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05" r:id="rId4"/>
    <p:sldId id="506" r:id="rId5"/>
    <p:sldId id="507" r:id="rId6"/>
    <p:sldId id="508" r:id="rId7"/>
    <p:sldId id="50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00:55:59.6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11356 4642 1783 0,'23'-11'129'0,"-42"12"-96"16,19-1-22-16,0 0-10 16,0 0-3-16,-14-18 4 0,14 18-2 0,0 0 3 15,0 0 0-15,0 0 0 0,0 0 0 0,0 0-2 16,3-17 0-16,-3 17-1 0,0 0 0 0,0 0 2 16,0 0-1-16,18-4 5 0,-18 4 7 0,0 0 4 15,22 23 9-15,-14-5-15 0,3 9-11 0,1 4 0 16,1 6 0-16,-4 1 0 0,0 0 0 0,-3-6 0 15,0-5 0-15,-6-27 0 0,13 24 0 16,-13-24 0-16,27-6 0 0,-3-12 0 0,13-15 0 16,16-26 0-16,19-24 0 0,23-25 0 0,21-21 0 15,17-19 0-15,16-15 0 0,15-8 0 0,7-9 0 16,12 4 0-16,-11-9 0 0,8 29-422 16,-36-19-266-16,-16 18-3 0,-31 5 446 0</inkml:trace>
  <inkml:trace contextRef="#ctx0" brushRef="#br0" timeOffset="4399.3841">11786 6464 1886 0,'-11'-19'161'0,"11"19"-161"16,0 0 0-16,7 23 0 0,0-2 0 0,-1 16 0 15,0 16 0-15,-2 13 0 0,-4 11 0 0,-5 0 0 16,-6-2 0-16,-1-7 0 0,0-13 0 0,4-12 0 16,6-19 0-16,2-24 0 0,19 4 0 0,10-27 0 15,19-26 0-15,20-22 0 0,23-33 0 0,24-24 0 16,29-24 0-16,22-19 0 16,26-18 0-16,18-15 0 0,13-3 0 0,3 0 0 15,3 11 0-15,-17 9 0 0,-16 27-43 0,-49-25-270 16,11 52-170-16,-64-21-113 0,-11 18 62 0,-5 44 457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9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2:45:36.7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1249 862 865 0,'0'0'219'0,"0"0"86"0,7-19-239 0,-7 19-14 16,4-19-5-16,-4 19-11 0,8-19-5 0,-8 19-10 15,0 0-3-15,11-20-5 0,-11 20 3 0,0 0-5 16,0 0 0-16,0 0-3 0,0 0-3 0,0 0 5 16,0 0 8-16,0 0 1 0,0 0 2 15,0 0-4-15,11 19-8 0,-7 5 5 0,1 3-13 16,1 7 11-16,1 2-15 0,0 4 18 0,1 7-18 15,-1 8 18-15,1 6 1 0,0 3-31 0,0-1 25 16,-1 3-27-16,2-6 7 0,-2-2 17 16,2-7-16-16,0-6 14 0,1-9-11 0,5-8 8 15,-1-6-6-15,3-7 6 0,3-9 2 0,1-3 9 16,-2-8 8-16,3-4 4 0,-1-7 3 16,2-7-7-16,-3-9 2 0,3-7-12 0,-2-7 8 15,0-6-13-15,-1 0 9 0,0-3-9 0,-2 0-1 16,0 1-5-16,-4 0 0 0,-1-2 0 0,-3 5 0 15,-2 0 0-15,-1 4 0 0,-5-2 0 0,0-2 0 16,1-1 0-16,0 2 0 0,2 2 0 0,1 12 0 16,2 0 0-16,0 9 0 0,1 5 0 0,-9 22 0 15,19-24-1-15,-19 24-37 16,27 7-5-16,-6 3-10 0,-21-10-41 0,46 26-94 16,-45 3-414-16,21-2-24 0,0 6 225 0</inkml:trace>
  <inkml:trace contextRef="#ctx0" brushRef="#br0" timeOffset="859.3845">2768 1219 755 0,'-22'-14'197'0,"22"14"-10"0,-42-11-18 0,42 11-10 15,-45 6-35-15,27 5-33 0,-15-8-36 0,4 8-44 16,-7-1 17-16,3 7-26 0,-5-3 24 0,3 8 7 16,-5-1-9-16,4 4 6 0,-2 0-16 0,3 3 10 15,0-2-14-15,4 1 8 0,1-1-8 0,5 3 4 16,4-3-8-16,4 0 6 0,3-3-8 15,4-1 2-15,5-1-5 0,3-1-1 16,2-20-5-16,10 30 3 0,-10-30-1 0,28 18 4 16,-7-14 5-16,6-6 2 0,3-7 2 0,7-6 0 15,2-3 1-15,6-8-10 0,0-4-1 0,2-3 0 16,-2-7 0-16,0 0 0 0,-4-4 0 0,0 0 0 16,-6 1 0-16,-5 0 0 0,-3 4 0 15,-4 1 0-15,-2 6 0 0,-4 3 0 0,-4 5 0 16,-2 4 0-16,-5 2 0 0,-6 18 0 0,4-19 0 15,-4 19 0-15,0 0 0 0,0 0 0 0,0 0 0 16,-24 18 0-16,11 2 0 0,-1 8 0 0,-1 9 0 16,-3 4 0-16,2 3 0 0,0 2 0 0,2 2 0 15,2-4 0-15,4-5 0 0,5-3 0 16,5-7 0-16,4-2 0 0,8-7 0 16,4-4 0-16,6-4 0 0,5-8-9 0,8-4-14 15,4-7-7-15,7-5-13 0,0-8-9 0,7 2 1 16,-4-12-14-16,6 7 12 0,-12-16-24 0,10 11 2 15,-17-13-24-15,13 11 1 0,-19-8 28 0,15 8-23 16,-21-4 35-16,11 7-21 0,-16-1-2 0,2 5 24 16,-9 6 24-16,-14 17 45 0,17-19 74 0,-17 19 56 15,0 0 39-15,-19 6-21 0,20 12-24 16,-22-7-58-16,12 9-22 0,-12-1 3 0,6 7-64 16,-5 0 40-16,3 4-44 0,0 1 22 0,1 2 12 15,1-3-11-15,2 1 8 0,0-3-12 16,4 1 4-16,1-3-7 0,3-2 7 0,1-3-5 15,4-21 4-15,-2 30-9 0,2-30 1 0,2 21-2 16,-2-21 1-16,0 0 0 0,0 0 0 16,0 0 0-16,19 11 4 0,-19-11 5 0,17-17-2 15,-17 17-1-15,25-36-6 0,-11 12-4 0,2-4 0 16,0-2 0-16,1-2 0 0,-1-2 0 0,-2 1 0 16,0-3 0-16,-1 1 0 0,-2 3 0 0,1-3 0 15,-1 0 0-15,0 3 0 0,-1 4 0 0,-2 4 0 16,1 4 0-16,-9 20 0 0,13-28 0 0,-13 28 0 15,0 0 0-15,0 0 0 16,19-15 0-16,-19 15 0 0,0 0-21 0,14 20-4 16,-14-20-9-16,20 20-2 0,-3-9-17 0,-17-11-4 15,37 21-44-15,-37-21-64 0,50 8-158 0,-24-2-282 16,-2-1 79-16,15 11 426 0</inkml:trace>
  <inkml:trace contextRef="#ctx0" brushRef="#br0" timeOffset="1031.229">4026 1108 1681 0,'0'0'44'0,"-23"23"-13"0,23-23 6 16,-24 35 4-16,9-13 2 0,4 5-51 0,-2 1 38 15,1 5-41-15,-2 0 25 0,3 4 14 16,1-2-22-16,0 0 8 0,4-2-12 0,2-2 6 16,4-3-10-16,4-4 3 0,2-3-6 15,-6-21 0-15,17 28-9 0,-17-28-6 0,25 14-24 16,-25-14-13-16,37-1-48 0,-36-18-416 0,25-1-104 15,-2-5 63-15</inkml:trace>
  <inkml:trace contextRef="#ctx0" brushRef="#br0" timeOffset="1187.5108">3902 775 1980 0,'0'0'15'0,"-28"-2"-3"0,11 2-12 16,17 0 0-16,0 0-11 0,-18 3-9 0,18-3-19 15,0 0-39-15,33 8-163 0,-16-6-386 0,8 2-24 16,6 5 312-16</inkml:trace>
  <inkml:trace contextRef="#ctx0" brushRef="#br0" timeOffset="1641.6289">4786 1168 1782 0,'-23'-6'45'0,"5"4"-12"0,-3-4 8 0,21 6-11 16,-35-11-2-16,18 5-11 0,-2 0 0 0,-1 1-3 16,-1 3 6-16,1 2-1 0,-2 2-18 0,0 5-1 15,-1 3 0-15,-3 2 0 0,0 5 0 0,-1 7 0 16,-2 1 0-16,0 7 0 0,1-1 0 0,2 2 0 15,2 2 0-15,2 0 0 0,5-5 0 16,5-2 0-16,4-6 0 0,7-3 0 0,6-2 0 16,-5-17 0-16,24 23 0 0,-4-14 0 0,4-7 0 15,5-1 0-15,3-8 0 0,4-6 0 0,4-4 0 16,2-9 0-16,-1-3 0 0,1-4 0 16,-4-5 0-16,-1-1 0 0,-3 2 0 0,-5 1 0 15,-2 1 0-15,-6 1 0 0,-6 2 0 0,-1 3 0 16,-7 4 0-16,-2 1 0 0,-4 5 0 15,-1 19 0-15,-2-23 0 0,2 23 0 0,0 0 0 16,-17-4 0-16,17 4 0 0,-20 13 0 0,9 4 0 16,-2 3 0-16,-2 8 0 0,2 5 0 0,1 1 0 15,2 1 0-15,4-1 0 0,4-3 0 0,4-2 0 16,5-5 0-16,7-6 0 0,3-1 0 0,6-4-23 16,2-9-26-16,11 5-3 0,-4-21-26 15,24 14-169-15,-14-24-369 0,6-3-28 0,-1-2 307 16</inkml:trace>
  <inkml:trace contextRef="#ctx0" brushRef="#br0" timeOffset="2111.4376">5380 352 1705 0,'-10'33'263'0,"-11"-19"-232"0,2 8-12 15,0 4-1-15,0 6-7 0,0 7-11 0,-2 9 0 16,2 9 0-16,0 0 0 0,2-2 0 0,3 1 0 15,0-8 0-15,6 7 0 0,2-3 0 16,3-1 0-16,2 2 0 0,2-4 0 0,4 2 0 0,0-5 0 16,0-6 0-16,5-3 0 0,-3-6 0 15,2-1 0-15,-2-6 0 0,0-5 0 16,-7-19 0 0,10 23 0-16,-10-23 0 0,0 0 0 15,0 0 0-15,0 0 0 0,0 0 0 0,12-16 0 16,-9-3 0-16,0-5 0 0,2-5 0 0,2-2 0 15,1 0 0-15,1-1 0 0,1 2 0 0,0-2 0 16,1 2 0-16,2 2 0 0,0 4 0 0,3 1 0 16,1 5 0-16,-17 18 0 0,32-29 0 15,-32 29 0-15,27-12 0 0,-27 12 0 0,22 2 0 16,-22-2 0-16,19 13 0 0,-19-13 0 0,20 28 0 16,-11-6 0-16,1 2 0 0,0 2 0 0,-2 1 0 15,0 2 0-15,-1-1 0 0,-1 4 0 0,0-6 0 16,0 2 0-16,-2-3 0 0,-3 2 0 0,-2-3 0 15,-3-2 0-15,-4-1 0 0,-3-4 0 16,-8-2 0-16,-3 0 0 0,-6-3 0 16,-2-1 0-16,-5-5 0 0,0-3 0 0,-3-1 0 15,4-5 0-15,5-3 0 0,2-1 0 0,9-6 0 16,2-6 0-16,11-2 0 0,1-10-13 0,16 1-89 16,-18-31-249-16,33 17-311 0,1-7 7 0,7-3 392 15</inkml:trace>
  <inkml:trace contextRef="#ctx0" brushRef="#br0" timeOffset="2361.5683">6095 445 2047 0,'-32'22'0'0,"2"4"0"0,-2 5 0 15,6 5 0-15,-4 5 0 0,4 3 0 16,0-3 0-16,2-1 0 0,3-2 0 0,4 3 0 15,1-1 0-15,3 3 0 0,1 1 0 0,2-1 0 16,1 0 0-16,3 3 0 0,2-2 0 0,2 2 0 16,2-2 0-16,2-2 0 0,1 0 0 0,1-3 0 15,-1-3 0-15,1-1 0 0,1-6 0 0,-1-4 0 16,0 1 0-16,-4-26-45 0,15 35-42 0,-15-35-97 16,26-5-469-16,-26 5 10 0,23-19 209 15</inkml:trace>
  <inkml:trace contextRef="#ctx0" brushRef="#br0" timeOffset="2738.0733">5984 1136 1908 0,'6'17'24'0,"-6"-17"-10"0,-2 29 1 15,2-29 7-15,12 25 5 0,-12-25-19 0,23 18 19 16,-23-18-25-16,35 10-2 0,-9-10 0 0,2-3 0 15,4-5 0-15,3-1 0 0,1-3 0 0,4-2 0 16,2-3 0-16,-1 0 0 0,-1-4 0 0,-6 2 0 16,-4 0 0-16,-9-1 0 0,-4 1 0 15,-6 2 0-15,-11 17 0 0,9-28 0 0,-9 28 0 16,-7-24 0-16,7 24 0 0,-23-21 0 0,4 14 0 16,-3 4 0-16,-2 3 0 0,-5 0 0 15,-3 4 0-15,-2 5 0 0,-1 1 0 0,0 5 0 16,-2 8 0-16,1 0 0 0,0 8 0 0,4 0 0 15,2 0 0-15,5 1 0 0,4 2 0 0,5-5 0 16,7 1 0-16,6-1 0 0,7-6 0 16,7 1 0-16,2-2 0 0,9-4 0 0,6-3 0 15,9-5 0-15,8-6 0 0,10-4 0 0,6-5 0 16,11-2 0-16,-3-9-22 0,18 10-128 0,-33-34-240 16,32 23-293-16,-9-2 67 0,-7-6 431 0</inkml:trace>
  <inkml:trace contextRef="#ctx0" brushRef="#br0" timeOffset="3053.7585">7109 995 1745 0,'-58'3'302'16,"12"6"-302"-16,7 0 0 0,3 1 0 0,2-1 0 16,2 3 0-16,-1 2 0 0,4 0 0 0,3-1 0 15,7 0 0-15,19-13 0 0,-24 18 0 16,24-18 0-16,0 0 0 0,0 0 0 0,14 19 0 15,-14-19 0-15,29 4 0 0,-8-7 0 0,3 2 0 16,5 0 0-16,2-4 0 0,1 1 0 16,0 2 0-16,-2-2 0 0,-3 7 0 0,-4-2 0 15,-3 4 0-15,-20-5 0 0,30 11 0 0,-30-11 0 16,16 19 0-16,-16-19 0 0,5 30 0 16,-9-10 0-16,-4 0 0 0,-7 3 0 0,-3 1 0 15,-5 0 0-15,-5 3 0 0,-1 0 0 0,-1-1 0 16,4-3 0-16,3-3 0 0,3-5 0 0,20-15 0 15,-24 25 0-15,24-25 0 0,0 0 0 0,0 0-117 16,12 23-231-16,-12-23-217 0,-1-23-83 0,1 23 280 16</inkml:trace>
  <inkml:trace contextRef="#ctx0" brushRef="#br0" timeOffset="3866.2596">8516 1078 1488 0,'-16'-17'58'0,"16"17"-5"15,0 0 6-15,-15-20 6 0,15 20 0 0,-20-14-19 16,20 14 1-16,-24-14-14 0,6 7 6 0,18 7-10 16,-33-12 1-16,15 8-7 0,-1 3-11 0,0 2-12 15,-3 3 0-15,-1 5 0 0,-3 1 0 16,1 5 0-16,-3 4 0 0,-1 4 0 16,-1 5 0-16,1 1 0 0,1 1 0 0,3 5 0 15,-1-2 0-15,3 1 0 0,4-3 0 0,4-4 0 16,4-3 0-16,5 2 0 0,4-8 0 0,2 1 0 15,0-19 0-15,13 25 0 0,-13-25 0 0,32 14 0 16,-11-13 0-16,6-7 0 0,7-5 0 0,4-5 0 16,6-7 0-16,4-4 0 0,3-5 0 0,1-4 0 15,-1 3 0-15,-5 1 0 0,-4-2 0 16,-1 3 0-16,-7 4 0 0,-5 4 0 0,-7 2 0 16,-4 5 0-16,-18 16 0 0,17-21 0 0,-17 21 0 15,0 0 0-15,0 0 0 0,0 0 0 16,-17 0 0-16,17 0 0 0,-29 21 0 0,10-1 0 15,-1 1 0-15,-1 4 0 0,0 4 0 0,3-2 0 16,5 1 0-16,1 1 0 0,6-1 0 0,3-4 0 16,8 2 0-16,2-3 0 0,9-4 0 15,4 0 0-15,9-2-20 0,2-7-33 0,14 1-8 16,-1-14-25-16,18 18-86 0,-25-36-256 0,25 19-209 16,-3 0 53-16,-9-18 579 0</inkml:trace>
  <inkml:trace contextRef="#ctx0" brushRef="#br0" timeOffset="4366.2734">9262 1076 1881 0,'-32'-3'36'0,"1"-2"-5"16,4 4-3-16,-5 2 13 0,3 5-11 0,-3 1-30 16,1 6 0-16,0 3 0 0,3 1 0 0,2 1 0 15,1 4 0-15,0 1 0 0,4 4 0 0,2-1 0 16,3 1 0-16,4-2 0 0,4 2 0 15,3-7 0-15,7 2 0 0,3-5 0 0,-5-17 0 16,23 30 0-16,-5-19 0 0,4-4 0 0,2 0 0 16,5-7 0-16,-1-2 0 0,3-4 0 15,0-3 0-15,2-6 0 0,4-1 0 0,-3-5 0 16,1-4 0-16,-3 2 0 0,-3-4 0 0,-3 5 0 16,-4-7 0-16,-2 2 0 0,-6-1 0 0,0-1 0 15,-3 5 0-15,-4-1 0 0,-1 2 0 16,-2 2 0-16,-3 2 0 0,-1 19 0 0,1-21 0 15,-1 21 0-15,0 0 0 0,0 0 0 0,0 0 0 16,0 0 0-16,-13 28 0 0,7-6 0 0,-2 7 0 16,0 6 0-16,-2 5 0 0,0 5 0 0,1 5 0 15,-2 6 0-15,0 3 0 0,0 2 0 0,1 4 0 16,0-4 0-16,3 4 0 0,0-6 0 16,2 0 0-16,1-1 0 0,2-9 0 0,2-1 0 15,-3-1 0-15,1-7 0 0,-2 0 0 16,0-7 0-16,-3-7 0 0,1-3 0 0,-3-3 0 15,9-20 0-15,-23 28 0 0,23-28 0 0,-32 13 0 16,14-12 0-16,-3-5 0 0,-1-2 0 0,-1-3 0 16,1-5 0-16,1-5 0 0,3-3 0 0,1-3 0 15,5-5 0-15,1-5 0 0,10-2 0 16,-2-5-22-16,18 14-152 0,-21-36-163 0,44 40-123 16,-14-22-182-16,-2-5 231 0,20 26 411 0</inkml:trace>
  <inkml:trace contextRef="#ctx0" brushRef="#br0" timeOffset="4866.2643">9972 1130 1941 0,'0'0'58'15,"-12"-17"-29"-15,12 17-10 0,-23-19-19 16,23 19 0-16,-31-10 0 0,13 6 0 0,-1 4 0 16,-3 2 0-16,-1 4 0 0,-5 4 0 0,0 2 0 15,-5 4 0-15,1 3 0 0,-2 5 0 0,1 7 0 16,-1-1 0-16,3 6 0 0,-2-4 0 16,6 3 0-16,2-3 0 0,4-1 0 0,6-1 0 15,4-2 0-15,9-5 0 0,4-2 0 0,7-2 0 16,-9-19 0-16,34 26 0 0,-10-19 0 15,7-4 0-15,4-6 0 0,5-4 0 0,1-3 0 16,3-6 0-16,2-1 0 0,2-5 0 0,-4-2 0 16,-6-3 0-16,-1-4 0 0,-5 0 0 0,-4 1 0 15,-5 0 0-15,-6 2 0 0,-5 4 0 0,-5-1 0 16,-4 4 0-16,-5 0 0 0,-3 2 0 0,-1 2 0 16,6 17 0-16,-17-25 0 0,17 25 0 15,-20-15 0-15,20 15 0 0,-21-3 0 16,21 3 0-16,-18 14 0 0,18-14 0 0,-18 29 0 15,10-10 0-15,1 3 0 0,2 0 0 0,4 2 0 16,2-1 0-16,3 0 0 0,4-1 0 0,2 1 0 16,2-4 0-16,4 1 0 0,1 1 0 0,-17-21 0 15,39 34 0-15,-20-20 0 0,8-4-26 0,-5-6-41 16,11 5-19-16,-10-23-63 0,28 28-199 16,-33-29-137-16,15 7-114 0,10 8 313 0</inkml:trace>
  <inkml:trace contextRef="#ctx0" brushRef="#br0" timeOffset="5069.3718">10508 1117 1971 0,'0'0'47'0,"-20"5"-18"15,20-5-29-15,-24 17 0 0,24-17 0 16,-29 32 0-16,12-13 0 0,1 5 0 0,3 4 0 16,1 3 0-16,1 2 0 0,1 3 0 0,1-1 0 15,1-1 0-15,2-2 0 0,1-3 0 0,5-4 0 16,3-1 0-16,2-3 0 0,-5-21 0 0,18 29 0 15,-18-29 0-15,25 16 0 0,-25-16 0 0,39 2-56 16,-23-24-100-16,32 25-303 0,-24-27-187 16,4-4 11-16,2 7 541 0</inkml:trace>
  <inkml:trace contextRef="#ctx0" brushRef="#br0" timeOffset="5522.6218">10679 982 2047 0,'-31'27'0'0,"31"-27"0"0,-10 17 0 0,10-17 0 16,0 18 0-16,0-18 0 0,10 20 0 0,-10-20 0 15,18 20 0-15,-18-20 0 0,26 20 0 0,-26-20 0 16,32 24 0-16,-15-13 0 0,0 1 0 0,1 3 0 16,-18-15 0-16,27 29 0 0,-18-10 0 0,-5 3 0 15,-2 1 0-15,-5 2 0 0,-5 2 0 0,-1 3 0 16,-6-2 0-16,-1 2 0 15,-1-3 0-15,3-2 0 0,-1-5 0 0,4-3 0 16,11-17 0-16,-13 19 0 0,13-19 0 0,0 0 0 16,0 0 0-16,0 0 0 0,0 0 0 0,14-19 0 15,0 2 0-15,6-9 0 0,6-6 0 0,3-1 0 16,2-2 0-16,-3 2 0 0,-1 1 0 0,-2-2 0 16,-1 2 0-16,2-2 0 0,-1 4 0 15,2-1 0-15,1 5 0 0,-3 6 0 0,-3 5 0 16,-5 9 0-16,-17 6 0 0,17-3 0 0,-17 3 0 15,0 0 0-15,2 20 0 0,-4-1 0 0,0 7 0 16,-4 2 0-16,0 1 0 0,-1-2 0 0,-1 1 0 16,1 0 0-16,3 0 0 0,1 0 0 15,3-3 0-15,1 5 0 0,3-3 0 0,2 2 0 16,3-2 0-16,2-7 0 0,6 2 0 16,0-5 0-16,12 5 0 0,-4-14-92 0,28 24-176 15,-33-43-103-15,33 19-205 0,-6-3-10 0,-16-22 433 16</inkml:trace>
  <inkml:trace contextRef="#ctx0" brushRef="#br0" timeOffset="5663.2626">11775 1400 2047 0,'-55'23'0'0,"30"-23"0"0,2 0 0 16,2-1 0-16,3-1 0 0,0 2 0 0,18 0 0 15,-27-3 0-15,27 3 0 0,0 0 0 0,0 0 0 16,-14-21-128-16,40 36-356 0,-26-15-208 0,0 0 21 15,0 0 600-15</inkml:trace>
  <inkml:trace contextRef="#ctx0" brushRef="#br1" timeOffset="10282.4167">1572 2243 1070 0,'20'-3'119'16,"-20"3"134"-16,-5-18-227 0,5 18-22 0,0 0-4 15,0 0 1-15,18-16-1 0,-18 16-1 0,0 0-1 16,17-1-1-16,-17 1-1 0,0 0 1 15,17 8 1-15,-17-8 0 0,0 0 3 0,24 17-1 16,-24-17 2-16,21 12-1 0,-21-12 1 0,26 10 0 16,-26-10 2-16,30 7 3 0,-11-3 9 0,-2-4 8 15,9 5 10-15,-7-9 4 0,12 5 1 0,-6-6-3 16,9 5-5-16,-2-6-5 0,3 4-6 0,-1-4-3 16,3 1-2-16,-1-2 0 0,3 3-3 15,-1-2 0-15,2 2-4 0,0 1-2 16,2 0-2-16,-2 2 1 0,4 0-2 0,-3 0-1 15,1 1 0-15,1 1-1 0,1-1 1 0,2 0-1 16,-1 1-1-16,2-1 0 0,1 0 0 0,3-1 1 16,-1 1 0-16,2-1 2 0,3 0-1 0,1-1 3 15,2 0-2-15,-1-1 2 0,3 0-1 0,-3 0 0 16,1 1 1-16,3-2-1 0,-2 1 0 16,3-1 0-16,1-1 0 0,1-1-1 0,3 3 0 15,-2-2 0-15,0 0-2 0,2 1 2 0,-2 1-2 16,2-1-1-16,-1 2 0 0,3-2 2 15,0 3-1-15,0 1 0 0,2-1 0 0,-3 1 0 16,0-2-1-16,0 2 2 0,0 0-2 0,0-1 2 16,2 1-1-16,0-1 0 0,3 1-1 0,-4-1 1 15,4-2-2-15,-2 2 1 0,-1-3 1 16,3 1 0-16,-5-1 1 0,5-1 1 0,0 2 0 16,0-2 0-16,2-1 1 0,-2 0-1 0,-1 0 0 15,1-1 0-15,-1 0-1 0,1 0 0 0,1 0-1 16,-2 1 1-16,2-1 0 0,-2-4 1 0,0 6-1 15,-3-5 2-15,0 5-4 0,0 1 1 0,-5 1 0 16,2 2 0-16,1-5 0 0,-2 5 0 16,0-5-1-16,2 3 1 0,-4 2-2 15,-2 0 2-15,2-2-1 0,-2 2 0 0,-1 0 3 16,1 0-1-16,0 0 0 0,-3-1 2 0,3 0-4 16,-2 1 1-16,-2 0-1 0,0-3 1 0,-2 3-2 15,1-2 2-15,-3 1 0 0,3-1 0 0,-1 1-1 16,1 0-38-16,1-1 38 0,-2 2-40 0,1-1 39 15,-2-1 1-15,-1 2 0 0,-1-1 0 16,-1 0 0-16,-1 4 0 0,0-1 0 0,0-1 0 16,-1 0 0-16,0-1 2 0,1-1-1 0,0 1 0 15,0 1-1-15,-1-1 1 0,1 0-2 0,0-1 0 16,-1 0 4-16,-1 0-5 0,0 0 4 0,-1 0-2 16,1 0 7-16,-1-2 1 0,1 2 0 15,-2-1 0-15,1 2-8 0,-2-2-1 0,-1 2 0 16,-1 0 0-16,-2-1 0 0,0 2 1 15,-2-3 0-15,0 3-2 0,-1-1 1 0,-2 0 0 16,1-2-1-16,-1 1 4 0,2 0 0 0,-4 0 0 16,1 1 0-16,-2 0-2 0,0 0 0 0,-1 0 0 15,-2-2-1-15,-1 2 1 0,-1-2-1 0,-1 2 0 16,-2 0 2-16,1 1-2 0,0-1 1 0,-2 1 0 16,-1 1-1-16,1-1 3 0,-1 0-2 15,1 0 0-15,0 1 0 0,0-2-1 0,0 2 1 16,1-1 0-16,-1 0 1 0,0 1-2 15,0-2 3-15,-1-1-1 0,0 1 0 0,-1-1 1 16,1 0-4-16,-3 2 2 0,-1-1-1 0,-1 0 2 16,-1 1-1-16,-17 0 1 0,29-4-3 0,-29 4 3 15,26-4-1-15,-26 4 1 0,24-2 1 0,-24 2-2 16,27-1 0-16,-27 1 0 0,30-4-2 16,-13 4 1-16,3-1 1 0,-2 1 1 0,3-1-1 15,-3 1 3-15,0 0-3 0,-1 1 0 0,-17-1 1 16,32-1 0-16,-32 1 1 0,30 0-1 0,-30 0-2 15,28-2 1-15,-28 2-1 0,21-1 1 0,-21 1 0 16,0 0-1-16,18 3 2 0,-18-3 0 0,0 0 1 16,0 0 0-16,0 0-1 0,0 0 2 15,0 0-1-15,0 0 0 0,0 0-1 16,0 0 0-16,0 0-1 0,0 0 1 0,0 0-1 16,17-10 0-16,-17 10-1 0,0 0 1 0,0 0-2 15,23-1 1-15,-23 1-2 0,0 0 0 0,22-1-4 16,-22 1-12-16,0 0-8 0,27 4-36 0,-27-4-59 15,29-9-384-15,-29 9-141 0,0 0 85 0</inkml:trace>
  <inkml:trace contextRef="#ctx0" brushRef="#br2" timeOffset="33112.407">1277 2864 987 0,'0'0'538'0,"0"0"-496"0,3-17-18 0,-3 17-6 16,0 0-4-16,0 0 10 0,0 0 12 0,0 0 8 15,0 0-1-15,0 0-10 0,0 0-11 0,0 0-14 16,0 0-1-16,-5 22-6 0,5-22 4 15,-10 32-4-15,3-10 7 0,0 1-5 0,0 5 6 16,0 1-6-16,-2 2 7 0,1 4-9 0,-1 5 9 16,-1 3-8-16,-1 1-11 0,-1 1 29 0,-1 2-29 15,-3-2 26-15,0 2-7 0,-1-2-13 0,0-3 12 16,0-4-10-16,2-4 11 0,3-7-4 0,1-4 6 16,3-6-4-16,8-17 0 0,0 0-9 0,0 0 0 15,0 0 4-15,0 0 5 0,0 0 10 0,22-20-1 16,-9-4 1-16,1-4-9 0,0-6-4 0,1-4-5 15,2 0 0-15,0-5 0 0,1 0 0 0,-1-1 0 16,-1-2 0-16,1 0 0 0,-3-1 0 0,3 0 0 16,-1 0 0-16,0 0 0 0,0 1 0 15,-1 0 0-15,0 6 0 0,1 2 0 0,-3 8 0 16,1 6 0-16,-2 6 0 0,-12 18 0 0,16-17 0 16,-16 17 0-16,0 0 0 0,0 0 0 0,0 0 0 15,11 28 0-15,-9-8 0 0,3 5 0 0,-2 5 0 16,-2 1 0-16,1 7 0 0,1 0 0 0,-1 5 0 15,2 0 0-15,-1 3 0 0,3 3 0 0,-1 0 0 16,0 1 0-16,2-2 0 0,1-1 0 0,0-2 0 16,2-3 0-16,1-4 0 0,-1-6 0 0,3-2 0 15,-2-5 0-15,4-3 0 0,-3-5-6 0,-12-17-52 16,22 13-32-16,9 10-208 0,-31-23-360 16,18-16 24-16,-18 16 332 0</inkml:trace>
  <inkml:trace contextRef="#ctx0" brushRef="#br2" timeOffset="33471.801">1244 3286 1689 0,'14'36'358'0,"-14"-36"-358"0,-26 19 0 16,26-19 0-16,0 0 0 0,0 0 0 0,0 0 0 16,17 10 0-16,0-10 0 0,3-3 0 0,7-4 0 15,6-1 0-15,2-4 0 0,5-1 0 0,1-2 0 16,4 1 0-16,-3-2 0 0,2 1-3 15,-2 1-19-15,-1 3-29 0,-5-4 9 0,4 12-34 16,-13-12-15-16,9 19-13 0,-19-17-10 0,16 24-30 16,-33-11-107-16,31-9-77 0,-31 9-102 15,17-11 94-15,-17 11 282 0,17 1 54 0,-17-1 14 16,0 0 282-16,0 0 88 0,-5-18-31 0,17 35-49 16,-30-30-116-16,18 13-55 0,0 0-48 0,-4 19-25 15,4-19-8-15,0 0-10 0,-17 27-2 0,17-27-22 16,-6 32 19-16,1-11-36 0,2 1 26 0,0 3-15 15,-1-1-12-15,4 2 0 0,-2-2 0 0,2-1 0 16,0-1 0-16,1-4 0 0,2-1 0 16,-3-17 0-16,7 25 0 0,-7-25 0 15,15 20-24-15,-15-20-35 0,20 12-46 0,-23-34-135 16,3 22-393-16,23-12 12 0,-12-9 257 0</inkml:trace>
  <inkml:trace contextRef="#ctx0" brushRef="#br2" timeOffset="34060.5806">2068 2969 1588 0,'4'41'404'0,"-4"-41"-387"16,0 0-9-16,-1 19 2 0,1-19 8 0,0 0-16 16,13 23-2-16,-13-23 0 0,11 21 0 15,-11-21 0-15,15 28 0 0,-15-28 0 16,18 32 0-16,-11-13 0 0,1 1 0 0,-2 1 0 15,-2 2 0-15,-1 1 0 0,-2 3 0 0,-1-2 0 16,-1 0 0-16,-2-1 0 0,1-3 0 0,-2-2 0 16,2-2 0-16,2-17 0 0,-4 20 0 0,4-20 0 15,0 0 0-15,0 0 0 0,0 0 0 0,0 0 0 16,0 0 0-16,0 0 0 0,19-23 0 0,-11 6 0 16,3-7 0-16,1-3 0 0,2-1 0 15,0-2 0-15,0 2 0 0,-2-1 0 0,0 0 0 16,-2 2 0-16,-1 0 0 0,1 4 0 15,-1 1 0-15,-9 22 0 0,13-29 0 0,-13 29 0 16,0 0 0-16,0 0 0 0,0 0 0 0,0 0 0 16,0 0 0-16,2 17 0 0,-2-17 0 0,-4 36 0 15,0-14 0-15,0-2 0 0,1 2 0 16,3-4 0-16,0 0 0 0,3-1 0 0,-3-17 0 16,12 27 0-16,-12-27 0 0,23 13 0 0,-23-13 0 15,35 4 0-15,-14-6 0 0,5-6 0 0,2-3 0 16,1-4 0-16,0-3 0 0,2-3 0 0,-1-1 0 15,1-2 0-15,-4 0 0 0,-1 0 0 0,-2-1 0 16,-3 2 0-16,-2 3 0 0,-3 2 0 0,-1 1 0 16,-15 17 0-16,19-24 0 0,-19 24 0 15,0 0 0-15,0 0 0 0,0 0 0 16,0 0 0-16,0 0 0 0,0 0 0 0,0 21 0 16,-7 2 0-16,-3 6 0 0,-1 4 0 0,0 3 0 15,0 2 0-15,-1-2 0 0,6 0 0 0,-2 1 0 16,4-3 0-16,2-1 0 0,2-1 0 0,2-4 0 15,4-2 0-15,0-6 0 0,6 0 0 0,-12-20 0 16,34 38-137-16,-34-38-281 0,21 4-234 0,-21-4 16 0,18 0 433 16</inkml:trace>
  <inkml:trace contextRef="#ctx0" brushRef="#br2" timeOffset="34408.2788">1735 3726 1992 0,'-23'6'34'0,"0"0"-13"0,5-2-21 15,18-4 0-15,-22 3 0 0,22-3 0 16,0 0 0-16,0 0 0 0,0 0 0 15,0 0 0-15,0 0 0 0,0 0 0 0,28 5 0 16,-8-5 0-16,7 1 0 0,8-4 0 0,6-2 0 16,7-3 0-16,6-3 0 0,3-1 0 0,4-1 0 15,1 1 0-15,1 0 0 0,-1 1 0 0,1 2 0 16,-1 0 0-16,-1 1 0 0,-1-1 0 16,-4 1 0-16,-4-1 0 15,-6 3 0-15,-5 0 0 0,-3 3 0 0,-4 0 0 16,-3 1 0-16,-2 2 0 0,-9 0 0 0,-3 3 0 0,-17-3 0 15,20 9-14-15,-20-9-121 0,18 11-431 16,-18-11-91-16,-29 6 14 0</inkml:trace>
  <inkml:trace contextRef="#ctx0" brushRef="#br2" timeOffset="35008.5875">3282 3081 1955 0,'-11'21'92'0,"-12"-20"-92"0,4 0 0 0,19-1 0 16,-17-3 0-16,17 3 0 0,0 0 0 0,0 0 0 15,0 0 0-15,0 0 0 0,0 0 0 0,0 0 0 16,6-18 0-16,-6 18 0 0,24-15-24 16,-1 16-83-16,-19-31-182 0,21 29-342 15,-25 1-13-15,35-18 293 0</inkml:trace>
  <inkml:trace contextRef="#ctx0" brushRef="#br2" timeOffset="35133.6055">3377 3277 1609 0,'7'57'368'0,"-34"-29"-328"0,-4 1-10 0,-1-2-30 15,5-6 0-15,3-5 0 0,5-3 0 16,19-13 0-16,-26 13 0 0,26-13 0 0,0 0 0 16,0 0 0-16,0 0 0 0,0 0 0 0,0 0 0 15,31-8-29-15,-18-10-85 0,32 16-495 0,-27-19-42 16,11 5 8-16</inkml:trace>
  <inkml:trace contextRef="#ctx0" brushRef="#br2" timeOffset="35639.3752">3970 2911 945 0,'0'0'534'15,"0"0"-435"-15,0 0-6 0,0 0-8 16,0 0-21-16,0 0-21 0,-6 29-11 0,6-29-11 15,-13 36 0-15,3-13-6 16,2 3 5-16,-3 0-8 0,2 4 5 0,1 3-9 0,2 2 6 0,0 3-10 0,1 0-8 16,2 2 21-16,2 3-24 0,0-2 21 0,3 1-14 0,1 0 0 15,-1-3 0-15,2-4 0 0,1-1 0 16,-1-4 0-16,4-3-2 0,0-3-16 16,0-7-10-16,5 1-27 0,-13-18-27 0,27 19-74 15,-36-40-218-15,9 21-233 0,22-15 18 0,-18-10 454 16</inkml:trace>
  <inkml:trace contextRef="#ctx0" brushRef="#br2" timeOffset="35858.1095">3755 2948 1551 0,'-51'-30'428'16,"24"30"-380"-16,2 1-28 0,8 2-20 0,17-3 0 0,0 0 0 15,0 0 0-15,0 0 0 0,0 0 0 16,0 0 0-16,26-7 0 0,-2 4 0 0,5-2 0 15,6 0 0-15,4-1 0 0,4 2 0 0,2-2 0 16,1 1 0-16,1 1 0 0,2 2 0 16,2 0 0-16,-1 2 0 0,2 3 0 0,-2-1-35 15,1 9-34-15,-11-12-45 0,23 34-246 0,-27-27-261 16,5 5 7-16,-6 4 381 0</inkml:trace>
  <inkml:trace contextRef="#ctx0" brushRef="#br2" timeOffset="36170.6429">4612 3084 1819 0,'-32'10'190'0,"13"-4"-166"0,1 1-10 0,18-7-14 15,-31 17 0-15,31-17 0 0,-28 22 0 0,28-22 0 16,-31 36 0-16,15-13 0 0,3 3 0 0,2 5 0 16,1-1 0-16,2 3 0 0,3-1 0 0,3 1 0 15,3-4 0-15,5-3 0 0,2-3 0 16,7-3 0-16,3-7 0 0,5-1 0 0,3-6 0 15,2-3 0-15,2-7 0 0,2-4 0 0,-1-6 0 16,2-4 0-16,-1-6 0 0,-2-3 0 0,-2-3 0 16,-2-1 0-16,-6-2 0 0,-3-1 0 0,-4 2 0 15,-6-1 0-15,-3 3 0 0,-6 1 0 16,-2 2 0-16,-5 0 0 0,-1 6 0 0,-2 0 0 16,-1 4 0-16,-4 0 0 0,17 17 0 15,-32-18 0-15,32 18 0 0,-29-4 0 0,29 4 0 16,-22 14 0-16,22-14-46 0,-16 21-28 0,28 17-156 15,-29-37-310-15,36 22-45 0,-7-6 14 0</inkml:trace>
  <inkml:trace contextRef="#ctx0" brushRef="#br2" timeOffset="36639.3602">5960 3078 1051 0,'0'0'518'15,"0"0"-428"-15,18-13-20 0,-18 13 2 0,0 0-7 16,9-25-2-16,-9 25-14 0,0 0-7 0,0 0-15 15,0 0-27-15,-17-3 0 0,17 3 0 16,-29 8 0-16,10-2 0 0,-1 4 0 16,-1 0 0-16,0 4 0 0,-1-1 0 0,3 2 0 15,-1 1 0-15,2-3 0 0,18-13 0 0,-27 25 0 16,27-25 0-16,-14 17 0 0,14-17 0 0,0 0 0 16,7 23 0-16,-7-23 0 0,20 15 0 0,-20-15 0 15,31 12 0-15,-11-7 0 0,0 0 0 0,5 1 0 16,-2-2 0-16,0 2 0 0,0 1 0 0,-4 0 0 15,-2 1 0-15,-17-8 0 0,26 21 0 16,-26-21 0-16,12 24 0 0,-12-24 0 0,-3 33 0 16,-5-13 0-16,-3 0 0 0,-5 0 0 0,-1 1 0 15,-1-2 0-15,-2-1 0 0,0-2 0 16,20-16 0-16,-32 23 0 0,32-23 0 0,-18 12 0 16,18-12 0-16,0 0 0 0,0 0-49 0,4-23-105 15,31 19-393-15,-25-21-85 0,18 1-8 16</inkml:trace>
  <inkml:trace contextRef="#ctx0" brushRef="#br2" timeOffset="37014.3825">6364 3227 1826 0,'-22'-6'190'0,"22"6"-159"0,0 0-31 16,0 0 0-16,0 0 0 0,0 0 0 0,23 12 0 15,-23-12 0-15,35-5 0 0,-13 0 0 0,2-3 0 16,4-2 0-16,0-1 0 0,2 0 0 0,-2-2 0 16,-3 1 0-16,-2 0 0 0,-3-1 0 0,-20 13 0 15,26-20 0-15,-26 20 0 0,14-19 0 0,-14 19 0 16,-1-20 0-16,1 20 0 0,-16-18 0 16,16 18 0-16,-31-17 0 0,12 11 0 0,-3 1 0 15,-1 3 0-15,-1 2 0 0,0 3 0 0,0 4 0 16,1 2 0-16,-1 3 0 0,-1 3 0 0,3 3 0 15,1 3 0-15,-1 1 0 0,3 3 0 16,2 0 0-16,3 0 0 0,3 1 0 0,4-3 0 16,3 0 0-16,6-4 0 0,3-1 0 15,6-1 0-15,-11-17 0 0,37 26 0 0,-12-17 0 16,6-3 0-16,3-3 0 0,5-3 0 0,1-4 0 16,6 1 0-16,-2-7 0 0,9 11-77 0,-27-34-324 15,30 29-268-15,-17-12 31 0,-3 0 377 0</inkml:trace>
  <inkml:trace contextRef="#ctx0" brushRef="#br2" timeOffset="37389.3661">6904 3192 1859 0,'-22'14'176'0,"22"-14"-164"0,0 0-12 0,0 0 0 16,16 17 0-16,-16-17 0 0,34 1 0 0,-14-3 0 15,3-3 0-15,4-1 0 0,2-1 0 16,3-1 0-16,-3 0 0 0,2-3 0 0,-1 0 0 16,-2-1 0-16,0-1 0 0,-3-1 0 0,-3 0 0 15,-2 1 0-15,-20 13 0 0,28-26 0 0,-28 26 0 16,16-23 0-16,-16 23 0 0,0-20 0 0,0 20 0 16,-17-21 0-16,17 21 0 0,-33-17 0 0,10 11 0 15,-4 4 0-15,-2 4 0 16,-4 5 0-16,-2 5 0 0,-3 5 0 0,-5 5 0 15,2 5 0-15,-3 4 0 0,2 4 0 0,1 4 0 16,5 2 0-16,3-1 0 0,5 0 0 0,8-5 0 16,6-1 0-16,9-6 0 0,9-4 0 0,8-2 0 15,9-7 0-15,9-4 0 0,5-5 0 0,12-4 0 16,4-9 0-16,10 0 0 0,3-5 0 0,10 0 0 16,0-11 0-16,22 19-180 0,-31-29-264 15,24 13-245-15,-10-3 64 0,-12-17 517 0</inkml:trace>
  <inkml:trace contextRef="#ctx0" brushRef="#br2" timeOffset="40392.4609">8448 2560 1291 0,'-17'12'127'0,"15"17"-59"16,-10-4 8-16,8 10-58 0,-6-3 5 0,5 11-15 15,-4-3 11-15,5 5 12 0,-3-2-14 0,4 5 15 16,-2-4-15-16,3 4 15 0,-3-2-15 0,3 4 12 15,-3-4-15-15,2 1-8 0,-3-9 35 0,5 2-32 16,-4-9 34-16,5-4-16 0,-1-5-15 16,1-22 3-16,5 24-5 0,-5-24 6 0,0 0-4 15,23 6 0-15,-23-6 0 0,23-12-2 0,-23 12-7 16,32-31-3-16,-13 8 0 0,1-4 0 16,1-1 0-16,1-1 0 0,0-1 0 0,-1 0 0 15,-2 1 0-15,1 0 0 0,-4 4 0 0,-1 2 0 16,0 3 0-16,-3 3 0 0,-12 17 0 0,18-25 0 15,-18 25 0-15,0 0 0 0,0 0 0 16,0 0 0-16,0 0 0 0,0 0 0 0,0 0 0 16,0 0 0-16,13 26 0 0,-13-7 0 0,0 2 0 15,-2 4 0-15,1 0 0 0,0 4 0 0,0 1 0 16,-2-1 0-16,3 3 0 0,0-2 0 0,4-2 0 16,0-2 0-16,4 0-2 0,3-7-28 0,4 0-5 15,-15-19-11-15,39 33-27 0,-39-33-54 0,51 19-62 16,-45-37-161-16,22 15-244 15,3 3 79-15,-14-23 430 0</inkml:trace>
  <inkml:trace contextRef="#ctx0" brushRef="#br2" timeOffset="41236.2503">9062 3006 1756 0,'-28'7'54'0,"28"-7"-12"0,-35 4-3 0,35-4-2 16,-32 14-5-16,32-14-7 0,-35 24-7 0,19-7 0 15,-2 2-4-15,4 3-2 0,-1 1-12 0,2 1 0 16,2 1 0-16,2 0 0 0,3-1 0 0,4 0 0 16,2-3 0-16,2-1 0 0,5-2 0 15,1-1 0-15,-8-17 0 0,26 27 0 0,-9-16 0 16,3-5 0-16,2-3 0 0,1-1 0 16,0-6 0-16,1-2 0 0,1-4 0 0,-1-3 0 15,-1-4 0-15,-1 0 0 0,-3-3 0 0,0-1 0 16,-4-3 0-16,-1 1 0 0,-2-1 0 0,-4 1 0 15,-1 1 0-15,-3 3 0 0,-4-1 0 0,-1 3 0 16,1 17 0-16,-8-30 0 0,8 30 0 0,-14-23 0 16,14 23 0-16,-19-14 0 0,19 14 0 0,-18-7 0 15,18 7 0-15,0 0 0 16,-21 3 0-16,21-3 0 0,0 0 0 0,0 0 0 16,-10 20 0-16,10-20 0 0,0 0 0 0,11 25 0 15,-11-25 0-15,20 15 0 0,-20-15 0 0,28 11 0 16,-11-7 0-16,3-3 0 0,3-1 0 0,3-1 0 15,2-2 0-15,1 0 0 0,-1-2 0 0,0 0 0 16,0 0 0-16,-2 0 0 0,-2 1 0 16,-2-2 0-16,-3 2 0 0,-2-1 0 0,-17 5 0 15,22-4 0-15,-22 4 0 0,0 0 0 0,0 0 0 16,0 0 0-16,0 0 0 0,0 0 0 0,-4 22 0 16,-4-5 0-16,-2 1 0 0,-3 4 0 0,-2 2 0 15,-1 0 0-15,1 3 0 0,0-2 0 0,-1 1 0 16,4-1 0-16,0-3 0 0,5-1 0 15,3-4 0-15,4-17 0 0,2 25 0 16,-2-25 0-16,21 17 0 0,-21-17 0 0,34 8 0 16,-11-9 0-16,3-5 0 0,4-4 0 0,2-3 0 15,3-3 0-15,2-2 0 0,-1 0 0 0,1-1 0 16,-3-1 0-16,-2 2 0 0,-2 1 0 0,-7 2 0 16,-3 0 0-16,-20 15 0 0,26-20 0 0,-26 20 0 15,0 0 0-15,0 0 0 0,0 0 0 0,0 0 0 16,0 0 0-16,0 0 0 0,0 0 0 15,0 0 0-15,-21 29 0 0,13-13 0 0,-1 3 0 16,1 0 0-16,2 2 0 0,-2-1 0 0,3-1 0 16,3 1 0-16,2-2 0 0,4-1 0 15,-4-17 0-15,14 25 0 0,-14-25 0 0,26 15 0 16,-9-10 0-16,2-4 0 0,3-2 0 0,0-4 0 16,0-2 0-16,2-4 0 0,1-4 0 15,-1-2 0-15,-1-2 0 0,-4-3 0 0,0-1 0 16,-5 0 0-16,-2 0 0 0,-1-1 0 0,-3 0 0 15,-3 1 0-15,-2-1 0 0,-2 2 0 0,-1 0 0 16,0 0 0-16,-2 2 0 0,0 2 0 0,-2-1 0 16,4 19 0-16,-5-31 0 0,5 31 0 0,-2-27 0 15,2 27 0-15,1-20 0 0,-1 20-33 16,1-20-88-16,23 40-245 0,-38-40-118 16,31 20-128-16,-17 0 182 0,0 0 430 0</inkml:trace>
  <inkml:trace contextRef="#ctx0" brushRef="#br2" timeOffset="41970.6222">11267 2448 1711 0,'0'0'71'0,"0"0"-20"0,0 0-8 16,0 0-3-16,0 0-6 0,0 0-9 16,0 0-5-16,-6 18-9 0,5 2 1 0,0 11-5 15,-2 5-17-15,2 5 27 0,0 6-28 16,-2 3 23-16,2 4-4 0,-3 3-12 0,2 2 12 15,-3 2-13-15,0-1 12 0,-2 1-12 0,-2-3 10 16,0 0-5-16,-1-2-10 0,-2-4 20 0,0-3-18 16,1-4 16-16,0-5-8 0,0-5 0 0,4-6-3 15,0-5-20-15,4-7-3 0,3-17-16 16,1 19-27-16,-1-19-42 0,0 0-145 0,18-7-350 16,-18 7 14-16,12-30 274 0</inkml:trace>
  <inkml:trace contextRef="#ctx0" brushRef="#br2" timeOffset="42173.8041">11041 3090 1676 0,'-50'-21'337'0,"27"29"-303"0,23-8-34 16,-27 7 0-16,27-7 0 0,0 0 0 0,0 0 0 16,0 0 0-16,18 2 0 0,-18-2 0 0,36 2 0 15,-10-5 0-15,5-2 0 0,4-1 0 0,4 0 0 16,1-2 0-16,3 0 0 0,-1-2 0 0,5 1 0 15,-4-3-11-15,6 8-69 0,-14-19-62 16,31 28-385-16,-30-16-121 0,2 3 38 0</inkml:trace>
  <inkml:trace contextRef="#ctx0" brushRef="#br2" timeOffset="42533.099">11441 3141 1658 0,'17'37'304'16,"-17"-37"-286"-16,-11 17-19 0,11-17-3 0,0 0 6 16,0 0 6-16,22 16 6 0,-22-16 3 0,33 1-3 15,-12-3 1-15,4-3-13 0,4-4-2 0,4 1 0 16,0-5 0-16,2-1 0 0,-3 0 0 0,1-2 0 16,-7 2 0-16,0-1 0 0,-7 2 0 15,-19 13 0-15,26-23 0 0,-26 23 0 0,7-18 0 16,-7 18 0-16,-7-17 0 0,7 17 0 15,-23-16 0-15,6 11 0 0,-1 3 0 0,-4 3 0 16,-3 3 0-16,0 3 0 0,-3 4 0 0,1 2 0 16,-1 4 0-16,0 5 0 0,0 2 0 0,1 4 0 15,3 3 0-15,1 1 0 0,2 0 0 0,6 1 0 16,1-5 0-16,8 0 0 0,6-3 0 16,5-3 0-16,7-3 0 0,3-2 0 0,7-4 0 15,2-3 0-15,7-4 0 0,5-4 0 0,5-2 0 16,4-7 0-16,6 0 0 0,3-6 0 0,4-1-9 15,-6-9-81-15,18 22-108 0,-39-28-377 0,25 12-84 16,-12-5 144-16</inkml:trace>
  <inkml:trace contextRef="#ctx0" brushRef="#br2" timeOffset="43111.2702">12206 3057 2001 0,'-15'20'30'16,"-3"-8"-15"-16,1 0-14 0,17-12-1 0,-27 29 0 15,14-11 0-15,-2 1 0 0,2 3 0 0,1 2 0 16,2-2 0-16,0 1 0 0,3 1 0 16,0-3 0-16,1 2 0 0,0-4 0 0,2 0 0 15,0 0 0-15,4-19 0 0,-2 27 0 0,2-27 0 16,0 0 0-16,4 17 0 0,-4-17 0 16,0 0 0-16,0 0 0 0,21-3 0 0,-21 3 0 15,0 0 0-15,26-28 0 0,-26 28 0 0,26-38 0 16,-12 17 0-16,0-5 0 0,1 1 0 0,-1-1 0 15,-2 0 0-15,2 0 0 0,-3 3 0 16,0 1 0-16,-1 1 0 0,-3 2 0 0,1 2 0 16,-8 17 0-16,12-25 0 0,-12 25 0 0,0 0 0 15,0 0 0-15,0 0 0 0,0 0 0 0,0 0 0 16,0 0 0-16,2 21 0 0,-2-21 0 0,0 30 0 16,0-30 0-16,-1 33 0 0,1-15 0 0,1-1 0 15,-1-17 0-15,9 30 0 0,-9-30 0 16,14 23 0-16,-14-23 0 0,25 17 0 15,-25-17 0-15,34 5 0 0,-15-5 0 0,1-1 0 16,0-4 0-16,6-4 0 0,-1-1 0 0,5-5 0 16,-1-4 0-16,0 1 0 0,1-4 0 0,-3 0 0 15,-1 0 0-15,-3 1 0 0,-4 0 0 0,-2 2 0 16,-2 2 0-16,-15 17 0 0,19-27 0 0,-19 27 0 16,0 0 0-16,11-19 0 0,-11 19 0 15,0 0 0-15,0 0 0 0,0 0 0 0,0 0 0 16,-12 18 0-16,12-18 0 0,-16 34 0 0,5-10 0 15,-1 5 0-15,1 1 0 0,-1 0 0 0,1 2 0 16,3-3 0-16,2-1 0 0,1-3 0 0,3-1 0 16,4-4 0-16,4 0 0 0,-6-20 0 15,24 28 0-15,-24-28 0 0,39 22-101 0,-31-39-132 16,39 35-246-16,-29-30-125 0,10 0 0 16,6 15 579-16</inkml:trace>
  <inkml:trace contextRef="#ctx0" brushRef="#br2" timeOffset="43642.4906">12992 3101 1314 0,'0'0'618'0,"-14"18"-581"0,14-18-17 15,-24 18-3-15,24-18 3 0,-21 28-3 0,13-10-13 16,-2 1-4-16,1 1 0 0,2 2 0 16,2 2 0-16,0-1 0 0,2 1 0 0,-1 0 0 15,1-1 0-15,0-2 0 0,1-2 0 0,0-1 0 16,2-18 0-16,-1 27 0 0,1-27 0 0,1 17 0 15,-1-17 0-15,0 0 0 0,0 0 0 0,0 0 0 16,0 0 0-16,0 0 0 0,0 0 0 16,0 0 0-16,21-19 0 0,-12 3 0 0,2-4 0 15,-1-3 0-15,3-2 0 0,-2-1 0 0,1 0 0 16,0-1 0-16,-1 2 0 0,-1-2 0 0,-2-1 0 16,1-1 0-16,2 0 0 0,-2 2 0 0,3-2 0 15,1 3 0-15,0 3 0 0,0 5 0 0,-13 18 0 16,25-25 0-16,-25 25 0 0,23-11 0 15,-23 11 0-15,22-1 0 0,-22 1 0 16,24 6 0-16,-24-6 0 0,27 13 0 0,-27-13 0 16,30 18 0-16,-30-18 0 0,32 22 0 0,-32-22 0 15,28 24 0-15,-28-24 0 0,25 29 0 0,-25-29 0 16,17 33 0-16,-12-16 0 0,-5 0 0 0,-2 2 0 16,-6 0 0-16,-2 2 0 0,-8-1 0 0,-2 2 0 15,-4-3 0-15,-3 3 0 0,-2-2 0 16,-3 0 0-16,-2-1 0 0,0 0 0 0,-1-1 0 15,1 0 0-15,1-1 0 0,2 0 0 0,2 0 0 16,4-2 0-16,3 2 0 0,3 0 0 16,4 1 0-16,-1 2 0 0,2 0 0 0,1 3 0 15,0 3 0-15,1 3 0 0,-2 2 0 0,1 3 0 16,-2 5 0-16,1-1 0 0,-1 2 0 0,-1 0 0 16,-1 0 0-16,1-4 0 0,3-3 0 15,3-8 0-15,7-3 0 0,3-22 0 0,4 45-139 16,-23-57-259-16,42 20-204 0,-23-8-42 0,0 0 381 15</inkml:trace>
  <inkml:trace contextRef="#ctx0" brushRef="#br2" timeOffset="44206.6121">13457 3331 1991 0,'0'0'10'16,"0"0"-4"-16,0 0 6 0,23-2 8 0,-23 2-12 15,32-6-8-15,-12 0 0 0,3-1 0 16,3-3 0-16,4-2 0 0,1 0 0 0,3 0 0 16,-2 0 0-16,0-1 0 0,-6-1 0 0,0 1 0 15,-3-1 0-15,-5 0 0 0,-18 14 0 0,24-24 0 16,-24 24 0-16,9-22 0 0,-9 22 0 0,-6-25 0 15,6 25 0-15,-20-25 0 0,3 12 0 16,-2 3 0-16,-4 1 0 0,-1 2 0 0,-3 2 0 16,-1 5 0-16,-3 2 0 0,1 3 0 0,1 5 0 15,-2 3 0-15,2 4 0 0,1 5 0 0,0 2 0 16,4 3 0-16,2 3 0 0,5-1 0 0,5 1 0 16,5-2 0-16,3-1 0 0,5-3 0 0,6-1 0 15,3-3 0-15,4-2 0 16,6-2 0-16,5-4 0 0,6-4 0 0,6-5 0 15,4-4 0-15,5-4 0 0,3-5 0 0,4-4 0 16,-2-4 0-16,3-2 0 0,-3-3 0 0,-1 3-7 16,-9-7-64-16,4 12-8 0,-18-18-29 0,22 31-137 15,-40-29-287-15,23 11-31 0,-8 2 122 0</inkml:trace>
  <inkml:trace contextRef="#ctx0" brushRef="#br2" timeOffset="44862.8552">14219 3098 1854 0,'0'0'78'0,"-27"25"-37"0,27-25-8 0,-21 36-2 15,12-16-21-15,1 5-10 0,-2 0 0 0,2 2 0 16,1 0 0-16,-2 2 0 0,2 0 0 16,2 1 0-16,0-3 0 0,0-1 0 0,3-3 0 15,-1-2 0-15,1-4 0 0,2-17 0 0,-2 28 0 16,2-28 0-16,0 0 0 0,0 18 0 16,0-18 0-16,0 0 0 0,0 0 0 0,0 0 0 15,3-18 0-15,-3 18 0 0,5-30 0 0,1 8 0 16,1-3 0-16,3-3 0 0,1-1 0 0,0-2 0 15,1 0 0-15,2 1 0 0,-2 0 0 0,2 1 0 16,0-1 0-16,-2 2 0 0,1 1 0 0,1 2 0 16,0 4 0-16,2 2 0 0,-16 19 0 15,30-24 0-15,-30 24 0 0,25-10 0 0,-25 10 0 16,22 0 0-16,-22 0 0 0,24 7 0 16,-24-7 0-16,33 15 0 0,-15-7 0 0,3 3 0 15,1-2 0-15,0-1 0 0,4 1 0 0,5-2 0 16,3-2 0-16,-1-2 0 0,2-2 0 0,-2-1 0 15,1 0 0-15,-3-1 0 0,0-2 0 0,-2 0 0 16,-5 0 0-16,-4-1 0 0,-20 4 0 16,24-6 0-16,-24 6 0 0,0 0 0 0,0 0 0 15,0 0 0-15,-23-15 0 0,6 15 0 0,-4 0 0 16,-2 4 0-16,-4 1 0 0,-2 2 0 0,-5 3 0 16,0 2 0-16,-5 2 0 0,1 5 0 0,-4 1 0 15,1 3 0-15,2 2 0 0,1 0 0 16,4 0 0-16,6 0 0 0,5-3 0 0,6 0 0 15,7-3 0-15,6-2 0 0,4-17 0 16,9 27 0-16,-9-27 0 0,29 20 0 0,-7-14 0 16,5-3 0-16,3-3 0 0,5-4 0 0,4-5 0 15,3-4 0-15,0-2 0 0,0-3 0 0,-3-2 0 16,-4 0 0-16,-4-2 0 0,-3 1 0 0,-3 3 0 16,-5 0 0-16,-20 18 0 0,30-28 0 0,-30 28 0 15,14-23 0-15,-14 23 0 0,0 0 0 16,0 0 0-16,0 0 0 0,0 0 0 0,0 0 0 15,0 0 0-15,-23 4 0 0,23-4 0 16,-19 31 0-16,9-12 0 0,1 1 0 0,2-1 0 16,1 1 0-16,5-1 0 0,1-19 0 0,6 29 0 15,-6-29 0-15,20 19 0 0,-20-19 0 0,41 9 0 16,-16-13 0-16,9-2 0 0,-1-11-25 0,18 15-145 16,-25-42-121-16,39 38-134 0,-31-26-179 15,7-11 96-15,14 26 485 0</inkml:trace>
  <inkml:trace contextRef="#ctx0" brushRef="#br2" timeOffset="45050.3391">15521 2657 1409 0,'-24'-18'353'0,"-1"11"-68"0,1 24-285 16,-1 7 0-16,0 2 0 0,2 6 0 16,0 5 0-16,1 1 0 0,2 3 0 0,0 1 0 15,1 1 0-15,3 1 0 0,1 1 0 0,2 1 0 16,3 0 0-16,2-1 0 0,3-2 0 0,0-3 0 15,5-1 0-15,-1-5 0 0,4 0 0 0,-5-10-37 16,13 18-155-16,-32-35-341 0,28 16-101 0,-7-23 35 16</inkml:trace>
  <inkml:trace contextRef="#ctx0" brushRef="#br2" timeOffset="45597.2123">15083 3115 1760 0,'3'21'229'0,"-3"-21"-171"16,0 0-58-16,0 0 0 0,0 0 0 0,22 11 0 15,-4-12 0-15,5-2 0 0,6-2 0 0,4 0 0 16,2-1 0-16,1-1 0 0,-2 1 0 0,-2-1 0 16,1 1 0-16,0-3 0 0,1 2 0 0,-2 1 0 15,-3-1 0-15,-6 2 0 0,-3 0 0 0,-20 5 0 16,26-6 0-16,-26 6 0 0,0 0 0 15,0 0 0-15,0 0 0 0,0 0 0 16,0 0 0-16,0 0 0 0,0 0 0 0,-3 17 0 16,3-17 0-16,-19 27 0 0,6-10 0 0,1 2 0 15,-2 0 0-15,1 3 0 0,1 2 0 0,-3 0 0 16,1 2 0-16,2-2 0 0,-2-1 0 0,6-2 0 16,3-1 0-16,2-2 0 0,6-1 0 0,-3-17 0 15,12 27 0-15,-12-27 0 0,23 18 0 16,-23-18 0-16,33 6 0 0,-10-7 0 0,4-5 0 15,4-4 0-15,6-2 0 0,1-4 0 0,-2-3 0 16,2-2 0-16,0-3 0 0,-3 0 0 0,0 0 0 16,-5-2 0-16,-5 3 0 0,-3-1 0 0,-7 1 0 15,-1 0 0-15,-3 1 0 0,-4 3 0 0,-1 1 0 16,-6 18 0-16,4-23 0 0,-4 23 0 16,0 0 0-16,0 0 0 0,0 0 0 15,-23 1 0-15,23-1 0 0,-26 27 0 0,9-8 0 16,1 4 0-16,2 1 0 0,-3 4 0 0,2-1 0 15,2 2 0-15,2-3 0 0,4 1 0 0,2-2 0 16,5 0 0-16,2-5 0 0,3 1 0 0,5-3 0 16,-10-18 0-16,32 29 0 0,-8-16 0 0,0-7 0 15,8 1-24-15,-6-14-94 0,29 27-147 16,-38-45-96-16,43 18-250 0,-20 2 52 0,-10-23 451 16</inkml:trace>
  <inkml:trace contextRef="#ctx0" brushRef="#br2" timeOffset="45956.5873">16324 3241 1765 0,'-1'19'164'0,"-20"-4"-108"0,1 3-23 0,2 1-4 16,5 3-29-16,-2-1 0 0,4-1 0 0,2-2 0 16,2 2 0-16,0-3 0 0,4 0 0 0,3-17 0 15,-7 29 0-15,7-29 0 0,2 20 0 0,-2-20 0 16,0 0 0-16,5 18 0 0,-5-18 0 0,0 0 0 15,0 0 0-15,0 0 0 0,18-8 0 0,-18 8 0 16,17-18 0-16,-17 18 0 16,24-32 0-16,-11 13 0 0,2-3 0 0,-2 0 0 15,1 0 0-15,0-3 0 0,-3 0 0 0,2 0 0 16,-3-2 0-16,-1-1 0 0,1-1 0 0,-4-2 0 16,2-1 0-16,0 1 0 0,0 1 0 0,1 4 0 15,-3 4 0-15,-6 22 0 0,11-26 0 0,-11 26 0 16,0 0 0-16,0 0 0 0,0 0 0 15,0 0 0-15,0 0 0 0,17-5 0 0,-17 5 0 16,24 10 0-16,-24-10 0 0,35 12 0 0,-16-7 0 16,5 2 0-16,-2-5 0 0,9 11-106 0,-31-13-120 15,68 11-155-15,-68-11-155 0,47-14-26 16,-8 26 327-16</inkml:trace>
  <inkml:trace contextRef="#ctx0" brushRef="#br2" timeOffset="46331.621">16628 3217 1759 0,'-34'14'200'0,"22"3"-181"0,12-17 24 0,-6 27-17 16,6-27-26-16,13 21 0 0,-13-21 0 0,25 12 0 16,-4-9 0-16,5-2 0 0,4-2 0 15,3-4 0-15,2-2 0 0,3-3 0 16,-2-2 0-16,2-1 0 0,-4-1 0 0,-1-2 0 15,-4-2 0-15,-3 0 0 0,-6 1 0 0,-4 0 0 16,-5-1 0-16,-2 1 0 0,-5-1 0 0,-1 1 0 16,-4 0 0-16,-1 0 0 0,2 17 0 0,-13-26 0 15,13 26 0-15,-25-13 0 0,5 13 0 16,-2 4 0-16,-5 4 0 0,-2 4 0 0,-4 5 0 16,-1 5 0-16,-1 2 0 0,-1 6 0 0,2 1 0 15,4 1 0-15,6 1 0 0,3-3 0 0,8 0 0 16,6-3 0-16,4-2 0 0,7-3 0 0,4-1 0 15,-8-21 0-15,34 29 0 0,-10-21 0 0,10 1 0 16,5-8 0-16,10 0 0 0,5-8 0 16,15 8-45-16,-20-32-194 0,45 33-200 15,-43-30-175-15,14-7 28 0,17 17 463 0</inkml:trace>
  <inkml:trace contextRef="#ctx0" brushRef="#br2" timeOffset="47144.1089">18368 3175 1925 0,'0'0'23'15,"-13"-26"-16"-15,13 26 11 0,-17-28 3 0,17 28 6 16,-17-25-6-16,17 25-16 0,-21-21-5 16,21 21 0-16,-23-13 0 0,23 13 0 0,-28-6 0 15,28 6 0-15,-33 0 0 0,16 2 0 16,-2 5 0-16,-1 2 0 0,-1 3 0 0,-2 4 0 16,0 2 0-16,1 2 0 0,0 1 0 0,2 0 0 15,2 1 0-15,3-3 0 0,3 0 0 0,3-2 0 16,4 0 0-16,5-17 0 0,-1 32 0 0,1-32 0 15,12 29 0-15,-12-29 0 0,26 27 0 0,-8-16 0 16,3-2 0-16,2-1 0 0,2-3 0 0,2-1 0 16,2-3 0-16,1-2 0 0,-1-4 0 15,-1-4 0-15,0-1 0 0,-4-5 0 0,-1-2 0 16,-1-2 0-16,0-2 0 0,-3-1 0 16,0 1 0-16,-2-5 0 0,-6 3 0 0,0-1 0 15,-5 2 0-15,-3 3 0 0,-2 1 0 0,-1 18 0 16,-2-30 0-16,2 30 0 0,-7-21 0 0,7 21 0 15,0 0 0-15,0 0 0 0,-18-2 0 0,18 2 0 16,0 0 0-16,-24 30 0 0,15-11 0 16,-2 5 0-16,0 4 0 0,1 2 0 0,2 1 0 15,1 1 0-15,5 0 0 0,3-2 0 0,4-2 0 16,10-2 0-16,3-5 0 0,11-2 0 0,5-7 0 16,12-2 0-16,5-7 0 0,13 0 0 0,-7-22-179 15,39 31-176-15,-39-47-101 0,27 18-182 16,-1 5 220-16,-29-32 418 0</inkml:trace>
  <inkml:trace contextRef="#ctx0" brushRef="#br2" timeOffset="47394.096">19511 2616 1644 0,'-34'-41'403'15,"12"26"-403"-15,4 4 0 0,0 4 0 16,18 7 0-16,-33-4 0 0,14 8 0 0,-5 6 0 15,3 2 0-15,-5 5 0 0,3 5 0 0,-3 1 0 16,0 7 0-16,-1 1 0 0,-1 7 0 16,0 2 0-16,-3 1 0 0,1 1 0 0,2 2 0 15,-2 0 0-15,4 1 0 0,4-3 0 0,3 2 0 16,4 0 0-16,3-2 0 0,5 1 0 0,3-3 0 16,3-1 0-16,2-4 0 0,5-1 0 15,-2-4 0-15,7 0 0 0,-1-8 0 0,4 1 0 16,-14-23-174-16,40 35-251 0,-40-35-175 0,0 0-11 15,26 12 375-15</inkml:trace>
  <inkml:trace contextRef="#ctx0" brushRef="#br2" timeOffset="47565.9955">18777 3153 2047 0,'0'0'0'0,"-4"-17"0"0,4 17 0 16,0 0 0-16,27-21 0 0,-27 21 0 0,35-9 0 15,-11 4 0-15,8 0 0 0,5 0 0 0,9-1 0 16,2-1 0-16,8 1 0 0,3-4 0 0,6 9-56 16,-16-32-237-16,34 31-323 0,-22-18-17 15,7 6 185-15</inkml:trace>
  <inkml:trace contextRef="#ctx0" brushRef="#br2" timeOffset="47831.6167">19971 2402 1705 0,'-1'23'311'15,"-24"-21"-280"-15,-14 4-31 0,-4 5 0 0,4 5 0 16,1 2 0-16,3 4 0 0,0 4 0 0,-2 5 0 16,1 1 0-16,0 7 0 0,5 2 0 0,2 4 0 15,1 2 0-15,2 3 0 0,2 2 0 0,3 2 0 16,4 0 0-16,2 1 0 15,6-1 0-15,1-2 0 0,4-1 0 0,2-4 0 0,2-2 0 16,0-4 0-16,4-2 0 0,-2-3 0 16,3-2 0-16,-2-7 0 0,3-2 0 0,-6-25-89 15,20 50-230-15,-38-52-256 0,18 2-60 0,0 0 207 16</inkml:trace>
  <inkml:trace contextRef="#ctx0" brushRef="#br2" timeOffset="48015.3544">19221 3123 1699 0,'24'24'348'0,"-24"-24"-348"0,0 0 0 16,0 0 0-16,0 0 0 0,0 0 0 0,0 0 0 15,0 0 0-15,33-12 0 0,-8 6 0 16,7 0 0-16,7-3 0 0,3 1 0 16,5-1 0-16,-4-3 0 0,5 5 0 0,-4-3 0 15,5 7 0-15,-7-13-82 0,23 33-311 0,-28-28-271 16,9 8 32-16,-11 3 357 0</inkml:trace>
  <inkml:trace contextRef="#ctx0" brushRef="#br2" timeOffset="48422.7675">19928 3101 1626 0,'4'32'395'16,"-4"-32"-369"-16,-19 14-26 0,19-14 0 0,0 0 0 15,0 0 0-15,8 18 0 0,-8-18 0 0,20 8 0 16,-20-8 0-16,31 4 0 0,-10-5 0 16,2 0 0-16,1-2 0 0,-1 0 0 0,2-2 0 15,-2 0 0-15,0 0 0 0,-2-1 0 0,-3 0 0 16,-18 6 0-16,28-13 0 0,-28 13 0 0,19-14 0 16,-19 14 0-16,0 0 0 0,14-23 0 0,-14 23 0 15,-4-17 0-15,4 17 0 0,-13-17 0 0,13 17 0 16,-22-15 0-16,22 15 0 0,-33-16 0 0,12 9 0 15,-2 3 0-15,-1 3 0 16,-2 3 0-16,-4 4 0 0,1 3 0 0,-2 3 0 16,2 2 0-16,0 5 0 0,1 1 0 0,0 3 0 15,4 3 0-15,4-1 0 0,2 0 0 0,9-2 0 16,3-1 0-16,9-1 0 0,4-2 0 0,6-1 0 16,7-1 0-16,8-2 0 0,3-5 0 0,10 0 0 15,2-7 0-15,6 1 0 0,1-6 0 16,2 3 0-16,-10-18-121 0,28 34-221 0,-43-43-136 15,21 18-185-15,-3 6 221 0,-20-31 442 0</inkml:trace>
  <inkml:trace contextRef="#ctx0" brushRef="#br2" timeOffset="48754.5093">20725 3050 1793 0,'0'0'50'0,"0"0"-17"0,-24 11 5 15,24-11 4-15,-17 4 0 0,17-4-8 0,-22 3-19 16,22-3-15-16,-27 5 0 0,27-5 0 16,-30 7 0-16,10-2 0 0,-2 1 0 0,-2 4 0 15,-2-2 0-15,2 4 0 0,-3 0 0 0,2 3 0 16,-2 1 0-16,1 1 0 0,3 1 0 0,4-1 0 15,2 0 0-15,17-17 0 0,-21 31 0 16,15-14 0-16,6-17 0 0,6 29 0 0,-6-29 0 16,18 27 0-16,-18-27 0 0,33 18 0 0,-8-12 0 15,3-4 0-15,7-2 0 0,3-5 0 16,8 2 0-16,0-8 0 0,6 4 0 0,-6-16-15 16,20 26-225-16,-35-46-134 0,23 26-270 0,-12-3 37 15,-8-18 441-15</inkml:trace>
  <inkml:trace contextRef="#ctx0" brushRef="#br2" timeOffset="48959.8622">21315 2616 1728 0,'-46'16'319'0,"15"16"-319"15,2 9 0-15,1-2 0 0,6 3 0 0,-1 1 0 16,2-1 0-16,-1 0 0 0,7 2 0 0,0-3 0 15,4 0 0-15,4-1 0 16,1-1 0-16,3-3 0 0,2-5 0 0,5 1 0 16,-2-5 0-16,5-2 0 0,-2-5 0 0,20 17-152 15,-25-37-318-15,0 0-182 0,20 12 13 0,-20-12 506 16</inkml:trace>
  <inkml:trace contextRef="#ctx0" brushRef="#br2" timeOffset="49391.6588">20926 3027 1611 0,'-27'-6'436'0,"27"6"-436"0,0 0 0 16,21 7 0-16,-3-4 0 0,6-3 0 0,5-2 0 16,9-1 0-16,5-1 0 0,4-2 0 0,4-1 0 15,0 0 0-15,1-1 0 0,-3 0 0 16,1 2 0-16,-3-1 0 0,0 1 0 0,-6 0 0 15,-3-2 0-15,-6 2 0 0,-6 1 0 0,-26 5 0 16,26-9 0-16,-26 9 0 0,0 0 0 0,0 0 0 16,0 0 0-16,0 0 0 0,-27-6 0 15,7 11 0-15,-2 1 0 0,-4 4 0 0,-2 3 0 16,-1 0 0-16,-3 3 0 0,3-1 0 0,3 1 0 16,3-1 0-16,6-2 0 0,17-13 0 15,-16 25 0-15,16-25 0 0,8 26 0 0,-8-26 0 16,25 24 0-16,-7-13 0 0,4-3 0 0,1-1 0 15,4 1 0-15,0-5 0 0,-2 3 0 0,1-2 0 16,-4 0 0-16,-2-1 0 0,-20-3 0 0,30 7 0 16,-30-7 0-16,0 0 0 0,18 13 0 0,-18-13 0 15,0 0 0-15,-6 20 0 0,6-20 0 16,-17 22 0-16,17-22 0 0,-34 28 0 0,13-14 0 16,-2 1 0-16,0 0 0 0,0 1 0 15,0-3 0-15,1 3 0 0,1-6 0 0,21-10 0 16,-32 17 0-16,32 3-152 0,-25-37-155 0,25 17-323 15,0 0 22-15,0 0 259 0</inkml:trace>
  <inkml:trace contextRef="#ctx0" brushRef="#br2" timeOffset="50329.1596">22645 2665 1334 0,'0'0'433'15,"0"0"-356"-15,0 0-52 0,0 0-2 0,0 0 6 16,0 0 6-16,0 0 6 0,0 0-14 15,0 0-4-15,-20 17-23 0,20-17 0 0,-14 20 0 16,14-20 0-16,-18 35 0 0,8-9 0 0,-1 2 0 16,0 5 0-16,-1 0 0 0,1 2 0 15,-1 2 0-15,0 3 0 0,0 0 0 0,-3 0 0 16,-1-1 0-16,0-2 0 0,2-2 0 0,3-3 0 16,2-6 0-16,1-2 0 0,3-4 0 0,5-20 0 15,-5 27 0-15,5-27 0 0,0 0 0 0,7 17 0 16,-7-17 0-16,0 0 0 0,19-2 0 0,-19 2 0 15,17-11 0-15,-17 11 0 0,23-22 0 16,-23 22 0-16,31-31 0 0,-12 10 0 0,-1 1 0 16,0-2 0-16,0 1 0 0,-2 1 0 15,0 1 0-15,0 2 0 0,-16 17 0 0,28-31 0 16,-28 31 0-16,18-15 0 0,-18 15 0 0,0 0 0 16,0 0 0-16,0 0 0 0,0 0 0 0,0 0 0 15,0 0 0-15,9 23 0 0,-9-23 0 0,-2 29 0 16,1-11 0-16,1 0 0 0,1 3 0 15,-1-3 0-15,4 2 0 0,0 1 0 0,3-2 0 16,3-1 0-16,4-1 0 0,-14-17 0 0,39 28 0 16,-18-29-115-16,28 29-190 0,-36-48-126 0,29 21-202 15,-7-4 95-15,-14-25 514 0</inkml:trace>
  <inkml:trace contextRef="#ctx0" brushRef="#br2" timeOffset="50641.649">23113 2985 1739 0,'2'21'279'0,"-45"-22"-250"16,22-1-29-16,2 3 0 0,19-1 0 0,-29 7 0 16,29-7 0-16,-26 20 0 0,26-20 0 0,-30 30 0 15,14-10 0-15,3 2 0 0,2 2 0 0,0 3 0 16,2 0 0-16,2-3 0 0,3 1 0 16,3-4 0-16,1 1 0 0,4-4 0 0,-4-18 0 15,13 30 0-15,-13-30 0 0,23 20 0 0,-6-13 0 16,0-5 0-16,5-4 0 0,0-6 0 15,1-3 0-15,3-4 0 0,0-5 0 0,2-3 0 16,-1-1 0-16,-1-2 0 0,-2-2 0 0,-5 0 0 16,-2-2 0-16,-2 4 0 0,-8 0 0 0,1 1 0 15,-6 3 0-15,-2 1 0 0,-4 0 0 16,-3 4 0-16,7 17 0 0,-18-24 0 0,18 24-31 16,-27-9-3-16,9 10-1 0,18-1 4 0,-35 14 1 15,24 3-29-15,-11-16-38 0,28 31-156 0,-32-39-85 16,40 28-81-16,-14-21-50 0,0 0 219 0,22 29 250 15</inkml:trace>
  <inkml:trace contextRef="#ctx0" brushRef="#br2" timeOffset="51126.0593">23578 2959 1463 0,'0'0'584'0,"-32"16"-584"0,14-12 0 0,18-4 0 15,-30 11 0-15,30-11 0 0,-32 21 0 16,32-21 0-16,-29 31 0 0,17-13 0 0,1 2 0 16,4 4 0-16,0-1 0 0,4 3 0 0,3-4 0 15,1-1 0-15,4-1 0 0,2-2 0 0,-7-18 0 16,22 26 0-16,-22-26 0 0,27 16 0 0,-27-16 0 16,29 5 0-16,-29-5 0 0,32-6 0 15,-15-1 0-15,0-3 0 0,1-3 0 0,0-3 0 16,0-2 0-16,-1-1 0 0,3-1 0 15,-3 1 0-15,0 2 0 0,-2 0 0 0,-15 17 0 16,24-27 0-16,-24 27 0 0,0 0 0 0,17-18 0 16,-17 18 0-16,0 0 0 0,0 0 0 0,0 0 0 15,0 0 0-15,-6 18 0 0,6-18 0 0,-9 28 0 16,3-11 0-16,3 2 0 0,-1 2 0 0,0 2 0 16,3-1 0-16,1 1 0 0,2-1 0 0,6-3 0 15,3-1 0-15,-11-18 0 0,33 25 0 16,-10-16 0-16,5-3 0 0,2-5 0 0,4-2 0 15,0-6 0-15,-1-3 0 0,0-3 0 16,-2-4 0-16,-3-3 0 0,-1 0 0 0,-4-3 0 16,-2 0 0-16,-6-1 0 0,-6-2 0 0,-3 1 0 15,-4-2 0-15,-4 3 0 0,-4 0 0 0,0 2 0 16,-4-2 0-16,1 3 0 0,-3 0 0 16,12 21 0-16,-28-37 0 0,28 37-139 0,-36-40-166 15,36 40-266-15,-29-20-55 0,5 1 221 0</inkml:trace>
  <inkml:trace contextRef="#ctx0" brushRef="#br2" timeOffset="52188.71">3807 4590 979 0,'-21'-23'409'0,"21"23"-99"0,0 0-267 15,0 0 7-15,-19-13 1 0,19 13-1 0,-20-2-16 16,20 2-9-16,-37 7-12 0,14 2 2 16,-4 4-4-16,-2 4 7 0,-3 4-5 15,0 4 6-15,-4 3-12 0,1 1-7 0,0 1 0 16,2-1 0-16,1-1 0 0,4 0 0 0,5-3 0 15,5-3 0-15,6-4 0 0,12-18 0 0,-5 23 0 16,5-23 0-16,0 0 0 0,33 16 0 0,-11-16 0 16,7-3 0-16,5-5 0 0,4-4 0 0,4-5 0 15,4-5 0-15,2-2 0 0,2-3 0 16,-2-2 0-16,-1 1 0 0,-6 1 0 0,-5 0 0 16,-5 4 0-16,-8 1 0 0,-6 4 0 0,-17 18 0 15,19-25 0-15,-19 25 0 0,0 0 0 0,0 0 0 16,0 0 0-16,-24-9 0 0,24 9 0 15,-34 23 0-15,11-1 0 0,-1 5 0 0,-6 6 0 0,0 7 0 16,-3 5 0-16,2 5 0 0,-1 2 0 16,3 1 0-16,3 3 0 0,2-2 0 15,4-1 0-15,3-2 0 0,4-7 0 0,5-5 0 16,1-5 0-16,6-7 0 0,2-5 0 0,6-5 0 16,-7-17 0-16,21 20 0 0,-21-20 0 0,34 5 0 15,-12-11 0-15,5-4 0 0,4-8 0 0,0-5 0 16,3-5 0-16,-1-6 0 0,1-1 0 0,-1-3 0 15,2-2 0-15,-2-4 0 0,4 6 0 16,-8-16-120-16,23 30-130 0,-39-34-177 0,32 19-201 16,-12 3 35-16,-12-17 565 0</inkml:trace>
  <inkml:trace contextRef="#ctx0" brushRef="#br2" timeOffset="52613.5732">4437 4513 1763 0,'0'0'206'0,"0"0"-141"0,-17 3-52 0,17-3-13 15,0 0 0-15,0 0 0 0,0 0 0 0,0 0 0 16,0 0 0-16,-17-9 0 0,17 9 0 0,-13 21 0 16,4-2 0-16,-2 5 0 0,1 5 0 15,-4 0 0-15,3 2 0 0,-2-2 0 16,3-1 0-16,-1-2 0 0,4-2 0 0,2-2 0 15,4-3 0-15,1-19 0 0,6 29 0 0,-6-29 0 16,16 17 0-16,-16-17 0 0,24 8 0 0,-7-11 0 16,2-2 0-16,5-5 0 0,5-5 0 0,1-4 0 15,2-6 0-15,-1 1 0 0,0-2 0 0,-3 0 0 16,-1 2 0-16,-3 0 0 0,-3 2 0 16,-4 4 0-16,-17 18 0 0,23-29 0 0,-23 29 0 15,0 0 0-15,11-18 0 0,-11 18 0 0,0 0 0 16,0 0 0-16,0 0 0 0,0 0 0 0,-22 14 0 15,22-14 0-15,-12 26 0 0,4-9 0 0,2 3 0 16,0 2 0-16,1 0 0 0,2 2 0 0,0-2 0 16,3 1 0-16,1-3 0 0,4 2 0 0,0-4 0 15,6 2 0-15,-11-20 0 0,29 29-9 16,-29-29-115-16,54 21-138 0,-54-41-123 0,41 17-242 16,-13 1 44-16,-12-25 527 0</inkml:trace>
  <inkml:trace contextRef="#ctx0" brushRef="#br2" timeOffset="52808.0838">5126 4481 2047 0,'0'0'0'0,"-31"12"0"16,31-12 0-16,-20 23 0 0,12-6 0 0,0 3 0 0,-1 7 0 0,1 1 0 16,-1 3 0-16,3 2 0 0,0-2 0 0,2 3 0 15,1-1 0-15,0-2 0 0,3-3 0 0,3-3 0 16,-1-2 0-16,6-2 0 0,-8-21 0 15,15 31 0-15,-15-31 0 0,26 19-30 16,-26-19-86-16,41 13-245 0,-50-37-151 0,33 15-81 16,-24 9 159-16</inkml:trace>
  <inkml:trace contextRef="#ctx0" brushRef="#br2" timeOffset="52939.3886">5160 4317 1795 0,'0'0'94'0,"-18"-7"-46"0,18 7-21 16,0 0-10-16,-20 10-13 0,20-10-13 0,9 17-26 16,-9-17-52-16,35 36-256 0,-35-36-299 0,35 21 43 15,-9-6 330-15</inkml:trace>
  <inkml:trace contextRef="#ctx0" brushRef="#br2" timeOffset="53208.0088">5769 4475 1544 0,'-2'23'503'0,"-25"-21"-503"0,-5 5 0 0,3-2 0 15,2 1 0-15,1 3 0 0,0 3 0 0,-3 2 0 0,3 6 0 16,0-1 0-16,4 4 0 0,1 1 0 16,4 3 0-16,2 1 0 0,3 1 0 0,5-2 0 15,3 0 0-15,5-2 0 0,6-4 0 0,3-3 0 16,7-2 0-16,8-3 0 0,4-3 0 0,6-5 0 15,3-8 0-15,7-4 0 0,0-6 0 16,6-3 0-16,-2-7 0 0,2 0 0 0,-4-7-4 16,10 12-164-16,-29-37-131 0,27 42-159 0,-16-29-174 15,-5-8 147-15,18 27 485 0</inkml:trace>
  <inkml:trace contextRef="#ctx0" brushRef="#br2" timeOffset="53412.0335">6242 4093 2047 0,'-17'13'0'0,"0"3"0"16,4 2 0-16,2 1 0 0,2 4 0 16,2 2 0-16,2 3 0 0,0 2 0 0,2 3 0 15,0 2 0-15,1 5 0 0,-1 1 0 0,2 3 0 16,0-1 0-16,2 1 0 0,1-1 0 0,-2-2 0 16,2-2 0-16,-2-5 0 0,3 1 0 15,-1-7 0-15,2 0 0 0,0-8 0 0,3 1-1 16,-7-21-168-16,27 30-148 0,-27-30-134 0,0 0-179 15,24-10 152-15,-24-15 478 0</inkml:trace>
  <inkml:trace contextRef="#ctx0" brushRef="#br2" timeOffset="53680.8268">6421 4464 2047 0,'-20'5'0'16,"1"2"0"-16,1 0 0 0,1-1 0 15,0 1 0-15,0 1 0 0,0 1 0 0,0 1 0 16,17-10 0-16,-25 22 0 0,25-22 0 0,-16 24 0 16,16-24 0-16,-9 23 0 0,9-23 0 0,-3 21 0 15,3-21 0-15,6 18 0 0,-6-18 0 0,13 17 0 16,-13-17 0-16,21 13 0 0,-21-13 0 0,30 6 0 16,-12-6 0-16,1-1 0 0,2-2 0 15,2 0 0-15,1-2 0 0,6 0 0 0,-2-3 0 16,6 3 0-16,-2-7 0 0,9 8-3 0,-17-20-189 15,33 31-100-15,-41-41-210 0,22 14-151 0,9 9 249 16,-24-30 404-16</inkml:trace>
  <inkml:trace contextRef="#ctx0" brushRef="#br2" timeOffset="53900.2609">6922 4165 1698 0,'-24'-1'263'0,"24"1"-177"16,-20 23-86-16,9-1 0 0,1 2 0 0,2 1 0 16,-2 3 0-16,-1 5 0 0,0 2 0 15,2 2 0-15,-1 2 0 0,3 0 0 0,0-2 0 16,3 1 0-16,2-2 0 0,4-2 0 0,4-3 0 16,1-4 0-16,6-3 0 0,3-6 0 0,7 1 0 15,2-5 0-15,6-1 0 0,-4-17-99 0,25 26-171 16,-38-47-160-16,25 20-236 0,-4-1 87 15,-14-26 577-15</inkml:trace>
  <inkml:trace contextRef="#ctx0" brushRef="#br2" timeOffset="54384.6312">7241 4469 1559 0,'-59'0'419'0,"59"0"-350"0,-18 21-69 15,18-21 0-15,-23 32 0 0,16-14 0 0,-2 1 0 16,3 2 0-16,1-1 0 0,3 1 0 15,2-4 0-15,3 1 0 0,-3-18 0 0,16 27 0 16,-16-27 0-16,27 17 0 0,-27-17 0 0,35 10 0 16,-12-8 0-16,6-2 0 0,3-4 0 15,5-3 0-15,0-4 0 0,2-2 0 0,4-3 0 16,2-3 0-16,0-2 0 0,-4 0 0 0,-1 0 0 16,-3-1 0-16,-5 1 0 0,-4 1 0 0,-2 0 0 15,-7 2 0-15,-19 18 0 0,30-26 0 16,-30 26 0-16,0 0 0 0,0 0 0 0,0 0 0 15,0 0 0-15,-17 8 0 0,1 10 0 0,-4 8 0 16,-3 4 0-16,-1 6 0 0,-4 5 0 0,-1 4 0 16,0 5 0-16,-2 0 0 0,1 6 0 0,2 1 0 15,-1 2 0-15,1 2 0 0,-3 2 0 0,3 2 0 16,0-2 0-16,3-3 0 0,3-5 0 16,4-7 0-16,3-6 0 0,3-7 0 15,2-2 0-15,2-6 0 0,2-6 0 0,-3-4 0 16,9-17 0-16,-15 17 0 0,15-17 0 0,0 0 0 15,-17-8 0-15,17 8 0 0,-6-27 0 0,6 27 0 16,-6-35 0-16,4 15 0 0,1-2 0 0,1-2 0 16,1-2 0-16,1-2 0 0,7-3 0 0,5-5 0 15,8-5 0-15,9-7 0 0,5-2 0 16,4-5 0-16,3 1 0 0,-3-4 0 0,9 8 0 16,-18-15-167-16,25 35-94 0,-40-41-154 0,36 36-84 15,-12 3-42-15,-19-32 378 0</inkml:trace>
  <inkml:trace contextRef="#ctx0" brushRef="#br2" timeOffset="55087.8345">8867 4428 1770 0,'17'-3'86'16,"-17"3"-57"-16,-20-6-7 0,20 6 4 0,-22-6-2 16,22 6-1-16,-30 0-10 0,10 4-2 15,-2 4-1-15,-3 2 0 0,-2 4 5 16,-3 3-7-16,-2 4-8 0,0 1 0 0,1 2 0 15,-1 0 0-15,4 1 0 0,3-3 0 0,4-3 0 16,21-19 0-16,-21 28 0 0,21-28 0 0,0 0 0 16,13 21 0-16,4-16 0 0,6-3 0 0,6-2 0 15,9-6 0-15,4-1 0 0,6-3 0 16,3-2 0-16,1 2 0 0,-3 1 0 0,-3 1 0 16,-6 5 0-16,-5 2 0 0,-8 3 0 0,-6 2 0 15,-21-4 0-15,22 13 0 0,-22-13 0 0,0 26 0 16,-8-6 0-16,-5 3 0 0,-7 0 0 0,-5 2 0 15,-6-1 0-15,0 1 0 0,-2-2 0 0,1 0 0 16,2-3 0-16,3-2 0 0,4-3 0 16,23-15 0-16,-25 15 0 0,25-15 0 15,0 0-95-15,25 8-160 0,-32-39-111 0,48 23-246 16,-17-5 9-16,-8-24 488 0</inkml:trace>
  <inkml:trace contextRef="#ctx0" brushRef="#br2" timeOffset="55509.6802">9484 4420 1581 0,'-20'-19'450'0,"-1"21"-434"15,21-2-16-15,-28 9 0 0,28-9 0 0,-22 12 0 16,22-12 0-16,-27 22 0 0,27-22 0 16,-25 32 0-16,13-12 0 0,1 3 0 0,0 1 0 15,2 5 0-15,-2 1 0 0,3 0 0 0,-2 3 0 16,2-2 0-16,0-2 0 0,2 0 0 15,3-3 0-15,3-4 0 0,1-3 0 0,-1-19 0 16,13 25 0-16,-13-25 0 0,23 14 0 0,-23-14 0 16,34-2 0-16,-13-2 0 0,3-7 0 0,4-5 0 15,3-5 0-15,0-4 0 0,2-3 0 0,0-1 0 16,-1-1 0-16,-3-3 0 0,0 2 0 0,-5-2 0 16,-1 4 0-16,-3 1 0 0,-3 3 0 0,-4 3 0 15,-3 3 0-15,-10 19 0 16,8-26 0-16,-8 26 0 0,0 0 0 0,0 0 0 15,0 0 0-15,0 0 0 0,-21 16 0 0,10 2 0 16,0 5 0-16,-2 3 0 0,4 3 0 0,-1-1 0 16,4 1 0-16,1-2 0 0,6 2 0 0,2-3 0 15,4-2 0-15,6-3 0 0,6-3 0 0,4-4-32 16,10 2-18-16,-3-12-24 0,21 15-87 0,-29-36-110 16,42 35-91-16,-38-36-26 0,19 10-31 15,10 15 130-15,-37-35 289 0</inkml:trace>
  <inkml:trace contextRef="#ctx0" brushRef="#br2" timeOffset="56009.6841">10067 4519 1862 0,'-20'-8'95'15,"-4"-5"-45"-15,5 3-10 0,-1 0-40 16,2 4 0-16,1 3 0 0,17 3 0 0,-32 0 0 16,32 0 0-16,-23 12 0 0,23-12 0 0,-19 23 0 15,10-6 0-15,2 2 0 0,1 4 0 0,0 2 0 16,3 3 0-16,1-1 0 0,2-2 0 0,2-3 0 15,3-2 0-15,-5-20 0 0,22 31 0 0,-22-31 0 16,34 18 0-16,-13-13 0 0,2-4 0 0,0-3 0 16,0-5 0-16,3-1 0 0,-2-3 0 15,-1-3 0-15,-1-3 0 0,-1-1 0 0,-2-3 0 16,1-1 0-16,-3-1 0 0,0-1 0 16,-5 0 0-16,0 1 0 0,-2 0 0 0,-2 0 0 15,-2 2 0-15,-1 2 0 0,-2 2 0 0,-3 17 0 16,2-22 0-16,-2 22 0 0,0 0 0 0,0 0 0 15,0 0 0-15,0 0 0 0,-26 31 0 0,14-7 0 16,-1 8 0-16,-3 8 0 0,0 5 0 16,0 5 0-16,-1 2 0 0,3 3 0 0,0 3 0 15,0 2 0-15,2 0 0 0,2 2 0 0,-1-2 0 16,1-2 0-16,3-3 0 0,0-8 0 0,4-5 0 16,1-8 0-16,1-5 0 0,-1-6 0 0,2-23 0 15,0 28 0-15,0-28 0 0,0 0 0 16,0 0 0-16,0 0 0 0,0 0 0 15,0 0 0-15,-1-24 0 0,0 1 0 0,1-5 0 16,1-5 0-16,3-2 0 0,-2-2 0 0,3-2 0 16,2-2 0-16,1 1 0 0,3-1 0 0,0-2 0 15,1 1 0-15,2-4 0 0,3 3 0 0,-1-3 0 16,5 5 0-16,-3 1 0 0,6 9-34 0,-10-7-109 16,20 29-57-16,-32-33-81 0,37 46-83 0,-33-27-27 15,13 0-107-15,18 31 363 0</inkml:trace>
  <inkml:trace contextRef="#ctx0" brushRef="#br2" timeOffset="56712.824">10748 4435 1998 0,'-22'-5'44'0,"1"-1"-39"15,3 1-5-15,0 3 0 0,-2 0 0 0,-2 5 0 16,2 3 0-16,-3 1 0 0,1 5 0 0,0 3 0 15,0 3 0-15,-1 4 0 0,0 4 0 0,-3 2 0 16,3 6 0-16,1-1 0 0,2-1 0 0,5-2 0 16,3-2 0-16,6-2 0 0,3-6 0 0,7-2 0 15,-4-18 0-15,18 26 0 0,-18-26 0 16,38 13 0-16,-13-10 0 0,5-7 0 16,4-3 0-16,1-5 0 0,3-3 0 0,-1-3 0 15,-1-3 0-15,-2-2 0 0,-3-1 0 0,-3 0 0 16,-2-1 0-16,-2-2 0 0,-3 2 0 0,-3-2 0 15,-5 3 0-15,-2 0 0 0,-3 2 0 0,-3 0 0 16,-3 1 0-16,-1 5 0 0,-1 16 0 0,-3-26 0 16,3 26 0-16,0 0 0 0,0 0 0 15,0 0 0-15,-20 4 0 0,20-4 0 0,-12 23 0 16,3-6 0-16,0 3 0 0,0 2 0 0,-1 1 0 16,3 1 0-16,0 0 0 0,1-1 0 0,2-2 0 15,4-4 0-15,0-17 0 0,9 29 0 0,-9-29 0 16,21 18 0-16,-21-18 0 0,36 8 0 15,-14-9 0-15,3-2 0 0,4-6 0 0,2-1 0 16,2-3 0-16,1-3 0 0,0 0 0 16,0-3 0-16,1 0 0 0,-1 1 0 0,-2 1 0 15,-3 1 0-15,-5 4 0 0,-6 2 0 0,-18 10 0 16,26-12 0-16,-26 12 0 0,0 0 0 0,0 0 0 16,0 0 0-16,-2 22 0 0,-7-5 0 0,-2 4 0 15,-3 3 0-15,0 2 0 0,0 2 0 0,0 1 0 16,0 0 0-16,0 0 0 0,3-1 0 15,2-1 0-15,1-4 0 0,5-4 0 0,0-2 0 16,3-17 0-16,6 23 0 0,-6-23 0 16,0 0 0-16,25 11 0 0,-25-11 0 0,24-10 0 15,-24 10 0-15,33-31 0 0,-16 8 0 0,1-4 0 16,-1-3 0-16,-1-2 0 0,0 0 0 0,-4-2 0 16,-2 0 0-16,-1 0 0 0,0 2 0 0,-2 1 0 15,0 1 0-15,-1 4 0 0,-1 0 0 16,3 3 0-16,-4 4 0 0,3 1 0 0,-7 18 0 15,14-28 0-15,-14 28 0 0,22-17 0 0,-4 14 0 16,-18 3 0-16,44-6-100 0,-27-8-64 0,30 25-73 16,-28-35-44-16,44 31-47 0,-23-23-32 0,23 5 37 15,20 22 70-15,-29-39 253 0</inkml:trace>
  <inkml:trace contextRef="#ctx0" brushRef="#br2" timeOffset="57378.009">12609 4524 1201 0,'0'0'544'0,"-3"-18"-440"16,3 18-64-16,-21-14-7 0,21 14 6 0,-30-5-8 15,8 7-3-15,0 5-20 0,-5 2 11 0,2 5-19 16,-3 5 0-16,0 2 0 0,1 4 0 0,0 1 0 16,1 1 0-16,3 1 0 0,2-3 0 0,5-1 0 15,5-5 0-15,11-19 0 0,-10 27 0 0,10-27 0 16,0 0 0-16,17 23 0 0,-17-23 0 0,36 4 0 15,-11-9 0-15,6-6 0 0,4-5 0 16,5-4 0-16,0-6 0 0,3-3 0 0,-2-3 0 16,-2-1 0-16,1-2 0 0,-2-1 0 0,-2-1 0 15,-4 2 0-15,-3 0 0 0,-4 3 0 0,-6 3 0 16,-2-1 0-16,-6 5 0 0,0 2 0 0,-5 4 0 16,-6 19 0-16,4-26 0 0,-4 26 0 0,0 0 0 15,0 0 0-15,0 0 0 0,0 0 0 16,-20 10 0-16,20-10 0 0,-17 35 0 15,5-7 0-15,1 5 0 0,0 4 0 0,-1 2 0 16,3 2 0-16,1 0 0 0,2 0 0 0,2-1 0 16,-1-2 0-16,7-3 0 0,1-6 0 0,6-2 0 15,0-5 0-15,8-1 0 0,-17-21 0 0,39 26 0 16,-17-20 0-16,6 2-2 0,-5-17-95 0,15 19-69 16,-28-37-75-16,34 33-41 0,-41-35-48 15,28 18 7-15,-31 11 38 0,17-49-35 0,17 42 320 16</inkml:trace>
  <inkml:trace contextRef="#ctx0" brushRef="#br2" timeOffset="57571.3764">13121 4464 1949 0,'24'-15'98'0,"-24"15"-98"15,0 0 0-15,0 0 0 0,-11 21 0 16,11-21 0-16,-10 30 0 0,4-8 0 16,0 2 0-16,0 3 0 0,0 2 0 0,1-2 0 15,0 0 0-15,0 0 0 0,0-3 0 0,2-2 0 16,0-3 0-16,3-2 0 0,0-17 0 0,6 25 0 15,-6-25 0-15,0 0 0 0,21 20 0 0,-21-20 0 0,24 2-119 16,-30-32-169-16,42 37-86 0,-30-42-136 0,5 6-56 16,18 18 377-16</inkml:trace>
  <inkml:trace contextRef="#ctx0" brushRef="#br2" timeOffset="57702.5549">13204 4252 1510 0,'0'0'456'0,"3"-20"-375"0,-3 20-81 0,0 0 0 15,0 0 0-15,22 6 0 0,-22-6-28 16,36 13-63-16,-36-13-112 0,62 4-321 0,-40-9-58 16,16 10 19-16</inkml:trace>
  <inkml:trace contextRef="#ctx0" brushRef="#br2" timeOffset="58018.5416">13646 4436 2025 0,'-28'4'22'0,"4"0"-22"15,-1-1 0-15,3 0 0 0,0-1 0 16,1 3 0-16,-3-3 0 0,6 3 0 0,18-5 0 16,-30 11 0-16,30-11 0 0,-18 13 0 0,18-13 0 15,0 0 0-15,-13 19 0 0,13-19 0 0,0 17 0 16,0-17 0-16,8 23 0 0,-8-23 0 0,18 23 0 16,-18-23 0-16,24 23 0 0,-24-23 0 0,33 22 0 15,-12-12 0-15,2-3 0 0,-1 0 0 16,0-1 0-16,2 0 0 0,-3 3 0 0,-1-2 0 15,-1 0 0-15,-19-7 0 0,24 15 0 0,-24-15 0 16,16 17 0-16,-16-17 0 0,5 17 0 16,-5-17 0-16,-6 17 0 0,6-17 0 0,-16 20 0 15,16-20 0-15,-25 22 0 0,8-11 0 0,17-11 0 16,-31 20 0-16,31-20 0 0,-28 20 0 0,28-20 0 16,-23 13 0-16,23-13 0 0,0 0 0 15,0 0-9-15,0 0-136 0,0 0-39 0,7-19-64 16,34 22-113-16,-31-28-35 0,14-2-98 0,23 21 285 15,-34-35 209-15</inkml:trace>
  <inkml:trace contextRef="#ctx0" brushRef="#br2" timeOffset="58350.9486">14091 4338 2047 0,'-22'-2'0'0,"5"5"0"0,17-3 0 15,-35 9 0-15,17-1 0 0,-6 2 0 16,1 3 0-16,0 0 0 0,3 3 0 0,0-1 0 15,20-15 0-15,-30 30 0 0,30-30 0 0,-17 28 0 16,17-28 0-16,-3 23 0 0,3-23 0 0,12 19 0 16,-12-19 0-16,28 19 0 0,-8-11 0 15,4-2 0-15,3-3 0 0,3 1 0 0,1 0 0 16,-2-1 0-16,-2 1 0 0,-2 2 0 0,-2 0 0 16,-3 1 0-16,-20-7 0 0,27 17 0 0,-27-17 0 15,9 21 0-15,-9-21 0 0,-1 29 0 0,1-29 0 16,-17 34 0-16,17-34 0 0,-32 31 0 0,13-16 0 15,-1-2 0-15,0 0 0 0,2-1 0 16,1-1 0-16,17-11 0 0,-30 17 0 16,30-17 0-16,-20 12 0 0,20-12 0 0,0 0 0 15,-15 17-26-15,15-17-134 0,0 0-95 0,-13-24-106 16,33 26-63-16,-20-2-44 0,-2-41 116 0,27 44 352 16</inkml:trace>
  <inkml:trace contextRef="#ctx0" brushRef="#br2" timeOffset="58897.8241">14598 4438 1267 0,'0'0'615'0,"-38"14"-532"0,38-14-52 0,-34 14-7 15,34-14-1-15,-30 17-19 0,13-7-4 0,-4 1 0 16,2 1 0-16,-2 1 0 0,3 3 0 0,0 1 0 16,-1 2 0-16,4 3 0 0,-1 0 0 0,1-1 0 15,4 4 0-15,-1-2 0 0,4-2 0 16,1 0 0-16,5-4 0 0,2-17 0 0,10 30 0 16,-10-30 0-16,24 22 0 0,-7-16 0 0,4 0 0 15,3-4 0-15,3-3 0 0,3-5 0 0,2-4 0 16,-2-2 0-16,-1-5 0 0,-1-2 0 0,-2-4 0 15,-2-2 0-15,-3-2 0 0,-4-2 0 0,-1 0 0 16,-4 0 0-16,-3 0 0 0,-5 1 0 16,-1 2 0-16,-4-1 0 0,-4 3 0 15,-1 2 0-15,-4 0 0 0,10 22 0 0,-24-30 0 16,24 30 0-16,-30-12 0 0,30 12 0 0,-30 4 0 16,30-4 0-16,-26 19 0 0,17-2 0 0,-2 0 0 15,5 2 0-15,1-2 0 0,12 11-62 0,-7-28-108 16,29 31-95-16,-29-31-154 0,33-7-40 0,0 14-83 15,-18-27 413-15</inkml:trace>
  <inkml:trace contextRef="#ctx0" brushRef="#br2" timeOffset="59147.8956">15055 3938 2047 0,'0'0'0'0,"-19"21"0"0,8 1 0 0,-6 5 0 16,0 7 0-16,-1 3 0 0,3 7 0 0,0 4 0 16,3 2 0-16,-1 2 0 0,1-2 0 0,1 0 0 15,0 1 0-15,2-2 0 0,2-1 0 0,1-2 0 16,2-4 0-16,3-2 0 0,1-6 0 0,3-2 0 16,0-6 0-16,6-1 0 0,-3-8 0 0,18 13-168 15,-24-30-154-15,34 20-80 16,-34-20-213-16,22-11 91 0,13 22 509 0</inkml:trace>
  <inkml:trace contextRef="#ctx0" brushRef="#br2" timeOffset="59444.8481">15184 4466 1597 0,'-19'-38'450'0,"36"30"-450"0,-17 8 0 0,0 0 0 15,0 0 0-15,-17 15 0 0,17-15 0 0,-9 25 0 16,2-7 0-16,-2 4 0 0,1 2 0 0,2 3 0 15,1-1 0-15,0 2 0 0,0-1 0 16,2-2 0-16,-1-1 0 0,4-2 0 0,0 0 0 16,1-4 0-16,-1-18 0 0,6 30 0 0,-6-30 0 15,10 20 0-15,-10-20 0 0,0 0 0 16,23 6 0-16,-23-6 0 0,24-10 0 0,-24 10 0 16,31-26 0-16,-15 6 0 0,3-4 0 0,2-1 0 15,-1-3 0-15,1 0 0 0,-1-1 0 0,-3-1 0 16,-3 1 0-16,2 1 0 0,-1 1 0 0,-6-1 0 15,5 5 0-15,-8-3 0 0,4 8 0 0,-9-5 0 16,-1 23-105-16,-3-26-68 0,3 26-77 0,0 0-78 16,0 0-25-16,0 0-141 0,-25 2 151 15,37 25 343-15</inkml:trace>
  <inkml:trace contextRef="#ctx0" brushRef="#br2" timeOffset="59819.8641">15413 4558 1944 0,'17'7'79'0,"-17"-7"-55"16,18 2-24-16,-18-2 0 0,31 1 0 0,-14-2 0 15,2 2 0-15,4-2 0 0,4-1 0 0,2 0 0 16,4-2 0-16,-1-1 0 0,-2-1 0 0,-3 0 0 16,-3-1 0-16,-3 0 0 0,-4 0 0 0,-17 7 0 15,25-19 0-15,-25 19 0 0,15-20 0 16,-15 20 0-16,4-23 0 0,-4 23 0 15,-8-23 0-15,8 23 0 0,-16-21 0 0,16 21 0 16,-21-14 0-16,21 14 0 0,-26-5 0 0,26 5 0 16,-30 6 0-16,13 1 0 0,-3 4 0 0,-2 3 0 15,-1 2 0-15,-2 4 0 0,1 2 0 0,1 1 0 16,0 2 0-16,4-3 0 0,1 2 0 0,3-2 0 16,4-2 0-16,6 0 0 0,4-2 0 0,6-1 0 15,-5-17 0-15,23 26 0 0,-6-18 0 16,8-1 0-16,5-5 0 0,10-1 0 0,4-5 0 15,5 0 0-15,0-11-11 0,11 13-135 0,-20-27-50 16,33 31-82-16,-39-39-64 0,35 25-41 16,-21-8-15-16,-12-18 106 0,26 32 292 0</inkml:trace>
  <inkml:trace contextRef="#ctx0" brushRef="#br2" timeOffset="60101.0998">16175 4336 1676 0,'-20'10'371'0,"-16"-6"-371"16,2 0 0-16,0 3 0 0,2 1 0 0,1 2 0 15,3 2 0-15,5 2 0 0,5-2 0 0,18-12 0 16,-20 26 0-16,20-26 0 0,0 26 0 0,0-26 0 16,19 23 0-16,-19-23 0 0,30 21 0 0,-11-9 0 15,5-2 0-15,1-3 0 16,2 2 0-16,1-2 0 0,-1-1 0 0,-1 1 0 16,-3-1 0-16,-3 3 0 0,-2-1 0 0,-18-8 0 15,23 17 0-15,-23-17 0 0,10 20 0 0,-10-20 0 16,-1 21 0-16,1-21 0 0,-15 27 0 0,15-27 0 15,-29 31 0-15,8-16 0 0,-3 0 0 0,-4-2 0 16,2-1 0-16,0-2 0 0,4 0 0 0,0-3 0 16,22-7 0-16,-30 12 0 0,30-12 0 15,-21-2-93-15,21 2-93 0,0 0-70 0,0 0-42 16,-6-31-56-16,6 31-10 0,23-19 36 0,-34-19 161 16</inkml:trace>
  <inkml:trace contextRef="#ctx0" brushRef="#br2" timeOffset="61038.6416">16972 4524 1459 0,'-19'-36'369'16,"36"20"-230"-16,-17 16-113 0,8-23-18 0,-8 23 5 15,0 0 2-15,11-17 3 0,-11 17-18 16,0 0 0-16,0 0 0 0,0 0 0 0,-23 25 0 15,23-25 0-15,-23 33 0 0,9-13 0 0,1 4 0 16,1-1 0-16,1 2 0 0,0 1 0 0,4 0 0 16,-1-2 0-16,2 1 0 0,3-5 0 15,3-2 0-15,0-18 0 0,11 28 0 0,-11-28 0 16,19 18 0-16,-19-18 0 0,30 11 0 0,-10-11 0 16,3-3 0-16,3-3 0 0,2-7 0 0,0 0 0 15,1-4 0-15,0-3 0 0,0-2 0 0,-2-2 0 16,-3 1 0-16,-1 0 0 0,-4 0 0 0,-4 1 0 15,-3 4 0-15,-3 1 0 0,-9 17 0 16,10-27 0-16,-10 27 0 0,1-20 0 16,-1 20 0-16,0 0 0 0,0 0 0 0,0 0 0 15,0 0 0-15,-18-14 0 0,18 14 0 0,0 0 0 16,0 0 0-16,-17 27 0 0,17-27 0 0,-8 29 0 16,6-12 0-16,0 2 0 0,0 0 0 0,4 0 0 15,0-1 0-15,2 0 0 0,2 0 0 0,-6-18 0 16,15 29 0-16,-15-29 0 0,24 22 0 15,-24-22 0-15,25 13 0 0,-25-13 0 0,31 4 0 16,-31-4 0-16,31-4 0 0,-31 4 0 0,29-13 0 16,-29 13 0-16,25-25 0 0,-25 25 0 0,20-34 0 15,-11 13 0-15,-2-1 0 0,-1-2 0 0,-1 1 0 16,1-2 0-16,-1-2 0 0,1 2 0 16,-1-3 0-16,1 4 0 0,-2-3 0 0,3 7 0 15,-3-3 0-15,3 6 0 0,-3-4 0 16,-4 21-99-16,7-34-78 0,17 44-82 0,-37-43-65 15,35 36-11-15,-22-3-1 0,6-33 29 0,24 44 98 16,-31-34 209-16</inkml:trace>
  <inkml:trace contextRef="#ctx0" brushRef="#br2" timeOffset="61460.538">17922 4004 1791 0,'8'17'243'16,"-32"-17"-230"-16,24 0-13 0,0 0 0 0,-18-3 0 15,18 3 0-15,0 0 0 0,-23 15 0 0,23-15 0 16,-22 33 0-16,11-10 0 0,-1 5 0 0,-1 3 0 16,0 4 0-16,1 3 0 0,-1 0 0 0,2 5 0 15,-3-1 0-15,3 4 0 0,-1 0 0 16,0 0 0-16,0-1 0 0,2-1 0 0,-1-4 0 16,3-3 0-16,0-5 0 0,2-4 0 0,5-4 0 15,0-4 0-15,1-20 0 0,6 26 0 0,-6-26 0 16,0 0 0-16,0 0 0 0,23 15 0 0,-23-15 0 15,19-11 0-15,-19 11 0 0,31-24 0 0,-10 6 0 16,2-4 0-16,2-2 0 0,-1-2 0 16,0 0 0-16,-4 1 0 0,0 1 0 15,-4 4 0-15,-2 0 0 0,0 3 0 0,-14 17 0 16,19-25 0-16,-19 25 0 0,0 0 0 0,0 0 0 16,0 0 0-16,0 0 0 0,0 0 0 0,0 0 0 15,5 23 0-15,-8-5 0 0,1 3 0 0,1 2 0 16,-3-2 0-16,4 2 0 0,1-1 0 0,4 2 0 15,1-4 0-15,4 1 0 0,1-4 0 16,5 0 0-16,-16-17 0 0,40 27 0 0,-22-25-37 16,16 13-119-16,-34-15-77 0,44 1-54 0,-44-22-25 15,29 23-23-15,-29-2 38 0,26-32 25 16,0 36 155-16</inkml:trace>
  <inkml:trace contextRef="#ctx0" brushRef="#br2" timeOffset="61859.4777">18124 4592 1692 0,'-34'-15'304'0,"34"15"-253"16,0 0-51-16,23-2 0 0,-23 2 0 0,31 4 0 15,-11-2 0-15,-1 2 0 0,2-2 0 0,3 2 0 16,1-2 0-16,-1 3 0 0,1-1 0 0,1-1 0 16,0-2 0-16,-2 1 0 0,-1-2 0 15,-2 0 0-15,-3-2 0 0,-18 2 0 0,28-3 0 16,-28 3 0-16,17-7 0 0,-17 7 0 0,0 0 0 15,0 0 0-15,6-22 0 0,-6 22 0 0,-3-21 0 16,3 21 0-16,-8-23 0 0,8 23 0 16,-15-23 0-16,15 23 0 0,-18-23 0 0,18 23 0 0,-23-14 0 0,23 14 0 15,-29-5 0-15,11 7 0 0,-1 3 0 0,-3 4 0 16,2 3 0-16,-3 6 0 0,0 1 0 16,-3 5 0-16,2 2 0 0,1 0 0 0,3 1 0 15,3 0 0-15,4-1 0 0,5-3 0 0,6-1 0 16,4-4 0-16,-2-18 0 0,28 28 0 0,-4-18 0 15,4-4 0-15,6-3 0 0,2-5 0 0,9 0 0 16,2-7 0-16,6 1 0 0,-2-4 0 16,4-1 0-16,-9-8-69 0,15 16-87 15,-31-30-68-15,33 32-25 0,-45-33-51 0,26 25-33 16,-21-8 41-16,-8-14-101 0,21 31 363 0,-38-31 30 16</inkml:trace>
  <inkml:trace contextRef="#ctx0" brushRef="#br2" timeOffset="62203.1958">18795 4507 1713 0,'-6'21'334'15,"6"-21"-334"-15,-28 23 0 0,28-23 0 0,-22 28 0 16,12-10 0-16,1-1 0 0,0 3 0 16,3-2 0-16,0 2 0 0,0-3 0 0,3 0 0 15,3-17 0-15,-4 27 0 0,4-27 0 0,-2 19 0 16,2-19 0-16,0 0 0 0,0 0 0 16,0 0 0-16,0 0 0 0,17 9 0 0,-17-9 0 15,17-13 0-15,-17 13 0 0,37-29 0 0,-13 8 0 16,3-2 0-16,1-2 0 0,0 1 0 0,-3 1 0 15,1 0 0-15,-4 2 0 0,-2 2 0 16,0 3 0-16,-1 1 0 0,-2 1 0 0,0 2 0 16,-17 12 0-16,26-16 0 0,-26 16 0 0,17-1 0 15,-17 1 0-15,0 0 0 0,11 18 0 0,-11-18 0 16,4 27 0-16,-6-5 0 0,1 1 0 0,-2 3 0 16,-4 5 0-16,1-1 0 0,-2 2 0 0,-2 0 0 15,2-1 0-15,-1-4 0 0,4 1 0 16,2-4 0-16,5 1 0 0,2-4 0 15,8 2 0-15,-12-23-52 0,28 30-87 0,-28-30-36 16,36 16-48-16,-36-16-29 0,44 0-47 0,-27-7-13 16,23 5 40-16,8 6 15 0,-9-27 192 0</inkml:trace>
  <inkml:trace contextRef="#ctx0" brushRef="#br2" timeOffset="62716.9516">19927 4476 1413 0,'-29'1'472'0,"29"-1"-389"0,0 0-54 15,0 0-10-15,19 6 6 0,-19-6-19 0,19 13-6 16,-19-13 0-16,23 21 0 0,-23-21 0 16,30 30 0-16,-9-12 0 0,-3 4 0 15,2 1 0-15,-2 3 0 0,-4 1 0 0,-1 4 0 16,-2 0 0-16,-5 0 0 0,-5 3 0 0,-4-1 0 16,-5 2 0-16,-6-1 0 0,-3 0 0 0,-6 1 0 15,-6-1 0-15,-2 1 0 0,-6-1 0 0,-2-4 0 16,1-2 0-16,1-8 0 0,0-2 0 0,7-3 0 15,1-10 0-15,10 1 0 0,2-15 0 16,17 9-42-16,-13-47-116 0,35 31-126 0,-32-46-77 16,43 28-32-16,-17-17-37 0,1-16 52 0,35 30 378 15</inkml:trace>
  <inkml:trace contextRef="#ctx0" brushRef="#br2" timeOffset="62828.9938">19851 4077 2047 0,'0'0'0'0,"-38"16"0"16,20-7 0-16,18-9 0 0,0 0-43 0,29 35-266 15,-29-35-160-15,27-8-192 0,2 13 97 0,-5-22 564 16</inkml:trace>
  <inkml:trace contextRef="#ctx0" brushRef="#br2" timeOffset="63313.443">20658 4515 1507 0,'-21'-13'310'0,"3"9"-111"15,1 2-168-15,17 2-31 0,-28 5 0 0,28-5 0 16,-35 12 0-16,13-2 0 0,-5 2 0 15,2 5 0-15,-4 0 0 0,-1 4 0 0,0 2 0 16,-2 3 0-16,-1 1 0 0,3 2 0 0,0-1 0 16,5-3 0-16,3-2 0 0,8-2 0 0,4-3 0 15,10-18 0-15,-1 25 0 0,1-25 0 16,25 16 0-16,-3-13 0 0,6-3 0 0,5-4 0 16,6-6 0-16,2-3 0 0,6-6 0 0,0-1 0 15,-1-3 0-15,-1-2 0 0,-3-1 0 0,-3 0 0 16,-5-1 0-16,-3 2 0 0,-4 0 0 0,-6 2 0 15,-4 2 0-15,-3 1 0 0,-3 3 0 0,-4 0 0 16,-7 17 0-16,7-25 0 0,-7 25 0 0,0 0 0 16,-9-19 0-16,9 19 0 15,0 0 0-15,0 0 0 0,-21 11 0 0,21-11 0 16,-19 30 0-16,4-8 0 0,2 2 0 0,1 0 0 16,0 2 0-16,4 0 0 0,1 0 0 0,0-3 0 15,8 0 0-15,-1-4 0 0,10 1 0 0,-10-20 0 16,28 30 0-16,-8-19 0 0,3-2 0 0,3-4 0 15,6 3-69-15,-11-18-58 0,22 21-54 16,-31-35-50-16,36 31-54 0,-36-32-16 0,19 16 5 16,-10-6 23-16,-9-17-10 0,19 30 283 0</inkml:trace>
  <inkml:trace contextRef="#ctx0" brushRef="#br2" timeOffset="63860.2952">21074 4502 1343 0,'0'0'509'15,"0"0"-449"-15,-23-2-3 0,23 2-23 0,0 0 10 16,0 0-44-16,-18-2 0 0,18 2 0 15,0 0 0-15,-20 26 0 0,20-26 0 0,-17 35 0 16,7-14 0-16,-1 1 0 0,1 1 0 0,-3-2 0 16,4 4 0-16,-4-5 0 0,4-1 0 0,-1 0 0 15,10-19 0-15,-16 26 0 0,16-26 0 0,0 0 0 16,-6 21 0-16,6-21 0 0,0 0 0 0,0 0 0 16,0 0 0-16,0 0 0 0,17-13 0 0,-17 13 0 15,22-21 0-15,-22 21 0 0,30-33 0 16,-13 14 0-16,-1 0 0 0,1-2 0 15,-2 0 0-15,-3 0 0 0,-1 0 0 0,-2 1 0 16,-2 1 0-16,-1 3 0 0,-6 16 0 0,10-30 0 16,-10 30 0-16,6-22 0 0,-6 22 0 0,0 0 0 15,0 0 0-15,0 0 0 0,0 0 0 0,0 0 0 16,0 0 0-16,0 0 0 0,0 0 0 16,-8 27 0-16,8-27 0 0,-1 31 0 0,1-31 0 15,4 31 0-15,-4-31 0 0,6 28 0 0,-6-28 0 16,11 20 0-16,-11-20 0 0,0 0 0 0,25 17 0 15,-25-17 0-15,25 3 0 0,-25-3 0 0,30-8 0 16,-12 0 0-16,2-2 0 0,-1-2 0 0,2-3 0 16,-2-2 0-16,0 1 0 0,-19 16 0 15,30-28 0-15,-30 28 0 0,18-23 0 16,-18 23 0-16,0 0 0 0,16-17 0 0,-16 17 0 16,0 0 0-16,0 0 0 0,0 0 0 0,0 0 0 15,0 0 0-15,-6 21 0 0,6-21 0 0,-11 34 0 16,3-11 0-16,-2 2 0 0,3 2 0 0,-2 0 0 15,3 1 0-15,1-1 0 0,3-1 0 0,2-3 0 16,5 3 0-16,-1-6 0 0,9 2 0 0,-3-5 0 16,8 4 0-16,-18-21 0 0,42 25-107 15,-42-25-33-15,50 13-65 0,-46-30-7 0,33 27-38 16,-32-32-29-16,24 15 27 0,-9-8 12 0,-1-6 38 16,10 10 43-16,-18-18 159 0</inkml:trace>
  <inkml:trace contextRef="#ctx0" brushRef="#br2" timeOffset="64016.545">21543 4629 2047 0,'6'-32'0'0,"-6"32"0"0,0 0 0 15,0 0 0-15,25 2 0 0,-25-2 0 0,28 4 0 16,-9-2 0-16,6 1 0 0,0-3 0 0,4 3 0 16,0-4 0-16,9 8 0 0,-10-18-107 0,28 27-138 15,-38-44-88-15,41 38-122 0,-33-20 5 0,-2-14-6 16,27 31 456-16</inkml:trace>
  <inkml:trace contextRef="#ctx0" brushRef="#br2" timeOffset="64860.3035">22151 4484 1336 0,'0'0'616'0,"-2"18"-589"0,2-18-15 16,-22 11 3-16,22-11 4 0,-17 19 3 0,17-19-22 15,-22 26 0-15,14-9 0 0,8-17 0 0,-17 35 0 16,8-17 0-16,2 3 0 0,-3 1 0 0,4-2 0 16,-2 1 0-16,-1-2 0 0,2-2 0 15,-2 1 0-15,9-18 0 0,-9 28 0 0,9-28 0 16,0 0 0-16,-8 18 0 0,8-18 0 0,0 0 0 16,0 0 0-16,0 0 0 0,0 0 0 0,14-20 0 15,-14 20 0-15,15-26 0 0,-4 8 0 0,0-1 0 16,1-2 0-16,2-3 0 0,-3 1 0 15,1-2 0-15,0-1 0 0,-1 0 0 16,0 0 0-16,-1 1 0 0,-2 2 0 0,1 2 0 16,-1 1 0-16,-8 20 0 0,10-29 0 0,-10 29 0 15,0 0 0-15,0 0 0 0,0 0 0 0,0 0 0 16,0 0 0-16,0 0 0 0,0 0 0 0,0 0 0 16,-4 26 0-16,4-26 0 0,-3 33 0 0,3-33 0 15,-2 31 0-15,2-31 0 0,5 31 0 0,-5-31 0 16,11 26 0-16,-11-26 0 0,19 17 0 15,-19-17 0-15,26 11 0 0,-9-10 0 0,6-2 0 16,3-5 0-16,3-4 0 0,3-4 0 0,2-2 0 16,0-3 0-16,0-1 0 0,-2 0 0 15,-1-2 0-15,-4 1 0 0,-4 1 0 0,-5 3 0 16,-18 17 0-16,27-29 0 0,-27 29 0 0,11-19 0 16,-11 19 0-16,0 0 0 0,0 0 0 0,0 0 0 15,0 0 0-15,0 0 0 0,0 0 0 16,0 0 0-16,-21 14 0 0,14 3 0 0,0 5 0 15,-2 2 0-15,1 0 0 0,0 3 0 0,0 1 0 16,3 1 0-16,3-2 0 0,3 1 0 0,2-4 0 16,6 2 0-16,-2-4 0 0,9-1 0 0,-1-4 0 15,4 3 0-15,-19-20-116 0,48 25-46 0,-48-25-41 16,54 7-51-16,-43-24-24 16,28 21-30-16,-16-15 13 0,3-11-6 0,19 25 172 15,-34-36 129-15</inkml:trace>
  <inkml:trace contextRef="#ctx0" brushRef="#br2" timeOffset="65266.5509">22944 4471 1598 0,'-32'6'311'0,"1"10"-173"0,10-11-138 16,3 2 0-16,18-7 0 0,-33 18 0 0,14-7 0 16,1 2 0-16,-2 2 0 0,3 2 0 0,0 0 0 15,4 2 0-15,-3 0 0 0,4 1 0 0,0-1 0 16,3-1 0-16,3-1 0 0,6-17 0 15,-1 27 0-15,1-27 0 0,10 20 0 0,-10-20 0 16,20 15 0-16,-20-15 0 0,31 5 0 0,-13-7 0 16,3-4 0-16,3 0 0 0,0-3 0 15,2-3 0-15,-2-2 0 0,-3-2 0 0,1-2 0 16,-3 1 0-16,-2-1 0 0,0-1 0 0,-3 1 0 16,-2 0 0-16,-1 0 0 0,-3 1 0 0,-3 0 0 15,-5 17 0-15,7-28 0 0,-7 28 0 0,2-20 0 16,-2 20 0-16,0 0 0 0,0 0 0 0,0 0 0 15,0 0 0-15,0 0 0 0,0 0 0 16,-22 27 0-16,16-9 0 0,-2 3 0 0,2-1 0 16,0 3 0-16,0 0 0 0,4 1 0 15,-1-1 0-15,4 0 0 0,2-3 0 0,4-1 0 16,-7-19 0-16,27 32 0 0,-10-22 0 0,4 0 0 16,0-5 0-16,6 0 0 0,-6-14-67 0,18 14-85 15,-25-31-65-15,31 28-34 0,-35-37-26 0,29 22-31 16,-21-19 29-16,8 0-11 0,13 19 85 15,-30-36 205-15</inkml:trace>
  <inkml:trace contextRef="#ctx0" brushRef="#br2" timeOffset="65485.3033">23472 4131 2047 0,'-22'20'0'0,"8"4"0"0,2 2 0 0,1 6 0 15,2 0 0-15,1 5 0 0,0-1 0 0,6 4 0 16,1 1 0-16,3 1 0 0,2 2 0 0,1 1 0 16,2-3 0-16,3-1 0 0,-1-2 0 0,2-5 0 15,3 1 0-15,-6-9 0 0,4 2 0 0,-1-7 0 16,6 7-43-16,-17-28-126 0,29 31-74 16,-29-31-110-16,20-1-35 0,-20 1-17 0,12-23-35 15,18 31 435-15</inkml:trace>
  <inkml:trace contextRef="#ctx0" brushRef="#br2" timeOffset="65985.3301">23596 4465 2047 0,'-23'0'0'0,"6"0"0"15,17 0 0-15,-24 6 0 0,24-6 0 0,-31 11 0 16,14-3 0-16,17-8 0 0,-29 21 0 0,29-21 0 15,-28 23 0-15,28-23 0 0,-24 24 0 0,24-24 0 16,-15 22 0-16,15-22 0 0,-3 18 0 16,3-18 0-16,0 0 0 0,14 23 0 15,-14-23 0-15,25 15 0 0,-8-8 0 0,3-1 0 16,2 0 0-16,2-1 0 0,1 0 0 0,-1-2 0 16,2 2 0-16,0-1 0 0,-3-1 0 0,4 1 0 15,-4-2 0-15,0 3 0 0,2-4 0 0,0 2 0 16,-2-4 0-16,1-1 0 0,-3-1 0 0,-1-1 0 15,-3-1 0-15,1 0 0 0,-18 5 0 16,35-14-10-16,-26-3-104 0,18 19-43 0,-32-31-62 16,33 34-9-16,-33-34 16 0,23 26 41 0,-15-14 87 15,-3 17 23-15,0 0 110 0,6-38 142 0,-6 38 17 16,-8-18 69-16,8 18-54 0,0 0-119 0,0 0-9 16,0 0-57-16,-18 6 3 0,18-6-11 15,-18 11-30-15,18-11 0 0,0 0 0 0,-24 25 0 16,24-25 0-16,-16 26 0 0,8-9 0 15,0 1 0-15,-1 2 0 0,0 2 0 0,0 0 0 16,1 1 0-16,0-3 0 0,4 1 0 0,0-3 0 16,1 0 0-16,3-18 0 0,4 33 0 0,-4-33 0 15,13 28 0-15,-13-28 0 0,26 24-25 0,-26-24-135 16,39 13-87-16,-44-37-85 0,43 33-41 0,-31-30 26 16,13 5 39-16,12 15 54 0,-28-36 254 15</inkml:trace>
  <inkml:trace contextRef="#ctx0" brushRef="#br2" timeOffset="66485.3578">24049 4287 2047 0,'-44'12'0'0,"44"-12"0"0,-24 6 0 16,24-6 0-16,0 0 0 0,0 0 0 0,15 23 0 15,-15-23 0-15,20 17 0 0,-20-17 0 0,31 18 0 16,-11-7 0-16,-1 0 0 0,0-1 0 0,-1 2 0 15,0 1 0-15,-18-13 0 0,30 30 0 0,-30-30 0 16,22 33 0-16,-13-15 0 0,-3 2 0 0,-5-1 0 16,0 2 0-16,-3-1 0 0,-4 3 0 15,-1 0 0-15,-3-1 0 0,-1 1 0 16,0-1 0-16,0-2 0 0,0-2 0 0,0 0 0 16,0-1 0-16,11-17 0 0,-22 29 0 0,22-29 0 15,-17 23 0-15,17-23 0 0,0 0 0 0,-9 18 0 16,9-18 0-16,0 0 0 0,0 0 0 0,0 0 0 15,17-7 0-15,-17 7 0 0,24-19 0 0,-7 6 0 16,1-4 0-16,0-1 0 0,2-2 0 16,-1 0 0-16,1-2 0 0,0-1 0 0,-1 1 0 15,0-1 0-15,-1-1 0 0,2 1 0 0,2-1 0 16,-3 2 0-16,1 3 0 0,-2 4 0 0,-18 15 0 16,22-18 0-16,-22 18 0 0,0 0 0 0,0 0 0 15,0 0 0-15,0 19 0 0,0-19 0 16,-12 33 0-16,3-12 0 0,1 2 0 0,0 1 0 15,0 0 0-15,2 1 0 0,-2 1 0 16,6-1 0-16,3-3 0 0,8 1 0 0,2-3 0 16,7-1 0-16,0-5 0 0,6-1 0 0,3-4 0 15,2 0 0-15,-3-11-73 0,16 13-75 0,-22-28-36 16,31 28-49-16,-34-35-30 0,27 24-14 0,-24-21-2 16,4 7 37-16,-4 2 49 0,-17-15 39 0,17 25 154 15</inkml:trace>
  <inkml:trace contextRef="#ctx0" brushRef="#br2" timeOffset="66926.7873">24736 4627 2047 0,'-23'-17'0'0,"3"1"0"0,20 16 0 16,-30-30 0-16,30 30 0 0,-28-22 0 0,28 22 0 0,-27-8 0 16,27 8 0-16,-22 4 0 0,22-4 0 15,-19 18 0-15,19-18 0 0,-25 29 0 0,10-9 0 16,1 3 0-16,0 1 0 0,-1 4 0 0,4-2 0 16,0-3 0-16,4-2 0 0,6-2 0 15,3-3 0-15,-2-16 0 0,15 27 0 0,-15-27 0 16,19 16 0-16,-19-16 0 0,30 6 0 0,-13-9 0 15,2 0 0-15,-1-4 0 0,1-6 0 0,2 0 0 16,2-4 0-16,3-1 0 0,-2-1 0 0,3-2 0 16,-2 1 0-16,-2-2 0 0,-2 2 0 0,-1 1 0 15,-5 1 0-15,-15 18 0 0,27-28 0 0,-27 28 0 16,0 0 0-16,15-17 0 0,-15 17 0 16,0 0 0-16,0 0 0 0,-15 28 0 0,4-10 0 15,-1 6 0-15,-4 4 0 0,0 4 0 0,-2 3 0 16,-2 5 0-16,0 3 0 0,-2 3 0 0,3 1 0 15,-3 3 0-15,0-2 0 0,2 1 0 16,1-3 0-16,0-4 0 0,0-3 0 0,0-6 0 16,2-2 0-16,-1-6 0 0,-1-2 0 0,1-2 0 15,-1-8 0-15,-1-1 0 0,2-3 0 16,1-6 0-16,17-3 0 0,-26-2 0 0,26 2 0 16,-15-20 0-16,11 3 0 0,8-1 0 0,0-5 0 15,10 4 0-15,-4-11 0 0,14 9-110 0,-11-21-39 16,26 22-54-16,-25-34 7 0,32 29-73 0,-26-27-14 15,25 12 19-15,-4 0 23 0,0-2 52 0,10 17 47 16,-15-10 142-16</inkml:trace>
  <inkml:trace contextRef="#ctx0" brushRef="#br2" timeOffset="67071.7009">24883 4870 2047 0,'27'41'0'0,"-27"-41"0"0,0 0 0 15,0 0 0-15,0 0 0 0,-21-17 0 0,21 17 0 16,0 0 0-16,0 0 0 0,17-17 0 15,-17 17 0-15,0 0 0 0,6-17 0 0,-6 17-86 16,0 0-144-16,0 0-68 0,-25-21-67 16,25 21-29-16,-22 2 39 0,-1-19 37 0,23 17 318 15</inkml:trace>
  <inkml:trace contextRef="#ctx0" brushRef="#br2" timeOffset="68905.0229">986 6084 1343 0,'0'0'154'0,"0"0"-79"0,0 0-18 0,0 0-6 15,0 0-2-15,0 0-6 0,-6-20-8 16,6 20-9-16,0 0-5 0,0 0-2 0,2-20-3 16,-2 20-1-16,0 0-1 0,0 0-2 0,0 0 2 15,0 0-1-15,0 0 1 0,0 0 1 0,0 0-1 16,0 0 0-16,0 0-1 0,0 0-4 0,0 0 1 15,0 0-9-15,0 0-1 0,0 0 0 0,0 0 0 16,-11 22 0-16,10 0 0 0,-1 6 0 16,-1 9 0-16,0 6 0 0,-2 4 0 15,-2 5 0-15,-2 3 0 0,-1 3 0 0,-1 1 0 16,-2-3 0-16,1-1 0 0,-3-3 0 0,1-4 0 16,0-4 0-16,2-9 0 0,2-7 0 0,3-12 0 15,7-16 0-15,0 0 0 0,0 0 0 0,0 0 0 16,0 0 0-16,9-25 0 0,0-5 0 0,6-10 0 15,2-7 0-15,4-5 0 0,2-4 0 0,0-2 0 16,0 0 0-16,-4 0 0 0,1 2 0 16,-6 2 0-16,1 0 0 0,-4 2 0 0,0-2 0 15,-4 5 0-15,2 0 0 0,-2 5 0 16,-2 2 0-16,0 7 0 0,-3 6 0 0,-1 9 0 16,-1 20 0-16,0-20 0 0,0 20 0 0,0 0 0 15,0 0 0-15,0 0 0 0,-7 26 0 0,3-8 0 16,0 7 0-16,-1 3 0 0,1 2 0 15,0 1 0-15,4-1 0 0,2-2 0 0,4 1 0 16,3-1 0-16,4-3 0 0,4-4 0 0,5-3 0 16,3-5 0-16,4-3 0 0,4-3 0 0,2-5 0 15,4-4 0-15,0-4 0 0,3-5 0 0,-1-2 0 16,-2-7 0-16,0 1 0 0,-3-3 0 0,-3-1 0 16,-4 0 0-16,-3-1 0 0,-6 4 0 0,0-2 0 15,-7 4 0-15,-13 18 0 16,17-27 0-16,-17 27 0 0,0 0 0 0,0 0 0 15,0 0 0-15,0 0 0 0,0 0 0 0,-23 10 0 16,12 10 0-16,-3 8 0 0,-1 10 0 0,-1 4 0 16,0 6 0-16,2 3 0 0,-1 2 0 0,2 0 0 15,3 2 0-15,3-2 0 0,3 0 0 0,1-2 0 16,5-1 0-16,0-7 0 0,7 0 0 0,3-7 0 16,6 0-50-16,-3-13-64 0,24 19-122 15,-39-42-72-15,50 35-63 0,-50-35 5 0,37 4 87 16,-9 2 30-16,-18-30 176 0</inkml:trace>
  <inkml:trace contextRef="#ctx0" brushRef="#br2" timeOffset="69311.2758">1811 6451 1906 0,'0'0'16'0,"0"0"-10"0,0 0 0 16,12 19 9-16,-12-19 4 0,22 12 5 0,-22-12-4 15,34 10 4-15,-14-8-13 0,6-2-11 0,2-1 0 16,1 0 0-16,1-3 0 0,0 1 0 0,0-1 0 16,-1-2 0-16,0-1 0 0,-1-2 0 15,-2-2 0-15,-2-1 0 0,-3-1 0 0,-3-3 0 16,-2-1 0-16,-4-1 0 0,-2-2 0 16,-4 1 0-16,-4 3 0 0,-3-1 0 0,1 17 0 15,-12-31 0-15,12 31 0 0,-26-25 0 0,26 25 0 16,-34-15 0-16,15 13 0 0,-2 3 0 0,-1 4 0 15,-1 4 0-15,-1 3 0 0,-2 6 0 0,2 2 0 16,0 6 0-16,1 3 0 0,3 1 0 16,1 1 0-16,3 3 0 0,4-2 0 0,2-3 0 15,5-3 0-15,5-3 0 0,6-3 0 0,5-3 0 16,-11-17 0-16,38 23 0 0,-10-19 0 0,6-4 0 16,6-6 0-16,6-4 0 0,7-7 0 0,4-6 0 15,5-5 0-15,0-6 0 0,2-1-28 0,-4-6-20 16,5 7-61-16,-17-21-30 15,21 30-82-15,-42-39-72 0,33 35-27 0,-37-24-28 16,9 9 56-16,5 21 44 0,-31-35 248 0</inkml:trace>
  <inkml:trace contextRef="#ctx0" brushRef="#br2" timeOffset="69483.1566">2872 5776 1831 0,'-22'0'53'0,"4"0"1"0,-3 4 4 0,3 4-25 16,0 4-15-16,-2 5-18 0,2 7 0 0,0 6 0 15,0 8 0-15,1 3 0 0,1 5 0 16,3 2 0-16,-1 4 0 0,3 0 0 0,1 3 0 15,3-1 0-15,2 2 0 0,2 1 0 16,0-3 0-16,2-2 0 0,1-3 0 0,0-7 0 16,1-1 0-16,2-5 0 0,2-3 0 0,-1-4-30 15,9 6-83-15,-13-35-66 0,19 45-140 0,-37-45-147 16,18 0-11-16,20 18 15 0,-32-40 462 0</inkml:trace>
  <inkml:trace contextRef="#ctx0" brushRef="#br2" timeOffset="69670.6571">2523 6445 1658 0,'-35'-9'271'15,"56"10"-238"-15,-21-1-30 16,0 0-1-16,17 3 3 0,1-7 5 0,4-4-18 16,5-4 11-16,5-5-19 0,4-3 25 0,6-1-21 15,1-7 6-15,7 2-19 0,-3-6-16 0,9 9-37 16,-16-26-89-16,32 35-257 0,-32-27-166 0,6 2 19 15,2 14 516-15</inkml:trace>
  <inkml:trace contextRef="#ctx0" brushRef="#br2" timeOffset="70045.6763">3287 5724 1282 0,'-10'24'652'16,"-10"-5"-602"-16,-1 6-39 0,1 2 27 0,2 6-24 15,-5 6-14-15,2 2 0 0,-1 4 0 16,2 2 0-16,2 0 0 0,3-1 0 0,2-1 0 15,3 1 0-15,0-4 0 0,4 0 0 0,0-3 0 16,4-1 0-16,2-5 0 0,0 0 0 16,2-5 0-16,-1-3 0 0,2-2 0 0,0-2 0 15,-3-21 0-15,10 28 0 0,-10-28 0 0,0 0 0 16,18 18 0-16,-18-18 0 0,0 0 0 0,22 0 0 16,-22 0 0-16,17-10 0 0,-17 10 0 0,20-18 0 15,-20 18 0-15,21-28 0 0,-21 28 0 0,22-31 0 16,-12 14 0-16,-10 17 0 0,20-30 0 15,-20 30 0-15,17-22 0 0,-17 22 0 0,0 0 0 16,20-23 0-16,-20 23 0 0,0 0 0 16,0 0 0-16,21-7 0 0,-21 7 0 0,0 0 0 15,0 0 0-15,16 21 0 0,-16-21 0 0,13 22 0 16,-13-22 0-16,16 30 0 0,-16-30 0 0,15 31 0 16,-8-15 0-16,-7-16 0 0,16 29 0 0,-16-29-22 15,26 28-84-15,-26-28-44 0,36 16-52 16,-39-34-39-16,35 31-53 0,-32-13-17 0,22-18 8 15,-22 18 38-15,18-28 113 0,15 33 152 0</inkml:trace>
  <inkml:trace contextRef="#ctx0" brushRef="#br2" timeOffset="70373.7686">3579 6358 1257 0,'-18'-23'542'0,"18"23"-408"16,0 0-67-16,0 0-20 0,-20-3-47 15,20 3 0-15,-23 11 0 0,23-11 0 0,-28 24 0 16,13-6 0-16,1 2 0 0,0 2 0 0,2 1 0 15,1 0 0-15,2 1 0 0,1 0 0 0,3-1 0 16,4-1 0-16,1-2 0 0,3-2 0 0,3 1 0 16,-6-19 0-16,17 30 0 0,-17-30 0 0,28 20 0 15,-10-14 0-15,-1-3 0 0,4-2 0 16,1-5 0-16,2 0 0 0,1-6 0 0,0-3 0 16,-2-1 0-16,-4-3 0 0,1-2 0 0,-4 0 0 15,-2-3 0-15,-3-2 0 0,-1-2 0 0,-4 2 0 16,-4 0 0-16,-2 1 0 0,-3 2 0 15,-3 1 0-15,-2 3 0 0,8 17 0 0,-22-29 0 16,22 29 0-16,-24-22 0 0,24 22 0 0,-24-14 0 16,24 14 0-16,-20-5 0 0,20 5 0 15,0 0-35-15,0 0-44 0,0 0-62 0,0 0-48 16,14 25-42-16,-14-25-55 0,19-1-20 0,-19 1 4 16,25-3 28-16,0 13 71 0,-25-10 203 0</inkml:trace>
  <inkml:trace contextRef="#ctx0" brushRef="#br2" timeOffset="70795.6632">4135 6332 1443 0,'0'0'488'0,"17"-14"-393"15,-17 14-74-15,-19-8-21 0,19 8 0 0,-18-13 0 16,18 13 0-16,-25-9 0 0,25 9 0 0,-30-3 0 16,30 3 0-16,-28 6 0 0,28-6 0 0,-29 19 0 15,13-2 0-15,-1 4 0 0,2 2 0 0,-1 5 0 16,1 0 0-16,4 2 0 0,0 0 0 15,3 0 0-15,2-1 0 0,2-2 0 0,4-5 0 16,2-5 0-16,-2-17 0 0,13 23 0 0,-13-23 0 16,22 8 0-16,-22-8 0 0,34-7 0 0,-14-4 0 15,3-7 0-15,4-9 0 0,1-7 0 0,4-7 0 16,2-2 0-16,-1-6 0 0,-1 0 0 16,0-1 0-16,-2 1 0 0,-2 1 0 0,-2 5 0 15,-3 3 0-15,-3 1 0 0,-2 3 0 16,-5 1 0-16,-2 3 0 0,-2 7 0 0,-5 7 0 15,-4 18 0-15,0 0 0 0,0 0 0 0,0 0 0 16,0 0 0-16,-25 13 0 0,10 10 0 0,-3 10 0 16,-3 6 0-16,0 3 0 0,0 4 0 0,1 2 0 15,2 2 0-15,4-1 0 0,3-1 0 0,7-4 0 16,3-1 0-16,8-5 0 0,0-6 0 16,10-1 0-16,0-8 0 0,9 3 0 0,-3-17-86 15,15 11-44-15,-14-28-42 0,27 24-55 0,-29-33 9 16,32 24-40-16,-25-26 6 0,16 7 18 15,-5-6 31-15,-4-9 20 0,4 9 100 0,-13-15 83 16</inkml:trace>
  <inkml:trace contextRef="#ctx0" brushRef="#br2" timeOffset="70967.5393">4687 6121 1946 0,'-32'-14'101'0,"15"14"-101"0,17 0 0 16,0 0 0-16,-17-5 0 0,17 5 0 0,0 0 0 15,0 0 0-15,0 0 0 0,0 0 0 0,0 0 0 16,1 21-22-16,-1-21-152 0,21 22-115 16,-21-22-108-16,0 0-52 0,0 0 6 15,0 0 171-15,21 46 272 0</inkml:trace>
  <inkml:trace contextRef="#ctx0" brushRef="#br2" timeOffset="71092.5367">4649 6539 1706 0,'-26'4'341'0,"26"-4"-341"16,0 0 0-16,0 0 0 0,-4-23 0 0,4 23 0 16,-3-22 0-16,3 22 0 0,-5-35-110 0,25 40-135 15,-41-44-160-15,41 43-113 0,-20-4-16 0,-22-35 300 16</inkml:trace>
  <inkml:trace contextRef="#ctx0" brushRef="#br2" timeOffset="71699.6045">1457 7082 1736 0,'0'0'43'0,"18"6"-9"16,-18-6-7-16,29 9 0 0,-12-7-8 0,6 2-1 16,2 0-6-16,4-1 2 0,4-1-5 15,4 0 2-15,5-4-5 0,3 0-1 0,6-2 2 16,2 1 4-16,7-3 1 0,4 0 0 0,7-3-2 15,4-1-4-15,8 0 0 0,7-1-1 0,2 1-13 16,6 0 25-16,0-1-27 0,1 1 26 0,6-1-14 16,2 1-2-16,2 0 0 0,-2 2 0 15,-5 1 0-15,-1-1 0 0,-2 3 0 0,-1 2 0 16,-5-1 0-16,-1-1 0 0,-7 1 0 0,-5-1 0 16,-2-1 0-16,-3 0 0 0,-2 0 0 0,0 0 0 15,-7-2 0-15,-3 2 0 0,-7 0 0 0,-5 1 0 16,-6 0 0-16,-7 3 0 0,-8 0 0 0,-7 0 0 15,-6 5-13-15,-17-3-10 0,0 0-8 16,0 0-13-16,9 28-59 0,-37-42-171 16,32 45-143-16,-43-40-61 0,12 13-76 0,13 19 445 15</inkml:trace>
  <inkml:trace contextRef="#ctx0" brushRef="#br2" timeOffset="84740.9664">5515 6358 1861 0,'0'0'32'0,"0"0"-7"15,4-23-5-15,-4 23 6 0,0 0 0 0,0 0 5 16,0 0-5-16,0 0-26 0,0 0 0 0,0 0 0 15,0 0 0-15,0 0 0 0,-11 23 0 0,6-2 0 16,-1 6 0-16,-2 3 0 0,0 3 0 0,1 2 0 16,0 1 0-16,3 1 0 0,-1-4 0 15,1 1 0-15,0-2 0 0,3-3 0 0,1-3 0 16,1-1 0-16,3-6 0 0,3-1 0 0,-7-18-40 16,27 29-68-16,-27-29-541 0,0 0-7 0,32-1 63 15</inkml:trace>
  <inkml:trace contextRef="#ctx0" brushRef="#br2" timeOffset="85131.5756">5539 6047 1815 0,'0'0'130'15,"-45"-16"-111"-15,11 16-2 0,0 3-3 0,4 3-1 16,0 4-3-16,3 5 2 0,0 6-6 15,2 4 3-15,2 6-7 0,4 4-2 0,2 5 0 16,2 6 0-16,6 6 0 0,2 5 0 0,5 4 0 16,6 4 0-16,3 1 0 0,4 3 0 15,5 2 0-15,3-4 0 0,6 1 0 0,0-6 0 16,7-3 0-16,3-7 0 0,5-10 0 0,4-9 0 16,3-13 0-16,4-7 0 0,3-12 0 0,2-8 0 15,0-10 0-15,-2-10 0 0,0-8 0 16,-4-7 0-16,-4-8 0 0,-6-2 0 0,-5-4 0 15,-7-2 0-15,-8 1 0 0,-8 1 0 0,-8 0 0 16,-7 4 0-16,-5 1 0 0,-8 0 0 0,-6 3 0 16,-3 0 0-16,-6 2 0 0,-2 0 0 0,-1 5 0 15,-5 0 0-15,-1 5 0 0,-4 3 0 0,-1 5 0 16,0 5 0-16,3 7 0 0,2 8 0 16,6 6 0-16,3 5 0 0,8 6-11 15,0-5-76-15,39 17-503 0,-16-21-61 0,-9 23-5 16</inkml:trace>
  <inkml:trace contextRef="#ctx0" brushRef="#br2" timeOffset="88553.417">6701 6281 1263 0,'0'0'86'0,"0"0"-19"16,1-18-10-16,-1 18-9 0,0 0-2 15,13-17-12-15,-13 17-8 0,0 0-7 16,0 0 4-16,0 0 5 0,0 0 6 0,0 0-1 15,0 0-4-15,0 0-9 0,-1 21-9 0,1-21 1 16,-2 33-6-16,0-13 6 0,-1 3-2 0,3 5-12 16,-2 1 33-16,2 6-34 0,2 0 30 0,-2 5-12 15,1 2-12-15,0 1 11 0,-1-1-13 0,1-1 10 16,-1 0-10-16,0-2 9 0,-1-2-9 16,1-3 7-16,-1-3-6 0,0-2 5 0,1-6-5 15,1-4 4-15,-1-19-4 0,2 19 2 0,-2-19-1 16,0 0-1-16,0 0 5 0,0 0 1 15,15-17 4-15,-15 17-4 0,11-38-5 0,-5 9-3 16,1-6 0-16,2-4 0 0,-1-4 0 0,0 2 0 16,-1 0 0-16,0 0 0 0,-1 1 0 0,0-1 0 15,-2 0 0-15,0-1 0 0,-2 1-1 16,-1-1 2-16,2 3-4 0,-2-1 6 0,1 3-3 16,2 2 0-16,1 4 0 0,2 2 0 0,3 5 0 15,1 3 0-15,2 2 0 0,-13 19 0 0,35-31 0 16,-13 19 0-16,3 3 0 0,1 1 0 0,2 4 0 15,-2 2 0-15,1 4 0 0,-5 4 0 0,-1 2 0 16,-1 4 0-16,-3 2 0 0,0 4 0 0,-2 1 0 16,-4 2 0-16,-2 2 0 15,-1 2 0-15,-6 0 0 0,-2 1 0 0,-5 0 0 16,-3 2 0-16,-6 0 0 0,-4 2 0 0,-6 2 0 16,-3 2 0-16,-7-1 0 0,-7 2 0 0,-3 1 0 15,-4-4 0-15,0 1 0 0,-3-3 0 0,1-2 0 16,1-4 0-16,7-3 0 0,4-3 0 0,9-5 0 15,8-6 0-15,21-7 0 0,-17 4-26 16,17-4-40-16,11-21-66 0,34 18-410 0,-24-19-82 16,16 10 23-16</inkml:trace>
  <inkml:trace contextRef="#ctx0" brushRef="#br2" timeOffset="88990.9181">7256 6608 1808 0,'0'0'27'0,"0"0"-12"0,0 0-3 0,0 0 0 15,0 0 5-15,0 0-2 0,19 11-5 0,-19-11-1 16,0 0-1-16,20 4 2 0,-20-4 2 0,0 0 5 16,0 0 0-16,19 16 2 0,-19-16 0 0,0 20 1 15,0-20-20-15,-5 30 0 0,-1-13 0 16,-2 2 0-16,0 1 0 0,-2-2 0 15,0-1 0-15,10-17 0 0,-16 26 0 0,16-26 0 16,-7 17 0-16,7-17 0 0,0 0 0 0,0 0 0 16,0 0 0-16,25 4 0 0,-25-4 0 0,32-18 0 15,-9 1 0-15,7-4 0 0,-1-5 0 0,4-2 0 16,2-4 0-16,-1 1 0 0,-1 0 0 16,-2 1 0-16,-1 1 0 0,-4 2 0 0,-1 1 0 15,-5 3 0-15,-4 3 0 0,-5 3 0 0,-11 17 0 16,12-22 0-16,-12 22 0 0,0 0 0 15,0 0 0-15,0 0 0 0,0 0 0 0,-20 2 0 0,20-2 0 16,-19 25 0-16,10-6 0 0,-1 2 0 0,0 2 0 16,2 1 0-16,0 1 0 0,2 0 0 15,3 2 0-15,-1-3 0 0,6 2 0 16,1-2 0-16,5 0 0 0,1-5-24 0,10 8-79 16,-19-27-131-16,32 13-401 0,-32-13 6 0,39 4 208 15</inkml:trace>
  <inkml:trace contextRef="#ctx0" brushRef="#br2" timeOffset="89209.7086">8254 5956 1793 0,'-14'24'146'15,"-3"1"-126"-15,-3 5-15 0,1 8 11 0,1 5-8 16,1 3 9-16,0 2-14 0,0 2 11 0,0 2-13 15,2 1-5-15,4-1 19 0,3 1-23 16,1-4 20-16,0-2-8 0,3-5-16 0,1-5 6 16,4-1-22-16,-1-10-33 0,13 8-44 0,-13-34-185 15,0 0-352-15,4 27 32 0,-4-27 323 0</inkml:trace>
  <inkml:trace contextRef="#ctx0" brushRef="#br2" timeOffset="89381.5847">7907 6430 2047 0,'0'0'0'0,"0"0"0"16,-17-3 0-16,17 3 0 0,0 0 0 0,0 0 0 15,0 0 0-15,17 8 0 0,-17-8 0 0,38 0 0 16,-9-4 0-16,6-2 0 0,6-2 0 0,1-5 0 16,5 2 0-16,-3-10-29 0,24 25-445 0,-24-27-212 15,16 14 67-15,-13-5 381 0</inkml:trace>
  <inkml:trace contextRef="#ctx0" brushRef="#br2" timeOffset="89836.3301">9378 6244 1219 0,'0'0'582'16,"0"0"-544"-16,0 0-15 15,0-28 5-15,0 28-3 0,4-23 6 0,-4 23-7 0,7-22-1 0,-7 22-7 16,0 0-3-16,8-18-2 0,-8 18-2 0,0 0-4 16,0 0-5-16,0 0 0 0,0 0 0 0,-1 23 0 15,-3-6 0-15,0 7 0 0,-3 5 0 0,0 6 0 16,-4 7 0-16,1 0 0 0,-2 4 0 0,-2 2 0 15,2-1 0-15,-2 1 0 0,-1-4 0 16,3-1 0-16,1-5 0 0,2-3 0 0,5-4 0 16,1-4 0-16,4-2 0 0,1-7 0 0,5 1-54 15,-7-19-25-15,25 33-151 0,-25-33-409 16,25 0 35-16,-25 0 164 0</inkml:trace>
  <inkml:trace contextRef="#ctx0" brushRef="#br2" timeOffset="90023.8321">9259 6502 1288 0,'-39'-10'289'16,"25"38"114"-16,-7-23-364 0,21-5-11 0,-27 12-28 15,27-12 0-15,0 0 0 0,0 0 0 0,0 0 0 16,5 17 0-16,-5-17 0 0,38-4 0 0,-10-2 0 16,7-5 0-16,7-5 0 0,3-2 0 15,4-2 0-15,-1-6-23 0,7 7-69 16,-17-21-43-16,32 19-481 0,-30-9-26 0,5 7 104 15</inkml:trace>
  <inkml:trace contextRef="#ctx0" brushRef="#br2" timeOffset="90403.2046">9828 5954 1385 0,'24'35'349'0,"-46"-18"-214"0,13 2-90 0,-5-1-11 16,4 9 8-16,-4-2-6 0,1 4-15 0,0 1-21 15,-1 2 0-15,1 1 0 0,1 0 0 0,-2 1 0 16,2 3 0-16,0 0 0 0,1 2 0 16,0-1 0-16,0-1 0 0,0-2 0 0,3-3 0 15,1-2 0-15,2-4 0 0,1-4 0 16,3-4 0-16,1-18 0 0,5 24 0 0,-5-24 0 16,0 0 0-16,23 11 0 0,-23-11 0 0,24-10 0 15,-24 10 0-15,34-24 0 0,-13 6 0 0,-1-2 0 16,4-3 0-16,0-2 0 0,-2 0 0 0,-2 0 0 15,0 2 0-15,-3 3 0 0,-2 3 0 0,-15 17 0 16,21-20 0-16,-21 20 0 0,0 0 0 16,0 0 0-16,0 0 0 0,0 0 0 0,16 22 0 15,-18-6 0-15,-1 7 0 0,-1 4 0 0,-3 2 0 16,0 3 0-16,1-2 0 0,1 1 0 16,2-1 0-16,3-1 0 0,1-3 0 0,5-1 0 15,1-7 0-15,8 1 0 0,-15-19 0 0,34 25-70 16,-34-25-124-16,39-3-439 0,-39 3-1 0,41-15 119 15</inkml:trace>
  <inkml:trace contextRef="#ctx0" brushRef="#br2" timeOffset="90762.8431">10115 6566 1964 0,'0'0'28'15,"0"25"-16"-15,0-25 6 0,0 0 2 0,27 21-15 16,-27-21-5-16,33 6 0 0,-12-6 0 0,-1-2 0 16,4-1 0-16,-1-3 0 0,1-1 0 0,0-2 0 15,-1-2 0-15,-2-1 0 0,-1-1 0 0,-20 13 0 16,25-26 0-16,-25 26 0 0,15-24 0 0,-15 24 0 16,0-25 0-16,0 25 0 0,-13-27 0 15,13 27 0-15,-24-23 0 0,24 23 0 0,-28-17 0 16,28 17 0-16,-34-7 0 0,15 8 0 0,0 5 0 15,-1 4 0-15,2 2 0 0,-2 6 0 0,1 4 0 16,2 1 0-16,1 4 0 0,2 0 0 16,3 1 0-16,5 1 0 0,3-2 0 0,3-2 0 15,3-2 0-15,6-2 0 0,4-4 0 0,-13-17 0 16,38 23 0-16,-15-19 0 0,5-1 0 16,0-6 0-16,8 0 0 0,3-6 0 0,11 3 0 15,-5-21-123-15,28 19-542 0,-22-20-3 0,15 10 78 16</inkml:trace>
  <inkml:trace contextRef="#ctx0" brushRef="#br2" timeOffset="91294.2003">11643 6399 1211 0,'0'0'583'16,"0"0"-538"-16,0 0 13 0,-22-4-20 0,22 4-6 16,-23-2-2-16,6 2-11 0,-4 0 0 0,-1 2-16 15,-3 2 6-15,0 3-9 0,-2 0 0 0,-1 4 0 16,2 1 0-16,-2 0 0 0,4 3 0 0,-1-1 0 16,6 1 0-16,19-15 0 0,-28 25 0 0,28-25 0 15,-11 20 0-15,11-20 0 0,0 0 0 16,17 20 0-16,-17-20 0 0,29 11 0 0,-11-6 0 15,4-4 0-15,0-1 0 0,4 0 0 0,-2-1 0 16,0 0 0-16,0 0 0 0,-5-1 0 0,-2 2 0 16,-17 0 0-16,23-1 0 0,-23 1 0 15,0 0 0-15,0 0 0 0,0 0 0 0,0 0 0 16,6 21 0-16,-6-21 0 0,-14 20 0 0,14-20 0 16,-24 29 0-16,9-12 0 0,-2 1 0 15,-4 3 0-15,3-1 0 0,-2 1 0 0,3-2 0 16,17-19 0-16,-24 31 0 0,24-31 0 0,-6 18 0 15,6-18-5-15,17 7-87 0,-13-29-93 0,27 23-435 16,-15-19 4-16,16 5 88 0</inkml:trace>
  <inkml:trace contextRef="#ctx0" brushRef="#br2" timeOffset="91700.4023">12013 6383 1597 0,'-30'-13'324'15,"30"13"-198"-15,-19 1-126 0,19-1 0 0,-24 12 0 16,24-12 0-16,-22 21 0 0,22-21 0 0,-25 29 0 16,12-10 0-16,1 2 0 0,2 3 0 15,2 2 0-15,0 2 0 0,0 0 0 0,2 1 0 16,1-1 0-16,1 0 0 0,2-2 0 0,2 0 0 16,0-3 0-16,3-3 0 0,2-3 0 0,-5-17 0 15,15 23 0-15,-15-23 0 0,23 13 0 0,-23-13 0 16,34-2 0-16,-13-5 0 0,2-7 0 15,1-3 0-15,3-7 0 0,1-2 0 0,0-3 0 16,-1-2 0-16,-1 2 0 0,-2 2 0 16,-3-1 0-16,-4 0 0 0,-1 3 0 0,-1-1 0 15,-4 2 0-15,-2 3 0 0,-2 3 0 0,-7 18 0 16,8-28 0-16,-8 28 0 0,0 0 0 0,0 0 0 16,0 0 0-16,0 0 0 0,0 0 0 0,0 0 0 15,-4 19 0-15,0-1 0 0,0 7 0 0,-3-1 0 16,1 5 0-16,-1-2 0 0,6 3 0 0,-1-3 0 15,5 1 0-15,1-4 0 0,6 1 0 16,-2-7-64-16,15 11-60 0,-23-29-258 0,35 17-186 16,-35-17-20-16,38 11 268 0</inkml:trace>
  <inkml:trace contextRef="#ctx0" brushRef="#br2" timeOffset="92247.2798">12690 6359 1979 0,'-36'11'68'16,"9"-5"-68"-16,-2 0 0 0,-1 5 0 0,1 2 0 15,-1 3 0-15,-2 2 0 0,3 2 0 0,1 0 0 16,5 3 0-16,1 0 0 0,5 2 0 16,4-2 0-16,3-1 0 0,6-2 0 15,5-3 0-15,-1-17 0 0,16 28 0 0,-16-28 0 16,32 21 0-16,-11-16 0 0,3-1 0 0,0-5 0 15,2-2 0-15,1-3 0 0,-1-4 0 0,1-1 0 16,-1-2 0-16,-2-2 0 0,-3 1 0 0,-3-3 0 16,0 0 0-16,-3-1 0 0,-1 0 0 0,0-1 0 15,-5 0 0-15,1 1 0 0,-3 0 0 0,1 1 0 16,-3 0 0-16,-5 17 0 0,6-28 0 16,-6 28 0-16,3-18 0 0,-3 18 0 0,0 0 0 15,0 0 0-15,0 0 0 0,0 0 0 0,0 0 0 16,-5 27 0-16,1-7 0 0,-5 6 0 0,-2 4 0 15,-4 4 0-15,-2 3 0 0,0 4 0 16,-2 4 0-16,-1 6 0 0,-1 2 0 0,1 3 0 16,2-1 0-16,-2 2 0 0,5-1 0 15,-1-2 0-15,1-1 0 0,4-3 0 0,0-7 0 16,2-5 0-16,0-7 0 0,3-5 0 0,2-7 0 16,4-19 0-16,-1 22 0 0,1-22 0 0,0 0 0 15,0 0 0-15,0 0 0 0,6-18 0 0,-2 1 0 16,1-6 0-16,0-5 0 0,-1-2 0 0,1-2 0 15,-1-2 0-15,2 1 0 0,0-2 0 0,3-2 0 16,0-1 0-16,4-4 0 0,2-1 0 16,2-3 0-16,5-2 0 0,1-1 0 15,4 2 0-15,4 1 0 0,1 7 0 0,1 7 0 16,0 6 0-16,-5 5 0 0,4 6 0 0,-8-1 0 16,10 19-85-16,-25-32-240 0,31 35-259 0,-40-6-38 15,31-14 192-15</inkml:trace>
  <inkml:trace contextRef="#ctx0" brushRef="#br2" timeOffset="92981.6629">13308 6452 1357 0,'-23'-22'551'0,"23"22"-491"0,-33-7-42 16,33 7 26-16,-37-1-27 0,18 3-17 0,-4 1 0 15,-3 4 0-15,1 0 0 0,-4 5 0 0,-2 2 0 16,1 4 0-16,-4 1 0 0,1 4 0 0,0 2 0 16,3 1 0-16,2-2 0 0,2 0 0 0,5-3 0 15,6-1 0-15,15-20 0 0,-15 30 0 0,15-30 0 16,2 23 0-16,-2-23 0 0,21 16 0 0,-4-11 0 16,5-5 0-16,5-5 0 0,3-3 0 15,3-6 0-15,2-1 0 0,1-2 0 0,-1-1 0 16,0-2 0-16,-3 1 0 0,-2 0 0 0,-4-1 0 15,-4 1 0-15,-5 2 0 0,-4-1 0 16,-2 1 0-16,-11 17 0 0,15-28 0 0,-15 28 0 16,6-22 0-16,-6 22 0 0,1-17 0 0,-1 17 0 15,0 0 0-15,0 0 0 0,0 0 0 0,0 0 0 16,0 0 0-16,0 0 0 0,-17 22 0 16,12-5 0-16,-4 2 0 0,2 2 0 0,-1 0 0 15,0 2 0-15,1-3 0 0,3 1 0 0,3-4 0 16,1-17 0-16,5 29 0 0,-5-29 0 0,16 18 0 15,-16-18 0-15,29 5 0 0,-11-7 0 0,4-4 0 16,4-1 0-16,-3-5 0 0,4 0-25 0,-3-4-16 16,4 4 3-16,-5-7-5 15,6 3 13-15,-6-6-1 0,2 4 16 0,-5 0 6 16,-20 18 12-16,28-28 9 0,-28 28 21 0,11-18 13 16,-11 18 3-16,0 0 2 0,0 0-13 0,0 0-38 15,0 0 0-15,-21 4 0 0,21-4 0 0,-15 26 0 16,6-8 0-16,-2 5 0 0,0 3 0 0,2 0 0 15,-2 3 0-15,0-2 0 0,3 1 0 0,1 0 0 16,3-4 0-16,2-4 0 0,2-3 0 16,0-17 0-16,1 22 0 0,-1-22 0 0,0 0 0 15,0 0 0-15,0 0 0 0,0 0 0 0,0 0 0 16,0 0 0-16,21-21 0 0,-15 5 0 0,1-6 0 16,3 0 0-16,-2-3 0 0,2 0 0 0,0 2 0 15,1 2 0-15,-3-2 0 0,3 0 0 16,-1 0 0-16,0 0 0 0,2-1 0 0,1-1 0 15,1 2 0-15,4 0 0 0,-2 2 0 16,2 3 0-16,3 1 0 0,-4 2 0 0,5 3 0 16,-3 1 0-16,3 5 0 0,1-1 0 0,9 7 0 15,-2-7 0-15,17 16-109 0,-19-22-82 0,38 33-242 16,-27-26-206-16,6 2 110 0,10 8 384 0</inkml:trace>
  <inkml:trace contextRef="#ctx0" brushRef="#br2" timeOffset="93450.4291">14771 6413 2015 0,'0'0'30'0,"2"-24"-28"15,-2 24-2-15,0 0 0 0,0 0 0 0,0 0 0 16,0 0 0-16,0 0 0 0,0 0 0 0,-24 21 0 16,12-1 0-16,1 6 0 0,-3 3 0 15,3 1 0-15,2-1 0 0,-1 1 0 0,4-1 0 16,0-2 0-16,2-2 0 0,4-2 0 0,1-2 0 15,3-4 0-15,-4-17 0 0,17 23 0 0,-17-23 0 16,34 8 0-16,-19-26-138 0,25 17-511 16,-22-22 6-16,14 11 27 0</inkml:trace>
  <inkml:trace contextRef="#ctx0" brushRef="#br2" timeOffset="93887.913">14912 6269 1746 0,'-18'-15'292'16,"36"17"-283"-16,-18-2-9 0,0 0 0 0,4 17 0 16,-4-17 0-16,17 13 0 0,-17-13 0 0,21 15 0 15,-21-15 0-15,27 19 0 0,-27-19 0 0,25 21 0 16,-25-21 0-16,21 23 0 0,-21-23 0 0,16 24 0 16,-16-24 0-16,10 27 0 0,-10-27 0 0,-1 30 0 15,-3-13 0-15,-2 1 0 0,-1 1 0 16,-4-1 0-16,0 3 0 0,-3-1 0 0,1 0 0 15,-2 2 0-15,0-3 0 0,-2-1 0 0,2-1 0 16,15-17 0-16,-22 25 0 0,22-25 0 0,0 0 0 16,0 0 0-16,0 0 0 0,0 0 0 15,29-6 0-15,-7-8 0 0,5-7 0 0,5-4 0 16,4-3 0-16,1-2 0 0,-1 0 0 0,2-1 0 16,-4 2 0-16,-3 3 0 0,0-1 0 15,-7 4 0-15,-3 0 0 0,-3 3 0 0,-2 1 0 16,-16 19 0-16,23-26 0 0,-23 26 0 0,0 0 0 15,0 0 0-15,0 0 0 0,0 0 0 0,0 0 0 16,2 17 0-16,-6 0 0 0,-3 4 0 0,1 4 0 16,0 0 0-16,-1 3 0 0,3-2 0 0,2 0 0 15,2-3 0-15,2-4 0 0,7 1 0 16,-9-20 0-16,28 26 0 0,-10-21 0 0,9-1 0 16,3-8 0-16,10 5-28 0,-10-26-151 15,33 32-149-15,-40-40-306 0,26 8 31 0,-1 1 329 16</inkml:trace>
  <inkml:trace contextRef="#ctx0" brushRef="#br2" timeOffset="94075.5315">16064 5937 1457 0,'25'9'399'0,"-53"-15"-238"16,28 6-131-16,-23-4-30 0,23 4 0 0,-27 15 0 16,27-15 0-16,-33 34 0 0,15-8 0 0,0 3 0 15,-2 4 0-15,0 5 0 0,-1 3 0 0,-1 4 0 16,0 2 0-16,2 3 0 0,1-2 0 0,4 0 0 15,1-1 0-15,2-3 0 0,-1-2 0 16,4-1 0-16,-1-4 0 0,4-2 0 16,-1-11 0-16,14 13-140 0,-33-37-352 0,39 26-144 15,-13-26 23-15,0 0 448 0</inkml:trace>
  <inkml:trace contextRef="#ctx0" brushRef="#br2" timeOffset="94514.0991">15644 6352 1732 0,'16'31'315'0,"-16"-31"-315"0,0 0 0 0,29 19 0 16,-10-14 0-16,3-2 0 0,6-2 0 0,3 0 0 16,3-5 0-16,3 3 0 0,2-2 0 0,3 0 0 15,0-2 0-15,1 3 0 16,-3-4 0-16,-2 0 0 0,-4 1 0 0,-5 0 0 15,-2 0 0-15,-4 3 0 0,-6-1 0 0,-17 3 0 16,18-4 0-16,-18 4 0 0,0 0 0 0,0 0 0 16,0 0 0-16,0 0 0 0,-23 23 0 0,23-23 0 15,-34 27 0-15,12-7 0 0,0 0 0 0,-1 5 0 16,0 0 0-16,1 4 0 0,1 0 0 0,3-1 0 16,3 1 0-16,7-4 0 0,3-2 0 15,6 0 0-15,4-3 0 0,4-2 0 0,-9-18 0 16,30 24 0-16,-7-18 0 0,4-4 0 15,5-3 0-15,4-4 0 0,5-6 0 0,7 1 0 16,0-6 0-16,0-4 0 0,-6 0 0 0,-4-4 0 16,-1 2 0-16,-8-2 0 0,-4 1 0 0,-9-1 0 15,-6 1 0-15,-9 0 0 0,-5 2 0 16,-6-3 0-16,-4 5 0 0,-4-3 0 0,-4 5 0 16,-5-3 0-16,7 13-117 0,-21-18-33 0,41 25-87 15,-60-4-363-15,35 3 68 0,6 6 122 0</inkml:trace>
  <inkml:trace contextRef="#ctx0" brushRef="#br2" timeOffset="95202.5991">17506 6007 1930 0,'0'0'10'0,"0"0"7"0,0 0 5 0,0 0 0 15,0 0-4-15,-17 12-12 0,17-12 2 16,-14 38-6-16,7-13 8 0,-1 8-8 0,2 3-2 16,-2 6 0-16,1 4 0 0,1 3 0 15,1 1 0-15,0-1 0 0,0 0 0 0,0-2 0 16,-2 1 0-16,1-4 0 0,0-4 0 0,1-2 0 15,3-4 0-15,0-3 0 0,2-6-13 0,7 3-44 16,-7-28-11-16,15 43-57 0,-15-43-418 0,3 17-44 16,-3-17 7-16</inkml:trace>
  <inkml:trace contextRef="#ctx0" brushRef="#br2" timeOffset="95391.6075">17276 6451 2047 0,'0'0'0'0,"-18"8"0"0,18-8 0 0,0 0 0 15,0 0 0-15,0 0 0 0,29 16 0 0,-7-17 0 16,8-4 0-16,8-5 0 0,6-3 0 0,6-3 0 16,3-3 0-16,7-3 0 0,-1-2 0 0,5 0 0 15,-6-4 0-15,1 4-38 0,-6-7-28 16,5 13-29-16,-23-25-130 0,19 23-393 0,-15-7 4 15,0 4 224-15</inkml:trace>
  <inkml:trace contextRef="#ctx0" brushRef="#br2" timeOffset="95782.2194">18104 5942 1617 0,'-18'29'354'0,"2"11"-278"0,16-40-76 15,-19 32 0-15,10-11 0 0,2 1 0 0,0 2 0 16,-1 4 0-16,0-1 0 0,0 4 0 15,1 0 0-15,1 4 0 0,-2-1 0 0,3 3 0 16,-4 0 0-16,2 3 0 0,-3 0 0 16,-1-2 0-16,0 0 0 0,3-4 0 0,-1-5 0 15,4-4 0-15,3-3 0 0,2-4 0 0,0-18 0 16,10 24 0-16,-10-24 0 0,19 10 0 0,-19-10 0 16,24-3 0-16,-24 3 0 0,32-18 0 15,-15 4 0-15,4-6 0 0,1-1 0 0,2-2 0 16,0-2 0-16,2 0 0 0,-3-2 0 0,-2 3 0 15,-2 3 0-15,-2 0 0 0,-5 4 0 0,-12 17 0 16,23-27 0-16,-23 27 0 0,0 0 0 0,17-15 0 16,-17 15 0-16,0 0 0 0,0 0 0 0,4 23 0 15,-4-23 0-15,-5 36 0 0,3-14 0 16,-3 3 0-16,1 2 0 0,1-2 0 16,3 2 0-16,1-2 0 0,6-2 0 0,2-4 0 15,5 0 0-15,-14-19 0 0,38 26 0 0,-16-19 0 16,11 8-86-16,-33-15-129 0,65 6-273 0,-65-6-113 15,39-13 29-15,-5 14 488 0</inkml:trace>
  <inkml:trace contextRef="#ctx0" brushRef="#br2" timeOffset="96157.2161">18514 6454 1447 0,'0'0'399'16,"0"0"-218"-16,0 0-162 0,-6 19-18 0,6-19-1 15,7 21 0-15,-7-21 0 0,18 22 0 0,-18-22 0 16,31 19 0-16,-14-11 0 0,2-2 0 16,4-1 0-16,1-3 0 0,2-1 0 0,1-2 0 15,2-1 0-15,-2-4 0 0,-1 1 0 0,-2-4 0 16,-2 1 0-16,-4-3 0 0,-18 11 0 0,27-23 0 16,-27 23 0-16,14-24 0 0,-14 24 0 0,5-24 0 15,-5 24 0-15,-8-29 0 0,8 29 0 0,-17-30 0 16,17 30 0-16,-26-24 0 0,9 13 0 0,0 3 0 15,-2 1 0-15,-2 3 0 16,-2 4 0-16,0 6 0 0,-3 4 0 0,-1 3 0 16,3 4 0-16,0 1 0 0,2 4 0 0,1 2 0 15,2 4 0-15,2 2 0 0,2 0 0 0,5 1 0 16,4-4 0-16,6-2 0 0,5-4 0 0,9-1 0 16,5-5 0-16,7-2 0 0,3-6 0 0,7-2 0 15,2-5 0-15,7 1 0 0,2-4 0 0,11 5-26 16,-9-20-142-16,37 34-207 0,-24-34-262 15,12 6 6-15,-1 0 422 0</inkml:trace>
  <inkml:trace contextRef="#ctx0" brushRef="#br2" timeOffset="96829.0958">19970 6377 1435 0,'-15'-21'569'16,"15"21"-535"-16,0 0-25 0,-21-12-9 0,21 12 0 16,0 0 0-16,-18 3 0 0,18-3 0 0,0 0 0 15,-19 23 0-15,19-23 0 0,-12 26 0 16,4-7 0-16,1-3 0 0,0 6 0 0,-2 1 0 16,2 1 0-16,-2 2 0 0,5-1 0 0,-1-2 0 15,1 0 0-15,3-4 0 0,1-2 0 0,0-17 0 16,7 25 0-16,-7-25 0 0,16 17 0 0,-16-17 0 15,21 8 0-15,-21-8 0 0,26-6 0 0,-7-3 0 16,0-4 0-16,4-3 0 16,3-3 0-16,-1-3 0 0,1-2 0 0,-1-1 0 15,-2-2 0-15,1 1 0 0,-5-1 0 0,0 2 0 16,-2 2 0-16,-2 0 0 0,-2 3 0 0,-2 1 0 16,-2 2 0-16,-9 17 0 0,13-27 0 0,-13 27 0 15,0 0 0-15,0 0 0 0,0 0 0 0,0 0 0 16,0 0 0-16,0 0 0 0,0 0 0 0,-3 25 0 15,-1-6 0-15,-1 4 0 0,3 0 0 16,-1 2 0-16,2 2 0 0,1-2 0 0,0-1 0 16,2-1 0-16,2-1 0 0,2-2 0 0,1-4 0 15,-7-16 0-15,24 26 0 0,-24-26 0 16,29 13 0-16,-29-13 0 0,33 0 0 0,-16-5 0 16,0-3 0-16,-17 8 0 0,30-24 0 0,-17 7 0 15,-2-1 0-15,-1-3 0 0,-1-2 0 0,-3-1 0 16,1-2 0-16,-1 2 0 0,0-1 0 15,0 1 0-15,0-1 0 0,2 4 0 0,-1-1 0 16,3 5 0-16,-3 0 0 0,-7 17 0 0,21-20 0 16,-21 20 0-16,22-11 0 0,-4 20-87 0,-18-9-90 15,35 17-211-15,-35-17-109 0,0 0-58 0,0 0 213 16</inkml:trace>
  <inkml:trace contextRef="#ctx0" brushRef="#br2" timeOffset="97266.5983">20986 6283 1300 0,'-46'18'614'0,"6"-7"-481"16,15-10-133-16,-1 5 0 0,-1 1 0 16,0 3 0-16,-2 3 0 0,4 3 0 0,-3 0 0 15,2 4 0-15,1 0 0 0,3 3 0 0,4-3 0 16,7 1 0-16,3-2 0 0,6-2 0 0,3 0 0 15,-1-17 0-15,10 30 0 0,-10-30 0 16,28 24 0-16,-9-14 0 0,3-3 0 0,2-1 0 16,2-5 0-16,1-2 0 0,2-1 0 0,0-3 0 15,0-2 0-15,-2-2 0 0,-1-3 0 16,-2-1 0-16,-2-4 0 0,-3 0 0 0,0-4 0 16,-5 1 0-16,1-1 0 0,-3 0 0 0,-4-1 0 15,1 0 0-15,-4 0 0 0,1 0 0 0,1 0 0 16,-1 1 0-16,-2 3 0 0,-2 1 0 0,-2 17 0 15,2-21 0-15,-2 21 0 0,0 0 0 0,0 0 0 16,0 0 0-16,-13 20 0 0,6-1 0 16,-1 4 0-16,-1 1 0 0,1 4 0 0,-1 0 0 15,2 1 0-15,1 0 0 0,0 0 0 16,3-4 0-16,2-1 0 0,2-5 0 0,5-2 0 16,-6-17 0-16,23 20 0 0,-23-20 0 0,37 9 0 15,-14-12 0-15,9 2-9 0,-7-17-123 0,25 23-80 16,-38-45-166-16,33 20-268 0,-2-1 95 0,-9-22 433 15</inkml:trace>
  <inkml:trace contextRef="#ctx0" brushRef="#br2" timeOffset="97469.7397">21703 5850 1666 0,'-6'44'381'16,"-17"-19"-381"-16,-1 2 0 0,1 6 0 15,0 2 0-15,3 3 0 0,0 0 0 0,2 1 0 16,2 1 0-16,1 1 0 0,2-1 0 0,2 0 0 16,1-3 0-16,3-2 0 0,3-1 0 0,2-2 0 15,3-3 0-15,-2-5 0 0,5 0 0 0,-4-7 0 16,7 6-99-16,-7-23-188 0,0 0-300 0,0 0 2 16,0 0 97-16</inkml:trace>
  <inkml:trace contextRef="#ctx0" brushRef="#br2" timeOffset="97688.5061">21396 6275 1915 0,'-30'9'132'0,"30"-9"-132"0,0 0 0 16,-17 10 0-16,17-10 0 0,0 0 0 0,18 12 0 15,0-8 0-15,8-4 0 0,3 0 0 0,8-2 0 16,1-2 0-16,7 1 0 0,3-4 0 0,2 1 0 15,-4-1 0-15,3 4 0 0,-3-2 0 0,0 3 0 16,-1-4 0-16,1 9-72 0,-23-33-274 0,28 37-248 16,-30-20-38-16,5 4 230 0</inkml:trace>
  <inkml:trace contextRef="#ctx0" brushRef="#br2" timeOffset="98266.6061">21850 6343 1654 0,'-5'49'393'0,"5"-49"-393"16,-16 23 0-16,16-23 0 0,0 18 0 16,0-18 0-16,0 0 0 0,23 14 0 0,-23-14 0 15,33 1 0-15,-13-3 0 0,1-3 0 0,3-1 0 16,-3-4 0-16,4 2 0 0,-2-5 0 0,-4 1 0 16,1-3 0-16,-20 15 0 0,31-30 0 15,-31 30 0-15,31-28 0 0,-31 28 0 0,23-29 0 16,-23 29 0-16,17-27 0 0,-17 27 0 0,10-26 0 15,-10 26 0-15,6-26 0 0,-6 26 0 16,0-19 0-16,0 19 0 0,0 0 0 0,0 0 0 16,-25-12 0-16,25 12 0 0,-26 11 0 0,6 0 0 15,3 1 0-15,-1 5 0 0,-1 1 0 0,0 1 0 16,0 2 0-16,3 2 0 0,3-2 0 0,4 4 0 16,4-4 0-16,4 0 0 0,7-3 0 0,-6-18 0 15,22 28 0-15,-5-18 0 0,2-3 0 16,3-2 0-16,4-3 0 0,3-2 0 0,2-2 0 15,3-4 0-15,2-3 0 0,-1 0 0 16,1-4 0-16,-4 1 0 0,1-1 0 0,-2 1 0 16,-2 1 0-16,-4 0 0 0,-4 1 0 0,-3 4 0 15,-18 6 0-15,22-4 0 0,-22 4 0 0,0 0 0 16,0 0 0-16,3 18 0 0,-3-18 0 0,-16 31 0 16,2-10 0-16,-3 2 0 0,3 3 0 15,-4 0 0-15,2-1 0 0,-1-1 0 0,1 2 0 16,4-7 0-16,4-1 0 0,8-18 0 0,-6 26 0 15,6-26 0-15,0 0 0 0,0 0 0 0,0 0 0 16,0 0 0-16,26-3 0 0,-26 3 0 0,23-30 0 16,-8 9 0-16,0-3 0 0,2-1 0 0,0-1 0 15,2 0 0-15,1-3 0 0,2 1 0 16,1-3 0-16,3 0 0 0,1 1 0 16,2 0 0-16,3 2 0 0,0 3 0 0,4 4 0 15,-2 3 0-15,2 7 0 0,-3-2 0 0,3 8 0 16,-10-8 0-16,15 19-156 0,-31-32-164 0,20 30-327 15,-10-5 48-15,-3-4 275 0</inkml:trace>
  <inkml:trace contextRef="#ctx0" brushRef="#br2" timeOffset="99335.64">4946 7919 1610 0,'23'25'382'0,"-23"-25"-339"16,0 0-31-16,-20-4-12 0,20 4 0 0,0 0 0 16,0 0 0-16,9-19 0 0,-9 19 0 0,23-17 0 15,-4 8 0-15,6-1 0 0,4-1 0 0,4 2 0 16,3 1 0-16,0 2 0 0,0 1 0 15,-2 3 0-15,-2 2 0 0,-4 2 0 16,-6 3 0-16,-4 2 0 0,-18-7 0 0,22 20 0 16,-22-20 0-16,2 32 0 0,-9-9 0 0,-5 3 0 15,-7 3 0-15,-4 1 0 0,-5 0 0 0,-3 3 0 16,-2-2 0-16,-4 1 0 0,2 1 0 0,-4-2 0 16,3 2 0-16,2-4 0 0,2 0 0 0,4-5 0 15,6-2 0-15,5-4 0 0,17-18 0 16,-18 28 0-16,18-28 0 0,0 0 0 0,19 21 0 15,1-16 0-15,5-1 0 0,7-5 0 0,3-3 0 16,5-3 0-16,3-5 0 0,4 0 0 0,1-5 0 16,2 0 0-16,-2-6 0 0,11-1-27 15,-9-14-76-15,24 30-248 0,-33-34-289 0,8 10 11 16,-5-1 333-16</inkml:trace>
  <inkml:trace contextRef="#ctx0" brushRef="#br2" timeOffset="99701.279">5329 7418 1836 0,'-45'23'53'0,"-4"-1"-14"0,5 9-1 16,-2 6-8-16,1 5 4 0,-1 5-17 0,1 5-17 16,2 5 0-16,2 5 0 0,2 4 0 0,5 3 0 15,6 3 0-15,5 3 0 0,7 1 0 0,6 2 0 16,10 2 0-16,9-1 0 0,7-3 0 0,11-2 0 15,4-5 0-15,7-10 0 0,7-11 0 0,5-14 0 16,8-14 0-16,7-11 0 0,4-11 0 0,0-8 0 16,4-8 0-16,3-7 0 0,-3-11 0 15,-1-3 0-15,-7-9 0 0,-7 1 0 16,-9-4 0-16,-8 1 0 0,-9-6 0 0,-8-2 0 16,-7-1 0-16,-6-1 0 0,-7 4 0 0,-7 1 0 15,-4 3 0-15,-5 1 0 0,-1 2 0 0,-4-2 0 16,-2 4 0-16,0-3 0 0,-2 4 0 0,-2-2 0 15,0 4 0-15,-3 1 0 0,3 7-42 0,-7-4-38 16,14 22-69-16,-30-28-149 0,46 46-137 16,-46-13-55-16,18 9-25 0,22 28 478 0</inkml:trace>
  <inkml:trace contextRef="#ctx0" brushRef="#br2" timeOffset="100274.3283">6819 7751 1260 0,'2'-29'626'0,"-2"29"-571"0,1-24-30 15,-1 24 12-15,-6-23-27 0,6 23 24 0,-19-21-34 16,19 21 0-16,-34-12 0 0,13 10 0 15,-3 3 0-15,-3 4 0 0,-1 2 0 0,-3 3 0 16,1 3 0-16,1 1 0 0,-2 3 0 0,2 3 0 16,1-1 0-16,3 3 0 0,2-2 0 0,4 1 0 15,4-3 0-15,15-18 0 0,-16 29 0 0,16-29 0 16,5 19 0-16,-5-19 0 0,23 20 0 16,-5-13 0-16,6 0 0 0,3-1 0 0,4-2 0 15,0 0 0-15,3 0 0 0,1 0 0 0,0 2 0 16,-3 0 0-16,-1 1 0 0,-4 3 0 0,-7 0 0 15,-2 3 0-15,-18-13 0 0,21 29 0 0,-16-12 0 16,-5 1 0-16,-5 3 0 0,-5 2 0 0,-5 2 0 16,-7-1 0-16,-3 0 0 15,-3 1 0-15,-2-4 0 0,1 4 0 0,0-5 0 16,2 0 0-16,1-2 0 0,4-5 0 0,22-13 0 16,-28 13 0-16,28-13 0 0,0 0 0 0,0 0 0 15,7-22 0-15,11 9-76 0,-7-27-114 0,40 27-331 16,-24-21-152-16,13-6 87 0</inkml:trace>
  <inkml:trace contextRef="#ctx0" brushRef="#br2" timeOffset="100774.3141">7405 7458 1298 0,'0'-20'636'0,"0"20"-590"0,0 0-12 16,0 0-7-16,0 0-21 0,0 0-6 0,0 0 0 15,0 0 0-15,0 0 0 0,0 0 0 0,0 0 0 16,3 27 0-16,-5 0 0 0,-2 7 0 0,-2 3 0 16,0 5 0-16,-2 2 0 0,-1 3 0 15,-2 3 0-15,1 1 0 0,-1 1 0 0,1-1 0 16,0-1 0-16,0-1 0 0,2-3 0 16,1-4 0-16,3-1 0 0,0-3 0 0,5-1 0 15,-1-4 0-15,5-2 0 0,-1-8-44 0,12 14-95 16,-16-37-496-16,7 25-18 0,-7-25 78 0</inkml:trace>
  <inkml:trace contextRef="#ctx0" brushRef="#br2" timeOffset="100993.0736">7159 7925 1791 0,'-33'-5'256'16,"33"5"-256"-16,-18 11 0 0,18-11 0 0,0 0 0 15,0 0 0-15,0 0 0 0,21 10 0 0,-21-10 0 16,37 0 0-16,-10-3 0 0,5-2 0 16,4-2 0-16,4-2 0 0,4-1 0 0,1-2 0 15,1 1 0-15,4-2 0 0,0 3 0 0,-1-2 0 16,4 8-78-16,-13-15-56 0,27 29-333 0,-28-24-169 16,6 7 17-16,-6 5 507 0</inkml:trace>
  <inkml:trace contextRef="#ctx0" brushRef="#br2" timeOffset="101180.5631">7937 7865 1728 0,'-26'6'196'0,"26"-6"-139"15,-19 27-21-15,12-10-6 0,7-17-30 0,-15 35 0 16,9-14 0-16,0 1 0 0,1 1 0 0,3 0 0 16,-2-2 0-16,4 1 0 0,-1-2 0 0,2-1 0 15,2-1 0-15,-3-18 0 0,8 29 0 16,-8-29 0-16,14 22 0 0,-14-22 0 0,18 12 0 15,-18-12 0-15,27 1-19 0,-19-21-134 0,25 17-484 16,-22-16-23-16,11 6 83 0</inkml:trace>
  <inkml:trace contextRef="#ctx0" brushRef="#br2" timeOffset="101321.1944">7940 7624 2010 0,'0'0'32'15,"-32"-19"-27"-15,32 19-5 0,-20-17 0 0,20 17 0 16,0 0 0-16,0 0 0 0,-2-19-2 0,2 19-41 16,22-15-39-16,20 16-543 0,-42-1-28 0,37-15 28 15</inkml:trace>
  <inkml:trace contextRef="#ctx0" brushRef="#br2" timeOffset="101680.5702">8313 7816 1806 0,'11'21'108'0,"-11"-21"-58"16,-11 35-1-16,5-17-18 0,4 2-28 15,-4 2-3-15,1 1 0 0,-1 0 0 0,2 0 0 16,-1-1 0-16,0-3 0 0,2-1 0 0,-1-1 0 16,4-17 0-16,-6 32 0 0,6-32 0 0,-6 23 0 15,6-23 0-15,0 0 0 0,-1 19 0 0,1-19 0 16,0 0 0-16,0 0 0 0,0 0 0 15,0 0 0-15,19-19 0 0,-19 19 0 0,21-28 0 16,-10 10 0-16,0-1 0 0,1-3 0 16,-1-2 0-16,0-1 0 0,-2-1 0 0,0 0 0 15,-2 1 0-15,-2-2 0 0,-1 1 0 0,-1 2 0 16,0-1 0-16,0 2 0 0,0 4 0 0,-3 19 0 16,5-28 0-16,-5 28 0 0,0 0 0 0,14-17 0 15,-14 17 0-15,20-7 0 0,-20 7 0 0,36-7 0 16,-10 4 0-16,4-3 0 0,5 1 0 15,3-2 0-15,5 4 0 0,-2-7 0 0,8 6 0 16,-16-19-123-16,40 20-508 0,-39-14-52 0,9 3 74 16</inkml:trace>
  <inkml:trace contextRef="#ctx0" brushRef="#br2" timeOffset="102414.9624">9506 7770 1950 0,'0'0'45'0,"0"0"-11"0,0 0-16 0,0 0-18 15,0 0 0-15,0 0 0 0,0 0 0 0,-17 11 0 16,17-11 0-16,-16 24 0 0,8-6 0 0,1 3 0 15,-2 0 0-15,1 2 0 0,0 2 0 0,3 3 0 16,0-2 0-16,3 0 0 0,2-3 0 16,1-4 0-16,4-2 0 0,-5-17 0 15,17 24 0-15,-17-24 0 0,29 11 0 0,-8-10 0 16,1-2 0-16,1-4 0 0,3-4 0 0,-2-4 0 16,3-3 0-16,-2-4 0 0,1-4 0 0,-1-3 0 15,0 0 0-15,-1-2 0 0,-2 2 0 0,0 0 0 16,-4 2 0-16,-2 0 0 0,-4 2 0 15,-4 3 0-15,-3 3 0 0,-5 17 0 0,3-21 0 16,-3 21 0-16,0 0 0 0,0 0 0 0,0 0 0 16,0 0 0-16,0 0 0 0,-21 19 0 0,14-1 0 15,-2 5 0-15,-1 2 0 0,2 2 0 0,2 1 0 16,0 0 0-16,2-1 0 0,4 2 0 0,1 0 0 16,4-3 0-16,4-1 0 0,0-7 0 15,6 2 0-15,-15-20 0 0,37 28 0 16,-16-21 0-16,6 1-1 0,-4-11-81 0,20 21-144 15,-43-18-366-15,49-13-13 0,-28 3 65 0</inkml:trace>
  <inkml:trace contextRef="#ctx0" brushRef="#br2" timeOffset="102789.9504">10160 7813 1336 0,'0'0'564'15,"0"0"-519"-15,-17 8-14 0,17-8-1 0,0 0-1 16,0 0-17-16,-20 6-12 0,20-6 0 15,-10 18 0-15,10-18 0 0,-12 29 0 0,6-12 0 16,1 4 0-16,-1-1 0 0,1 3 0 0,-1-1 0 16,2 1 0-16,-1 0 0 0,2-6 0 0,3-17 0 15,-5 29 0-15,5-29 0 0,-1 17 0 16,1-17 0-16,0 0 0 0,0 0 0 0,0 0 0 16,0 0 0-16,25-7 0 0,-25 7 0 0,26-26 0 15,-10 7 0-15,2-3 0 0,2-5 0 0,0-2 0 16,1 3 0-16,-2-3 0 0,-1 3 0 0,-1 3 0 15,-1-2 0-15,-1 4 0 0,-3 1 0 0,0 2 0 16,-12 18 0-16,17-24 0 0,-17 24 0 0,0 0 0 16,0 0 0-16,18-9 0 15,-18 9 0-15,0 0 0 0,11 24 0 0,-7-7 0 16,0 1 0-16,-1 4 0 0,1 5 0 0,-2-2 0 16,2 4 0-16,1 0 0 0,1 3 0 0,1-6 0 15,3 2 0-15,1-6 0 0,5-2 0 0,-16-20 0 16,40 34-55-16,-40-34-120 0,57 24-237 0,-57-24-219 15,38 2 45-15,-9 0 399 0</inkml:trace>
  <inkml:trace contextRef="#ctx0" brushRef="#br2" timeOffset="103008.6996">10916 7398 1465 0,'-3'31'469'0,"-24"-9"-369"0,14 2-87 0,-4 2-13 16,1 6 0-16,2 4 0 0,-2 1 0 0,1 1 0 16,2 2 0-16,0 0 0 0,0 1 0 0,4-1 0 15,1-2 0-15,3-1 0 0,2-3 0 0,0-2 0 16,1-2 0-16,3-1 0 0,-1-6 0 0,4-1 0 16,-4-22 0-16,10 31-11 0,-10-31-134 0,17 12-496 15,-17-12-5-15,0 0 43 0</inkml:trace>
  <inkml:trace contextRef="#ctx0" brushRef="#br2" timeOffset="103352.4503">10674 7814 2047 0,'0'0'0'0,"0"0"0"0,6 17 0 0,-6-17 0 16,0 0 0-16,20 17 0 0,-20-17 0 0,25 10 0 15,-8-6 0-15,3-1 0 0,2-1 0 0,4-1 0 16,1-2 0-16,-2 0 0 0,1-3 0 0,0 0 0 16,2-2 0-16,-1 3 0 0,1-3 0 0,-1 1 0 15,0-1 0-15,-1-1 0 16,-1-1 0-16,-3 2 0 0,-4 1 0 0,-18 5 0 16,22-4 0-16,-22 4 0 0,0 0 0 0,0 0 0 15,0 0 0-15,0 0 0 0,0 0 0 0,11 19 0 16,-11-19 0-16,-5 24 0 0,1-7 0 0,-1 1 0 15,-2 3 0-15,0 2 0 0,-3 0 0 0,1 2 0 16,3 1 0-16,-2-3 0 0,4 1 0 0,-1-5 0 16,5 0 0-16,0-19 0 0,5 29 0 15,-5-29 0-15,20 26-88 0,-30-43-212 0,39 29-238 16,-29-12-109-16,18-33 174 0</inkml:trace>
  <inkml:trace contextRef="#ctx0" brushRef="#br2" timeOffset="103496.2214">11167 7533 2047 0,'0'0'0'0,"0"0"0"0,0 0 0 0,0 0 0 16,0 0 0-16,0 0 0 0,0 0 0 0,0 0 0 16,30 18-276-16,-30-18-404 0,17-7 10 15,-17 7 250-15</inkml:trace>
  <inkml:trace contextRef="#ctx0" brushRef="#br2" timeOffset="103942.4693">11619 7290 1947 0,'0'0'74'0,"0"0"-48"0,-5 17-26 16,5-17 0-16,3 30 0 0,-3-7 0 0,-2 5 0 16,-2 3 0-16,-2 6 0 0,-2 1 0 0,-1 5 0 15,-2 2 0-15,-1-1 0 0,1 1 0 16,0-1 0-16,-1-1 0 0,1-2 0 0,0 0 0 15,1-1 0-15,2-5 0 0,1-3 0 0,5-3 0 16,1-7 0-16,8-2 0 0,-7-20 0 0,19 30 0 16,-19-30-98-16,43 25-351 0,-43-25-139 15,24-14-39-15,-4 14 343 0</inkml:trace>
  <inkml:trace contextRef="#ctx0" brushRef="#br2" timeOffset="104850.9904">12926 7814 1713 0,'-10'-33'99'0,"10"33"-35"0,-14-20-8 0,14 20-6 15,-21-19-12-15,21 19-11 0,-26-17-27 0,26 17 0 16,-30-10 0-16,30 10 0 0,-34-4 0 0,17 4 0 15,-1 4 0-15,-3 2 0 0,0 3 0 0,-1 3 0 16,-1 2 0-16,1 4 0 0,1 2 0 0,0 1 0 16,1 2 0-16,3 1 0 0,2-1 0 15,2 1 0-15,4-1 0 0,1 1 0 0,5-1 0 16,4-1 0-16,3-2 0 0,4-4 0 0,-8-16 0 16,27 28 0-16,-9-18 0 0,3-4 0 0,4-5 0 15,3-2 0-15,5-7 0 0,2-6 0 16,2-8 0-16,3-2 0 0,3-7 0 0,0-5 0 15,2-3 0-15,-1-5 0 0,-1 0 0 0,-3-1 0 16,-5 0 0-16,-3 2 0 0,-8 1 0 16,-6 5 0-16,-4 4 0 0,-5 2 0 0,-5 4 0 15,-3-1 0-15,-3 7 0 0,-4 1 0 0,-2 3 0 16,8 17 0-16,-18-17 0 0,18 17 0 0,-22-1 0 16,22 1 0-16,-26 18 0 0,12 2 0 0,1 5 0 15,-1 7 0-15,0 5 0 0,2 3 0 0,1 3 0 16,1 5 0-16,1-1 0 0,2 0 0 15,2-1 0-15,2-3 0 0,3-4 0 0,2-4 0 16,7-2 0-16,2-5 0 0,4-2 0 16,4-6 0-16,5-1 0 0,0-7 0 0,4 0 0 15,0-6 0-15,4 0 0 0,-9-13-112 0,26 28-194 16,-49-21-287-16,43-16-4 0,-20 9 159 0</inkml:trace>
  <inkml:trace contextRef="#ctx0" brushRef="#br2" timeOffset="105054.1201">13483 7717 1297 0,'0'0'617'0,"0"0"-556"16,0 0-32-16,0 0 1 0,0 0-17 0,-22 21-13 15,16-3 0-15,-1 5 0 0,-1 2 0 16,3 4 0-16,-2 1 0 0,2 1 0 0,0 1 0 16,2 3 0-16,-1-1 0 0,1-1 0 15,-1-3 0-15,1-3 0 0,3-4 0 0,0-3 0 16,3-2 0-16,-3-18 0 0,12 27 0 0,-12-27 0 15,17 16 0-15,-17-16 0 0,21 1 0 0,-21-1-18 16,31-7-117-16,-36-22-395 0,32 19-76 0,-18-17-9 16</inkml:trace>
  <inkml:trace contextRef="#ctx0" brushRef="#br2" timeOffset="105194.8256">13543 7568 1503 0,'-33'-1'416'0,"33"1"-383"16,18 2-45-16,-18-2-17 0,21 6-46 0,-21-6-55 16,45 13-132-16,-45-13-181 0,35-17-84 15,0 23 54-15,-11-18 473 0</inkml:trace>
  <inkml:trace contextRef="#ctx0" brushRef="#br2" timeOffset="105522.8902">14108 7629 1742 0,'-45'-3'158'0,"23"11"-99"16,-9-7-6-16,3 5-18 0,-4 1-35 16,0-1 0-16,-2 3 0 0,4 1 0 0,-2 0 0 15,4 1 0-15,3 0 0 0,5 0 0 0,3-2 0 16,17-9 0-16,-18 19 0 0,18-19 0 0,0 0 0 16,6 21 0-16,-6-21 0 0,29 14 0 0,-7-9 0 15,4-1 0-15,4 0 0 0,0 0 0 0,5-3 0 16,-1 1 0-16,-3 2 0 0,1-1 0 15,-7 4 0-15,-2-1 0 0,-3 1 0 0,-20-7 0 16,24 18 0-16,-24-18 0 0,9 24 0 0,-9-24 0 16,-5 30 0-16,-2-11 0 0,-4-3 0 0,-2 4 0 15,-2-1 0-15,-2-1 0 0,-2 0 0 0,1-3 0 16,1-1 0-16,-1-1 0 0,18-13 0 16,-28 19 0-16,28-19 0 0,0 0 0 0,-18 16 0 15,18-16 0-15,0 0 0 0,0 0-61 16,41 7-240-16,-46-31-247 0,26 13-89 0,0-4 138 15</inkml:trace>
  <inkml:trace contextRef="#ctx0" brushRef="#br2" timeOffset="105882.274">14639 7630 1698 0,'0'0'233'0,"-20"-10"-117"16,3 10-116-16,-3 1 0 0,0 4 0 15,-1 1 0-15,-2 3 0 0,-1 2 0 0,0 2 0 16,1 3 0-16,0 1 0 0,1 0 0 0,3 2 0 16,1-2 0-16,3 1 0 0,15-18 0 0,-18 28 0 15,18-28 0-15,0 23 0 0,0-23 0 16,14 18 0-16,-14-18 0 0,30 13 0 0,-11-9 0 16,2-2 0-16,1-1 0 0,2-1 0 0,-2 0 0 15,2-1 0-15,-3 0 0 0,-2 0 0 0,-19 1 0 16,26 1 0-16,-26-1 0 0,0 0 0 0,0 0 0 15,18 12 0-15,-18-12 0 0,0 0 0 16,-5 22 0-16,5-22 0 0,-13 25 0 0,13-25 0 16,-21 29 0-16,21-29 0 0,-23 34 0 15,23-34 0-15,-22 32 0 0,22-32 0 0,-17 26 0 16,17-26 0-16,-7 21 0 0,7-21 0 0,0 0 0 16,0 0-9-16,20 29-165 0,-30-51-162 0,40 33-205 15,-30-11-69-15,17-30 234 0</inkml:trace>
  <inkml:trace contextRef="#ctx0" brushRef="#br2" timeOffset="106194.7774">15033 7681 2047 0,'-27'7'0'0,"7"-1"0"0,-1 4 0 0,-1 2 0 15,2 5 0-15,-5 1 0 0,5 2 0 0,-2 1 0 16,4 2 0-16,2-1 0 0,2 1 0 15,4 0 0-15,1-3 0 0,2-2 0 0,3-1 0 16,4-17 0-16,4 27 0 0,-4-27 0 0,16 19 0 16,-16-19 0-16,24 6 0 0,-7-7 0 0,4-3 0 15,2-3 0-15,1-6 0 0,2-2 0 0,-2-4 0 16,0 1 0-16,-1-3 0 0,-2 0 0 0,-4-1 0 16,-2 0 0-16,-2 0 0 0,-1 2 0 0,-3-2 0 15,-2 3 0-15,-5 0 0 16,-2 1 0-16,0 18 0 0,-7-27 0 0,7 27 0 15,-13-19 0-15,13 19 0 0,-20-6 0 0,20 6 0 16,-20 8 0-16,20-8 0 0,-16 21-41 0,-2-24-118 16,28 32-98-16,-36-29-347 0,26 0-12 0,0 0 247 15</inkml:trace>
  <inkml:trace contextRef="#ctx0" brushRef="#br2" timeOffset="106433.3961">15418 7361 1800 0,'-26'-15'247'0,"26"15"-247"0,0 0 0 15,-23 9 0-15,23-9 0 0,-19 27 0 0,9-9 0 0,1 4 0 16,0 2 0-16,1 3 0 0,2 2 0 0,3 3 0 16,-1 1 0-16,0 2 0 0,0-2 0 0,0-1 0 15,0 0 0-15,-1-2 0 0,3 0 0 0,-2-3 0 16,3 1 0-16,-1-4 0 0,3 1 0 0,-2-4 0 15,4 2 0-15,-3-23-33 0,20 43-258 0,-37-50-233 16,17 7-113-16,3 21 76 0,-3-21 561 16</inkml:trace>
  <inkml:trace contextRef="#ctx0" brushRef="#br2" timeOffset="106745.9834">15556 7672 2030 0,'-19'9'17'0,"19"-9"-17"16,-10 18 0-16,10-18 0 0,-8 24 0 0,8-24 0 15,-9 28 0-15,9-28 0 0,-6 31 0 0,4-14 0 16,2-17 0-16,-3 32 0 0,3-32 0 0,1 29 0 16,-1-29 0-16,5 25 0 0,-5-25 0 0,10 18 0 15,-10-18 0-15,0 0 0 0,21 17 0 0,-21-17 0 16,20 5 0-16,-20-5 0 0,24-5 0 15,-24 5 0-15,27-12 0 0,-27 12 0 16,32-20 0-16,-32 20 0 0,28-30 0 0,-13 14 0 16,-1-3 0-16,1-1 0 0,1 1 0 0,-2-2 0 15,1 0 0-15,-1 2 0 0,0-3 0 0,3 5 0 16,-5-6 0-16,5 8 0 0,-12-14-67 0,24 32-203 16,-40-25-404-16,11 22 54 0,23-9 205 15</inkml:trace>
  <inkml:trace contextRef="#ctx0" brushRef="#br2" timeOffset="107261.5912">16009 7815 1552 0,'0'0'264'0,"-18"16"-33"0,18-16-231 16,0 0 0-16,0 0 0 0,0 0 0 0,21 1 0 15,-21-1 0-15,33-6 0 0,-10 0 0 0,4-4 0 16,2 0 0-16,3 2 0 0,-2-3 0 16,1 1 0-16,-2 0 0 0,-2-3 0 0,-4 0 0 15,-1 0 0-15,-22 13 0 0,26-24 0 0,-26 24 0 16,14-22 0-16,-14 22 0 0,0-22 0 0,0 22 0 16,-12-22 0-16,12 22 0 0,-27-18 0 0,10 11 0 15,-4 1 0-15,2 3 0 0,-2 2 0 0,-1 4 0 16,0 4 0-16,-1 1 0 0,-1 6 0 15,-2 3 0-15,2 2 0 0,-2 3 0 16,5 3 0-16,0 1 0 0,5 1 0 0,5 1 0 16,4-1 0-16,4-3 0 0,6-2 0 0,4-3 0 15,5-2 0-15,7-2 0 0,1-3 0 0,6-3 0 16,2-3 0-16,8-2 0 0,3-5 0 0,6 1 0 16,5-6 0-16,6 2 0 0,-10-20-170 0,36 34-257 15,-41-36-173-15,20 12-21 0,-6-2 393 0</inkml:trace>
  <inkml:trace contextRef="#ctx0" brushRef="#br2" timeOffset="107636.5945">16760 7620 1766 0,'-52'17'281'0,"22"-5"-281"16,2 4 0-16,0 2 0 0,1 3 0 15,0-1 0-15,4 6 0 0,0-3 0 0,5 2 0 16,1 2 0-16,3-3 0 0,6-2 0 0,1-3 0 15,5-2 0-15,2-17 0 0,15 23 0 0,-15-23 0 16,29 11 0-16,-9-9 0 0,1-2 0 0,6-5 0 16,2-3 0-16,5-4 0 0,3-8 0 0,3-3 0 15,1-3 0-15,4-4 0 0,-2-2 0 0,-2 1 0 16,-2-2 0-16,-5-1 0 0,-2 2 0 16,-5-2 0-16,-4-1 0 0,-3 0 0 15,0-2 0-15,-3 1 0 0,-2 1 0 0,-5-1 0 16,-1 2 0-16,-3 1 0 0,-2 6 0 0,-3 7 0 15,-1 20 0-15,0 0 0 0,0 0 0 0,-22 0 0 16,10 17 0-16,-5 6 0 0,-3 7 0 0,0 5 0 16,-2 5 0-16,0 4 0 0,0 3 0 0,1 0 0 15,3 0 0-15,2-2 0 0,5-2 0 16,3-4 0-16,8 0 0 0,-3-10 0 0,11 3 0 16,-8-32-39-16,23 51-153 0,-23-51-188 0,0 0-259 15,23 28 73-15,-23-28 336 0</inkml:trace>
  <inkml:trace contextRef="#ctx0" brushRef="#br2" timeOffset="107761.562">17119 7915 1920 0,'-53'-31'127'15,"22"-2"-555"-15,31 33-241 0,-25-18 12 0,25 18 365 16</inkml:trace>
  <inkml:trace contextRef="#ctx0" brushRef="#br2" timeOffset="112204.1765">5052 9474 1146 0,'-10'-36'396'0,"10"36"-303"0,0 0-17 16,0 0-20-16,0 0-9 0,0 0-13 0,0 0-2 15,17-16-10-15,-17 16 3 16,14-18-4-16,-14 18 1 0,26-22-4 0,-7 9-1 15,1-2-4-15,3 1 1 0,3-1-6 0,1 0-1 16,1-1-7-16,3 1 0 0,-3 2 0 0,0 2 0 16,-3 2 0-16,-3 3 0 0,-4 1 0 0,-18 5 0 15,25-1 0-15,-25 1 0 0,0 0 0 0,0 0 0 16,8 26 0-16,-8-26 0 0,-14 30 0 16,2-9 0-16,-5 1 0 0,-4 3 0 0,-1 2 0 15,-2 1 0-15,-1 2 0 0,3-1 0 0,-1-1 0 16,5-2 0-16,2-5 0 0,4-4 0 0,12-17 0 15,-10 19 0-15,10-19 0 0,0 0 0 16,0 0 0-16,23 11 0 0,-23-11 0 0,36-6 0 16,-13-1 0-16,2-2 0 0,3-1 0 0,4 2 0 15,0 1 0-15,-2 2 0 0,0 1 0 16,-5 7 0-16,-3 0 0 0,-22-3 0 0,26 16 0 16,-26-16 0-16,10 32 0 0,-12-11 0 0,-2 6 0 15,-7 2 0-15,-4 2 0 0,-5 2 0 0,-3 0 0 16,-4-1 0-16,0 1 0 0,-1-2 0 0,1-2 0 15,3-1 0-15,2-5 0 0,4-3 0 0,18-20 0 16,-24 21 0-16,24-21 0 0,0 0-104 0,-14-19-189 16,46 25-132-16,-24-34-223 0,7-4 72 15,15 16 576-15</inkml:trace>
  <inkml:trace contextRef="#ctx0" brushRef="#br2" timeOffset="112626.0443">5384 9018 1731 0,'-56'-9'176'16,"22"9"-148"-16,4-4-5 0,4 0-6 0,-2 2-3 16,3 4 4-16,-1 2-2 0,-1 6 2 0,-4 4-12 15,3 7-6-15,-2 7 0 0,1 4 0 16,0 8 0-16,-1 6 0 0,2 7 0 15,2 5 0-15,-1 5 0 0,5 4 0 0,3 2 0 16,4 3 0-16,8 0 0 0,6-2 0 0,7-5 0 16,6-6 0-16,10-3 0 0,7-4 0 0,9-3 0 15,5-3 0-15,8-4 0 0,3-7 0 0,5-6 0 16,2-9 0-16,5-6 0 0,1-10 0 0,5-8 0 16,3-10 0-16,0-9 0 0,1-7 0 0,-3-11 0 15,-6-6 0-15,-5-6 0 0,-8-2 0 16,-6-3 0-16,-9-2 0 0,-8-3 0 0,-8-1 0 15,-8 3 0-15,-11 3 0 0,-12 2 0 0,-9 4 0 16,-9 0 0-16,-7-1 0 0,-4 4 0 16,-3-3 0-16,-2 0 0 0,-3 0 0 0,-4 2 0 15,-2 3 0-15,-3 5 0 0,-2 6 0 0,2 11 0 16,-5 7-1-16,5 14-37 0,-1 8 10 16,5 10 17-16,6 9-14 0,9 13 1 0,-3-10-66 15,32 35-184-15,-38-42-110 0,33 21-249 0,4-1 95 16,7-39 538-16</inkml:trace>
  <inkml:trace contextRef="#ctx0" brushRef="#br2" timeOffset="119369.4342">6523 9223 1934 0,'0'0'41'0,"0"0"-13"0,0 0-7 16,0 0-5-16,0 0-9 0,0 0-7 0,0 0 0 15,0 0 0-15,0 0 0 0,0 0 0 16,0 0 0-16,0 0 0 0,0 0 0 0,0 0 0 15,-4 18 0-15,7-1 0 0,0 6 0 0,4 3 0 16,-1 6 0-16,2 3 0 0,-1 4 0 16,1 4 0-16,-2 3 0 0,-1 1 0 0,-3 5 0 15,-1 0 0-15,-2 3 0 0,0-1 0 0,-2-2 0 16,0-4 0-16,-2-4 0 0,0-8 0 16,3-7 0-16,0-8 0 0,2-21 0 0,3 22 0 15,-3-22 0-15,0 0 0 0,0 0 0 0,0 0 0 16,13-31 0-16,-8 8 0 0,1-9 0 0,1-7 0 15,2-2 0-15,1-4 0 0,1-1 0 0,0 0 0 16,-2 1 0-16,-1 4 0 0,0 0 0 0,-2-2 0 16,2 0 0-16,-1-4 0 0,-1 0 0 0,-1 4 0 15,1-2 0-15,-1 5 0 0,0 4 0 16,1 4 0-16,0 4 0 0,3 5 0 16,2 0 0-16,3 3 0 0,3 0 0 0,1 1 0 15,5 3 0-15,1 1 0 0,3 4 0 0,0 1 0 16,-3 5 0-16,1 3 0 0,-2 2 0 0,-3 5 0 15,0 3 0-15,-20-8 0 0,29 29 0 0,-18-9 0 16,-5 1 0-16,-2 2 0 0,-3 0 0 0,-5 4 0 16,-3-1 0-16,-4 2 0 0,-4 1 0 15,-2 0 0-15,-3 0 0 0,-1-1 0 0,-2 1 0 16,0-1 0-16,1 1 0 0,-1-1 0 0,1-5 0 16,0-1 0-16,3-7 0 0,0 1 0 0,19-16 0 15,-26 21 0-15,26-21 0 0,0 0 0 0,-19 13 0 16,19-13 0-16,0 0 0 0,0 0 0 15,0 0 0-15,0 0 0 0,24 12 0 16,-24-12 0-16,27 21 0 0,-27-21 0 0,33 27 0 16,-16-11 0-16,-1 1 0 0,1 1 0 0,-1-1 0 15,1 1 0-15,1-2 0 0,1 0 0 0,0-4 0 16,5-3 0-16,1-4 0 0,5 0 0 0,-4-8-41 16,15 25-199-16,-34-40-276 0,28 18-117 0,-14-7 39 15,-5-16 572-15</inkml:trace>
  <inkml:trace contextRef="#ctx0" brushRef="#br2" timeOffset="119760.0627">7287 9556 1628 0,'12'36'377'0,"-12"-36"-348"0,0 0-18 15,0 0-9-15,22-9-2 0,-22 9 0 16,25-14 0-16,-6 9 0 0,2 0 0 0,0 2 0 15,2 0 0-15,3-1 0 0,-1-1 0 0,2-2 0 16,-1 1 0-16,2-4 0 0,-2-1 0 0,2-2 0 16,-5-1 0-16,-2-1 0 0,-21 15 0 0,28-29 0 15,-28 29 0-15,16-25 0 0,-16 25 0 0,2-24 0 16,-2 24 0-16,-12-25 0 16,12 25 0-16,-23-21 0 0,23 21 0 0,-34-17 0 15,13 11 0-15,-3 2 0 0,-2 3 0 0,-2 3 0 16,-1 2 0-16,-1 4 0 0,1 3 0 0,-3 5 0 15,4 3 0-15,-1 8 0 0,2 2 0 0,2 5 0 16,5 0 0-16,3-2 0 0,5 6 0 0,5-3 0 16,4 4 0-16,7-3 0 0,4-6 0 0,9-3 0 15,7-9 0-15,7-4 0 0,7-3 0 16,6-4 0-16,3-3 0 0,8-3 0 0,1-6 0 16,7-1 0-16,0-7 0 0,11 2-78 0,-9-20-59 15,38 25-341-15,-29-31-140 0,9 7 12 0,-6 4 477 16</inkml:trace>
  <inkml:trace contextRef="#ctx0" brushRef="#br2" timeOffset="119994.4647">8367 9352 2047 0,'-21'5'0'0,"2"1"0"15,0-2 0-15,2-2 0 0,0 2 0 0,-1 3 0 16,0 0 0-16,18-7 0 0,-32 27 0 0,18-10 0 15,0 2 0-15,1 3 0 0,2 2 0 16,2-1 0-16,2 1 0 0,3 2 0 16,3-2 0-16,0-1 0 0,5-3 0 0,3-2 0 15,-7-18 0-15,27 28 0 0,-7-21 0 0,5-3 0 16,4-4 0-16,2-6 0 0,8 1 0 0,-1-7 0 16,8 4 0-16,-4-19-128 0,32 26-405 0,-35-27-85 15,20 12-21-15</inkml:trace>
  <inkml:trace contextRef="#ctx0" brushRef="#br2" timeOffset="120623.9261">8894 9345 1486 0,'7'30'471'0,"-55"-18"-408"0,23-1-36 16,0-4-27-16,5-1 0 0,-1-2 0 0,0 1 0 16,-1 2 0-16,3 3 0 15,1 3 0-15,2 5 0 0,2 0 0 0,4 2 0 16,-1 0 0-16,4 2 0 0,3-1 0 0,0 3 0 15,6-5 0-15,0 0 0 0,-2-19 0 0,14 23 0 16,-14-23 0-16,26 12 0 0,-9-7 0 0,1-1 0 16,3-3 0-16,1-6 0 0,2-1 0 0,1-6 0 15,1-1 0-15,1-3 0 0,-2-3 0 0,0-2 0 16,-1 1 0-16,-5-3 0 0,1 0 0 16,-7 1 0-16,-1-1 0 0,-3 2 0 0,-3 2 0 15,-2 0 0-15,-2 1 0 0,-2-1 0 0,0 19 0 16,-4-31 0-16,4 31 0 0,-11-23 0 0,11 23 0 15,-12-18 0-15,12 18 0 0,0 0 0 16,0 0 0-16,0 0 0 0,0 0 0 0,0 0 0 16,0 0 0-16,0 0 0 0,-8 17 0 0,8-17 0 15,12 17 0-15,-12-17 0 0,19 14 0 16,-19-14 0-16,25 8 0 0,-25-8 0 0,31 2 0 16,-11-2 0-16,-2-1 0 0,2 0 0 0,-1-1 0 15,0 1 0-15,0 2 0 0,0 3 0 0,-19-4 0 16,28 11 0-16,-28-11 0 0,16 18 0 0,-16-18 0 15,7 35 0-15,-6-12 0 0,-3 4 0 0,-2 0 0 16,-2 1 0-16,-1 1 0 0,-2 2 0 16,0-4 0-16,-1 1 0 0,0-4 0 0,1-1 0 15,1-5 0-15,8-18 0 0,-11 27 0 16,11-27 0-16,0 0 0 0,0 0 0 0,0 0 0 16,0 0 0-16,0 0 0 0,19-8 0 0,-19 8 0 15,20-32 0-15,-6 8 0 0,1-5 0 0,1-1 0 16,1-2 0-16,0-2 0 0,0 3 0 0,0-2 0 15,-1 3 0-15,0 3 0 0,0 0 0 16,0 4 0-16,-2 0 0 0,2 2 0 0,-4 4 0 16,-12 17 0-16,23-24 0 0,-23 24 0 0,18-11 0 15,-18 11 0-15,24-2 0 0,-24 2 0 0,29 5 0 16,-11 1 0-16,-18-6-22 0,39 15-90 0,-39-15-61 16,46 22-201-16,-46-22-119 0,23 1-60 0,-2 17 234 15</inkml:trace>
  <inkml:trace contextRef="#ctx0" brushRef="#br2" timeOffset="121014.5515">9735 9336 1819 0,'0'0'103'15,"-18"-8"-42"-15,18 8-11 0,-25-3-36 0,25 3-14 16,-29 2 0-16,29-2 0 0,-30 7 0 0,30-7 0 16,-31 17 0-16,31-17 0 0,-30 29 0 15,14-9 0-15,-1 3 0 0,4 4 0 0,-2 2 0 16,3 2 0-16,0 2 0 0,2 2 0 15,1-5 0-15,1-3 0 0,6-9 0 0,2-18 0 16,13 21 0-16,-13-21 0 0,36 1 0 0,-11-10 0 16,5-4 0-16,2-5 0 0,4-6 0 0,3-5 0 15,2-7 0-15,6-7 0 0,1-4 0 0,1-4 0 16,-2 0 0-16,-2 2 0 0,-4 4 0 16,-9 2 0-16,-6 4 0 0,-7 1 0 0,-4 1 0 15,-5 1 0-15,-4 1 0 0,-4 0 0 0,-2 3 0 16,-2 5 0-16,-6 6 0 0,8 21 0 0,-20-20 0 15,20 20 0-15,-28 9 0 0,11 8 0 0,-1 7 0 16,-1 9 0-16,0 3 0 0,1 4 0 0,1 3 0 16,2 2 0-16,2 3 0 0,2 0 0 15,1-1 0-15,4-6 0 0,5-4 0 16,3-6 0-16,10-2 0 0,3-8 0 0,10 2 0 16,1-9 0-16,14 9-42 0,-13-23-116 0,25 24-65 15,-52-24-307-15,54-12-22 0,-9 14 11 0</inkml:trace>
  <inkml:trace contextRef="#ctx0" brushRef="#br2" timeOffset="121702.1056">11049 8938 1430 0,'0'0'359'16,"0"0"-252"-16,10-21-27 0,-11 4-50 0,2 0 11 16,2-5-41-16,-1 1 0 0,-2 5 0 15,0 16 0-15,1-17 0 0,-1 17 0 0,0 0 0 16,0 0 0-16,-3 21 0 0,3-21 0 0,-11 35 0 15,5-5 0-15,-3 3 0 0,2 8 0 0,-3 3 0 16,0 2 0-16,-1 2 0 0,0 4 0 0,-2 2 0 16,0 0 0-16,-2-2 0 0,2 0 0 0,1-6 0 15,-1-1 0-15,2-5 0 0,3-5 0 16,-1-8 0-16,5-6 0 0,4-21 0 16,0 19 0-16,0-19 0 0,0 0 0 0,17 6 0 15,-17-6 0-15,19-12 0 0,-19 12 0 0,30-32 0 16,-9 9 0-16,1-8 0 0,1 0 0 0,1-4 0 15,1-1 0-15,-2-1 0 0,0 4 0 0,-4 2 0 16,0 7 0-16,-4 5 0 0,-15 19 0 0,30-28 0 16,-30 28 0-16,18-10 0 0,-18 10 0 15,0 0 0-15,0 0 0 0,18 16 0 0,-18-16 0 16,6 28 0-16,-3-8 0 0,-2 3 0 0,0 2 0 16,-1 2 0-16,1 1 0 0,2 1 0 0,-2 0 0 15,5-2 0-15,0-4 0 0,6-3 0 16,-12-20 0-16,34 27 0 0,-12-22 0 0,6 1 0 15,0-6 0-15,5 1-48 0,-9-14-51 0,23 19-134 16,-37-41-63-16,39 37-114 0,-36-25-87 16,-3-7 61-16,24 29 409 0</inkml:trace>
  <inkml:trace contextRef="#ctx0" brushRef="#br2" timeOffset="122467.687">11638 9290 1881 0,'-29'-8'111'0,"29"8"-63"0,-34-18-41 0,17 11-7 15,17 7 0-15,-32-10 0 0,15 7 0 0,17 3 0 16,-30 4 0-16,30-4 0 0,-25 13 0 15,25-13 0-15,-20 23 0 0,20-23 0 16,-15 34 0-16,10-11 0 0,0 0 0 0,4 3 0 16,1 0 0-16,4 3 0 0,1 0 0 0,1-1 0 15,2-4 0-15,3-4 0 0,5-4 0 0,-16-16 0 16,38 20 0-16,-16-15 0 0,0-4 0 0,3-4 0 16,1-1 0-16,-2-6 0 0,3-3 0 0,-5-5 0 15,1-5 0-15,1-3 0 0,-2-2 0 16,-1-4 0-16,-1-1 0 0,-1-2 0 0,-5 0 0 15,-3 2 0-15,-5 4 0 0,-3 1 0 0,-3 4 0 16,-5 1 0-16,-1 3 0 0,-3 3 0 0,9 17 0 16,-23-24 0-16,23 24 0 0,-28-11 0 0,28 11 0 15,-28 0 0-15,28 0 0 0,-24 11 0 16,24-11 0-16,-15 18 0 0,15-18 0 0,-6 23 0 16,6-23 0-16,5 25 0 0,-5-25 0 15,17 19 0-15,-17-19 0 0,33 10 0 0,-14-8 0 16,6 0 0-16,-1-2 0 0,3 0 0 0,-1-2 0 15,1 0 0-15,1-2 0 0,-4 2 0 0,-3-3 0 16,-3 2 0-16,-18 3 0 0,25-4 0 0,-25 4 0 16,0 0 0-16,0 0 0 0,0 0 0 0,0 0 0 15,0 0 0-15,0 0 0 0,0 19 0 0,0-19 0 16,-12 20 0-16,12-20 0 0,-16 30 0 16,8-13 0-16,-1 3 0 0,0 3 0 0,2 3 0 15,-4 0 0-15,5 3 0 0,0-1 0 16,3 0 0-16,3-4 0 0,2-6 0 0,5-1 0 15,-7-17 0-15,17 24 0 0,-17-24 0 0,28 13 0 16,-10-12 0-16,3-7 0 0,3-3 0 0,2-8 0 16,2-3 0-16,2-6 0 0,-2-3 0 15,1-1 0-15,-2-3 0 0,-2 1 0 0,-3 0 0 16,-3 5 0-16,-5 2 0 0,-3 4 0 0,-2 1 0 16,-9 20 0-16,6-29 0 0,-6 29 0 0,-2-17 0 15,2 17 0-15,0 0 0 0,0 0 0 0,-17 5 0 16,17-5 0-16,-14 24 0 0,7-7 0 0,0 5 0 15,1 2 0-15,3 2 0 0,2 1 0 16,1 2 0-16,2-1 0 0,0 1 0 16,2-3 0-16,3-3 0 0,1-4 0 0,3-2 0 15,-11-17 0-15,28 22 0 0,-28-22 0 0,34 6 0 16,-15-9 0-16,-1 0 0 0,1-6 0 0,-2 0 0 16,-17 9 0-16,26-26 0 0,-26 26 0 0,20-33 0 15,-12 13 0-15,-2-1 0 0,-1-2 0 0,0-1 0 16,-1 1 0-16,-1-2 0 0,1 1 0 0,-1-3 0 15,1 4 0-15,0-2 0 0,3 4 0 16,-2-6 0-16,10 8-3 0,-12-14-118 0,14 14-20 16,-25-29-85-16,33 33-71 0,-32-34-92 0,31 11-129 15,11 19 167-15,-25-31 351 0</inkml:trace>
  <inkml:trace contextRef="#ctx0" brushRef="#br2" timeOffset="122933.4464">13287 8810 1450 0,'43'30'506'0,"-43"-30"-459"16,0 0-23-16,0 0-4 0,-3 20-20 0,3-20 0 16,-9 18 0-16,1-1 0 0,0 5 0 0,0 2 0 0,0 6 0 15,-1 0 0-15,2 4 0 0,-3 2 0 16,-1 1 0-16,2 1 0 0,-1 2 0 0,0-1 0 16,2-1 0-16,-2-1 0 0,4-4 0 0,0-2 0 15,3-3 0-15,3-3 0 0,3-2 0 0,5-3 0 16,-8-20 0-16,27 25 0 0,-9-20 0 0,5-4-4 15,3-9-56-15,12 5-54 0,-27-38-268 0,40 33-147 16,-26-24-76-16,9 3 253 0</inkml:trace>
  <inkml:trace contextRef="#ctx0" brushRef="#br2" timeOffset="123574.9447">13577 9123 1796 0,'-38'4'121'0,"38"-4"-57"0,-35 5-16 0,35-5-30 15,-33 12-18-15,33-12 0 0,-29 23 0 16,29-23 0-16,-24 33 0 0,16-13 0 0,2 1 0 15,1 1 0-15,3 2 0 0,0 1 0 16,2 1 0-16,4 1 0 0,0-1 0 0,2-2 0 16,2-1 0-16,1-1 0 0,3-4 0 0,1-1 0 15,-13-17 0-15,32 23 0 0,-14-16 0 0,3-6 0 16,0-4 0-16,2-5 0 0,1-4 0 0,-1-3 0 16,-1-5 0-16,-1-3 0 0,-2-1 0 0,-2-4 0 15,-2-1 0-15,-1-2 0 0,-3 0 0 16,-3 0 0-16,-2 1 0 0,-6 1 0 0,-2 2 0 15,-2 3 0-15,-5 3 0 0,-2 3 0 0,-1 1 0 16,12 17 0-16,-27-25 0 0,27 25 0 0,-25-13 0 16,25 13 0-16,-22 1 0 0,22-1 0 15,0 0 0-15,-19 18 0 0,19-18 0 0,-1 19 0 16,1-19 0-16,10 25 0 0,-10-25 0 0,24 26 0 16,-24-26 0-16,36 19 0 0,-15-14 0 15,4-1 0-15,0-3 0 0,2-1 0 0,0-1 0 16,1 1 0-16,-3-2 0 0,0 0 0 0,-6 0 0 15,1 1 0-15,-20 1 0 0,25 1 0 0,-25-1 0 16,0 0 0-16,0 0 0 0,17 18 0 0,-17-18 0 16,-1 21 0-16,-3-4 0 0,-3 1 0 0,0 3 0 15,-3 2 0-15,0 2 0 0,1 0 0 0,-4 0 0 16,2 2 0-16,0-2 0 0,2-2 0 16,1-6 0-16,8-17 0 0,-7 23 0 15,7-23 0-15,0 0 0 0,0 0 0 0,0 0 0 16,23-2 0-16,-23 2 0 0,31-34 0 0,-9 10 0 15,3-5 0-15,3-4 0 0,0-1 0 0,1-2 0 16,0 0 0-16,-1 1 0 0,-2 2 0 0,-2 5 0 16,-2 4 0-16,-1 1 0 0,-1 4 0 15,-4 1 0-15,-16 18 0 0,23-23 0 0,-23 23 0 16,0 0 0-16,0 0 0 0,0 0 0 0,10 20 0 16,-12 1 0-16,-3 2 0 0,-1 4 0 0,-2 4 0 15,2 0 0-15,1 2 0 0,3 2 0 16,1-2 0-16,3-2 0 0,2-6 0 0,7 0 0 15,3-9 0-15,10 0 0 0,2-11-35 0,13 7-81 16,-11-24-23-16,29 27-83 0,-32-42-75 16,37 26-62-16,-14-9-179 0,-9-20 198 0,28 27 340 15</inkml:trace>
  <inkml:trace contextRef="#ctx0" brushRef="#br2" timeOffset="124074.9267">14727 9105 1984 0,'-51'-1'63'0,"21"-2"-63"0,0-4 0 0,2 6 0 15,3 4 0-15,1 2 0 0,2 7 0 16,3 1 0-16,2 3 0 0,5 4 0 0,0 2 0 16,4 3 0-16,0 4 0 0,6 2 0 15,2 0 0-15,3-2 0 0,5-2 0 0,-2-4 0 16,6-6 0-16,-12-17 0 0,32 25 0 0,-11-19 0 16,-1-1 0-16,2-3 0 0,2-4 0 0,-1-4 0 15,-1-3 0-15,0-3 0 0,-1-2 0 16,-3-3 0-16,1-3 0 0,-2 0 0 0,-1-2 0 15,-2 0 0-15,-3-1 0 0,-3 2 0 0,-2 0 0 16,-1 2 0-16,-5 19 0 0,5-33 0 0,-5 33 0 16,1-22 0-16,-1 22 0 0,0 0 0 0,0 0 0 15,0 0 0-15,0 0 0 0,-17 21 0 0,9-2 0 16,-1 7 0-16,-2 5 0 0,-2 7 0 16,-1 5 0-16,-3 5 0 0,-2 8 0 15,-2 6 0-15,-2 5 0 0,-1 6 0 0,-1 3 0 16,0 2 0-16,1-5 0 0,4-7 0 0,7-8 0 15,3-10 0-15,4-6 0 0,2-6 0 0,2-7 0 16,-1-5 0-16,2-7 0 0,1-17 0 0,-2 17 0 16,2-17 0-16,0 0 0 0,0 0 0 0,-1-20 0 15,1 20 0-15,-4-34 0 0,4 14 0 0,-3-7 0 16,3-1 0-16,-1-1 0 0,1-1 0 16,-2 1 0-16,1 1 0 0,-2 1 0 0,2-4 0 15,2-6 0-15,3-7 0 0,3-7 0 0,3-4 0 16,4-2 0-16,3-5 0 0,4-1 0 15,1 4 0-15,5 10 0 0,-5 6 0 0,3 17 0 16,-3-3 0-16,10 14-84 0,-13-19-78 0,29 38-147 16,-30-26-284-16,15 11 11 0,6 11 266 15</inkml:trace>
  <inkml:trace contextRef="#ctx0" brushRef="#br2" timeOffset="124434.3184">15824 9191 1468 0,'0'0'288'0,"-18"-32"3"0,18 32-291 0,0 0 0 16,-1-17 0-16,1 17 0 0,0 0 0 0,0 0 0 15,-20 2 0-15,20-2 0 0,-13 17 0 0,13-17 0 16,-16 30 0-16,7-9 0 0,1 3 0 16,-2 1 0-16,3 4 0 0,-2 3 0 0,3-2 0 15,0 4 0-15,1 1 0 0,2-6 0 16,0-5 0-16,7-4 0 0,-4-20 0 0,17 20 0 15,-17-20 0-15,31 3-18 0,-31-3-76 0,48-13-140 16,-48-30-129-16,41 32-100 0,-23-18-144 0,-8-18 340 16,24 30 267-16</inkml:trace>
  <inkml:trace contextRef="#ctx0" brushRef="#br2" timeOffset="124590.552">15811 8757 2047 0,'0'0'0'0,"-19"15"0"15,19-15 0-15,-20 10 0 0,20-10 0 16,0 0 0-16,0 0 0 0,0 0 0 0,0 0 0 16,24 4 0-16,-7-4 0 0,-17 0-22 0,44-5-142 15,-42-27-278-15,35 22-167 0,-14-5-13 0,-4-8 435 16</inkml:trace>
  <inkml:trace contextRef="#ctx0" brushRef="#br2" timeOffset="124809.3012">16184 8610 2047 0,'-11'18'0'15,"7"1"0"-15,3 4 0 0,0 5 0 0,-2 7 0 16,-1 4 0-16,-1 5 0 0,2 5 0 0,2 3 0 16,-1 1 0-16,-1 3 0 0,0-1 0 0,-1-3 0 15,-1-2 0-15,0-6 0 0,0-2 0 0,2-5 0 16,-2 1 0-16,-2-5 0 0,0 0 0 0,-2-6 0 15,6 2-8-15,3-29-175 0,6 36-182 0,-26-36-312 16,20 0 67-16,0 0 407 0</inkml:trace>
  <inkml:trace contextRef="#ctx0" brushRef="#br2" timeOffset="124981.2271">16006 8986 2004 0,'-7'18'43'0,"7"-18"-43"0,-21 7 0 15,21-7 0-15,0 0 0 0,0 0 0 16,0 0 0-16,28 11 0 0,-8-7 0 0,4-1 0 16,5-3 0-16,8-3 0 0,-1-4 0 0,8 1 0 15,1-3 0-15,10 4 0 0,-5-13-23 0,19 21-165 16,-29-36-202-16,27 23-283 0,-7-2 70 0,-1-12 434 16</inkml:trace>
  <inkml:trace contextRef="#ctx0" brushRef="#br2" timeOffset="125418.698">17257 8756 1641 0,'0'0'363'16,"0"0"-320"-16,9-26-43 0,-9 10 0 0,5-3 0 15,-1 1 0-15,-4 18 0 0,5-28 0 0,-5 28 0 16,0 0 0-16,0 0 0 0,0 0 0 0,0 0 0 15,-9 21 0-15,9-21 0 0,-12 37 0 0,3-5 0 16,2 5 0-16,1 9 0 0,-2 5 0 0,2 2 0 16,-2 2 0-16,1-1 0 0,-2 1 0 15,1-3 0-15,-2 0 0 0,3-4 0 16,-2-1 0-16,2-3 0 0,1-6 0 0,2-5 0 0,6-4 0 16,-1-7 0-16,7-3 0 0,-8-19 0 15,20 26 0-15,-20-26 0 0,28 7-34 0,-23-25-122 16,26 31-145-16,-39-49-144 0,32 27-64 0,-24 9-39 15,-1-51 495-15</inkml:trace>
  <inkml:trace contextRef="#ctx0" brushRef="#br2" timeOffset="125949.9641">17041 9155 1628 0,'0'0'384'0,"0"0"-349"0,-19-7-35 0,19 7 0 15,0 0 0-15,0 0 0 0,25 2 0 0,-3-4 0 16,5-1 0-16,6-3 0 0,3-2 0 15,3-1 0-15,1 1 0 0,3-3 0 16,0 1 0-16,0 2 0 0,1-3 0 0,1 4 0 16,-1-2 0-16,-3 8 0 0,-4-3-17 0,-6 7-41 15,-9-8-19-15,5 21-58 0,-33-37-206 0,30 37-211 16,-24-16 51-16,0 0 194 0,6 17 405 0,-6-17 373 16,0 0 25-16,-39-8-86 0,49 27-167 0,-32-27-128 15,22 8-33-15,-25 2-27 0,25-2-37 16,-30-3-18-16,30 3 0 0,-27-3 0 0,27 3 0 15,-26-3 0-15,26 3 0 0,-26 1 0 0,26-1 0 16,-26 10 0-16,26-10 0 0,-27 21 0 0,27-21 0 16,-27 30 0-16,16-11 0 0,-1 2 0 15,4 2 0-15,-1-2 0 0,2 4 0 0,2-4 0 16,2 1 0-16,2-1 0 0,1-21 0 0,4 28 0 16,-4-28 0-16,18 15 0 0,-18-15 0 15,33 5 0-15,-14-9 0 0,1-2 0 0,2-4 0 16,0-4 0-16,2-4 0 0,0-2 0 0,-1-3 0 15,2-3 0-15,-2 0 0 0,0-1 0 0,-2-2 0 16,-4 4 0-16,-2 0 0 0,-4 6 0 0,-11 19 0 16,19-27 0-16,-19 27 0 0,0 0 0 0,0 0 0 15,0 0 0-15,0 0 0 0,0 0 0 16,0 0 0-16,0 0 0 0,2 29 0 16,-6-7 0-16,-2 2 0 0,0 3 0 0,1-2 0 15,2 1 0-15,-1-4 0 0,5-3 0 0,-1-19 0 16,9 29 0-16,-9-29 0 0,19 14 0 0,-19-14 0 15,34 3 0-15,-14-10 0 0,7 2-1 0,-8-13-110 16,17 10-38-16,-23-33-102 0,33 35-128 0,-30-22-169 16,7-5 4-16,12 18 481 0</inkml:trace>
  <inkml:trace contextRef="#ctx0" brushRef="#br2" timeOffset="126168.6881">18164 8600 1427 0,'-20'0'584'0,"15"22"-548"16,-4-3-36-16,-1 2 0 0,0 3 0 16,2 6 0-16,-2 4 0 0,3 4 0 0,-1 5 0 15,0 3 0-15,-2 2 0 0,3 3 0 0,-3-3 0 16,5-3 0-16,-1-5 0 0,1-4 0 0,4-6 0 16,2 0 0-16,3-5 0 0,0-3 0 0,3-1 0 15,-7-21 0-15,16 29 0 0,-16-29-141 0,31 17-115 16,-31-17-328-16,0 0-39 0,19-18 181 15</inkml:trace>
  <inkml:trace contextRef="#ctx0" brushRef="#br2" timeOffset="126449.9554">18186 8987 2047 0,'-31'18'0'0,"5"0"0"0,1-2 0 0,5 1 0 15,20-17 0-15,-28 28 0 0,28-28 0 0,-15 21 0 16,15-21 0-16,0 0 0 0,0 23 0 0,0-23 0 16,0 0 0-16,0 0 0 0,19 18 0 0,-19-18 0 15,17 4 0-15,-17-4 0 0,21 3 0 0,-21-3 0 16,27 0 0-16,-27 0 0 0,29-5 0 16,-29 5 0-16,28-8 0 0,-28 8 0 15,28-3 0-15,-28 3 0 0,28 7 0 0,-28-7 0 16,26 13 0-16,-26-13 0 0,24 15 0 0,-24-15 0 15,28 13 0-15,-11-9 0 0,4 3 0 0,-21-7 0 16,36 13 0-16,-36-13-58 0,40 17-111 0,-40-17-81 16,27-2-379-16,-27 2 40 0,22 13 238 0</inkml:trace>
  <inkml:trace contextRef="#ctx0" brushRef="#br2" timeOffset="126887.4459">18486 9074 1590 0,'-11'23'457'15,"11"-23"-457"-15,-29 8 0 0,29-8 0 0,-20 8 0 16,20-8 0-16,0 0 0 0,-7 20 0 0,7-20 0 16,0 0 0-16,16 18 0 0,-16-18 0 0,26 4 0 15,-9-5 0-15,3-3 0 0,3-2 0 0,4-1 0 16,3-2 0-16,3-2 0 0,1 1 0 0,-1-4 0 15,1 1 0-15,-5-2 0 0,3 0 0 0,0 1 0 16,-1-1 0-16,-4-2 0 0,-7 0 0 16,-7-1 0-16,-13 18 0 0,7-31 0 15,-7 31 0-15,-7-24 0 0,7 24 0 0,-20-28 0 16,20 28 0-16,-31-24 0 0,11 16 0 0,1 2 0 16,-2 1 0-16,-2 5 0 0,0 6 0 0,-1 4 0 15,-2 5 0-15,-2 6 0 0,-2 4 0 0,-3 4 0 16,-1 6 0-16,1 2 0 0,3 4 0 15,0 1 0-15,5 3 0 0,2-3 0 0,6-4 0 16,6-4 0-16,6-7 0 0,6-2 0 0,4-4 0 16,6-3 0-16,-11-18 0 0,39 23 0 0,-11-16 0 15,7-6 0-15,5-6 0 0,9-2 0 0,3-8 0 16,5 2 0-16,2-8 0 0,3 4 0 0,-7-12-22 16,13 15-133-16,-23-27-55 0,20 20-403 15,-17-6 17-15,-5-4 146 0</inkml:trace>
  <inkml:trace contextRef="#ctx0" brushRef="#br2" timeOffset="127190.6088">19263 8837 1703 0,'-6'33'344'0,"-15"-29"-344"0,4 1 0 16,-1 0 0-16,1 6 0 15,-1 2 0-15,1 8 0 0,1 1 0 0,3-2 0 16,-1-2 0-16,14-18 0 0,-14 23 0 0,14-23 0 15,-3 17 0-15,3-17 0 0,0 0 0 0,9 23 0 16,-9-23 0-16,0 0 0 0,23 16 0 0,-23-16 0 16,21 8 0-16,-21-8 0 0,23 5 0 0,-23-5 0 15,28 5 0-15,-28-5 0 0,26 8 0 0,-26-8 0 16,21 17 0-16,-21-17 0 0,22 23 0 16,-22-23 0-16,18 19 0 0,-18-19 0 0,0 0 0 15,12 22 0-15,-12-22 0 0,3 21 0 0,-3-21 0 16,-8 21 0-16,8-21 0 0,-15 20 0 15,15-20 0-15,-30 26 0 0,12-11 0 0,-2 1 0 16,1 2 0-16,-4-6 0 0,9 5 0 0,-12-18-55 16,22 29-331-16,-28-52-5 0,32 24-234 0,0 0 36 15,-3-40 589-15</inkml:trace>
  <inkml:trace contextRef="#ctx0" brushRef="#br2" timeOffset="128163.7781">5223 10835 1840 0,'6'-20'51'16,"-6"20"-25"-16,0 0 13 0,0 0-4 0,17-18-5 16,-17 18-5-16,0 0-24 0,0 0-1 15,0 0 0-15,0 0 0 0,0 0 0 0,0 0 0 16,0 0 0-16,-5 22 0 0,-4-1 0 0,-6 6 0 15,-1 7 0-15,-1 5 0 0,-4 2 0 16,3 0 0-16,0 3 0 0,0-6 0 0,3-2 0 16,5-9 0-16,7-4 0 0,5-6 0 0,-2-17 0 15,21 23 0-15,-2-17 0 0,4-5 0 0,8-2 0 16,5-8 0-16,7-6 0 0,4-7 0 0,7-6 0 16,4-5 0-16,1-5 0 0,1 3 0 0,-4-4 0 15,-1 7 0-15,-9-8-72 0,8 19-96 0,-31-36-94 16,27 44-205-16,-30-20-134 0,-6-6 125 15,12 28 476-15</inkml:trace>
  <inkml:trace contextRef="#ctx0" brushRef="#br2" timeOffset="128335.6519">5492 10803 2020 0,'-23'33'27'0,"6"1"-27"0,2 1 0 16,5 1 0-16,3 0 0 0,1 0 0 0,1 0 0 15,1 5 0-15,2-1 0 0,2-1 0 0,2-1 0 16,2-4 0-16,5-1 0 0,3-2 0 0,2-2 0 16,5-3 0-16,2-2 0 0,1-10 0 15,11 7-89-15,-33-21-184 0,56-12-338 0,-29 3-51 16,8-3 251-16</inkml:trace>
  <inkml:trace contextRef="#ctx0" brushRef="#br2" timeOffset="128741.9356">5388 10301 1559 0,'-13'54'267'0,"-41"-27"-208"0,24 10-9 15,-6 1-12-15,5 10 9 0,2 5-20 16,1 6-27-16,3 5 0 0,0 6 0 0,2 0 0 15,6 2 0-15,4-3 0 0,7 0 0 0,7-2 0 16,5 1 0-16,8 0 0 0,6-4 0 16,8-1 0-16,5-4 0 0,7-6 0 0,6-8 0 15,8-14 0-15,5-6 0 0,7-13 0 0,6-9 0 16,2-10 0-16,1-10 0 0,2-9 0 0,-5-11 0 16,-1-6 0-16,-1-7 0 0,-6-7 0 0,-3-1 0 15,-12-1 0-15,-8-3 0 0,-12 3 0 0,-8-1 0 16,-8-2 0-16,-9 3 0 0,-10 1 0 0,-9 1 0 15,-8 4 0-15,-9 1 0 16,-4 6 0-16,-7 1 0 0,0 5 0 0,-4 1 0 16,1 2 0-16,-3 2 0 0,1 3 0 0,-3 4 0 15,-2 7 0-15,-2 1-36 0,2 14-25 0,-11-6-64 16,29 42-120-16,-40-30-109 0,49 44-99 0,-10 2-92 16,-5-16 318-16,42 34 227 0</inkml:trace>
  <inkml:trace contextRef="#ctx0" brushRef="#br2" timeOffset="130288.9556">6911 10574 1256 0,'-5'-23'196'0,"5"23"-81"16,0 0-39-16,0 0-14 0,0 0-3 15,0 0-7-15,0 0-3 0,0 0-8 0,0 0-6 16,0 0-5-16,0 0-3 0,0 0-3 0,11-19-2 15,-11 19-19-15,0 0-3 0,0 0 0 0,0 0 0 16,0 0 0-16,0 0 0 0,0 0 0 16,0 0 0-16,0 0 0 0,0 0 0 0,0 0 0 15,0 0 0-15,0 0 0 0,4 42 0 16,-3-6 0-16,0 13 0 0,0 9 0 0,-1 4 0 16,-3 2 0-16,-3 0 0 0,-3-4 0 0,-1-2 0 15,-2-2 0-15,-1-1 0 0,-1-6 0 0,2-5 0 16,1-10 0-16,9-10 0 0,2-24 0 0,16 25-23 15,-16-25-100-15,48 6-218 0,-48-30-250 0,30 4-22 16,-5-3 258-16</inkml:trace>
  <inkml:trace contextRef="#ctx0" brushRef="#br2" timeOffset="130648.3559">6877 10646 1606 0,'0'0'337'0,"12"-20"-315"15,-12 20-5-15,23-15 3 0,-1-1 7 0,12 1-9 16,4-5-18-16,2 1 0 0,5-2 0 0,-1 3 0 16,3 1 0-16,3 2 0 0,1 2 0 15,1 1 0-15,-4 5 0 0,-6 5 0 0,-5 4 0 16,-9 5 0-16,-6 7 0 0,-6 4 0 15,-6 6 0-15,-3 4 0 0,-9 6 0 0,-3 3 0 16,-5 8 0-16,-9 4 0 0,-4 7 0 0,-6 3 0 16,-6-1 0-16,-3 2 0 0,-6-3 0 0,-1-1 0 15,-2 1 0-15,-1-4 0 0,1-2 0 0,1-7 0 16,3-8 0-16,4-6 0 0,8-7 0 0,8-7 0 16,23-16 0-16,-24 11 0 0,24-11 0 0,0 0-1 15,26-20-149-15,-26-23-143 0,45 27-209 16,-18-19-144-16,3-10 192 0</inkml:trace>
  <inkml:trace contextRef="#ctx0" brushRef="#br2" timeOffset="130976.5042">7698 10823 1904 0,'0'0'55'0,"-25"12"-33"15,25-12 2-15,-23 20-3 0,23-20 0 0,-23 32-21 16,11-12 0-16,-1 4 0 0,1 3 0 0,1 1 0 16,2 2 0-16,3 0 0 0,0 3 0 0,1-2 0 15,3 0 0-15,2-6 0 16,7-6 0-16,-7-19 0 0,24 28 0 0,-7-18 0 16,4-6 0-16,2-6 0 0,4-1 0 0,0-8 0 15,1-2 0-15,0-7 0 0,0-2 0 0,-3-4 0 16,-1-2 0-16,-4 0 0 0,-4 0 0 0,-7 3 0 15,-1 1 0-15,-6 0 0 0,-2-2 0 0,-2 2 0 16,-4-1 0-16,-1 3 0 0,-1-1 0 0,1 4 0 16,-3-1 0-16,10 20 0 0,-21-39-36 15,21 39-138-15,-18-33-37 0,18 33-126 0,0 0-136 16,-21-9-31-16,21 9 193 0</inkml:trace>
  <inkml:trace contextRef="#ctx0" brushRef="#br2" timeOffset="131367.1106">8699 10363 1305 0,'28'11'602'16,"-28"-11"-545"-16,22-15-16 0,-22 15-13 0,19 5-14 15,-19-5-14-15,0 0 0 0,13 26 0 16,-13-7 0-16,-2 8 0 0,-2 8 0 0,-3 6 0 15,0 5 0-15,-3 2 0 0,1 3 0 0,0 3 0 16,-2 3 0-16,-1 0 0 0,-1-1 0 0,0-7 0 16,1-6 0-16,5-3 0 0,2-7 0 0,1-4 0 15,4 0 0-15,1-4 0 0,3-8-10 16,7 2-66-16,-11-19-72 0,33 19-224 0,-33-19-260 16,0 0 20-16,27-14 416 0</inkml:trace>
  <inkml:trace contextRef="#ctx0" brushRef="#br2" timeOffset="131526.0601">8475 10965 1995 0,'-17'0'52'0,"17"0"-52"0,-20 2 0 16,20-2 0-16,0 0 0 0,0 0 0 0,26-22 0 16,-3 10 0-16,6-5 0 0,10-5 0 0,7-5 0 15,5-3 0-15,5-5 0 0,5 1-43 0,-5-6-6 16,12 10-40-16,-17-27-121 0,22 22-401 0,-11-10-15 15,-1 4 208-15</inkml:trace>
  <inkml:trace contextRef="#ctx0" brushRef="#br2" timeOffset="131919.6588">9297 10274 1524 0,'-46'4'486'0,"46"-4"-455"15,-33 26-25-15,33-26-6 0,-28 29 0 0,28-29 0 0,-22 31 0 16,14-10 0-16,-2 2 0 0,0 5 0 0,3 2 0 15,-2 1 0-15,2 2 0 16,1 1 0-16,-1 0 0 0,-1 3 0 0,0-1 0 16,-1 3 0-16,0 0 0 0,3 1 0 0,-3-2 0 15,0 1 0-15,3-4 0 0,-2-3 0 0,4-7 0 16,3-4 0-16,2-4 0 0,-1-17 0 0,10 18 0 16,-10-18 0-16,18 6 0 0,-18-6 0 0,27-6 0 15,-27 6 0-15,34-21 0 0,-16 4 0 0,2-2 0 16,-1-4 0-16,2 0 0 0,-2-2 0 15,0-1 0-15,-1 3 0 0,-4 1 0 0,0 4 0 16,-14 18 0-16,20-28 0 0,-20 28 0 0,0 0 0 16,0 0 0-16,17-14 0 0,-17 14 0 15,0 0 0-15,0 0 0 0,4 22 0 0,-4-22 0 16,0 35 0-16,0-11 0 0,-1 3 0 0,0 0 0 16,-1 0 0-16,5 1 0 0,1-5 0 0,3 1 0 15,1-3 0-15,6-3 0 0,-14-18 0 16,35 31-6-16,-17-25-76 0,13 15-64 0,-31-21-60 15,46 15-150-15,-46-15-156 0,22-14-14 0,6 20 314 16</inkml:trace>
  <inkml:trace contextRef="#ctx0" brushRef="#br2" timeOffset="132279.0022">9565 10869 1429 0,'-20'-8'480'15,"49"19"-407"-15,-29-11-48 0,0 18 0 0,0-18-10 16,20 10-15-16,-20-10 0 0,36 0 0 0,-11-6 0 16,5-1 0-16,4-4 0 0,4-2 0 15,3-3 0-15,2-1 0 0,0-5 0 16,1-1 0-16,-5 0 0 0,-5 0 0 0,-10 5 0 16,-7 4 0-16,-17 14 0 0,13-21 0 0,-13 21 0 15,-10-17 0-15,10 17 0 0,-30-17 0 0,6 11 0 16,-2 1 0-16,-6 3 0 0,-2 2 0 0,-4 2 0 15,-1 6 0-15,3 1 0 0,-1 2 0 0,6 4 0 16,2 0 0-16,4 3 0 0,6 4 0 16,5 1 0-16,6 3 0 0,2 0 0 0,3 3 0 15,3 0 0-15,4-2 0 0,6-2 0 0,4-3 0 16,6-3 0-16,7-3 0 0,7-3 0 16,7-4 0-16,11-2 0 0,3-6 0 0,12 3 0 15,-9-15-121-15,23 18-69 0,-28-34-81 0,39 33-105 16,-28-25-82-16,14-7-70 0,21 22 426 0</inkml:trace>
  <inkml:trace contextRef="#ctx0" brushRef="#br2" timeOffset="132857.4802">11215 10805 1805 0,'-7'-17'65'0,"7"17"2"0,-5-25-29 16,5 25 14-16,-6-25-32 0,6 25-20 0,-14-29 0 15,14 29 0-15,-24-24 0 0,24 24 0 0,-29-15 0 16,29 15 0-16,-32-3 0 0,15 5 0 0,-4 4 0 16,1 3 0-16,-3 3 0 0,-2 5 0 15,2 1 0-15,-2 6 0 0,3-1 0 0,-1 4 0 16,2-2 0-16,3-1 0 0,-1 4 0 16,5-5 0-16,2 0 0 0,3-3 0 0,6-3 0 15,3-17 0-15,4 28 0 0,-4-28 0 0,24 18 0 16,-7-10 0-16,6-6 0 0,1-1 0 0,5-4 0 15,0-3 0-15,4-4 0 0,0 0 0 0,1-3 0 16,-1-2 0-16,-3 1 0 0,0-3 0 0,-5 0 0 16,-1 1 0-16,-4-2 0 0,-3 2 0 0,-3-2 0 15,-14 18 0-15,19-32 0 0,-19 32 0 16,9-27 0-16,-9 27 0 0,5-27 0 0,-5 27 0 16,0-17 0-16,0 17 0 0,0 0 0 15,0 0 0-15,0 0 0 0,0 0 0 0,0 0 0 16,0 0 0-16,-11 27 0 0,6-5 0 0,4 3 0 15,0 3 0-15,0 3 0 0,3-4 0 0,1-2 0 16,2-4 0-16,4 1 0 0,-9-22 0 16,28 30 0-16,-11-23 0 0,6-1 0 0,2-4 0 15,5-1-64-15,-7-17-60 0,19 15-39 0,-27-37-71 16,36 32-109-16,-32-36-20 0,15 2-145 0,7 18 261 16,-25-35 247-16</inkml:trace>
  <inkml:trace contextRef="#ctx0" brushRef="#br2" timeOffset="133357.4928">11819 10193 1869 0,'0'0'73'15,"-20"-4"-34"-15,20 4 2 0,-24 27-16 0,15-3-25 16,-2 4 0-16,-1 3 0 0,1 4 0 0,1 3 0 16,0 3 0-16,4 3 0 0,-1 1 0 0,2 0 0 15,0 0 0-15,1-1 0 0,1-1 0 0,-1 4 0 16,2-4 0-16,1 0 0 15,-1-6 0-15,4-5 0 0,-1-4 0 0,2-6 0 0,2-2 0 16,-5-20 0-16,12 28 0 0,-12-28 0 0,0 0 0 16,20 18 0-16,-20-18 0 0,18-1 0 15,-18 1 0-15,18-12 0 0,-18 12 0 0,25-25 0 16,-25 25 0-16,30-35 0 0,-17 15 0 0,2-1 0 16,-3 1 0-16,0 1 0 0,1 0 0 15,-3 2 0-15,0-1 0 0,0 0 0 0,-10 18 0 16,18-32 0-16,-18 32 0 0,14-25 0 0,-14 25 0 15,0 0 0-15,18-19 0 0,-18 19 0 0,0 0 0 16,0 0 0-16,18 8 0 0,-18-8 0 0,11 22 0 16,-11-22 0-16,11 35 0 0,-7-11 0 0,-2 3 0 15,0-1 0-15,1 1 0 0,-1-4 0 0,1-2 0 16,-2-2 0-16,-2-2 0 0,1-17 0 16,-6 29 0-16,6-29 0 0,-16 24 0 15,16-24 0-15,-28 18 0 0,11-11 0 0,-5-2 0 16,0 0 0-16,-2-4 0 0,-2-2 0 0,3-1 0 15,1-3 0-15,4-1 0 0,18 6 0 0,-27-18 0 16,27 18 0-16,-12-26 0 0,12 26 0 0,9-30 0 16,-2 8-6-16,14 10-97 0,-12-19-39 0,28 27-53 15,-32-38-87-15,38 39-106 0,-21-12-112 16,0-16 70-16,28 35 430 0</inkml:trace>
  <inkml:trace contextRef="#ctx0" brushRef="#br2" timeOffset="133998.1162">12459 10627 1996 0,'0'0'51'16,"-21"-9"-51"-16,21 9 0 0,-26 1 0 0,26-1 0 15,-35 5 0-15,16 0 0 0,0 2 0 0,0 1 0 16,2 3 0-16,17-11 0 0,-31 27 0 0,16-8 0 16,-1 0 0-16,3 6 0 0,2-4 0 0,0 3 0 15,4 1 0-15,-1-4 0 0,5 4 0 0,2-4 0 16,2-2 0-16,4-2 0 0,-5-17 0 0,14 27 0 15,-14-27 0-15,26 18 0 0,-26-18 0 16,35 7 0-16,-13-9 0 0,1-3 0 0,3-4 0 16,2-3 0-16,-2-2 0 0,2-5 0 0,0-3 0 15,-2-4 0-15,-3 0 0 0,-6-2 0 16,-3 0 0-16,-3 3 0 0,-4 1 0 0,-4 1 0 16,-3 1 0-16,-3 0 0 0,-4 3 0 0,-1-1 0 15,-4 3 0-15,12 17 0 0,-27-29 0 0,27 29 0 16,-26-17 0-16,26 17 0 0,-24-4 0 15,24 4 0-15,-17 6 0 0,17-6 0 0,0 0 0 16,-8 21 0-16,8-21 0 0,6 20 0 0,-6-20 0 16,15 20 0-16,-15-20 0 0,24 17 0 0,-24-17 0 15,29 14 0-15,-29-14 0 0,33 10 0 0,-33-10 0 16,31 5 0-16,-14-5 0 0,-17 0 0 0,32 0 0 16,-15-1 0-16,-17 1 0 15,33-7 0-15,-33 7 0 0,24-6 0 0,-24 6 0 16,0 0 0-16,0 0 0 0,0 0 0 0,0 0 0 15,0 0 0-15,0 0 0 0,0 0 0 0,11 25 0 16,-11-25 0-16,-4 34 0 0,1-11 0 0,-2 1 0 16,0 5 0-16,0 3 0 0,3-1 0 0,-2-1 0 15,3-3 0-15,1-3 0 0,1-5 0 0,3 0 0 16,-4-19 0-16,12 26 0 0,-12-26 0 16,0 0 0-16,25 14 0 0,-25-14 0 0,20-9 0 15,-20 9 0-15,24-27 0 0,-10 6 0 0,0-4 0 16,1-2 0-16,-1-5 0 0,2-3 0 0,0-1 0 15,-1 0 0-15,0 2 0 0,-1 1 0 16,-1 2 0-16,-1 0 0 0,0 1 0 0,-1 4 0 16,-2-2 0-16,2 6 0 0,-5 0 0 0,-6 22 0 15,10-28 0-15,-10 28-97 0,0 0-11 16,0 0-13-16,0 0 4 0,0 0-40 0,0 0-53 16,22 16-48-16,-22-16-27 0,0 0-7 0,27 15 20 15,-27-15 143-15</inkml:trace>
  <inkml:trace contextRef="#ctx0" brushRef="#br2" timeOffset="134435.6116">13164 10739 1393 0,'-33'-12'533'0,"33"12"-470"0,-29 7-29 0,29-7-10 16,-17 8-24-16,17-8 0 0,0 0 0 0,0 0 0 15,-3 18 0-15,3-18 0 0,0 0 0 16,26 19 0-16,-26-19 0 0,30 7 0 0,-13-8 0 16,3 1 0-16,2-3 0 0,0-4 0 0,0 0 0 15,2-4 0-15,-1-2 0 0,2 0 0 0,-1-3 0 16,0-1 0-16,-3 0 0 0,-3-1 0 0,-1-1 0 16,-3-1 0-16,-2 2 0 0,-4 1 0 0,-8 17 0 15,4-26 0-15,-4 26 0 0,-9-25 0 16,9 25 0-16,-20-18 0 0,20 18 0 15,-34-6 0-15,12 10 0 0,-1 3 0 0,-5 9 0 16,0 3 0-16,-1 5 0 0,-1 5 0 0,2 3 0 16,2 4 0-16,1 0 0 0,6 3 0 0,3-1 0 15,6-5 0-15,7-2 0 0,4-7 0 0,9-5 0 16,-10-19 0-16,36 27 0 0,-10-21 0 0,8-4 0 16,6-4 0-16,7-4 0 0,6-6 0 15,9-3 0-15,1-5 0 0,12-1 0 0,1-12 0 16,11 8-35-16,-10-15-80 0,15 15-46 0,-18-20 13 15,27 24-37-15,-30-28-68 0,35 26-32 0,-26-16-45 16,5 1 2-16,20 23 122 0,-49-35 206 16</inkml:trace>
  <inkml:trace contextRef="#ctx0" brushRef="#br2" timeOffset="135154.381">14511 10322 1831 0,'0'0'196'0,"15"-17"-176"0,-15 17-20 0,0 0 0 15,27-25 0-15,-4 10 0 0,6-2 0 16,1 0 0-16,1-1 0 0,1 1 0 0,1 1 0 16,1 4 0-16,-1-1 0 0,-2 5 0 0,-3 2 0 15,-2 2 0-15,-6 5 0 0,-20-1 0 0,28 10 0 16,-28-10 0-16,16 18 0 0,-16-18 0 0,4 27 0 16,-8-7 0-16,-6 1 0 0,-4 3 0 0,-4 1 0 15,-4 2 0-15,-4-1 0 0,-1 0 0 16,-2-1 0-16,1 1 0 0,0-2 0 0,2 1 0 15,2-3 0-15,4-1 0 0,3-7 0 16,17-14 0-16,0 0 0 0,-10 17 0 0,10-17 0 16,24 1 0-16,-1-6 0 0,7-2 0 0,7-5 0 15,6-1 0-15,7-3 0 0,4 2 0 0,1 0 0 16,2 3 0-16,-4 3 0 0,-6 1 0 0,-7 4 0 16,-11 4 0-16,-7 7 0 0,-22-8 0 15,20 29 0-15,-19-8 0 0,-8 6 0 0,-8 1 0 16,-6 1 0-16,-8 2 0 0,-7 0 0 0,-6 0 0 15,-4 0 0-15,-4 2 0 0,-1-3 0 0,-1 3 0 16,2-5 0-16,5-3 0 0,7-5 0 0,8-7 0 16,7-3 0-16,23-10 0 0,-23 7 0 0,23-7 0 15,0 0 0-15,6-17 0 0,-6 17 0 0,33-34 0 16,-5 17 0-16,-3-13-33 16,14 12-104-16,-12-19 6 0,23 23-34 0,-25-28-62 15,36 28-65-15,-31-24-49 0,19 10-11 0,2 7 17 16,-20-28 302-16</inkml:trace>
  <inkml:trace contextRef="#ctx0" brushRef="#br2" timeOffset="135748.1601">16081 10561 1457 0,'0'0'424'0,"-25"9"-308"0,25-9-70 0,-27 5-42 15,27-5-4-15,-21 8 0 0,21-8 0 16,-21 5 0-16,21-5 0 0,-22 5 0 16,22-5 0-16,-23 7 0 0,23-7 0 0,-24 9 0 15,24-9 0-15,-26 13 0 0,26-13 0 0,-24 22 0 16,24-22 0-16,-25 32 0 0,14-14 0 0,2 2 0 16,1 0 0-16,4 1 0 0,0 1 0 0,5-4 0 15,-1-18 0-15,6 31 0 0,-6-31 0 16,20 21 0-16,-20-21 0 0,30 10 0 0,-13-9 0 15,4-5 0-15,-1-2 0 0,4-7 0 0,-1-2 0 16,1-7 0-16,3-3 0 0,1-2 0 0,1-4 0 16,-1-2 0-16,1 1 0 0,-5 1 0 0,1 1 0 15,-5 2 0-15,0 4 0 0,-4 0 0 0,-5 5 0 16,-11 19 0-16,14-29 0 0,-14 29 0 16,0 0 0-16,0 0 0 0,0 0 0 15,0 0 0-15,0 0 0 0,0 0 0 0,0 0 0 16,-11 26 0-16,4-3 0 0,1 10 0 0,2 3 0 15,1 4 0-15,0-4 0 0,3-1 0 0,5-4 0 16,5-2 0-16,3-4 0 0,5-3 0 0,4-6 0 16,6-6 0-16,3-7 0 0,6-3 0 0,0-9 0 15,8-3 0-15,-6-12-15 0,8 5-104 0,-14-20 2 16,17 20-54-16,-28-32-68 0,34 30-68 16,-37-27-42-16,21 9-25 0,4 14 19 0,-33-31 355 15</inkml:trace>
  <inkml:trace contextRef="#ctx0" brushRef="#br2" timeOffset="135935.655">16864 10012 2047 0,'-12'22'0'0,"-2"4"0"0,1 4 0 16,3 6 0-16,-2 6 0 0,0 7 0 0,-2 2 0 16,3 4 0-16,-1 0 0 0,1 0 0 0,0 1 0 15,-2-4 0-15,2-1 0 0,1-5 0 0,4-5 0 16,3-6 0-16,3-4 0 0,0-5 0 0,6-2-14 15,-6-24-132-15,19 36-144 0,-37-54-158 0,18 18-198 16,0 0 144-16,6-19 502 16</inkml:trace>
  <inkml:trace contextRef="#ctx0" brushRef="#br2" timeOffset="136113.7239">16594 10480 2047 0,'0'0'0'0,"0"0"0"15,0 0 0-15,0 0 0 16,0 0 0-16,0 0 0 0,0 0 0 0,30 2 0 16,-7-7 0-16,4 0 0 0,2-1 0 0,5 0 0 15,-2-1 0-15,7 2 0 0,-4-3 0 0,5 5 0 16,3-4 0-16,13 11-96 0,-19-19-75 0,34 27-337 16,-48-33 64-16,20 18-116 0,3 7 293 0,-21-18 267 15</inkml:trace>
  <inkml:trace contextRef="#ctx0" brushRef="#br2" timeOffset="136701.1385">17814 10528 1699 0,'0'0'104'0,"0"0"-48"16,2-20-8-16,-2 20-2 0,0 0-3 16,-7-22-7-16,7 22-21 0,-15-16-15 0,15 16 0 15,-18-15 0-15,18 15 0 0,-22-7 0 0,22 7 0 16,-28 1 0-16,28-1 0 0,-33 13 0 0,16-3 0 15,0 4 0-15,-1 2 0 0,1 1 0 16,-3 1 0-16,2 2 0 0,0 0 0 0,3 3 0 16,1-1 0-16,3 1 0 0,2-4 0 15,9-19 0-15,-5 27 0 0,5-27 0 0,0 0 0 16,27 14 0-16,-9-16 0 0,5-5 0 0,4-7 0 16,2-4 0-16,5-5 0 0,3-3 0 0,1-5 0 15,1-2 0-15,-2-5 0 0,1-2 0 0,1 0 0 16,-1-1 0-16,1 1 0 0,-3 0 0 0,-2 0 0 15,-2 2 0-15,-7 4 0 0,-2 2 0 0,-4 2 0 16,-6 5 0-16,-2 1 0 0,-5 3 0 16,-2 4 0-16,-4 17 0 0,-5-17 0 0,5 17 0 15,0 0 0-15,-26 13 0 0,26-13 0 16,-31 34 0-16,14-7 0 0,-3 6 0 0,2 5 0 16,1 8 0-16,3 4 0 0,2-1 0 0,4 0 0 15,2-4 0-15,1-3 0 0,4-2 0 0,3-3 0 16,0-3 0-16,7-4 0 0,-1-3 0 0,7-2 0 15,0-5 0-15,5 1 0 0,-20-21-73 16,44 28-52-16,-44-28-49 0,51 21-98 0,-51-21-111 16,35-16-101-16,-3 20-23 0,-25-32 479 0</inkml:trace>
  <inkml:trace contextRef="#ctx0" brushRef="#br2" timeOffset="136888.6169">18398 10462 1349 0,'-15'-28'542'0,"15"28"-471"15,0 0-28-15,0 0-4 0,-23-7-36 0,23 7-3 16,-11 32 0-16,7-8 0 0,-1 2 0 0,1 2 0 16,0-1 0-16,0 1 0 0,-1-1 0 0,1 0 0 15,3 0 0-15,-1-1 0 0,1-3 0 0,-1-1 0 16,1-3 0-16,1-19 0 0,5 28 0 0,-5-28 0 16,0 0 0-16,0 0-6 0,23 14-54 15,-23-14-27-15,31-5-186 0,-46-28-257 0,33 14-58 16,-8-2 86-16</inkml:trace>
  <inkml:trace contextRef="#ctx0" brushRef="#br2" timeOffset="137044.8739">18424 10114 2047 0,'-24'-24'0'0,"4"4"0"0,20 20 0 0,-20-23 0 15,20 23 0-15,0 0 0 0,0 0 0 0,0 0-36 16,-11-18-185-16,39 36-230 0,-28-18-210 0,20-7 58 15,7 19 529-15</inkml:trace>
  <inkml:trace contextRef="#ctx0" brushRef="#br2" timeOffset="137426.8252">19249 10026 1690 0,'25'-10'139'0,"-30"-13"-68"0,8 6-20 0,-6-6-3 15,2 4-19-15,-4-4-10 0,0 1-19 0,-3 0 0 16,-4 2 0-16,-2-2 0 0,-2 1 0 0,-2 2 0 15,-1 1 0-15,-1 5 0 0,-2 3 0 16,0 4 0-16,2 6 0 0,-6 3 0 0,4 8 0 16,-3 5 0-16,2 8 0 0,-2 5 0 0,0 4 0 15,-1 3 0-15,0 1 0 0,0 5 0 0,-1 3 0 16,3 3 0-16,0 2 0 0,-2 0 0 0,5 2 0 16,3 0 0-16,-1 2 0 0,3 0 0 0,-1-2 0 15,2 0 0-15,4-5 0 0,4-3 0 16,3-6 0-16,6-3 0 0,1-6 0 15,8-1 0-15,-1-7 0 0,7-3 0 0,-17-18 0 16,30 22-74-16,-30-22-42 0,37 14-417 0,-37-31-21 16,27 20 41-16</inkml:trace>
  <inkml:trace contextRef="#ctx0" brushRef="#br2" timeOffset="137598.7643">18602 10426 2047 0,'0'0'0'15,"0"0"0"-15,0 0 0 0,0 0 0 0,0 0 0 16,18 12 0-16,-18-12 0 0,28-1 0 16,-6-2 0-16,2-1 0 0,6-1 0 0,4-4 0 15,5 2 0-15,2-4 0 0,5 4 0 0,-6-10-22 16,21 23-213-16,-37-42-145 0,32 26-270 16,-9-6 58-16,0-9 425 0</inkml:trace>
  <inkml:trace contextRef="#ctx0" brushRef="#br2" timeOffset="137989.3413">19851 9946 1715 0,'-22'-22'263'0,"22"22"-216"15,-26-29-25-15,26 29-22 0,-31-30 0 0,13 14 0 16,1-1 0-16,-2 4 0 0,0 0 0 0,-1 3 0 16,1 3 0-16,-1 3 0 0,-1 5 0 0,2 4 0 15,-2 6 0-15,-1 5 0 0,2 3 0 0,-3 9 0 16,0 2 0-16,-1 4 0 0,0 5 0 15,2 3 0-15,-2 4 0 0,3 2 0 16,2 3 0-16,1 1 0 0,4-4 0 0,4 2 0 16,4-4 0-16,5-4 0 0,2-1 0 0,3-2 0 15,5-4 0-15,-1-6 0 0,4-1 0 0,0-7 0 16,4-2 0-16,-16-19 0 0,32 30 0 0,-32-30-100 16,35 23-132-16,-35-23-343 0,0 0-42 0,0 0 95 15</inkml:trace>
  <inkml:trace contextRef="#ctx0" brushRef="#br2" timeOffset="138192.4539">19215 10305 1822 0,'-3'39'225'0,"3"-39"-225"15,0 0 0-15,0 0 0 0,22-5 0 0,-5 0 0 16,7-1 0-16,4-2 0 0,4-1 0 0,6-1 0 15,1 0 0-15,1 1 0 0,0-2 0 0,5 4 0 16,-5-3 0-16,9 4 0 0,-3-3-5 0,13 16-150 16,-25-30-64-16,37 41-204 0,-33-25-181 0,-3-2 49 15,12 21 470-15</inkml:trace>
  <inkml:trace contextRef="#ctx0" brushRef="#br2" timeOffset="138942.4709">19835 10350 1286 0,'28'28'297'16,"-34"-50"154"-16,6 22-438 0,0 0-13 0,0 0 0 15,0 0 0-15,0 0 0 0,20 1 0 16,-20-1 0-16,0 0 0 0,23 6 0 0,-23-6 0 15,21 4 0-15,-21-4 0 0,23 1 0 0,-23-1 0 16,28-5 0-16,-28 5 0 0,33-11 0 16,-15 4 0-16,-1-3 0 0,2-1 0 0,-2-1 0 15,-17 12 0-15,29-28 0 0,-29 28 0 0,18-30 0 16,-18 30 0-16,11-31 0 0,-11 31 0 0,-3-30 0 16,3 30 0-16,-15-28 0 0,15 28 0 0,-25-26 0 15,25 26 0-15,-34-18 0 0,15 12 0 0,-3 3 0 16,0 1 0-16,1 6 0 0,-2 3 0 0,3 5 0 15,-1 2 0-15,0 4 0 16,2 2 0-16,2 3 0 0,2 4 0 0,5 2 0 0,2 1 0 16,3-1 0-16,4 1 0 0,3-3 0 15,7-4 0-15,3-1 0 0,7-5 0 0,5-3 0 16,5-4 0-16,4-3 0 0,3-4 0 0,4-5 0 16,2-1 0-16,1-6 0 0,1 0 0 0,0-4 0 15,2-1 0-15,-3-2 0 0,-4 1 0 0,-4-2 0 16,-1-2 0-16,-4 1 0 0,-3-1 0 15,-5 2 0-15,-5 1 0 0,-17 16 0 0,21-26 0 16,-21 26 0-16,8-20 0 0,-8 20 0 0,0 0 0 16,0 0 0-16,0 0 0 0,0 0 0 0,-19-3 0 15,19 3 0-15,-20 22 0 0,9-4 0 0,-2 2 0 16,0 3 0-16,0 4 0 0,1 1 0 16,2 1 0-16,1 1 0 0,0-1 0 15,2 0 0-15,2-2 0 0,3-6 0 0,2-3 0 16,0-18 0-16,4 23 0 0,-4-23 0 0,0 0 0 15,21 13 0-15,-21-13 0 0,20-5 0 0,-20 5 0 16,17-18 0-16,-17 18 0 0,20-33 0 0,-8 10 0 16,-1-1 0-16,3-4 0 0,-2 0 0 0,-1 1 0 15,0 1 0-15,-1-1 0 0,-2 1 0 0,1 0 0 16,-3 2 0-16,1 1 0 0,0 3 0 16,2-2 0-16,-1 4 0 0,2 1 0 0,-10 17 0 15,22-27 0-15,-22 27 0 0,24-19 0 0,-24 19 0 16,23-10 0-16,-23 10 0 0,28-2 0 15,-28 2 0-15,31 8-16 0,-31-8-111 0,37 11-35 16,-37-11-28-16,56 10-15 0,-56-10-64 0,51-4-172 16,-16 10 16-16,-8-16 214 0</inkml:trace>
  <inkml:trace contextRef="#ctx0" brushRef="#br2" timeOffset="139739.3381">20836 10324 1713 0,'6'33'200'0,"-6"-33"-117"0,0 0-53 15,0 0-9-15,26 11-21 0,-26-11 0 0,26 1 0 16,-26-1 0-16,23 0 0 0,-23 0 0 0,21-1 0 15,-21 1 0-15,25-5 0 0,-25 5 0 16,31-11 0-16,-31 11 0 0,31-14 0 0,-31 14 0 16,31-21 0-16,-31 21 0 0,28-22 0 0,-28 22 0 15,22-23 0-15,-22 23 0 0,12-24 0 16,-12 24 0-16,7-25 0 0,-7 25 0 0,-4-24 0 16,4 24 0-16,-13-21 0 0,13 21 0 0,-23-14 0 15,23 14 0-15,-34-9 0 0,17 9 0 0,-1 1 0 16,-2 7 0-16,2 0 0 0,0 3 0 15,1 6 0-15,-3 0 0 0,4 5 0 0,-2 2 0 16,2 1 0-16,3 3 0 0,2-1 0 0,4 0 0 16,3-1 0-16,4-2 0 0,2 0 0 0,6-3 0 15,4-3 0-15,-12-18 0 0,38 26 0 0,-14-18 0 16,4-5 0-16,5-4 0 0,0-1 0 0,4-7 0 16,3-2 0-16,2-3 0 0,2-3 0 15,-3-2 0-15,0-1 0 0,-2 1 0 16,-4-1 0-16,-4 1 0 0,-7 0 0 0,-3 1 0 15,-5 1 0-15,-16 17 0 0,19-32 0 0,-19 32 0 16,9-26 0-16,-9 26 0 0,-6-22 0 0,6 22 0 16,0 0 0-16,-22-15 0 0,22 15 0 0,-22 5 0 15,22-5 0-15,-27 22 0 0,27-22 0 0,-32 35 0 16,17-13 0-16,-1 2 0 0,2 3 0 16,0-1 0-16,2 1 0 0,-1-1 0 0,4 0 0 15,1-2 0-15,5-5 0 0,0 0 0 0,3-19 0 16,3 25 0-16,-3-25 0 0,0 0 0 0,17 17 0 15,-17-17 0-15,18-3 0 0,-18 3 0 0,24-13 0 16,-24 13 0-16,32-30 0 0,-13 9 0 16,1-2 0-16,-1-1 0 0,1-1 0 0,-1 2 0 15,-4-1 0-15,1 1 0 0,-3 3 0 16,-3 1 0-16,0 1 0 0,-10 18 0 0,13-30 0 16,-13 30 0-16,8-20 0 0,-8 20 0 0,0 0 0 15,0 0 0-15,0 0 0 0,0 0 0 0,0 0 0 16,-2 18 0-16,0-1 0 0,-1 4 0 0,3 1 0 15,0 1 0-15,1-2 0 0,1 1 0 0,0-3 0 16,2 0 0-16,-4-19 0 0,13 29 0 16,-13-29 0-16,26 19 0 0,-9-14 0 0,6-4 0 15,1-5 0-15,8-2 0 0,-1-9 0 0,9 3 0 16,-7-15-76-16,17 10-59 0,-16-23-30 16,23 24-22-16,-29-33-46 0,23 22-234 0,-14-10 25 15,1-6 101-15</inkml:trace>
  <inkml:trace contextRef="#ctx0" brushRef="#br2" timeOffset="139911.196">22168 9835 1679 0,'-34'10'323'0,"20"16"-278"0,-10 5-45 16,0 4 0-16,4 9 0 0,1 4 0 0,2 4 0 16,-1 2 0-16,1-5 0 0,3-2 0 0,0-2 0 15,6-5 0-15,3-4 0 0,2-4 0 16,5-2 0-16,-1-5 0 0,4-1 0 15,0-7 0-15,6 4 0 0,-11-21-209 0,24 10-334 16,-24-10-103-16,0 0 20 0</inkml:trace>
  <inkml:trace contextRef="#ctx0" brushRef="#br2" timeOffset="140083.0769">21805 10200 2047 0,'27'-13'0'0,"-27"13"0"0,0 0 0 15,31-26 0-15,-2 13 0 0,4-2 0 0,5 2 0 16,2 1 0-16,0-1 0 0,4 4 0 16,-3-2 0-16,1 6 0 0,-6-7 0 0,15 33-293 15,-51-21-334-15,50-15-29 0,-33 12 186 0</inkml:trace>
  <inkml:trace contextRef="#ctx0" brushRef="#br2" timeOffset="140786.231">7278 11686 1824 0,'0'0'73'0,"0"0"-19"0,0 0-5 15,0 0-8-15,0 0-35 0,0 0-6 0,0 0 0 16,0 0 0-16,0 0 0 0,0 0 0 0,0 0 0 16,6 22 0-16,-4-5 0 0,-2 5 0 0,0 3 0 15,-3 5 0-15,1 4 0 0,-3 6 0 16,-1 2 0-16,-3 4 0 0,1 0 0 16,-2 0 0-16,0-3 0 0,2-5 0 0,0-1 0 15,5-7 0-15,2-5 0 0,3-3 0 0,2-5 0 16,-4-17 0-16,19 26 0 0,-19-26 0 0,29 10 0 15,-3-1-116-15,-33-32-394 0,38 24-74 0,-20-19-49 16,-1-4 430-16</inkml:trace>
  <inkml:trace contextRef="#ctx0" brushRef="#br2" timeOffset="140984.1775">7018 11952 1788 0,'12'34'259'0,"-12"-34"-259"0,-28 13 0 0,28-13 0 16,0 0 0-16,0 0 0 0,0 0 0 0,21 9 0 15,-2-10 0-15,9-5 0 0,4-3 0 16,7-3 0-16,2-2 0 0,7-2 0 0,1-1 0 16,1 1 0-16,1 0 0 0,-2 6 0 0,-2-4 0 15,0 6 0-15,-5 1 0 0,3 5-20 16,-16-11-141-16,36 29-366 0,-65-16-50 0,38-12-36 0</inkml:trace>
  <inkml:trace contextRef="#ctx0" brushRef="#br2" timeOffset="141341.6869">7599 12038 1402 0,'20'21'448'0,"-20"-21"-420"0,0 0-8 0,0 0 7 16,28-8 3-16,-28 8 3 0,34-13 9 0,-15 1-25 16,2 0-17-16,1-5 0 0,2 0 0 0,2-2 0 15,-1 1 0-15,0-1 0 0,-2 1 0 16,-4 1 0-16,-2 3 0 0,-17 14 0 0,21-20 0 15,-21 20 0-15,0 0 0 0,3-21 0 0,-3 21 0 16,0 0 0-16,-25-21 0 0,25 21 0 0,-32-8 0 16,12 5 0-16,-2 3 0 0,-1 5 0 0,0 2 0 15,1 5 0-15,-1 2 0 0,1 3 0 0,1 3 0 16,-1 3 0-16,1 4 0 0,2 3 0 16,1 3 0-16,2 1 0 0,2-2 0 0,5-2 0 15,4 1 0-15,2-6 0 0,6-1 0 16,3-4 0-16,5-3 0 0,-11-17 0 0,34 23 0 15,-10-16 0-15,3-6 0 0,5-2 0 0,1-6 0 16,5-3 0-16,0-6 0 0,6 0 0 0,-2-5 0 16,7 7-99-16,-16-20-52 0,25 30-375 0,-35-35-7 15,22 20 34-15</inkml:trace>
  <inkml:trace contextRef="#ctx0" brushRef="#br2" timeOffset="141876.7577">8237 11830 1332 0,'-2'18'633'0,"2"-18"-582"16,-22 9-20-16,22-9-31 0,0 0 0 0,-23 19 0 16,23-19 0-16,-13 23 0 0,13-23 0 0,-10 30 0 15,5-12 0-15,-1 2 0 0,0 0 0 16,-1 3 0-16,1-1 0 0,-1 0 0 0,-1 2 0 16,0-2 0-16,2 2 0 0,-2-2 0 0,3-4 0 15,5-18 0-15,-8 24 0 0,8-24 0 0,0 0 0 16,0 0 0-16,0 0 0 0,0 0 0 0,21-4 0 15,-21 4 0-15,20-27 0 0,-5 6 0 0,-2-3 0 16,3 1 0-16,-1-3 0 16,-2 0 0-16,2 0 0 0,-2-1 0 0,-1 0 0 15,0 0 0-15,-2 2 0 0,0 1 0 0,-3 2 0 16,-1 5 0-16,-6 17 0 0,9-26 0 0,-9 26 0 16,0 0 0-16,0 0 0 0,0 0 0 0,0 0 0 15,0 0 0-15,0 0 0 0,0 0 0 0,8 18 0 16,-8-18 0-16,6 30 0 0,-3-13 0 0,0 1 0 15,1 0 0-15,2-1 0 0,-6-17 0 16,13 32 0-16,-13-32 0 0,19 22 0 0,-19-22 0 16,25 10 0-16,-25-10 0 0,36-3 0 0,-16-6 0 15,5-3 0-15,0-4 0 0,2-4 0 0,0-3 0 16,1-1 0-16,-2-2 0 0,1 2 0 16,-6 0 0-16,-2 4 0 0,-19 20 0 0,20-29 0 15,-20 29 0-15,0 0 0 0,6-21 0 0,-6 21 0 16,0 0 0-16,0 0 0 0,0 0 0 15,-17 10 0-15,17-10 0 0,-17 30 0 0,8-6 0 16,-1 2 0-16,2 7 0 0,2 0 0 0,0-1 0 16,2 3 0-16,3-2 0 0,1-2 0 0,2-2 0 15,2-3 0-15,3-2 0 0,1-5 0 0,5 1 0 16,-13-20 0-16,33 23 0 0,-33-23-35 0,41 8-72 16,-41-8-18-16,49-6-29 0,-37-22-46 15,34 28-98-15,-20-25-193 0,5-5 4 0,13 20 338 16</inkml:trace>
  <inkml:trace contextRef="#ctx0" brushRef="#br2" timeOffset="142474.4381">8946 11812 1410 0,'0'0'464'16,"17"-5"-309"-16,-17 5-137 0,-10 17-18 16,10-17 0-16,-6 28 0 0,2-9 0 0,0 2 0 15,2 4 0-15,-3 2 0 0,2 3 0 0,-1 0 0 16,-1 2 0-16,1-2 0 0,1 0 0 0,-2-2 0 15,0 0 0-15,0-3 0 0,1-3 0 0,1-5 0 16,3-17 0-16,-1 23 0 0,1-23 0 0,0 0 0 16,0 0 0-16,0 0 0 0,0 0 0 15,0 0 0-15,0 0 0 0,19-16 0 16,-19 16 0-16,18-35 0 0,-6 13 0 0,-1-1 0 16,2-3 0-16,-1 3 0 0,-1-3 0 0,0 2 0 15,-3 2 0-15,-1-2 0 0,0 0 0 0,-1 1 0 16,0-1 0-16,0 1 0 0,1-1 0 0,0 1 0 15,3 1 0-15,0 1 0 0,1 3 0 0,-11 18 0 16,23-26 0-16,-23 26 0 0,27-15 0 16,-27 15 0-16,29-6 0 0,-29 6 0 0,28 1 0 15,-28-1 0-15,31 6 0 0,-31-6 0 0,33 8 0 16,-33-8 0-16,33 10 0 0,-33-10 0 0,29 17 0 16,-29-17 0-16,22 23 0 0,-22-23 0 15,7 28 0-15,-8-10 0 0,-5 2 0 0,-2 1 0 16,-6 4 0-16,-2-1 0 0,-2 0 0 0,-4 1 0 15,-1 1 0-15,0-4 0 0,-2-2 0 16,0-1 0-16,1-2 0 0,0-1 0 0,-1-3 0 16,5-1 0-16,-1-3 0 0,3-4 0 0,18-5 0 15,-31 5 0-15,31-5 0 0,-24-5 0 0,24 5 0 16,-21-12 0-16,21 12 0 0,-17-16 0 0,17 16 0 16,0 0 0-16,-14-21 0 0,14 21 0 0,0 0 0 15,0 0 0-15,0 0 0 0,-23 28 0 16,14-6 0-16,-1 7 0 0,-1 7 0 0,0 9 0 15,2 5 0-15,-3 4 0 0,-4 3 0 0,-3 3 0 16,-1 1 0-16,-3-2 0 0,1-2 0 16,6-4 0-16,0-9 0 0,10-3 0 0,-2-16-38 15,10 7-88-15,-2-32-32 0,5 27-17 0,-5-27-43 16,17-6-102-16,-17 6-134 0,27-26 6 0,7 21 339 16</inkml:trace>
  <inkml:trace contextRef="#ctx0" brushRef="#br2" timeOffset="143740.0226">9678 11912 1373 0,'-36'-12'472'15,"36"12"-375"-15,0 0-46 0,-23 10-11 0,23-10-26 16,0 0-14-16,0 0 0 0,0 0 0 16,0 0 0-16,0 0 0 0,0 0 0 0,0 0 0 15,21-9 0-15,-4 6 0 0,4-3 0 0,3-3 0 16,2 1 0-16,3-3 0 0,4 0 0 0,-3 1 0 16,-1-2 0-16,0 1 0 0,-4 1 0 0,-1-1 0 15,-6-1 0-15,-18 12 0 0,25-15 0 0,-25 15 0 16,0 0 0-16,8-18 0 0,-8 18 0 15,0 0 0-15,-21-21 0 0,21 21 0 0,-30-12 0 16,11 6 0-16,-3 3 0 0,-3-1 0 16,-1 1 0-16,0 5 0 0,-1 0 0 0,-1 3 0 15,2 2 0-15,-1 3 0 0,2 3 0 0,2 3 0 16,3 2 0-16,1 5 0 0,4 0 0 0,1 2 0 16,5 2 0-16,4-2 0 0,5 1 0 0,5 2 0 15,4-3 0-15,3 0 0 0,8 0 0 16,3-7 0-16,6-3 0 0,5-4 0 0,6-3 0 15,7-6 0-15,1-3 0 0,6-6 0 0,0-2 0 16,1-3 0-16,2-4 0 0,-6-2 0 0,2-1 0 16,-6-3 0-16,-3 3 0 0,-5-4-48 0,0 6-16 15,-13-9-21-15,11 18-50 0,-31-25-53 16,28 33-46-16,-40-28 4 0,23 25 105 0,-17 3 157 16,-17-26 156-16,17 26 60 0,-17-3-7 15,17 3-79-15,-17 12-63 0,17-12-33 0,-29 17-19 16,29-17-21-16,-32 19-26 0,32-19 0 0,-24 22 0 15,24-22 0-15,-17 24 0 0,17-24 0 0,-11 27 0 16,11-27 0-16,-4 29 0 0,4-29 0 0,0 30 0 16,1-13 0-16,-1-17 0 0,2 30 0 0,-2-30 0 15,3 27 0-15,-3-27 0 0,3 19 0 16,-3-19 0-16,0 0 0 0,0 0 0 0,0 0 0 16,0 0 0-16,0 0 0 0,0 0 0 15,19 3 0-15,-19-3 0 0,9-28 0 0,-3 7 0 16,0-1 0-16,4-3 0 0,-3-2 0 0,1 0 0 15,2-2 0-15,-1 0 0 0,0 1 0 0,0 4 0 16,1-2 0-16,2 3 0 0,-1 1 0 0,2 3 0 16,-13 19 0-16,28-29 0 0,-28 29 0 15,29-16 0-15,-29 16 0 0,31-2 0 0,-31 2 0 16,30 11 0-16,-30-11 0 0,29 21 0 0,-29-21 0 16,29 26 0-16,-10-14 0 0,0-1 0 0,3-1 0 15,2-3 0-15,1-1 0 0,1-3 0 0,2 0 0 16,2-3 0-16,-1-1 0 0,-1-2 0 0,-4-2 0 15,0 2 0-15,-3-2 0 0,-3 3 0 16,-18 2 0-16,21-8 0 0,-21 8 0 16,0 0 0-16,0 0 0 0,0 0 0 0,-24-1 0 15,24 1 0-15,-31 4 0 0,14 2 0 0,-3 0 0 16,-1 2 0-16,-2 3 0 0,-3 1 0 0,3 3 0 16,-2 3 0-16,0 4 0 0,1 1 0 0,2 2 0 15,0 0 0-15,5 3 0 0,4-2 0 0,3-3 0 16,6-2 0-16,4-21 0 0,4 31 0 15,-4-31 0-15,22 19 0 0,-22-19 0 0,35 6 0 16,-12-8 0-16,3-6 0 0,3-1 0 0,3-9 0 16,2-2 0-16,0-4 0 0,-3-3 0 0,0 1 0 15,-3-2 0-15,-3 4 0 0,-2 0 0 16,-4 3 0-16,-5 3 0 0,-4 1 0 0,-10 17 0 16,11-25 0-16,-11 25 0 0,0-19 0 0,0 19 0 15,0 0 0-15,0 0 0 0,0 0 0 16,-18-3 0-16,18 3 0 0,-13 17 0 0,13-17 0 15,-14 31 0-15,8-9 0 0,1 1 0 0,0 1 0 16,1 0 0-16,3 2 0 0,-1-5 0 0,4 1 0 16,-2-22 0-16,10 29 0 0,-10-29 0 0,27 12 0 15,-9-14 0-15,7-3-18 0,0-12-60 0,10 6-24 16,-9-21-11-16,36 12-31 0,-38-26-33 0,34 19-278 16,-20-17-18-16,-8 4 45 0</inkml:trace>
  <inkml:trace contextRef="#ctx0" brushRef="#br2" timeOffset="143911.8953">11633 11281 1361 0,'-27'11'584'15,"7"24"-512"-15,-3 0-42 0,1 5-30 16,2 2 0-16,3 4 0 0,0 3 0 0,1-1 0 16,3 3 0-16,1-4 0 0,0-1 0 0,3-4 0 15,2-1 0-15,2-4 0 0,4-2 0 16,1-5 0-16,4-2 0 0,-3-4 0 0,4-1-6 0,-5-58-393 15,21 65-155-15,-21-30-36 0,0 0 93 16</inkml:trace>
  <inkml:trace contextRef="#ctx0" brushRef="#br2" timeOffset="144099.4221">11352 11731 1626 0,'-33'-27'421'0,"33"27"-421"0,0 0 0 0,0 0 0 15,0 0 0-15,20-15 0 0,-3 9 0 0,5-2 0 16,2 2 0-16,2-1 0 0,0 5 0 16,-1-3 0-16,0 3 0 0,-3 2 0 0,4 0 0 15,-1 2 0-15,7 5-70 0,-13-16-83 16,25 34-100-16,-40-42-90 0,26 26-225 0,-2 2 43 16,-28-11 391-16</inkml:trace>
  <inkml:trace contextRef="#ctx0" brushRef="#br2" timeOffset="144615.0757">11913 11690 1023 0,'17'8'547'0,"-30"-26"-263"15,13 18-219-15,0 0-18 0,0 0-1 0,0 0-11 16,0 0-35-16,0 0 0 0,0 0 0 0,0 0 0 16,-3 23 0-16,3-23 0 0,-14 35 0 0,4-13 0 15,0 5 0-15,0 0 0 0,1 4 0 0,0-2 0 16,2-2 0-16,3-1 0 0,4-3 0 0,3-4 0 16,-3-19 0-16,19 27 0 0,-19-27 0 15,32 13 0-15,-14-11 0 0,4-3 0 0,2-4 0 16,5-2 0-16,2-6 0 0,3-4 0 0,-1-4 0 15,2-2 0-15,-2-4 0 0,0-1 0 0,-2-4 0 16,0 3 0-16,-3-1 0 0,-5 1 0 16,-4 4 0-16,-3-2 0 0,-5 4 0 0,-4 1 0 15,-3 2 0-15,-4 0 0 0,0 20 0 16,-6-30 0-16,6 30 0 0,-10-19 0 0,10 19 0 16,0 0 0-16,0 0 0 0,-17 6 0 0,17-6 0 15,-7 28 0-15,2-8 0 0,1 4 0 0,-1 2 0 16,3 2 0-16,-2 2 0 0,3 0 0 0,1-1 0 15,1-1 0-15,3-3 0 0,4 1 0 0,1-6 0 16,7 1 0-16,3-4 0 0,5-2 0 0,6-5 0 16,1-1 0-16,3-7 0 0,4 0 0 15,-1-6-44-15,6 6-76 0,-16-24-46 16,24 27-46-16,-34-36-14 0,29 29-17 0,-27-21-24 16,10 9 15-16,-10 1-13 0,-15-16 14 0,20 30 251 15</inkml:trace>
  <inkml:trace contextRef="#ctx0" brushRef="#br2" timeOffset="144927.527">12702 11731 912 0,'-18'-13'533'0,"30"42"-86"0,-12-29-388 16,0 0-17-16,-15 27-11 0,12-10-8 0,-1 4-23 15,1 1 0-15,0 2 0 0,2 1 0 0,0 2 0 16,1 2 0-16,-2-2 0 0,4-2 0 0,-2-3 0 16,2-3 0-16,-1-2 0 0,-1-17 0 0,6 25 0 15,-6-25 0-15,0 0 0 0,9 17 0 16,-9-17 0-16,0 0 0 0,0 0 0 15,0 0 0-15,12-18 0 0,-12 18 0 0,15-34 0 16,-6 10 0-16,2-1 0 0,0-3 0 0,-1-1 0 16,1 0 0-16,-3-1 0 0,0 2 0 0,-2-1 0 15,-2 1 0-15,0 1 0 0,0-2 0 0,1 0 0 16,-1 1 0-16,0 2 0 0,0 3 0 0,-2 1 0 16,-2 22 0-16,5-28 0 0,-5 28 0 0,0 0 0 15,4-18 0-15,-4 18 0 0,0 0 0 16,0 0 0-16,9 17 0 0,-2 0-8 0,-7-17-122 15,7 25-27-15,-7-25-60 0,3 17-33 16,-3-17-18-16,0 0-44 0,-8 18 30 0,8-18-61 16,5 19 264-16,-22-31 79 0</inkml:trace>
  <inkml:trace contextRef="#ctx0" brushRef="#br2" timeOffset="145380.6843">12809 11767 2047 0,'0'0'0'0,"0"0"0"0,0 0 0 0,0 0 0 15,0 0 0-15,11 18 0 0,-11-18 0 16,26 3 0-16,-8-4 0 0,4-1 0 16,2-1 0-16,4-2 0 0,4-1 0 0,5-3 0 15,1-3 0-15,3-1 0 0,1-2 0 0,-2 0 0 16,1-2 0-16,-1-1 0 0,-2-1 0 0,-4 1 0 15,-2 0 0-15,-7 2 0 0,-4 1 0 0,-21 15 0 16,26-27 0-16,-26 27 0 0,6-22 0 0,-6 22 0 16,-9-17 0-16,9 17 0 0,-19-12 0 15,19 12 0-15,-34-4 0 0,14 5 0 0,-3 0 0 16,0 3 0-16,0 3 0 0,-1 3 0 16,-1 3 0-16,1 1 0 0,-2 4 0 0,3 2 0 15,0 2 0-15,2-1 0 0,2 2 0 0,3-1 0 16,3-1 0-16,4-2 0 0,6-1 0 0,3-18 0 15,7 28 0-15,-7-28 0 0,22 23 0 0,-22-23 0 16,36 16 0-16,-13-10 0 0,7-4 0 16,-1-2 0-16,6-1 0 0,2-4 0 0,5-2 0 15,2-4 0-15,5 1 0 0,-1-3 0 0,7-2 0 16,-2-4 0-16,9 6-62 0,-11-17-71 0,19 17-17 16,-29-28-58-16,30 33-19 0,-38-33-28 0,20 29-34 15,-24-15 34-15,-1 0 9 0,3 13 25 0,-25-28 221 16</inkml:trace>
  <inkml:trace contextRef="#ctx0" brushRef="#br2" timeOffset="145725.2454">13895 11409 1798 0,'0'0'222'0,"-41"20"-195"0,23-20-27 0,18 0 0 16,-31-4 0-16,31 4 0 0,-29 0 0 0,29 0 0 16,-30 10 0-16,11-3 0 0,19-7 0 0,-34 25 0 15,16-7 0-15,-3 2 0 0,1 2 0 16,0-2 0-16,2 3 0 0,3-2 0 0,4-3 0 15,5-1 0-15,6-17 0 0,0 24 0 0,0-24 0 16,21 14 0-16,-21-14 0 0,37 9 0 0,-12-9 0 16,5-3 0-16,6-3 0 0,-1-2 0 0,-1-1 0 15,1 2 0-15,-2 0 0 0,-1 0 0 0,-3 3 0 16,-5 0 0-16,-1 3 0 0,-4 1 0 16,-19 0 0-16,26 5 0 0,-26-5 0 15,0 0 0-15,14 24 0 0,-14-24 0 0,-3 34 0 16,-4-12 0-16,-6 2 0 0,-6 3 0 0,0-1 0 15,-3 1 0-15,1-1 0 0,1 0 0 0,-1-1 0 16,4-2 0-16,0-3 0 0,7-2 0 0,10-18 0 16,-12 22 0-16,12-22 0 0,0 0-141 0,0 0-45 15,0 0-43-15,6-27-11 0,25 28-38 16,-24-26-17-16,20 8 37 0,-1 1 11 0,-6-12 75 16,16 17 172-16</inkml:trace>
  <inkml:trace contextRef="#ctx0" brushRef="#br2" timeOffset="145905.2913">14215 11855 2047 0,'-18'4'0'0,"18"-4"0"0,-26-4 0 0,26 4 0 15,0 0 0-15,-20-21 0 0,20 21 0 0,-3-23 0 16,3 23 0-16,9-26 0 0,-9 26 0 0,18-19 0 16,-18 19 0-16,19-12-110 0,-19 12-79 0,19-9 18 15,-30-10-56-15,36 31-97 0,-25-12-121 0,0 0-25 16,0 0 360-16</inkml:trace>
  <inkml:trace contextRef="#ctx0" brushRef="#br2" timeOffset="148710.3457">695 12690 1445 0,'0'0'137'15,"10"-21"-94"-15,-10 21 20 0,9-23-4 0,-9 23-10 16,8-20 4-16,-8 20-14 0,0 0 1 0,0 0-13 16,0 0 0-16,17-7-8 0,-17 7-1 15,6 26-12-15,-2-2 16 0,0 8-22 0,-2 2 0 16,-1 2 0-16,-3 4 0 0,-1 0 0 0,0 1 0 15,-2 1 0-15,-1 1 0 0,-2-2 0 16,0-1 0-16,-1-4 0 0,2-5 0 0,0 0 0 16,2-6 0-16,0-3-3 0,5-3-33 0,0-19-6 15,9 23-32-15,-9-23-44 0,31 1-496 0,-31-1-35 16,21-18 139-16</inkml:trace>
  <inkml:trace contextRef="#ctx0" brushRef="#br2" timeOffset="148960.3477">718 12656 1998 0,'-17'9'29'16,"17"-9"-12"-16,0 0-14 0,-17 8-3 0,17-8 0 15,0 0 0-15,19-15 0 0,-19 15 0 0,34-24 0 16,-10 9 0-16,6-4 0 0,6 0 0 0,4-1 0 15,5-1 0-15,2 0 0 0,1 1 0 0,-1 4 0 16,-6 3 0-16,0 4-21 0,-7 1-24 16,0 8-17-16,-15-11-56 0,14 19-506 0,-33-8-25 15,22 16 122-15</inkml:trace>
  <inkml:trace contextRef="#ctx0" brushRef="#br2" timeOffset="149147.8435">765 12981 1944 0,'0'0'16'0,"0"0"-14"0,18-17 0 15,9 2 2-15,4-6-3 0,8 1 4 0,4-2-1 16,3 1 5-16,4 1-4 0,-2 0 4 0,4 3-8 16,-4 3 1-16,-4 2-7 0,-4 5-2 0,-5 1-13 15,-2 6-15-15,-11-7-42 0,12 34-164 16,-34-27-385-16,27 16-21 0,-27-16 302 15</inkml:trace>
  <inkml:trace contextRef="#ctx0" brushRef="#br2" timeOffset="149319.7219">819 13283 1971 0,'0'0'27'0,"0"0"-22"0,0 0-6 16,19 9 0-16,5-14 5 0,4-3-3 0,4-2 2 15,4-1 1-15,4-1 0 0,5-2-5 0,3-1-6 16,1-2-19-16,5 3-23 0,-9-12-45 16,19 29-130-16,-33-26-372 0,21 7-17 0,-2 2 207 15</inkml:trace>
  <inkml:trace contextRef="#ctx0" brushRef="#br2" timeOffset="149804.141">2066 12910 1532 0,'-27'-11'177'16,"27"11"-109"-16,0 0-11 0,-18-1-3 0,18 1-8 15,-24-2-5-15,7 0-6 0,0 6-5 16,-7-2-23-16,3 3-7 0,-5 1 0 0,0 1 0 16,-1 3 0-16,-3 1 0 0,0 2 0 15,-2 4 0-15,-1 0 0 0,2 4 0 0,-1 1 0 16,3 2 0-16,1-1 0 0,4 0 0 0,3-4 0 15,5-1 0-15,5-1 0 0,11-17 0 0,-8 23 0 16,8-23 0-16,0 0 0 0,23 15 0 16,-4-15 0-16,7-5 0 0,4-6 0 0,7-5 0 15,3-2 0-15,4-4 0 0,2 0 0 0,-1 0 0 16,-1-3 0-16,-3 4 0 0,-4-2 0 0,-5 2 0 16,-2 3 0-16,-9 3 0 0,-2 4 0 0,-19 11 0 15,22-12 0-15,-22 12 0 0,0 0 0 0,0 0 0 16,0 0 0-16,-7 21 0 0,-3-3 0 15,-4 6 0-15,-4 7 0 0,-3 1 0 16,-2 6 0-16,0 3 0 0,-1 5 0 0,-1 2 0 16,1 7 0-16,-1 1 0 0,-3 2 0 0,0 3 0 15,1-3 0-15,1-4 0 0,4-4 0 0,7-5 0 16,4-10 0-16,8-9 0 0,6-8 0 0,-3-18 0 16,23 16 0-16,-4-15 0 0,8-8 0 0,2-5 0 15,6-10 0-15,3-6 0 0,3-5 0 0,1-8 0 16,3-1 0-16,-4-2 0 0,3 4 0 15,-8-6-36-15,14 20-150 0,-34-30-318 0,27 27-132 16,-12-5 4-16,-10-7 580 0</inkml:trace>
  <inkml:trace contextRef="#ctx0" brushRef="#br2" timeOffset="150243.9013">2704 12900 1975 0,'0'0'72'0,"-28"-7"-72"15,10 13 0-15,-2 0 0 0,0 5 0 0,-2 2 0 16,-1 6 0-16,0-1 0 0,0 8 0 16,2 3 0-16,3 2 0 0,2-1 0 0,3-1 0 15,3-3 0-15,5 0 0 0,4-3 0 16,6-3 0-16,3-3 0 0,-8-17 0 0,31 23 0 15,-8-17 0-15,5-5 0 0,3-4 0 0,6-7 0 16,1-3 0-16,2-6 0 0,1-2 0 0,-1-1 0 16,3-1 0-16,-4-1 0 0,-2 0 0 0,-3-4 0 15,-1 1 0-15,-5 0 0 0,-2-1 0 16,-7 2 0-16,-4 1 0 0,-5 4 0 0,-4 2 0 16,-3 0 0-16,-1 2 0 0,-4 0 0 0,2 17 0 15,-6-27 0-15,6 27 0 0,0 0 0 0,0 0 0 16,0 0 0-16,-17-12 0 0,17 12 0 0,-6 20 0 15,1-2 0-15,0 5 0 0,-1 1 0 0,0 4 0 16,-1 1 0-16,1 2 0 0,0 3 0 16,2-3 0-16,0 1 0 0,3-4 0 0,2-4 0 15,3-2 0-15,3-3 0 0,-7-19 0 0,26 27 0 16,-8-21 0-16,8-5 0 0,-1-6 0 0,9 1-58 16,-13-26-142-16,32 22-371 0,-22-21-85 15,7 2 95-15</inkml:trace>
  <inkml:trace contextRef="#ctx0" brushRef="#br2" timeOffset="150447.5458">3547 12883 2033 0,'-16'22'14'0,"1"1"-14"0,2 1 0 16,4 5 0-16,-1 0 0 0,1 0 0 0,2-1 0 15,2-5 0-15,4-1 0 0,3-1 0 16,2-5 0-16,2 1 0 0,-6-17 0 15,16 23 0-15,-16-23 0 0,19 12 0 0,-19-12 0 16,24 0-25-16,-7 7-96 0,-27-33-358 0,27 19-178 16,-7-10-9-16,2-5 568 0</inkml:trace>
  <inkml:trace contextRef="#ctx0" brushRef="#br2" timeOffset="150559.5621">3576 12700 1409 0,'-18'-37'234'0,"18"37"-156"0,-16-24-21 15,16 24-57-15,0 0-27 0,-11-28-67 16,11 28-505-16,0 0-40 0,0 0 221 0</inkml:trace>
  <inkml:trace contextRef="#ctx0" brushRef="#br2" timeOffset="151144.5343">3981 12877 2005 0,'-26'14'42'0,"26"-14"-42"0,-15 25 0 16,15-25 0-16,-11 25 0 0,11-25 0 0,-8 29 0 15,8-29 0-15,-8 31 0 0,5-14 0 16,3-17 0-16,-4 35 0 0,1-18 0 0,3-17 0 16,-3 29 0-16,3-29 0 0,-3 25 0 0,3-25 0 15,-2 24 0-15,2-24 0 0,-1 18 0 0,1-18 0 16,0 0 0-16,0 0 0 0,0 0 0 0,0 0 0 15,0 0 0-15,0 0 0 0,16-24 0 0,-16 24 0 16,14-34 0-16,-5 16 0 0,-1-1 0 16,2-2 0-16,-3 1 0 0,1-6 0 15,0 1 0-15,-1-3 0 0,2-1 0 0,-2 0 0 16,3 0 0-16,0-1 0 0,-1 0 0 0,3 1 0 16,2 1 0-16,0 2 0 0,3 7 0 0,-17 19 0 15,35-25 0-15,-17 16 0 0,0 3 0 0,1 2 0 16,3 0 0-16,3 4 0 0,0 1 0 0,3 4 0 15,0 1 0-15,0 2 0 0,-1 3 0 16,0 1 0-16,-4 1 0 0,0 4 0 0,-4 0 0 16,-2 3 0-16,-3-1 0 0,-5 3 0 0,-4 0 0 15,-5 1 0-15,-5 0 0 0,-4 2 0 0,-5-2 0 16,-3 1 0-16,-5 3 0 0,-1-2 0 0,-2-2 0 16,-2 1 0-16,-3-3 0 0,-2-1 0 15,-1 0 0-15,-1-2 0 0,1-2 0 0,2-3 0 16,1-1 0-16,5-4 0 0,3-3 0 15,4-3 0-15,18-2 0 0,-27-7 0 0,27 7 0 16,0 0 0-16,-18-18 0 0,18 18 0 0,0 0 0 16,0 0 0-16,0 0 0 0,0 0 0 0,0 0 0 15,-12 25 0-15,4-1 0 0,0 8 0 0,-6 7 0 16,0 5 0-16,-4 5 0 0,-3 6 0 0,-1 1 0 16,-2 4 0-16,-2-3 0 0,6-3 0 15,-1-9 0-15,17 5-153 0,-20-43-202 0,36 19-295 16,-12-26-17-16,20 6 446 0</inkml:trace>
  <inkml:trace contextRef="#ctx0" brushRef="#br2" timeOffset="151948.1324">5042 12883 1320 0,'0'-49'374'0,"0"49"-284"0,11-22-19 16,-11 22-11-16,0 0-13 0,14-17-8 0,-14 17-5 15,0 0-22-15,0 0-12 0,0 0 0 0,0 0 0 16,-8 24 0-16,8-24 0 0,-14 37 0 0,3-16 0 15,2 4 0-15,-3 1 0 0,-2 4 0 16,1 2 0-16,1-2 0 0,-2-1 0 0,2-2 0 16,0-4 0-16,2-3 0 0,3-3 0 0,7-17 0 15,-9 23 0-15,9-23 0 0,0 0 0 0,0 0 0 16,0 0 0-16,0 0 0 0,0 0 0 0,21-20 0 16,-9-1 0-16,4-4 0 0,2-7 0 15,2 0 0-15,0-4 0 0,2 1 0 16,-1 4 0-16,0 0 0 0,-3 0 0 0,-1 2 0 15,-2 1 0-15,-2 3 0 0,-3 3 0 0,-2 3 0 16,-8 19 0-16,12-28 0 0,-12 28 0 0,0 0 0 16,4-18 0-16,-4 18 0 0,0 0 0 0,0 0 0 15,0 0 0-15,0 0 0 0,-1 21 0 0,1-21 0 16,0 27 0-16,0-7 0 0,2-2 0 0,2 0 0 16,2 0 0-16,-6-18 0 0,17 29 0 15,-17-29 0-15,27 22 0 0,-9-15 0 0,3-2 0 16,1-3 0-16,4-4 0 0,2-3 0 0,1-3 0 15,2-3 0-15,-1-4 0 0,2 1 0 0,-3-2 0 16,1 0 0-16,-5 1 0 0,-2 0 0 16,-6 3 0-16,-17 12 0 0,22-16 0 0,-22 16 0 15,0 0 0-15,0 0 0 0,0 0 0 0,0 0 0 16,0 0 0-16,-10 23 0 0,0-3 0 16,-1 4 0-16,-2 5 0 0,0 2 0 0,-1 1 0 15,2 0 0-15,4 1 0 0,-1 0 0 0,5 1 0 16,2-7 0-16,4 4 0 0,3-7 0 0,6-1 0 15,1-1 0-15,5-4 0 0,3-4 0 0,3-1 0 16,0-8 0-16,6 4-61 0,-12-20-85 0,31 28-155 16,-41-44-166-16,23 18-113 0,2 0 89 15,-23-27 491-15</inkml:trace>
  <inkml:trace contextRef="#ctx0" brushRef="#br2" timeOffset="152651.2541">5810 12918 1926 0,'0'0'70'0,"-7"17"-38"0,7-17-13 0,17 10-19 15,-17-10 0-15,29 4 0 0,-9-5 0 0,2-1 0 16,2-1 0-16,3-2 0 0,1-1 0 0,2-3 0 16,1 1 0-16,-1-4 0 0,-2 0 0 0,-3 0 0 15,-1-3 0-15,-5 2 0 0,-2-3 0 16,-17 16 0-16,23-30 0 0,-23 30 0 0,11-29 0 15,-11 29 0-15,-4-27 0 0,4 27 0 16,-17-24 0-16,17 24 0 0,-30-24 0 0,12 15 0 16,-3 2 0-16,0 3 0 0,-1 4 0 0,1 3 0 15,-1 4 0-15,1 3 0 0,2 2 0 0,-1 4 0 16,2 2 0-16,1 5 0 0,2 1 0 0,2 1 0 16,1 2 0-16,4-3 0 0,5 0 0 0,3-2 0 15,6-3 0-15,2-2 0 0,-8-17 0 16,32 27 0-16,-11-20 0 0,4 0 0 0,2-5 0 15,6-6 0-15,0-1 0 0,1-4 0 0,1-1 0 16,-1-1 0-16,-1-2 0 0,-2-1 0 16,-3 1 0-16,-3 0 0 0,-5-1 0 0,-3 2 0 15,-17 12 0-15,26-21 0 0,-26 21 0 0,13-17 0 16,-13 17 0-16,0 0 0 0,2-18 0 0,-2 18 0 16,0 0 0-16,0 0 0 0,0 0 0 15,-22-3 0-15,22 3 0 0,-15 17 0 0,15-17 0 16,-17 28 0-16,9-10 0 0,8-18 0 0,-16 34 0 15,11-16 0-15,5-18 0 0,-6 33 0 0,6-33 0 16,5 27 0-16,-5-27 0 0,12 21 0 0,-12-21 0 16,0 0 0-16,25 17 0 0,-25-17 0 15,27-7 0-15,-10-1 0 0,0-5 0 0,0-1 0 16,1-2 0-16,-1-2 0 0,-17 18 0 16,32-35 0-16,-17 15 0 0,-1 1 0 0,1-2 0 15,-1 2 0-15,0 1 0 0,-2-1 0 0,-1 0 0 16,0 3 0-16,-1-1 0 0,-1 0 0 0,-9 17 0 15,17-29 0-15,-17 29 0 0,14-20 0 0,-14 20 0 16,0 0 0-16,0 0 0 0,0 0 0 0,0 0 0 16,0 0 0-16,9 26 0 0,-10-9 0 15,0 2 0-15,0 3 0 0,-2 1 0 0,3 0 0 16,2 3 0-16,0 1 0 0,2 1 0 0,1-3 0 16,2 1 0-16,3-1 0 0,3-1 0 0,0-5 0 15,8-3 0-15,-2-10 0 0,8 1 0 16,-10-16-113-16,21 21-95 0,-36-41-122 0,39 30-160 15,-18-15-65-15,-12-18 205 0</inkml:trace>
  <inkml:trace contextRef="#ctx0" brushRef="#br2" timeOffset="152854.3644">7137 12374 2002 0,'-6'20'45'0,"-8"11"-45"0,0 4 0 0,0 3 0 16,0 4 0-16,1 1 0 0,-3 5 0 16,3-2 0-16,0 0 0 0,2-3 0 0,3-3 0 15,2 0 0-15,0-6 0 0,5 1 0 0,-7-16-62 16,23 17-557-16,-21-16-47 0,7 3 6 0</inkml:trace>
  <inkml:trace contextRef="#ctx0" brushRef="#br2" timeOffset="153010.6283">6910 12772 2047 0,'7'-24'0'0,"-7"24"0"0,0 0 0 0,0 0 0 16,28-24 0-16,-9 15 0 0,7 0 0 16,6-1 0-16,4-2 0 0,8 5 0 15,-2-9 0-15,28 18-539 0,-29-11-183 0,24 6 49 16</inkml:trace>
  <inkml:trace contextRef="#ctx0" brushRef="#br2" timeOffset="153713.7604">6930 13399 1883 0,'0'0'68'0,"0"0"-39"0,0 0 2 16,0 0-6-16,0 0-14 0,-19-17-11 0,19 17 0 15,-26-6 0-15,9 2 0 0,-3 2 0 0,-3 0 0 16,-4 0 0-16,-4 1 0 0,-3-2 0 15,-2 2 0-15,-5 1 0 0,-2-1 0 0,-2 0 0 16,-2-1 0-16,-4 0 0 0,-3 3 0 0,-4-1 0 16,-3 1 0-16,-6 1 0 0,-2-4 0 0,-6 1 0 15,-2 0 0-15,-2-1 0 0,-2 2 0 16,-3-2 0-16,-3 2 0 0,-6 0 0 0,-3 2 0 16,-3-1 0-16,-1 2 0 0,-5 4 0 0,-3 0 0 15,-3 1 0-15,-3 3 0 0,-4 1 0 16,-1 2 0-16,-1 0 0 0,-2 2 0 0,0 1 0 15,-2 0 0-15,0 1 0 0,1 0 0 0,-1 0 0 16,-1-1 0-16,0 0 0 0,3-1 0 0,1-1 0 16,5 0 0-16,-1-3 0 0,2-1 0 0,0-1 0 15,4-3 0-15,4-1 0 0,0-3 0 0,1 0 0 16,0-1 0-16,3 0 0 0,0-2 0 0,4 0 0 16,0-2 0-16,2 1 0 0,2 1 0 15,0-1 0-15,3 2 0 0,-1-1 0 16,6 1 0-16,-1 2 0 0,1-1 0 0,2 3 0 15,-1 1 0-15,5 1 0 0,4 2 0 0,4-3 0 16,5 1 0-16,3 0 0 0,4-2 0 0,6 2 0 16,3-3 0-16,10 0 0 0,3-6-51 0,19 21-465 15,-23-30-63-15,43 11-76 0,0 0 410 16</inkml:trace>
  <inkml:trace contextRef="#ctx0" brushRef="#br2" timeOffset="155312.8694">8020 13164 1390 0,'-19'-12'138'0,"19"12"-63"16,0 0-14-16,0 0-10 0,0 0-2 0,0 0-6 31,0 0-3-31,0 0-3 0,0 0-2 0,0 0-10 16,0 0-5-16,0 0-3 0,3 30-5 0,-6-4 5 15,-5 7-4-15,0 7-17 0,-1 4 26 0,-3 2-22 16,2-1 6-16,-2 1-6 0,-1-2 0 0,1 0 0 15,-3-2 0-15,2-3 0 0,1-4 0 16,1-6 0-16,7-4-20 0,4-25-23 0,5 31-40 16,-5-31-124-16,18-15-436 0,-18 15-2 0,38-24 240 15</inkml:trace>
  <inkml:trace contextRef="#ctx0" brushRef="#br2" timeOffset="156047.365">8274 12850 1361 0,'-45'-23'92'0,"45"23"-38"16,-20-11 6-16,20 11-4 0,-21-6-7 0,21 6-4 16,-22-2-10-16,22 2-2 0,-33 5-4 0,14 3 0 15,-8-4-5-15,0 10 4 0,-8-5 16 0,0 7 7 16,-10-1-9-16,2 3-27 0,-3 1-15 0,2 4 0 15,3 4 0-15,-1 4 0 0,-3 3 0 16,2 1 0-16,-1 6 0 0,5-1 0 0,5 5 0 16,6 2 0-16,5 3 0 0,5 4 0 15,5 0 0-15,6 2 0 0,8-5 0 0,10-2 0 16,6-4 0-16,6-1 0 0,8-4 0 0,7-2 0 31,5-4 0-31,6-2 0 0,3-7 0 0,1-6 0 16,2-5 0-16,0-7 0 0,4-5 0 0,0-6 0 15,0-7 0-15,0-10 0 0,-2-7 0 16,-1-7 0-16,-2-8 0 0,-4-7 0 0,-4-6 0 16,-4-5 0-16,-3-5 0 0,-1-5 0 0,-6-1 0 15,-3 3 0-15,-7 2 0 0,-7 8 0 0,-6 3 0 16,-9 5 0-16,-7 7 0 0,-5 0 0 0,-8 9 0 16,-3 1 0-16,-4 4 0 0,-2 2 0 0,0 4 0 15,0 3 0-15,-1 4 0 0,3 5 0 16,0 8 0-16,1 5 0 0,2 8-27 0,0 2-16 15,5 11-9-15,-3-3-6 0,16 16-35 0,-17-18-421 16,26 15-106-16,0-6 22 0</inkml:trace>
  <inkml:trace contextRef="#ctx0" brushRef="#br2" timeOffset="156531.7399">9588 13075 1553 0,'-2'-20'119'0,"-12"1"-38"0,14 19-16 15,-18-27-2-15,18 27-10 0,-23-24-7 0,23 24-12 16,-35-23-6-16,12 15-23 0,-3 2-5 0,-2 2 0 16,-3 5 0-16,-3 2 0 0,-1 4 0 15,-2 2 0-15,1 4 0 0,-1 5 0 0,2 0 0 16,4 2 0-16,1 1 0 0,6-3 0 0,3-1 0 16,21-17 0-16,-22 28 0 0,22-28 0 15,0 24 0-15,0-24 0 0,20 25 0 0,-20-25 0 16,35 32 0-16,-12-16 0 0,2-2 0 0,1 2 0 15,0 0 0-15,1 0 0 0,-2 3 0 0,-2 0 0 16,-2 2 0-16,-5-1 0 0,-3 2 0 16,-3-2 0-16,-4 0 0 0,-4-1 0 0,-4 0 0 15,-4 2 0-15,-4 0 0 0,-6-2 0 0,-2 1 0 16,-5 1 0-16,-1 0 0 0,-2-2 0 0,-1 2 0 16,3-6 0-16,2-3 0 0,3-2 0 0,19-10 0 15,-23 6 0-15,23-6 0 0,0 0 0 0,0 0 0 16,1-19-17-16,16 11-66 0,-9-22-72 0,40 27-349 15,-25-23-133-15,10 6 18 16</inkml:trace>
  <inkml:trace contextRef="#ctx0" brushRef="#br2" timeOffset="156906.7393">9659 13296 1924 0,'0'0'56'0,"0"0"-8"16,0 0-29-16,-3-20-19 0,3 20 0 0,0 0 0 15,0 0 0-15,0 0 0 0,0 0 0 0,0 0 0 16,0 0 0-16,0 0 0 0,-8 25 0 0,6-4 0 16,-4 4 0-16,0 4 0 0,-1 0 0 0,1 1 0 15,-3 0 0-15,2-1 0 0,1-2 0 16,1-3 0-16,2-2 0 0,3-5 0 0,0-17 0 16,10 24 0-16,-10-24 0 0,23 12 0 15,-6-11 0-15,4-4 0 0,3-8 0 0,7-3 0 16,1-4 0-16,6-7 0 0,0-3 0 0,3-3 0 15,-1-3 0-15,3 0 0 0,-3-1 0 0,-2 1 0 16,-3 0 0-16,-5 3 0 0,-2 2 0 0,-5 0 0 16,-2 6 0-16,-5 1 0 0,-3 5 0 0,-13 17 0 15,15-22 0-15,-15 22 0 0,0 0 0 0,0 0 0 16,0 0 0-16,0 0 0 0,-12 27 0 16,4-10 0-16,2 4 0 0,-1 2 0 0,1 2 0 15,0 1 0-15,5 0 0 0,-1-3 0 16,7-1-14-16,1-5-32 0,8 3-7 0,-14-20-13 15,30 26-13-15,-30-26-43 0,51 21-283 0,-30-21-178 16,6 0-11-16,4 5 510 0</inkml:trace>
  <inkml:trace contextRef="#ctx0" brushRef="#br2" timeOffset="157422.3659">10569 13192 1826 0,'0'0'70'0,"-24"-18"-19"16,24 18-11-16,-26-16 2 0,26 16-24 0,-25-9-18 15,25 9 0-15,-28 0 0 0,28 0 0 0,-29 14 0 16,29-14 0-16,-31 22 0 16,31-22 0-16,-30 31 0 0,16-9 0 0,1 1 0 15,1 3 0-15,0 1 0 0,2 2 0 0,1-2 0 16,3-1 0-16,5 1 0 0,2-5 0 0,3-3 0 16,-4-19 0-16,18 25 0 0,-18-25 0 0,32 14 0 15,-13-14 0-15,2 0 0 0,2-4 0 0,1-6 0 16,2 1 0-16,1-6 0 0,1-2 0 0,-3-2 0 15,1-3 0-15,-3-1 0 0,-1-1 0 16,-2-1 0-16,0 0 0 0,-3 0 0 0,-3 1 0 16,-1 2 0-16,-2 1 0 0,-3 1 0 0,1 1 0 15,-3 0 0-15,-1 1 0 0,-5 18 0 16,3-24 0-16,-3 24 0 0,0 0 0 0,0 0 0 16,0 0 0-16,0 0 0 0,-19 17 0 0,10 4 0 15,0 6 0-15,-1 6 0 0,0 7 0 16,-2 5 0-16,1 5 0 0,-2 4 0 0,-1 1 0 15,1 5 0-15,1-1 0 0,-3 0 0 0,2 0 0 16,-3-1 0-16,0-4 0 0,0-1 0 0,2-5 0 16,-2-2 0-16,1-4 0 0,2-5 0 0,-3-1 0 15,1-6 0-15,2-3 0 0,-2-4 0 0,1-4 0 16,14-19 0-16,-28 28 0 0,28-28 0 0,-28 15 0 16,28-15 0-16,-24-3 0 0,24 3 0 15,-19-18 0-15,19 18 0 0,-9-34 0 16,10 10 0-16,3-4 0 0,3-3 0 0,4-4 0 15,3 1 0-15,1-5 0 0,8 2-22 0,-10-15-109 16,34 27-116-16,-39-28-371 0,23 12-3 0,0 8 214 16</inkml:trace>
  <inkml:trace contextRef="#ctx0" brushRef="#br2" timeOffset="158172.3672">11447 13181 1674 0,'-22'-22'256'15,"22"22"-210"-15,-19-14-13 0,19 14-6 0,-22-15-16 16,22 15-11-16,-24-14 0 0,24 14 0 0,-32-12 0 16,15 7 0-16,-3 0 0 0,0 2 0 0,-2 3 0 15,-1 3 0-15,-3 2 0 0,-1 4 0 0,0 5 0 16,-1 3 0-16,-3 4 0 0,1 5 0 0,-1 2 0 15,0 5 0-15,4-1 0 0,-1 2 0 0,5 0 0 16,3-4 0-16,2-1 0 0,6-1 0 16,5-5 0-16,4-5 0 0,8-1 0 15,-5-17 0-15,23 19 0 0,-3-14 0 0,2-3 0 0,4-2 0 16,4-6 0-16,1-1 0 0,3-7 0 16,4-2 0-16,0-4 0 0,-1-1 0 0,0-4 0 15,-2-1 0-15,-2-1 0 0,-6 1 0 0,-4 0 0 16,-5 2 0-16,-5 4 0 0,-2-1 0 0,-3 4 0 15,-5 0 0-15,-3 17 0 0,3-26 0 16,-3 26 0-16,-8-20 0 0,8 20 0 0,0 0 0 16,0 0 0-16,-23-7 0 0,23 7 0 0,-15 18 0 15,15-18 0-15,-19 33 0 0,10-12 0 0,1 1 0 16,1 2 0-16,1-1 0 0,3-2 0 0,5-2 0 16,-2-19 0-16,13 27 0 0,-13-27 0 0,27 13 0 15,-10-12 0-15,1-1 0 16,2-3 0-16,3-3 0 0,3-4 0 0,2 0 0 15,2-4 0-15,-1-1 0 0,-1 1 0 0,0-2 0 16,-3 2 0-16,-2 2 0 0,-3 1 0 0,-20 11 0 16,25-16 0-16,-25 16 0 0,0 0 0 0,0 0 0 15,0 0 0-15,0 0 0 0,0 0 0 0,2 31 0 16,-11-8 0-16,0 3 0 0,-4 3 0 0,1 3 0 16,0 2 0-16,-2-2 0 0,5 2 0 15,-2-5 0-15,2-3 0 0,4-3 0 0,3-5 0 16,2-18 0-16,5 22 0 0,-5-22 0 0,0 0 0 15,18 7 0-15,-18-7 0 0,0 0 0 16,17-20 0-16,-17 20 0 0,12-32 0 0,-6 13 0 16,2-2 0-16,-1-3 0 0,0 0 0 0,0-1 0 15,0-1 0-15,2 1 0 0,1-2 0 0,2 1 0 16,3-1 0-16,2 0 0 0,3 0 0 16,4 0 0-16,1-2 0 0,4 0 0 0,3 4 0 15,3 0 0-15,3 7 0 0,-3 1 0 0,2 5 0 16,-5 1 0-16,4 8 0 0,-11-9-58 0,18 21-128 15,-30-27-71-15,30 39-103 0,-43-21-127 0,-1-21 487 16,24 41-547-16,-23-20 396 0</inkml:trace>
  <inkml:trace contextRef="#ctx0" brushRef="#br2" timeOffset="158875.5434">7740 14556 1913 0,'0'0'51'15,"13"-22"-22"-15,-13 22 5 0,17-24-14 0,-17 24-20 16,26-27 0-16,-26 27 0 0,33-23 0 0,-15 13 0 15,2-1 0-15,1 0 0 0,0 2 0 0,1 3 0 16,0 3 0-16,-2 3 0 0,-1 0 0 0,-2 3 0 16,-17-3 0-16,28 14 0 0,-28-14 0 0,18 23 0 15,-18-23 0-15,8 30 0 0,-10-12 0 16,-1 2 0-16,-5 0 0 0,-1 2 0 16,-3 1 0-16,-4-2 0 0,-1 4 0 0,-3-2 0 15,2 0 0-15,-3-3 0 0,1 2 0 0,-1-2 0 16,0 0 0-16,3-3 0 0,0-2 0 0,1 0 0 15,17-15 0-15,-26 24 0 0,26-24 0 0,0 0 0 16,-17 22 0-16,17-22 0 0,0 0 0 0,0 0 0 16,0 0 0-16,23 11 0 0,-23-11 0 15,32-4 0-15,-11-3 0 0,5-3 0 0,5-1 0 16,4-4 0-16,5-5 0 0,4 0 0 0,1-8 0 16,2 2 0-16,-4-4 0 0,4 4-6 0,-9-11-103 15,14 29-201-15,-32-44-118 0,19 25-201 16,-9-2 65-16,-9-18 564 0</inkml:trace>
  <inkml:trace contextRef="#ctx0" brushRef="#br2" timeOffset="159281.8243">8060 14023 1914 0,'-37'-6'35'0,"2"-2"-7"0,7 6 0 15,2 4-5-15,3 6-4 0,-2 5-19 0,1 5 0 16,-3 6 0-16,-2 6 0 0,1 7 0 15,-1 3 0-15,0 6 0 0,-2 6 0 16,-2 3 0-16,2 7 0 0,-1 6 0 0,5 2 0 16,4 4 0-16,5-1 0 0,5-3 0 0,5 1 0 15,11-8 0-15,5-5 0 0,9-6 0 0,7-6 0 16,7-8 0-16,8-4 0 0,7-11 0 0,5-6 0 16,5-12 0-16,4-11 0 0,7-10 0 0,3-9 0 15,3-8 0-15,1-8 0 0,-2-6 0 16,-2-5 0-16,-6-5 0 0,-6-2 0 0,-5-2 0 15,-10-3 0-15,-7 4 0 0,-8-1 0 0,-10 3 0 16,-10 7 0-16,-6 0 0 0,-8 4 0 0,-8 1 0 16,-5 0 0-16,-4 2 0 0,-4-1 0 15,-2 1 0-15,-4 1 0 0,0 4 0 0,-3-1 0 16,-1 9 0-16,-2 2 0 0,0 6 0 0,2 6 0 16,0 8 0-16,3 8 0 0,5 11 0 15,1 3 0-15,8 10-12 0,1 0-63 0,13 16-10 16,-14-23-153-16,43 39-168 0,-21-23-202 0,9-3 15 15,14 17 564-15</inkml:trace>
  <inkml:trace contextRef="#ctx0" brushRef="#br2" timeOffset="160565.9959">9389 14188 966 0,'0'0'306'0,"-2"-24"-145"0,2 24-45 0,0 0-24 16,0 0-18-16,4-22-12 0,-4 22-9 0,0 0-8 16,0 0-5-16,5-24-8 0,-5 24-3 0,0 0-6 15,0 0-2-15,7-17-4 0,-7 17-7 0,0 0-10 16,0 0 0-16,0 0 0 0,0 0 0 15,-1 27 0-15,-3-10 0 0,-2 5 0 0,-1 4 0 16,-3 2 0-16,-1 3 0 0,-1 1 0 16,0 2 0-16,-1 3 0 0,1 4 0 0,-1 5 0 15,1 1 0-15,-2 2 0 0,2 0 0 0,0-3 0 16,4-1 0-16,0-6 0 0,5-7 0 0,3-5 0 16,3-9 0-16,-3-18 0 0,22 17 0 0,-2-17 0 15,1-5 0-15,5-6 0 0,2-7 0 0,2-7 0 16,3-8 0-16,1-5 0 0,3-5 0 15,-1 0 0-15,-1-1 0 0,1 1 0 0,-3 0 0 16,-4 6 0-16,-2 3 0 0,-4 5 0 16,-5 4 0-16,-4 4 0 0,-3 4 0 0,-11 17 0 15,13-21 0-15,-13 21 0 0,0 0 0 0,0 0 0 16,0 0 0-16,-7 17 0 0,1 2 0 0,-2 5 0 16,-1 5 0-16,0 5 0 0,-1 1 0 0,0 5 0 15,2-3 0-15,2 2 0 0,2-2 0 16,4-3 0-16,2-4 0 0,4-4 0 0,4-8 0 15,-10-18 0-15,29 25 0 0,-8-20 0 0,5-5 0 16,2-5 0-16,2-6 0 0,2-4 0 0,2-5 0 16,-3-4 0-16,3-6 0 0,-3-3 0 0,-3-3 0 15,-3 0 0-15,-3-2 0 0,-5 2 0 16,-2 0 0-16,-4 2 0 0,-5 2 0 0,-4 3 0 16,-3 3 0-16,-5-1 0 0,-1 4 0 15,-3 0 0-15,0 0 0 0,3 3 0 0,-3 1 0 16,10 19 0-16,-12-29 0 0,12 29 0 0,0 0 0 15,0 0 0-15,0 0 0 0,0 0 0 0,18-3-79 16,9 32-91-16,-27-29-114 0,46 6-312 0,-24 6-6 16,-1-12 287-16</inkml:trace>
  <inkml:trace contextRef="#ctx0" brushRef="#br2" timeOffset="161007.9401">10697 14323 1874 0,'-17'0'60'0,"-5"-6"-19"0,22 6-6 0,-33-9 0 16,33 9-33-16,-29-8-2 0,29 8 0 15,-31-8 0-15,31 8 0 0,-29-3 0 0,29 3 0 16,-30 2 0-16,13 5 0 0,-3 4 0 0,0 4 0 16,-2 4 0-16,-1 4 0 0,0 5 0 0,1 3 0 15,-1 3 0-15,2 4 0 0,3 0 0 0,2 2 0 16,4-5 0-16,4-2 0 0,5-4 0 0,5-6 0 15,5-4 0-15,-7-19 0 0,31 27 0 16,-9-19 0-16,5-3 0 0,3-6 0 0,5-5 0 16,3-5 0-16,2-6 0 0,3-2 0 0,-3-5 0 15,1-2 0-15,-1-4 0 0,-3 1 0 0,-2-1 0 16,-2-2 0-16,-6 3 0 0,-3 0 0 16,-3 4 0-16,-7 1 0 0,-3 2 0 0,-4 1 0 15,-3 3 0-15,-4 18 0 0,-4-28 0 0,4 28 0 16,-12-18 0-16,12 18 0 0,0 0 0 15,-24-3 0-15,24 3 0 0,-21 15 0 0,21-15 0 16,-23 34 0-16,12-8 0 0,0 4 0 0,1 1 0 16,2 4 0-16,1-1 0 0,2 1 0 0,5-2 0 15,1-4 0-15,5-2 0 0,3-7 0 0,5-2 0 16,-14-18 0-16,38 21 0 0,-13-19 0 0,6-2-35 16,-3-11-54-16,14 17-100 0,-23-41-56 15,37 37-130-15,-32-28-184 0,10-14 73 0,18 23 418 16</inkml:trace>
  <inkml:trace contextRef="#ctx0" brushRef="#br2" timeOffset="161211.1076">11611 13730 1885 0,'0'0'85'0,"-24"14"-32"0,9 3-29 0,-2 9-24 15,-2 9 0-15,-2 5 0 0,1 7 0 0,0 5 0 16,-1 2 0-16,3 6 0 0,-1-1 0 0,-1 1 0 15,2 2 0-15,-1-1 0 0,2-3 0 0,0-4 0 16,2-3 0-16,5-6 0 0,4-4 0 0,2-6 0 16,7-3-24-16,-2-7-46 0,10 6-38 15,-11-31-327-15,-1 18-220 0,1-18 35 16,0 0 486-16</inkml:trace>
  <inkml:trace contextRef="#ctx0" brushRef="#br2" timeOffset="161445.4655">11181 14313 2036 0,'-26'6'11'0,"26"-6"-11"0,-27 12 0 16,27-12 0-16,0 0 0 0,0 0 0 0,0 0 0 16,26 9 0-16,-4-14 0 0,6-1 0 0,4-3 0 15,4-1 0-15,2 1 0 0,2-1 0 0,2-1 0 16,3 0 0-16,0-1 0 0,3 1 0 0,0 2 0 15,0 1 0-15,-2 1 0 0,-1 2 0 16,-4-1 0-16,0 5-9 0,-12-7-92 0,16 26-442 16,-45-18-77-16,27 2-32 0</inkml:trace>
  <inkml:trace contextRef="#ctx0" brushRef="#br2" timeOffset="162039.2086">11660 14401 1867 0,'0'0'77'0,"0"0"-40"15,-16 18-12-15,16-18-3 0,0 0-4 16,0 0-17-16,26 18-1 0,-26-18 0 0,28 7 0 16,-10-6 0-16,0-1 0 0,3 0 0 0,1-1 0 15,1-1 0-15,2-1 0 0,1-2 0 0,-1-4 0 16,1 1 0-16,-1-3 0 0,-1-1 0 0,-3-3 0 16,0 0 0-16,-3-2 0 0,1 0 0 15,-5-1 0-15,-2 1 0 0,-12 17 0 0,16-26 0 16,-16 26 0-16,1-18 0 0,-1 18 0 0,-11-18 0 15,11 18 0-15,-21-13 0 0,21 13 0 0,-31-7 0 16,14 5 0-16,-2 2 0 0,-2 3 0 0,-1 2 0 16,-1 4 0-16,1 3 0 0,1 4 0 15,2 3 0-15,1 2 0 0,3 3 0 0,3 0 0 16,4 2 0-16,3-1 0 0,5-2 0 16,5 0 0-16,4 0 0 0,3-4 0 0,3 1 0 15,3-5 0-15,2-2 0 0,3-4 0 0,2 0 0 16,2-7 0-16,3 1 0 0,2-5 0 0,0-2 0 15,2-3 0-15,-1-2 0 0,1-2 0 0,-5-1 0 16,-2 0 0-16,-3-3 0 0,-3 3 0 0,-4 0 0 16,-17 12 0-16,25-18 0 0,-25 18 0 0,0 0 0 15,0 0 0-15,0 0 0 0,0 0 0 16,0 0 0-16,0 0 0 0,-19 28 0 16,4-9 0-16,-2 4 0 0,0 1 0 0,0 4 0 15,0 1 0-15,1-1 0 0,3-3 0 0,-1-2 0 16,5-3 0-16,9-20 0 0,-8 26 0 0,8-26 0 15,0 0 0-15,19 11 0 0,-19-11 0 0,22-11 0 16,-22 11 0-16,28-26 0 0,-13 5 0 16,2-2 0-16,-1-4 0 0,1 0 0 0,0-4 0 15,0 2 0-15,0-1 0 0,2 2 0 0,-2 1 0 16,1-1 0-16,-1 4 0 0,0-1 0 0,-3 5 0 16,2 0 0-16,-2 2 0 0,-1 0 0 0,-13 18 0 15,28-30 0-15,-11 18 0 0,-17 12 0 0,34-17-8 16,-27-35-376-16,35 64-176 0,-48-34 278 15,34 39-62-15,-32 17 109 0,-14-45 90 16,33 29 57-16</inkml:trace>
  <inkml:trace contextRef="#ctx0" brushRef="#br2" timeOffset="162773.5963">7832 15580 1950 0,'-25'9'58'0,"7"-1"-19"0,18-8-39 0,-27 11 0 15,27-11 0-15,0 0 0 0,0 0 0 16,0 0 0-16,0 0 0 0,0 0 0 0,27-23 0 16,-5 10 0-16,5-4 0 0,3-1 0 0,3 1 0 15,2 1 0-15,0 3 0 0,1 2 0 16,-6 5 0-16,-2 1 0 0,-6 5 0 0,-5 4 0 15,-17-4 0-15,21 17 0 0,-21-17 0 0,2 29 0 16,-7-11 0-16,-3 2 0 0,-3 1 0 16,-4-1 0-16,-1 2 0 0,-1-1 0 0,-1-1 0 15,0 1 0-15,0-2 0 0,18-19 0 0,-27 28 0 16,27-28 0-16,0 0 0 0,0 0 0 0,0 0 0 16,0 0 0-16,0 0 0 0,22-2 0 0,-2-9 0 15,4 0 0-15,0 0 0 0,3 1 0 0,1 2 0 16,-3 2 0-16,2 2 0 0,-3 5 0 0,-3 5 0 15,-2 3 0-15,-19-9 0 0,23 30 0 16,-18-9 0-16,-5 3 0 0,-3 2 0 16,-5 0 0-16,-1 0 0 0,-4 2 0 0,-1-1 0 15,-2-2 0-15,-1 1 0 0,0-5 0 0,0-1 0 16,17-20 0-16,-29 28 0 0,29-28 0 0,-17 8 0 16,17-8 0-16,0 0 0 0,-11-23 0 0,11 23-53 15,5-47-79-15,23 47-153 0,-44-38-310 0,33 11-48 16,-1 0 305-16</inkml:trace>
  <inkml:trace contextRef="#ctx0" brushRef="#br2" timeOffset="163164.2108">8032 15071 1918 0,'-30'3'43'15,"-14"3"-3"-15,6 6-6 0,3 5-22 0,2 7-12 16,3 4 0-16,-1 4 0 0,1 6 0 0,1 3 0 15,2 5 0-15,3 1 0 0,2 5 0 0,1 2 0 16,3 7 0-16,2 4 0 0,3 4 0 0,4 0 0 16,6 1 0-16,4 0 0 0,5-3 0 0,6-5 0 15,6-7 0-15,5-9 0 0,7-8 0 0,5-11 0 16,9-8 0-16,4-10 0 0,8-10 0 16,6-7 0-16,4-11 0 0,7-8 0 0,1-10 0 15,3-5 0-15,-3-8 0 0,-1-5 0 0,-5-3 0 16,-4-5 0-16,-6-1 0 0,-6 1 0 15,-10 0 0-15,-5 3 0 0,-12 5 0 0,-9 4 0 16,-7 4 0-16,-9 1 0 0,-8 3 0 0,-6 0 0 16,-7 1 0-16,-4 0 0 0,-6 1 0 0,-3 1 0 15,-5 2 0-15,0 4 0 0,-2 7 0 16,-3 4 0-16,0 8 0 0,-1 4 0 0,2 9 0 16,0 3 0-16,4 10 0 0,2 6 0 0,6 8 0 15,4 4 0-15,8 9 0 0,2-3-44 0,12 7-12 16,-2-10-72-16,29 24-72 0,-22-56-156 0,13 54-276 15,8-19 66-15,-21-35 502 0</inkml:trace>
  <inkml:trace contextRef="#ctx0" brushRef="#br2" timeOffset="164055.9713">9434 15295 1824 0,'-24'-19'49'15,"24"19"-8"-15,0 0-5 0,-14-22-5 0,14 22 2 16,0 0-3-16,0 0-27 0,0 0-3 16,0 0 0-16,0 0 0 0,-2 36 0 0,2-7 0 15,-2 9 0-15,-3 4 0 0,-4 1 0 0,0 3 0 16,-5 0 0-16,1-2 0 0,-2 3 0 0,-2-2 0 15,0 0 0-15,-1-3 0 0,0-3 0 0,2-7 0 16,1-2 0-16,5-5 0 0,2-5 0 16,8-20 0-16,-11 22 0 0,11-22 0 0,0 0 0 15,0 0 0-15,0 0 0 0,17-29 0 16,-3 5 0-16,2-8 0 0,3-8 0 0,2-4 0 16,2-6 0-16,0-1 0 0,1 2 0 0,0 2 0 15,-4 2 0-15,-3 4 0 0,-5 2 0 0,-3 3 0 16,-3 3 0-16,-3 3 0 0,0 3 0 0,-4 5 0 15,-1 4 0-15,2 18 0 0,-6-20 0 0,6 20 0 16,0 0 0-16,0 0 0 0,0 0 0 16,-17 20 0-16,17-20 0 0,-11 33 0 0,8-11 0 15,-2 1 0-15,4 0 0 0,-1-3 0 0,5 0 0 16,2-3 0-16,-5-17 0 0,17 26 0 16,-17-26 0-16,28 18 0 0,-9-12 0 0,2-3 0 15,3-3 0-15,2-3 0 0,0-3 0 0,2-3 0 16,-1-4 0-16,0-1 0 0,1-4 0 0,-3-3 0 15,2 1 0-15,-4-1 0 0,0-2 0 16,-4 3 0-16,-4 1 0 0,-2 1 0 0,-13 18 0 16,14-18 0-16,-14 18 0 0,0 0 0 0,0 0 0 15,0 0 0-15,0 0 0 0,3 27 0 0,-3-5 0 16,0 8 0-16,-3 4 0 0,2 6 0 0,-3 1 0 16,2 3 0-16,-1 4 0 0,3-1 0 0,0-1 0 15,4 0 0-15,-1-5 0 0,4 0 0 16,1-7 0-16,7-5 0 0,3-6 0 0,3-4 0 15,1-8-31-15,8 5-67 0,-30-16-74 0,61 3-89 16,-51-33-76-16,27 14-226 0,-3 7 46 0,-21-31 450 16</inkml:trace>
  <inkml:trace contextRef="#ctx0" brushRef="#br2" timeOffset="164259.1169">10300 15474 1824 0,'-19'-1'145'16,"19"1"-80"-16,0 0-52 0,0 0-13 0,-20 25 0 15,17-8 0-15,-1 4 0 0,0 2 0 0,1 3 0 16,0 2 0-16,0 2 0 0,0 2 0 0,1-1 0 16,-1 2 0-16,1-1 0 0,-2 0 0 0,3-3 0 15,-1-3 0-15,0-3 0 0,4-6 0 0,-2-17 0 16,6 19 0-16,-6-19-7 16,0 0-109-16,40-5-471 0,-38-18-59 0,14 5 10 15</inkml:trace>
  <inkml:trace contextRef="#ctx0" brushRef="#br2" timeOffset="164400.1713">10345 15180 2047 0,'-41'1'0'0,"23"2"0"0,18-3 0 16,-19 3 0-16,19-3 0 0,0 0 0 0,0 0-15 15,22 15-32-15,-22-15-6 0,44 14-72 0,-44-14-493 16,51-3-32-16,-11 1 112 0</inkml:trace>
  <inkml:trace contextRef="#ctx0" brushRef="#br2" timeOffset="164635.3838">11142 15346 1931 0,'-31'8'48'0,"-3"-1"-22"0,4 2 0 15,1-2-10-15,1 3-16 0,2 1 0 16,1 3 0-16,-1 4 0 0,3 4 0 0,0 4 0 16,0-1 0-16,0 4 0 0,-2 1 0 0,4 0 0 15,-1 2 0-15,2-1 0 0,0 1 0 0,4-3 0 16,1-3 0-16,3-4 0 0,2-4 0 0,10-18 0 16,-9 18-22-16,9-18-53 0,0 0-22 15,26 6-182-15,-26-22-380 0,11-1 55 16,-1-2 294-16</inkml:trace>
  <inkml:trace contextRef="#ctx0" brushRef="#br2" timeOffset="164822.8199">10799 15405 1901 0,'0'0'102'0,"0"0"-58"0,-20 5-44 0,20-5 0 16,0 0 0-16,-13 23 0 0,13-23 0 0,-1 29 0 16,1-29 0-16,10 34 0 0,-1-16 0 15,3-1 0-15,3 0 0 0,6-2 0 0,1-1 0 16,4-3 0-16,5-5 0 0,4-5 0 0,3-2 0 15,6-3 0-15,2-3 0 0,6-3 0 16,0-4 0-16,4 0 0 0,-2-4 0 0,-2 4-2 16,-4-8-78-16,6 15-54 0,-26-26-424 0,21 20-63 15,-16-7 6-15</inkml:trace>
  <inkml:trace contextRef="#ctx0" brushRef="#br2" timeOffset="164994.6764">11456 15332 1609 0,'-20'43'378'0,"-4"-35"-336"0,6 2-24 15,1 1-18-15,17-11 0 0,-21 25 0 0,14-8 0 16,2 1 0-16,0 5 0 0,2 1 0 0,2 3 0 16,0 1 0-16,1-2 0 15,0 2 0-15,1 1 0 0,2-2 0 0,-2-1 0 16,4 0 0-16,-4-6 0 0,6 2-32 0,-7-22-51 16,23 39-482-16,-23-39-105 0,0 0 42 0</inkml:trace>
  <inkml:trace contextRef="#ctx0" brushRef="#br2" timeOffset="165416.6176">11665 15170 2022 0,'0'0'25'0,"0"0"-25"16,-9 27 0-16,9-27 0 0,-12 24 0 0,12-24 0 15,-2 26 0-15,2-26 0 0,2 25 0 16,-2-25 0-16,11 29 0 0,-11-29 0 0,11 31 0 15,-11-31 0-15,12 33 0 0,-7-15 0 16,-5-18 0-16,10 36 0 0,-9-16 0 0,-1 0 0 16,-2 3 0-16,-5-1 0 0,-1 4 0 0,-1-3 0 15,-1-1 0-15,0 1 0 0,1-2 0 0,0-2 0 16,9-19 0-16,-17 28 0 0,17-28 0 0,0 0 0 16,0 0 0-16,0 0 0 0,0 0 0 0,0 0 0 15,6-25 0-15,8 1 0 0,4-7 0 16,6-2 0-16,2-5 0 0,1 1 0 0,2 0 0 15,2 0 0-15,1 0 0 0,1 2 0 16,3 0 0-16,-1 4 0 0,-1 2 0 0,0 6 0 16,-4 2 0-16,-3 8 0 0,-3 3 0 0,-4 7 0 15,-20 3 0-15,28 9 0 0,-28-9 0 0,10 34 0 16,-10-10 0-16,-3 4 0 0,-4 2 0 0,-2 3 0 16,-2-1 0-16,3 0 0 0,-1 0 0 15,3-1 0-15,1-3 0 0,4-1 0 0,4-7 0 16,5-2 0-16,-8-18 0 0,35 24 0 0,-11-19-58 15,10 4-28-15,-10-23-66 0,28 25-395 0,-24-28-18 16,18 8-27-16</inkml:trace>
  <inkml:trace contextRef="#ctx0" brushRef="#br2" timeOffset="165947.8559">12632 15330 1987 0,'-41'-10'55'0,"18"1"-50"16,0-2-5-16,3 1 0 0,-1 2 0 0,4 3 0 15,-1 1 0-15,18 4 0 0,-31 5 0 0,31-5 0 16,-26 18 0-16,26-18 0 0,-25 30 0 0,13-8 0 16,1 1 0-16,-1 2 0 0,1 2 0 15,1 1 0-15,2 0 0 0,2 0 0 0,2-3 0 16,2-2 0-16,3-3 0 0,1-3 0 0,-2-17 0 16,15 22 0-16,-15-22 0 0,24 9 0 15,-24-9 0-15,29-3 0 0,-29 3 0 0,33-15 0 16,-16 1 0-16,0 0 0 0,-17 14 0 0,31-32 0 15,-17 15 0-15,0 0 0 0,-2 0 0 0,-12 17 0 16,18-30 0-16,-18 30 0 0,10-23 0 16,-10 23 0-16,0 0 0 0,7-17 0 0,-7 17 0 15,0 0 0-15,0 0 0 0,0 0 0 0,-7 23 0 16,-1-6 0-16,1 7 0 0,-4 2 0 0,0 9 0 16,-2 0 0-16,-1 8 0 0,-1 5 0 0,-2 6 0 15,-3 3 0-15,1 2 0 0,0 4 0 0,1 0 0 16,0 1-3-16,2 0-26 0,-2-5 6 15,6 5-29-15,-6-9-4 0,9 5-21 16,-8-16 27-16,8-4 11 0,0-9 8 0,-2-14 74 16,7 3-31-16,4-20 64 0,0 0-7 0,-25 6-23 15,25-6 6-15,-11-20-30 0,3 1 18 0,5-6-40 16,-2-5 0-16,2-5 0 0,2 0 0 0,1-1 0 16,4-1 0-16,1-2 0 0,3 0 0 0,1-2 0 15,4-1 0-15,1-2 0 0,4-1 0 16,0-1 0-16,3 2 0 0,-1 3 0 0,2 2 0 15,3 1 0-15,3 6 0 0,3 0 0 0,3 3 0 16,4 6 0-16,-2 0 0 0,7 5 0 0,-2-4-17 16,10 12-81-16,-12-21-61 0,29 29-393 0,-29-26-5 15,27 15 12-15</inkml:trace>
  <inkml:trace contextRef="#ctx0" brushRef="#br2" timeOffset="166744.7336">13729 14966 1670 0,'-10'-17'68'0,"10"17"-14"0,0-31-7 16,0 31-11-16,2-35-1 0,2 16-14 0,-3 2-1 15,-1 17-8-15,5-26 0 0,-5 26-2 16,0 0 4-16,4-17 4 0,-4 17 5 16,0 0-16-16,0 0-7 0,0 0 0 0,0 24 0 15,-2-5 0-15,2 9 0 0,0 6 0 0,0 4 0 16,2 2 0-16,-4 1 0 0,2 2 0 0,-1 2 0 16,0 0 0-16,-1-1 0 0,-1 1 0 0,-2-3 0 15,2 1 0-15,-2-3 0 0,1-2 0 0,2 1 0 16,0-3 0-16,2 1 0 0,0-2 0 15,2-1 0-15,-1-2 0 0,0-4 0 0,2-3 0 16,0-3 0-16,2-5 0 0,-5-17 0 0,11 22 0 16,-11-22 0-16,0 0 0 0,0 0 0 0,17 1 0 15,-17-1 0-15,7-17 0 0,-7 17 0 16,5-35 0-16,-2 12 0 0,-1-2 0 0,0-3 0 16,1 0 0-16,1-1 0 0,-1 3 0 0,2-3 0 15,1-1 0-15,-1 1 0 0,1-1 0 16,1-1 0-16,1 1 0 0,3-2 0 0,-3 4 0 15,4 4 0-15,-2 5 0 0,-10 19 0 0,22-22 0 16,-22 22 0-16,21-4 0 0,-21 4 0 0,19 14 0 16,-19-14 0-16,20 29 0 0,-11-10 0 0,1 2 0 15,-1 0 0-15,-1 2 0 0,3-1 0 0,-3 0 0 16,1-2 0-16,0 1 0 0,-3-3 0 0,-2 0 0 16,0-1 0-16,-4-17 0 0,0 30 0 15,0-30 0-15,-11 32 0 0,11-32 0 16,-22 29 0-16,22-29 0 0,-35 29 0 0,13-13 0 15,-1-3 0-15,-1 1 0 0,-2 0 0 0,2-3 0 16,-1-3 0-16,4-2 0 0,1-1 0 0,3-4 0 16,17-1 0-16,-27-1 0 0,27 1 0 0,-18-10 0 15,18 10 0-15,-6-19 0 0,6 19-27 16,5-33-78-16,13 30-74 0,-24-40-167 0,32 31-213 16,-13-5-29-16,-1-13 346 0</inkml:trace>
  <inkml:trace contextRef="#ctx0" brushRef="#br2" timeOffset="167619.7441">14397 15273 1783 0,'0'0'62'0,"-8"-20"-17"0,8 20-8 16,-10-17-2-16,10 17-8 0,0 0 0 0,-20-11-6 15,20 11-11-15,-20 6-10 0,20-6 0 0,-25 17 0 16,25-17 0-16,-31 34 0 0,14-11 0 16,0 2 0-16,1 4 0 0,-1 1 0 0,0 3 0 15,0 1 0-15,3 1 0 0,0 0 0 16,3 0 0-16,2-2 0 0,2-2 0 0,5-3 0 16,3-4 0-16,4-6 0 0,-5-18 0 0,22 26 0 15,-5-22 0-15,4 0 0 0,1-5 0 0,3-6 0 16,2-3 0-16,3-8 0 0,2-5 0 15,1-3 0-15,0-5 0 0,-1 1 0 0,-1-3 0 16,-6-1 0-16,-3 2 0 0,-6 0 0 0,-4 3 0 16,-6 1 0-16,-3 4 0 0,-6 1 0 0,-4 1 0 15,-4 3 0-15,0-2 0 0,-3 2 0 0,-1 2 0 16,15 17 0-16,-32-29 0 0,32 29 0 0,-30-18 0 16,30 18 0-16,-21-4 0 0,21 4 0 15,0 0 0-15,0 0 0 0,-14 17 0 16,14-17 0-16,11 17 0 0,-11-17 0 0,25 18 0 15,-8-9 0-15,3-1 0 0,1-2 0 0,3-1 0 16,-1 0 0-16,1-1 0 0,2-2 0 0,-1 2 0 16,1-2 0-16,-1 1 0 0,-2-2 0 0,-2-1 0 15,-4 0 0-15,-17 0 0 0,26-3 0 0,-26 3 0 16,0 0 0-16,20-6 0 0,-20 6 0 0,0 0 0 16,0 0 0-16,0 0 0 0,0 0 0 15,0 0 0-15,0 0 0 0,0 0 0 0,0 0 0 16,0 0 0-16,-19-11 0 0,19 11 0 15,0 0 0-15,-16 26 0 0,16-26 0 0,-15 36 0 16,8-12 0-16,-3 3 0 0,2-2 0 0,1 2 0 16,-1-1 0-16,2-1 0 0,2-1 0 0,2-2 0 15,2-5 0-15,0-17 0 0,6 25 0 16,-6-25 0-16,17 10 0 0,-17-10 0 0,24 0 0 16,-24 0 0-16,30-15 0 0,-12 3 0 0,1-4 0 15,2-4 0-15,2-3 0 0,0-3 0 0,2 1 0 16,-1 0 0-16,-2-2 0 0,0 3 0 0,-4 1 0 15,0 1 0-15,-3 4 0 0,-15 18 0 0,20-27 0 16,-20 27 0-16,0 0 0 0,0 0 0 0,0 0 0 16,0 0 0-16,0 0 0 15,0 0 0-15,11 18 0 0,-13 1 0 0,-2 1 0 16,2 2 0-16,-1 1 0 0,2-1 0 0,0-1 0 16,1 0 0-16,1-3 0 0,-1-18 0 0,5 30 0 15,-5-30 0-15,11 20 0 0,-11-20 0 0,0 0 0 16,27 9 0-16,-27-9 0 0,27-8 0 0,-27 8 0 15,32-23 0-15,-12 5 0 0,-2-3 0 0,3-2 0 16,-1-1 0-16,1-3 0 0,-1 1 0 16,-2 0 0-16,-4 1 0 0,1 4 0 0,-5 0 0 15,1 0 0-15,-5 2 0 0,1 2 0 0,-5-1 0 16,-2 18-11-16,3-35-94 0,-3 35-58 0,-4-39-35 16,4 39-57-16,-3-23-209 0,5-4-25 0,-2 27 128 15</inkml:trace>
  <inkml:trace contextRef="#ctx0" brushRef="#br2" timeOffset="167838.5067">15694 14558 1932 0,'-31'26'115'0,"13"10"-115"0,-2 5 0 0,0 4 0 15,-2 3 0-15,0 7 0 0,-1 3 0 16,1 1 0-16,2 6 0 0,1 2 0 0,1 1 0 15,1 1 0-15,1-3 0 0,4-3 0 0,2-3 0 16,3-4 0-16,5-4 0 0,-1-6 0 16,7-4 0-16,1-8 0 0,8 2-26 0,-7-8-493 15,38 16 168-15,-44-44-244 0,45 12 40 0,-10-15 555 16</inkml:trace>
  <inkml:trace contextRef="#ctx0" brushRef="#br2" timeOffset="169710.0276">16925 15435 1498 0,'6'27'211'0,"-6"-27"-159"16,0 0-12-16,-17 9-8 0,17-9-1 15,0 0-2-15,0 0-2 0,0 0-3 0,0 0-3 16,0 0-5-16,0 0-1 0,0 0 0 0,0 0-1 16,0 0 1-16,0 0-8 0,-17 3-7 0,17-3 0 15,-6-17 0-15,6 17 0 0,-11-22 0 0,11 22 0 16,-17-30 0-16,4 12 0 0,0-3 0 0,-5-2 0 15,-2-1 0-15,-3-1 0 0,-1-3 0 0,-2-1 0 16,-4-1 0-16,0-1 0 0,-2-1 0 0,0-1 0 16,1-3 0-16,0 1 0 0,2-2 0 0,1 0 0 15,3-1 0-15,3 1 0 0,2-3 0 0,3 3 0 16,5 0 0-16,1 0 0 0,4 2 0 16,3-3 0-16,-2 1 0 0,4 2 0 0,2 0 0 15,4 2 0-15,10 3 0 0,4 1 0 0,5 1 0 16,5 5 0-16,3 1 0 0,-1 4 0 15,3 3 0-15,-4 2 0 0,1 2 0 0,-2 4 0 16,-2 5 0-16,-3 3 0 0,-2 7 0 0,-21-8 0 16,29 27 0-16,-19-8 0 0,-6 5 0 0,-1 7 0 15,-8 1 0-15,-3 6 0 0,-8 2 0 0,-5 3 0 16,-6 3 0-16,-6 5 0 0,-4 3 0 0,-5 3 0 16,-4 4 0-16,-2 0 0 0,-1 2 0 0,0 0 0 15,4-1 0-15,4-2 0 0,4-5 0 16,9-7 0-16,10-10 0 0,9-7 0 15,11-10 0-15,-2-21 0 0,40 20 0 0,-1-19 0 16,12-9 0-16,10-9 0 0,11-7 0 0,5-10 0 16,11-1 0-16,3-5 0 0,10 0 0 0,1-5-14 15,11 13-108-15,-25-25-449 0,24 25-51 0,-19-5-26 16</inkml:trace>
  <inkml:trace contextRef="#ctx0" brushRef="#br2" timeOffset="170693.8197">17482 14955 1699 0,'-15'-17'101'0,"15"17"-45"16,0 0-9-16,-7-19-10 0,7 19-3 0,0 0-2 16,0 0-6-16,0 0-11 0,-19-1-15 0,19 1 0 15,0 0 0-15,-20 24 0 0,20-24 0 0,-14 26 0 16,14-26 0-16,-12 31 0 0,9-14 0 0,-2 2 0 16,2 0 0-16,1 2 0 0,2-1 0 15,1 1 0-15,3-1 0 0,2-1 0 0,1-2 0 16,-7-17 0-16,20 27 0 0,-20-27 0 0,26 19 0 15,-26-19 0-15,31 7 0 0,-14-6 0 0,-17-1 0 16,30-8 0-16,-30 8 0 0,32-20 0 0,-32 20 0 16,29-31 0-16,-14 10 0 0,-2-2 0 15,3-2 0-15,-2-3 0 0,1 3 0 16,-1-2 0-16,0 2 0 0,-2 0 0 0,-1 5 0 16,-1 0 0-16,-10 20 0 0,13-25 0 0,-13 25 0 15,0 0 0-15,0 0 0 0,0 0 0 0,0 0 0 16,0 0 0-16,13 19 0 0,-13-2 0 0,0 4 0 15,-1 2 0-15,0 1 0 0,1 1 0 0,-1 2 0 16,2-3 0-16,1 0 0 0,2-4 0 0,1-3 0 16,-5-17 0-16,13 26 0 0,-13-26 0 15,19 12 0-15,-19-12 0 0,24-2 0 0,-24 2 0 16,27-16 0-16,-27 16 0 0,28-29 0 0,-11 8 0 16,-2-4 0-16,4-1 0 0,-1-3 0 15,0 0 0-15,-1 0 0 0,0 0 0 0,-3 1 0 16,-2 1 0-16,-1 3 0 0,-5 2 0 0,-6 22 0 15,7-30 0-15,-7 30 0 0,3-18 0 0,-3 18 0 16,0 0 0-16,0 0 0 0,0 0-57 16,0 0-19-16,0 0-35 0,18 31-422 0,-18-31-47 15,3 21-27-15</inkml:trace>
  <inkml:trace contextRef="#ctx0" brushRef="#br2" timeOffset="171428.1784">18329 14920 1816 0,'-19'-6'81'0,"19"6"-28"16,-21-9-8-16,21 9-8 0,-24-4-22 0,24 4-15 15,-29-3 0-15,29 3 0 0,-31 5 0 0,31-5 0 16,-30 16 0-16,30-16 0 0,-29 28 0 0,16-11 0 16,2 2 0-16,2 1 0 0,1 2 0 0,4 0 0 15,2 0 0-15,4-3 0 0,2-1 0 16,2-1 0-16,-6-17 0 0,21 26 0 0,-21-26 0 15,31 18 0-15,-12-11 0 0,0-3 0 0,2-4 0 16,2-3 0-16,0-3 0 0,2-2 0 0,-2-4 0 16,0-3 0-16,-1-2 0 0,-3-2 0 0,-1-2 0 15,-3-1 0-15,0-1 0 0,-4-1 0 16,-2 1 0-16,0-1 0 0,-3 0 0 0,-2-1 0 16,-2-1 0-16,-1 1 0 0,-2 1 0 15,-1 1 0-15,-2 2 0 0,-2 3 0 0,-1 1 0 16,7 17 0-16,-14-24 0 0,14 24 0 0,0 0 0 15,-23-11 0-15,23 11 0 0,0 0 0 0,0 0 0 16,-18 23 0-16,18-23 0 0,-1 23 0 0,1-23 0 16,8 22 0-16,-8-22 0 0,18 20 0 0,-18-20 0 15,26 20 0-15,-26-20 0 0,30 14 0 16,-11-9 0-16,-1-2 0 0,2-1 0 0,1-1 0 16,1-2 0-16,1-2 0 0,-2 1 0 15,1-4 0-15,-2 2 0 0,-20 4 0 0,31-9 0 16,-31 9 0-16,20-9 0 0,-20 9 0 0,0 0 0 15,0 0 0-15,0 0 0 0,0 0 0 0,0 0 0 16,0 0 0-16,-23-2 0 0,23 2 0 0,-26 13 0 16,26-13 0-16,-28 20 0 0,28-20 0 15,-30 30 0-15,16-12 0 0,0 2 0 0,1 3 0 16,1 0 0-16,1 3 0 0,0 0 0 0,1 0 0 16,4 0 0-16,1-2 0 0,5-2 0 0,3-3 0 15,-3-19 0-15,14 27 0 0,-14-27 0 0,26 13 0 16,-26-13 0-16,33-1 0 0,-14-6 0 0,1-4 0 15,2-6 0-15,2-5 0 0,-1-3 0 16,4-5 0-16,-2 1 0 0,1 0 0 16,-2 1 0-16,-4 1 0 0,-5 3 0 0,-1 0 0 15,-6 1 0-15,-2 2 0 0,-2 2 0 0,-4 2 0 16,0 17 0-16,-6-30 0 0,6 30 0 0,-13-23 0 16,13 23 0-16,-17-15 0 0,17 15 0 0,-20-6 0 15,20 6 0-15,-17 3 0 0,17-3 0 0,0 0 0 16,0 0 0-16,-18 20 0 0,18-20 0 15,0 0-50-15,6 26-38 0,-6-26-417 0,0 0-45 16,0 0-17-16,17 11 281 0</inkml:trace>
  <inkml:trace contextRef="#ctx0" brushRef="#br2" timeOffset="171865.6863">19148 14827 1782 0,'-37'-3'247'16,"37"3"-229"-16,-31 0-18 0,31 0 0 0,-24 2 0 16,24-2 0-16,-21 3 0 0,21-3 0 0,-21 12 0 15,21-12 0-15,-22 19 0 0,22-19 0 0,-22 30 0 16,10-8 0-16,0 1 0 0,-2 1 0 16,3 1 0-16,2 2 0 0,0-3 0 0,3 0 0 15,2-5 0-15,4-2 0 0,0-17 0 16,8 22 0-16,-8-22 0 0,20 6 0 0,-20-6 0 15,34-11 0-15,-12-3 0 0,4-6 0 0,1-5 0 16,2-4 0-16,4-6 0 0,2-5 0 0,3-5 0 16,3-2 0-16,2-1 0 0,2-2 0 0,0 2 0 15,-3 2 0-15,-4 3 0 0,-4 2 0 16,-6 3 0-16,-4 1 0 0,-2 2 0 0,-6 5 0 16,-5 3 0-16,-5 7 0 0,-6 20 0 0,0-19 0 15,0 19 0-15,0 0 0 0,-26 21 0 0,12 2 0 16,-6 6 0-16,0 8 0 0,-3 4 0 0,-2 5 0 15,0 3 0-15,-1 3 0 0,3 0 0 16,1-2 0-16,5 1 0 0,4-5 0 0,3-2 0 16,4-7 0-16,7-3 0 0,4-7 0 15,8-2 0-15,4-7 0 0,9-1-67 0,-3-14-25 16,32 21-77-16,-37-38-380 0,29 20 21 0,-15-11-56 16</inkml:trace>
  <inkml:trace contextRef="#ctx0" brushRef="#br2" timeOffset="172537.6446">19701 14885 1892 0,'-37'18'75'15,"37"-18"-35"-15,-20 12-13 0,20-12-14 16,0 0-13-16,0 0 0 0,-4 21 0 0,4-21 0 16,0 0 0-16,20 13 0 0,-20-13 0 0,18 5 0 15,-18-5 0-15,22-1 0 0,-22 1 0 0,29-8 0 16,-12 4 0-16,2-2 0 0,0-3 0 15,1-1 0-15,-1-2 0 0,-2-1 0 0,-17 13 0 16,30-27 0-16,-30 27 0 0,22-24 0 0,-22 24 0 16,10-18 0-16,-10 18 0 0,0 0 0 0,-6-22 0 15,6 22 0-15,-19-12 0 0,19 12 0 0,-28-8 0 16,28 8 0-16,-33-3 0 0,15 5 0 0,-1 4 0 16,-1 2 0-16,0 4 0 0,0 4 0 15,1 0 0-15,1 4 0 0,2 1 0 16,0 2 0-16,1 1 0 0,3-1 0 0,2 3 0 15,4 0 0-15,3-1 0 0,3-1 0 0,3-3 0 16,5 0 0-16,-8-21 0 0,26 30 0 0,-6-21 0 16,2-1 0-16,7-6 0 0,1-3 0 0,6-5 0 15,4-3 0-15,2-3 0 0,4-2 0 0,3-2 0 16,1-3 0-16,-1-1 0 0,-2 1 0 16,-4 1 0-16,-6 1 0 0,-4 1 0 0,-5 3 0 15,-6 0 0-15,-4 2 0 0,-18 11 0 0,19-18 0 16,-19 18 0-16,0 0 0 0,-4-17 0 0,4 17 0 15,-17-3 0-15,17 3 0 0,-21 6 0 16,21-6 0-16,-24 15 0 0,24-15 0 0,-28 23 0 16,28-23 0-16,-26 31 0 0,15-13 0 0,0 2 0 15,2-1 0-15,1 0 0 0,2 1 0 16,3-2 0-16,1 0 0 0,2-18 0 0,2 23 0 16,-2-23 0-16,0 0 0 0,20 16 0 0,-20-16 0 15,21-5 0-15,-21 5 0 0,23-17 0 0,-23 17 0 16,32-31 0-16,-14 12 0 0,1-4 0 0,2 0 0 15,0 0 0-15,-1-2 0 0,0 2 0 0,-1-1 0 16,-2 2 0-16,2 2 0 0,-4 1 0 0,3 2 0 16,-18 17 0-16,30-26 0 0,-30 26 0 15,21-13 0-15,-21 13 0 0,0 0 0 16,0 0 0-16,17 17 0 0,-17-17 0 0,-3 35 0 16,0-10 0-16,-5 2 0 0,2 2 0 0,-1-3 0 15,2 4 0-15,3-3 0 0,5 1 0 0,3-4 0 16,9-1 0-16,-15-23-52 0,49 39-76 0,-49-39-168 15,53 22-250-15,-23-29-3 0,22 9 74 16</inkml:trace>
  <inkml:trace contextRef="#ctx0" brushRef="#br2" timeOffset="172959.4492">21397 14831 1834 0,'0'0'49'0,"11"-21"-20"15,-11 21-9-15,17-24-3 0,-17 24-7 0,14-20-1 16,-14 20 1-16,0 0 6 0,0 0 5 0,0 0 2 16,0 0-14-16,-31-1-9 0,14 10 0 0,-6 3 0 15,-2 2 0-15,-7 4 0 0,-1 4 0 16,-3 1 0-16,2 3 0 0,0-1 0 0,3 0 0 15,5-2 0-15,2-1 0 0,9-5 0 0,15-17 0 16,-13 23 0-16,13-23 0 0,0 0 0 16,24 17 0-16,-7-16 0 0,3-2 0 0,2-3 0 15,4-1 0-15,0-1 0 0,1 0 0 0,0 0 0 16,1 0 0-16,-4 3 0 0,-1-2 0 16,-3 4 0-16,-20 1 0 0,25 0 0 0,-25 0 0 15,0 0 0-15,10 17 0 0,-10-17 0 0,-5 24 0 16,-2-7 0-16,-2 1 0 0,-3 2 0 0,0 1 0 15,-3-1 0-15,1 2 0 0,-1-2 0 0,1-1 0 16,2-2 0-16,12-17 0 0,-15 26 0 0,15-26-11 16,0 0-56-16,0 0-56 0,29 20-434 0,-31-41-1 15,27 13-44-15</inkml:trace>
  <inkml:trace contextRef="#ctx0" brushRef="#br2" timeOffset="173634.71">21847 14754 1945 0,'0'0'102'0,"-17"6"-102"15,0-1 0-15,17-5 0 0,-22 12 0 0,22-12 0 16,-13 21 0-16,13-21 0 0,-7 29 0 0,6-11 0 16,-1 3 0-16,0 2 0 0,1 1 0 0,-2 2 0 15,2 2 0-15,-4 2 0 0,0 1 0 16,-1 1 0-16,-1 2 0 0,0 0 0 0,-2-1 0 15,2-3 0-15,-2-1 0 0,1-6 0 16,2-3 0-16,1-3 0 0,5-17 0 0,-4 21 0 16,4-21 0-16,0 0 0 0,0 0 0 0,0 0 0 15,0 0 0-15,22-21 0 0,-11 2 0 0,4-4 0 16,-1-4 0-16,5-5 0 0,0-2 0 0,2-1 0 16,2-1 0-16,-3 3 0 0,1-1 0 0,-1 3 0 15,-2-2 0-15,0-1 0 0,-1-1 0 0,1 0 0 16,1 0 0-16,-1 0 0 0,1 1 0 15,2 3 0-15,-4 4 0 0,1 4 0 0,-4 6 0 16,-14 17 0-16,17-16 0 0,-17 16 0 16,0 0 0-16,0 0 0 0,0 0 0 0,8 27 0 15,-8-27 0-15,-2 31 0 0,-3-14 0 0,4 3 0 16,-1-1 0-16,1 2 0 0,2-1 0 0,2 1 0 16,2-1 0-16,0 1 0 0,2 1 0 0,0-2 0 15,0-1 0-15,2 0 0 0,-2-2 0 16,2-1 0-16,-9-16 0 0,12 26 0 0,-12-26 0 15,2 20 0-15,-2-20 0 0,-6 17 0 0,6-17 0 16,-18 17 0-16,18-17 0 0,-29 20 0 0,9-13 0 16,1-1 0-16,-1 0 0 0,0-1 0 0,0-2 0 15,1 1 0-15,1-3 0 0,1 2 0 0,17-3 0 16,-31 2 0-16,31-2 0 0,-22 1 0 16,22-1 0-16,0 0 0 0,-20 9 0 0,20-9 0 15,-14 17 0-15,14-17 0 0,-13 30 0 0,6-9 0 16,-2 3 0-16,-2 4 0 0,-2 4 0 0,-3 2 0 15,0 5 0-15,-1 1 0 0,-2 1 0 16,-2 3 0-16,-1 1 0 0,-1 0 0 0,-1 1 0 16,1-1 0-16,-4-2 0 0,1 0 0 0,1-2 0 15,-1 0 0-15,3-1 0 0,0-3 0 16,2-2 0-16,7-6 0 0,2-7 0 0,12-22 0 16,3 19 0-16,15-17-42 0,1-19-54 0,20 6-15 15,-28-35-411-15,49 17-27 0,-10-26 5 0</inkml:trace>
  <inkml:trace contextRef="#ctx0" brushRef="#br2" timeOffset="174875.271">22819 14679 1445 0,'0'0'178'0,"0"0"-47"0,0 0-30 15,0 0-28-15,-17-7-16 0,17 7-25 0,-28 10-4 16,11-3-26-16,-1 3-2 0,-3 1 0 0,-1 3 0 16,-1 2 0-16,0 1 0 0,0 1 0 0,0 0 0 15,1 0 0-15,3 2 0 0,3-1 0 16,2 1 0-16,6-1 0 0,2-1 0 0,6-18 0 15,1 30 0-15,-1-30 0 0,19 24 0 16,-19-24 0-16,32 17 0 0,-13-11 0 0,2-1 0 16,2-4 0-16,0-2 0 0,2-5 0 0,0-1 0 15,0-4 0-15,-1-1 0 0,-1-5 0 0,0-3 0 16,-2-1 0-16,-2-5 0 0,-2 1 0 0,-1-4 0 16,-1 1 0-16,-4-1 0 0,-2-1 0 15,-3 2 0-15,-2 0 0 0,-3 1 0 0,-3 3 0 16,-2 4 0-16,-4 0 0 0,8 20 0 0,-21-27 0 15,21 27 0-15,-29-19 0 0,29 19 0 0,-33-6 0 16,16 8 0-16,-1 2 0 0,18-4 0 0,-31 20 0 16,31-20 0-16,-23 26 0 0,12-9 0 0,6 0 0 15,1 1 0-15,5 1 0 16,4-3 0-16,-5-16 0 0,20 31 0 0,-20-31 0 16,34 26 0-16,-12-16 0 0,1-2 0 0,3-2 0 15,2-3 0-15,-1-1 0 0,2-2 0 0,1-2 0 16,1-1 0-16,-1 0 0 0,-1-2 0 0,-1 0 0 15,-1-2 0-15,-6 1 0 0,-3 0 0 0,-18 6 0 16,19-11 0-16,-19 11 0 0,0 0 0 0,0 0 0 16,0 0 0-16,0 0 0 0,-22-15 0 15,22 15 0-15,-23 2 0 0,23-2 0 0,-29 9 0 16,29-9 0-16,-30 22 0 0,15-5 0 0,-1 1 0 16,0 5 0-16,2 1 0 0,-1 3 0 0,1 4 0 15,2 1 0-15,-1 0 0 0,6 0 0 16,1-3 0-16,5-4 0 0,1 1 0 0,5-7 0 15,3-1 0-15,-8-18 0 0,28 22 0 0,-8-18 0 16,1-4 0-16,5-6 0 0,2-7 0 16,4-3 0-16,3-6 0 0,1-4 0 0,3-4 0 15,-1-1 0-15,-4-2 0 0,-4 0 0 0,-4 2 0 16,-7 2 0-16,-4 1 0 0,-5 3 0 0,-5 1 0 16,-4 1 0-16,-4-2 0 0,0 2 0 0,-5-1 0 15,1 1 0-15,-3 1 0 0,2 2 0 0,-2 3 0 16,10 17 0-16,-17-23 0 0,17 23 0 15,-17-8 0-15,17 8 0 0,0 0 0 16,-19 14 0-16,19-14 0 0,-6 25 0 0,6-25 0 16,3 31 0-16,3-14 0 0,-6-17 0 0,20 29 0 15,-20-29 0-15,29 23 0 0,-12-14 0 0,1-1 0 16,2-2 0-16,0 0 0 0,2-3 0 0,0 0 0 16,1-2 0-16,3 0 0 0,-2-2 0 0,2 0 0 15,-2-2 0-15,0 0 0 0,-1-2 0 16,1-1 0-16,-3 1 0 0,0-1 0 0,-3 1 0 15,-18 5 0-15,26-6 0 0,-26 6 0 0,0 0 0 16,0 0 0-16,0 0 0 0,5 27 0 0,-14-9 0 16,-3 5 0-16,-3 3 0 0,-3 3 0 0,0 3 0 15,-3 0 0-15,1 2 0 0,-1-1 0 16,4-4 0-16,1-2 0 0,5-7 0 0,11-20 0 16,-8 27 0-16,8-27 0 0,0 0 0 15,20 7 0-15,-20-7 0 0,36-22 0 0,-12 3 0 16,4-7 0-16,4-4 0 0,3-2 0 0,4-2 0 15,6 0 0-15,-2 2 0 0,2 3 0 0,-3 2 0 16,-3 2 0-16,-4 4 0 0,-3 1 0 0,-6 7 0 16,-4 2 0-16,-3 6 0 0,-19 5 0 0,0 0 0 15,18 14 0-15,-18-14 0 0,-6 36 0 16,-3-8 0-16,-4 2 0 0,-4 5 0 0,-1 0 0 16,-1 3 0-16,0-3 0 0,3 2 0 0,-3-8 0 15,11 11-99-15,-23-32-448 0,37 35 1 16,-31-32-21-16</inkml:trace>
  <inkml:trace contextRef="#ctx0" brushRef="#br2" timeOffset="175765.9398">12767 16502 1601 0,'-8'-29'47'16,"8"29"2"-16,3-21-33 0,-3 21 22 0,5-20 5 16,-5 20-7-16,0 0 3 0,17-20-10 15,-17 20 2-15,0 0-11 0,15-24 4 0,-15 24-6 16,0 0 5-16,0 0-2 0,0 0-9 0,0 0-12 16,0 0 0-16,0 0 0 0,0 0 0 0,0 28 0 15,-8-10 0-15,-2 5 0 0,-2 4 0 0,-1 5 0 16,-2 1 0-16,0 3 0 0,1 1 0 0,2-1 0 15,0 0 0-15,5-4 0 0,4-2 0 16,4-2 0-16,5-8 0 0,-6-20 0 0,31 29 0 16,-11-23 0-16,8-1 0 0,3-5 0 15,3-5 0-15,5-4 0 0,3-7 0 0,6-2 0 16,4-8 0-16,4 0 0 0,3-3 0 0,1-3 0 16,-3 0 0-16,-1-3 0 0,-5 1 0 0,-3-3 0 15,-2 7 0-15,-6-2 0 0,-2 7 0 0,-8 0-36 16,2 13-73-16,-25-22-443 0,21 33 6 15,-29-17-51-15</inkml:trace>
  <inkml:trace contextRef="#ctx0" brushRef="#br2" timeOffset="175969.1365">13256 16330 1967 0,'-20'10'43'16,"20"-10"-13"-16,-30 28-23 0,19-9-7 0,1 3 0 15,0 2 0-15,1 7 0 0,-2 6 0 0,1 6 0 16,-1 6 0-16,1 3 0 0,0 0 0 0,-1 1 0 16,4-5 0-16,2-1 0 0,2-4 0 0,5-7 0 15,2-5-20-15,8 0-60 0,-12-31-37 0,38 37-451 16,-38-37-93-16,41-2 61 0</inkml:trace>
  <inkml:trace contextRef="#ctx0" brushRef="#br2" timeOffset="176406.5837">12986 15753 1743 0,'-52'22'51'0,"9"13"-14"0,-6 0 25 0,9 14-33 16,-1 1 26-16,5 11-13 0,0 2-23 0,7 4-10 15,2 5-9-15,5 0 0 0,6 5 0 16,5 2 0-16,6 1 0 0,5 1 0 0,5-1 0 0,7-5 0 16,5-6 0-16,6-6 0 15,7-5 0-15,4-3 0 0,3-5 0 0,5-2 0 16,4-14 0-16,3-9 0 0,5-6 0 0,5-13 0 16,2-2 0-16,4-8 0 0,0-9 0 0,3-8 0 15,0-15 0-15,-2-7 0 0,0-6 0 0,-1-7 0 16,-3-1 0-16,0-4 0 0,-6-9 0 0,-3-2 0 15,-8-3 0-15,-4 1 0 0,-10 8 0 16,-8 2 0-16,-8 6 0 0,-9 6 0 0,-10 6 0 16,-7 3 0-16,-6 8 0 0,-7 2 0 0,-4 0 0 15,-5 4 0-15,-3 2 0 0,-4 4 0 0,-3 6 0 16,-1 5 0-16,2 5 0 0,0 6 0 0,2 7 0 16,2 6 0-16,6 7 0 0,2 5 0 0,7 7 0 15,5 1 0-15,7 1 0 0,5-3 0 16,7-1-18-16,3-3-19 0,12 5-32 15,-16-31-28-15,46 56-414 0,-46-56-67 0,46 26-13 16</inkml:trace>
  <inkml:trace contextRef="#ctx0" brushRef="#br2" timeOffset="176687.8239">14444 16148 1886 0,'-14'-19'49'15,"14"19"-13"-15,-9-26-7 0,9 26-1 0,0-24-9 16,0 24-19-16,0 0 0 0,0 0 0 16,0 0 0-16,0 0 0 0,7 29 0 0,-7 0 0 15,-1 11 0-15,-2 5 0 0,0 10 0 0,-4 2 0 16,0 4 0-16,-1 6 0 0,-2 2 0 0,-2 2 0 15,-2-2 0-15,0-5 0 0,0-3 0 0,0-8 0 16,3-6 0-16,2-9-17 0,8-5-41 0,-2-13-14 16,17 12-72-16,-14-32-443 0,0 0-34 0,27-4 74 15</inkml:trace>
  <inkml:trace contextRef="#ctx0" brushRef="#br2" timeOffset="177297.198">14081 16186 1940 0,'-20'-13'86'0,"-1"9"-65"0,21 4-21 0,-22-8 0 16,22 8 0-16,0 0 0 0,13-23 0 0,-13 23 0 16,37-24 0-16,-10 9 0 0,4 3 0 15,3 1 0-15,6 1 0 0,-1 3 0 0,4 4 0 16,1 1 0-16,-2 4 0 0,-2 2 0 0,1 2 0 15,-4 2 0-15,1-1 0 0,0-1 0 16,2-2 0-16,-1-1 0 0,-2-3 0 0,2 2 0 16,-1-5 0-16,2-1 0 0,-2 0 0 0,0-2 0 15,-2-3-9-15,2 2-27 0,-3-6-12 0,3 4-4 16,-8-10-18-16,7 14-17 0,-20-24-55 0,24 33-79 16,-37-37-77-16,28 34-10 0,-26-19 86 0,-6 18 117 15,25-7 201-15,-25 7 179 0,0 0 31 0,0 0 23 16,0 0-87-16,-21 13-113 0,19 4-38 15,2-17-33-15,-25 31-5 0,13-11-34 0,1 1-19 16,0 5 0-16,0 2 0 0,2 3 0 16,-1 2 0-16,0 1 0 0,0 3 0 0,1 1 0 15,-2 3 0-15,1-1 0 0,2 0 0 0,-2-1 0 16,1 1 0-16,1 0 0 0,1 1 0 0,0-4 0 16,4-5 0-16,3-3 0 0,1-6 0 0,3-2 0 15,-4-21 0-15,12 26 0 0,-12-26 0 16,22 14 0-16,-22-14 0 0,31-4 0 0,-12-7 0 15,1-2 0-15,1-4 0 0,1-5 0 0,2-3 0 16,0-4 0-16,2-3 0 0,-2 2 0 0,-1-1 0 16,-2 3 0-16,-3 4 0 0,-2 2 0 0,-1 1 0 15,-3 3 0-15,-12 18 0 0,21-26 0 16,-21 26 0-16,0 0 0 0,17-9 0 16,-17 9 0-16,0 0 0 0,-3 24 0 0,1-7 0 15,-3 5 0-15,-2 3 0 0,0 5 0 0,-1 1 0 16,2 2 0-16,0 0 0 0,1 3 0 0,1-4 0 15,4 2 0-15,2-5-2 0,5 1-45 0,-2-7-8 16,12 8-36-16,-38-30-426 0,50 27-43 0,-29-28-16 16</inkml:trace>
  <inkml:trace contextRef="#ctx0" brushRef="#br2" timeOffset="177719.0801">15694 16474 1909 0,'0'0'56'0,"-26"9"-27"0,26-9-12 16,0 0 5-16,-12 18-12 0,12-18-6 15,9 20-4-15,-9-20 0 0,19 22 0 0,-19-22 0 16,28 18 0-16,-11-12 0 0,-17-6 0 0,32 9 0 16,-13-3 0-16,-2-4 0 0,4-1 0 0,-3-3 0 15,3-4 0-15,-2-1 0 0,-1-6 0 0,2 1 0 16,-2-5 0-16,2-3 0 0,-3-2 0 0,-2-3 0 15,0 2 0-15,-4 2 0 16,-4 2 0-16,-7 19 0 0,4-30 0 0,-4 30 0 16,-12-22 0-16,12 22 0 0,-25-13 0 0,25 13 0 15,-32-6 0-15,12 6 0 0,0 2 0 0,-4 3 0 16,4 4 0-16,-3 4 0 0,0 2 0 0,1 6 0 16,-1-1 0-16,3 5 0 0,2 1 0 0,2 2 0 15,3 2 0-15,2-2 0 0,2 2 0 0,7 0 0 16,2 0 0-16,3-3 0 0,5-1 0 15,1-3 0-15,5-4 0 0,4-1 0 0,3-6 0 16,4-3 0-16,3-4 0 0,5-5 0 0,1-3 0 16,5 0 0-16,2-7 0 0,4 0 0 0,-1-6 0 15,6 1-27-15,-3-8-36 0,9 5-13 0,-9-19-50 16,19 26-432-16,-27-26 21 0,15 12-62 16</inkml:trace>
  <inkml:trace contextRef="#ctx0" brushRef="#br2" timeOffset="178109.6912">16560 16353 1766 0,'0'0'266'16,"-27"22"-251"-16,27-22-15 0,-23 13 0 0,23-13 0 15,-10 17 0-15,10-17 0 0,-6 23 0 0,6-23 0 16,-2 32 0-16,0-13 0 0,1 1 0 16,-1 2 0-16,-2 2 0 0,0 2 0 15,0 0 0-15,-2 0 0 0,-2 0 0 0,1-1 0 16,0-2 0-16,1 0 0 0,-2-2 0 0,1-3 0 15,7-18 0-15,-12 27 0 0,12-27 0 0,0 0 0 16,0 0 0-16,0 0 0 0,0 0 0 0,0 0 0 16,6-31 0-16,1 10 0 0,4-3 0 0,2-4 0 15,3-2 0-15,-1-4 0 0,1-2 0 16,-2-1 0-16,2 2 0 0,-1 1 0 0,-4 4 0 16,-2 2 0-16,-1 1 0 0,-3 4 0 0,-2 0 0 15,0 3 0-15,-3 20 0 0,2-26 0 0,-2 26 0 16,0 0 0-16,0 0 0 0,0 0 0 0,0 0 0 15,0 0 0-15,0 0 0 0,0 0 0 16,19-6 0-16,-19 6 0 0,20 4 0 0,-20-4 0 16,33 4 0-16,-14-4 0 0,6 0 0 15,-1-4 0-15,5 1 0 0,3-3 0 0,2 1 0 16,-1-2 0-16,1 2 0 0,-4-2-45 0,4 4-20 16,-8-6-8-16,10 15-40 0,-26-25-408 0,24 27-10 15,-17-8-59-15</inkml:trace>
  <inkml:trace contextRef="#ctx0" brushRef="#br2" timeOffset="178656.832">17167 16284 1336 0,'-13'43'401'16,"-4"-47"-289"-16,17 4-42 0,0 0-16 0,0 0-19 15,-22 14-9-15,22-14-13 0,0 0-13 0,-18 4 0 16,18-4 0-16,0 0 0 0,-18 8 0 16,18-8 0-16,0 0 0 0,-26 30 0 0,17-12 0 15,-3 1 0-15,-2 5 0 0,2 4 0 0,-4 2 0 16,3 3 0-16,-2 0 0 0,2-2 0 15,1-1 0-15,2-3 0 0,3-4 0 0,2-5 0 16,5-18 0-16,0 0 0 0,6 17 0 0,-6-17 0 16,22-12 0-16,-22 12 0 0,28-28 0 0,-11 7 0 15,1-4 0-15,1-5 0 0,3-5 0 0,0 0 0 16,0 0 0-16,0 1 0 0,-2 2 0 0,-2 2 0 16,-2 1 0-16,-2 2 0 0,0 3 0 15,-2 1 0-15,-1 1 0 0,-4 3 0 16,1 2 0-16,-8 17 0 0,11-28 0 0,-11 28 0 15,0 0 0-15,0 0 0 0,0 0 0 0,0 0 0 16,0 0 0-16,0 0 0 0,14 20 0 0,-14-20 0 16,-3 30 0-16,2-12 0 0,0 3 0 0,-2-3 0 15,2 1 0-15,0-2 0 0,1-17 0 0,1 30 0 16,-1-30 0-16,8 22 0 0,-8-22 0 16,0 0 0-16,26 15 0 0,-26-15 0 0,37-8 0 15,-15-1 0-15,4-6 0 0,4-4 0 0,4-3 0 16,5-3 0-16,1-2 0 0,2-2 0 0,1 2 0 15,-2 1 0-15,1 2 0 0,-5 3 0 0,-1 0 0 16,-5 7 0-16,-4 2 0 0,-4 3 0 16,-5 7 0-16,-18 2 0 0,26 6 0 0,-26-6 0 15,8 25 0-15,-9-4 0 0,-5 6 0 16,-3 4 0-16,-3 5 0 0,-1 2 0 0,-2 1 0 16,1 0 0-16,-2 1 0 0,1 0 0 0,1 1 0 15,-1-3 0-15,5 1 0 0,1-7 0 0,5-2 0 16,0-11-53-16,15 7-85 0,-20-44-63 0,37 45-77 15,-33-47-33-15,33 28-72 0,-8 12-86 0,-16-50 256 16,34 35 213-16</inkml:trace>
  <inkml:trace contextRef="#ctx0" brushRef="#br2" timeOffset="179626.668">18237 16190 1981 0,'0'0'55'0,"-23"-13"-44"0,23 13-11 16,0 0 0-16,-21-17 0 0,21 17 0 0,0 0 0 16,0 0 0-16,-19 1 0 0,19-1 0 0,0 0 0 15,-15 26 0-15,15-26 0 0,-13 33 0 0,3-10 0 16,0 2 0-16,-1 4 0 0,-1 3 0 0,0 3 0 16,0 0 0-16,-1 3 0 0,4-2 0 0,0-1 0 15,2-2 0-15,3-1 0 0,2-5 0 0,3-3 0 16,3-6 0-16,-4-18 0 0,16 21 0 15,-16-21 0-15,30 5 0 0,-11-12 0 0,3-2 0 16,3-6 0-16,0-5 0 0,3-6 0 16,1-4 0-16,2-5 0 0,2-1 0 0,-2-3 0 15,2-1 0-15,-3 0 0 0,-3 2 0 0,-4-1 0 16,-4 5 0-16,-5-1 0 0,-4 3 0 0,-4 3 0 16,-4 0 0-16,-3 2 0 0,-5 1 0 15,-1 2 0-15,-5 3 0 0,12 21 0 0,-27-27 0 16,27 27 0-16,-29-8 0 0,29 8 0 0,-31 15 0 15,31-15 0-15,-30 27 0 0,16-11 0 0,4 5 0 16,2 1 0-16,2 0 0 0,3-1 0 0,1 0 0 16,6-3 0-16,3-1 0 0,-7-17 0 0,25 27 0 15,-7-18 0-15,0-2 0 0,3-3 0 0,2-1 0 16,0-2 0-16,4-4 0 16,-1 1 0-16,2-5 0 0,3-1 0 0,-2-1 0 15,3-3 0-15,-2-2 0 0,3 1 0 0,-4-2 0 16,-1 3 0-16,-4-1 0 0,-3 2 0 0,-4 0 0 15,-17 11 0-15,21-12 0 0,-21 12 0 0,0 0 0 16,0 0 0-16,0 0 0 0,0 0 0 0,0 0 0 16,-23 28 0-16,12-11 0 0,-2 2 0 0,-1 6 0 15,-2-1 0-15,1 4 0 0,0 2 0 16,1 0 0-16,1 1 0 0,2 0 0 0,1-4 0 16,5 0 0-16,2-4 0 0,2-4 0 0,2 0 0 15,-1-19 0-15,9 20 0 0,-9-20 0 16,20 3 0-16,-20-3 0 0,28-16 0 0,-28 16 0 15,33-32 0-15,-16 13 0 0,1-4 0 0,1-5 0 16,0-1 0-16,0-1 0 0,-1 1 0 16,1 1 0-16,-4 3 0 0,-1-1 0 0,-3 2 0 15,-1-1 0-15,-2 1 0 0,1-2 0 0,-2 3 0 16,0 0 0-16,0 3 0 0,1 2 0 0,-8 18 0 16,12-22 0-16,-12 22 0 0,0 0 0 0,0 0 0 15,0 0 0-15,-1 17 0 0,1-17 0 0,-9 32 0 16,3-11 0-16,0 2 0 0,0 0 0 0,0-1 0 15,0-1 0-15,1 0 0 0,1-2 0 16,3-2 0-16,1-17 0 0,0 27 0 16,0-27 0-16,10 17 0 0,-10-17 0 0,22 7 0 15,-22-7 0-15,34-7 0 0,-12-1 0 0,1-4 0 16,2-2 0-16,2-3 0 0,3-5 0 0,2-1 0 16,1-2 0-16,2-2 0 0,-1 1 0 0,-1 0 0 15,-6 3 0-15,0 3 0 0,-4 4 0 0,-6 3 0 16,-17 13 0-16,23-14 0 0,-23 14 0 15,0 0 0-15,0 0 0 0,0 0 0 0,-20 32 0 16,6-13 0-16,-2 7 0 0,-2 1 0 0,-2 6 0 16,1 1 0-16,0 1 0 0,2-1 0 0,4 2 0 15,0-3 0-15,4 2 0 0,1-5 0 0,4 0 0 16,2-4 0-16,5-1-1 0,-3-25-99 16,28 47-444-16,-28-47 328 0,35 20-48 15,-35-20-36-15,19-16 327 0,-2 23-491 0,-11-36 280 16</inkml:trace>
  <inkml:trace contextRef="#ctx0" brushRef="#br2" timeOffset="180032.9413">19565 16066 1533 0,'-12'42'494'15,"-7"-30"-474"-15,19-12-20 0,-22 24 0 0,22-24 0 16,-2 22 0-16,2-22 0 0,11 21 0 15,-11-21 0-15,19 20 0 0,-19-20 0 0,32 14 0 16,-14-8 0-16,2-3 0 0,2-2 0 0,0-1 0 16,2 0 0-16,0-4 0 0,2-2 0 0,-1-2 0 15,1-4 0-15,1-3 0 0,-2-2 0 16,-1-1 0-16,0-1 0 0,-7-1 0 0,-2 2 0 16,-5 0 0-16,-10 18 0 0,5-28 0 0,-5 28 0 15,-15-19 0-15,15 19 0 0,-25-13 0 16,7 9 0-16,-2 0 0 0,-1 3 0 0,0 2 0 0,-4 3 0 15,2 3 0-15,-1 4 0 0,-1 4 0 0,-1 3 0 16,-1 5 0-16,1 3 0 0,1 5 0 16,1-1 0-16,3 1 0 0,3 1 0 15,4-1 0-15,6-1 0 0,3 0 0 0,4-3 0 16,6-1 0-16,1-5 0 0,6-1 0 0,-12-20 0 16,36 26 0-16,-11-18 0 0,5-3 0 0,3-5 0 15,5-3 0-15,2-5 0 0,5-2 0 0,1-7 0 16,5-1 0-16,-2-9-42 0,11 12-90 0,-24-31-424 15,31 29 7-15,-27-20-17 0</inkml:trace>
  <inkml:trace contextRef="#ctx0" brushRef="#br2" timeOffset="180251.6465">20479 15614 2035 0,'0'0'12'0,"-17"4"-12"0,17-4 0 15,0 0 0-15,0 0 0 0,0 0 0 0,1 25 0 16,-1-25 0-16,7 35 0 0,-7-12 0 0,-2 6 0 16,-3 3 0-16,-1 4 0 0,-2 4 0 0,-3 3 0 15,-1 5 0-15,-2 1 0 0,-4 3 0 0,2 1 0 16,-3-1 0-16,-2 3 0 0,1-2 0 16,-4 0 0-16,3-3 0 0,4-2 0 0,-1-8 0 15,9-1-17-15,-7-17-121 0,27 19-443 16,-11-41 16-16,0 0-93 0</inkml:trace>
  <inkml:trace contextRef="#ctx0" brushRef="#br2" timeOffset="180470.414">20218 16069 2047 0,'0'0'0'0,"-20"10"0"16,20-10 0-16,0 0 0 0,0 0 0 0,26 4 0 15,-8-5 0-15,0-1 0 0,4-3 0 0,1 0 0 16,4-2 0-16,0 0 0 0,2 1 0 16,1-3 0-16,2 1 0 0,1-1 0 0,1 1 0 15,0-1 0-15,1 0 0 0,-1-2 0 16,0 7 0-16,-10-15-128 0,17 37-340 0,-41-18-131 16,28-9-49-16,-10 21 445 0</inkml:trace>
  <inkml:trace contextRef="#ctx0" brushRef="#br2" timeOffset="181204.7773">20650 16156 1937 0,'0'0'106'0,"0"0"-102"16,0 0-4-16,0 0 0 0,0 0 0 0,17 11 0 16,-17-11 0-16,23 5 0 0,-23-5 0 15,26 3 0-15,-26-3 0 0,31 2 0 0,-14-4 0 16,2-1 0-16,3-2 0 0,0-2 0 0,4-4 0 15,0-4 0-15,1-2 0 0,2-4 0 16,-1-2 0-16,-1 0 0 0,-3-2 0 0,-2 2 0 16,-2 0 0-16,-6 0 0 0,-3 2 0 0,-3 3 0 15,-7 1 0-15,-1 17 0 0,-8-29 0 0,8 29 0 16,-20-21 0-16,20 21 0 0,-31-12 0 0,14 8 0 16,-1 4 0-16,-1 3 0 0,0 3 0 15,-1 5 0-15,-3 3 0 0,0 5 0 0,-2 6 0 16,0 1 0-16,0 5 0 0,1 1 0 15,1 2 0-15,3 0 0 0,5 1 0 0,3 1 0 16,4-3 0-16,3 0 0 0,5-4 0 0,5-2 0 16,4-2 0-16,3-5 0 0,5-3 0 0,4-4 0 15,4-2 0-15,4-6 0 0,5-4 0 0,4-3 0 16,2-7 0-16,5-3 0 0,3-5 0 0,3-4 0 16,3-5 0-16,4-2 0 0,-1-1 0 15,0-2 0-15,0 2 0 0,-5 0 0 0,-1 1 0 16,-6 3 0-16,-4-1 0 0,-7 6 0 0,-5-1 0 15,-5 3 0-15,-6 2 0 0,-18 16 0 0,20-20 0 16,-20 20 0-16,0 0 0 0,0 0 0 16,0 0 0-16,-21 14 0 0,21-14 0 0,-25 32 0 15,10-12 0-15,-1 6 0 0,0 1 0 0,-1 5 0 16,2 1 0-16,0-1 0 0,0 1 0 16,3 1 0-16,2-2 0 0,3 3 0 0,2-3 0 15,3-4 0-15,1-5 0 0,2-6 0 0,-1-17 0 16,7 20 0-16,-7-20 0 0,0 0 0 0,23-1 0 15,-23 1 0-15,17-18 0 0,-17 18 0 0,17-29 0 16,-11 11 0-16,-1-3 0 0,-2-2 0 0,-1 1 0 16,-1-1 0-16,1 2 0 0,-1-1 0 15,0 0 0-15,0-2 0 0,2 0 0 0,2-4 0 16,2 0 0-16,1 0 0 0,5-1 0 16,0-1 0-16,4 1 0 0,1-1 0 0,2 2 0 15,0 3 0-15,1 4 0 0,0 5 0 0,-3 5 0 16,0 4 0-16,-1 3 0 0,-17 4 0 0,28 4 0 15,-28-4 0-15,29 9 0 0,-10-3 0 0,0 0 0 16,4 0 0-16,0-1 0 0,4 1 0 16,1-3 0-16,5 4 0 0,-8-9-29 0,15 17-117 15,-29-32-67-15,34 36-362 0,-45-19 76 0,38 8-9 16</inkml:trace>
  <inkml:trace contextRef="#ctx0" brushRef="#br2" timeOffset="181361.0385">22194 16241 2047 0,'-19'15'0'0,"19"-15"0"0,-26 12 0 0,26-12 0 16,0 0 0-16,0 0 0 0,0 0 0 0,0 0 0 15,2-19 0-15,-2 19 0 0,27-33 0 0,-6 14 0 16,-3-5 0-16,6 5 0 0,-5-10-41 0,14 21-218 16,-24-29-69-16,27 31-277 0,-13-3 32 0,-6-10 333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2:12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1337 797 1597 0,'0'0'47'0,"-7"-21"-5"0,7 21-4 16,0 0 0-16,4-19-1 0,-4 19-2 15,0 0-10 1,0-19-2-16,0 19-5 0,0 0-3 0,0 0-1 15,0 0-8-15,0 0 1 0,0 0-5 0,0 0 1 16,0 0-3-16,0 0 5 0,10 31-3 0,-6-10 7 16,4 5-8-16,0 3 8 0,2 5-7 15,1 1 8-15,2 8-10 0,1 4 11 0,-2 5-12 16,0 5 14-16,0 4-3 0,2 0-19 0,-2-2 14 16,0-2-19-16,-1-11 7 0,1-3 10 15,0-11-7-15,1-8 5 0,-13-24-3 0,32 27 7 16,-32-27 0-16,34 2 10 0,-34-2 5 0,35-28-9 15,-16 2-11-15,0-12 0 0,2-10 0 0,1-8 0 16,1-3 0-16,0-2 0 0,1 5 0 0,-2 0 0 16,-1 6 0-16,-4 0 0 0,-1 4 0 0,-3 0 0 15,-1-5 0-15,0 2 0 0,-1-6 0 0,3 4 0 16,-2 9 0-16,0-2 0 0,1 16 0 16,-4 3 0-16,-9 25 0 0,16-24 0 0,-16 24 0 15,0 0-2-15,24 12-63 0,-24-12-99 16,36 13-318-16,-27 11-163 0,7-3 22 0,-3 18 558 15</inkml:trace>
  <inkml:trace contextRef="#ctx0" brushRef="#br0" timeOffset="749.9964">2607 1156 1707 0,'-17'-23'13'0,"17"23"-3"15,-23-26 2-15,23 26 17 0,-27-28 0 0,8 16 16 16,2 3-10-16,-5 0 4 16,1 5-10-16,-6 3 2 0,1 4-12 0,-6 8-1 15,0 6 3-15,0 2-11 0,-1 8-10 0,-3 3 0 16,2 8 0-16,0 4 0 0,3 2 0 0,2 2 0 16,1-2 0-16,6-1 0 0,2-2 0 0,7-7 0 15,7-5 0-15,6-8 0 0,3-2 0 0,-3-19 0 16,25 25 0-16,-6-19 0 0,3-1 0 0,4-6 0 15,2-5 0-15,2-4 0 0,3-5 0 16,1-4 0-16,2-5 0 0,0-8 0 0,0-1 0 16,-1-5 0-16,-2-2 0 0,-1 2 0 0,-5-2 0 15,-3 6 0-15,-3 1 0 0,-6 5 0 0,-2 2 0 16,-6 4 0-16,-2 3 0 0,-5 19 0 16,2-26 0-16,-2 26 0 0,0 0 0 0,0 0 0 15,0 0 0-15,-20 1 0 0,20-1 0 16,-19 31 0-16,7-8 0 0,0 10 0 0,0 5 0 15,0-2 0-15,-1 3 0 0,5-5 0 0,1 3 0 16,4-5 0-16,6-4 0 0,3-4 0 0,2-5 0 16,6-2 0-16,3-6 0 0,5-1 0 0,2-7 0 15,5-3-12-15,0-5-22 0,4-4 0 0,-3-7-4 16,5 1 4-16,-5-6-10 0,6 4 0 0,-9-12-26 16,10 12-8-16,-17-13-6 0,10 11 19 15,-12-2 12-15,1 1 35 0,-19 20 1 16,27-31 18-16,-27 31 6 0,10-20 30 0,-10 20 19 15,0 0 18-15,0 0 10 0,0 0-26 0,0 0-11 16,-21 19-23-16,21-19-5 0,-16 27-12 0,8-7 11 16,-1 0-5-16,2 5 10 0,-2 0-11 0,3 3 5 15,1-2-15-15,1 0 7 0,0-1-6 0,1-1 7 16,1-1-4-16,1 0 6 0,1-6-4 16,0-17 2-16,1 30-4 0,-1-30 0 0,4 20-1 15,-4-20 1-15,0 0-1 0,0 0 5 0,0 0 5 16,0 0 0-16,0 0-15 0,18-27 0 0,-11 7 0 15,1-6 0-15,0-4 0 0,2-4 0 0,0-1 0 16,-1-2 0-16,1-2 0 0,-2-1 0 16,0 1 0-16,0 3 0 0,0 5 0 15,-2-2 0-15,1 8 0 0,-1 2 0 0,0 1 0 16,-6 22 0-16,11-24 0 0,-11 24 0 0,0 0 0 16,0 0 0-16,0 0 0 0,0 0 0 0,0 0 0 15,24 10 0-15,-7-3-3 0,-17-7-60 0,39 8-45 16,-39-8-94-16,56-8-265 0,-36 3-124 0,11 2 59 15,8 13 452-15</inkml:trace>
  <inkml:trace contextRef="#ctx0" brushRef="#br0" timeOffset="953.1392">3489 1119 1242 0,'-5'18'620'0,"5"-18"-585"0,-22 30-6 0,9-11 3 15,3 8-29-15,-1-2 31 0,0 8-36 0,0 1 26 16,1 1-1-16,1 2-16 0,1 0-7 0,2-3 0 15,3-1 0-15,1-3 0 0,4-5 0 16,0-3 0-16,3-4 0 0,2-1 0 0,-7-17-17 16,18 22-16-16,-18-22-13 0,26 7-23 0,-26-7-46 15,45-10-341-15,-34-9-154 0,10 1 21 0,-4-1 478 16</inkml:trace>
  <inkml:trace contextRef="#ctx0" brushRef="#br0" timeOffset="1078.1978">3517 879 1727 0,'7'34'245'0,"-7"-34"-232"0,0 0-15 15,-10 22-16-15,10-22-10 0,22 12-63 0,-22-12-296 16,23-6-220-16,-23 6 10 0,40 0 343 0</inkml:trace>
  <inkml:trace contextRef="#ctx0" brushRef="#br0" timeOffset="1484.3743">4398 1145 1467 0,'-66'21'356'0,"66"-21"-259"0,-43 22-47 16,14-9-30-16,-4-1 21 0,3-1-30 0,-4-3-6 15,1 4-5-15,-4 1 0 0,3 2 0 0,-1 3 0 16,3 1 0-16,2 1 0 0,3 3 0 0,3 0 0 15,3 4 0-15,4-2 0 0,5-2 0 0,3-2 0 16,6-2 0-16,4-1 0 0,-1-18 0 0,13 29 0 16,-13-29 0-16,30 18 0 0,-11-12 0 15,4-3 0-15,5-2 0 0,2-7 0 16,3-3 0-16,0-3 0 0,0-3 0 0,-4-5 0 16,2-2 0-16,-5 1 0 0,-1-6 0 0,-2 0 0 15,-4-3 0-15,-2 1 0 0,-2 0 0 0,-3 3 0 16,-2 1 0-16,-3 1 0 0,-1 7 0 0,-1-2 0 15,-5 19 0-15,5-27 0 0,-5 27 0 0,0 0 0 16,0 0 0-16,0 0 0 0,0 0 0 16,0 0 0-16,0 0 0 0,-14 29 0 0,8-3 0 15,-2 2 0-15,-1 2 0 0,3 0 0 0,3-2 0 16,6 0 0-16,3-5 0 0,8-3 0 0,-14-20 0 16,37 24-63-16,-16-28-63 0,33 19-314 0,-34-26-149 15,22 3-35-15,-6-3 420 0</inkml:trace>
  <inkml:trace contextRef="#ctx0" brushRef="#br0" timeOffset="1968.7534">4816 776 2037 0,'0'0'10'0,"-32"20"-10"0,10-11 0 0,1 7 0 15,2 4 0-15,-1 1 0 0,2 6 0 16,2-4 0-16,2 6 0 0,4 0 0 0,0 2 0 15,4 8 0-15,0 1 0 0,4 4 0 0,1 0 0 16,3 1 0-16,3-3 0 0,1-2 0 16,1-2 0-16,2-2 0 0,-1-7 0 0,2-1 0 15,-1-6 0-15,-1-2 0 0,-8-20 0 0,16 27 0 16,-16-27 0-16,0 0 0 0,0 0 0 0,12 17 0 16,-12-17 0-16,0 0 0 0,0 0 0 15,7-26 0-15,-3 9 0 0,2-6 0 0,0 0 0 16,3 3 0-16,0-1 0 0,1 0 0 0,2 1 0 15,0-2 0-15,2 3 0 0,2 0 0 0,-16 19 0 16,34-31 0-16,-16 18 0 0,0 4 0 0,-1 1 0 16,-17 8 0-16,32-5 0 0,-32 5 0 0,30 4 0 15,-30-4 0-15,27 7 0 0,-27-7 0 16,23 14 0-16,-23-14 0 0,19 26 0 16,-10-9 0-16,-4 5 0 0,-1-3 0 0,-3-1 0 15,-4 7 0-15,-2-5 0 0,-3 4 0 0,-2-1 0 16,-1-2 0-16,-2-1 0 0,-3 1 0 0,-3-2 0 15,-2-1 0-15,-5-2 0 0,0 0 0 0,-2-2 0 16,-3 0 0-16,2-5 0 0,1-5 0 0,0-4 0 16,4-4 0-16,3-4 0 0,4-3 0 15,17 11 0-15,-17-34 0 0,17 14 0 0,3-7 0 16,10 2-55-16,-12-23-136 0,37 25-217 0,-39-22-206 16,26 2-11-16,4 12 472 0</inkml:trace>
  <inkml:trace contextRef="#ctx0" brushRef="#br0" timeOffset="2177.1835">5407 804 1661 0,'-25'9'320'16,"25"-9"-268"-16,0 0-38 0,-20 30-14 0,-1-14 0 16,0 4 0-16,-3 4 0 0,2 3 0 0,-2 3 0 15,3 3 0-15,4 2 0 0,1 5 0 0,3 1 0 16,-1 5 0-16,5 0 0 0,-1 0 0 15,4-1 0-15,1-2 0 0,1-5 0 0,3-2 0 16,2-3 0-16,2-4 0 0,4-3 0 0,-2-6 0 16,7 0-46-16,-12-20-237 0,25 10-256 0,-25-10-102 15,0 0 104-15</inkml:trace>
  <inkml:trace contextRef="#ctx0" brushRef="#br0" timeOffset="2556.4107">5263 1301 1591 0,'1'52'313'0,"-3"-31"-252"0,2-21-30 0,7 20-7 15,-7-20 3-15,18 12-27 0,-18-12 0 0,21 9 0 16,-21-9 0-16,32 1 0 0,-10-7 0 16,2-5 0-16,0 0 0 0,3-1 0 0,2-2 0 15,0-2 0-15,2-3 0 0,-1 1 0 0,-2-2 0 16,-1 3 0-16,-4 0 0 0,-1-1 0 0,-3 0 0 15,-4 0 0-15,-5 0 0 0,-10 18 0 16,6-32 0-16,-6 32 0 0,-10-24 0 0,10 24 0 16,-21-22 0-16,21 22 0 0,-29-15 0 0,10 12 0 15,-3 7 0-15,-1 4 0 0,-2 4 0 16,0 7 0-16,1-1 0 0,0 6 0 0,3 4 0 16,1 1 0-16,1 2 0 0,2 1 0 0,3 1 0 15,2 0 0-15,5 1 0 0,4-4 0 0,6-2 0 16,3-4 0-16,2-3 0 0,7-3 0 0,2-7 0 15,9-2 0-15,3-5 0 0,11-3 0 0,0-8-8 16,14 8-146-16,-27-37-249 0,43 31-107 16,-30-20-98-16,10-7 245 0</inkml:trace>
  <inkml:trace contextRef="#ctx0" brushRef="#br0" timeOffset="2855.4139">6063 1016 1602 0,'-7'23'445'0,"-18"-16"-445"0,-8 8 0 15,-3-1 0-15,1 5 0 0,1 2 0 16,1 3 0-16,2-3 0 0,5-2 0 0,8-2 0 16,18-17 0-16,-17 29 0 0,17-29 0 0,5 25 0 15,-5-25 0-15,17 19 0 0,-17-19 0 0,31 12 0 16,-9-10 0-16,5-2 0 0,2-2 0 0,2-2 0 16,4-2 0-16,-1 2 0 0,1-2 0 0,-1 4 0 15,-3-2 0-15,-3 4 0 0,-5 3 0 0,-3 0 0 16,-20-3 0-16,26 14 0 0,-26-14 0 15,8 23 0-15,-8-23 0 0,-6 31 0 0,-5-9 0 16,-6-3 0-16,-6 8 0 0,-5-1 0 0,0 1 0 16,-2 0 0-16,0-6 0 0,0 0 0 0,2-4 0 15,4 0 0-15,1-7 0 0,23-10 0 16,-32 8-77-16,32-8-151 0,0 0-142 0,0 0-153 16,19-8-63-16,-15-13 324 0</inkml:trace>
  <inkml:trace contextRef="#ctx0" brushRef="#br0" timeOffset="3011.6777">6335 1415 1913 0,'-26'17'134'0,"8"-16"-134"16,18-1 0-16,-25-10 0 0,25 10 0 16,-17-15 0-16,17 15 0 0,-4-18 0 15,4 18 0-15,7-34-179 0,27 32-263 0,-34 2-149 16,24-29-57-16,8 34 462 0</inkml:trace>
  <inkml:trace contextRef="#ctx0" brushRef="#br1" timeOffset="6924.9676">1908 2090 1555 0,'0'0'84'0,"0"0"-20"0,0 0-15 15,0 0-8-15,0 0-11 0,0 0-7 16,0 0-8-16,0 0-7 0,0 0-5 0,0 0-2 15,0 0 0-15,0 0 1 0,0 0 2 0,0 0 4 16,0 0 1-16,25 11 1 0,-25-11 0 0,31-4 0 16,-13-1-2-16,3 2-2 0,-1-3-2 0,2-1-2 15,1 1 0-15,0 2-2 0,2-1 1 16,-1 1-1-16,-1 1 1 0,2 0 0 0,-1 1-1 16,-1-1-1-16,1 2 1 0,1 2 1 15,-1 0-1-15,1 1 1 0,0 1-2 0,-1 2 0 16,0 0 0-16,1 1 2 0,-1 0-1 0,0-1 1 15,3-1-1-15,2-2 0 0,4-2 0 0,1 0 0 16,3-1 1-16,0 0-1 0,5-3 1 0,2-1-2 16,4-2 2-16,2-2-1 0,2 1 3 0,4-1-2 15,0-5 2-15,3-2-1 0,0 0 2 0,0 0-4 16,-1 3-32-16,2 3 37 0,-1-1-37 16,0 1 37-16,0-2-2 0,1 2-3 0,-1 3 0 15,0 1 1-15,-2 1-1 0,0 0 0 16,-1 0 1-16,-3 2-2 0,1-1 3 0,-3 3-3 15,0 0 2-15,0 0 3 0,0 1-3 0,2 0 4 16,-2 0-3-16,2-2-2 0,-1 2 0 0,-1-1-1 16,2 0 2-16,-3 1 0 0,2-3 1 15,-2 2-2-15,1-1 0 0,1-1 6 0,-1 1 0 16,3-2 0-16,-3 3 2 0,0-1-6 0,0-1 1 16,-1 2-2-16,-3 0 1 0,1-2-3 0,-3 5 2 15,-2-4-1-15,0 4 1 0,-4-1 0 0,1 1-1 16,-2 2 1-16,-2 1-1 0,0-2 2 0,-2 2-2 15,-2-1 0-15,0-2 1 0,-3 2-1 16,0-2 1-16,-1-2-2 0,2 2 0 16,-2-2 1-16,0 1 0 0,-1-1 0 0,0-1 0 15,0-2 0-15,-1 1 1 0,-2 1 0 0,-1-2-1 16,0-1 0-16,0 1 1 0,-2-2-2 0,-2 0 3 16,1 2-2-16,-20 3 0 0,30-7-1 0,-30 7-2 15,18-1 0-15,-18 1-3 0,0 0 1 0,0 0-4 16,0 0 2-16,0 0-6 0,0 0 1 0,0 0-7 15,-15 18 3-15,15-18-6 0,0 0-2 16,0 0-26-16,-17 8-37 0,32 15-168 0,-15-23-355 16,0 0 64-16,0 0 258 0</inkml:trace>
  <inkml:trace contextRef="#ctx0" brushRef="#br2" timeOffset="11858.8537">1095 2813 1787 0,'0'0'44'0,"0"0"-14"0,0 0-6 16,-18 1-6-16,18-1 3 0,-12 18-6 0,12-18-1 15,-15 37-6-15,6-12 1 0,-1 6-7 0,0 5 5 16,-1 1-10-16,0 3 7 0,0 2-11 16,3-1 11-16,-1 2-10 0,2-3-9 0,2-4 19 15,3-3-37-15,4-3 23 0,-1-8-24 0,10 2-17 16,-11-24-44-16,37 34-170 0,-37-34-136 0,19-10-201 16,3 10 134-16,-13-29 468 0</inkml:trace>
  <inkml:trace contextRef="#ctx0" brushRef="#br2" timeOffset="12249.4887">1233 2490 1632 0,'-35'-28'20'0,"4"10"0"0,-3-1 16 16,5 12 2-16,-6-3 8 0,9 12-2 0,-7 1-8 15,5 8-10-15,-4 4-10 0,0 12-4 31,-2 6-8-31,0 8-11 0,1 6 30 0,1 7-25 0,2 3 26 0,2 8-3 0,-1 2-17 0,4 3 13 16,4 5-16-16,4 1 13 0,7 8-3 0,6-2-16 16,7 0 11-16,6-3-14 0,7-8 1 0,4-7 11 15,4-8-11-15,5-10 8 0,4-10-7 0,5-9 6 16,4-10 0-16,4-9 5 0,8-9 3 0,3-9 1 16,4-10 2-16,2-11-11 0,2-10 0 15,-1-7 0-15,-1-7 0 0,-6-5 0 16,-3-2 0-16,-7-2 0 0,-6-2 0 0,-5 0 0 15,-7 1 0-15,-6 2 0 0,-6 2 0 0,-6 0 0 16,-8 3 0-16,-6 1 0 0,-8 3 0 0,-7 2 0 16,-7 3-18-16,-8 3 7 0,-5 5-24 0,-6 3 26 15,-2 5-13-15,-4 4-3 0,0 7 9 0,0 9 3 32,3 9 5-32,2 10 3 0,5 9-3 0,1 3 0 0,11 11-37 0,-5-18-89 0,28 23-464 15,-8-9-38-15,14 1 181 0</inkml:trace>
  <inkml:trace contextRef="#ctx0" brushRef="#br2" timeOffset="12655.7806">2197 2732 1762 0,'31'-19'41'0,"-29"-1"-4"31,-2 20-8-31,12-25 1 0,-12 25 3 0,0 0-3 16,0 0 1-16,0 0-10 0,0 0 0 0,0 0-9 0,5 30-12 0,-10-2 0 0,-2 7 0 31,-3 6 0-31,1 5 0 0,-1 5 0 0,-1 2 0 16,2 4 0-16,1 1 0 0,1 1 0 0,-2 0 0 0,3 1 0 0,0-2 0 0,3-5 0 16,3-6 0-16,3-7 0 0,2-7 0 0,4-7-32 0,2-9-7 15,8-2-10-15,-1-13-19 0,20 18-126 16,-32-42-225-16,30 13-192 0,-5-10 23 15,-6-20 542-15</inkml:trace>
  <inkml:trace contextRef="#ctx0" brushRef="#br2" timeOffset="12999.5634">2670 2981 1771 0,'-19'10'187'0,"19"-10"-158"0,-21 13-12 31,21-13 0-31,-19 21 0 0,19-21-8 0,-17 29-9 0,9-11 0 0,-1 5 0 0,-1 1 0 0,1 3 0 31,2-1 0-31,0 1 0 0,2-1 0 0,1 0 0 16,2 0 0-16,1-1 0 0,-1 0 0 0,4-3 0 0,-1-3 0 0,-1-19 0 0,5 24 0 31,-5-24 0-31,0 0 0 0,0 0 0 0,22 16 0 16,-22-16 0-16,17-6 0 0,-17 6 0 15,24-23 0-15,-9 4 0 0,3-7 0 0,1-4 0 0,2-3 0 0,1-3 0 0,1 1 0 0,-2 1 0 16,-1 1 0-16,0 4 0 0,-3 2 0 0,-3 6 0 15,1 3 0-15,-15 18 0 0,22-23 0 0,-22 23 0 16,0 0 0-16,0 0 0 0,17 0 0 0,-17 0 0 16,5 19 0-16,-5-19 0 0,3 35 0 15,-1-13 0-15,0 1 0 0,2 0 0 0,-2 0 0 32,4 2 0-32,2-2 0 0,2 2 0 0,3-6-25 0,5 3-5 0,-1-10-39 0,13 13-53 31,-30-25-280-31,38 6-223 0,-15-3 47 0,4-7 383 15</inkml:trace>
  <inkml:trace contextRef="#ctx0" brushRef="#br2" timeOffset="13390.1572">3350 3086 1668 0,'-36'-12'273'0,"17"10"-241"16,0-3-2-16,2 5 0 0,0-1-16 0,17 1-14 15,-32 6 0-15,32-6 0 0,-30 20 0 0,30-20 0 16,-28 37 0-16,16-13 0 0,1 4 0 15,2 2 0-15,3 0 0 0,4 3 0 16,2-2 0-16,2 1 0 0,3-6 0 0,4-2 0 16,0-7 0-16,-9-17 0 0,27 22 0 0,-11-17 0 31,2-5 0-31,2-4 0 0,1-7 0 0,1-7 0 16,3-9 0-16,3-10 0 0,2-9 0 0,3-7 0 0,2-5 0 0,2-2 0 0,-2-2 0 0,0 3 0 31,-3 1 0-31,-3 1 0 0,-5 4 0 0,-3-2 0 0,-4 2 0 0,-2 0 0 0,-3 3 0 15,-2 4 0-15,-2 9 0 0,-3 8 0 0,-4 12 0 16,-1 17 0-16,0 0 0 0,0 0 0 16,-23 6 0-16,10 13 0 0,-3 16 0 0,-4 10 0 31,-2 11 0-31,-1 6 0 0,0 1 0 0,1 1 0 16,5-2 0-16,4-4 0 0,4-2 0 0,3-4 0 0,8-5 0 0,1-4 0 0,9-3 0 15,3-7 0-15,7-2 0 0,0-12-97 0,26 22-272 16,-48-41-237-16,50 28-57 0,-24-20 352 0</inkml:trace>
  <inkml:trace contextRef="#ctx0" brushRef="#br2" timeOffset="13765.1922">3736 3178 2007 0,'0'0'18'15,"0"0"-6"-15,0 0-2 0,0 0-10 0,0 0 0 16,24 14 0-16,-7-17 0 0,2-1 0 0,5-2 0 16,2-3 0-16,4-2 0 0,0-1 0 0,0-3 0 15,3-2 0-15,-1 0 0 0,1-1 0 16,-4 0 0-16,-4 1 0 0,-5 0 0 0,-20 17 0 0,28-29 0 0,-28 29 0 0,12-29 0 0,-12 29 0 16,-2-25 0-16,2 25 0 0,-19-21 0 0,19 21 0 15,-31-13 0-15,11 12 0 0,-2 3 0 0,-1 3 0 16,-1 5 0-16,0 3 0 0,-1 4 0 15,1 3 0-15,0 5 0 0,2 1 0 0,0 1 0 16,2 2 0-16,5 0 0 0,1-1 0 16,6 1 0-16,3-3 0 0,5-1 0 0,3-1 0 31,6-5 0-31,3-2 0 0,5-2 0 0,3-5 0 16,3-1 0-16,0-4 0 0,4-3 0 0,-1-4 0 15,6-2 0-15,1-6 0 0,2 2 0 0,-2-8-52 16,5 5-37-16,-15-19-45 0,28 34-185 0,-39-39-177 15,21 15-70-15,-2 5 176 0</inkml:trace>
  <inkml:trace contextRef="#ctx0" brushRef="#br2" timeOffset="14304.4484">4372 3033 1590 0,'18'9'206'0,"-18"-9"-118"0,0 0-26 31,-22-3-14-31,22 3-13 0,0 0-17 0,-19 18-18 16,19-18 0-16,-16 33 0 0,7-12 0 0,1 1 0 15,-1 1 0-15,2 0 0 0,1 2 0 0,1 0 0 16,3 2 0-16,-1-1 0 0,2-2 0 0,0-1 0 0,-1-3 0 0,1-2 0 0,2 0 0 31,-1-18 0-31,3 27 0 0,-3-27 0 0,0 0 0 0,2 17 0 0,-2-17 0 0,0 0 0 0,0 0 0 16,0 0 0-16,0 0 0 0,11-25 0 0,-5 8 0 31,3-4 0-31,1-5 0 0,-2-3 0 0,3 0 0 16,-2-1 0-16,0 0 0 0,0 1 0 0,-2 0 0 15,2 0 0-15,-1 2 0 0,2-1 0 0,1 2 0 16,1 0 0-16,1 2 0 0,4 1 0 0,-1 3 0 15,2 0 0-15,2 4 0 0,-1 2 0 0,2 1 0 16,1 2 0-16,-1 2 0 0,0 3 0 0,3 3 0 16,-3 0 0-16,0 4 0 0,-1 2 0 0,-3 0 0 15,-17-3 0-15,28 16 0 0,-28-16 0 0,18 24 0 16,-18-24 0-16,5 35 0 0,-8-13 0 16,-3 2 0-16,-5 3 0 0,-3 0 0 0,-3 2 0 15,-3 0 0-15,0 1 0 0,0 0 0 0,-2-1 0 16,3-1 0-16,-2 0 0 0,0-2 0 0,2-1 0 15,-2-1 0-15,3-4 0 0,-1 0 0 16,3-3 0-16,16-17 0 0,-31 26 0 0,31-26 0 16,-25 17 0-16,25-17 0 0,-20 7 0 0,20-7 0 15,0 0 0-15,-23-1 0 0,23 1 0 16,0 0 0-16,-19-6 0 0,19 6 0 0,0 0 0 16,0 0 0-16,-18 6 0 0,18-6 0 0,-10 26 0 15,2-5 0-15,1 8 0 0,-1 8 0 0,-1 3 0 16,-1 6 0-16,1 4 0 0,-2 5 0 0,-1 0 0 15,1 0 0-15,0-1 0 0,2-8 0 0,2-3 0 16,4-5 0-16,0-11 0 0,6 1 0 16,-3-28-95-16,20 42-204 0,-20-42-292 15,0 0-60-15,0 0 241 0</inkml:trace>
  <inkml:trace contextRef="#ctx0" brushRef="#br2" timeOffset="14882.6395">4952 3233 1357 0,'-17'-9'531'0,"17"9"-510"16,0 0 8-16,-12 24-20 0,12-24 16 15,0 0 0-15,0 0-4 0,0 0-2 0,24 14-9 16,-24-14-10-16,30-6 0 0,-10-2 0 0,3-3 0 16,2-2 0-16,2-3 0 0,-1 1 0 0,2-2 0 15,-5 1 0-15,-3 0 0 0,0 2 0 0,-20 14 0 16,23-26 0-16,-23 26 0 0,11-21 0 16,-11 21 0-16,-1-18 0 0,1 18 0 0,0 0 0 15,-25-23 0-15,25 23 0 0,-30-9 0 0,11 5 0 16,-3 4 0-16,-3 2 0 0,1 1 0 15,1 3 0-15,0 4 0 0,1 3 0 0,0 3 0 0,3 3 0 16,-2 4 0-16,4 4 0 0,1 2 0 0,2 1 0 16,4 2 0-16,2-1 0 0,4-1 0 15,4 1 0-15,3-5 0 0,5-3 0 16,4-2 0-16,4-4 0 0,7-3 0 0,1-5 0 16,6-2 0-16,2-7 0 0,6-3 0 0,-1-3 0 15,7-2 0-15,-2-8-36 0,4 4-31 0,-11-18-61 16,28 31-244-16,-38-40-146 0,21 19-68 0,-10-4 247 15</inkml:trace>
  <inkml:trace contextRef="#ctx0" brushRef="#br2" timeOffset="15210.7584">5609 3033 1607 0,'-35'-5'277'0,"35"5"-228"0,-34 21-15 16,34-21 1-16,-34 31-7 0,17-10-11 0,-1 2-17 15,1 2 0-15,1 2 0 0,2 1 0 16,0-1 0-16,3 0 0 0,2 0 0 0,1-2 0 15,5-2 0-15,-1-4 0 0,3-2 0 16,1-17 0-16,0 23 0 0,0-23 0 0,0 0 0 16,0 0 0-16,22 16 0 0,-22-16 0 0,22-10 0 15,-22 10 0-15,31-25 0 0,-10 6 0 0,-2-6 0 16,1-2 0-16,-1-1 0 0,1 0 0 0,-3 0 0 16,-1 3 0-16,-2-1 0 0,-2 5 0 0,0 0 0 15,-3 3 0-15,-9 18 0 0,12-28 0 16,-12 28 0-16,0 0 0 0,0 0 0 0,0 0 0 15,0 0 0-15,0 0 0 0,0 0 0 16,11 25 0-16,-8-3 0 0,-1 1 0 0,2 4 0 16,-1-1 0-16,3 1 0 0,3-3 0 0,3 2 0 15,1-5 0-15,7 2-13 0,-2-8-54 0,12 10-61 16,-30-25-211-16,53 15-157 0,-53-15-40 0,45-12 69 16</inkml:trace>
  <inkml:trace contextRef="#ctx0" brushRef="#br2" timeOffset="15585.7515">6114 3023 1522 0,'-1'17'437'0,"-51"-20"-372"15,28 3-42-15,-1 1-23 0,3 3 0 0,-2 4 0 16,1 7 0-16,-3 1 0 0,2 7 0 16,2 2 0-16,3 2 0 0,2 1 0 0,6 3 0 15,1-4 0-15,5 4 0 0,3-5 0 0,2 0 0 16,3-6 0-16,3-3 0 0,-6-17 0 0,24 23 0 15,-24-23 0-15,35 8 0 0,-12-11 0 0,2-7 0 16,5-7 0-16,0-7 0 0,2-5 0 16,2-5 0-16,0-6 0 0,-1-1 0 0,-3-1 0 15,-1-2 0-15,-6 3 0 0,-2-1 0 0,-3 2 0 16,-4-1 0-16,-2 2 0 0,-2 0 0 0,-3 4 0 16,-1 5 0-16,-2 6 0 0,-2 7 0 15,-2 17 0-15,0 0 0 0,0 0 0 0,0 0 0 16,-23 8 0-16,11 12 0 0,-5 8 0 0,-2 8 0 15,-1 5 0-15,-2 5 0 0,2 0 0 0,3-3 0 16,5 1 0-16,4-5 0 0,6-1 0 16,5-4 0-16,7-1 0 0,1-8 0 0,8 1 0 15,-19-26-115-15,55 44-114 0,-55-44-215 0,48-1-197 16,-21 4 74-16,-7-23 517 0</inkml:trace>
  <inkml:trace contextRef="#ctx0" brushRef="#br2" timeOffset="15945.139">6364 3178 1618 0,'-37'-9'310'0,"37"9"-230"0,0 0-61 16,-3 24 0-16,3-24-18 0,0 0-1 0,25 20 0 16,-25-20 0-16,35 4 0 0,-12-6 0 0,3-5 0 15,2-1 0-15,-1-4 0 0,1 0 0 16,-2-1 0-16,-1-2 0 0,-3 0 0 0,-3 1 0 15,-19 14 0-15,27-30 0 0,-27 30 0 0,15-28 0 16,-15 28 0-16,3-24 0 0,-3 24 0 0,-8-24 0 16,8 24 0-16,-19-20 0 0,19 20 0 15,-26-12 0-15,26 12 0 0,-33-1 0 0,15 6 0 16,-2 2 0-16,1 5 0 0,-3 3 0 0,0 3 0 16,0 2 0-16,1 3 0 0,4 3 0 15,1 1 0-15,3 0 0 0,2 1 0 0,4-3 0 16,3-1 0-16,5-3 0 0,4-2 0 0,-5-19 0 15,25 29 0-15,-25-29 0 0,37 17 0 0,-12-18 0 16,6-2 0-16,1-10 0 0,7 0 0 0,-2-9-31 16,10 3-62-16,-5-11 30 0,18 15-84 0,-29-34-232 15,35 29-103-15,-23-11-95 0,-3-4 303 0</inkml:trace>
  <inkml:trace contextRef="#ctx0" brushRef="#br2" timeOffset="16242.4005">7011 2987 1606 0,'-11'32'419'0,"-10"-13"-397"0,-2 0-22 0,2 4 0 15,1 3 0-15,-1 3 0 0,0 0 0 0,4 1 0 16,1-3 0-16,5-2 0 0,3-2 0 0,3-3 0 16,4-3 0-16,1-17 0 0,5 28 0 15,-5-28 0-15,0 0 0 0,23 18 0 0,-23-18 0 16,23-6 0-16,-23 6 0 0,32-23 0 0,-15 4 0 16,3-4 0-16,-1 0 0 0,-1-1 0 0,-1-2 0 15,-3 2 0-15,2 1 0 0,-5 3 0 0,0 2 0 16,-11 18 0-16,16-27 0 0,-16 27 0 0,0 0 0 15,0 0 0-15,0 0 0 0,0 0 0 0,0 0 0 16,0 0 0-16,0 0 0 16,-10 21 0-16,4-2 0 0,0 1 0 0,0 0 0 15,2-2 0-15,4-1 0 0,0-17 0 0,5 28 0 16,-5-28 0-16,14 19 0 0,-14-19 0 0,25 6 0 16,-25-6-20-16,37-11-65 0,-22-15-41 0,35 30-214 15,-40-46-113-15,41 29 2 0,-16-7-98 0,-15-28 527 16,33 34 22-16</inkml:trace>
  <inkml:trace contextRef="#ctx0" brushRef="#br2" timeOffset="16420.1388">7607 2645 1888 0,'-24'16'78'0,"7"-2"-47"16,3 8 3-16,-1 1-18 0,2 3-16 0,-2 6 0 16,3 4 0-16,-2 4 0 0,1 4 0 0,0 4 0 15,0 3 0-15,-2 2 0 0,2 0 0 16,-1 0 0-16,2-2 0 0,2-2 0 15,4-6 0-15,5-4 0 0,4-6 0 0,9-1-82 0,-9-12-4 16,18 10-57-16,-21-30-289 0,19 7-47 16,-19-7-41-16,11-28 216 0</inkml:trace>
  <inkml:trace contextRef="#ctx0" brushRef="#br2" timeOffset="16608.159">7304 2922 2047 0,'0'0'0'0,"-18"6"0"0,18-6 0 0,0 0 0 16,0 0 0-16,0 0 0 0,19 18 0 0,-19-18 0 16,29 12 0-16,-6-8 0 0,4-1 0 0,2-1 0 15,8-4 0-15,0 0 0 0,8 1 0 16,0-8 0-16,11 12 0 0,-12-24-176 0,35 33-235 16,-42-35-148-16,19 9-48 0,1 11 314 15</inkml:trace>
  <inkml:trace contextRef="#ctx0" brushRef="#br2" timeOffset="17305.594">8571 2742 1312 0,'-29'-29'457'0,"29"29"-427"16,0 0-16-16,0 0 8 0,2-19 10 0,-2 19 11 15,0 0-8-15,0 0-5 0,0 0-13 0,-11 26-4 16,6-9-5-16,2 7 8 0,-2 5-7 0,1 6 0 16,1 6-9-16,0 3 0 0,1 4 0 15,1 2 0-15,1 2 0 0,1 0 0 0,2-3 0 16,2-2 0-16,4-3 0 0,1-4 0 0,0-5 0 15,4-4 0-15,-1-6 0 0,2-5 0 16,-15-20 0-16,31 27 0 0,-31-27 0 0,31 7 0 0,-31-7 0 16,25-12 0-16,-25 12 0 0,27-39 0 0,-12 8 0 15,1-8 0-15,1-7 0 0,-3-2 0 16,0-4 0-16,-2 1 0 0,-1-1 0 16,-2 2 0-16,-1 0 0 0,-1-1 0 0,-1-1 0 15,1-1 0-15,-1 1 0 0,0 1 0 0,1 7 0 16,-1 7 0-16,-1 8 0 0,-2 9 0 0,-3 20 0 15,0 0 0-15,0 0 0 0,0 0 0 0,0 0 0 16,16 17-20-16,1 17-118 0,-17-34-249 0,19 45-98 16,-12-22-130-16,6-5 214 0,21 27 401 15</inkml:trace>
  <inkml:trace contextRef="#ctx0" brushRef="#br2" timeOffset="18071.226">9498 3020 1335 0,'-44'-18'470'0,"44"18"-371"0,-48-12-60 0,20 14 0 16,-4-2 2-16,1 5-17 0,1 2-24 0,-2 4 0 16,1 2 0-16,-2 4 0 0,1 3 0 0,3 4 0 15,1 0 0-15,4 4 0 0,1 1 0 0,3 0 0 16,3 0 0-16,4 0 0 0,3-5 0 15,5 0 0-15,6-4 0 0,2-4 0 16,-3-16 0-16,20 23 0 0,-20-23 0 0,34 13 0 16,-10-12 0-16,2-5 0 0,5-3 0 0,3-5 0 15,1-5 0-15,2-4 0 0,-1-3 0 0,1 0 0 16,-3-4 0-16,-4 0 0 0,-3 0 0 0,-4 1 0 16,-5 1 0-16,-3 1 0 0,-3 3 0 0,-4 2 0 15,-3 1 0-15,-2 1 0 0,-3 18 0 16,-3-25 0-16,3 25 0 0,0 0 0 0,-14-17 0 15,14 17 0-15,0 0 0 0,-23 7 0 0,23-7 0 16,-21 26 0-16,7-5 0 0,2 4 0 0,-1 2 0 16,1 5 0-16,2-1 0 0,3 1 0 0,4-3 0 15,6-4 0-15,3-2 0 0,6-4 0 16,5-3 0-16,4-3 0 0,5-2 0 0,5-7 0 16,4-3 0-16,2-7 0 0,4-2 0 15,-1-4 0-15,1-3 0 0,0-3 0 0,-1-1 0 16,0-2 0-16,-4-1-6 0,-2 0-11 0,-4 2 8 15,-4 1-1-15,-6 0 8 0,-20 19-2 0,24-30 5 16,-24 30 0-16,7-22 4 0,-7 22-1 0,0 0 5 16,-13-18 0-16,13 18 6 0,-21 0-11 0,21 0-4 15,-26 14 0-15,26-14 0 0,-30 29 0 16,16-9 0-16,-1 3 0 0,2 3 0 0,1 0 0 16,2 2 0-16,1 0 0 0,3-2 0 15,3 1 0-15,1-4 0 0,4-1 0 0,0-4 0 16,3-1 0-16,-5-17 0 0,12 24 0 0,-12-24 0 15,0 0 0-15,26 13 0 0,-26-13 0 0,17-8 0 16,-17 8 0-16,22-27 0 0,-9 7 0 0,0-6 0 16,2-2 0-16,-2-1 0 0,-1-1 0 15,-2 0 0-15,-1 0 0 0,-3 0 0 0,-1 0 0 16,0 3 0-16,-2-1 0 0,0 1 0 0,-1 3 0 16,0 2 0-16,1 3 0 0,-3 19 0 0,5-28 0 15,-5 28 0-15,0 0 0 0,0 0 0 0,0 0 0 16,0 0 0-16,0 0 0 0,23-5 0 0,-23 5 0 15,23 10 0-15,-23-10 0 0,32 11 0 16,-13-9 0-16,5 3 0 0,2-5-48 16,8 6-37-16,-15-24-100 0,34 35-149 0,-40-42-77 15,35 16-92-15,-11 9 23 0,-19-28 480 0</inkml:trace>
  <inkml:trace contextRef="#ctx0" brushRef="#br2" timeOffset="18243.1228">10519 2904 1378 0,'1'26'579'16,"-1"-26"-533"-16,-24 32-10 0,8-14-28 15,3 6-8-15,-2 3 0 0,1 4 0 0,-2 2 0 16,1 2 0-16,2 0 0 0,2-2 0 0,4-2 0 16,2-2 0-16,2-5 0 0,6-1 0 15,-1-2 0-15,6-4 0 0,-8-17 0 0,20 24 0 16,-20-24 0-16,31 5 0 0,-11-9 0 0,0-8 0 16,5-5 0-16,-2-14-27 0,19 19-225 0,-37-44-195 15,40 26-182-15,-28-5 8 0,-9-16 551 16</inkml:trace>
  <inkml:trace contextRef="#ctx0" brushRef="#br2" timeOffset="18368.1053">10546 2635 1635 0,'-41'-9'314'0,"41"9"-255"0,-17 13-42 16,17-13-20-16,-9 22-7 0,9-22-5 0,10 31-13 16,-10-31-10-16,27 38-21 0,-27-38-50 15,56 44-194-15,-56-44-162 0,53 28-59 16,-21-11 54-16</inkml:trace>
  <inkml:trace contextRef="#ctx0" brushRef="#br2" timeOffset="18743.1284">11113 3029 1322 0,'-28'-8'562'0,"28"8"-448"0,-23 2-73 0,2 2-33 16,-2-5-8-16,2 2 0 0,-2-2 0 0,1 2 0 15,-1 1 0-15,1 1 0 0,3 2 0 0,0 1 0 16,1 1 0-16,1 5 0 0,-1 1 0 0,1 3 0 15,1 2 0-15,2 3 0 0,1 2 0 0,4 0 0 16,1 0 0-16,2 0 0 0,5-3 0 16,1-2 0-16,0-18 0 0,10 29 0 15,-10-29 0-15,22 20 0 0,-22-20 0 0,31 10 0 16,-11-13 0-16,0-3 0 0,1-4 0 0,-1-5 0 16,3-3 0-16,-1-3 0 0,1-2 0 0,-1-1 0 15,-3 0 0-15,-1-1 0 0,-2 2 0 0,-3 2 0 16,0 0 0-16,-5 3 0 0,-8 18 0 0,15-25 0 15,-15 25 0-15,0 0 0 0,0 0 0 0,0 0 0 16,0 0 0-16,0 0 0 0,-17 31 0 16,6-7 0-16,-1 3 0 0,-2 1 0 15,4-2 0-15,3-2 0 0,5-1 0 0,1-2 0 16,5-3 0-16,-4-18 0 0,20 25 0 0,-20-25 0 16,38 7 0-16,-15-20-60 0,20 16-112 0,-27-45-139 15,37 33-175-15,-26-20-85 0,5-13 125 0,25 25 446 16</inkml:trace>
  <inkml:trace contextRef="#ctx0" brushRef="#br2" timeOffset="19164.9926">11510 2467 1621 0,'-6'47'426'0,"-16"-18"-426"0,1 4 0 15,-1 3 0-15,5 4 0 0,0 2 0 16,1 7 0-16,0-1 0 0,4 2 0 0,3-2 0 15,2 2 0-15,2-1 0 0,0 1 0 0,3-4 0 16,1-4 0-16,1-3 0 0,0-3 0 0,2-4 0 16,0-1 0-16,1-6 0 0,2-3 0 0,-2-5 0 15,-3-17 0-15,6 20 0 0,-6-20 0 0,0 0 0 16,0 0 0-16,0 0 0 0,0 0 0 0,22-29 0 16,-12 7 0-16,1-2 0 0,2 1 0 15,0-3 0-15,0 3 0 0,0 1 0 0,0-1 0 16,1 3 0-16,1 1 0 0,0 2 0 0,-15 17 0 15,31-23 0-15,-31 23 0 0,30-9 0 0,-30 9 0 16,31 1 0-16,-31-1 0 0,29 9 0 16,-29-9 0-16,24 18 0 0,-24-18 0 0,23 22 0 15,-23-22 0-15,19 22 0 0,-19-22 0 16,8 21 0-16,-8-21 0 0,-5 24 0 0,5-24 0 16,-20 32 0-16,1-15 0 0,-6 1 0 0,-4 0 0 15,-3-1 0-15,-1 1 0 0,1-2 0 0,2-3 0 16,2 1 0-16,4-8 0 0,24-6 0 0,-31 7 0 15,31-7 0-15,0 0-95 0,0 0-139 0,-3-39-180 16,31 36-122-16,-28 3 7 0,18-54 291 0</inkml:trace>
  <inkml:trace contextRef="#ctx0" brushRef="#br2" timeOffset="19665.0029">12041 2559 1884 0,'0'0'33'0,"11"-27"-11"0,-11 27-2 15,10-18 11-15,-10 18-2 0,0 0-1 16,0 0-28-16,0 0 0 0,0 0 0 0,0 0 0 16,13 23 0-16,-13 0 0 0,0 7 0 0,-2 4 0 15,0 6 0-15,-2 3 0 0,1 4 0 0,-5 2 0 16,2 2 0-16,-3 1 0 0,-1-1 0 0,-1-4 0 16,1 0 0-16,2-4 0 0,0-2 0 15,1-4 0-15,3-2 0 0,2-5 0 0,1-2 0 16,3-4 0-16,1-3 0 0,5-2 0 0,-8-19 0 15,27 23-27-15,-20-41-189 0,35 34-275 0,-42-16-96 16,29-28-61-16,-1 23 571 0</inkml:trace>
  <inkml:trace contextRef="#ctx0" brushRef="#br2" timeOffset="20008.7565">12090 3102 1891 0,'-6'24'156'0,"6"-24"-156"0,-3 23 0 15,3-23 0-15,0 0 0 0,0 0 0 0,11 20 0 16,-11-20 0-16,25 3 0 0,-5-5 0 0,6-2 0 16,7-6 0-16,5 1 0 0,2-3 0 15,3-2 0-15,-4 0 0 0,-1-2 0 0,-3 2 0 16,-4-2 0-16,-4 3 0 0,-6-1 0 0,-4 2 0 16,-17 12 0-16,18-23 0 0,-18 23 0 15,1-22 0-15,-1 22 0 0,-17-23 0 0,17 23 0 16,-34-18 0-16,11 12 0 0,-1 6 0 0,-3 4 0 15,0 4 0-15,0 4 0 0,-2 4 0 0,1 4 0 16,0 3 0-16,1 4 0 0,2 2 0 16,3 3 0-16,6-1 0 0,3 2 0 0,6 0 0 15,3-2 0-15,4-2 0 0,4-1 0 0,5-5 0 16,3-3 0-16,8 0 0 0,4-8 0 0,8-1 0 16,2-8 0-16,10 0 0 0,-1-9 0 0,13 7 0 15,-16-24-181-15,30 31-205 0,-41-37-128 0,15 15-113 16,1 10 289-16</inkml:trace>
  <inkml:trace contextRef="#ctx0" brushRef="#br2" timeOffset="20165.0154">12816 3308 2047 0,'-23'58'0'0,"3"-53"0"0,20-5 0 0,-23-2 0 15,23 2 0-15,-20-5 0 0,20 5 0 16,0 0 0-16,0 0 0 0,-4-18 0 0,4 18 0 15,0 0 0-15,15-26 0 0,2 25-40 0,-13-32-219 16,35 40-256-16,-39-7-90 0,20-30-10 0,7 40 603 16</inkml:trace>
  <inkml:trace contextRef="#ctx0" brushRef="#br3" timeOffset="23801.0946">2296 4117 1657 0,'0'0'57'16,"0"0"-18"-16,0 0-13 0,16-18 1 0,-16 18 4 15,0 0 2-15,0 0-7 0,0 0-5 16,0 0-8-16,0 0-1 0,0 0-2 0,0 0 1 16,14 20-4-16,-9-3 4 0,0 4-6 0,-1 6 4 15,0 5-7-15,-1 3 6 0,1 1-7 0,-3 4 8 16,-1 1-8-16,0 0 8 0,-3 3-11 0,1-3-9 15,-2-2 21-15,1-1-27 0,0-3 22 0,1-3-11 16,3-3-15-16,-1-8-8 0,5 1-33 0,-5-22-53 16,18 36-149-16,-18-36-309 0,0 0-23 15,0 0 253-15</inkml:trace>
  <inkml:trace contextRef="#ctx0" brushRef="#br3" timeOffset="24332.3404">2060 4238 1847 0,'0'0'46'0,"-21"1"-11"15,21-1-10-15,0 0-5 0,0 0-3 0,0 0-1 16,14-18-3-16,-14 18 2 0,34-23-5 0,-9 8-7 16,6-3-3-16,6-1 0 0,5-2 0 0,1-2 0 15,6 1 0-15,1-1 0 0,0 2 0 0,0 0 0 16,-3 3 0-16,-1 2 0 15,-4 4 0-15,-5 2 0 0,-4 4 0 0,-6 2 0 16,-4 2 0-16,-2 4 0 0,-21-2 0 0,28 7 0 16,-28-7 0-16,20 18 0 0,-20-18 0 0,10 28 0 15,-8-10 0-15,-3 5 0 0,-1 2 0 0,-2 7 0 16,-1 2 0-16,-1 4 0 0,0 5 0 0,-4 0 0 16,2 0 0-16,-1 0 0 0,1-1 0 0,-1-2 0 15,2-1 0-15,1-4 0 0,0-3 0 16,3-6 0-16,2-4 0 0,2-4 0 0,-1-18 0 15,10 25 0-15,-10-25 0 0,0 0 0 0,25 9 0 16,-25-9 0-16,21-11 0 0,-21 11 0 16,30-27 0-16,-15 9 0 0,2-5 0 0,0-1 0 15,2-1 0-15,-3-2 0 0,1 4 0 0,-4-1 0 16,0 2 0-16,-1 3 0 0,-1 1 0 0,-2 1 0 16,-9 17 0-16,15-24 0 0,-15 24 0 15,0 0 0-15,13-17 0 0,-13 17 0 0,0 0 0 16,0 0 0-16,13 17 0 0,-13-17 0 0,9 29 0 15,-4-8 0-15,0 4 0 0,-2 4 0 0,1 1 0 16,-1 1 0-16,1-1 0 0,2 1 0 0,0-3 0 16,3-3 0-16,-1-2 0 0,6-1 0 0,-14-22-34 15,31 31-12-15,-31-31-18 16,45 17-43-16,-37-38-158 0,33 30-249 0,-41-9-21 16,38-24 54-16</inkml:trace>
  <inkml:trace contextRef="#ctx0" brushRef="#br3" timeOffset="24535.4752">3396 4281 1389 0,'3'18'540'16,"-3"-18"-504"-16,-25 0-9 0,25 0 2 15,-21 10-4-15,21-10-24 0,-17 23-1 0,9-4 0 16,1 4 0-16,0 4 0 0,2 2 0 0,1 1 0 16,1 4 0-16,1-1 0 0,1 1 0 0,4-2 0 15,0 1 0-15,3-4 0 0,0-4 0 16,3-2-16-16,-1-6-25 0,6 0 0 0,-14-17-15 15,34 22-59-15,-42-41-292 0,33 22-182 0,-25-3 13 16,19-35 371-16</inkml:trace>
  <inkml:trace contextRef="#ctx0" brushRef="#br3" timeOffset="24988.5868">3355 4049 1838 0,'0'0'30'15,"-17"6"-24"-15,17-6-5 0,0 0-2 0,4 21 6 16,-4-21-5-16,19 20-4 0,-2-9-8 16,3-1-4-16,8 1-7 0,0-5 1 0,10 3-9 15,-2-7-11-15,11 7-17 0,-8-10-5 0,11 11 8 16,-8-8 18-16,5 4 22 0,-4 0 15 0,-1-1 3 16,-3 2 6-16,-8-3 14 0,2 7 17 0,-13-9 15 15,3 11 11-15,-23-13 1 0,19 13 3 16,-19-13-7-16,0 0-4 0,-12 17-14 0,12-17-12 15,-22 16-8-15,22-16-17 0,-31 15-7 0,31-15 0 16,-35 13 0-16,17-5 0 0,0 0 0 0,1 2 0 16,-1-1 0-16,18-9 0 0,-32 26 0 0,32-26 0 15,-24 26 0-15,24-26 0 0,-14 26 0 0,14-26 0 16,0 24 0-16,0-24 0 0,14 22 0 16,-14-22 0-16,28 20 0 0,-8-12 0 15,4-2 0-15,0-2 0 0,3-1 0 0,-3-2 0 16,3 1 0-16,-3 1 0 0,0-1 0 0,-2 1 0 15,-4-1 0-15,-18-2 0 0,25 7 0 0,-25-7 0 16,0 0 0-16,13 19 0 0,-13-19 0 0,-3 19 0 16,3-19 0-16,-17 28 0 0,3-11 0 0,-2 2 0 15,-3 2 0-15,-2 0 0 0,-1 1 0 16,0-1 0-16,3-2 0 0,1-2 0 0,18-17 0 16,-28 29 0-16,28-29-27 0,-16 17-25 0,16-17-36 15,0 0-120-15,8 18-229 0,-20-35-82 0,12 17-47 16,21-2 417-16</inkml:trace>
  <inkml:trace contextRef="#ctx0" brushRef="#br3" timeOffset="25410.4667">5172 4278 1448 0,'29'10'455'0,"-29"-10"-400"0,0 0-19 16,0 0-5-16,0 0-9 0,0 0-22 0,0 0 0 15,0 0 0-15,0 0 0 0,0 0 0 0,-10 31 0 16,8-11 0-16,-2 4 0 0,-1 2 0 0,2 2 0 16,-3 1 0-16,1-2 0 0,1 2 0 15,3-2 0-15,-1 0 0 0,2-4 0 16,2-2 0-16,-1-2 0 0,-1-19-24 0,14 25-8 15,-14-25-7-15,17 6-32 0,7 12-146 0,-28-37-351 16,25 13-42-16,-10-15 125 0</inkml:trace>
  <inkml:trace contextRef="#ctx0" brushRef="#br3" timeOffset="25582.6937">5176 3980 1468 0,'-2'22'238'0,"2"-22"-58"15,0 0-167-15,0 0-12 0,0 0-1 16,-5 20 2-16,5-20 1 0,27 21-5 0,-10-10-4 16,5 2-16-16,0-6-16 0,12 12-56 0,-34-19-127 15,66 14-269-15,-38-12-47 0,9 4 43 16</inkml:trace>
  <inkml:trace contextRef="#ctx0" brushRef="#br3" timeOffset="25895.1809">5764 4246 1332 0,'-18'-22'596'16,"0"26"-564"-16,-2-2-7 0,2 2 4 0,0 1-2 16,0 0-21-16,-1 0-6 0,1 2 0 15,0 0 0-15,1 1 0 0,17-8 0 16,-28 21 0-16,28-21 0 0,-16 24 0 0,16-24 0 16,-9 27 0-16,9-27 0 0,3 28 0 0,-3-28 0 15,13 27 0-15,-13-27 0 0,27 23 0 0,-10-13 0 16,3 0 0-16,0-4 0 0,1 0 0 0,1-2 0 15,-2-1 0-15,0 0 0 0,-2-2 0 16,-18-1 0-16,31 1 0 0,-31-1 0 0,23 0 0 16,-23 0 0-16,0 0 0 0,0 0 0 0,0 0 0 15,0 0 0-15,0 0 0 0,8 24 0 0,-8-24 0 16,-16 32 0-16,5-12 0 0,-6 3 0 0,-1 4 0 16,-4-1 0-16,-1 2 0 0,1 0 0 15,-1-4 0-15,4 0 0 0,3-5 0 0,16-19 0 16,-20 24 0-16,20-24 0 0,0 0 0 15,0 0-53-15,21-26-179 0,24 25-251 0,-28-33-143 16,23 0-11-16,8 9 622 0</inkml:trace>
  <inkml:trace contextRef="#ctx0" brushRef="#br3" timeOffset="26356.8294">7093 3894 1923 0,'0'0'19'15,"0"0"10"-15,0 0-5 0,0 0-3 0,-18 5 8 16,18-5-27-16,-7 22-2 0,3-2 0 0,1 6 0 15,-1 6 0-15,0 3 0 0,3 3 0 0,0 1 0 16,2 1 0-16,-1-1 0 0,1 1 0 16,2-1 0-16,-2-4 0 0,0 1 0 0,0 1 0 15,-1-2 0-15,2-1 0 0,-1-3 0 16,-1-4 0-16,2 1 0 0,-2-6-22 0,5 1-8 0,-5-23-27 16,9 39-41-16,-9-39-195 0,0 0-275 0,0 0 7 15,0 0 144-15</inkml:trace>
  <inkml:trace contextRef="#ctx0" brushRef="#br3" timeOffset="26545.7728">6963 4344 1548 0,'-23'6'306'0,"5"9"-113"16,18-15-193-16,0 0 0 0,-18 3 0 0,18-3 0 16,0 0 0-16,0 0 0 0,0 0 0 0,0 0 0 15,29 5 0-15,-10-6 0 0,7-5 0 16,4-4 0-16,7-1 0 0,2-7 0 0,6 0 0 15,0-6-25-15,9 7-68 0,-17-32-192 0,27 30-320 16,-19-17-1-16,5 9 174 0</inkml:trace>
  <inkml:trace contextRef="#ctx0" brushRef="#br3" timeOffset="26920.7912">7639 3806 1691 0,'-53'-5'289'0,"53"5"-255"0,-29 15-15 15,29-15-5-15,-23 24-14 0,14-7 0 0,-2 4 0 16,3 7 0-16,-3 5 0 0,2 3 0 0,1 3 0 16,2 0 0-16,-2 2 0 0,3 1 0 0,1 2 0 15,-1-2 0-15,1-2 0 0,0-1 0 0,0-3 0 16,0-2 0-16,3-3 0 0,-1-2 0 16,2-5 0-16,0-4 0 0,0-20 0 0,4 26 0 15,-4-26 0-15,0 0 0 0,0 0 0 0,18 15 0 16,-18-15 0-16,0 0 0 0,22-17 0 0,-22 17 0 15,21-29 0-15,-8 7 0 0,1-1 0 16,0-4 0-16,2 2 0 0,1-2 0 0,0 1 0 16,0 2 0-16,-1 2 0 0,0 3 0 15,-16 19 0-15,25-28 0 0,-25 28 0 0,17-11 0 16,-17 11 0-16,0 0 0 0,0 0 0 0,15 18 0 16,-15-18 0-16,5 30 0 0,-3-10 0 0,-1 1 0 15,2 2 0-15,-2 0 0 0,2 3 0 0,-1-2 0 16,4-1 0-16,0-3 0 0,4 0 0 0,-10-20 0 15,27 30-42-15,-27-30-24 0,42 33-142 0,-44-51-250 16,36 27-97-16,-34-9-55 16,22-35 503-16</inkml:trace>
  <inkml:trace contextRef="#ctx0" brushRef="#br3" timeOffset="27280.189">7878 4284 1396 0,'29'42'336'0,"-29"-42"-189"0,2 20-123 0,-2-20-4 16,25 17 4-16,-25-17 3 0,34 9-4 0,-14-7 1 15,4 1 1-15,0-4-24 0,0-2-1 0,1-3 0 16,-1-1 0-16,0-3 0 0,1-1 0 0,-2-1 0 16,1-4 0-16,0 1 0 0,-2-2 0 15,-4 0 0-15,-5 0 0 0,-13 17 0 16,8-28 0-16,-8 28 0 0,-10-24 0 0,10 24 0 15,-24-24 0-15,7 15 0 0,-4 1 0 0,-2 3 0 16,-2 4 0-16,-3 2 0 0,1 5 0 0,-2 2 0 16,2 6 0-16,0 0 0 0,4 4 0 0,2 2 0 15,4-1 0-15,5 4 0 0,1 0 0 0,5 0 0 16,4 2 0-16,3 0 0 0,3 0 0 0,3-3 0 16,5 0 0-16,5-3 0 0,4-5 0 15,7 1 0-15,-1-7 0 0,8 4 0 0,-7-18-89 16,28 32-235-16,-38-48-134 0,35 24-173 0,-6-2 87 15,-10-22 544-15</inkml:trace>
  <inkml:trace contextRef="#ctx0" brushRef="#br3" timeOffset="27686.4453">9408 3991 1533 0,'24'1'260'16,"-24"-1"-142"-16,0 0-83 0,0 0-10 16,0 0 6-16,0 0-2 0,0 0-13 0,0 0-16 15,-12 18 0-15,12-18 0 0,-6 32 0 0,5-11 0 16,-3 4 0-16,0 1 0 0,2 5 0 0,-3 0 0 16,3 2 0-16,0 3 0 0,2-1 0 15,0 1 0-15,-1 2 0 0,0-2 0 0,0 0 0 16,-2-1 0-16,2-1 0 0,-1-1 0 0,0-2 0 15,4-4 0-15,-2-4 0 0,4-1 0 16,-4-22-24-16,14 31-48 0,-14-31-99 0,29 13-324 16,-29-13-85-16,0 0-21 0,21-10 498 0</inkml:trace>
  <inkml:trace contextRef="#ctx0" brushRef="#br3" timeOffset="27858.4054">9287 4395 1967 0,'0'0'72'0,"-26"-1"-64"15,26 1-8-15,-20-2 0 0,20 2 0 16,0 0 0-16,0 0 0 0,0 0 0 0,0 0 0 16,17 5 0-16,-17-5 0 0,33 3 0 0,-8-7 0 15,5-1 0-15,4-4 0 0,2-4 0 0,4 0 0 16,0-6 0-16,4 2 0 0,-2-6-15 0,7 10-97 16,-24-32-260-16,33 32-191 0,-24-21-31 15,10 5 204-15</inkml:trace>
  <inkml:trace contextRef="#ctx0" brushRef="#br3" timeOffset="28248.9511">9927 3882 1999 0,'0'21'41'0,"0"-21"-34"0,-23 21-7 16,23-21 0-16,-21 34 0 0,9-12 0 16,0 5 0-16,1 2 0 0,-1 2 0 0,2 2 0 15,-1-1 0-15,3 3 0 0,-2-2 0 0,3 0 0 16,-2-1 0-16,1-1 0 0,0-2 0 0,5 0 0 15,-2-1 0-15,1-3 0 0,2-1 0 0,0-3 0 16,4-4 0-16,-2-17 0 0,6 21 0 0,-6-21 0 16,0 0 0-16,0 0 0 0,23 12 0 15,-23-12 0-15,0 0 0 0,25-14 0 0,-25 14 0 16,22-23 0-16,-22 23 0 0,26-35 0 0,-13 16 0 16,2-1 0-16,-2 1 0 0,1 0 0 0,-1 2 0 15,0 0 0-15,-13 17 0 0,26-26 0 16,-26 26 0-16,20-14 0 0,-20 14 0 0,0 0 0 15,21-4 0-15,-21 4 0 0,0 0 0 0,0 0 0 16,20 24 0-16,-20-24 0 0,11 23 0 16,-11-23 0-16,9 29 0 0,-9-29 0 0,10 31 0 15,-10-31 0-15,11 27 0 0,-11-27 0 0,17 21 0 16,-17-21 0-16,29 16-66 0,-29-16-101 0,45 7-197 16,-47-32-90-16,24 17-123 0,-2 6 159 0,-20-27 418 15</inkml:trace>
  <inkml:trace contextRef="#ctx0" brushRef="#br3" timeOffset="28436.4536">10412 4160 1330 0,'0'0'570'0,"0"0"-517"16,5 17-25-16,-5-17 0 0,0 0 0 0,-11 22-18 16,7-5-10-16,-2 2 0 0,0 5 0 0,0 2 0 15,0 3 0-15,0 2 0 0,1 2 0 16,0 1 0-16,0 1 0 0,-1-4 0 0,2 1 0 15,0-3 0-15,3-3 0 0,2-3 0 0,1-5 0 16,-2-18 0-16,11 20 0 0,-11-20-75 0,10-17-193 16,24 24-262-16,-29-31-79 0,16 0 45 15</inkml:trace>
  <inkml:trace contextRef="#ctx0" brushRef="#br3" timeOffset="28842.7288">10707 4043 1801 0,'4'42'246'16,"-4"-42"-246"-16,-4 20 0 0,4-20 0 0,-2 19 0 15,2-19 0-15,3 22 0 0,-3-22 0 16,2 25 0-16,-2-25 0 0,6 26 0 0,-6-26 0 16,6 26 0-16,-6-26 0 0,4 29 0 15,-4-12 0-15,0 1 0 0,0 0 0 0,-1 0 0 16,0 1 0-16,-3-1 0 0,0-1 0 0,4-17 0 15,-6 28 0-15,6-28 0 0,-3 21 0 0,3-21 0 16,0 0 0-16,-4 18 0 0,4-18 0 0,0 0 0 16,0 0 0-16,0 0 0 0,0 0 0 15,19-23 0-15,-19 23 0 0,22-30 0 0,-8 10 0 16,-1-2 0-16,2 0 0 0,-2 0 0 0,2 2 0 16,-1 0 0-16,2 1 0 0,-4 1 0 0,1 1 0 15,-13 17 0-15,21-25 0 0,-21 25 0 0,0 0 0 16,0 0 0-16,18-10 0 0,-18 10 0 15,0 0 0-15,3 28 0 0,-1-11 0 0,-2 2 0 16,3 4 0-16,-2-1 0 0,3 1 0 16,0-1 0-16,6 2 0 0,0-4 0 0,6 3 0 15,-16-23-93-15,43 50-136 0,-43-50-182 0,44 22-45 16,-22-15-139-16,1-17 333 0,26 30 262 0</inkml:trace>
  <inkml:trace contextRef="#ctx0" brushRef="#br3" timeOffset="29233.3385">11362 4255 2047 0,'-30'4'0'0,"2"5"0"0,0 1 0 16,1 2 0-16,0 2 0 0,3 3 0 0,2 1 0 16,4 3 0-16,1-2 0 0,6 2 0 0,3-2 0 15,6 2 0-15,2-3 0 0,4-1 0 16,-4-17 0-16,19 24 0 0,-19-24 0 0,32 17 0 15,-14-15 0-15,1-1 0 0,3-3 0 0,-1-3 0 16,1-3 0-16,0-3 0 0,0-4 0 0,-2-3 0 16,1-2 0-16,0-2 0 0,-2 0 0 15,2-1 0-15,-4 0 0 0,0 0 0 0,-1 3 0 0,-3-1 0 16,-13 21 0-16,22-29 0 0,-22 29 0 0,13-17 0 16,-13 17 0-16,0 0 0 15,0 0 0-15,0 0 0 0,0 0 0 0,-2 27 0 16,-2-7 0-16,-2 7 0 0,-2 8 0 0,-2 5 0 15,-1 5 0-15,-2 5 0 0,-3 4 0 0,0 4 0 16,1-2 0-16,0 0 0 0,-2-4 0 0,0-5 0 16,1-3 0-16,-1-6 0 0,3-4 0 0,1-3 0 15,1-7 0-15,2-4 0 0,10-20 0 16,-16 23 0-16,16-23 0 0,0 0 0 0,0 0-133 16,-33-29-172-16,33 29-279 0,3-30-50 0,-9-9 244 15</inkml:trace>
  <inkml:trace contextRef="#ctx0" brushRef="#br3" timeOffset="29389.5888">10672 4049 2047 0,'-51'-5'0'16,"12"10"0"-16,11 0 0 0,7-6 0 0,21 1 0 15,-22-11 0-15,22 11-47 0,-34-29-354 0,51 38-97 16,-23-26-142-16,21-1 180 0,22 21 460 0</inkml:trace>
  <inkml:trace contextRef="#ctx0" brushRef="#br3" timeOffset="30155.3108">12442 4249 1189 0,'0'0'290'16,"1"-22"160"-16,-1 22-417 0,0-22-9 15,0 22-4-15,4-23 1 0,-4 23-2 0,0 0-18 16,7-18-1-16,-7 18 0 0,0 0 0 15,0 0 0-15,0 0 0 0,0 0 0 0,0 0 0 16,-13 26 0-16,7-9 0 0,-3 4 0 0,2 3 0 16,-3 2 0-16,0 1 0 0,2 1 0 0,-1 1 0 15,2 0 0-15,1-2 0 0,2-2 0 16,2-2 0-16,2-5 0 0,0-18 0 0,5 27 0 16,-5-27 0-16,16 17 0 0,-16-17 0 0,25 5 0 15,-8-8 0-15,1-3 0 0,3-3 0 0,2-7 0 16,-1-2 0-16,2-3 0 0,-1-2 0 0,-1-2 0 15,-1 1 0-15,-4-1 0 0,-1 2 0 0,-4 4 0 16,-2 1 0-16,-2 1 0 0,-8 17 0 0,10-28 0 16,-10 28 0-16,5-17 0 15,-5 17 0-15,0 0 0 0,0 0 0 0,0 0 0 16,0 0 0-16,0 0 0 0,-4 21 0 0,4-21 0 16,-1 32 0-16,1-10 0 0,2 1 0 0,1 1 0 15,2 2 0-15,0-3 0 0,2 0 0 0,1-3 0 16,3-2 0-16,0-1 0 0,-11-17 0 0,27 23 0 15,-27-23 0-15,30 14 0 0,-11-12 0 0,-1-3 0 16,1-3 0-16,1-4 0 0,-3-4 0 16,1-3 0-16,-3-4 0 0,0-2 0 0,-1-2 0 15,-3-2 0-15,-1-2 0 0,-4 1 0 0,0-1 0 16,-3-1 0-16,0 0 0 0,-2-1 0 0,0-1 0 16,0 2 0-16,1 1 0 0,0 2 0 0,-2 2 0 15,5 6 0-15,-4 1 0 0,-1 16 0 16,10-22 0-16,-10 22-112 0,2-21-149 15,28 41-157-15,-30-20-182 0,0 0 27 0,20 16 491 16</inkml:trace>
  <inkml:trace contextRef="#ctx0" brushRef="#br3" timeOffset="30532.0637">13202 4327 1988 0,'0'0'32'16,"0"0"-13"-16,0 0-11 0,0 0-8 0,18 3 0 16,-18-3 0-16,38-7 0 0,-14 0 0 0,4-1 0 15,5-3 0-15,2 0 0 0,1-2 0 0,0 1 0 16,-2-2 0-16,-2 2 0 0,-5-1 0 0,-6 2 0 16,-21 11 0-16,30-19 0 0,-30 19 0 15,0 0 0-15,14-18 0 0,-14 18 0 0,0 0 0 16,-13-20 0-16,13 20 0 0,-27-11 0 0,10 8 0 15,-1-1 0-15,-4 3 0 0,-1 1 0 0,-2 2 0 16,1 3 0-16,0 2 0 0,-1 4 0 0,-1 1 0 16,0 4 0-16,-1 2 0 0,4 2 0 0,3 0 0 15,3 1 0-15,4 0 0 16,4 1 0-16,4-1 0 0,4-1 0 0,3-2 0 16,7-1 0-16,-9-17 0 0,29 29 0 0,-9-18 0 15,6-3 0-15,4-2 0 0,1-5 0 0,7 0 0 16,-4-7 0-16,6 5 0 0,-10-21-142 0,35 33-262 15,-24-32-252-15,4 10 55 0,0 1 358 0</inkml:trace>
  <inkml:trace contextRef="#ctx0" brushRef="#br3" timeOffset="31242.6034">14835 4161 1719 0,'0'0'36'0,"-19"-16"0"0,19 16 3 0,-26-14 12 0,26 14-2 16,-30-6-10-16,12 9-4 0,-4-2-6 0,1 5-15 15,-2 1-14-15,1 4 0 0,-2 2 0 16,2 3 0-16,-1 2 0 0,1 1 0 0,2 3 0 15,3 0 0-15,4 0 0 0,3 1 0 0,3-1 0 16,2-2 0-16,4 1 0 0,2-1 0 0,5-2 0 16,-6-18 0-1,26 29 0-15,-8-18 0 0,6-3 0 0,3-5 0 16,6-3 0-16,-2-3 0 0,6-5 0 0,1-5 0 16,3-2 0-16,-1-6-37 0,12 9-87 0,-27-36-259 15,37 31-181-15,-26-21-31 0,4 2 252 0</inkml:trace>
  <inkml:trace contextRef="#ctx0" brushRef="#br3" timeOffset="31620.2043">15373 3693 1714 0,'-46'-18'304'0,"46"18"-277"0,0 0-25 16,-10 22-2-16,10-22 0 0,-20 33 0 0,7-10 0 15,1 3 0-15,-3 5 0 0,2 1 0 0,-1 2 0 16,2 5 0-16,-1-1 0 0,1 6 0 15,0 1 0-15,-1 2 0 0,1 1 0 0,1 2 0 16,-1-1 0-16,0 0 0 0,2-6 0 0,1-5 0 16,0-7 0-16,5-4 0 0,1-5 0 0,3-4 0 15,0-18 0-15,1 23 0 0,-1-23 0 16,0 0 0-16,0 0 0 0,0 0 0 0,22-5 0 16,-22 5 0-16,24-28 0 0,-6 5 0 0,2-3 0 15,2-2 0-15,0 0 0 0,0 2 0 16,-3 4 0-16,-1 1 0 0,-2 3 0 0,-16 18 0 15,23-26 0-15,-23 26 0 0,18-13 0 0,-18 13 0 16,0 0 0-16,0 0 0 0,20 10 0 0,-20-10 0 16,7 19 0-16,-7-19 0 0,7 32 0 0,-4-14 0 15,1 2 0-15,-1 2 0 0,2 2 0 0,0-2 0 16,6 0 0-16,1-5 0 0,6 0 0 0,4-6 0 16,9 3-80-16,-10-24-91 0,37 36-202 15,-43-48-97-15,37 20-72 0,-11 0 132 16,-18-25 410-16</inkml:trace>
  <inkml:trace contextRef="#ctx0" brushRef="#br3" timeOffset="32010.8637">15937 4174 1399 0,'0'0'592'0,"-38"12"-566"0,15-14 0 0,1 2-22 16,0 5-4-16,-3 1 0 0,1 5 0 0,-2 1 0 15,3 3 0-15,-1 1 0 0,3 3 0 0,-1 0 0 16,3 4 0-16,2 0 0 0,1 1 0 0,2 1 0 15,6-1 0-15,2-1 0 0,3-3 0 16,5-2 0-16,-2-18 0 0,11 29 0 0,-11-29 0 16,25 21 0-16,-8-14 0 0,4-3 0 15,1-3 0-15,1-5 0 0,1-2 0 0,2-6 0 16,-3-1 0-16,2-5 0 0,1-1 0 0,-3-3 0 16,0-1 0-16,-1-1 0 0,-3-1 0 0,0 4 0 15,-5-1 0-15,-2 3 0 0,-2 0 0 0,-4 2 0 16,-6 17 0-16,9-29 0 0,-9 29 0 0,0-18 0 15,0 18 0-15,0 0 0 0,0 0 0 0,0 0 0 16,0 0 0-16,0 0 0 0,-17 16 0 16,17-16 0-16,-10 31 0 0,4-9 0 0,1 0 0 15,-1 1 0-15,2-1 0 0,3 0 0 16,2-3 0-16,5 0 0 0,-6-19 0 0,23 29 0 16,-6-18 0-16,5-1 0 0,1-7-35 0,10 5-42 15,-16-24-82-15,38 32-193 0,-46-44-70 0,39 30 14 16,-17-8-76-16,-19-22 375 0,30 27 109 15</inkml:trace>
  <inkml:trace contextRef="#ctx0" brushRef="#br3" timeOffset="32385.8852">16383 4194 1208 0,'0'0'525'16,"0"0"-277"-16,4 19-215 0,-4-19-1 0,-19 11-31 16,19-11-1-16,-21 23 0 0,21-23 0 15,-23 33 0-15,12-14 0 0,0 3 0 16,1 2 0-16,2 3 0 0,0-2 0 0,2 2 0 15,1-3 0-15,2-2 0 0,-1-5 0 0,4-17 0 16,-2 28 0-16,2-28 0 0,3 17 0 0,-3-17 0 16,0 0 0-16,0 0 0 0,0 0 0 0,23-4 0 15,-23 4 0-15,21-23 0 0,-5 2 0 0,1-4 0 16,5-3 0-16,-1 0 0 0,0-1 0 0,1 1 0 16,-2 3 0-16,-1 0 0 0,3 2 0 15,-5 1 0-15,0 0 0 0,-2 4 0 0,-15 18 0 16,22-29 0-16,-22 29 0 0,0 0 0 0,19-17 0 15,-19 17 0-15,0 0 0 0,0 0 0 0,6 21 0 16,-6-21 0-16,3 31 0 0,-3-10 0 16,0 2 0-16,0-2 0 0,2 1 0 0,2 0 0 15,3 1 0-15,1-3 0 0,6 1 0 16,-14-21 0-16,36 31 0 0,-14-18 0 0,3-3 0 16,-1-2 0-16,6-1-46 0,-1-8-10 0,10 10-56 15,-22-30-107-15,37 35-143 0,-42-40-71 0,29 22 68 16,-7 2-47-16,-26-29 371 0,27 28 41 0</inkml:trace>
  <inkml:trace contextRef="#ctx0" brushRef="#br3" timeOffset="32823.3723">16985 4217 1197 0,'0'0'521'15,"0"0"-192"-15,-20-1-329 0,1-6 0 16,19 7 0-16,-34-4 0 0,14 8 0 0,-1 3 0 16,0 3 0-16,1 3 0 0,1 1 0 0,0 3 0 15,2 1 0-15,1 3 0 0,0 3 0 0,3-1 0 16,2 4 0-16,1-2 0 0,4-2 0 0,6-4 0 15,1-2 0-15,-1-17 0 0,17 28 0 0,-17-28 0 16,25 18 0-16,-25-18 0 0,30 6 0 16,-10-7 0-16,0-2 0 0,2-6 0 0,-1-3 0 15,1-2 0-15,-2-2 0 0,0-1 0 0,-1 0 0 16,-2-1 0-16,-2 1 0 0,0-1 0 0,-6 1 0 16,-9 17 0-16,20-29 0 0,-20 29 0 0,12-20 0 15,-12 20 0-15,0 0 0 0,0 0 0 16,0 0 0-16,0 0 0 0,0 0 0 15,0 0 0-15,0 0 0 0,-5 29 0 0,-1-7 0 16,-1 4 0-16,-2 1 0 0,-1 6 0 0,-1 6 0 16,-1 3 0-16,0 5 0 0,-2 4 0 0,-1 0 0 15,-1-3 0-15,-1 1 0 0,0-5 0 0,0-1 0 16,0-3 0-16,0-4 0 0,0-6 0 0,1-2 0 16,0-6 0-16,3-3 0 0,13-19 0 0,-22 25 0 15,22-25 0-15,-19 8 0 0,19-8 0 16,0 0 0-16,-22-15 0 0,22 15 0 0,-8-34 0 15,7 11 0-15,4 0 0 0,-1-4 0 16,4 1 0-16,0-5 0 0,5 3 0 0,-3-14-59 16,28 23-429-16,-43-43 104 0,43 32-106 0,-32-19-21 15,-2-13 397-15</inkml:trace>
  <inkml:trace contextRef="#ctx0" brushRef="#br3" timeOffset="33182.7697">17231 4388 2047 0,'-26'9'0'0,"26"-9"0"0,-20 20 0 0,20-20 0 15,0 0 0-15,-7 17 0 0,7-17 0 16,0 0 0-16,18 12 0 0,-18-12 0 16,29 1 0-16,-10-5 0 0,5-1 0 0,2-2 0 15,5-4 0-15,1 0 0 0,3-2 0 0,-1-1 0 16,-2-1 0-16,-1 1 0 0,-4-2 0 0,-4 1 0 15,-4 1 0-15,-19 14 0 0,28-28 0 0,-28 28 0 16,11-27 0-16,-11 27 0 0,-5-25 0 0,5 25 0 16,-18-22 0-16,18 22 0 0,-29-12 0 15,9 12 0-15,-2 4 0 0,-2 5 0 0,-1 3 0 16,-1 8 0-16,-1 0 0 0,-1 5 0 0,3 2 0 16,-1 2 0-16,2 3 0 0,6-3 0 0,1-1 0 15,8-3 0-15,5-2 0 0,6-4 0 16,3-2 0-16,-5-17 0 0,20 23 0 0,-2-17 0 15,3-4 0-15,8-5 0 0,2-10 0 0,8 0 0 16,1-14 0-16,11-9-139 0,-21-11-86 16,40 33-193-16,-41-34-95 0,23 26 31 0,10-1 213 15</inkml:trace>
  <inkml:trace contextRef="#ctx0" brushRef="#br3" timeOffset="34198.4743">18328 3716 1666 0,'0'0'189'0,"0"0"-160"0,0 0-7 16,0 0-1-16,0 0-1 0,0 0 0 0,-15 17-5 16,15-17 2-16,-3 23 3 0,0-6 0 0,2 6-12 15,-1 5-8-15,0 3 0 0,1 3 0 0,0 5 0 16,0 0 0-16,-2 3 0 0,2 0 0 15,1 2 0-15,-2-1 0 0,0 2 0 0,0 1 0 16,-2-4 0-16,1 1 0 0,-2-3 0 0,0-2 0 16,0 0 0-16,-1-4 0 0,1-3 0 0,-1-5 0 15,1-5 0-15,5-21 0 0,-3 23 0 0,3-23 0 16,0 0 0-16,0 0 0 0,0 0 0 16,0 0 0-16,0 0 0 0,20-21 0 0,-11 4 0 15,1-6 0-15,2-1 0 0,2-4 0 16,1 0 0-16,-1 1 0 0,2 1 0 0,-1 0 0 15,-1 2 0-15,2 1 0 0,-1 3 0 0,2 3 0 16,-17 17 0-16,29-27 0 0,-29 27 0 0,27-16 0 16,-27 16 0-16,25-2 0 0,-25 2 0 0,26 11 0 15,-26-11 0-15,25 22 0 0,-25-22 0 0,24 32 0 16,-15-14 0-16,0 3 0 0,-3-1 0 16,-2 2 0-16,-3 1 0 0,-2 0 0 0,-3-1 0 15,-5-2 0-15,-2 1 0 0,-4-2 0 16,-4 1 0-16,-1-3 0 0,-3-2 0 0,-2-1 0 15,0-3 0-15,-2-3 0 0,0-2 0 0,0-1 0 16,2-5 0-16,1-1 0 0,1-5 0 0,5-2 0 16,0-4 0-16,18 12-45 0,-31-32-124 0,31 32-162 15,-14-29-67-15,14 29-186 0,14-23 78 16,-19-11 493-16</inkml:trace>
  <inkml:trace contextRef="#ctx0" brushRef="#br3" timeOffset="34589.0185">18814 4443 2047 0,'0'0'0'0,"0"0"0"16,0 0 0-16,0 0 0 0,0 0 0 0,0 0 0 16,0 0 0-16,25 6 0 0,-25-6 0 0,33-12 0 15,-13 3 0-15,3-2 0 0,2-1 0 0,0-2 0 16,0 0 0-16,-1-1 0 0,-1-1 0 0,-5 2 0 15,-1 1 0-15,-17 13 0 0,23-27 0 16,-23 27 0-16,14-25 0 0,-14 25 0 0,-2-20 0 16,2 20 0-16,-8-19 0 0,8 19 0 0,-21-17 0 15,21 17 0-15,-33-10 0 0,15 8 0 16,-1 2 0-16,-2 4 0 0,0 4 0 0,0 2 0 16,-1 5 0-16,0 5 0 0,-1 3 0 0,1 3 0 15,0 5 0-15,1 0 0 0,1 2 0 0,4 1 0 16,2-2 0-16,5 0 0 0,5-5 0 15,4 0 0-15,6-5 0 0,6-2 0 0,6-4 0 16,8-5 0-16,7-3 0 0,5-5 0 0,7-6 0 16,4-5 0-16,9-4 0 0,0-6 0 0,9 0 0 15,-6-11 0-15,16 19-175 0,-33-38-185 0,40 27-202 16,-30-6-61-16,-7-9 297 0</inkml:trace>
  <inkml:trace contextRef="#ctx0" brushRef="#br3" timeOffset="35377.5053">18437 3470 1631 0,'-28'11'3'15,"4"-9"0"-15,-4 4 8 0,1 6 28 0,-9-3 6 16,8 15 17-16,-15-7 1 0,9 14-7 0,-7 1-11 16,3 10 1-16,-1 5-18 0,2 9-13 0,-1 7-15 15,5 6 0-15,0 3 0 0,4 6 0 0,5 0 0 16,3 0 0-16,5 0 0 0,5-2 0 0,5-4 0 16,5-3 0-16,7-7 0 0,4-5 0 15,7-5 0-15,6-8 0 0,9-4 0 0,2-10-51 16,16 9-82-16,-25-36-244 0,41 26-199 0,-16-23-11 15,7-2 265-15</inkml:trace>
  <inkml:trace contextRef="#ctx0" brushRef="#br3" timeOffset="35918.5473">19851 4279 1548 0,'-47'-6'247'0,"21"8"-203"0,-10-3-2 0,3 9 5 16,-7-3 3-16,1 7-5 0,-1 0-21 0,1 3-24 15,0 3 0-15,3 3 0 0,-2 2 0 0,5 1 0 16,2 1 0-16,4 1 0 0,6-1 0 16,6 0 0-16,5 0 0 0,7-1 0 0,10 0 0 15,5-2 0-15,11-2 0 0,6-2 0 16,6-3 0-16,8-4 0 0,4-3 0 0,6-4 0 15,6-4 0-15,-1-6-4 0,8 3-62 0,-10-17-70 16,32 32-258-16,-38-40-126 0,24 20-80 0,-13-2 274 16</inkml:trace>
  <inkml:trace contextRef="#ctx0" brushRef="#br3" timeOffset="36340.406">20386 4374 1417 0,'0'0'366'0,"-30"14"-210"0,30-14-137 16,-17-11-1-16,17 11-1 0,0 0 2 0,-21-17-5 16,21 17 1-16,-19-11-9 0,19 11-6 0,-22-4 0 15,22 4 0-15,-28 6 0 0,11 0 0 16,-2 3 0-16,-2 3 0 0,1 2 0 0,-5 1 0 16,1 4 0-16,0 2 0 0,-2 2 0 0,3 0 0 15,1 1 0-15,3-1 0 0,5 0 0 0,3-4 0 16,5-1 0-16,6-18 0 0,-3 28 0 0,3-28 0 15,11 22 0-15,-11-22 0 0,25 13 0 0,-8-11 0 16,4-4 0-16,3-3 0 0,-1-3 0 16,3-2 0-16,-1-4 0 0,-2-2 0 15,3-2 0-15,-4-1 0 0,2-2 0 0,0-2 0 16,-4 1 0-16,-2 1 0 0,-3 1 0 0,-3 1 0 16,-2 2 0-16,-10 17 0 0,13-30 0 0,-13 30 0 15,6-26 0-15,-6 26 0 0,5-17 0 0,-5 17 0 16,0 0 0-16,0 0 0 0,0 0 0 0,0 0 0 15,0 0 0-15,1 21 0 0,-1-21 0 16,-1 33 0-16,-1-14 0 0,0 4 0 0,0 0 0 16,-1 2 0-16,2-2 0 0,4-1 0 0,0-4-17 15,8 3-40-15,-11-21-58 0,38 32-160 0,-38-32-93 16,34 3-51-16,-34-3-77 0,23-21 197 16,17 25 299-16</inkml:trace>
  <inkml:trace contextRef="#ctx0" brushRef="#br3" timeOffset="36731.0449">20830 4232 1635 0,'-10'23'396'0,"-7"-17"-380"0,0 3-16 0,17-9 0 16,-29 22 0-16,29-22 0 0,-26 33 0 0,13-12 0 16,-1 4 0-16,3 1 0 0,-1 2 0 15,5 1 0-15,-2 0 0 0,3 0 0 0,1-1 0 16,5-3 0-16,0-2 0 0,6-5 0 15,-6-18 0-15,16 26 0 0,-16-26 0 0,28 13 0 16,-11-10 0-16,4-3 0 0,0-6 0 0,-1-3 0 16,2-4 0-16,0-4 0 0,1-2 0 0,2-3 0 15,-4-2 0-15,3-1 0 0,-3 0 0 0,-1 0 0 16,-1 0 0-16,-3 2 0 0,0 0 0 16,-1 2 0-16,-2 1 0 0,-1 1 0 0,-12 19 0 15,18-27 0-15,-18 27 0 0,0 0 0 0,0 0 0 16,0 0 0-16,0 0 0 0,0 0 0 0,0 0 0 15,0 0 0-15,-8 33 0 0,-1-9 0 0,-2 3 0 16,-2 2 0-16,1 0 0 0,0 1 0 0,-1 0 0 16,3-1 0-16,2-1 0 0,0-5 0 15,8-1 0-15,1-5 0 0,-1-17 0 16,18 25-9-16,-18-25-55 0,25 4-69 0,13 16-173 16,-38-47-77-16,44 34-40 0,-19-20-67 0,-10-20 252 15,29 27 238-15</inkml:trace>
  <inkml:trace contextRef="#ctx0" brushRef="#br3" timeOffset="37059.1809">21455 4228 1392 0,'-16'21'582'16,"16"-21"-539"-16,-29 18-18 0,9-6-20 16,20-12-5-16,-33 26 0 0,16-11 0 0,0 1 0 15,1 1 0-15,16-17 0 0,-24 31 0 0,24-31 0 16,-16 29 0-16,16-29 0 0,-3 28 0 0,3-28 0 15,6 22 0-15,-6-22 0 0,16 17 0 16,-16-17 0-16,25 8 0 0,-25-8 0 0,32 2 0 16,-15-2 0-16,2 0 0 0,-2-2 0 0,1 0 0 15,1 0 0-15,-19 2 0 0,33 2 0 0,-33-2 0 16,19 4 0-16,-19-4 0 0,0 0 0 0,17 16 0 16,-17-16 0-16,6 18 0 0,-6-18 0 0,1 20 0 15,-1-20 0-15,-3 19 0 0,3-19 0 16,-9 22 0-16,9-22 0 0,-12 20 0 15,12-20 0-15,-18 21 0 0,18-21 0 0,-21 19 0 16,21-19 0-16,-19 17 0 0,19-17 0 0,0 0-35 16,-9 28-146-16,-16-47-151 0,43 38-94 0,-40-30-43 15,22 11-24-15,0 0 383 0</inkml:trace>
  <inkml:trace contextRef="#ctx0" brushRef="#br3" timeOffset="37465.4082">21720 4308 1807 0,'13'25'240'0,"-13"-25"-240"0,0 0 0 0,0 21 0 16,0-21 0-16,0 0 0 0,11 18 0 16,-11-18 0-16,0 0 0 0,28 13 0 0,-28-13 0 15,35 4 0-15,-13-5 0 0,5-3 0 0,1-2 0 16,1-3 0-16,2-1 0 0,-1-3 0 0,0 0 0 15,-3-3 0-15,0 1 0 0,-5-1 0 0,-2-2 0 16,-20 18 0-16,30-32 0 0,-30 32 0 0,9-29 0 16,-9 29 0-16,-8-24 0 0,8 24 0 0,-27-20 0 15,10 12 0-15,-7 6 0 0,-2 2 0 16,-3 7 0-16,-1 5 0 0,-2 4 0 16,-1 3 0-16,0 7 0 0,-1-1 0 0,1 7 0 15,3-1 0-15,3 1 0 0,5-1 0 0,5-2 0 16,5-1 0-16,6-4 0 0,5-1 0 0,4-4 0 15,6-2 0-15,-9-17 0 0,27 27 0 0,-5-16 0 16,0-6 0-16,8-1 0 0,3-2 0 16,9 0 0-16,6-6 0 0,8 2 0 0,1-10 0 15,18 17-158-15,-25-38-159 0,32 39-185 0,-24-22-87 16,15-3 109-16,16 23 480 0</inkml:trace>
  <inkml:trace contextRef="#ctx0" brushRef="#br3" timeOffset="38168.5407">22892 4310 1654 0,'0'0'229'0,"0"0"-116"16,-17-8-104-16,17 8-4 0,0 0-1 0,-15-22 11 15,15 22 3-15,0 0-18 0,0 0 0 0,-19-4 0 16,19 4 0-16,-18 15 0 0,18-15 0 0,-20 24 0 16,11-7 0-16,-2 2 0 0,0 3 0 0,0 0 0 15,0 1 0-15,2 0 0 0,2-1 0 0,3-1 0 16,1-1 0-16,4-3 0 16,-1-17 0-16,6 29 0 0,-6-29 0 0,19 19 0 15,-19-19 0-15,30 12 0 0,-13-11 0 0,1-1 0 16,1-3 0-16,1-3 0 0,0-2 0 0,0-4 0 15,-1-1 0-15,2-4 0 0,0-1 0 0,-2 0 0 16,-1-2 0-16,-1 1 0 0,-2 0 0 0,-2 1 0 16,0-1 0-16,-13 19 0 0,18-30 0 0,-18 30 0 15,12-25 0-15,-12 25 0 0,0 0 0 16,10-20 0-16,-10 20 0 0,0 0 0 0,0 0 0 16,0 0 0-16,0 0 0 0,0 0 0 0,-6 23 0 15,6-23 0-15,-6 28 0 0,3-10 0 0,0 3 0 16,-1 0 0-16,1 0 0 0,3 1 0 0,2-3 0 15,0 0 0-15,-2-19 0 0,9 29 0 16,-9-29 0-16,14 19 0 0,-14-19 0 16,20 10 0-16,-20-10 0 0,24 0 0 0,-24 0 0 15,32-16 0-15,-32 16 0 0,34-30 0 0,-16 10 0 16,-1-3 0-16,0-2 0 0,-2-2 0 0,-2 1 0 16,-2 2 0-16,-3-2 0 0,0 3 0 0,-2 0 0 15,0 4 0-15,-3 1 0 0,2 1 0 0,-2 0 0 16,-3 17 0-16,5-26 0 0,-5 26 0 0,0 0 0 15,0 0-19-15,-2-20-146 0,21 44-104 16,-40-42-74-16,37 36-125 0,-16-18-36 0,0 0 226 16</inkml:trace>
  <inkml:trace contextRef="#ctx0" brushRef="#br3" timeOffset="38543.5772">23548 4310 1832 0,'-7'27'215'0,"-31"-20"-215"16,38-7 0-16,-30 12 0 0,30-12 0 0,0 0 0 16,-14 17 0-16,14-17 0 0,0 0 0 0,0 0 0 15,14 22 0-15,-14-22 0 0,28 8 0 0,-8-5 0 16,2-1 0-16,0-2 0 0,2 0 0 0,0-2 0 16,2-3 0-16,-3-1 0 15,-1-1 0-15,-4-2 0 0,-18 9 0 0,27-18 0 16,-27 18 0-16,16-19 0 0,-16 19 0 0,7-23 0 15,-7 23 0-15,-5-25 0 0,5 25 0 0,-19-23 0 16,19 23 0-16,-30-19 0 0,13 12 0 0,-2 2 0 16,-3 5 0-16,-2 6 0 0,-4 4 0 0,1 5 0 15,-1 5 0-15,-1 3 0 0,2 5 0 0,0 2 0 16,4 1 0-16,6 1 0 0,5-1 0 16,6-3 0-16,5 0 0 0,7-4 0 0,6-3 0 15,7-3 0-15,7-6 0 0,8-4 0 0,4-7 0 16,10-2 0-16,3-7 0 0,13 1 0 15,-5-13 0-15,13 8 0 0,-16-25-173 0,24 31-161 16,-43-45-84-16,30 28-64 0,-25-9 4 0,-13-24 317 16</inkml:trace>
  <inkml:trace contextRef="#ctx0" brushRef="#br3" timeOffset="40068.9822">2642 5515 1498 0,'-17'-6'62'0,"17"6"-2"0,-19-8-3 16,19 8-7-16,-24-1-5 0,24 1-6 0,-33 7-13 16,13 3-3-16,-4 1-4 0,0 5-1 0,-7 1 1 15,2 3 5-15,-5 2-3 0,0 3 4 0,-1 4-6 16,-2 2 5-16,-1 0-6 0,4 3-18 0,3-4 0 15,2 0 0-15,4-2 0 0,5-1 0 0,5-4 0 16,7-4 0-16,4-2 0 0,4-17 0 16,8 27 0-16,-8-27 0 0,30 15 0 0,-9-11 0 15,6-6 0-15,5-4 0 0,3-5 0 0,4-4 0 16,2-4 0-16,3-3 0 0,-1-2 0 0,-1-4 0 16,1 0 0-16,-4-2 0 0,-2-1 0 15,-4 2 0-15,-6 0 0 0,-6 2 0 0,-7 4 0 16,-3 2 0-16,-11 21 0 0,8-30 0 0,-8 30 0 15,-8-20 0-15,8 20 0 0,-17-14 0 16,17 14 0-16,-22-7 0 0,22 7 0 0,-25 1 0 16,25-1 0-16,-26 10 0 0,26-10 0 0,-22 22 0 15,22-22 0-15,-15 32 0 0,10-11 0 0,1-1 0 16,4 1 0-16,2 1 0 0,2-2 0 0,3 0 0 16,3-1 0-16,4-2 0 0,3-4 0 0,3-1 0 15,5-2 0-15,0-5 0 0,4-3 0 16,4-4 0-16,4-4 0 0,2-4 0 0,3-1 0 15,1-3 0-15,0-3 0 0,1-1 0 16,-4-3 0-16,-2-1 0 0,-3 2 0 0,-4-2 0 16,-5 2 0-16,-1 1 0 0,-6 4-13 0,-19 15-5 15,29-23 3-15,-29 23 3 0,0 0 6 0,0 0 5 16,0 0 1-16,0 0 2 0,0 0-3 0,0 0 3 16,0 0 1-16,-21 30 4 0,11-13 0 15,0 3 3-15,-1 3-4 0,3 3 3 0,-1-1-5 16,3 1-13-16,1-2 26 0,2-2-22 0,0-3 18 15,2-1-13-15,1-18 0 0,2 30 0 0,-2-30 0 16,8 20 0-16,-8-20 0 0,0 0 0 0,0 0 0 16,0 0 0-16,0 0 0 0,0 0 0 15,18-2 0-15,-18 2 0 0,12-23 0 0,-3 5 0 16,-2-4 0-16,3-3 0 0,-1-3 0 16,0 0 0-16,2-1 0 0,-2 0 0 0,1 2 0 15,1-1 0-15,-1 1 0 0,1 3 0 0,1 1 0 16,-1 2 0-16,4 1 0 0,-3 3 0 0,-12 17 0 15,25-27 0-15,-25 27 0 0,27-13 0 0,-27 13 0 16,26-2 0-16,-26 2 0 0,26 7 0 0,-26-7-4 16,27 10-93-16,5 16-136 0,-32-26-161 15,24-10-230-15,-24 10 22 0,23-3 510 0</inkml:trace>
  <inkml:trace contextRef="#ctx0" brushRef="#br3" timeOffset="40420.9183">3616 5634 1965 0,'0'0'19'16,"-1"21"-5"-16,1-21 4 0,27 12 3 0,-6-11-11 16,3-3-10-16,5-2 0 0,3-4 0 0,2-4 0 15,1-4 0-15,2-3 0 0,-2-1 0 0,0-1 0 16,-3 0 0-16,-3 0 0 0,-3 1 0 15,-6 3 0-15,-20 17 0 0,26-29 0 16,-26 29 0-16,5-23 0 0,-5 23 0 0,-15-17 0 16,15 17 0-16,-33-11 0 0,11 10 0 0,-4 3 0 15,-2 3 0-15,-2 5 0 0,-2 4 0 0,0 3 0 16,-1 6 0-16,3 3 0 0,0 0 0 0,5 4 0 16,1 2 0-16,3 2 0 0,4 0 0 0,5 0 0 15,6-3 0-15,4-2 0 0,9-4 0 16,3-3 0-16,8-5 0 0,3-2 0 0,9-6 0 15,1-6 0-15,9-3 0 0,0-9 0 0,13 8-92 16,-23-38-239-16,36 24-277 0,-21-10-53 0,7-2 307 16</inkml:trace>
  <inkml:trace contextRef="#ctx0" brushRef="#br3" timeOffset="40788.835">5065 5470 1750 0,'-4'-21'188'16,"10"3"-158"-16,-2 0 3 0,-4 18 0 0,8-25-20 16,-8 25-13-16,0 0 0 0,0 0 0 15,0 0 0-15,0 0 0 0,-18-1 0 0,18 1 0 16,-12 23 0-16,4-3 0 0,-2 5 0 0,1 3 0 16,0 3 0-16,0-2 0 0,3 0 0 0,0-2 0 15,2 2 0-15,2 0 0 0,2-1 0 0,1-1 0 16,3-2 0-16,-1-4 0 0,5-2 0 0,-8-19-39 15,19 26-16-15,-19-26-78 0,43 15-289 0,-43-15-123 16,11-24-100-16,6 19 438 0</inkml:trace>
  <inkml:trace contextRef="#ctx0" brushRef="#br3" timeOffset="41210.7256">5167 5342 1691 0,'-6'-20'265'0,"6"20"-204"15,0 0-45-15,0 0-2 0,0 0-14 16,18-13 0-16,-18 13 0 0,21-7 0 0,-21 7 0 16,23-1 0-16,-23 1 0 0,26 1 0 0,-26-1 0 15,25 10 0-15,-25-10 0 0,26 19 0 0,-26-19 0 16,23 29 0-16,-15-10 0 0,0 3 0 0,-5 3 0 16,0 4 0-16,-5 4 0 0,1 0 0 15,-2 3 0-15,-4-1 0 0,1 0 0 16,-1-1 0-16,0-4 0 0,-1-1 0 0,2-3 0 15,2-3 0-15,2-6 0 0,2-17 0 0,0 19 0 16,0-19 0-16,0 0 0 0,0 0 0 0,0 0 0 16,17-7 0-16,-17 7 0 0,19-27 0 0,-8 5 0 15,3-3 0-15,1-4 0 0,1-3 0 0,-2 1 0 16,1 0 0-16,-2 2 0 0,0 0 0 0,1 1 0 16,-2 1 0-16,0 3 0 0,-1 2 0 15,0 3 0-15,-2 2 0 0,-9 17 0 0,15-23 0 16,-15 23 0-16,0 0 0 0,19-10 0 0,-19 10 0 15,0 0 0-15,0 0 0 0,24 27 0 16,-24-27 0-16,16 32 0 0,-11-12 0 0,3 4 0 16,-3 0 0-16,2 4 0 0,-2-6-12 0,7 12-98 15,-12-34-70-15,28 50-339 0,-28-50-23 0,8 38 72 16</inkml:trace>
  <inkml:trace contextRef="#ctx0" brushRef="#br3" timeOffset="41773.3321">5944 5476 1311 0,'0'0'634'0,"0"0"-605"15,0 0-9-15,-1-18 7 0,1 18-1 0,0 0-26 16,0 0 0-16,0 0 0 0,0 0 0 0,0 0 0 16,0 0 0-16,6 18 0 0,-6-18 0 0,0 38 0 15,0-16 0-15,-1 5 0 0,1 3 0 16,-1 2 0-16,-1 3 0 0,1-2 0 15,1-1 0-15,0-3 0 0,3 0 0 0,-1-5 0 16,3-4 0-16,-5-20 0 0,11 25 0 0,-11-25 0 16,0 0 0-16,24 11 0 0,-24-11 0 0,23-13 0 15,-23 13 0-15,34-39 0 0,-12 9 0 0,0-6 0 16,1-3 0-16,-1-2 0 0,0 1 0 0,-3 2 0 16,-2 2 0-16,-3 2 0 0,-3 1 0 15,-1 3 0-15,-4 0 0 0,2 7 0 0,-4-2 0 16,-1 8 0-16,-3 17 0 0,-2-22 0 0,2 22-126 15,0 0-124-15,-29-17-202 0,29 17-108 0,-6 24-5 16,6-24 472-16</inkml:trace>
  <inkml:trace contextRef="#ctx0" brushRef="#br3" timeOffset="42195.2048">6414 5536 1768 0,'0'0'232'0,"0"0"-188"16,-19 9-41-16,19-9-3 0,0 0 0 15,-8 25 0-15,8-25 0 0,1 23 0 0,-1-23 0 16,10 25 0-16,-10-25 0 0,24 18 0 0,-24-18 0 16,34 9 0-16,-14-9 0 0,0 0 0 15,3-2 0-15,2-2 0 0,-1-3 0 0,-1-1 0 16,-3-3 0-16,-1-1 0 0,-19 12 0 0,30-28 0 15,-30 28 0-15,15-29 0 0,-15 29 0 0,0-28 0 16,0 28 0-16,-8-29 0 0,8 29 0 16,-17-29 0-16,17 29 0 0,-24-23 0 0,24 23 0 15,-26-15 0-15,26 15 0 0,-27-3 0 0,27 3 0 16,-28 9 0-16,28-9 0 0,-32 28 0 0,15-6 0 16,-1 2 0-16,1 5 0 0,1 0 0 0,2 2 0 15,0 0 0-15,4 0 0 0,3 0 0 0,5-2 0 16,2-2 0-16,5-4 0 0,2-1 0 15,5-4 0-15,-12-18 0 0,32 28 0 16,-14-19 0-16,5-1 0 0,0-5 0 0,10 0 0 16,0-8 0-16,14 13-114 0,-42-37-406 0,63 41 39 15,-35-35-74-15,16 1 179 0,36 23 376 0</inkml:trace>
  <inkml:trace contextRef="#ctx0" brushRef="#br3" timeOffset="42695.1974">7287 5358 1759 0,'-4'24'288'0,"4"-24"-288"0,-29 7 0 15,29-7 0-15,-28 10 0 0,28-10 0 16,-32 17 0-16,13-5 0 0,-2 3 0 0,1 1 0 16,0 1 0-16,4 0 0 0,16-17 0 0,-26 28 0 15,26-28 0-15,-19 26 0 0,19-26 0 16,-11 21 0-16,11-21 0 0,0 0 0 0,-2 22 0 15,2-22 0-15,0 0 0 0,0 0 0 0,21 12 0 16,-21-12 0-16,20 1 0 0,-20-1 0 0,28-1 0 16,-28 1 0-16,32-3 0 0,-14 2 0 15,-1 0 0-15,1 1 0 0,1 1 0 0,-1 2 0 16,0 1 0-16,-18-4 0 0,33 14 0 0,-33-14 0 16,27 24 0-16,-27-24 0 0,20 31 0 0,-14-12 0 15,-2 0 0-15,-4 1 0 0,-2 3 0 0,-3-1 0 16,-3 1 0-16,0-2 0 0,-3-1 0 0,1 0 0 15,10-20 0-15,-19 30 0 0,19-30 0 16,-12 17 0-16,12-17 0 0,0 0 0 16,0 0-13-16,0 0-106 0,9-35-122 0,28 36-116 15,-42-39-192-15,27 6-2 0,10 12 335 0</inkml:trace>
  <inkml:trace contextRef="#ctx0" brushRef="#br3" timeOffset="42898.3319">7675 5077 1808 0,'0'0'239'16,"-5"27"-239"-16,-10 2 0 0,1 3 0 0,1 7 0 15,-1 1 0-15,1 3 0 0,-1 3 0 16,2 4 0-16,1 1 0 0,1-1 0 0,2 1 0 16,-1 0 0-16,1-1 0 0,0-1 0 0,4 1 0 15,0-4 0-15,4-3 0 0,0-6 0 16,4-5 0-16,-2-10-33 0,11 5-68 0,-13-27-394 15,27 25 51-15,-27-25-53 0,0 0 21 0,0 0 476 16</inkml:trace>
  <inkml:trace contextRef="#ctx0" brushRef="#br3" timeOffset="43210.8293">7351 5605 2013 0,'0'0'34'15,"0"0"-34"-15,20 10 0 0,-20-10 0 0,30 7 0 16,-12-5 0-16,7-2 0 0,0-4 0 0,3-1 0 16,4-3 0-16,2-2 0 0,2-1 0 0,1-2 0 15,0-1 0-15,-2 1 0 0,-3-1 0 16,0-1 0-16,-3 2 0 0,-3 2 0 0,-3 0 0 16,-5 5 0-16,-18 6 0 0,24-7 0 0,-24 7 0 15,0 0 0-15,0 0 0 0,17 17 0 0,-17-17 0 16,2 24 0-16,-6-7 0 0,-2 3 0 0,-4 3 0 15,-1 2 0-15,0 1 0 0,0 2 0 16,3 1 0-16,-1 0 0 0,3-1 0 0,0-2 0 16,5 1 0-16,1-5 0 0,5-2 0 15,-5-20 0-15,16 28 0 0,-16-28 0 0,29 18-130 16,-37-43-392-16,45 30 24 0,-32-25-92 0,12-9 284 16,19 17 306-16</inkml:trace>
  <inkml:trace contextRef="#ctx0" brushRef="#br3" timeOffset="43351.5429">7975 5226 1938 0,'-47'13'109'0,"28"-12"-109"15,19-1 0-15,0 0 0 0,0 0 0 16,-17-1-21-16,17 1-32 0,0 0-70 0,27 16-340 16,-27-16-61-16,0 0-112 0,21-11 410 0</inkml:trace>
  <inkml:trace contextRef="#ctx0" brushRef="#br3" timeOffset="44007.7202">8584 5544 1412 0,'0'0'288'0,"-23"-21"-59"0,23 21-194 16,-31-18-1-16,31 18-2 0,-32-12-15 15,14 11-17-15,-4 2 0 0,-4 4 0 0,-2 3 0 16,0 4 0-16,-1 3 0 0,1 2 0 0,-1 2 0 15,0 3 0-15,0 0 0 0,4 2 0 0,3-2 0 16,4-2 0-16,6-2 0 0,12-18 0 16,-11 31 0-16,11-31 0 0,6 24 0 0,-6-24 0 15,20 20 0-15,-20-20 0 0,29 15 0 16,-11-10 0-16,3-3 0 0,3-2 0 0,0-4 0 16,3-2 0-16,-1-1 0 0,0-4 0 0,-2-2 0 15,-1 0 0-15,-3-3 0 0,-1 0 0 0,-19 16 0 16,30-32 0-16,-17 12 0 0,0 1 0 0,-1 0 0 15,-3-1 0-15,1 2 0 0,-1 1 0 0,-9 17 0 16,13-30 0-16,-13 30 0 0,7-24 0 0,-7 24 0 16,0 0 0-16,0 0 0 0,0 0 0 15,0 0 0-15,0 0 0 0,0 0 0 16,-5 32 0-16,2-7 0 0,-1 5 0 0,-1 5 0 16,2 6 0-16,-1 7 0 0,2 6 0 0,-2 2 0 15,0 5 0-15,-1-1 0 0,1 2 0 0,-1-3 0 16,0-1 0-16,0-3 0 0,0-4 0 0,-2-7 0 15,0-3 0-15,-2-4 0 0,0-5 0 0,0-4 0 16,0-4 0-16,-2-4 0 0,11-20 0 16,-26 27 0-16,26-27 0 0,-28 11 0 0,28-11 0 15,-27-7 0-15,27 7 0 0,-27-23 0 0,15 3 0 16,1-1 0-16,0-4 0 0,4-2 0 0,2-2 0 16,5 1 0-16,1-6 0 0,8 6-32 0,-9-15-101 15,21 24-79-15,-30-42-108 0,33 33-185 16,-11-6-38-16,-9-16 242 0</inkml:trace>
  <inkml:trace contextRef="#ctx0" brushRef="#br3" timeOffset="44431.5483">9073 5648 1280 0,'21'2'629'15,"-21"-2"-551"-15,2-26-40 0,-2 26-16 16,-2-32-22-16,2 32 0 0,-7-30 0 0,7 30 0 15,-15-27 0-15,15 27 0 0,-21-18 0 0,21 18 0 16,-24-8 0-16,24 8 0 0,-30 5 0 16,10 4 0-16,-1 4 0 0,-3 4 0 0,2 5 0 15,-2 4 0-15,1 3 0 0,-1 1 0 0,2 4 0 16,2-2 0-16,6 0 0 0,1-4 0 0,7-2 0 16,3-4 0-16,5-4 0 0,4-1 0 15,-6-17 0-15,23 22 0 0,-6-16 0 0,4-5 0 16,6-5 0-16,3-3 0 0,4-6 0 0,3-6 0 15,-2-3 0-15,0-4 0 0,-1 1 0 0,-1-3 0 16,-2 3 0-16,-5-1 0 0,-4 2 0 0,-5 4 0 16,-3-1 0-16,-5 3 0 0,-9 18 0 0,10-28 0 15,-10 28 0-15,0 0 0 16,-4-18 0-16,4 18 0 0,0 0 0 0,0 0 0 16,-21 10 0-16,21-10 0 0,-13 21 0 0,6-2 0 15,1 1 0-15,0 4 0 0,1 1 0 0,1-1 0 16,1 0 0-16,3 0 0 0,1-5 0 0,5 1 0 15,-6-20 0-15,21 29 0 0,-4-21 0 0,6-2 0 16,4-9 0-16,7-2 0 0,-6-18-97 0,21 19-105 16,-28-44-124-16,38 35-159 0,-27-21-38 15,4-15 110-15,17 29 413 0</inkml:trace>
  <inkml:trace contextRef="#ctx0" brushRef="#br3" timeOffset="44619.0712">9714 5075 1985 0,'-27'35'56'0,"-2"7"-50"0,2 3-6 16,6 3 0-16,0 3 0 0,3 2 0 0,-1 1 0 15,5 0 0-15,2-1 0 0,1-1 0 16,5-3 0-16,1-3 0 0,5-3 0 0,3-6 0 16,5-3 0-16,0-5 0 0,3-5 0 0,0-4 0 15,4 0 0-15,-15-20-193 0,34 22-360 0,-34-22-17 16,0 0-33-16</inkml:trace>
  <inkml:trace contextRef="#ctx0" brushRef="#br3" timeOffset="44950.4255">9447 5488 1876 0,'0'0'171'15,"-34"-10"-171"-15,34 10 0 16,0 0 0-16,0 0 0 0,30 16 0 0,-30-16 0 15,36 0 0-15,-10-2 0 0,1-2 0 0,6-2 0 16,-2 0 0-16,3-2 0 0,-1 2 0 0,0-3 0 16,1 2 0-16,-1 1 0 0,0 0 0 0,-4 1 0 15,-1 0 0-15,-4 3 0 0,-2 0 0 0,-22 2 0 16,26 4 0-16,-26-4 0 0,0 0 0 16,12 22 0-16,-12-22 0 0,-3 30 0 0,0-12 0 15,-5 4 0-15,0 0 0 0,-3 2 0 0,1 0 0 0,-1 3 0 16,1-1 0-16,0 1 0 0,0-2 0 15,1-2 0-15,2-1 0 0,5-3 0 0,2-19 0 16,1 28 0-16,-1-28 0 0,0 0 0 0,0 0 0 16,29 15 0-16,-28-39-148 0,30 25-114 0,-41-42-229 15,35 15-119-15,-2 4 75 0,-16-25 535 16</inkml:trace>
  <inkml:trace contextRef="#ctx0" brushRef="#br3" timeOffset="45403.5743">9939 5251 2047 0,'0'0'0'16,"-2"17"0"-16,2-17 0 0,0 0 0 15,18 25 0-15,-18-25 0 0,18 19 0 0,-18-19 0 16,33 16 0-16,-11-7 0 0,1-1 0 0,4 1 0 16,2-2 0-16,1 2 0 0,3-2 0 0,0 1 0 15,-4 1 0-15,-1 0 0 0,-3 1 0 0,-5 1 0 16,0 1 0-16,-20-12 0 0,29 24 0 0,-29-24 0 15,14 27 0-15,-14-27 0 0,0 28 0 16,0-28 0-16,-15 31 0 0,1-14 0 0,0 0 0 16,14-17 0-16,-33 34 0 0,17-16 0 0,0 1 0 15,0 0 0-15,3-1 0 0,0-1 0 16,13-17 0-16,-20 29 0 0,20-29 0 0,-6 17 0 16,6-17 0-16,0 0 0 0,0 0 0 0,0 0 0 15,24-3 0-15,-24 3 0 0,27-25 0 0,-9 5 0 16,3-1 0-16,0-4 0 0,2 0 0 15,0 1 0-15,-1 0 0 0,1 1 0 0,-2 1 0 16,-3 0 0-16,0 3 0 0,-2-1 0 0,1 2 0 16,-17 18 0-16,30-28 0 0,-30 28 0 0,20-10 0 15,-20 10 0-15,0 0 0 0,0 0 0 0,3 24 0 16,-7-7 0-16,-5 3 0 0,-2 3 0 0,-1 0 0 16,2 3 0-16,-2-2 0 0,5 1 0 15,-2-1 0-15,6 2 0 0,1-4 0 16,8-1 0-16,-6-21-14 0,28 44-117 0,-28-44-86 15,53 14-304-15,-53-14-11 0,63-9 143 0,-19 10 147 16</inkml:trace>
  <inkml:trace contextRef="#ctx0" brushRef="#br3" timeOffset="45903.5498">10949 5452 2047 0,'-31'-4'0'16,"2"4"0"-16,0 3 0 0,1 3 0 0,-3 3 0 15,6 3 0-15,2 3 0 0,3 2 0 0,2 3 0 16,3 2 0-16,1 2 0 0,3 2 0 16,2 0 0-16,5 1 0 0,2-3 0 0,5-1 0 15,3-3 0-15,5-4 0 0,-11-16 0 16,29 25 0-16,-12-18 0 0,2-3 0 0,2-3 0 16,1-5 0-16,0-2 0 0,2-5 0 0,-2-3 0 15,1-4 0-15,-1-4 0 0,0-2 0 0,1-2 0 16,-2 0 0-16,1 1 0 0,-3 0 0 0,-1 2 0 15,-1 0 0-15,-2 2 0 0,-2 2 0 0,-2 2 0 16,-11 17 0-16,14-19 0 0,-14 19 0 16,0 0 0-16,0 0 0 0,-9 18 0 0,-3 0 0 15,-5 9 0-15,-4 2 0 0,-1 6 0 16,-2 5 0-16,0 4 0 0,-2 7 0 0,-1 4 0 16,1 5 0-16,-1 3 0 0,0 2 0 0,-4 2 0 15,3-5 0-15,2-8 0 0,3-4 0 0,8-7 0 16,2-3 0-16,4-5 0 0,2-3 0 0,1-8 0 15,5-5 0-15,1-19 0 0,-1 21 0 16,1-21 0-16,0 0 0 0,0 0 0 0,2-25 0 16,1 6 0-16,-2-3 0 0,1-4 0 0,2 0 0 15,-1 0 0-15,2-3 0 0,0-2 0 0,1-2 0 16,0-2 0-16,3-3 0 0,1-1 0 0,3-1 0 16,3 2 0-16,1-1 0 0,5 3 0 0,-2-1 0 15,3 7 0-15,-4-2 0 0,7 15-108 16,-26-28-401-16,42 52 65 0,-40-42-31 15,30 17-32-15,17 19 504 0,-21-41 3 0</inkml:trace>
  <inkml:trace contextRef="#ctx0" brushRef="#br3" timeOffset="46356.6673">12062 5585 1551 0,'0'0'314'0,"0"0"-253"16,0 0-17-16,7-27 3 0,-7 27-17 0,0 0-30 15,-10-19 0-15,10 19 0 0,0 0 0 0,-17-6 0 16,17 6 0-16,0 0 0 0,-20 14 0 0,20-14 0 15,-18 29 0-15,8-8 0 0,1 3 0 0,-1 3 0 16,1 1 0-16,1 3 0 0,1-1 0 16,2 0 0-16,1-2 0 0,4-2 0 0,0-5 0 15,5-1 0-15,-5-20 0 0,19 28 0 0,-19-28 0 16,33 12-47-16,-33-12-67 0,54 2-147 16,-54-37-162-16,40 31-54 0,-21-19-93 0,-10-21 416 0</inkml:trace>
  <inkml:trace contextRef="#ctx0" brushRef="#br3" timeOffset="46512.9519">12099 5198 1626 0,'-7'31'421'0,"-18"-22"-421"0,25-9 0 16,-22 3 0-16,22-3 0 0,0 0 0 0,0 0 0 16,0 0 0-16,0 0 0 0,20 4 0 0,-20-4-6 15,35 1-78-15,-28-26-144 0,41 41-202 0,-41-35-124 16,32 6-35-16,-4 17 434 0</inkml:trace>
  <inkml:trace contextRef="#ctx0" brushRef="#br3" timeOffset="46731.6951">12606 5002 2039 0,'0'0'8'0,"-22"31"-8"0,11-6 0 0,-2 2 0 16,-2 8 0-16,1 5 0 0,0 6 0 0,2 3 0 15,1 2 0-15,1 2 0 0,1 1 0 0,-1 2 0 16,3-2 0-16,-2-2 0 0,3-3 0 16,1-5 0-16,3-4 0 0,2-3 0 0,1-4 0 0,4-5 0 15,-1-4 0-15,3-4 0 0,-7-20 0 16,17 25-24-16,-17-25-174 0,28 4-297 16,-42-33 25-16,14 29-152 0,24-17 385 0,-35-19 237 15</inkml:trace>
  <inkml:trace contextRef="#ctx0" brushRef="#br3" timeOffset="46903.5427">12329 5517 1672 0,'-29'-10'375'0,"29"10"-375"15,0 0 0-15,0 0 0 0,0 0 0 16,0 0 0-16,0 0 0 0,28 0 0 0,-7-2 0 16,9-4 0-16,6 0 0 0,4-3 0 0,4 0 0 15,4 4 0-15,-6-5 0 0,8 14 0 16,-28-26-468-16,37 39-116 0,-23-19-81 0,0 8 336 15</inkml:trace>
  <inkml:trace contextRef="#ctx0" brushRef="#br3" timeOffset="47059.8775">12962 5859 2012 0,'-57'12'35'0,"37"-14"-35"16,20 2 0-16,-22-13 0 0,22 13 0 0,-15-20 0 15,15 20 0-15,-12-19 0 16,12 19 0-16,5-22 0 0,-5 22-34 0,8-32-273 16,28 33-286-16,-36-1-77 0,28-34 228 0</inkml:trace>
  <inkml:trace contextRef="#ctx0" brushRef="#br3" timeOffset="48169.2789">12916 4886 1177 0,'0'0'598'0,"0"0"-535"16,0 0-42-16,0 0-6 0,0 0 2 15,0 0 6-15,22-6 3 0,-22 6-1 0,28 8 0 16,-7 2-4-16,4 4 1 0,3 3-8 16,4 6-14-16,1 4 0 0,2 6 0 0,-2 4 0 15,-3 5 0-15,-5 3 0 0,-6 5 0 0,-8 1 0 16,-5 2 0-16,-6-1 0 0,-4 0 0 0,-5-1 0 16,-5-2 0-16,-2 1 0 0,-3-3 0 15,-5-1 0-15,-2 1 0 0,-1-2 0 0,-1-2 0 16,3-4 0-16,-1-6 0 0,4-6 0 0,2-6 0 15,6-3 0-15,-3-23-109 0,34 31-340 0,-40-38-184 16,23 12-20-16,5-18 451 0</inkml:trace>
  <inkml:trace contextRef="#ctx0" brushRef="#br0" timeOffset="51665.5176">2692 6263 1528 0,'0'0'132'0,"0"0"-58"16,0 0-23-16,0 0-9 0,0 0-12 0,0 0-7 15,-3 26-6-15,-2-6-10 0,-1 9 4 0,-3 5 11 16,-1 7-27-16,-1 4 25 0,1 3-26 0,-1 2 5 16,-2 2 12-16,2 5-13 0,1 1 11 0,-1 4-15 15,0 0 12-15,0 0-12 0,1-3-5 0,3-4 21 16,3-6-25-16,5-4 12 0,2-7-20 0,6-3-22 15,-3-18-36-15,19 14-76 0,-25-31-206 16,27 3-194-16,-27-3 42 0,30-26 319 0</inkml:trace>
  <inkml:trace contextRef="#ctx0" brushRef="#br0" timeOffset="52040.5248">3056 6777 1534 0,'0'0'284'0,"0"0"-203"16,0 0-54-16,0 0-6 0,0 0 3 0,0 0 1 16,0 0-4-16,0 0-6 0,0 0-3 0,0 0-9 15,0 0-3-15,-17 14 0 0,17-14 0 0,-5 27 0 16,4-6 0-16,-2 4 0 0,3 4 0 0,-1 5 0 16,-1 0 0-16,-1 0 0 0,1-1 0 15,1-1 0-15,-2-1 0 0,2-2 0 16,0-6 0-16,1-23 0 0,2 25 0 0,-2-25 0 15,0 0 0-15,0 0 0 0,23-6 0 0,-23 6 0 16,23-34 0-16,-8 7 0 0,1-5 0 0,1-3 0 16,1-4 0-16,0 0 0 0,2-1 0 0,-2 4 0 15,-1 2 0-15,0 3 0 0,-2 2 0 0,-1 3 0 16,0 5 0-16,-5 1 0 0,-9 20 0 16,21-22 0-16,-21 22 0 0,17-1 0 0,-17 1 0 15,17 20 0-15,-8-1 0 0,0 5 0 0,2 6 0 16,-2 3 0-16,0 3 0 0,0 2 0 0,2 1 0 15,-1-4 0-15,4-2 0 0,3-7 0 0,9-1-44 16,-2-15-58-16,30 24-238 0,-36-45-199 0,26 8-107 16,-4-4 271-16</inkml:trace>
  <inkml:trace contextRef="#ctx0" brushRef="#br0" timeOffset="52384.1853">4225 6382 1749 0,'21'-1'61'0,"-21"1"-12"0,0 0-10 0,0 0 4 15,0 0-8-15,0 0-2 0,0 0-19 16,0 0 10-16,-4 23-24 0,4-23 0 0,-4 35 0 16,1-11 0-16,0 2 0 0,-1 4 0 0,1 1 0 15,0 2 0-15,3 2 0 0,-2 0 0 0,2 2 0 16,0 1 0-16,-2-2 0 0,2 0 0 0,-1 1 0 16,1-1 0-16,0-1 0 0,1-1 0 0,-1-3 0 15,3-2 0 1,-2-5-49-16,6 4-5 0,-7-28-50 0,27 52-269 0,-27-52-140 15,0 0-91-15,0 0 255 0</inkml:trace>
  <inkml:trace contextRef="#ctx0" brushRef="#br0" timeOffset="52602.9455">4075 6860 1516 0,'0'0'474'15,"-21"14"-442"-15,21-14-7 0,-17 1-25 0,17-1 0 16,0 0 0-16,0 0 0 0,0 0 0 0,0 0 0 15,0 0 0-15,20-2 0 0,0-7 0 0,7-1 0 16,6-7 0-16,5-3 0 0,3-5 0 16,4-2 0-16,-1-3-6 0,3 0-23 0,-2-3-8 15,1 4 14-15,-1-2-4 0,2 3 3 0,-7-6-24 16,7 11-29-16,-21-24-68 0,27 38-145 16,-42-37-127-16,21 20-79 0,-8 6 69 0,-19-18 427 15</inkml:trace>
  <inkml:trace contextRef="#ctx0" brushRef="#br0" timeOffset="52946.6786">4786 6251 1196 0,'8'20'439'0,"-33"-33"-289"15,25 13-61-15,-22 7-22 0,22-7-19 0,-21 10-13 16,21-10-12-16,-22 21-23 0,22-21 0 0,-22 30 0 16,13-8 0-16,2 3 0 0,1 3 0 15,0 4 0-15,1 2 0 0,-1-1 0 16,1 5 0-16,0-2 0 0,3 4 0 0,-2-1 0 16,4 1 0-16,0-3 0 0,1 1 0 0,-1-3 0 15,2-3 0-15,0-1 0 0,2-2 0 0,0-4 0 16,3-2 0-16,-1-5 0 0,-6-18 0 0,12 27 0 15,-12-27 0-15,12 17 0 0,-12-17 0 0,0 0 0 16,19 2 0-16,-19-2 0 0,0 0 0 16,24-24 0-16,-24 24 0 0,19-32 0 0,-8 13 0 15,0-3 0-15,0-2 0 0,1 2 0 0,-1-1 0 16,0 4 0-16,1 1 0 0,-12 18 0 0,19-29 0 16,-19 29 0-16,16-17 0 0,-16 17 0 0,0 0 0 15,0 0 0-15,20 2 0 0,-20-2 0 0,11 21 0 16,-6-4 0-16,-1 1 0 0,0 4 0 15,0 1 0-15,-1 1 0 0,1-1 0 16,1 0 0-16,0-3 0 0,3 0 0 0,-8-20-21 16,18 31-16-16,-18-31-10 0,27 21-20 0,-27-21-98 15,36 9-165-15,-45-29-136 0,27 11-91 0,-18 9 201 16,11-38 356-16</inkml:trace>
  <inkml:trace contextRef="#ctx0" brushRef="#br0" timeOffset="53149.8071">5146 6699 1999 0,'4'30'26'0,"-4"-30"-4"0,-10 31-22 15,5-12 0-15,2 1 0 0,-1 4 0 0,3 2 0 16,2 3 0-16,0 0 0 0,4 0 0 0,-1-3 0 16,1 0 0-16,0-3 0 0,2-2 0 15,1 1 0-15,3-4 0 0,-11-18 0 0,20 28 0 16,-20-28-76-16,31 32-256 0,-42-53-156 0,35 25-128 15,-24-4 82-15,2-51 534 0</inkml:trace>
  <inkml:trace contextRef="#ctx0" brushRef="#br0" timeOffset="53309.2043">5154 6444 1893 0,'0'0'30'0,"0"0"-14"16,0 0-12-16,0 0-6 0,11 16-4 0,-11-16-4 15,20 13-17-15,-20-13-23 0,31 12-21 0,-31-12-14 16,41 11-2-16,-41-11-36 0,58 10-127 0,-58-10-73 16,56-6-138-16,-23 11 60 0,-10-16 355 15</inkml:trace>
  <inkml:trace contextRef="#ctx0" brushRef="#br0" timeOffset="53609.4392">5638 6483 676 0,'17'13'316'0,"-32"-32"-28"0,33 39-56 15,-37-35-38-15,19 15-81 0,0 0-54 0,0 0-11 16,-20 15-20-16,20-15-1 0,-20 13-9 0,20-13-3 15,-29 24-6-15,13-6 4 0,-2 5-4 0,-1 0-7 16,1 2-2-16,0 0 0 0,0 0 0 16,4 2 0-16,3-4 0 0,5-1 0 0,5-4 0 15,1-18 0-15,11 26 0 0,-11-26 0 0,24 17 0 16,-7-13 0-16,4-3 0 0,4-2 0 0,2-4 0 16,2-1 0-16,-1-2 0 0,-1-2 0 0,1 3 0 15,-2-1 0-15,-4 2 0 0,-3 4 0 16,-19 2 0-16,18 0 0 0,-18 0 0 15,0 0 0-15,0 0 0 0,6 23 0 0,-6-23 0 16,-6 24 0-16,-2-7 0 0,-3 4 0 0,-5-1 0 16,1 0 0-16,-2-1 0 0,17-19 0 0,-29 33 0 15,29-33 0-15,-22 27 0 0,22-27 0 0,-14 22 0 16,14-22 0 0,-6 17 0-16,6-17-107 0,12 18-200 0,-33-43-135 15,21 25-170-15,0 0 34 0,-4-29 578 0</inkml:trace>
  <inkml:trace contextRef="#ctx0" brushRef="#br0" timeOffset="54610.5525">6861 6662 1149 0,'-34'-29'400'0,"34"29"-197"0,-23-8-178 0,23 8 2 15,-35-10 8-15,35 10 2 0,-40 0-5 0,18 6-3 16,-6 0-4-16,2 8 4 0,-3 0-2 0,2 7 2 15,-1 0-29-15,1 5 0 0,3-1 0 0,1 2 0 16,4-1 0-16,3-1 0 0,4-1 0 16,4-1 0-16,6-4 0 0,3 1 0 0,-1-20 0 15,18 31 0-15,-1-16 0 0,3-2 0 16,8-1 0-16,2-5 0 0,8-1 0 0,1-2 0 16,5-1-4-16,-2-5-49 0,9 11-52 0,-23-34-192 15,39 36-227-15,-30-28-90 0,8 4 165 0</inkml:trace>
  <inkml:trace contextRef="#ctx0" brushRef="#br0" timeOffset="54985.5574">7316 6641 1409 0,'0'0'434'16,"-49"-8"-375"-16,49 8-40 0,-30-9 2 0,30 9 3 15,-28 0 4-15,28 0 2 0,-32 14-7 0,15-3-23 16,17-11 0-16,-31 32 0 0,16-12 0 0,0 4 0 15,1 3 0-15,1 1 0 0,-2 0 0 16,4 1 0-16,1-3 0 0,4-2 0 0,3-1 0 16,3-3 0-16,0-20 0 0,8 30 0 0,-8-30 0 15,18 19 0-15,-18-19 0 0,29 6 0 0,-12-8 0 16,3-3 0-16,1-5 0 0,0-2 0 0,1-5 0 16,1-2 0-16,-1-4 0 0,-1-1 0 0,0 0 0 15,-4-1 0-15,-1 4 0 0,-3-1 0 16,-5 3 0-16,0-1 0 0,-5 2 0 15,-3 18 0-15,4-28 0 0,-4 28 0 0,0 0 0 16,-7-19 0-16,7 19 0 0,0 0 0 0,0 0 0 16,0 0 0-16,-15 19 0 0,15-19 0 0,-6 35 0 15,4-12 0-15,0 4 0 0,2-2 0 0,0 2 0 16,2 1 0-16,3 1-7 0,-3-9-63 0,20 20-112 16,-22-40-183-16,33 33-64 0,-33-33-175 15,22 4 215-15,18 15 389 0</inkml:trace>
  <inkml:trace contextRef="#ctx0" brushRef="#br0" timeOffset="55313.7306">7732 6548 1326 0,'-10'19'615'0,"-9"-11"-574"0,0 4-10 16,1 1-4-16,1 3-20 0,0 1-7 0,0 4 0 15,4 0 0-15,3-1 0 0,4-1 0 0,3 0 0 16,3-19 0-16,10 29 0 0,-10-29 0 0,25 20 0 16,-6-14 0-16,2-1 0 0,3-3 0 15,0 0 0-15,2-4 0 0,-1 1 0 0,1-1 0 16,-1 1 0-16,-1-1 0 0,-5 4 0 16,-2-1 0-16,-17-1 0 0,23 7 0 0,-23-7 0 15,0 0 0-15,6 19 0 0,-6-19 0 0,-11 23 0 16,11-23 0-16,-24 28 0 0,24-28 0 0,-35 32 0 15,14-15 0-15,0-2 0 0,3 0 0 0,-1-1 0 16,19-14 0-16,-26 20 0 0,26-20 0 16,0 0 0-16,0 0-6 0,0 0-73 0,5 18-77 15,-16-46-186-15,43 39-90 0,-32-11-171 0,9-38 175 16,22 43 428-16</inkml:trace>
  <inkml:trace contextRef="#ctx0" brushRef="#br0" timeOffset="55657.4812">8061 6804 1331 0,'-6'-18'603'15,"6"18"-578"-15,0 0-11 0,-1 17 7 0,1-17 6 16,0 0-1-16,18 6-26 0,-18-6 0 0,30-4 0 16,-12-1 0-16,5-2 0 0,2-4 0 0,2-2 0 15,1-2 0-15,-4-4 0 0,0 1 0 16,-6 0 0-16,-5 1 0 0,-13 17 0 0,21-29 0 15,-21 29 0-15,6-26 0 0,-6 26 0 0,-9-21 0 16,9 21 0-16,-23-19 0 0,23 19 0 0,-34-6 0 16,15 6 0-16,-2 5 0 0,1 2 0 15,-1 4 0-15,0 4 0 0,2 4 0 0,-2 3 0 16,2 7 0-16,-1 5 0 0,2 2 0 0,2 0 0 16,4 2 0-16,2-2 0 0,5-1 0 15,4-4 0-15,6-4 0 0,7-4 0 0,3-5 0 16,5-4 0-16,6-9 0 0,6-3 0 0,2-6 0 15,12-3 0-15,-5-15 0 0,24 21-230 0,-33-44-179 16,34 26-231-16,-16-4 15 0,-4-17 483 0</inkml:trace>
  <inkml:trace contextRef="#ctx0" brushRef="#br0" timeOffset="56126.2488">8701 7007 1613 0,'-23'-12'415'16,"23"12"-414"-16,-18 28 14 0,10-10-28 0,4 4 28 16,-2 3-14-16,-3 2-1 0,0 1-2 0,1 1-14 15,-2-4-9-15,4 5-28 0,-5-13-27 16,21 23-170-16,-32-38-243 0,33 20-60 0,-11-22-19 15</inkml:trace>
  <inkml:trace contextRef="#ctx0" brushRef="#br0" timeOffset="59991.7803">9459 6347 1336 0,'-15'-22'444'16,"44"28"-346"-16,-29-6-52 0,0 0-13 0,0 0 3 15,0 0-5-15,0 0-8 0,0 0-23 0,-15 18 0 16,15-18 0-16,-10 21 0 0,10-21 0 0,-6 29 0 15,2-11 0-15,3 2 0 0,-3 5 0 0,3 2 0 16,1 6 0-16,-1 2 0 0,1 1 0 0,-3 1 0 16,1 1 0-16,-2 1 0 0,-1-1 0 15,2 0 0-15,-3-1 0 0,0-2 0 16,0 0 0-16,-3-3 0 0,3 0 0 0,2-4 0 0,-1-3 0 16,5-2 0-16,-1-4 0 0,5-2 0 15,-4-17-35-15,13 25-59 0,-20-44-140 0,26 24-425 16,-19-5 56-16,14-23 182 0</inkml:trace>
  <inkml:trace contextRef="#ctx0" brushRef="#br0" timeOffset="60210.5168">9306 6737 1962 0,'-24'12'45'0,"7"-1"-12"15,17-11-26-15,-19 16-7 0,19-16 0 0,0 0 0 16,0 0 0-16,7 17 0 0,-7-17 0 0,25 5 0 15,-6-5 0-15,5-4 0 16,4-2 0-16,3-3 0 0,4-2 0 0,3-3 0 16,2 0 0-16,-2-4 0 0,3 1 0 0,-6-3 0 15,4 6 0-15,-7-7-68 0,10 15-53 0,-30-24-367 16,29 18-154-16,-12-10 35 0,-1-4 487 0</inkml:trace>
  <inkml:trace contextRef="#ctx0" brushRef="#br0" timeOffset="60585.5383">9899 6333 1890 0,'0'0'31'0,"0"0"-6"15,0 0 7-15,-17 11-3 0,17-11 0 0,0 0-18 16,-7 26-11-16,7-9 0 0,-2 4 0 0,4 6 0 16,-4 3 0-16,1 4 0 0,1 2 0 15,-1 3 0-15,-3 1 0 0,1 4 0 0,-2-1 0 16,-2 3 0-16,-1 0 0 0,-1-1 0 0,0-4 0 15,2-1 0-15,1-5 0 0,2-5 0 0,0-6 0 16,4-4 0-16,0-20 0 0,6 21 0 0,-6-21 0 16,0 0 0-16,19 8 0 0,-19-8 0 0,17-11 0 15,-17 11 0-15,23-29 0 0,-9 7 0 0,2-7 0 16,2 0 0-16,-1-2 0 0,1 0 0 16,-1 5 0-16,-2-2 0 0,0 4 0 15,-2 2 0-15,-1 1 0 0,-12 21 0 0,21-29 0 16,-21 29 0-16,0 0 0 0,18-13 0 0,-18 13 0 15,0 0 0-15,10 17 0 0,-10-17 0 0,6 29 0 16,-5-10 0-16,2 4 0 0,-3 0 0 0,0 1 0 16,-1 1 0-16,2 0 0 0,1-1 0 15,3 0 0-15,2-2 0 0,4-1 0 0,-11-21 0 16,33 34-52-16,-33-34-94 0,53 18-405 0,-53-18 45 16,19-14-117-16</inkml:trace>
  <inkml:trace contextRef="#ctx0" brushRef="#br0" timeOffset="60960.5243">10333 6779 1496 0,'-7'27'431'16,"7"-27"-388"-16,0 0-21 0,-20 20-2 0,20-20 4 16,0 0-13-16,4 25-11 0,-4-25 0 0,15 18 0 15,-15-18 0-15,24 14 0 0,-7-12 0 0,1 0 0 16,4-3 0-16,1 0 0 0,4-4 0 0,2 0 0 15,0-3 0-15,1-2 0 0,-4-2 0 16,0 0 0-16,-4-1 0 0,-3-1 0 0,-19 14 0 16,22-24 0-16,-22 24 0 0,7-22 0 15,-7 22 0-15,-4-21 0 0,4 21 0 0,-19-23 0 16,19 23 0-16,-29-20 0 0,12 14 0 0,-2 1 0 16,-3 4 0-16,-1 4 0 0,-3 1 0 0,2 9 0 15,-2 1 0-15,2 4 0 0,0 4 0 16,0 1 0-16,4 4 0 0,0-1 0 0,3 3 0 15,4 0 0-15,3-1 0 0,5-3 0 0,5-3 0 16,4-1 0-16,6-4 0 0,-10-17 0 0,33 23 0 16,-12-19 0-16,9 1 0 0,0-7 0 0,8 1 0 15,3-3-11-15,10 2-51 0,-5-24-98 0,31 30-372 16,-24-30-68-16,18 12-8 0</inkml:trace>
  <inkml:trace contextRef="#ctx0" brushRef="#br0" timeOffset="61351.1568">11611 6736 1947 0,'0'0'51'0,"0"0"-13"0,0 0-27 0,0 0-11 15,-18-9 0-15,18 9 0 0,0 0 0 0,-18 22 0 16,18-22 0-16,-17 32 0 0,8-14 0 0,2 3 0 15,1-1 0-15,1 2 0 0,1 0 0 0,1 0 0 16,0 0 0-16,1-1 0 0,3-2 0 16,0 1 0-16,3-3 0 0,-4-17 0 15,11 26 0-15,-11-26 0 0,0 0 0 0,25 18-42 16,-25-18-4-16,21-8-53 0,16 25-266 0,-42-47-76 16,30 18-135-16,-14-5 99 0,-14-24 477 0</inkml:trace>
  <inkml:trace contextRef="#ctx0" brushRef="#br0" timeOffset="61788.6597">11698 6534 1911 0,'0'0'47'0,"0"0"-18"0,17 21 5 0,-17-21-8 16,23 8-26-16,-23-8 0 0,22 6 0 15,-22-6 0-15,23 8 0 0,-23-8 0 16,20 9 0-16,-20-9 0 0,19 11 0 0,-19-11 0 15,0 0 0-15,20 22 0 0,-20-22 0 0,13 23 0 16,-13-23 0-16,3 29 0 0,-2-11 0 0,-2 3 0 16,-1 2 0-16,-2 0 0 0,-1-2 0 0,-2 0 0 15,1-2 0-15,-1 1 0 0,2-2 0 0,5-18 0 16,-6 30 0-16,6-30 0 0,-3 18 0 0,3-18 0 16,0 0 0-16,0 0 0 15,0 0 0-15,22 9 0 0,-22-9 0 0,21-19 0 0,-7 2 0 16,5-3 0-16,-1-3 0 0,1-1 0 0,2 0 0 15,-3-3 0-15,2 2 0 0,-5 2 0 16,1 2 0-16,-2 4 0 0,-14 17 0 0,22-27 0 16,-22 27 0-16,0 0 0 0,18-16 0 0,-18 16 0 15,0 0 0-15,0 0 0 0,0 0 0 0,3 20 0 16,-3-20 0-16,-1 34 0 0,0-11 0 16,-1 0 0-16,0 0 0 0,2 1 0 0,-1-3 0 15,5-1 0-15,1-3 0 0,4 1 0 0,-9-18 0 16,28 28 0-16,-11-17 0 0,5-1 0 0,0-4-26 15,6 1-33-15,-6-9-17 0,17 15-66 0,-28-35-111 16,36 37-61-16,-47-15-205 0,37-29 37 16,-4 30 307-16</inkml:trace>
  <inkml:trace contextRef="#ctx0" brushRef="#br0" timeOffset="62179.2899">12499 6827 492 0,'13'-46'376'0,"14"44"44"0,-40-36 11 0,13 38-330 16,0-33-21-16,0 33-13 0,-10-31-13 0,10 31-28 15,-14-30-26-15,14 30 0 0,-18-24 0 0,18 24 0 16,-19-15 0-16,19 15 0 0,-24-2 0 0,24 2 0 15,-26 10 0-15,26-10 0 0,-29 25 0 0,13-7 0 16,0 4 0-16,2 4 0 0,-2 2 0 16,4 1 0-16,1 0 0 0,0-4 0 0,4 0 0 15,3-4 0-15,3-2 0 0,1-19 0 0,5 25 0 16,-5-25 0-16,18 11 0 0,-18-11 0 0,34-4 0 16,-12-7 0-16,3-8 0 0,5-8 0 15,4-7 0-15,4-5 0 0,3-7 0 0,0-3 0 16,0-3 0-16,1-1 0 0,-1 0 0 0,0-2 0 15,-3-1 0-15,-6 0 0 0,-2 0 0 16,-3 2 0-16,-2 2 0 0,-3 3 0 0,-4 5 0 16,-3 7 0-16,-4 10 0 0,-6 10 0 0,-5 17 0 15,0 0 0-15,0 0 0 0,-21 18 0 0,7 10 0 16,-5 10 0-16,-5 13 0 0,-4 8 0 0,-1 6 0 16,0 1 0-16,2 2 0 0,3-2 0 0,3-3 0 15,4-4 0-15,4-4 0 16,4-7 0-16,7-4 0 0,5-7 0 0,7-5 0 0,3-7 0 15,7-1 0-15,-1-7 0 0,8 1 0 16,-4-13-23-16,21 17-197 0,-32-39-109 0,33 29-150 16,-25-29-27-16,4-3 41 0,18 21 441 0</inkml:trace>
  <inkml:trace contextRef="#ctx0" brushRef="#br0" timeOffset="62611.038">12978 6758 1890 0,'0'0'157'0,"-16"21"-157"0,16-21 0 15,0 0 0-15,17 14 0 0,-17-14 0 0,22 7 0 0,-22-7 0 16,32 0 0-16,-11-3 0 0,3-3 0 0,1-3 0 15,3-1 0-15,2 0 0 0,-2-3 0 16,-2-1 0-16,-1-1 0 0,-3 0 0 0,-2-1 0 16,-3 2 0-16,-17 14 0 0,23-30 0 0,-23 30 0 15,8-24 0-15,-8 24 0 0,0-21 0 16,0 21 0-16,-15-20 0 0,15 20 0 0,-29-7 0 16,9 6 0-16,0 6 0 0,-2 1 0 0,-1 3 0 15,0 5 0-15,-3 3 0 0,1 2 0 0,-2 3 0 16,1 4 0-16,1 2 0 0,2 1 0 0,2-1 0 15,3-3 0-15,4-2 0 0,5-1 0 0,3-4 0 16,6-1 0-16,0-17 0 16,12 26 0-16,-12-26 0 0,28 15 0 0,-8-10 0 0,5-6 0 15,5 0 0-15,2-7 0 0,4 1 0 16,-1-5 0-16,4 4-23 0,-7-15-99 0,23 30-152 16,-42-43-73-16,42 37-69 0,-25-15-105 0,-7-19 178 15,26 25 343-15</inkml:trace>
  <inkml:trace contextRef="#ctx0" brushRef="#br0" timeOffset="63145.497">13522 6595 1422 0,'7'29'523'0,"-7"-29"-457"0,-24 23-30 15,24-23-36-15,-15 31 0 0,9-13 0 0,0 4 0 16,0 2 0-16,0 3 0 0,1-1 0 0,0 1 0 16,-2-2 0-16,1 2 0 0,1 0 0 0,1-1 0 15,2-2 0-15,1-3 0 0,1-21 0 16,-3 29 0-16,3-29 0 0,0 17 0 0,0-17 0 15,0 0 0-15,0 0 0 0,0 0 0 0,0 0 0 16,0 0 0-16,14-22 0 0,-8 4 0 16,0-6 0-16,2-3 0 0,1 1 0 0,0-2 0 15,0 2 0-15,1 0 0 0,1-1 0 0,-2-1 0 16,2-2 0-16,0-1 0 0,1 2 0 0,1-3 0 16,0 6 0-16,0 0 0 0,1 3 0 15,-3 5 0-15,-11 18 0 0,22-24 0 0,-22 24 0 16,19-8 0-16,-19 8 0 0,22 1 0 0,-22-1 0 15,27 7 0-15,-27-7 0 0,29 11 0 0,-29-11 0 16,27 17 0-16,-27-17 0 0,26 20 0 0,-26-20 0 16,25 23 0-16,-25-23 0 0,19 26 0 0,-19-26 0 15,9 29 0-15,-9-29 0 0,-2 34 0 0,-4-16 0 16,-1 2 0-16,-6 2 0 0,-3-1 0 16,-4 2 0-16,1 0 0 0,-4 1 0 15,-1 0 0-15,-3 0 0 0,-1 3 0 0,-1-2 0 16,-1 1 0-16,0-3 0 0,3-4 0 0,3-2 0 15,2-3 0-15,22-14 0 0,-30 17 0 0,30-17 0 16,-19 8 0-16,19-8 0 0,0 0 0 0,-18 0 0 16,18 0 0-16,0 0 0 0,0 0 0 15,-17 3 0-15,17-3 0 0,0 0 0 0,-11 26 0 16,4-10 0-16,0 5 0 0,-3 4 0 0,-1 4 0 16,-1 4 0-16,-2 5 0 0,-3 2 0 0,-2-3 0 15,2 2 0-15,0-8 0 0,6 1 0 16,0-9 0-16,11 8-28 0,-18-35-239 0,38 37-118 15,-38-44-121-15,18 11 40 0,26 15 72 0,-34-37 394 0</inkml:trace>
  <inkml:trace contextRef="#ctx0" brushRef="#br0" timeOffset="63739.604">13933 6880 1986 0,'0'0'39'0,"0"0"-23"0,0 0-10 16,0 0-6-16,0 0 0 0,19-4 0 0,-19 4 0 15,30-14 0-15,-13 4 0 0,6-3 0 0,-1-2 0 16,2 0 0-16,3-1 0 0,-2 0 0 0,1 1 0 16,-4-2 0-16,-2 1 0 0,-4-1 0 15,-16 17 0-15,24-28 0 0,-24 28 0 0,10-23 0 16,-10 23 0-16,-2-19 0 0,2 19 0 16,0 0 0-16,-28-17 0 0,28 17 0 0,-29-2 0 15,10 4 0-15,-1 4 0 0,-1 2 0 0,-1 5 0 16,0 0 0-16,1 4 0 0,0 5 0 0,1-1 0 15,-1 5 0-15,2-1 0 0,1 2 0 0,3-2 0 16,4-1 0-16,4-1 0 0,3-2 0 0,6-2 0 16,-2-19 0-16,15 30 0 0,-15-30 0 15,32 20 0-15,-9-14 0 0,1-4 0 0,7-3 0 16,-1-5 0-16,7-2 0 0,-1-7 0 16,5 0 0-16,-2-5 0 0,8 8-98 0,-17-23-85 15,31 35-130-15,-47-43-88 0,28 28-108 0,-12-2 57 16,-19-16 362-16</inkml:trace>
  <inkml:trace contextRef="#ctx0" brushRef="#br0" timeOffset="64086.2181">14539 6615 479 0,'0'0'449'16,"0"0"19"-16,0 0 1 0,0 0-403 0,-21 17-15 15,21-17-9-15,-17 11-19 0,17-11-23 0,-15 21 0 16,15-21 0-16,-18 31 0 0,8-12 0 16,1 2 0-16,-1 2 0 0,1-1 0 0,0-1 0 15,0 1 0-15,1-2 0 0,0 0 0 0,8-20 0 16,-12 32 0-16,12-32 0 0,-6 21 0 15,6-21 0-15,0 0 0 0,0 0 0 0,0 0 0 16,0 0 0-16,0 0 0 0,24-7 0 0,-24 7 0 16,26-33 0-16,-10 13 0 0,2-4 0 0,-2 1 0 15,1-1 0-15,-1-1 0 0,-2 1 0 0,2 1 0 16,-3 3 0-16,2-1 0 0,-15 21 0 0,27-30 0 16,-27 30 0-16,17-17 0 0,-17 17 0 0,0 0 0 15,0 0 0-15,0 0 0 0,0 0 0 16,13 23 0-16,-13-6 0 0,0 3 0 15,-1 5 0-15,0 0 0 0,-1 2 0 0,1-6 0 16,6 4 0-16,-1-6 0 0,5 0 0 0,-9-19 0 16,24 30 0-16,-24-30 0 0,35 22-29 0,-35-22-85 15,56 14-136-15,-50-41-81 0,42 37-43 0,-29-29-81 16,3-8 66-16,23 23 285 0</inkml:trace>
  <inkml:trace contextRef="#ctx0" brushRef="#br0" timeOffset="64445.5946">14996 6625 1647 0,'-45'-15'400'0,"45"15"-400"0,-21-1 0 0,2 6 0 16,-3 1 0-16,2 4 0 0,0 1 0 0,0 4 0 15,2 1 0-15,2 5 0 0,3 0 0 16,3 4 0-16,1-1 0 0,2-1 0 0,4 0 0 16,1-1 0-16,5-3 0 0,2-2 0 0,-5-17 0 15,19 23 0-15,-19-23 0 0,34 6 0 0,-12-10 0 16,4-5 0-16,0-6 0 0,4-6 0 0,0-4 0 15,2-4 0-15,-1-6 0 0,0-1 0 0,-3-1 0 16,-3 0 0-16,-2-1 0 0,-3 0 0 0,-1-1 0 16,1-1 0-16,-5 0 0 0,1-1 0 15,-1 0 0-15,-2 3 0 0,-1 1 0 0,-1 6 0 16,-3 8 0-16,-4 6 0 0,-4 17 0 16,0 0 0-16,0 0 0 0,0 0 0 0,-20 37 0 15,5-5 0-15,-2 6 0 0,-1 7 0 0,-3 3 0 16,2 2 0-16,-1 2 0 0,2-1 0 0,1 0 0 15,4-3 0-15,3-5 0 0,5-4 0 0,7-1 0 16,2-9 0-16,7 0 0 0,0-6 0 16,6 0 0-16,-17-23-63 0,49 42-148 0,-49-42-123 15,43 7-118-15,-43-7-61 0,26-28 80 0,10 36 393 16</inkml:trace>
  <inkml:trace contextRef="#ctx0" brushRef="#br0" timeOffset="65117.5191">15385 6752 1298 0,'-23'-5'322'15,"23"5"105"-15,0 0-427 0,0 0 0 0,13 23 0 16,-13-23 0-16,28 7 0 0,-11-7 0 0,4-1 0 16,0-3 0-16,3-2 0 0,3 0 0 0,1-2 0 15,0-3 0-15,2-1 0 0,-1-3 0 16,2-2 0-16,-2-1 0 0,-2 0 0 0,-3 1 0 15,-3 0 0-15,-21 17 0 0,26-29 0 0,-26 29 0 16,15-29 0-16,-15 29 0 0,1-26 0 16,-1 26 0-16,-15-23 0 0,15 23 0 0,-25-15 0 15,8 13 0-15,-3 2 0 0,0 5 0 0,-5 3 0 16,1 4 0-16,-3 4 0 0,1 4 0 0,-2 2 0 16,-4 2 0-16,0 5 0 0,0 3 0 15,0 2 0-15,3-2 0 0,4 0 0 0,8-4 0 16,6-4 0-16,7-4 0 0,4 0 0 0,0-20 0 15,15 26 0-15,-15-26 0 0,33 12 0 0,-10-13 0 16,7-6 0-16,4-5 0 0,2-6 0 0,4-2 0 16,-1-4 0-16,1 1 0 0,-1-2 0 0,-1-2 0 15,1 1 0-15,-4 0 0 16,-2 2 0-16,-4 2 0 0,-3 3 0 0,-6 3 0 16,-3 3 0-16,-17 13 0 0,20-16 0 0,-20 16 0 15,0 0 0-15,0 0 0 0,0 0 0 0,0 0 0 16,-25 26 0-16,13-9 0 0,0 3 0 0,-1 2 0 15,2 4 0-15,-1 2 0 0,1 1 0 0,1-1 0 16,1-4 0-16,2-3 0 0,2-2 0 0,3-2 0 16,2-17 0-16,1 27 0 0,-1-27 0 15,0 0 0-15,15 19 0 0,-15-19 0 0,18-1 0 16,-18 1 0-16,23-19 0 0,-11 2 0 0,4-3 0 16,0-2 0-16,2-1 0 0,-1-2 0 15,0 0 0-15,-2-2 0 0,1 0 0 0,-2 2 0 16,-1 1 0-16,2 2 0 0,-3 2 0 0,-1 3 0 15,-11 17 0-15,16-23 0 0,-16 23 0 0,0 0 0 16,0 0 0-16,0 0 0 0,0 0 0 16,2 27 0-16,-5-10 0 0,-1 3 0 0,-1 2 0 15,2-1 0-15,0 2 0 0,2 1 0 0,1-3 0 16,4 0 0-16,-3-4 0 0,6 1 0 0,-7-18 0 16,18 25-14-16,-18-25-117 0,45 21-143 0,-47-40-84 15,47 33-62-15,-45-14 7 0,29-39 58 0,15 39 274 16</inkml:trace>
  <inkml:trace contextRef="#ctx0" brushRef="#br0" timeOffset="65320.5955">16608 6173 1729 0,'-26'20'318'0,"5"10"-318"16,3 7 0-16,-4 3 0 0,2 3 0 0,-2 1 0 15,2 3 0-15,2-2 0 0,2-1 0 0,1-1 0 16,4-6 0-16,4 1 0 0,3-6 0 0,4 0 0 16,1-6 0-16,8 1 0 0,-3-6 0 0,6 0 0 15,-12-21 0-15,34 40-185 0,-34-40-399 0,20 4-1 16,-20-4-6-16</inkml:trace>
  <inkml:trace contextRef="#ctx0" brushRef="#br0" timeOffset="65508.1035">16375 6563 1916 0,'-6'-22'131'15,"6"22"-131"-15,22 5 0 0,-22-5 0 16,29 0 0-16,-11-2 0 0,8-3 0 0,-1-1 0 16,6 1 0-16,-2-4 0 0,7 5 0 0,-7-19-57 15,37 34-315-15,-40-41-183 0,36 22-109 0,-6-3 266 16</inkml:trace>
  <inkml:trace contextRef="#ctx0" brushRef="#br0" timeOffset="66304.9819">17270 6583 1145 0,'-2'-34'276'16,"2"34"145"-16,0 0-398 0,20-6 6 0,-20 6 6 16,0 0 10-16,0 0-6 0,0 0-5 0,0 0-34 15,0 0 0-15,0 0 0 0,0 0 0 16,-20 30 0-16,15-11 0 0,2 3 0 0,0 3 0 16,1 1 0-16,5 2 0 0,-1-3 0 0,3 0 0 15,0-3 0-15,1-2 0 0,-6-20 0 0,16 29 0 16,-16-29 0-16,18 23 0 0,-18-23 0 0,17 18 0 15,-17-18 0-15,0 0 0 0,23 8 0 0,-23-8 0 16,0 0 0-16,21-5 0 0,-21 5 0 0,0 0 0 16,22-19 0-16,-22 19 0 15,13-25 0-15,-13 25 0 0,18-38 0 0,-7 16 0 16,-1-3 0-16,1-3 0 0,0 0 0 0,1-2 0 16,1 1 0-16,0-1 0 0,0 0 0 0,-1 1 0 15,2 1 0-15,-1 0 0 0,-1 6 0 0,1 3 0 16,-13 19 0-16,21-23 0 0,-21 23 0 0,0 0 0 15,26 3 0-15,-26-3-59 0,14 37-71 16,-14-37-128-16,8 46-117 0,-25-35-105 0,15 8-51 16,14 18 318-16</inkml:trace>
  <inkml:trace contextRef="#ctx0" brushRef="#br0" timeOffset="67054.9911">18049 6626 1811 0,'0'0'75'0,"-18"-12"-53"16,0 8 2-16,-3-2 9 0,6 4-1 0,-6-3-4 15,3 4-6-15,-3-2-22 0,3 2 0 0,18 1 0 16,-32 3 0-16,32-3 0 0,-30 8 0 0,30-8 0 16,-30 18 0-16,30-18 0 0,-26 27 0 15,11-9 0-15,4 0 0 0,-2 2 0 16,2 1 0-16,1 1 0 0,0 0 0 0,4 1 0 15,0-1 0-15,3-4 0 0,3-1 0 0,0-17 0 16,3 25 0-16,-3-25 0 0,0 0 0 0,20 17 0 16,-20-17 0-16,19 1 0 0,-19-1 0 0,24-9 0 15,-24 9 0-15,35-27 0 0,-16 8 0 0,4-4 0 16,1-4 0-16,0-1 0 0,-1 0 0 16,0 1 0-16,-3 0 0 0,0 3 0 0,-2 1 0 15,-3 2 0-15,-1 4 0 0,-14 17 0 0,20-28 0 16,-20 28 0-16,0 0 0 0,0 0 0 0,0 0 0 15,0 0 0-15,0 0 0 0,0 0 0 0,-9 26 0 16,-2-8 0-16,0 4 0 0,-1 1 0 0,2 2 0 16,1 1 0-16,0-1 0 0,4-1 0 15,0-2 0-15,4-3 0 0,1-19 0 16,8 30 0-16,-8-30 0 0,21 21 0 0,-5-14 0 16,6-3 0-16,2-4 0 0,6-1 0 0,1-7 0 15,3 4 0-15,0-6 0 0,2 0 0 0,-5 1 0 16,2-1 0-16,-5-2 0 0,-1 2 0 0,-2 0 0 15,-4 2 0-15,-4 2 0 0,-17 6 0 0,22-9 0 16,-22 9 0-16,0 0 0 0,0 0 0 0,0 0 0 16,0 0 0-16,0 0 0 0,-20 9 0 15,20-9 0-15,-23 17 0 0,23-17 0 0,-24 22 0 16,24-22 0-16,-21 21 0 0,21-21 0 0,-12 22 0 16,12-22 0-16,0 0 0 0,-5 23 0 15,5-23 0-15,0 0 0 0,0 0 0 0,0 0 0 16,0 0 0-16,21 10 0 0,-21-10 0 0,0 0 0 15,26-18 0-15,-26 18 0 0,25-27 0 16,-12 10 0-16,3-1 0 0,-2-1 0 0,-1-1 0 16,-1 1 0-16,-3-2 0 0,-1 1 0 0,0-1 0 15,-4 1 0-15,2 0 0 0,-2 2 0 0,-4 18 0 16,5-30 0-16,-5 30 0 0,4-22 0 0,-4 22 0 16,0 0 0-16,0 0 0 0,0 0 0 0,0 0 0 15,0 0 0-15,0 0 0 0,22 5 0 16,-22-5 0-16,0 0 0 0,21 22 0 15,-21-22 0-15,24 11 0 0,-24-11 0 0,35 7-34 16,-35-7-44-16,46 2-54 0,-39-21-64 0,37 31-52 16,-39-36-3-16,34 25 2 0,-22-20 17 0,10 4-17 15,5 8 2-15,-19-24 117 0</inkml:trace>
  <inkml:trace contextRef="#ctx0" brushRef="#br0" timeOffset="67245.7107">18955 6439 1165 0,'-20'-8'319'15,"26"40"165"-15,-6-32-442 0,-29 28-5 16,15-11-37-16,2 3 0 0,-2 3 0 0,0 3 0 15,1 1 0-15,2 2 0 0,0 3 0 0,5 0 0 16,1 1 0-16,4-3 0 0,0-3 0 16,2-4 0-16,2-2 0 0,3-3 0 0,-6-18 0 15,19 27 0-15,-19-27 0 0,24 15 0 0,-7-14 0 16,1-4 0-16,3-5 0 0,-3-5 0 16,4-1 0-16,-5-9-27 0,14 14-147 0,-33-37-126 15,41 41-70-15,-45-42-34 0,26 18-11 0,-1 12 59 0,-24-26 356 16</inkml:trace>
  <inkml:trace contextRef="#ctx0" brushRef="#br0" timeOffset="67382.2242">19093 6278 2007 0,'0'0'33'16,"0"0"-26"-16,0 0-7 0,0 0 0 0,0 0 0 16,0 0 0-16,18 3-11 0,-18-3-11 0,24 21-8 15,-2-4-35-15,-22-17-59 0,61 33-210 0,-61-33-80 16,52 18 11-16,-35-15 21 0,1-7 121 0,30 28 261 15,-26-28 0-15</inkml:trace>
  <inkml:trace contextRef="#ctx0" brushRef="#br0" timeOffset="67757.2559">19730 6491 1464 0,'-23'-21'544'0,"23"21"-505"16,0 0-39-16,-29-11 0 0,29 11 0 0,-32-8 0 15,12 5 0-15,0 3 0 0,-2 0 0 0,0 5 0 16,-2 1 0-16,1 4 0 0,-5 2 0 0,1 5 0 15,-2 4 0-15,0 1 0 0,0 5 0 16,1 0 0-16,0 1 0 0,3-1 0 0,5 0 0 16,3 0 0-16,7-3 0 0,4-5 0 0,5-2 0 15,1-17 0-15,8 22 0 0,-8-22 0 0,27 9 0 16,-8-7 0-16,3-6 0 0,5-3 0 16,3-8 0-16,4-2 0 0,2-6 0 0,-2-2 0 0,-1 0 0 15,-2-2 0-15,0 3 0 0,-3 0 0 0,-3 1 0 16,-2 1 0-16,-3 2 0 15,-4 4 0-15,-16 16 0 0,20-22 0 0,-20 22 0 16,0 0 0-16,0 0 0 0,0 0 0 0,0 0 0 16,-7 20 0-16,0-2 0 0,-1 3 0 0,0 3 0 15,0 2 0-15,2-2 0 0,0 0 0 0,3 0 0 16,0-3 0-16,4-2 0 0,-1-19 0 0,14 28 0 16,-14-28 0-16,28 11 0 0,-11-12 0 0,7 1-3 15,-8-21-148-15,28 26-81 0,-37-45-102 16,44 36-45-16,-33-32 40 0,19 6 33 0,2 3 91 15,-15-22 128-15</inkml:trace>
  <inkml:trace contextRef="#ctx0" brushRef="#br0" timeOffset="68196.33">20127 6111 2047 0,'-15'25'0'0,"3"4"0"16,0 3 0-16,1 3 0 0,-3 1 0 0,2 6 0 15,1 2 0-15,2 1 0 0,1 1 0 0,1 2 0 16,0-4 0-16,-2-1 0 0,1-2 0 0,2-6 0 16,-1-1 0-16,5-5 0 0,2-3 0 0,1-3 0 15,3-5 0-15,-4-18 0 0,8 24 0 16,-8-24 0-16,0 0 0 0,0 0 0 0,0 0 0 16,19-7 0-16,-19 7 0 0,17-31 0 0,-5 8 0 15,2-3 0-15,3-2 0 0,2-1 0 0,-1 4 0 16,-2-2 0-16,2 3 0 0,-2 1 0 0,2 1 0 15,-1 3 0-15,-17 19 0 0,30-23 0 16,-30 23 0-16,26-6 0 0,-26 6 0 0,18 11 0 16,-18-11 0-16,15 23 0 0,-8-6 0 15,0 2 0-15,1 3 0 0,-1-1 0 0,-1 0 0 16,0 0 0-16,1-2 0 0,1 1 0 0,-2-3 0 16,-1 0 0-16,-5-17 0 0,3 29 0 0,-3-29 0 15,-4 23 0-15,4-23 0 0,-16 17 0 0,16-17 0 16,-32 11 0-16,11-6 0 0,-3-3 0 0,-1 1 0 15,-5-3 0-15,2-1 0 0,-2-3 0 16,3 0 0-16,-1-5 0 0,11 9-20 0,-18-27-193 16,35 27-94-16,-38-40-47 0,38 40 26 0,-18-48 37 15,11 16 76-15,8 3 33 0,-6-13 46 0,18 11 136 16</inkml:trace>
  <inkml:trace contextRef="#ctx0" brushRef="#br0" timeOffset="68670.3842">20538 6177 1644 0,'20'31'318'16,"-20"-31"-279"-16,-12 20-23 0,12-20-5 0,-5 34 3 16,3-10-9-16,-2 3-5 0,-1 4 0 15,-1 3 0-15,-1 1 0 0,1 3 0 0,-3 0 0 16,0 1 0-16,0 0 0 0,-2-3 0 16,0 0 0-16,2 0 0 0,-2-3 0 0,1-1 0 15,3-3 0-15,-1-5 0 0,3-3 0 0,3-3 0 16,2-18 0-16,6 26 0 0,-6-26 0 0,21 16 0 15,-21-16-28-15,28-4-80 0,9 21-188 0,-39-48-72 16,41 30-147-16,-20-13-59 0,-10-18 417 16</inkml:trace>
  <inkml:trace contextRef="#ctx0" brushRef="#br0" timeOffset="68998.5307">20674 6581 1791 0,'1'20'241'16,"-20"-6"-226"-16,19-14-15 0,0 0 0 0,0 0 0 15,-2 18 0-15,2-18 0 0,0 0 0 16,27 20 0-16,-27-20 0 0,35 11 0 0,-14-8 0 16,2 0 0-16,2-1 0 0,0-2 0 0,2-1 0 15,0 0 0-15,-2-2 0 0,-3 1 0 0,-3-1 0 16,-19 3 0-16,28-4 0 0,-28 4 0 0,0 0 0 16,21-11 0-16,-21 11 0 0,0 0 0 0,-1-18 0 15,1 18 0-15,0 0 0 0,-24-23 0 16,24 23 0-16,-28-14 0 0,11 7 0 0,-2 3 0 15,-1 0 0-15,0 1 0 0,1 2 0 16,-1 3 0-16,1 4 0 0,2 4 0 0,-3 2 0 16,3 3 0-16,2 2 0 0,0 2 0 0,3 2 0 15,3 3 0-15,3 0 0 0,3-1 0 0,5-3 0 16,2-3 0-16,-4-17 0 0,29 27 0 0,-1-17 0 16,2-9 0-16,12 6-29 0,-13-26-179 15,38 32-128-15,-43-46-99 0,43 31-13 0,-19-10 41 16,0-22 224-16</inkml:trace>
  <inkml:trace contextRef="#ctx0" brushRef="#br0" timeOffset="69357.9047">21682 6550 1352 0,'0'0'616'0,"0"0"-570"0,1 18-13 0,-1-18-33 16,0 0 0-16,0 0 0 0,-14 17 0 15,14-17 0-15,-11 23 0 0,11-23 0 0,-9 31 0 16,4-11 0-16,3 2 0 0,-1 2 0 16,1-1 0-16,1 0 0 0,-2-3 0 0,5-2 0 15,-2-18 0-15,8 29 0 0,-8-29 0 0,13 21 0 16,-13-21 0-16,20 11 0 0,-20-11-116 0,40 10-200 16,-50-41-85-16,30 23-218 0,-20 8 44 0,2-49 556 15</inkml:trace>
  <inkml:trace contextRef="#ctx0" brushRef="#br0" timeOffset="69514.1424">21677 6318 1671 0,'0'0'283'0,"0"0"-320"0,0 0-23 0,29 25-125 15,-29-25-213-15,37 9-49 0,-37-9-8 16,25-17 84-16,18 36 371 0</inkml:trace>
  <inkml:trace contextRef="#ctx0" brushRef="#br0" timeOffset="69811.044">22171 6487 1526 0,'-12'34'444'0,"-42"-17"-372"0,24-4-67 15,1-1-5-15,2-1 0 0,3 1 0 0,0-2 0 16,7 1 0-16,17-11 0 0,-21 16 0 0,21-16 0 15,0 0 0-15,1 24 0 0,-1-24 0 0,24 13 0 16,-6-7 0-16,5-2 0 0,3-2 0 0,2 1 0 16,2-2 0-16,2 1 0 0,-3-1 0 0,-1 3 0 15,-4 1 0-15,-3 2 0 0,-21-7 0 0,27 19 0 16,-27-19 0-16,11 28 0 0,-11-28 0 16,-1 34 0-16,-7-16 0 0,-1 2 0 0,-2-2 0 15,-5 1 0-15,-1-2 0 0,-3 0 0 0,1-3 0 16,-1 0 0-16,3-3 0 0,17-11 0 15,-28 13 0-15,28-13 0 0,0 0 0 0,-17-6 0 16,17 6-21-16,-6-32-212 0,34 37-112 0,-40-45-112 16,41 26-9-16,-3-2 5 0,-19-26 398 15</inkml:trace>
  <inkml:trace contextRef="#ctx0" brushRef="#br0" timeOffset="70232.9041">23073 6280 1163 0,'-1'24'455'0,"6"4"-26"0,-5-28-429 16,-11 24 0-16,11-5 0 0,0 4 0 0,1 4 0 15,-2 4 0-15,-1 2 0 0,-1 3 0 0,1-3 0 16,-1 2 0-16,0-1 0 0,-1 0 0 0,2 0 0 16,0 0 0-16,0-4 0 0,2 0 0 0,-3-4 0 15,2-2 0-15,-1-3 0 0,3-3 0 0,-1-18 0 16,1 31-14-16,-1-31-73 0,14 28-154 0,-33-49-107 16,41 38-36-16,-22-17-198 0,-22-30 192 15,22 30 390-15</inkml:trace>
  <inkml:trace contextRef="#ctx0" brushRef="#br0" timeOffset="70404.7837">22873 6683 1439 0,'-2'19'608'15,"2"-19"-608"-15,0 0 0 0,0 0 0 0,0 0 0 16,0 0 0-16,0 0 0 0,34-15 0 16,-12 9 0-16,9-4 0 0,2-1 0 0,4 1 0 15,5-3 0-15,1 3 0 0,1-3 0 0,4 3 0 16,-8-8-65-16,18 23-173 0,-38-41-138 0,37 31-186 15,-29-16 5-15,-5-8 309 0</inkml:trace>
  <inkml:trace contextRef="#ctx0" brushRef="#br0" timeOffset="70779.8014">23650 6099 1773 0,'-9'31'219'0,"-19"-15"-164"16,28-16-55-16,-28 28 0 0,16-11 0 0,0 3 0 15,-3 5 0-15,0 6 0 0,-2 5 0 0,-2 4 0 16,3 2 0-16,1 1 0 0,0 2 0 16,0-3 0-16,2-1 0 0,-1-2 0 0,3-3 0 15,0-3 0-15,3-1 0 0,3-3 0 0,3-2 0 16,1-7 0-16,2-3 0 0,-1-17 0 16,10 22 0-16,-10-22 0 0,20 12 0 0,-20-12 0 15,30 0 0-15,-13-3 0 0,2-5 0 0,1-3 0 16,0-2 0-16,3-5 0 0,-2 0 0 0,-2-1 0 15,1-1 0-15,-3 3 0 0,-17 17 0 16,29-28 0-16,-29 28 0 0,21-19 0 0,-21 19 0 16,0 0 0-16,19-11 0 0,-19 11 0 0,0 0 0 15,0 0 0-15,0 0 0 0,11 21 0 0,-11-21 0 16,1 31 0-16,-2-10 0 0,0 1 0 0,0-3 0 16,1 4 0-16,0-3 0 0,2 2 0 0,-2-1 0 15,6 1 0-15,-2-6 0 0,4 5 0 16,-8-21 0-16,28 42-181 0,-28-42-83 15,24 23-64-15,-24-23-198 0,0 0 200 0,19 11-43 16,-19-11 317-16</inkml:trace>
  <inkml:trace contextRef="#ctx0" brushRef="#br0" timeOffset="71186.0387">23891 6596 2034 0,'0'0'13'0,"-26"20"-13"0,26-20 0 0,-5 19 0 16,5-19 0-16,9 18 0 0,-9-18 0 16,19 17 0-16,-19-17 0 0,33 13 0 0,-14-7 0 15,2-2 0-15,0-2 0 0,3-1 0 0,0-1 0 16,-1-2 0-16,-2 1 0 0,-1-3 0 16,-20 4 0-16,30-6 0 0,-30 6 0 0,23-10 0 15,-23 10 0-15,0 0 0 0,18-19 0 0,-18 19 0 16,0 0 0-16,3-24 0 0,-3 24 0 0,-3-21 0 15,3 21 0-15,-11-22 0 0,11 22 0 0,-19-18 0 16,19 18 0-16,-30-14 0 0,13 10 0 0,-2 3 0 16,1 3 0-16,-3 3 0 0,-1 2 0 15,1 6 0-15,0 1 0 0,-1 5 0 0,1 2 0 16,-2 2 0-16,5 4 0 0,0-1 0 0,3 2 0 16,4-3 0-16,4-2 0 0,4-3 0 15,3-20 0-15,13 29 0 0,-13-29 0 0,34 17 0 16,-10-15 0-16,6-3 0 0,1-5 0 0,8-3 0 15,-3-3 0-15,4 0 0 0,-1-2 0 0,1 0 0 16,-10-12-35-16,17 25-195 0,-40-43-147 16,41 45-38-16,-42-31 32 0,15 9 39 0,0 12 119 15,-27-30 188-15</inkml:trace>
  <inkml:trace contextRef="#ctx0" brushRef="#br0" timeOffset="72351.9519">2374 7823 1645 0,'0'0'121'16,"0"0"-61"-16,-16-21-10 0,16 21-2 16,0 0-5-16,0 0-2 0,0 0-10 0,0 0-23 15,0 0-8-15,0 0 0 0,0 0 0 0,7 23 0 16,-2 0 0-16,0 6 0 0,-3 6 0 0,-1 3 0 15,-2 5 0-15,-1 0 0 0,-3 4 0 0,0 1 0 16,-2 2 0-16,0 2 0 0,-3 2 0 0,0-1 0 16,2-5 0-16,-1-3 0 0,3-5 0 15,2-7 0-15,4-6 0 0,2-7 0 0,-2-20-8 16,15 23-38-16,-15-23-18 0,23-3-31 16,11 15-188-16,-43-48-116 0,39 15-120 0,-20-10-39 15,-10-22 484-15</inkml:trace>
  <inkml:trace contextRef="#ctx0" brushRef="#br0" timeOffset="72565.9859">2054 7800 1612 0,'-6'21'435'0,"6"-21"-435"0,0 0 0 15,0 0 0-15,0 0 0 0,0 0 0 0,0 0 0 16,24-2 0-16,-1-4 0 0,8-3 0 0,5-3 0 15,4 0 0-15,3-3 0 0,4 1 0 16,1-1 0-16,1 1 0 0,1 2 0 0,-1-3 0 16,1 6 0-16,-3-2 0 0,3 5 0 0,-5-5-35 15,13 22-128-15,-36-37-323 0,28 29-149 0,-19-7-20 16,-7-3 583-16</inkml:trace>
  <inkml:trace contextRef="#ctx0" brushRef="#br0" timeOffset="72976.9193">3194 7908 1848 0,'-34'4'82'0,"34"-4"-37"0,0 0-10 0,0 0-5 15,0 0-23-15,-8 19-7 0,8-19 0 0,-5 35 0 16,1-9 0-16,2 4 0 0,-2 4 0 0,-1 1 0 15,2 2 0-15,-2 2 0 0,1 2 0 0,1 1 0 16,0-2 0-16,2-1 0 0,0-6 0 0,2-4 0 16,1-6 0-16,5-4 0 0,-7-19 0 15,17 25 0-15,-17-25-12 0,25 3-29 0,-9-9-11 16,-5-16-41-16,23 20-177 0,-38-50-163 0,35 24-143 16,-18-13 7-16,-9-17 569 0</inkml:trace>
  <inkml:trace contextRef="#ctx0" brushRef="#br0" timeOffset="73155.1464">3159 7827 1373 0,'1'29'637'0,"-1"-29"-606"0,0 0-25 0,0 0-6 15,0 0 0-15,0 0 0 0,0 0 0 0,24 0 0 16,-5-2 0-16,4-3 0 0,4-2 0 0,3-1 0 16,3-1 0-16,1-2 0 0,1 0 0 15,2 1 0-15,-1-1 0 0,2 3 0 0,-3-1 0 16,2 7-55-16,-13-16-95 0,25 38-311 15,-49-20-150-15,25 3-18 0,-17 14 489 0</inkml:trace>
  <inkml:trace contextRef="#ctx0" brushRef="#br0" timeOffset="73358.1875">3218 8174 1954 0,'0'0'66'16,"0"0"-63"-16,0 0-4 0,0 0 2 15,19-7 5-15,-19 7 6 0,30-13-6 0,-9 2-6 16,5-3 0-16,0 0 0 0,5-2 0 0,0-1 0 16,4 2 0-16,0 0 0 0,-1 0 0 0,-3 6 0 15,0-1-8-15,-4 5-27 0,-6 0-12 0,1 10-26 16,-22-5-62-16,37 17-220 0,-37-17-197 16,0 0-14-16,-7 27 291 0</inkml:trace>
  <inkml:trace contextRef="#ctx0" brushRef="#br0" timeOffset="73545.6963">3293 8405 1513 0,'0'0'256'15,"0"0"-66"-15,0 0-177 0,0 0-2 16,0 0-2-16,0 0 3 0,0 0 0 0,26 10-1 16,-26-10 0-16,36-10-2 0,-13-1-9 0,6-1 0 15,3-5 0-15,1-2 0 0,2-3-3 0,3-3 2 16,-1-2-36-16,0-4 15 0,3 5-34 0,-6-6-4 15,9 7-18-15,-21-29-233 0,29 29-221 0,-17-14-57 16,1 6 232-16</inkml:trace>
  <inkml:trace contextRef="#ctx0" brushRef="#br0" timeOffset="74061.3215">3985 7886 1521 0,'-27'-7'364'0,"27"7"-310"15,-24 31-20-15,14-10 1 0,-2 2-12 0,0 5-7 16,0 2-16-16,0 2 0 0,-1 0 0 0,4 4 0 15,0 0 0-15,1 2 0 0,0 2 0 16,1 1 0-16,1-1 0 0,0-2 0 0,2-4 0 16,3-8 0-16,0-5 0 0,1-21 0 0,1 24 0 15,-1-24 0-15,0 0 0 0,0 0 0 0,19-7 0 16,-19 7 0-16,17-33 0 0,-6 6 0 0,3-7 0 16,-1-3 0-16,1-3 0 0,-4 1 0 0,0 1 0 15,0 1 0-15,-3 2 0 0,1 1 0 0,-4 2 0 16,0-1 0-16,-3 2 0 15,-1 0 0-15,0 4 0 0,0 4 0 0,-2 6 0 16,2 17 0-16,-4-22 0 0,4 22 0 0,0 0 0 16,0 0 0-16,0 0 0 0,0 0 0 0,3 22 0 15,0-5 0-15,2 3 0 0,1 2 0 0,0-1 0 16,4-1 0-16,0-1 0 0,-10-19 0 0,28 31 0 16,-28-31 0-16,34 18 0 0,-14-14 0 0,4-4 0 15,1-4 0-15,1-5 0 0,3 0 0 16,0-7 0-16,-1-1 0 0,0-3 0 0,-1-2 0 15,-3-2 0-15,-3 1 0 0,-3 1 0 0,-5 2 0 16,-3 2 0-16,-10 18 0 0,11-29 0 0,-11 29 0 16,2-20 0-16,-2 20 0 0,0 0 0 15,0 0 0-15,0 0 0 0,-17-4 0 0,17 4 0 16,-11 30 0-16,5-7 0 0,0 5 0 16,1 4 0-16,2 0 0 0,-1 5 0 0,4-1 0 15,3-1 0-15,-1-4 0 0,5 1 0 0,-1-4 0 16,7 1 0-16,-3-6 0 0,8-3 0 0,-18-20 0 15,36 30 0-15,-17-22-24 0,9 11-91 0,-19-37-163 16,35 41-122-16,-38-44-126 0,17 3-36 0,11 19 421 16</inkml:trace>
  <inkml:trace contextRef="#ctx0" brushRef="#br0" timeOffset="74498.8252">4749 7877 1330 0,'11'23'531'15,"-11"-23"-480"-15,-10 25-7 0,4-8-9 0,3 7-6 16,-1 3-11-16,-1 2-9 0,1 2-9 0,0 2 0 16,2 1 0-16,1 2 0 0,0 0 0 15,-1 5 0-15,2-2 0 0,2-1 0 0,-1-3 0 16,1-6 0-16,1-4 0 0,0-3 0 0,1-4 0 16,-4-18 0-16,11 22 0 0,-11-22 0 0,0 0 0 15,0 0 0-15,0 0 0 0,0 0 0 0,19-27 0 16,-14 5 0-16,0-3 0 0,0-3 0 15,1-4 0-15,-1 0 0 0,0-2 0 16,-2 2 0-16,-1 0 0 0,-1 1 0 0,-1 0 0 16,-1 0 0-16,-1 1 0 0,1-4 0 0,1 1 0 15,3-1 0-15,4 3 0 0,1 2 0 0,5 4 0 16,1 3 0-16,2 2 0 0,2 6 0 0,2-1 0 16,-1 4 0-16,2 3 0 0,1 1 0 0,1 0 0 15,0 0 0-15,2 5 0 0,1 0 0 0,1 0 0 16,1 4 0-16,-3-1 0 0,1 1 0 15,-2 4 0-15,-4 3 0 0,-20-9 0 0,28 22 0 16,-28-22 0-16,10 30 0 0,-10-11 0 0,-6 2 0 16,-5 0 0-16,-4 4 0 0,-6-1 0 0,-5 1 0 15,-3 1 0-15,-5-2 0 0,-1 0 0 16,-3-2 0-16,2-2 0 0,-2-3 0 0,5-1 0 16,0-6 0-16,11 3-39 0,-12-26-155 0,39 32-163 15,-40-44-129-15,35 25-112 0,-7-20 226 16,-13-21 372-16</inkml:trace>
  <inkml:trace contextRef="#ctx0" brushRef="#br0" timeOffset="74983.2764">5595 7850 1405 0,'44'10'480'0,"-76"-12"-392"0,32 2-39 0,0 0-24 16,0 0-25-16,0 0 0 0,0 0 0 0,0 0 0 15,0 17 0-15,0-17 0 0,-3 34 0 0,-2-10 0 16,0 3 0-16,-1 2 0 0,0 3 0 0,0 0 0 15,-3 3 0-15,1 0 0 0,0 3 0 16,0-2 0-16,1 2 0 0,0-1 0 0,3-1 0 16,0-1 0-16,3-4 0 0,0-4 0 15,1-5 0-15,4-2 0 0,-4-20 0 0,14 24 0 16,-14-24-40-16,23 5-15 0,-23-5-33 0,39-8-126 16,-45-32-133-16,42 33-98 0,-31-23-100 0,5-16 233 15,21 23 312-15</inkml:trace>
  <inkml:trace contextRef="#ctx0" brushRef="#br0" timeOffset="75170.8358">5624 7869 1992 0,'0'0'55'0,"0"0"-55"0,0 0 0 0,0 0 0 16,0 0 0-16,0-18 0 0,0 18 0 0,25-17 0 16,-7 5 0-16,5 1 0 0,1-1 0 15,3 0 0-15,0 2 0 0,0 3 0 16,-1 2 0-16,0-1 0 0,-1 4 0 0,0-3 0 15,-1 6 0-15,-4 0 0 0,3 9-28 0,-23-10-139 16,42 29-229-16,-42-29-114 0,0 0-113 0,-2 35 301 16</inkml:trace>
  <inkml:trace contextRef="#ctx0" brushRef="#br0" timeOffset="75358.3426">5671 8083 1783 0,'4'34'260'15,"-4"-34"-256"-15,0 0-4 0,0 0 0 0,19 4 0 16,-19-4 0-16,26-10 0 0,-7 3 0 0,1-3 0 16,6 1 0-16,2-3 0 0,1-2 0 0,4 2 0 15,-2-2 0-15,2-1 0 0,0 4 0 16,-5-1 0-16,0 5 0 0,-5-2-23 0,1 9-41 16,-14-20-99-16,27 40-235 0,-37-20-129 0,0 0-70 15,0 0 323-15</inkml:trace>
  <inkml:trace contextRef="#ctx0" brushRef="#br0" timeOffset="75577.0131">5664 8421 1698 0,'0'0'240'16,"0"0"-166"-16,-18 5-59 0,18-5 0 0,0 0-10 16,17 6-5-16,-17-6 0 0,28-6 0 0,-7-3 0 15,4-3 0-15,7-6 0 0,2-3 0 0,4-5 0 16,2 0 0-16,2-4 0 0,0 0 0 0,-2 1 0 15,-2-1 0-15,-3 2 0 0,-3 1 0 16,-2 3 0-16,-3-3-22 0,3 8-44 0,-13-17-71 16,26 33-216-16,-45-40-97 0,32 26-97 0,-18-4 76 15,-15-16 471-15</inkml:trace>
  <inkml:trace contextRef="#ctx0" brushRef="#br0" timeOffset="76123.9204">6326 7885 1774 0,'10'24'186'0,"-19"-1"-149"0,4 4 0 15,1 3-24-15,0 3-13 0,-2 3 0 0,-2 3 0 16,2 1 0-16,-1 1 0 0,2-3 0 0,0 2 0 16,2-5 0-16,0 1 0 0,1-6 0 0,1-4 0 15,1-5 0-15,1-2 0 0,-1-19 0 0,4 24 0 16,-4-24 0-16,0 0 0 0,0 0 0 0,0 0 0 16,0 0 0-16,0 0 0 0,7-19 0 15,-6 1 0-15,0-3 0 0,0-3 0 0,1-4 0 16,-1 3 0-16,0-5 0 0,0 1 0 0,-1-1 0 15,0-3 0-15,0 0 0 0,0-2 0 16,2 1 0-16,0-2 0 0,0 0 0 0,3 1 0 16,1 0 0-16,0 3 0 0,4 6 0 0,1 3 0 15,2 2 0-15,2 4 0 0,1 0 0 0,1 4 0 16,2 1 0-16,2 0 0 0,1 3 0 16,1 3 0-16,0 1 0 0,0 3 0 0,2 2 0 15,-1 1 0-15,0 3 0 0,-1-2 0 0,2 4 0 16,-2-1 0-16,-1 2 0 0,-3 2 0 0,-19-9 0 15,23 24 0-15,-17-7 0 0,-7 0 0 0,-4 2 0 16,-6 3 0-16,-5 1 0 0,-3 1 0 0,-5 3 0 16,-3-1 0-16,-1 1 0 0,-1-2 0 15,0-1 0-15,1 1 0 0,1-5 0 16,3 0 0-16,4-6 0 0,20-14 0 0,-28 21 0 16,28-21 0-16,0 0 0 0,0 0 0 0,0 0 0 15,0 0 0-15,0 0 0 0,0 0 0 0,23-16 0 16,-23 16 0-16,33-13 0 0,-16 9 0 0,1 4 0 15,2 4 0-15,-3 3 0 0,1 3 0 0,-18-10 0 16,32 30 0-16,-18-12 0 0,0 5 0 16,-3 0 0-16,-2 3 0 0,1 0 0 0,0-3 0 15,-1-3 0-15,-9-20 0 0,25 31 0 0,-25-31 0 16,31 19 0-16,-31-19 0 0,38 8 0 16,-38-8-90-16,54-2-225 0,-56-33-85 0,43 33-110 0,-27-20 11 15,-7-23 267-15</inkml:trace>
  <inkml:trace contextRef="#ctx0" brushRef="#br0" timeOffset="76753.3967">7295 7936 1450 0,'27'16'386'0,"-27"-16"-252"0,0 0-95 0,-17-17-8 16,17 17-24-16,0 0-7 0,0 0 0 0,0 0 0 16,0 0 0-16,-21 1 0 0,21-1 0 0,-13 26 0 15,4-6 0-15,1 4 0 0,-3 4 0 0,0 5 0 16,0 2 0-16,0 0 0 0,1 3 0 0,-1-1 0 16,2 1 0-16,-1-4 0 0,1-1 0 15,5-8 0-15,-1-3 0 0,4-4 0 0,1-18 0 16,-3 21 0-16,3-21 0 0,0 0 0 15,0 0 0-15,0 0 0 0,0 0 0 0,21-17 0 16,-21 17 0-16,20-41 0 0,-7 13 0 0,1-7 0 16,2-2 0-16,-1-1 0 0,0-6 0 0,1 3 0 15,-1-1 0-15,-2-2 0 0,1 1 0 0,-2-1 0 16,0 3 0-16,-1 1 0 0,0 1 0 16,-3 4 0-16,2 5 0 0,-3 5 0 0,-1 8 0 15,-6 17 0-15,9-17 0 0,-9 17 0 0,0 0 0 16,0 0 0-16,6 19 0 0,-1-1 0 0,2 8 0 15,2 6 0-15,0 5 0 0,0 3 0 0,2 2 0 16,1 3 0-16,0-2 0 0,3 1 0 0,-2-2 0 16,4-2 0-16,-1-1 0 0,2-2 0 15,0-1 0-15,0-3 0 0,-3-3 0 0,1-3 0 16,-2-6 0-16,1-2 0 0,-15-19 0 0,23 24 0 16,-23-24 0-16,0 0 0 0,0 0-129 0,25 21-82 15,-50-47-83-15,25 26-98 0,0 0 2 0,-26-34-80 16,26 34 310-16,-33-29 160 0</inkml:trace>
  <inkml:trace contextRef="#ctx0" brushRef="#br0" timeOffset="76911.2261">7316 8174 2047 0,'0'0'0'0,"0"0"0"0,0 0 0 0,0 0 0 16,0 0 0-16,0 0 0 0,33 3 0 0,-11-7 0 15,6-2 0-15,2-3 0 0,5 1 0 0,2-3 0 16,-1 1 0-16,3 1 0 0,-4-5 0 15,4 5 0-15,-3-6 0 0,1 4 0 0,-3-3-42 16,11 14-108-16,-29-35-170 0,38 41-115 0,-42-34-74 16,11 7-5-16,10 21 438 0</inkml:trace>
  <inkml:trace contextRef="#ctx0" brushRef="#br0" timeOffset="77114.3871">8020 7797 2047 0,'0'0'0'0,"0"0"0"16,-19 3 0-16,19-3 0 0,0 0 0 0,-15 26 0 15,9-8 0-15,-1 4 0 0,-1 4 0 0,2 5 0 16,3 5 0-16,-3 4 0 0,1 2 0 16,0 0 0-16,-1 2 0 0,0 0 0 0,1-1 0 15,1-2 0-15,2-2 0 0,2-5 0 0,0-9 0 16,3-3 0-16,-3-22 0 0,13 26 0 0,-13-26 0 16,17 9 0-16,-17-9 0 0,20-2-80 15,-30-35-191-15,41 40-177 0,-42-29-84 0,19-3-61 16,-8 29 471-16</inkml:trace>
  <inkml:trace contextRef="#ctx0" brushRef="#br0" timeOffset="77303.7959">7766 7960 1717 0,'-33'-16'330'16,"33"16"-330"-16,-23-2 0 0,23 2 0 0,0 0 0 16,0 0 0-16,0 0 0 0,0 0 0 0,32-19 0 15,-9 9 0-15,6-1 0 0,6-1 0 0,4-1 0 16,1-1 0-16,4 1 0 0,0-1 0 0,0 1 0 15,3 0 0-15,-1-3 0 0,6 3 0 0,2-5 0 16,7 5 0-16,-5-14-57 0,28 31-229 16,-44-43-119-16,41 38-147 0,-16-10-9 15,-15-17 376-15</inkml:trace>
  <inkml:trace contextRef="#ctx0" brushRef="#br0" timeOffset="77912.825">8548 7962 1681 0,'4'-20'254'16,"-4"20"-166"-16,4-18-65 0,-4 18-22 0,9-17-1 16,-9 17 0-16,0 0 0 0,14-19 0 15,-14 19 0-15,0 0 0 0,0 0 0 16,0 0 0-16,-9 22 0 0,0-3 0 0,-2 5 0 15,0 2 0-15,-3 5 0 0,2 1 0 0,-3 1 0 16,3 2 0-16,2 0 0 0,2 3 0 0,2-5 0 16,1 1 0-16,3-3 0 0,4-5 0 0,3-4 0 15,4-5 0-15,-9-17 0 0,33 19 0 0,-10-15 0 16,3-8 0-16,4-5 0 0,4-6 0 16,3-7 0-16,2-4 0 0,1-6 0 0,-1-3 0 15,-3-1 0-15,-1 0 0 0,-3-2 0 0,-3 1 0 16,-2 0 0-16,-4 2 0 0,-5 0 0 15,-3 3 0-15,-4 4 0 0,-5 0 0 0,-1 6 0 16,-3 2 0-16,-3 1 0 0,0 2 0 0,1 17 0 16,-6-19 0-16,6 19 0 0,0 0 0 0,0 0 0 15,0 0 0-15,-14 17 0 0,14-17 0 16,-5 39 0-16,3-10 0 0,-2 6 0 0,3 2 0 16,0 3 0-16,0-2 0 0,3-1 0 0,1-3 0 15,3 0 0-15,-1-4 0 0,4-2 0 0,1-4 0 16,2-2 0-16,2-5 0 0,3-1 0 0,-17-16 0 15,40 21-109-15,-40-21-91 0,42 2-83 0,-48-31-104 16,33 20-24-16,-27 9-60 0,15-46 286 0,16 36 185 16</inkml:trace>
  <inkml:trace contextRef="#ctx0" brushRef="#br0" timeOffset="78490.9513">9344 7873 1861 0,'0'0'61'16,"0"0"-37"-16,0 0 4 0,-19 6-2 0,19-6 2 15,-5 34-9-15,3-10-19 0,-2 3 0 16,3 4 0-16,1 2 0 0,0 1 0 0,-1 3 0 16,-1 1 0-16,1-1 0 0,0 2 0 0,-1-5 0 15,-2 1 0-15,0-6 0 0,2-3 0 0,-2-5 0 16,4-21 0-16,0 28 0 0,0-28 0 0,0 0 0 16,0 0 0-16,0 0 0 0,0 0 0 0,0 0 0 15,10-17 0-15,-4-5 0 0,0-2 0 16,3-9 0-16,-1-3 0 0,1 1 0 15,0-4 0-15,-1 4 0 0,-1 1 0 0,-1 2 0 16,0-2 0-16,-1 0 0 0,0 0 0 0,-2-1 0 16,1-1 0-16,0 1 0 0,2 2 0 0,1 1 0 15,0 6 0-15,1 3 0 0,0 5 0 0,-8 18 0 16,20-22 0-16,-20 22 0 0,25-7 0 0,-8 7 0 16,3 3 0-16,-1 1 0 0,2 2 0 0,3 1 0 15,-2 1 0-15,4-1 0 0,-2 1 0 16,1 1 0-16,1-1 0 0,0 1 0 0,-2-1 0 15,-3 1 0-15,-3 0 0 0,-18-9 0 16,22 22 0-16,-22-22 0 0,0 27 0 0,0-27 0 16,-22 31 0-16,1-15 0 0,-1 2 0 0,-5 0 0 15,-3 3 0-15,0-3 0 0,-3 0 0 0,1 0 0 16,-1-2 0-16,2-2 0 0,3-2 0 16,2-2 0-16,4-1 0 0,22-9 0 0,-26 10 0 15,26-10 0-15,0 0 0 0,0 0 0 0,0 0 0 16,0 0 0-16,0 0 0 0,18 22 0 0,0-15 0 15,3 3 0-15,1 1 0 0,0 1 0 0,-1 3 0 16,1 0 0-16,-1 3 0 0,0-1 0 0,-3 0 0 16,0-2 0-16,2-1 0 0,-2-4 0 0,1 0 0 15,1-4 0-15,-1-4 0 16,4-1 0-16,-1-8 0 0,5 4 0 0,-8-17 0 16,17 20-179-16,-30-36-103 0,40 38-64 0,-41-39-61 15,29 15 39-15,-5 4 21 0,-23-27 230 0</inkml:trace>
  <inkml:trace contextRef="#ctx0" brushRef="#br0" timeOffset="78709.7296">10041 7839 2047 0,'23'0'0'0,"-23"0"0"0,0 0 0 0,-17 23 0 16,17-23 0-16,-13 34 0 0,7-10 0 15,-4 3 0-15,4 2 0 0,-1 2 0 0,2 1 0 16,0 2 0-16,1-2 0 0,2-2 0 0,-2 1 0 15,2-2 0-15,1-3 0 0,-1 2 0 16,2-1 0-16,2-2 0 0,-2-3 0 0,3-3 0 16,-3-19 0-16,11 22 0 0,-11-22 0 0,21 2 0 15,-21-2-7-15,32-7-179 0,-41-33-136 0,46 39-136 16,-40-36-53-16,8-2 5 0,25 28 450 0</inkml:trace>
  <inkml:trace contextRef="#ctx0" brushRef="#br0" timeOffset="78912.8305">10070 7808 2047 0,'0'0'0'0,"0"0"0"0,0 0 0 15,0 0 0-15,22 7 0 0,-22-7 0 0,19-2 0 16,-19 2 0-16,34-11 0 0,-11 1 0 0,2 0 0 16,1-2 0-16,1 1 0 0,-2-1 0 0,2 0 0 15,1-1 0-15,1 0 0 0,0-3 0 16,3 5 0-16,-3-2 0 0,1 3 0 0,-5-1 0 15,-1 6 0-15,-14-12-105 0,23 38-221 0,-49-42-131 16,34 37-88-16,-18-16-35 0,-23 2 547 0</inkml:trace>
  <inkml:trace contextRef="#ctx0" brushRef="#br0" timeOffset="79131.6001">10202 7976 2047 0,'-52'23'0'0,"30"-10"0"0,22-13 0 0,-21 16 0 16,21-16 0-16,0 0 0 0,0 0 0 0,0 0 0 15,0 0 0-15,28 1 0 0,-9-7 0 0,6-3 0 16,3-3 0-16,0 2 0 0,3-6 0 0,2 1 0 16,2 0 0-16,1-1 0 0,-4 1 0 0,-1 3 0 15,-4 1 0-15,-4 3 0 0,-3 2 0 16,-1 0 0-16,-2 3 0 0,-17 3 0 0,24-2 0 16,-24 2 0-16,0 0-33 0,0 0-200 15,15 34-122-15,-46-39-100 0,31 5-119 0,-10 41 178 16,-25-40 396-16</inkml:trace>
  <inkml:trace contextRef="#ctx0" brushRef="#br0" timeOffset="79287.8347">10143 8272 2047 0,'-34'25'0'0,"14"-3"0"15,4-4 0-15,16-18 0 0,-16 27 0 0,16-27 0 16,0 0 0-16,5 18 0 0,-5-18 0 0,27 1 0 16,-4-3 0-16,4-5 0 0,1-4 0 0,4-4 0 15,1-4 0-15,4-4 0 0,0-1 0 0,4 1 0 16,-4-3 0-16,2 7 0 0,-5-5 0 15,10 20-119-15,-34-32-227 0,41 42-112 16,-41-29-92-16,8 5 23 0,21 26 481 0</inkml:trace>
  <inkml:trace contextRef="#ctx0" brushRef="#br0" timeOffset="79428.4597">10715 8398 1890 0,'0'0'157'0,"0"0"-157"16,-22-12 0-16,22 12 0 0,-12-20 0 15,12 20 0-15,-11-30 0 0,10 12 0 0,-2-1 0 16,7 2 0-16,-5-11 0 0,23 32-297 0,-44-43-150 16,36 21-160-16,-14 18-40 0,-19-45 599 0</inkml:trace>
  <inkml:trace contextRef="#ctx0" brushRef="#br2" timeOffset="87591.3696">922 9451 1640 0,'0'0'133'15,"0"0"-84"-15,0 0-12 0,0 0 2 0,0 0-6 16,-11-17 3-16,11 17-8 0,0 0-4 0,0 0-5 16,0 0-10-16,0 0-9 0,3-20 0 15,-3 20 0-15,14-20 0 0,-14 20 0 0,31-26 0 16,-6 9 0-16,1 0 0 0,7 0 0 0,0 1 0 16,2 2 0-16,1 2 0 0,-5 2 0 0,0 4 0 15,-5 2 0-15,-3 3 0 0,-3 4 0 0,-20-3 0 16,27 9 0-16,-27-9 0 0,13 20 0 15,-13-20 0-15,1 31 0 0,-7-13 0 0,-2 5 0 16,-7 1 0-16,-3 3 0 0,-4 0 0 16,-5 0 0-16,-2 1 0 0,-4-1 0 0,-2 1 0 15,0-1 0-15,-2-1 0 0,2 2 0 0,0-3 0 16,2-2 0-16,1-1 0 0,3-2 0 0,1 0 0 16,4-2 0-16,2-1 0 0,4-2 0 0,18-15 0 15,-24 25 0-15,24-25 0 0,0 0 0 0,-8 18 0 16,8-18 0-16,0 0 0 0,25 11 0 15,-6-10 0-15,4-2 0 0,7-4 0 0,9-4 0 16,7-5 0-16,8-6 0 0,2-2 0 16,6-3 0-16,1 0 0 0,-1 0 0 0,0 2 0 15,-7 0 0-15,-3 7 0 0,-8 0-1 0,-3 8-49 16,-9-7-44-16,19 33-204 0,-51-18-284 0,32-12-69 16,-32 12 281-16</inkml:trace>
  <inkml:trace contextRef="#ctx0" brushRef="#br2" timeOffset="88122.6675">1500 8998 1613 0,'-23'-26'65'0,"23"26"-25"15,-33-29 4-15,33 29-4 0,-37-20-16 16,17 15 15-16,-5 2-35 0,-4 6 13 0,-5 2 9 16,-3 7-16-16,-7 4 14 0,-2 5-13 0,-6 6-3 15,-4 3 5-15,-4 6-8 0,-2 4 11 0,-1 5-12 16,1 6 15-16,-2 6-9 0,0 6 5 15,1 3-15-15,3 3 0 0,7 1 0 0,7-2 0 16,7-2 0-16,11 1 0 0,10-7 0 0,9-2 0 16,12-2 0-16,7-1 0 0,12-5 0 15,12-3 0-15,9-5 0 0,7-9 0 0,11-3 0 16,6-8 0-16,7-7 0 0,5-5 0 0,7-10 0 16,7-8 0-16,0-10 0 0,6-8 0 0,-2-13 0 15,-1-8 0-15,0-9 0 0,-5-3 0 0,-6-4 0 16,-8 0 0-16,-12-5 0 0,-13-2 0 0,-11 1 0 15,-10 0 0-15,-12 2 0 0,-9 5 0 0,-11 3 0 16,-9 2 0-16,-10 6 0 0,-6 3 0 16,-7-1 0-16,-7 3 0 0,-5 3 0 15,-5 2 0-15,-3 3 0 0,-4 4 0 0,-2 7 0 16,-3 6 0-16,-3 11 0 0,-4 10 0 0,0 16 0 16,-6 11-31-16,2 16-13 0,-7-3-66 0,30 35-210 15,-36-42-82-15,34 21-233 0,5-2 131 0,-5-29 504 16</inkml:trace>
  <inkml:trace contextRef="#ctx0" brushRef="#br2" timeOffset="89747.7904">2442 9244 1237 0,'34'14'303'0,"-34"-14"-159"16,0 0-99-16,0-28-4 0,0 28-8 0,6-21 2 16,-6 21-2-16,10-23-2 0,-10 23-8 0,7-17-5 15,-7 17-6-15,0 0-2 0,0 0 0 0,0 0-4 16,0 0 0-16,0 0-2 0,0 0 2 0,5 28-2 15,-4-6 5-15,0 6-6 0,0 3 5 0,-1 2-4 16,-1 3 5-16,0 3-5 0,1 1 5 0,0 3-11 16,0 1-5-16,-1-1 16 0,-2 3-18 15,0-1 18-15,-2 1-9 0,0 0-3 0,0-4-2 16,3-2-13-16,-1-3-3 0,6-2-21 16,-3-10-13-16,9 13-44 0,-9-38-57 0,23 50-265 15,-23-50-171-15,11 26 52 0,-11-26 446 0</inkml:trace>
  <inkml:trace contextRef="#ctx0" brushRef="#br2" timeOffset="90138.3915">2567 9098 1798 0,'-2'23'200'0,"2"-23"-180"0,-17 6-16 16,17-6-7-16,0 0 1 0,0 0 4 0,20-12 6 16,-20 12 4-16,31-8-4 0,-11 3-8 0,3 1 0 15,4 2 0-15,1 0 0 0,4 4 0 0,1-1 0 16,2 3 0-16,-1-1 0 0,-4 3 0 0,2 3 0 16,-5 3 0-16,-2 1 0 0,-2 4 0 0,-2 5 0 15,-2 3 0-15,-2 3 0 0,-3 6 0 16,-3 1 0-16,-4 6 0 0,-2 3 0 0,-3 0 0 15,-4 1 0-15,-4-3 0 0,-3 1 0 0,-3-3 0 16,-5 0 0-16,0-3 0 0,-5-3 0 0,-2-1 0 16,-4-3 0-16,-4 0 0 0,-1-1 0 0,-3-1 0 15,-2-2 0-15,-1 0 0 0,0-3 0 16,3-3 0-16,0-1 0 0,3-5 0 0,3-2 0 16,9-3 0-16,4-7 0 0,17-2-27 15,0 0-20-15,0 0-36 0,-5-36-44 0,38 41-179 16,-36-42-156-16,38 23-54 0,-9-7 38 0,-5-19 478 15</inkml:trace>
  <inkml:trace contextRef="#ctx0" brushRef="#br2" timeOffset="90541.6279">3343 9735 1662 0,'-18'-2'208'0,"18"2"-135"0,0 0-53 16,-17 8-5-16,17-8-5 0,0 0 2 0,0 0-3 16,0 0 3-16,23-24 1 0,-23 24-3 15,28-24-7-15,-10 6-3 0,4 0 0 0,2-4 0 32,3 0 0-32,1-3 0 0,0 1 0 0,0 1 0 0,-6 2 0 0,-3 5 0 0,-19 16 0 15,24-29 0-15,-24 29 0 0,13-23 0 0,-13 23 0 16,2-20 0-16,-2 20 0 0,-10-19 0 0,10 19 0 15,-19-16 0-15,19 16 0 0,-29-9 0 0,12 9 0 16,-3 3 0-16,0 3 0 0,-1 3 0 16,-1 5 0-16,0 2 0 0,-1 3 0 0,0 5 0 15,1 5 0-15,0 1 0 0,1 3 0 16,2 3 0-16,-1-1 0 0,6 0 0 0,3-2 0 16,2-6 0-16,6-6 0 0,2-2 0 0,1-19 0 15,14 23 0-15,-14-23 0 0,38 9 0 0,-14-10 0 16,5-4 0-16,5-5 0 0,4-5 0 15,5 0 0-15,-1-5-24 0,6 2-40 0,-7-10-29 16,20 25-153-16,-37-39-188 0,26 21-190 0,-7-4 63 16,-13-17 561-16</inkml:trace>
  <inkml:trace contextRef="#ctx0" brushRef="#br2" timeOffset="91089.0177">3927 9413 1201 0,'3'24'538'16,"-28"-17"-439"-16,25-7-49 0,-20 30-15 0,13-10-8 15,0 1-13-15,3 4-17 0,-1 1 29 0,3 3-26 16,-2 3 29-16,2 1-11 0,-1 4-11 0,2-1-1 16,1 0-6-16,0-3 0 0,-2-4 0 0,2 0 0 15,-2-1 0-15,4-2 0 0,-1 0 0 0,-1-6 0 16,0-20 0-16,1 25 0 0,-1-25 0 0,0 0 0 16,0 0 0-16,0 0 0 0,0 0 0 15,17-21 0-15,-11 2 0 0,0-6 0 0,1-4 0 16,2-2 0-16,-1-4 0 0,1-1 0 15,0-4 0-15,-1 0 0 0,-1-1 0 0,1-2 0 16,-2 2 0-16,0 1 0 0,-1-1 0 0,0 1 0 16,-1-1 0-16,2 4 0 0,2 4 0 0,0 5 0 15,1 5 0-15,-1 3 0 0,-8 20 0 16,23-29 0-16,-23 29 0 0,28-18 0 0,-11 10 0 16,0 6 0-16,2 2 0 0,-1 2 0 0,1 6 0 15,2 0 0-15,1 4 0 0,-1 4 0 0,2 0 0 16,-3 2 0-16,1 2 0 0,-1 2 0 0,-3 2 0 15,-2 0 0-15,-1 2 0 0,-3-1 0 0,-3 2 0 16,-3-1 0-16,-4 2 0 0,-3 0 0 0,-5 1 0 16,-4 2 0-16,-5 0 0 15,-4 0 0-15,-4 2 0 0,-3-3 0 0,-1 0 0 16,-2-3 0-16,-2-2 0 0,1-2 0 0,-1-2 0 16,0-3 0-16,2-2 0 0,1-1 0 0,2-1 0 15,2-2 0-15,1-3 0 0,4 1 0 0,0-1 0 16,3 0 0-16,17-9 0 0,-30 22 0 0,30-22 0 15,-27 35 0-15,16-11 0 0,0 5 0 0,1 5 0 16,2 3 0-16,1 2 0 0,2 4 0 16,1 0 0-16,2 1 0 0,1-1 0 0,2-3 0 15,2 0 0-15,0-7 0 0,9 3-61 0,-12-36-169 16,29 44-291-16,-29-44-79 0,20 8 5 16</inkml:trace>
  <inkml:trace contextRef="#ctx0" brushRef="#br2" timeOffset="91688.8415">4560 9612 1951 0,'0'0'24'0,"5"17"-8"16,-5-17-5-16,0 0-4 0,0 0-2 0,0 0 2 15,24-23-2-15,-24 23 1 0,33-23 1 0,-12 9-3 16,4-3-9-16,2 1 14 0,4-6-9 16,1 4 0-16,2-3 0 0,2 1 0 0,-3 2 0 15,-1 0 0-15,-2 2 0 0,-5 0 0 16,-2 3 0-16,-5 1 0 0,-18 12 0 0,26-17 0 15,-26 17 0-15,0 0 0 0,15-21 0 0,-15 21 0 16,0 0 0-16,-11-22 0 0,11 22 0 0,-19-14 0 16,19 14 0-16,-31-7 0 0,11 5 0 0,-2 4 0 15,-2 3 0-15,0 2 0 0,-2 5 0 16,0 1 0-16,-1 5 0 0,0 7 0 0,-1 2 0 16,0 6 0-16,0 4 0 0,4 1 0 0,1 1 0 15,3 2 0-15,4-3 0 0,4 1 0 0,6-4 0 16,4-6 0-16,5-3 0 0,7-7 0 0,-10-19 0 15,37 27 0-15,-11-20 0 0,5-5 0 16,8-2 0-16,2-6 0 0,8-1 0 0,2-7 0 16,2-3 0-16,-2-10-88 0,14 15-67 0,-31-39-212 15,39 39-142-15,-28-24-71 0,-1-3 233 0</inkml:trace>
  <inkml:trace contextRef="#ctx0" brushRef="#br2" timeOffset="92048.2377">5388 9333 1742 0,'-30'17'154'15,"9"-10"-113"-15,1-1-6 0,3 2-3 16,17-8-5-16,-26 17-11 0,26-17-16 0,-23 25 0 16,14-9 0-16,2 3 0 0,2 1 0 0,2 2 0 15,0 1 0-15,1 0 0 0,1-3 0 0,1 5 0 16,0-4 0-16,1 2 0 0,0 0 0 0,1-2 0 16,1-2 0-16,-1-2 0 0,-2-17 0 0,5 21 0 15,-5-21 0-15,0 0 0 0,0 0 0 16,0 0 0-16,17 5 0 0,-17-5 0 0,15-21 0 15,-7 3 0-15,3-9 0 0,0-3 0 16,4-3 0-16,-1-2 0 0,1-2 0 0,1-1 0 16,-2 0 0-16,2 0 0 0,-1 6 0 0,-1 1 0 15,1 6 0-15,-3 2 0 0,0 6 0 0,-12 17 0 16,16-17 0-16,-16 17 0 0,0 0 0 0,0 0 0 16,21 24 0-16,-15-4 0 0,0 3 0 15,-2 6 0-15,0 3 0 0,1 5 0 0,1 0 0 16,0-1 0-16,4-1 0 0,1-3 0 0,5-2 0 15,1-2 0-15,5-3-17 0,-1-9-43 0,9 5-27 16,-12-28-83-16,32 33-150 0,-38-47-24 0,37 30-34 16,-27-21 53-16,-4-16 7 0,28 28 291 15,-29-35 27-15</inkml:trace>
  <inkml:trace contextRef="#ctx0" brushRef="#br2" timeOffset="92423.2527">5993 9325 1300 0,'0'0'586'0,"-33"-1"-529"15,12-1-21-15,1-4 4 0,1 6-12 0,0 1-28 16,-1 4 0-16,1 5 0 0,1 3 0 0,1 3 0 16,-2 4 0-16,4 4 0 0,0 4 0 15,3 0 0-15,3 1 0 0,3-2 0 0,3-3 0 16,4-3 0-16,4 0 0 0,3-3 0 16,3-1 0-16,-11-17 0 0,33 22 0 0,-11-21 0 15,3-5 0-15,2-9 0 0,4-6 0 0,1-5 0 16,1-7 0-16,1-5 0 0,0-3 0 0,-3-4 0 15,-1-2 0-15,-2 2 0 0,-2-1 0 0,-4 3 0 16,-4 1 0-16,-2 3 0 0,-3 0 0 16,-3 2 0-16,-3 1 0 0,-1 2 0 0,-3 1 0 15,-2 6 0-15,-1 3 0 0,0 22 0 0,-4-25 0 16,4 25 0-16,0 0 0 0,0 0 0 0,0 0 0 16,-22 34 0-16,15-5 0 0,-2 8 0 0,-1 6 0 15,0 6 0-15,-2 1 0 0,2 4 0 0,0 1 0 16,4 0 0-16,0-2 0 0,6 1 0 0,0-8 0 15,6 0 0-15,-2-9-39 16,12 10-66-16,-16-47-140 0,30 66-89 0,-30-66-67 16,22 29-47-16,6-4 43 0,-28-25 336 0</inkml:trace>
  <inkml:trace contextRef="#ctx0" brushRef="#br2" timeOffset="93110.7567">6325 9379 1531 0,'7'46'342'0,"-25"-29"-234"0,13-1-73 15,5-16-6-15,-1 27-27 0,1-27-2 0,17 21 0 16,-17-21 0-16,27 11 0 0,-8-13 0 0,3 0 0 16,5-5 0-16,-1-4 0 0,4-3 0 15,0-1 0-15,2-1 0 0,0-1 0 0,1-3 0 16,-1 0 0-16,-5 0 0 0,-3 0 0 0,-6 5 0 15,-18 15 0-15,20-27 0 0,-20 27 0 0,2-19 0 16,-2 19 0-16,-10-19 0 0,10 19 0 0,-19-12 0 16,19 12 0-16,-28-6 0 0,10 6 0 0,1 3 0 15,-3 2 0-15,1 4 0 0,-2 2 0 0,2 5 0 16,-2 1 0-16,2 3 0 0,-2 5 0 16,1 1 0-16,1 4 0 0,2 1 0 15,1 0 0-15,4-3 0 0,3-3 0 0,7-5 0 16,2-3 0-16,0-17 0 0,15 25 0 0,-15-25 0 15,28 12 0-15,-9-12 0 0,4-6 0 0,4-4 0 16,1-4 0-16,2-1 0 0,2-2 0 0,-2-1 0 16,1-2 0-16,-2 0 0 0,-2 0 0 15,-4 4 0-15,0 2 0 0,-5 0 0 0,-18 14 0 16,26-17 0-16,-26 17 0 0,0 0 0 0,0 0 0 16,18-12 0-16,-18 12 0 0,0 0 0 0,0 0 0 15,0 0 0-15,0 0 0 0,0 0 0 0,-6 17 0 16,6-17 0-16,-6 24 0 0,6-24 0 15,-8 34 0-15,5-14 0 0,-2 0 0 0,1 3 0 16,-1 2 0-16,2 0 0 0,-1 0 0 16,0-3 0-16,2-3 0 0,2-19 0 0,0 27 0 15,0-27 0-15,0 0 0 0,0 0 0 0,0 0 0 16,23 5 0-16,-23-5 0 0,20-26 0 0,-7 6 0 16,-1-5 0-16,1-2 0 0,2-1 0 0,-2 1 0 15,2-2 0-15,1 1 0 0,0 1 0 0,1 2 0 16,-4 4 0-16,2 2 0 0,-15 19 0 0,19-25 0 15,-19 25 0-15,0 0 0 0,0 0 0 16,17-4 0-16,-17 4 0 0,1 22 0 0,1-4 0 16,-4 7 0-16,2 2 0 0,-1 4 0 0,1-1 0 15,0-4 0-15,3 2 0 0,-1-7 0 16,7-2 0-16,-9-19 0 0,23 29 0 0,-23-29-86 16,41 17-89-16,-40-40-73 0,43 35-132 0,-39-38-14 15,30 5-24-15,3 10 73 0,-16-38 345 16</inkml:trace>
  <inkml:trace contextRef="#ctx0" brushRef="#br2" timeOffset="93329.5076">7574 8798 1802 0,'-17'42'245'0,"17"-42"-245"15,-16 34 0-15,7-11 0 0,2 4 0 0,-3 4 0 16,2 4 0-16,-2 3 0 0,3 1 0 0,1 1 0 15,3-3 0-15,2 2 0 0,0-2 0 0,2-2 0 16,-1-3 0-16,4-2 0 0,-3-2 0 0,3 0 0 16,-4-2 0-16,3 3 0 0,-6-5 0 0,5 5-77 15,-2-29-78-15,7 44-118 0,-32-56-78 0,42 29-129 16,-17-17-69-16,-22-9 388 0</inkml:trace>
  <inkml:trace contextRef="#ctx0" brushRef="#br2" timeOffset="93485.739">7374 9325 1626 0,'-8'-35'421'0,"28"17"-421"0,-20 18 0 16,0 0 0-16,-3-23 0 0,3 23 0 15,0 0 0-15,16-18 0 0,-16 18 0 0,0 0 0 16,26-12 0-16,-26 12 0 0,37-11 0 0,-18 3 0 16,8 4 0-16,-4-4 0 0,14 12-65 0,-19-28-179 15,37 38-163-15,-40-41-57 0,33 18-25 0,-2 9 112 16,-19-29 377-16</inkml:trace>
  <inkml:trace contextRef="#ctx0" brushRef="#br2" timeOffset="94220.1204">8403 9108 1633 0,'23'7'264'0,"-23"-7"-226"0,0 0-17 15,0 0 4-15,0 0 1 0,-18-11-1 0,18 11-10 16,0 0-15-16,0 0 0 0,0 0 0 0,0 0 0 15,0 0 0-15,0 0 0 0,0 0 0 0,-4 18 0 16,4-18 0-16,8 34 0 0,-5-7 0 0,3 7 0 16,2 7 0-16,-1 2 0 15,0 6 0-15,3 0 0 0,-1 0 0 0,0-3 0 16,-1-7 0-16,1-2 0 0,-1-8 0 0,1-4 0 16,3-7 0-16,-12-18 0 0,30 18 0 0,-30-18 0 15,30-3 0-15,-30 3 0 0,32-24 0 0,-15 4 0 16,-1-5 0-16,2-7 0 0,-1-6 0 0,1-6 0 15,0-4 0-15,-2-1 0 0,0 2 0 0,-4 1 0 16,-1 4 0-16,-1 1 0 0,-3 1 0 16,-2 1 0-16,1 2 0 0,-2-1 0 0,2 3 0 15,-3-1 0-15,5 5 0 0,-2-1 0 0,3 10 0 16,-5-4-78-16,20 29-142 0,-36-29-144 16,41 47-65-16,-29-21-21 0,0 0-6 0,17 37 407 15</inkml:trace>
  <inkml:trace contextRef="#ctx0" brushRef="#br2" timeOffset="94986.8348">9225 9221 1239 0,'0'0'254'0,"-25"-12"134"15,25 12-353-15,-34 4-8 0,34-4 2 0,-33 16-4 16,33-16-3-16,-35 32-8 0,15-10 0 0,-2 4-14 16,2 0 0-16,-1 3 0 0,1 4 0 15,1-2 0-15,1 3 0 0,1-1 0 0,2-2 0 16,3-4 0-16,5-3 0 0,3-6 0 0,4-18 0 15,5 27 0-15,-5-27 0 0,24 14 0 0,-4-13 0 16,3-3 0-16,2-5 0 0,4-5 0 16,3-5 0-16,2-1 0 0,3-3 0 0,0-2 0 15,0-1 0-15,-3-1 0 0,-5 0 0 0,-5 4 0 16,-4 0 0-16,-7 3 0 0,-4 1 0 16,-9 17 0-16,7-27 0 0,-7 27 0 0,-4-18 0 15,4 18 0-15,0 0 0 0,-17-22 0 0,17 22 0 16,0 0 0-16,-20-8 0 0,20 8 0 0,0 0 0 15,0 0 0-15,-19 8 0 0,19-8 0 0,-2 17 0 16,2-17 0-16,1 31 0 0,2-13 0 0,-1 2 0 16,2 1 0-16,1 2 0 0,-1 0 0 15,1 1 0-15,3 0 0 0,-1-2 0 0,0-3 0 16,0-1 0-16,-7-18 0 0,19 31 0 0,-19-31 0 16,28 19 0-16,-11-15 0 0,-17-4 0 15,34-3 0-15,-16-4 0 0,3-4 0 0,1-6 0 16,-1 0 0-16,-1-3 0 0,2-2 0 0,-3 1 0 15,-2-2 0-15,-2 3 0 0,-4 2 0 0,-11 18 0 16,16-29 0-16,-16 29 0 0,0 0 0 16,8-19 0-16,-8 19 0 0,0 0 0 0,0 0 0 15,-2 20 0-15,2-20 0 0,-3 32 0 0,1-11 0 16,-1 1 0-16,1 2 0 0,1-3 0 0,-2-1 0 16,2 1 0-16,1-21 0 0,-2 30 0 0,2-30 0 15,2 22 0-15,-2-22 0 0,0 0 0 0,0 0 0 16,0 0 0-16,0 0 0 0,21 2 0 15,-21-2 0-15,14-30 0 0,-4 9 0 16,4-3 0-16,1-4 0 0,1-1 0 0,4-2 0 16,-5 2 0-16,-1 1 0 0,-1 1 0 0,-2 6 0 15,-2-1 0-15,-2 5 0 0,-7 17 0 0,12-30 0 16,-12 30 0-16,11-25 0 0,-11 25-39 0,17-18-45 16,-22-6-95-16,33 36-89 0,-42-36-35 0,40 35-53 15,-26-11 20-15,9-17 45 0,21 29 101 16</inkml:trace>
  <inkml:trace contextRef="#ctx0" brushRef="#br2" timeOffset="95197.883">10226 9231 1615 0,'-30'3'370'0,"30"-3"-308"0,-6 18-62 16,-5-1 0-16,-1 1 0 0,-1 2 0 16,0 3 0-16,1 4 0 0,0 2 0 0,2 4 0 15,1 2 0-15,3 0 0 0,0 2 0 0,1-2 0 16,3-1 0-16,0 0 0 0,3-5 0 0,0-4 0 15,4-4 0-15,-5-21 0 0,13 25 0 0,-13-25 0 16,18 6-1-16,-18-6-83 0,32-2-89 0,-38-34-116 16,39 36-71-16,-40-43-49 0,24 2-70 0,7 22 228 15,-25-37 251-15</inkml:trace>
  <inkml:trace contextRef="#ctx0" brushRef="#br2" timeOffset="95322.972">10107 8984 1032 0,'0'0'520'0,"0"0"-25"15,-32 5-495-15,32-5 0 0,-18-9 0 16,18 9 0-16,0 0 0 0,0 0 0 0,0 0 0 16,0 0-53-16,0 0-204 0,33 15-157 15,-33-15-69-15,0 0-150 0,28 24 427 0,-28-24 206 16</inkml:trace>
  <inkml:trace contextRef="#ctx0" brushRef="#br2" timeOffset="95841.3124">10750 9275 1239 0,'0'0'545'0,"-35"9"-440"16,35-9-53-16,-36 8-7 0,19-1-6 15,-7 0-17-15,1 3-22 0,-3 2 0 0,-2 4 0 16,0 1 0-16,1 4 0 0,0 1 0 0,3 6 0 16,2-2 0-16,4 4 0 0,2-4 0 15,4 2 0-15,4-4 0 0,4 0 0 0,2-4 0 16,6-3 0-16,-4-17 0 0,22 24 0 0,-2-18 0 15,4-6 0-15,4-6 0 0,3-5 0 0,2-5 0 16,2-2 0-16,-1-1 0 0,-1-3 0 0,-1-1 0 16,-4-2 0-16,-4-2 0 0,-2 0 0 0,-3 1 0 15,-4 2 0-15,-3 2 0 0,-2 1 0 0,-3 3 0 16,-7 18 0-16,6-29 0 16,-6 29 0-16,-3-19 0 0,3 19 0 0,-5-17 0 15,5 17 0-15,0 0 0 0,0 0 0 0,0 0 0 16,0 0 0-16,0 0 0 0,-8 19 0 0,8-1 0 15,3 4 0-15,-1 2 0 0,1 2 0 0,2 3 0 16,0-3 0-16,4 4 0 0,-3-2 0 0,5-1 0 16,-2-8-32-16,9 10-84 0,-18-29-112 0,33 29-80 15,-33-29-65-15,24-3-32 0,-24 3 76 16,28-31 74-16,11 31 255 0</inkml:trace>
  <inkml:trace contextRef="#ctx0" brushRef="#br2" timeOffset="96282.3924">11233 8805 1429 0,'0'0'529'15,"-22"5"-457"-15,9 12-55 0,-1 7-17 16,2 7 0-16,0 5 0 0,0 5 0 0,1 4 0 16,1 1 0-16,2 2 0 0,3-1 0 0,0 2 0 15,3-1 0-15,-1-2 0 0,3-1 0 0,1-4 0 16,2-5 0-16,2-2 0 0,1-4 0 0,1-4 0 31,-2-6 0-31,-5-20 0 0,16 28 0 16,-16-28 0-16,0 0 0 0,24 19 0 0,-24-19 0 15,0 0 0-15,21-5 0 0,-21 5 0 0,12-19 0 16,-12 19 0-16,14-33 0 0,-5 12 0 0,0 0 0 16,0-1 0-16,0 3 0 0,-1 2 0 0,-8 17 0 15,19-28 0-15,-19 28 0 0,21-15 0 0,-21 15 0 16,24-5 0-16,-24 5 0 0,26 6 0 15,-26-6 0-15,28 17 0 0,-28-17 0 0,25 23 0 16,-25-23 0-16,20 30 0 0,-20-30 0 0,17 30 0 16,-17-30 0-16,11 26 0 0,-11-26 0 0,5 19 0 15,-5-19 0-15,0 0 0 0,-6 17 0 0,6-17 0 16,-18 7 0-16,18-7 0 0,-34 3 0 16,9-3 0-16,-1-2 0 0,-6 2 0 0,-2-2 0 15,-1-1 0-15,-1 0 0 0,-1-4 0 16,3 1 0-16,-2-4 0 0,8 1 0 0,-1-8-22 15,29 17-152-15,-42-36-55 0,42 36-109 0,-14-34-58 16,14 34 35-16,22-34 7 0,-18-3 182 0</inkml:trace>
  <inkml:trace contextRef="#ctx0" brushRef="#br2" timeOffset="96719.9215">11878 8824 1592 0,'-21'-3'455'0,"21"3"-455"0,-17 28 0 0,7-5 0 16,0 6 0-16,-2 7 0 0,-2 4 0 0,-1 4 0 15,2 4 0-15,-2 3 0 0,3 1 0 0,0 0 0 16,1 1 0-16,0-3 0 0,0-1 0 16,2 0 0-16,2-5 0 0,2-1 0 0,2-5 0 15,4-4 0-15,-1-5 0 0,5-2 0 0,1-7 0 16,5-1 0-16,-11-19 0 0,31 30-95 0,-31-30-176 16,45 5-91-16,-43-27-135 0,17 10-92 15,14 12 357-15</inkml:trace>
  <inkml:trace contextRef="#ctx0" brushRef="#br2" timeOffset="97094.9011">11881 9334 2047 0,'-2'22'0'0,"2"-22"0"0,0 0 0 16,6 23 0-16,-6-23 0 0,17 20 0 0,-17-20 0 15,30 20 0-15,-10-14 0 16,2-2 0-16,3-1 0 0,2-3 0 0,1-1 0 15,0-4 0-15,-1 0 0 0,-1-2 0 0,-1-1 0 16,-2-1 0-16,-4-2 0 0,-19 11 0 0,31-23 0 16,-31 23 0-16,13-23 0 0,-13 23 0 0,1-25 0 15,-1 25 0-15,-8-31 0 0,8 31 0 0,-21-30 0 16,21 30 0-16,-31-23 0 0,12 15 0 0,0 3 0 16,-3 4 0-16,0 2 0 0,-2 8 0 15,-1 5 0-15,0 6 0 0,-2 7 0 0,0 3 0 16,3 5 0-16,0 4 0 0,2 3 0 0,4 1 0 15,4-3 0-15,8-7 0 0,6-1 0 0,9-6 0 16,3-1 0-16,5-4 0 0,3-7 0 0,7-5 0 16,5-5 0-16,6-5 0 0,2-6 0 15,8-2 0-15,-5-7 0 0,7 2 0 16,-10-10 0-16,13 15-118 0,-20-26-94 0,29 41-138 16,-45-38-16-16,32 27-21 0,-25-11 33 0,2-9 118 15,21 25 213-15</inkml:trace>
  <inkml:trace contextRef="#ctx0" brushRef="#br2" timeOffset="97251.1594">12629 9734 2047 0,'-18'18'0'0,"18"-18"0"0,0 0 0 15,-10-25 0-15,10 25 0 0,3-30 0 0,-3 30 0 16,-6-45-227-16,31 51-148 0,-38-37-143 0,13 31-104 15,18-14 318-15</inkml:trace>
  <inkml:trace contextRef="#ctx0" brushRef="#br3" timeOffset="137142.6351">2597 10450 1043 0,'0'0'559'0,"0"0"-469"15,0 0-32-15,0 0-13 0,0 0-5 0,0 0-5 0,0 0-4 16,0 0-11-16,0 0-5 0,0 0-8 0,0 0-2 16,-9 23-1-16,9-23 2 0,-10 30-4 0,5-10 4 15,-1 4-5-15,2 3 4 0,-1 5-6 0,1 3 7 32,-2 5-9-32,-1 4 10 0,1 0 7 0,1 2-26 15,-1-1 25-15,2-3-25 0,-1-2 4 16,1-3 7-16,3-3-16 0,1-8-5 0,5 3-22 15,-5-29-27-15,17 46-94 0,-17-46-386 0,0 0-47 16,17 0 92-16</inkml:trace>
  <inkml:trace contextRef="#ctx0" brushRef="#br3" timeOffset="137652.6035">2242 10508 1927 0,'0'0'74'0,"-23"20"-51"0,5-14-3 16,18-6-17-16,0 0-3 0,0 0 0 0,0 0 0 16,10-20 0-16,7 12 0 0,7-4 0 0,6-3 0 15,7-4 0-15,7-4 0 16,2-1 0-16,1-1 0 0,2 3 0 0,-3 0 0 16,0 2 0-16,-4 3 0 0,-3 3 0 0,-3 2 0 15,-4 5 0-15,-2 2 0 0,-4 4 0 0,-4 3 0 16,-4 3 0-16,-18-5 0 0,28 20 0 0,-28-20 0 15,17 34 0-15,-14-11 0 0,-1 4 0 0,-5 2 0 16,-2 5 0-16,-3 2 0 0,-1 1 0 16,-3 2 0-16,0 0 0 0,0-2 0 0,0 1 0 15,0-1 0-15,2-2 0 0,1 0 0 0,3-4 0 16,3-5 0-16,1-4 0 0,2-5 0 0,0-17 0 16,10 23 0-16,-10-23 0 0,17 10 0 0,-17-10 0 15,27-3 0-15,-10-2 0 0,2-4 0 16,2-6 0-16,0-3 0 0,-2-5 0 0,2-1 0 15,-2-1 0-15,1 0 0 0,-2 1 0 16,-2 0 0-16,-2 1 0 0,0 0 0 0,-2 0 0 16,-1 2 0-16,0 2 0 0,-4 2 0 0,-7 17 0 15,14-22 0-15,-14 22 0 0,0 0 0 0,0 0 0 16,0 0 0-16,4 32 0 0,-5-10 0 0,-2 4 0 16,-2 4 0-16,0 3 0 0,-1 2 0 0,0 1 0 15,0 2 0-15,2-2 0 0,1-2 0 0,3-1-3 16,2-5-32-16,4 1-15 0,-4-11-18 15,14 8-35-15,-16-26-129 0,26 10-362 0,-26-10 28 16,30 0 171-16</inkml:trace>
  <inkml:trace contextRef="#ctx0" brushRef="#br3" timeOffset="137872.9093">3410 10528 1240 0,'2'24'386'0,"-7"-6"-41"0,5-18-316 15,0 0-9-15,-24 19-5 0,24-19-5 0,-16 33-8 16,9-11-2-16,0 3 0 0,1 3 0 0,-1 2 0 16,4 2 0-16,-1 0 0 0,2 0 0 0,0-1 0 15,2-2 0-15,3-2 0 0,1-1 0 0,2-4-5 16,2 0-30-16,-8-22-12 0,22 30-17 16,-22-30-38-16,39 27-295 0,-39-27-202 0,30-5 4 15,-30 5 393-15</inkml:trace>
  <inkml:trace contextRef="#ctx0" brushRef="#br3" timeOffset="138331.1261">3693 10355 1728 0,'0'0'195'0,"1"24"-156"16,-1-24-34-16,-12 29 4 0,12-29-1 0,0 25 3 15,0-25-3-15,7 20-1 0,-7-20-3 0,0 0 0 16,26 19-1-16,-26-19-1 0,24 7 0 0,-24-7 0 16,31 1 1-16,-13-3-2 0,1-2 1 15,1 0 0-15,1-3-2 0,-2 1 1 0,-1 2 0 16,0-1-1-16,0 2 1 0,-18 3-1 0,27-5 1 16,-27 5-1-16,0 0 2 0,21 0 3 0,-21 0-4 15,0 0-1-15,1 17 0 0,-1-17 0 16,-9 23 0-16,9-23 0 0,-16 28 0 0,16-28 0 15,-22 32 0-15,9-14 0 0,-1 1 0 0,0 2 0 16,-1-1 0-16,0 1 0 0,3-2 0 16,1-1 0-16,11-18 0 0,-12 29 0 0,12-29 0 15,3 20 0-15,-3-20 0 0,0 0 0 0,28 19 0 16,-28-19 0-16,28 4 0 0,-10-6 0 0,2-2 0 16,1-1 0-16,3-2 0 0,1-2 0 0,-1 1 0 15,2 0 0-15,-3 1 0 0,-3 1 0 0,-20 6 0 16,28-5 0-16,-28 5 0 0,0 0 0 15,0 0 0-15,0 0 0 0,9 21 0 16,-9-21 0-16,-15 18-6 0,15-18-20 0,-20 24-12 16,20-24 3-16,-27 28-11 0,10-15-16 0,3 5 39 15,-5-6-40-15,8 7 35 0,-8-16-42 0,21 26-178 16,-23-31-226-16,21 2-89 0,0 0 199 0</inkml:trace>
  <inkml:trace contextRef="#ctx0" brushRef="#br3" timeOffset="138815.5048">4976 10594 1661 0,'0'0'97'16,"0"0"-29"-16,-2-22-10 0,2 22-14 0,0 0-5 16,6-20-12-16,-6 20-5 0,0 0-5 0,0 0-3 15,0 0-14-15,0 0 0 0,0 0 0 0,0 0 0 16,0 0 0-16,0 0 0 0,-20 25 0 0,13-5 0 15,0 5 0-15,1 3 0 0,-3 3 0 16,2 3 0-16,0 0 0 0,-1-1 0 16,3-2 0-16,2-3 0 0,3-6 0 0,3-2-20 15,-3-20-30-15,15 26-33 0,-15-26-77 0,34 1-402 16,-34-1-25-16,27-18 3 0</inkml:trace>
  <inkml:trace contextRef="#ctx0" brushRef="#br3" timeOffset="138987.4013">4963 10287 1429 0,'-46'-17'436'15,"46"17"-366"-15,0 0-43 0,-19 14-5 0,19-14-12 0,-20 10 0 16,20-10-9-16,0 0-3 0,0 0-3 16,-3 17-2-16,3-17-9 0,18 1-13 0,2 1-11 15,-20-2-39-15,52 6-212 0,-35-19-293 16,14 13-24-16,-11-3 265 0</inkml:trace>
  <inkml:trace contextRef="#ctx0" brushRef="#br3" timeOffset="139346.7679">5405 10442 1520 0,'26'18'339'0,"-26"-18"-285"0,0 0-18 16,-20-10-10-16,20 10-5 0,0 0-2 0,-8-17-11 15,8 17 0-15,0 0-7 0,-19-9 2 0,19 9 2 16,-19 3 2-16,19-3-7 0,-20 15 0 0,20-15 0 16,-24 28 0-16,14-9 0 0,-3 3 0 0,5 1 0 15,-3 0 0-15,4-3 0 0,1 0 0 16,2-4 0-16,4-16 0 0,5 25 0 0,-5-25 0 16,17 14 0-16,-17-14 0 0,30 5 0 0,-9-6 0 15,3-2 0-15,2-3 0 0,2 0 0 0,1-1 0 16,-1 0 0-16,-1 2 0 0,-3 0 0 0,-3 3 0 15,-21 2 0-15,26 3 0 0,-26-3 0 16,11 18 0-16,-11-18 0 0,-3 32 0 0,-6-10 0 16,-3 1 0-16,-6 4 0 0,-2 0 0 15,-2 1 0-15,-1-2 0 0,1-3 0 0,2-1 0 16,1-4 0-16,19-18 0 0,-24 25 0 0,24-25 0 16,0 0-18-16,20 10-195 0,-20-36-411 0,31 6-40 15,-6-21 137-15</inkml:trace>
  <inkml:trace contextRef="#ctx0" brushRef="#br3" timeOffset="139768.64">6595 10093 1524 0,'29'14'380'16,"-29"-14"-334"-16,-5-17-26 0,5 17 6 0,0 0 0 15,0 0-1-15,0 0-25 0,0 0 0 0,0 0 0 16,-17 1 0-16,17-1 0 0,-6 29 0 0,4-8 0 16,-1 5 0-16,2 4 0 0,0 4 0 0,1 5 0 15,0 2 0-15,-2 3 0 0,1 0 0 0,0 2 0 16,-3 1 0-16,2-1 0 0,-2-1 0 16,1-2 0-16,-1-4 0 0,2-2 0 15,0-3 0-15,1-4 0 0,4-2 0 0,-3-9-12 0,7 2-36 16,-7-21-35-16,14 18-25 0,-21-43-149 0,27 27-340 15,-20-2 29-15,9-29 195 0</inkml:trace>
  <inkml:trace contextRef="#ctx0" brushRef="#br3" timeOffset="139940.5259">6494 10505 1866 0,'0'0'127'15,"-17"17"-73"-15,17-17-54 0,0 0 0 0,0 0 0 16,0 0 0-16,0 0 0 0,0 0 0 0,18 15 0 15,-1-17 0-15,6-5 0 0,3-3 0 0,5-5 0 16,1-4 0-16,6-2 0 0,-2-3 0 0,4 3 0 16,-4-9-79-16,6 15-42 0,-27-35-223 15,28 30-270-15,-18-12 49 0,4 3 242 16</inkml:trace>
  <inkml:trace contextRef="#ctx0" brushRef="#br3" timeOffset="140299.9063">7073 9985 1815 0,'0'0'113'0,"0"0"-57"0,0 0-17 16,0 0-15-16,-22 24-24 0,22-24 0 0,-12 28 0 16,6-10 0-16,0 5 0 0,-2 3 0 0,1 3 0 15,-3 3 0-15,2 2 0 0,-1 1 0 0,-2 5 0 16,1-2 0-16,1 1 0 0,-3 0 0 0,2-1 0 16,-1-1 0-16,1 0 0 0,2-4 0 0,0-4 0 15,2-4 0-15,3-3 0 0,3-22 0 16,0 30 0-16,0-30 0 0,0 0 0 15,0 0 0-15,22 14 0 0,-22-14 0 0,23-15 0 16,-23 15 0-16,30-31 0 0,-12 9 0 0,2-1 0 16,0-4 0-16,-1 1 0 0,1-2 0 0,-1 0 0 15,-4 4 0-15,0 1 0 0,-2 5 0 0,-13 18 0 16,21-26 0-16,-21 26 0 0,0 0 0 0,0 0 0 16,17-9 0-16,-17 9 0 0,0 0 0 0,2 20 0 15,-2-20 0-15,-1 30 0 0,0-10 0 16,1-1 0-16,1 0 0 0,-1 0 0 0,5-1 0 15,-5-18 0-15,11 29 0 0,-11-29 0 0,20 20 0 16,-20-20 0-16,30 12 0 0,-30-12-24 16,43 11-114-16,-42-32-287 0,30 28-172 0,-31-7 0 15,31-20 332-15</inkml:trace>
  <inkml:trace contextRef="#ctx0" brushRef="#br3" timeOffset="140674.9293">7438 10333 1225 0,'0'0'600'0,"0"0"-506"16,0 0-45-16,0 0-12 0,0 0-2 0,23 16-28 15,-23-16-7-15,25 4 0 0,-25-4 0 16,31 6 0-16,-31-6 0 0,32 5 0 16,-15-5 0-16,0 0 0 0,1-1 0 0,-18 1 0 15,32-7 0-15,-32 7 0 0,28-13 0 0,-28 13 0 16,21-16 0-16,-21 16 0 0,13-18 0 0,-13 18 0 15,8-17 0-15,-8 17 0 0,0 0 0 0,-5-24 0 16,5 24 0-16,0 0 0 0,-21-22 0 0,21 22 0 16,-24-11 0-16,24 11 0 0,-33-3 0 15,12 6 0-15,1 4 0 0,-3 5 0 16,1 3 0-16,-3 4 0 0,5 3 0 0,-1 1 0 0,4 1 0 16,2 1 0-16,6 1 0 0,3-1 0 15,3 2 0-15,4-2 0 0,7-3 0 0,4-3 0 0,7-4 0 16,8-3 0-16,3-5 0 0,11-1 0 15,1-8 0-15,12-2 0 0,0-9 0 16,19 9-52-16,-23-39-395 0,36 23-220 0,-15-16 14 16,3 0 426-16</inkml:trace>
  <inkml:trace contextRef="#ctx0" brushRef="#br3" timeOffset="141049.9245">8697 10045 1439 0,'0'0'494'15,"-7"-21"-437"-15,7 21-19 0,0 0-19 16,0 0-19-16,0 0 0 0,18-2 0 16,-18 2 0-16,9 28 0 0,-4-5 0 0,-2 7 0 15,4 5 0-15,-5 3 0 0,-1 4 0 0,-1 0 0 16,-2 3 0-16,1 0 0 0,-2-2 0 0,2 0 0 15,-3-3 0-15,3-3 0 0,0-4 0 0,2-3 0 16,-1-5 0-16,2 1-21 0,-2-9-43 0,10 9-58 16,-29-29-373-16,19 3-101 0,11 17-7 0,-11-17 458 15</inkml:trace>
  <inkml:trace contextRef="#ctx0" brushRef="#br3" timeOffset="141237.4052">8639 10413 2047 0,'0'0'0'0,"0"0"0"0,0 0 0 0,0 0 0 16,0 0 0-16,0 0 0 0,0 0 0 15,23-14 0-15,-23 14 0 0,32-9 0 0,-13 1 0 16,4 1 0-16,0-2 0 0,4-2 0 0,0-5 0 16,6 5-45-16,-9-13-74 0,28 26-353 0,-28-27-136 15,11 13-4-15,-11-5 422 0</inkml:trace>
  <inkml:trace contextRef="#ctx0" brushRef="#br3" timeOffset="141643.6741">9181 10006 1973 0,'-18'20'46'0,"1"4"-18"0,0 1-28 0,1 3 0 15,3 4 0-15,0 0 0 0,-2 2 0 0,2 2 0 16,-1-2 0-16,2 2 0 0,4-2 0 15,0-1 0-15,1-3 0 0,3-2 0 0,2-4 0 16,1-1 0-16,1-2 0 0,1-4 0 0,-1-17 0 16,5 25 0-16,-5-25 0 0,0 0 0 0,20 17 0 15,-20-17 0-15,20-1 0 0,-20 1 0 16,27-13 0-16,-27 13 0 0,33-26 0 0,-15 12 0 16,0-6 0-16,1 0 0 0,0-2 0 0,-1-2 0 15,-1 2 0-15,-1-1 0 0,0 1 0 16,-2 0 0-16,1 2 0 0,-3 2 0 0,-12 18 0 15,19-27 0-15,-19 27 0 0,0 0 0 0,0 0 0 16,19-16 0-16,-19 16 0 0,0 0 0 0,0 0 0 16,7 27 0-16,-7-27 0 0,4 33 0 0,-2-14 0 15,-2 0 0-15,2 3 0 0,1 0 0 0,1 1 0 16,-1-1 0-16,3 1 0 0,0-2 0 16,3 1 0-16,-2-5 0 0,-7-17 0 0,21 28 0 15,-21-28 0-15,24 18 0 0,-24-18-6 16,29 6-57-16,-8 1-38 0,-16-26-83 0,33 29-229 15,-32-30-136-15,19 8 10 0,2 0 348 0</inkml:trace>
  <inkml:trace contextRef="#ctx0" brushRef="#br3" timeOffset="141831.1837">9760 10195 1482 0,'0'0'565'0,"-22"-2"-565"0,22 2 0 15,-18 19 0-15,18-19 0 0,-17 33 0 0,9-13 0 16,0 4 0-16,2 2 0 0,0 0 0 0,1 3 0 15,2 0 0-15,-1 0 0 0,3-2 0 0,0-3 0 16,2-1 0-16,1-2 0 0,2-3 0 16,-4-18 0-16,11 26 0 0,-11-26 0 15,17 16-11-15,-17-16-97 0,32 14-303 0,-32-14-185 16,10-19-2-16,-10 19 276 0</inkml:trace>
  <inkml:trace contextRef="#ctx0" brushRef="#br3" timeOffset="142253.0447">9898 10151 2047 0,'0'0'0'0,"0"0"0"16,-4 21 0-16,4-21 0 0,0 0 0 16,0 0 0-16,11 22 0 0,-11-22 0 0,0 0 0 15,16 19 0-15,-16-19 0 0,10 17 0 0,-10-17 0 16,8 23 0-16,-8-23 0 0,3 29 0 15,-5-11 0-15,1 0 0 0,-3 0 0 0,1 3 0 16,-2-2 0-16,0 1 0 0,-1 0 0 0,0-2 0 16,0-1 0-16,6-17 0 0,-9 27 0 0,9-27 0 15,0 0 0-15,0 0 0 0,0 0 0 0,0 0 0 16,21 4 0-16,-21-4 0 0,19-26 0 0,-6 7 0 16,1-4 0-16,2-3 0 0,4-1 0 15,-1-2 0-15,0 0 0 0,3 1 0 16,-3 0 0-16,-1 3 0 0,1 2 0 0,-4 4 0 15,-15 19 0-15,27-26 0 0,-27 26 0 0,19-13 0 16,-19 13 0-16,0 0 0 0,0 0 0 0,18 13 0 16,-18-13 0-16,5 24 0 0,-5-24 0 0,1 34 0 15,-1-15 0-15,3 2 0 0,0-2 0 0,5-1 0 16,0 0 0-16,-8-18 0 0,27 31 0 16,-9-16 0-16,3-5 0 0,4 1 0 0,3-3 0 15,10 2-44-15,-5-7-22 0,11 4 0 0,-7-13-23 16,11 13-4-16,-21-28-102 0,29 30-278 0,-25-14-70 15,0-5 66-15</inkml:trace>
  <inkml:trace contextRef="#ctx0" brushRef="#br3" timeOffset="142743.4821">10737 10301 1596 0,'-30'-7'190'0,"30"7"-120"16,-33-14-23-16,33 14-6 0,-37-17-13 0,20 9-11 0,0 0-2 16,17 8 1-16,-27-8 0 0,27 8-5 0,-20 1-11 0,20-1 0 15,0 0 0-15,-22 18 0 0,22-18 0 0,-15 24 0 16,15-24 0-16,-16 32 0 0,9-14 0 15,1 1 0-15,-1 3 0 0,-1-3 0 0,2 2 0 16,1-3 0-16,5-18 0 0,-2 28 0 16,2-28 0-16,0 0 0 0,12 19 0 0,-12-19 0 15,0 0 0-15,27 0 0 0,-27 0 0 0,22-12 0 16,-22 12 0-16,25-21 0 0,-25 21 0 0,25-29 0 16,-13 12 0-16,-1 0 0 0,0-1 0 0,1 0 0 15,0-1 0-15,-1 2 0 0,-11 17 0 0,22-29 0 16,-22 29 0-16,18-18 0 0,-18 18 0 0,0 0 0 15,0 0 0-15,18-1 0 0,-18 1 0 16,0 19 0-16,0-1 0 0,-2 5 0 0,0 5 0 16,-3 4 0-16,-1 5 0 0,-3 4 0 15,-2 6 0-15,-1 4 0 0,-1 2 0 0,0 1 0 16,1 1 0-16,-2 5 0 0,-5 1 0 0,0-3 0 16,1-7 0-16,4-11 0 0,6-7 0 0,1-1 0 15,-2-2 0-15,-2 0 0 0,-1-5 0 16,1-9 0-16,11-16 0 0,0 0 0 0,-17 16 0 15,17-16 0-15,0 0 0 0,-7-29 0 0,4 9 0 16,2-5 0-16,0 1 0 0,0-2 0 0,1 0 0 16,-2-2 0-16,2 1 0 0,0-5 0 0,0-1 0 15,2-2 0-15,0-2-28 0,0-4 19 0,5 0-17 16,0-2 31-16,4 3-20 0,0 1-5 16,6 3 7-16,5 3-21 0,12 12-25 15,-12-20-128-15,40 36-257 0,-27-24-163 0,7 2 20 16,12 14 565-16</inkml:trace>
  <inkml:trace contextRef="#ctx0" brushRef="#br1" timeOffset="148935.2582">14697 5021 1148 0,'-26'-18'415'0,"26"18"-317"0,0 0-22 16,0 0-15-16,0 0-10 0,0 0-12 0,0 0-5 16,0 0-10-16,0 0-7 0,0 0-6 0,0 0-2 15,0 0-4-15,0 0 1 0,0 0 2 0,0 0 1 16,24-16-1-16,-24 16 1 0,25-4-3 15,-7 1 2-15,3 1-3 0,2-2-5 0,3 2 0 16,2-1 0-16,4 0 0 0,1-2 0 0,5 0 0 16,-2 1 0-16,4 1 0 0,0-1 0 0,2 2 0 15,-1-1 0-15,2 1 0 0,0-1 0 0,1 2 0 16,2-1 0-16,-1 2 0 0,0-1 0 0,2 1 0 16,1 0 0-16,1 0 0 0,0 0 0 15,3 1 0-15,-2-1 0 0,3 0 0 16,1-1 0-16,0 1 0 0,4-3 0 0,-1 1 0 15,5-1 0-15,0 0 0 0,3-2 0 0,5 1 0 16,-2-2 0-16,4 0 0 0,-2-1 0 0,-2 1 0 16,0-1 0-16,-1 1 0 0,-2 0 0 0,-1 2 0 15,-2 0 0-15,-5 2 0 0,-4 1 0 0,-5 2 0 16,-6 0 0-16,-6 1 0 0,-4 5 0 16,-7-3 0-16,-2 2 0 0,-6 2 0 0,-17-8 0 15,22 15 0-15,-22-15 0 0,14 17 0 0,-14-17 0 16,0 0 0-16,14 23 0 0,-14-23 0 0,0 0 0 15,14 17 0-15,-14-17 0 0,0 0 0 16,0 0 0-16,23 11-2 0,-23-11-22 0,0 0-14 16,30 5-50-16,-36-28-153 0,24 29-348 0,-18-6-18 15,10-17 150-15</inkml:trace>
  <inkml:trace contextRef="#ctx0" brushRef="#br3" timeOffset="156231.2976">11610 10326 1202 0,'-15'-21'426'0,"15"21"-332"0,0 0-53 16,0 0-14-16,0 0-6 0,0 0-3 15,0 0 1-15,0 0 2 0,0 0-5 0,0 0 1 16,0 0-8-16,0 0-1 0,8 27-3 16,-8-27 3-16,1 23-4 0,-1-23 2 0,1 25-4 15,-1-25 2-15,5 33-2 0,-1-14 6 0,1 4-5 16,-1 4 7-16,0 0-7 0,1 4 7 0,0 0-8 15,-2 1 6-15,0-1-7 0,-1-2 5 0,2-4-5 16,2-3 5-16,-6-22-3 0,12 22 4 16,-12-22 1-16,21 0 1 0,-21 0 3 0,32-24-12 15,-12 1 0-15,3-7 0 0,3-8 0 0,3-7 0 16,1-2 0-16,1-4 0 0,0 1 0 0,1-1 0 16,-2 2 0-16,-2 3 0 0,-1 5 0 0,-4 4 0 15,-1 3 0-15,-4 5 0 0,-2 2 0 0,-1 6 0 16,-15 21 0-16,21-26 0 15,-21 26 0-15,0 0 0 0,0 0 0 0,0 0 0 16,7 30 0-16,-11-8 0 0,-2 5 0 0,-1 4 0 16,0 4 0-16,-3 3 0 0,0 2 0 0,2 1 0 15,-1-1 0-15,5-2 0 0,2-3 0 0,2-2 0 16,5-6 0-16,2-3 0 0,5-5 0 0,-12-19 0 16,32 26 0-16,-14-19 0 0,0-5 0 0,2-3 0 15,0-6 0-15,1-3 0 0,-1-4 0 16,-2-4 0-16,1-5 0 0,0-3 0 0,-4-2 0 15,1-2 0-15,-2 0 0 0,-2 1 0 0,-3-1 0 16,0-1 0-16,-3 2 0 0,0 0 0 0,-1 2 0 16,0 0 0-16,0 2 0 0,-2 0 0 15,2 4 0-15,-1 0 0 0,-4 21 0 0,11-28 0 16,-11 28-74-16,2-32-228 0,-2 32-335 0,0 0-14 16,23 6 269-16</inkml:trace>
  <inkml:trace contextRef="#ctx0" brushRef="#br3" timeOffset="156609.3743">12606 10318 1990 0,'0'0'16'0,"0"0"-14"15,22 3-2-15,-22-3 5 0,29-6 4 0,-9 1 3 16,0-2 1-16,3-3-13 0,2-1 0 0,-1-1 0 16,2-4 0-16,-1 1 0 0,3-2 0 0,-1-3 0 15,1 2 0-15,-1-1 0 0,-4-3 0 16,-1 3 0-16,-4-2 0 0,-4 2 0 0,-14 19 0 16,16-28 0-16,-16 28 0 0,-6-17 0 0,6 17 0 15,-25-12 0-15,5 9 0 0,-2 5 0 16,-3 4 0-16,-4 2 0 0,-2 8 0 0,-2 4 0 15,-2 7 0-15,1 3 0 0,-3 4 0 0,2 5 0 16,2 1 0-16,3 5 0 0,3-2 0 16,7-1 0-16,4-4 0 0,6-4 0 0,5-8 0 15,9-4 0-15,-4-22 0 0,30 24 0 0,-1-20 0 16,7-8 0-16,7-5 0 0,6-8 0 0,9-3 0 16,2-6 0-16,11 2 0 0,-3-21-85 0,19 22-584 15,-14-21 26-15,17 12-6 0</inkml:trace>
  <inkml:trace contextRef="#ctx0" brushRef="#br1" timeOffset="161789.0071">14029 10161 1869 0,'0'0'40'16,"17"-30"-1"-16,-9 13-18 0,3 0-11 15,-1 0 9-15,-10 17-7 0,16-29 3 0,-16 29-5 16,8-17 0-16,-8 17-8 0,0 0-2 16,0 0 0-16,0 0 0 0,0 0 0 0,-23 5 0 15,23-5 0-15,-20 19 0 0,20-19 0 0,-26 31 0 16,13-12 0-16,-2 1 0 0,1 2 0 0,-1 1 0 15,3 3 0-15,0 0 0 0,1 2 0 16,1 0 0-16,2 0 0 0,1-3 0 0,3-2 0 16,1-1 0-16,2-4 0 0,1-1 0 0,0-17 0 15,8 26 0-15,-8-26 0 0,0 0 0 0,21 15 0 16,-21-15 0-16,20-6 0 0,-20 6 0 0,21-22 0 16,-21 22 0-16,27-37 0 0,-13 11 0 0,-1-3 0 15,-1-2 0-15,0-3 0 0,-1 1 0 16,-1 2 0-16,-2 1 0 0,0 2 0 15,-3 0 0-15,-1 4 0 0,0 2 0 0,-1 3 0 16,-3 19 0-16,1-26 0 0,-1 26 0 0,0 0 0 16,0 0 0-16,0 0 0 0,0 0 0 0,0 0 0 15,0 0 0-15,0 0 0 0,-3 17 0 0,3-17 0 16,2 28 0-16,-2-28 0 0,7 30 0 0,-7-30 0 16,13 28 0-16,-13-28 0 0,21 18 0 0,-21-18 0 15,30 10 0-15,-11-10 0 0,2-1 0 16,4-2 0-16,2-4 0 0,3-3 0 0,2-3 0 15,2-1 0-15,-2-2 0 0,2-1 0 16,2 1 0-16,-5 0 0 0,1 1 0 0,-4 1 0 16,-2 2 0-16,-7 3 0 0,-19 9 0 0,28-12 0 15,-28 12 0-15,0 0 0 0,0 0 0 0,18 6 0 16,-18-6 0-16,-2 21 0 0,-1 0 0 16,-2 4 0-16,-1 8 0 0,-2 2 0 0,-3 1 0 15,-2 2 0-15,-1-1 0 0,0 0 0 0,1-1 0 16,4-6 0-16,1-2 0 0,4-5 0 0,5-4 0 15,-1-19 0-15,11 28 0 0,-11-28 0 0,28 18-58 16,-28-18-58-16,57 0-467 0,-57 0-20 0,39-18 24 16</inkml:trace>
  <inkml:trace contextRef="#ctx0" brushRef="#br1" timeOffset="162179.6373">14743 10160 1927 0,'0'0'43'16,"-18"22"-48"-16,18-22 37 0,-3 19-12 0,3-19-2 16,12 17-6-16,-12-17-12 0,26 11 0 15,-9-10 0-15,2 0 0 0,6-3 0 0,0-2 0 16,4-2 0-16,2-1 0 0,2-3 0 0,2-1 0 16,-1-1 0-16,1-2 0 0,-2-2 0 0,-3-1 0 15,1-2 0-15,-4-1 0 0,-3 0 0 16,-3 2 0-16,-21 18 0 0,21-29 0 0,-21 29 0 15,5-21 0-15,-5 21 0 0,-9-17 0 16,9 17 0-16,-22-13 0 0,5 9 0 0,-4 4 0 16,-2 4 0-16,-5 3 0 0,-2 4 0 0,-4 6 0 15,-2 4 0-15,1 3 0 0,0 4 0 0,-1 2 0 16,4 2 0-16,1 2 0 0,4 0 0 0,3 1 0 16,6-2 0-16,3-3 0 0,7-1 0 0,5-5 0 15,7-3 0-15,3-3 0 0,-7-18 0 0,36 27 0 16,-10-17 0-16,5-5 0 0,6-1 0 15,4-5 0-15,5-2 0 0,2-4 0 0,5 0 0 16,-2-6-51-16,8 4-27 0,-14-26-118 16,21 30-411-16,-23-19 31 0,15 12 38 0</inkml:trace>
  <inkml:trace contextRef="#ctx0" brushRef="#br1" timeOffset="162554.6407">15617 10128 1849 0,'-24'-12'65'16,"7"5"-22"-16,-4-4 8 0,4 3-16 0,0 1-31 15,17 7-4-15,-33-13 0 0,33 13 0 0,-26-3 0 16,26 3 0-16,-22 5 0 0,22-5 0 0,-21 14 0 16,21-14 0-16,-19 26 0 0,6-10 0 0,2 5 0 15,-1 2 0-15,1 1 0 0,2 3 0 0,-2-1 0 16,3 2 0-16,1-2 0 16,2-5 0-16,4-2 0 0,1-19 0 0,6 26 0 15,-6-26 0-15,18 17 0 0,-18-17 0 0,27 6 0 16,-10-6 0-16,1-4 0 0,3-3 0 0,3-2 0 15,2-5 0-15,1-4 0 0,1-5 0 0,0-2 0 16,0-3 0-16,-2 1 0 0,0 0 0 0,-3 1 0 16,0 1 0-16,-5 1 0 0,-3 3 0 0,-3 4 0 15,-12 17 0-15,12-22 0 0,-12 22 0 16,0 0 0-16,0 0 0 0,0 0 0 0,0 0 0 16,0 0 0-16,-19 20 0 0,9-2 0 0,0 2 0 15,-1 6 0-15,-1 0 0 0,2 5 0 16,-1 0 0-16,3 0 0 0,1-2 0 0,4-2 0 15,2-4 0-15,6-1 0 0,-5-22 0 0,19 35-65 16,-19-35-44-16,37 37-129 0,-37-37-352 0,36 9 18 16,-17-12 100-16</inkml:trace>
  <inkml:trace contextRef="#ctx0" brushRef="#br1" timeOffset="162882.7974">16081 10102 1546 0,'-22'-29'249'0,"22"29"-177"15,-20-12-10-15,20 12-12 0,-23-3-5 16,23 3-22-16,-28 8-23 0,28-8 0 16,-29 17 0-16,29-17 0 0,-30 26 0 0,14-8 0 15,0 0 0-15,1 3 0 0,3-3 0 0,1 0 0 16,11-18 0-16,-11 29 0 0,11-29 0 0,3 20 0 16,-3-20 0-16,0 0 0 0,25 17 0 0,-25-17 0 15,29 4 0-15,-10-5 0 0,1-1 0 0,3-2 0 16,1 1 0-16,0-1 0 0,0 0 0 15,-2 2 0-15,-2-1 0 0,-20 3 0 0,30-1 0 16,-30 1 0-16,19 6 0 0,-19-6 0 0,0 0 0 16,0 0 0-16,3 22 0 0,-3-22 0 0,-9 21 0 15,9-21 0-15,-17 27 0 0,17-27 0 0,-24 33 0 16,11-15 0-16,-1 0 0 0,2 0 0 16,0-1 0-16,12-17 0 0,-20 29 0 0,20-29 0 15,-6 17 0-15,6-17 0 0,0 0-47 16,0 0-200-16,21-2-386 0,-21 2 17 0,17-19 113 15</inkml:trace>
  <inkml:trace contextRef="#ctx0" brushRef="#br1" timeOffset="163335.8993">16410 10015 1540 0,'-2'28'495'0,"2"-28"-483"0,0 0-12 0,0 0 0 16,0 0 0-16,0 0 0 0,0 0 0 0,-19 25 0 15,19-25 0-15,-14 28 0 0,5-9 0 16,-3 4 0-16,1 3 0 0,-1 3 0 0,-1 1 0 16,1 0 0-16,2 3 0 0,1-2 0 0,4-2 0 15,2-3 0-15,2-6 0 0,3-2 0 0,-2-18 0 16,16 26 0-16,-16-26 0 0,30 12 0 0,-8-11 0 15,2-3 0-15,3-6 0 0,5-4 0 16,1-4 0-16,-1-2 0 0,1-3 0 0,-1-4 0 16,-2-1 0-16,0-3 0 0,-4-3 0 15,1 3 0-15,2-1 0 0,-3 0 0 0,-2 1 0 16,-4 1 0-16,-5 4 0 0,-6 1 0 0,-4 2 0 16,-4 4 0-16,-1 17 0 0,-1-24 0 0,1 24 0 15,0 0 0-15,0 0 0 0,0 0 0 0,-22 5 0 16,22-5 0-16,-14 33 0 0,7-9 0 0,0 2 0 15,0 3 0-15,-1 0 0 0,2 2 0 16,0-2 0-16,2 0 0 0,1-1 0 0,3-3 0 16,1-2 0-16,3-1 0 0,1-5 0 0,-5-17 0 15,20 26 0-15,-2-14-15 0,-18-12-127 0,58 10-397 16,-58-10-75-16,43-11 19 0</inkml:trace>
  <inkml:trace contextRef="#ctx0" brushRef="#br1" timeOffset="163679.6539">17091 10105 1878 0,'-17'5'169'0,"17"-5"-169"0,-17 14 0 15,17-14 0-15,-14 24 0 0,14-24 0 0,-13 32 0 16,8-10 0-16,2 2 0 0,-2 3 0 0,1 2 0 16,1 0 0-16,-1 1 0 0,0-1 0 15,2-1 0-15,0-4 0 0,0-2 0 16,2-3 0-16,0-19 0 0,2 28 0 0,-2-28 0 15,0 0 0-15,7 17 0 0,-7-17 0 0,0 0 0 16,0 0 0-16,17-19 0 0,-17 19 0 0,18-38 0 16,-7 13 0-16,1-2 0 0,2-2 0 0,-3 0 0 15,-1 0 0-15,-1-2 0 0,-1 1 0 0,0-1 0 16,-1 1 0-16,0-2 0 0,-1-1 0 16,2-1 0-16,-1 0 0 0,0 3 0 0,1 3 0 15,-1 5 0-15,1 5 0 0,-8 18 0 0,15-23 0 16,-15 23 0-16,0 0 0 0,24-16 0 0,-24 16 0 15,19-1 0-15,-19 1 0 0,25 2 0 0,-25-2 0 16,33 8 0-16,-33-8 0 0,33 12 0 16,-33-12-73-16,47 30-329 0,-47-30-243 0,34 12 37 15,-34-12 290-15</inkml:trace>
  <inkml:trace contextRef="#ctx0" brushRef="#br1" timeOffset="164070.3078">17495 10147 2021 0,'0'0'26'0,"0"0"-26"0,0 0 0 0,0 0 0 16,11 18 0-16,-11-18 0 0,0 0 0 16,19 1 0-16,-19-1 0 0,25-8 0 0,-25 8 0 15,36-15 0-15,-14 4 0 0,4-2 0 0,0-3 0 16,3 2 0-16,2-3 0 0,-1 1 0 0,-1 0 0 15,-3 0 0-15,-5 2 0 0,-21 14 0 16,26-24 0-16,-26 24 0 0,7-17 0 0,-7 17 0 16,0 0 0-16,-16-23 0 0,16 23 0 0,-22-16 0 15,22 16 0-15,-32-12 0 0,15 10 0 0,-3 2 0 16,0 3 0-16,-2 6 0 0,0 4 0 0,-1 5 0 16,1 5 0-16,-1 4 0 0,1 4 0 0,-1 3 0 15,3 2 0-15,1 3 0 0,2 0 0 16,3-2 0-16,4 1 0 0,5-4 0 15,5-7 0-15,5-1 0 0,5-4 0 0,4-6 0 16,7-1 0-16,7-7 0 0,4-3 0 0,5-5 0 16,5-6 0-16,10-1 0 0,-1-9 0 0,16 4 0 15,-14-24-94-15,40 33-347 0,-26-36-213 0,14 6 31 16,-1 0 389-16</inkml:trace>
  <inkml:trace contextRef="#ctx0" brushRef="#br1" timeOffset="164507.7909">19088 9503 1982 0,'0'0'29'0,"-17"7"-7"0,17-7-8 0,0 0-14 15,-24 26 0-15,24-26 0 0,-21 28 0 0,10-8 0 16,0 4 0-16,0 7 0 0,-1 3 0 16,1 2 0-16,-1 4 0 0,0 1 0 0,1 4 0 15,0-1 0-15,-1 2 0 0,1 1 0 0,0 1 0 16,1-4 0-16,2-1 0 0,0-5 0 0,3-3 0 16,1-3 0-16,2-3 0 0,1-5 0 15,4-1 0-15,-3-23 0 0,10 36-14 0,-10-36-205 16,0 0-428-16,0 0 25 0,20 4 78 0</inkml:trace>
  <inkml:trace contextRef="#ctx0" brushRef="#br1" timeOffset="164933.0831">18786 10005 2047 0,'0'0'0'0,"0"0"0"0,0 0 0 16,7 17 0-16,-7-17 0 0,18 12 0 15,-18-12 0-15,31 7 0 0,-9-5 0 0,6-5 0 16,1-3 0-16,4 0 0 0,3-4 0 0,0 1 0 16,2-1 0-16,-2-1 0 0,-1 2 0 0,-3-2 0 15,-2 0 0-15,-2 1 0 0,-2 0 0 0,-3 2 0 16,-6 1 0-16,-17 7 0 0,23-9 0 0,-23 9 0 16,0 0 0-16,0 0 0 0,0 0 0 15,0 0 0-15,0 0 0 0,0 0 0 0,-20 24 0 16,20-24 0-16,-24 29 0 0,11-9 0 0,0 3 0 15,-1 2 0-15,2 2 0 0,0 3 0 16,1 0 0-16,3 0 0 0,1-1 0 0,5-3 0 16,3-3 0-16,3-3 0 0,4-1 0 0,-8-19 0 15,26 29 0-15,-26-29 0 0,34 13 0 0,-13-12 0 16,2-3 0-16,2-3 0 0,0-5 0 16,-1-2 0-16,-3-4 0 0,-4-2 0 0,-3-2 0 15,-3-2 0-15,-3-2 0 0,-4 0 0 0,-1-1 0 16,-3 0 0-16,-1 0 0 0,-4-2 0 0,-1 3 0 15,-3-2 0-15,2 2 0 0,-3 0 0 0,2 2 0 16,-3-2 0-16,6 7 0 0,-6-6-73 0,11 23-141 16,0 0-394-16,0 0 3 0,0 0 59 15</inkml:trace>
  <inkml:trace contextRef="#ctx0" brushRef="#br1" timeOffset="165611.143">20378 9982 1938 0,'0'0'65'0,"0"0"-25"15,-19 0-36-15,19 0-4 0,-22-1 0 16,22 1 0-16,-30-1 0 0,10 1 0 15,2 1 0-15,1 1 0 0,-3 2 0 0,2 3 0 16,-1 2 0-16,0 3 0 0,1 2 0 0,0 4 0 16,0 4 0-16,2 2 0 0,-1 4 0 0,1 1 0 15,-1 1 0-15,4 1 0 0,1-5 0 0,3-1 0 16,7-7 0-16,2-18 0 0,4 21 0 0,-4-21 0 16,21 9 0-16,-4-10 0 0,1-4 0 0,3-5 0 15,0-3 0-15,4-4 0 0,3-4 0 16,-1-3 0-16,3-2 0 0,-2-1 0 0,-2-2 0 15,-3 1 0-15,-4 2 0 0,-1 0 0 16,-4 2 0-16,-3 1 0 0,-2 2 0 0,-3 1 0 16,-1 2 0-16,-5 18 0 0,6-27 0 0,-6 27 0 15,0 0 0-15,0 0 0 0,0 0 0 0,0 0 0 16,0 0 0-16,-15 32 0 0,9-5 0 16,-1 10 0-16,-2 5 0 0,-1 6 0 0,-1 7 0 15,0 5 0-15,-1 4 0 0,-1 4 0 0,-2 3 0 16,2-2 0-16,-2 1 0 0,3-2 0 0,-4-5 0 15,1-2 0-15,0-7 0 0,-2-2 0 0,0-8 0 16,-2-5 0-16,-3-5 0 0,0-5 0 0,-3-4 0 16,0-6 0-16,1-6 0 0,2-4 0 0,1-7 0 15,3-6 0-15,18 4 0 16,-32-23 0-16,21 5 0 0,0-10 0 0,6-1 0 16,3-6 0-16,9 0 0 0,-7-19-122 0,29 31-178 15,-33-34-328-15,29 10 26 0,-7 2 208 0</inkml:trace>
  <inkml:trace contextRef="#ctx0" brushRef="#br1" timeOffset="166012.6851">20609 10205 2022 0,'-42'14'25'0,"42"-14"-25"0,0 0 0 0,0 0 0 16,0 0 0-16,0 0 0 0,0 0 0 0,0 0 0 15,21-11 0-15,-21 11 0 0,31-7 0 16,-13 3 0-16,3 1 0 0,0-1 0 0,-1-1 0 16,2-1 0-16,-1-1 0 0,-2 1 0 0,1-4 0 15,-2 2 0-15,-18 8 0 0,29-18 0 0,-29 18 0 16,19-17 0-16,-19 17 0 0,6-17 0 0,-6 17 0 16,-3-20 0-16,3 20 0 0,-8-19 0 15,8 19 0-15,-17-18 0 0,17 18 0 16,-23-16 0-16,23 16 0 0,-30-13 0 0,12 9 0 15,1 4 0-15,-1 4 0 0,0 4 0 0,-2 6 0 16,-2 3 0-16,2 4 0 0,-2 5 0 0,2 2 0 16,2 2 0-16,3-1 0 0,3 0 0 0,4-1 0 15,5-4 0-15,5-1 0 0,2-5 0 0,-4-18 0 16,32 25 0-16,-8-19 0 0,9-4 0 0,5-7 0 16,7-7 0-16,8-4 0 0,2-8 0 15,10-2 0-15,-2-5 0 0,6 2 0 0,-3-8 0 16,14 14-94-16,-25-34-184 0,30 25-354 0,-27-14-5 15,-1 3 232-15</inkml:trace>
  <inkml:trace contextRef="#ctx0" brushRef="#br1" timeOffset="166200.1876">21534 9594 2047 0,'-17'20'0'15,"-4"5"0"-15,2 1 0 0,0 3 0 0,2 3 0 16,0 0 0-16,1 3 0 0,-1 3 0 0,0 2 0 15,4 1 0-15,-2 0 0 0,2 1 0 0,2-2 0 16,1 0 0-16,1-2 0 0,5-3 0 0,0-5 0 16,6-3 0-16,-5-9 0 0,12 6-79 15,-9-24-188-15,0 0-413 0,0 0 81 16,0 0 178-16</inkml:trace>
  <inkml:trace contextRef="#ctx0" brushRef="#br1" timeOffset="166403.3063">21222 9941 2047 0,'-20'-11'0'16,"20"11"0"-16,0 0 0 0,0 0 0 0,0 0 0 15,0 0 0-15,0 0 0 0,31-1 0 0,-8 0 0 16,7 0 0-16,2-2 0 0,4-1 0 0,3 1 0 16,1-3 0-16,10 2 0 0,-1-4 0 15,12 2 0-15,1-4 0 0,10 5 0 0,-9-17-125 16,36 31-401-16,-31-26-125 0,12 12 27 0,-2 4 504 15</inkml:trace>
  <inkml:trace contextRef="#ctx0" brushRef="#br1" timeOffset="166934.5927">22455 10012 1898 0,'0'0'74'0,"-23"-17"-28"15,23 17-17-15,-26-19-29 0,26 19 0 0,-33-14 0 16,13 11 0-16,2 2 0 0,-1 3 0 0,-2 6 0 16,-1 1 0-16,-1 6 0 0,0 2 0 15,0 3 0-15,0 3 0 0,0 3 0 0,-1 1 0 16,4 3 0-16,-1 0 0 0,5-1 0 16,4-3 0-16,4-4 0 0,4-5 0 0,4-17 0 15,10 18 0-15,-10-18 0 0,36 0 0 0,-5-8 0 16,1-6 0-16,6-6 0 0,2-8 0 0,4-6 0 15,2-4 0-15,2-5 0 0,0-4 0 0,1 0 0 16,-3 0 0-16,-1 0 0 0,-6 3 0 0,-4 3 0 16,-5 3 0-16,-7 3 0 0,-6 1 0 15,-5 3 0-15,-5 2 0 0,-3 1 0 0,-5 5 0 16,-2 6 0-16,3 17 0 0,0 0 0 16,-18-15 0-16,18 15 0 0,-18 18 0 0,5 1 0 15,-1 10 0-15,-2 6 0 0,-1 7 0 0,-1 6 0 16,0 2 0-16,1 2 0 0,1 2 0 0,2-2 0 15,5 0 0-15,1-6 0 0,8 0 0 0,3-8 0 16,9 0 0-16,1-9 0 0,13 5-42 16,-26-34-174-16,59 41-281 0,-38-38-112 0,12 6 30 15,3 4 476-15</inkml:trace>
  <inkml:trace contextRef="#ctx0" brushRef="#br1" timeOffset="167309.5952">22955 9963 1891 0,'0'0'99'16,"0"0"-44"-16,-18-14-53 0,18 14-2 16,-22 4 0-16,22-4 0 0,-24 16 0 0,24-16 0 15,-26 28 0-15,14-8 0 0,1 3 0 0,-2 3 0 16,3 1 0-16,-1 1 0 0,1 2 0 0,2-4 0 16,3-1 0-16,1-3 0 0,4-4 0 0,0-18 0 15,10 26 0-15,-10-26 0 0,20 12 0 16,-20-12 0-16,29-2 0 0,-11-5 0 0,3-5 0 15,-1-2 0-15,2-6 0 0,0-2 0 0,-1-1 0 16,-2-2 0-16,1-2 0 0,-3 1 0 0,-1-3 0 16,-2 1 0-16,0 0 0 0,-3 2 0 0,1 1 0 15,-1 1 0-15,0 2 0 0,-2 2 0 16,-9 20 0-16,14-28 0 0,-14 28 0 0,0 0 0 16,0 0 0-16,0 0 0 0,0 0 0 15,0 0 0-15,-4 35 0 0,-2-11 0 0,-1 7 0 16,-2 0 0-16,1 2 0 0,-1 2 0 0,2 0 0 15,1-3 0-15,2-2 0 0,5-3 0 0,2-7 0 16,5 0 0-16,-8-20 0 0,23 27-49 0,-23-27-110 16,48 20-145-16,-48-20-269 0,40-14-28 0,-13 5 241 15</inkml:trace>
  <inkml:trace contextRef="#ctx0" brushRef="#br1" timeOffset="167512.693">23651 9456 2027 0,'-30'34'20'0,"3"3"-20"15,0 7 0-15,1 2 0 0,1 7 0 0,1 0 0 16,-1 1 0-16,2 0 0 0,3-2 0 0,1-1 0 16,6-4 0-16,2-2 0 0,1-3 0 15,7-2 0-15,0-3 0 0,4-2 0 0,2-5 0 0,0-4 0 16,-3-26-37-16,15 44-134 0,-15-44-452 0,0 0-52 15,6 19 135-15</inkml:trace>
  <inkml:trace contextRef="#ctx0" brushRef="#br1" timeOffset="167715.8389">23360 9853 2047 0,'0'0'0'0,"0"0"0"16,0 0 0-16,0 0 0 0,0 0 0 15,0 0 0-15,0 0 0 0,26 14 0 0,-7-11 0 16,6-2 0-16,1 0 0 0,7 0 0 0,1 2 0 16,8 0 0-16,4-1 0 0,9 1 0 0,3-4 0 15,10 7-54-15,-10-14-69 0,29 28-331 16,-26-24-188-16,5 8 33 0,-4 2 445 0</inkml:trace>
  <inkml:trace contextRef="#ctx0" brushRef="#br1" timeOffset="168122.077">24259 9972 1610 0,'-49'-21'119'0,"49"21"-58"0,-25-18-8 0,25 18-16 16,-22-20-1-16,22 20-3 0,-23-16 1 0,23 16-1 16,-22-8-2-16,22 8-31 0,-28-1 0 15,28 1 0-15,-38 7 0 0,16 2 0 16,-2 0 0-16,-4 6 0 0,-4 0 0 0,0 6 0 15,-6 3 0-15,-1 3 0 0,0 2 0 0,-1 3 0 16,1 2 0-16,4 0 0 0,3-2 0 0,8-3 0 16,6-5 0-16,7-5 0 0,11-19 0 0,-5 29 0 15,5-29 0-15,22 22 0 0,-3-17 0 16,5-4 0-16,8-3 0 0,6-7 0 0,3-3 0 16,9-5 0-16,-1-5 0 0,2-1 0 0,-1-2 0 15,-2 1 0-15,-4-3 0 0,-6 2 0 0,-5-2 0 16,-7-1 0-16,-1 3 0 0,-6 1 0 0,-2 1 0 15,-2 2 0-15,-6 3 0 0,-9 18 0 16,11-28 0-16,-11 28 0 0,0 0 0 0,-1-17 0 16,1 17 0-16,0 0 0 0,-17 15 0 15,17-15 0-15,-21 30 0 0,9-7 0 0,0 4 0 16,-1 1 0-16,1 5 0 0,-3 0 0 0,5 2 0 16,1-3 0-16,6 1 0 0,-3-13-22 0,19 23-172 15,-13-43-116-15,9 31-308 0,-4-12 59 0,-5-19 216 16</inkml:trace>
  <inkml:trace contextRef="#ctx0" brushRef="#br1" timeOffset="168309.596">24575 10281 2047 0,'0'0'0'0,"0"0"0"0,-25-6 0 0,25 6 0 16,-17-5 0-16,17 5 0 0,0 0 0 15,0 0 0-15,-10-19 0 0,10 19 0 0,0 0 0 16,18-10 0-16,-24-17-240 0,35 29-433 0,-29-2 35 16,20-19 143-16</inkml:trace>
  <inkml:trace contextRef="#ctx0" brushRef="#br0" timeOffset="178229.4722">2031 11727 1778 0,'28'-20'112'16,"-26"3"-86"-16,-2 17-11 0,12-30 4 0,-12 30-3 16,14-23 1-16,-14 23-6 0,0 0-3 15,0 0 1-15,0 0 2 0,0 0 3 16,0 0-3-16,3 16-11 0,-8 4 0 0,-1 4 0 15,-1 7 0-15,-3 6 0 0,1 4 0 0,-2 5 0 16,0 6 0-16,2 2 0 0,1 1 0 0,0 3 0 16,1-3 0-16,1 0 0 0,1-2 0 0,3-8 0 15,2-5 0-15,2-5 0 0,3-5 0 0,1-7 0 16,6-1-39-16,-12-22-40 0,34 26-70 0,-34-26-461 16,25-2-28-16,-4-7 107 0</inkml:trace>
  <inkml:trace contextRef="#ctx0" brushRef="#br0" timeOffset="178573.2306">2504 11970 1900 0,'-9'25'37'0,"9"-25"-19"0,-19 37-6 16,10-14-12-16,0-1 31 0,0 4-29 0,-1 0 25 15,1 2-12-15,0-1-10 0,1 0-5 0,0-4 0 16,2-1 0-16,3-2 0 0,3-20 0 0,-2 28 0 15,2-28 0-15,0 0 0 0,5 17 0 0,-5-17 0 16,0 0 0-16,0 0 0 0,26-8 0 0,-26 8 0 16,25-31 0-16,-9 8 0 0,2-4 0 15,2-2 0-15,2-3 0 0,-3 1 0 16,2 2 0-16,-4 4 0 0,-3 5 0 0,-14 20 0 16,25-28 0-16,-25 28 0 0,0 0 0 0,19-17 0 15,-19 17 0-15,0 0 0 0,0 0 0 0,11 27 0 16,-7-10 0-16,-2 6 0 0,-2 6 0 0,0 0 0 15,0 2 0-15,0 1 0 0,1-5 0 0,4 0 0 16,1-8 0-16,4-2 0 0,-10-17 0 16,27 21 0-16,-9-19-22 0,10 4-80 0,-13-40-202 15,25 31-344-15,-13-15 13 0,11-3 300 0</inkml:trace>
  <inkml:trace contextRef="#ctx0" brushRef="#br0" timeOffset="178926.6462">3985 11627 1354 0,'-22'-27'188'0,"22"27"-92"0,-12-30-9 0,12 30-9 16,-9-18-8-16,9 18-8 0,0 0-15 0,0 0-5 15,0 0-19-15,0 0-23 0,0 0 0 0,-19 13 0 16,19-13 0-16,-4 34 0 0,4-11 0 0,0 2 0 16,2 7 0-16,-2-1 0 0,1 6 0 15,0 1 0-15,-1 1 0 0,1 3 0 0,-1 1 0 16,-1 3 0-16,0 0 0 0,-2 1 0 0,1 0 0 15,-3-1 0-15,1-3 0 0,-1-4 0 0,3-6 0 16,-2-9-31-16,8 1-37 0,-4-25-34 0,20 46-274 16,-20-46-258-16,0 0 7 0,19 2 419 0</inkml:trace>
  <inkml:trace contextRef="#ctx0" brushRef="#br0" timeOffset="179145.4233">3843 12027 1533 0,'0'0'514'0,"-25"7"-514"0,25-7 0 0,-7 17 0 16,7-17 0-16,0 0 0 0,0 0 0 15,20 9 0-15,-20-9 0 0,29-10 0 0,-10-1 0 16,4-6 0-16,3-2 0 0,4-6 0 0,3-7 0 16,6-3 0-16,1-4 0 0,5-1 0 0,-1 2 0 15,0 3-23-15,-3 0-15 0,0 4 7 0,-3-2-7 16,2 2 5-16,-7-5-23 0,7 12-8 0,-17-18-57 15,25 34-285-15,-29-20-172 0,2 7-9 0,-2 12 516 16</inkml:trace>
  <inkml:trace contextRef="#ctx0" brushRef="#br0" timeOffset="179489.1465">4549 11453 1696 0,'-6'36'128'0,"-12"-20"-55"0,7 10-9 16,-5 0-28-16,3 4 0 0,-4 4-22 0,2 3-14 16,-2 6 0-16,3-1 0 0,-3 4 0 0,1 0 0 15,2 1 0-15,1 3 0 0,2-3 0 0,3-2 0 16,-2-3 0-16,4-3 0 0,2-6 0 0,3 0 0 15,2-6 0-15,1-7 0 0,2-3 0 16,-4-17 0-16,15 21 0 0,-15-21 0 0,20 5 0 16,-20-5 0-16,28-12 0 0,-9-1 0 0,3-8 0 15,-1-6 0-15,4-6 0 0,-1-2 0 0,0 0 0 16,-2 0 0-16,0 0 0 0,-1 2 0 0,-3 0 0 16,-1 0 0-16,-1 5 0 0,-3 3 0 0,-2 5 0 15,-11 20 0-15,15-27 0 16,-15 27 0-16,0 0 0 0,0 0 0 0,0 0 0 15,0 0 0-15,0 0 0 0,-1 31 0 0,-3-7 0 16,0 5 0-16,-1 4 0 0,1 2 0 0,-1 1 0 16,2-3 0-16,3-2 0 0,0 0 0 0,4-4 0 15,0-2 0-15,3-2 0 0,-7-23 0 0,23 30 0 16,-23-30 0-16,35 19-19 0,-15-16-22 0,3-2 1 16,-3-16-36-16,15 14-46 0,-33-34-342 15,33 20-151-15,-12-12 64 0,4-5 433 0</inkml:trace>
  <inkml:trace contextRef="#ctx0" brushRef="#br0" timeOffset="179658.3832">5089 11871 1852 0,'-20'5'99'0,"20"-5"-46"0,-16 30-12 0,8-10-39 0,1 1-2 16,1 6 0-16,0 2 0 0,1 0 0 16,0 0 0-16,0 0 0 0,2-2 0 15,-1 4 0-15,4-5 0 0,0-2 0 0,1-6 0 16,-1-18 0-16,6 26 0 0,-6-26 0 0,11 17 0 15,-11-17 0-15,0 0 0 0,21 8 0 0,-21-8 0 16,22-12-9-16,1 9-139 0,-28-27-485 0,29 9-48 16,-13-15 106-16</inkml:trace>
  <inkml:trace contextRef="#ctx0" brushRef="#br0" timeOffset="179799.0671">5122 11611 1898 0,'-10'26'0'16,"10"-26"-14"-16,-1 18-32 0,1-18-50 16,21 25-241-16,-21-25-249 0,0 0-12 0,28 18 378 15</inkml:trace>
  <inkml:trace contextRef="#ctx0" brushRef="#br0" timeOffset="180127.4757">5519 11718 568 0,'48'-13'239'0,"-20"20"-123"0,-28-7-42 0,33 6 10 16,-33-6 38-16,19 10 24 0,-19-10 25 0,0 0-14 15,0 0-55-15,0 0-37 0,-23 15-27 16,23-15-11-16,-19 10-7 0,19-10 1 0,-28 13-3 16,28-13 3-16,-32 18-5 0,15-6-2 15,-1 3-2-15,0 0 0 0,-2 4-8 0,3 0-4 16,0 0 0-16,3 2 0 0,3-2 0 0,3-2 0 16,8-17 0-16,-6 30 0 0,6-30 0 0,8 23 0 15,-8-23 0-15,20 12 0 0,-20-12 0 16,34 2 0-16,-12-6 0 0,1 0 0 0,2-3 0 15,0 0 0-15,2-2 0 0,-1 1 0 0,-3 1 0 16,-4 2 0-16,-19 5 0 0,28-3 0 0,-28 3 0 16,0 0 0-16,0 0 0 0,15 26 0 0,-15-26 0 15,-10 30 0-15,-1-9 0 0,-2 0 0 0,-3 4 0 16,-4 0 0-16,0 0 0 0,-1 2 0 0,0-3 0 16,3-2 0-16,3-4 0 15,15-18 0-15,-19 25 0 0,19-25 0 0,0 0-73 16,0 0-84-16,0 0-486 0,0 0 21 0,22-8 71 15</inkml:trace>
  <inkml:trace contextRef="#ctx0" brushRef="#br0" timeOffset="180627.4686">6804 11822 1421 0,'-4'-22'258'0,"4"22"-172"16,0 0-12-16,0 0-6 0,0 0-17 0,-1-20-16 16,1 20-6-16,0 0-8 0,-24-16-17 0,24 16-4 15,-26-13 0-15,26 13 0 0,-35-9 0 0,16 8 0 16,-5-1 0-16,3 5 0 0,-3 2 0 0,0 2 0 15,1 3 0-15,0 4 0 0,0 3 0 16,0 2 0-16,0 3 0 0,2 2 0 0,0 2 0 16,2 2 0-16,-2 1 0 0,5 1 0 0,2 0 0 15,3-1 0-15,2-1 0 0,4 0 0 0,4-4 0 16,5 0 0-16,6-3 0 0,4-4 0 0,7-3 0 16,-1-5 0-16,11-1 0 0,-2-7 0 15,9 2 0-15,-4-14-75 0,24 29-213 16,-19-35-336-16,15 11-28 0,-6-7 245 0</inkml:trace>
  <inkml:trace contextRef="#ctx0" brushRef="#br0" timeOffset="181064.9659">7262 11877 1850 0,'0'0'72'0,"-17"-11"-30"0,17 11-9 15,-18-13-1-15,18 13-14 0,-18-12-18 0,18 12 0 16,-20-9 0-16,20 9 0 0,-18-2 0 15,18 2 0-15,-19 4 0 0,19-4 0 0,-21 12 0 16,21-12 0-16,-24 22 0 0,9-6 0 0,-2 3 0 16,0 2 0-16,-5 4 0 0,2-1 0 0,-1 2 0 15,1 1 0-15,2-3 0 0,2 0 0 0,4-4 0 16,2-2 0-16,10-18 0 0,-4 24 0 16,4-24 0-16,0 0 0 0,20 17 0 0,-20-17 0 15,31 2 0-15,-11-5 0 0,3-5 0 0,2-2 0 16,2-4 0-16,-3-1 0 0,1-1 0 0,1-2 0 15,-2 0 0-15,1-1 0 0,-4-2 0 0,-2 3 0 16,-5-2 0-16,-2 1 0 0,-3 1 0 0,-2 0 0 16,-2 1 0-16,-2 0 0 15,-3 17 0-15,2-26 0 0,-2 26 0 0,0-17 0 16,0 17 0-16,0 0 0 0,0 0 0 0,0 0 0 16,0 0 0-16,0 0 0 0,0 0 0 0,-7 28 0 15,4-6 0-15,1 5 0 0,-1 3 0 0,0 2 0 16,-1 1 0-16,0-1 0 0,3-5 0 0,0-1 0 15,2-2 0-15,2-5 0 0,5-1 0 0,-8-18 0 16,27 21 0-16,-8-17 0 0,7-3-17 16,1-11-62-16,14 16-69 0,-32-38-286 0,33 19-201 15,-9-11 60-15,2-7 417 0</inkml:trace>
  <inkml:trace contextRef="#ctx0" brushRef="#br0" timeOffset="181393.1029">7749 11771 2026 0,'0'0'21'0,"-27"12"-21"16,27-12 0-16,-19 12 0 0,19-12 0 0,-19 15 0 15,19-15 0-15,-18 18 0 0,18-18 0 0,-16 19 0 16,16-19 0-16,-15 21 0 0,15-21 0 0,-17 23 0 16,17-23 0-16,-15 25 0 0,15-25 0 0,-10 23 0 15,10-23 0-15,-1 18 0 0,1-18 0 16,0 0 0-16,9 19 0 0,-9-19 0 15,0 0 0-15,25 12 0 0,-25-12 0 0,27 4 0 16,-27-4 0-16,31-1 0 0,-14 1 0 0,-17 0 0 16,31-1 0-16,-31 1 0 0,25 3 0 0,-25-3 0 15,17 11 0-15,-17-11 0 0,0 0 0 0,15 24 0 16,-15-24 0-16,2 25 0 0,-2-25 0 0,-6 30 0 16,-1-12 0-16,0 0 0 0,-3 1 0 15,0 1 0-15,1-3 0 0,-1 0 0 0,10-17 0 16,-14 23 0-16,14-23 0 0,0 0 0 0,0 0-65 15,9 18-137-15,-22-40-338 0,13 22-114 0,24-28 69 16</inkml:trace>
  <inkml:trace contextRef="#ctx0" brushRef="#br0" timeOffset="181768.0893">8010 11953 1778 0,'-13'21'177'15,"13"-21"-120"-15,0 0-22 0,-16 18-35 0,16-18 0 16,0 0 0-16,0 0 0 0,0 0 0 0,26-4 0 16,-26 4 0-16,24-14 0 0,-7 6 0 15,4-3 0-15,-1-1 0 0,4-2 0 0,-3 0 0 16,1-1 0-16,-2 2 0 0,-2 0 0 0,-18 13 0 16,26-25 0-16,-26 25 0 0,12-18 0 15,-12 18 0-15,0 0 0 0,-5-23 0 0,5 23 0 16,0 0 0-16,-26-20 0 0,26 20 0 0,-26-15 0 15,9 10 0-15,17 5 0 0,-33-6 0 0,33 6 0 16,-31 3 0-16,31-3 0 0,-26 14 0 16,26-14 0-16,-26 32 0 0,15-13 0 0,0 5 0 15,1 3 0-15,1 3 0 0,1 4 0 0,1 0 0 16,3-3 0-16,2-1 0 0,2-2 0 0,4-4 0 16,2-2 0-16,5-5 0 0,-11-17 0 0,36 24 0 15,-13-20 0-15,10-3 0 0,-1-7 0 0,9-1 0 16,0-10 0-16,13 6-74 0,-15-30-172 15,36 24-357-15,-24-16-30 0,11 3 143 16</inkml:trace>
  <inkml:trace contextRef="#ctx0" brushRef="#br0" timeOffset="182033.7185">8714 12079 2044 0,'-2'21'3'0,"-15"2"-3"0,1 2 0 15,-1 3 0-15,0 1 0 0,0 0 0 0,-4 1 0 16,2-2 0-16,2-1 0 0,1-3 0 0,4-5 0 15,6-2 0-15,6-17 0 0,0 26-83 0,-7-45-199 16,25 28-381-16,-18-9 11 0,29-10 286 0</inkml:trace>
  <inkml:trace contextRef="#ctx0" brushRef="#br0" timeOffset="182596.2646">9676 11368 1586 0,'-6'-18'89'16,"6"18"-22"-16,0 0-4 0,0 0-5 0,2-19-2 15,-2 19-16-15,0 0-7 0,0 0-13 16,-14 20-6-16,14-20-2 0,-13 33-3 0,7-8-16 15,-2 4 14-15,1 6-7 0,-1 3 0 0,0 3 0 16,1 4 0-16,0 2 0 0,2 2 0 0,-1-1 0 16,1-2 0-16,1-3 0 0,2-2 0 0,1-2 0 15,2-4 0-15,1-2 0 0,4-2-34 16,0-8-24-16,5 0 8 0,-11-23-66 0,38 21-472 0,-38-21-22 16,24 3 20-16</inkml:trace>
  <inkml:trace contextRef="#ctx0" brushRef="#br0" timeOffset="182783.7718">9527 11841 1985 0,'-29'14'57'0,"29"-14"-52"0,-26 8-5 16,26-8 0-16,0 0 0 0,0 0 0 0,0 0 0 16,0 0 0-16,0 0 0 0,0 0 0 0,32-12 0 15,-13 3 0-15,6-4 0 0,1-2 0 0,6-2 0 16,1-3 0-16,4 2 0 0,1-4 0 15,3 3 0-15,2-4-23 0,0 1-20 0,-2-6-31 16,9 12-37-16,-27-32-279 0,24 27-257 0,-11-6 51 16,-4-4 434-16</inkml:trace>
  <inkml:trace contextRef="#ctx0" brushRef="#br0" timeOffset="183158.7799">10174 11358 1523 0,'-23'-6'474'0,"7"26"-435"0,1 1-28 15,2 5-11-15,1 0 0 0,0 5 0 0,-1 0 0 16,3 3 0-16,-3 2 0 0,5 2 0 16,-2 0 0-16,4-1 0 0,0-1 0 0,1 0 0 15,1 1 0-15,2-2 0 0,1 0 0 16,2-3 0-16,0-1 0 0,2-4 0 0,2-5 0 16,-1-5 0-16,-4-17 0 0,21 23 0 0,-21-23 0 15,24 7 0-15,-24-7 0 0,27-7 0 0,-27 7 0 16,31-20 0-16,-14 3 0 0,-2-5 0 15,1-4 0-15,0-1 0 0,0 0 0 0,-2 0 0 16,0 2 0-16,-2 5 0 0,-1 0 0 0,-11 20 0 16,17-28 0-16,-17 28 0 0,0 0 0 0,18-15 0 15,-18 15 0-15,0 0 0 0,0 0 0 0,14 23 0 16,-14-23 0-16,6 37 0 0,-5-12 0 0,0 2 0 16,-1 1 0-16,0 1 0 0,2-1 0 15,1-3 0-15,2-1 0 0,2-4 0 16,6-2 0-16,-13-18 0 0,32 22 0 0,-11-18 0 15,4 0-42-15,0-10-20 0,20 19-165 0,-37-31-405 16,32 5 12-16,-12-6 157 0</inkml:trace>
  <inkml:trace contextRef="#ctx0" brushRef="#br0" timeOffset="183489.8492">10599 11773 1865 0,'-9'18'105'15,"9"-18"-72"-15,0 27-15 0,0-27 1 0,14 22-12 16,-14-22-7-16,25 14 0 0,-8-10 0 0,1-4 0 16,3-3 0-16,2-1 0 0,2-1 0 0,2-5 0 15,-1-1 0-15,-1-2 0 0,-2-2 0 16,-3 2 0-16,-20 13 0 0,26-29 0 0,-26 29 0 16,10-23 0-16,-10 23 0 0,-6-19 0 0,6 19 0 15,-17-18 0-15,17 18 0 0,-33-14 0 0,10 11 0 16,-2 1 0-16,-3 4 0 0,-2 3 0 0,2 2 0 15,-1 4 0-15,1 2 0 0,2 4 0 16,1 2 0-16,2 3 0 0,4 2 0 0,2 2 0 16,4 1 0-16,2 2 0 0,5-1 0 15,5-2 0-15,4-5 0 0,5-2 0 0,-8-19 0 16,33 24 0-16,-10-17 0 0,5-5 0 0,4-3 0 16,7-2 0-16,2-7 0 0,10 1 0 0,-1-7 0 15,13 12-88-15,-23-38-273 0,36 26-288 0,-16-10-27 16,6-1 404-16</inkml:trace>
  <inkml:trace contextRef="#ctx0" brushRef="#br0" timeOffset="184092.4402">12227 11714 1852 0,'0'0'75'0,"0"0"-47"0,-16-21-7 16,16 21 5-16,-28-14-1 0,11 8-7 0,-3 1-16 16,-3 1-2-16,-1 4 0 0,0 3 0 0,-2 3 0 15,2 2 0-15,-1 6 0 0,2 3 0 0,1 1 0 16,1 2 0-16,1 4 0 0,1 1 0 16,3 2 0-16,4 2 0 0,2 0 0 0,3-1 0 15,4-1 0-15,6-5 0 0,2-5 0 0,-5-17 0 16,26 21 0-16,-6-16 0 0,4-4 0 0,5-7 0 15,4-5 0-15,2-5 0 0,5-7 0 0,1-5 0 16,2-5 0-16,0-4 0 0,-2-3 0 0,-1 0 0 16,-1-1 0-16,-5 1 0 0,-1 1 0 15,-6 3 0-15,-4 2 0 0,-7 2 0 16,-4 3 0-16,-6 3 0 0,-3 0 0 0,-6 3 0 16,-2 3 0-16,-4 2 0 0,9 18 0 0,-27-27 0 15,27 27 0-15,-29-6 0 0,29 6 0 0,-30 21 0 16,17-2 0-16,1 9 0 0,1 3 0 0,2 6 0 15,1 0 0-15,4 4 0 0,1-2 0 0,5 2 0 16,0-5 0-16,5 2 0 0,0-4 0 16,4-2 0-16,2-1 0 0,4-2 0 0,1-6-16 0,10 4-69 15,-9-17-35-15,31 31-245 0,-31-35-237 0,19 7 38 16,-5 0 270-16</inkml:trace>
  <inkml:trace contextRef="#ctx0" brushRef="#br0" timeOffset="184477.2833">12644 11816 1987 0,'-10'18'32'16,"10"-18"-21"-16,0 0-2 0,0 0-3 0,9 17-4 15,-9-17-2-15,21 7 0 0,-4-5 0 0,4-3 0 16,2-1 0-16,3-2 0 0,-1-1 0 15,2-2 0-15,0 1 0 0,0-3 0 0,-2 1 0 16,-2 1 0-16,-2-3 0 0,-4 2 0 0,-17 8 0 16,25-16 0-16,-25 16 0 0,0 0 0 0,15-24 0 15,-15 24 0-15,-1-17 0 0,1 17 0 0,-10-18 0 16,10 18 0-16,-18-20 0 0,18 20 0 0,-27-15 0 16,27 15 0-16,-33-11 0 0,15 8 0 15,1 2 0-15,-1 2 0 0,1 3 0 16,17-4 0-16,-32 16 0 0,32-16 0 0,-28 27 0 0,15-7 0 15,-1 0 0-15,2 4 0 0,1 3 0 0,0-2 0 16,2 2 0-16,4-3 0 0,1-1 0 0,5-2 0 16,3-4 0-16,-4-17 0 0,22 26 0 15,-5-18 0-15,0-5 0 0,6-2 0 0,0-4 0 16,5-1 0-16,3-4 0 0,4-1-14 0,-2-13-84 16,23 30-189-16,-28-34-355 0,20 12 25 15,-8-6 229-15</inkml:trace>
  <inkml:trace contextRef="#ctx0" brushRef="#br0" timeOffset="185040.0023">13318 11745 1811 0,'19'14'116'15,"-36"-6"-70"-15,17-8-11 0,-26 26-12 16,26-26-7-16,-20 30-16 0,10-13 0 0,3 0 0 16,-1 2 0-16,4 2 0 0,0-1 0 0,0 2 0 15,1 0 0-15,0-2 0 0,3 3 0 0,-1-1 0 16,1-3 0-16,1 1 0 0,-1-2 0 0,0-18 0 15,1 29 0-15,-1-29 0 0,2 19 0 0,-2-19 0 16,0 0 0-16,0 0 0 0,0 0 0 16,0 0 0-16,0 0 0 0,0 0 0 15,19-17 0-15,-19 17 0 0,7-32 0 0,-3 13 0 16,-2 1 0-16,2-5 0 0,0 3 0 0,-1-3 0 16,1-1 0-16,0-1 0 0,-2-2 0 0,2-2 0 15,1-3 0-15,-1-2 0 0,3 0 0 0,1-1 0 16,3 3 0-16,1 4 0 0,3 4 0 0,-2 3 0 15,2 3 0-15,-15 18 0 0,31-29 0 16,-12 16 0-16,0 2 0 0,2 2 0 0,1 0 0 16,-2 4 0-16,1 1 0 0,0 3 0 0,-2 2 0 15,-1 3 0-15,-1 2 0 0,-17-6 0 0,31 18 0 16,-31-18 0-16,20 24 0 0,-20-24 0 0,5 32 0 16,-6-14 0-16,-4 1 0 0,-3 3 0 0,-4 1 0 15,-2 1 0-15,-3-1 0 0,0-1 0 16,0 0 0-16,0-1 0 0,1 0 0 15,-1-1 0-15,1-1 0 0,-1-1 0 0,17-18 0 16,-30 30 0-16,30-30 0 0,-27 28 0 0,27-28 0 16,-20 20 0-16,20-20 0 0,-17 15 0 0,17-15 0 15,-17 16 0-15,17-16 0 0,-17 15 0 0,17-15 0 16,-22 26 0-16,22-26 0 0,-30 35 0 0,13-10 0 16,-2 4 0-16,0 4 0 0,-3 4 0 15,0 0 0-15,1 1 0 0,0 1 0 0,3-1 0 16,1-5 0-16,7-4 0 0,3-8 0 0,7-3 0 15,0-18-53-15,22 32-258 0,-22-32-238 0,12-17-93 16,5 8 151-16</inkml:trace>
  <inkml:trace contextRef="#ctx0" brushRef="#br0" timeOffset="185571.2891">14003 11735 2047 0,'0'0'0'0,"0"0"0"0,0 0 0 15,0 0 0-15,0 0 0 0,17 9 0 0,-17-9 0 16,20 1 0-16,-20-1 0 0,29-7 0 0,-11 2 0 16,2-4 0-16,2-1 0 0,0-2 0 0,1 0 0 15,-1 0 0-15,-2-2 0 0,-2 2 0 16,-18 12 0-16,27-28 0 0,-27 28 0 0,17-27 0 15,-17 27 0-15,6-28 0 0,-6 28 0 16,-8-27 0-16,8 27 0 0,-23-23 0 0,23 23 0 16,-36-17 0-16,16 14 0 0,-3 1 0 0,-2 5 0 15,1 4 0-15,0 3 0 0,-2 3 0 0,2 5 0 16,0 2 0-16,0 4 0 0,3 4 0 0,1 2 0 16,2 1 0-16,4 1 0 0,7-3 0 0,4 0 0 15,4-4 0-15,5-2 0 0,5-1 0 0,5-5 0 16,3-3 0-16,4-3 0 0,4-2 0 15,1-4 0-15,5-4 0 0,1-4 0 0,7-1 0 16,2-5 0-16,5-1 0 0,2-5 0 16,2-1 0-16,1-2 0 0,3 0-27 0,-10-9-73 15,17 23-112-15,-37-34-276 0,26 27-117 0,-12-12 26 16,-6-12 544-16</inkml:trace>
  <inkml:trace contextRef="#ctx0" brushRef="#br0" timeOffset="185915.0467">14804 11601 1970 0,'-48'22'77'0,"25"-2"-77"0,2 1 0 16,3 1 0-16,2 0 0 0,3-2 0 0,0 2 0 16,0 0 0-16,4 0 0 0,0 1 0 0,2 0 0 15,0-3 0-15,2-2 0 0,5-18 0 0,-4 25 0 16,4-25 0-16,0 0 0 16,10 17 0-16,-10-17 0 0,0 0 0 0,17-2 0 15,-17 2 0-15,19-15 0 0,-19 15 0 0,25-33 0 16,-11 11 0-16,3-3 0 0,0-1 0 0,3 1 0 15,-3 1 0-15,-1 1 0 0,-1 1 0 0,-1 0 0 16,-3 3 0-16,-2 2 0 0,-9 17 0 0,15-25 0 16,-15 25 0-16,0 0 0 0,0 0 0 0,0 0 0 15,0 0 0-15,0 0 0 0,0 0 0 16,6 29 0-16,-10-9 0 0,1 4 0 0,-1 1 0 16,2 0 0-16,1 2 0 0,1-2 0 0,3 0 0 15,2 1 0-15,4-4 0 0,5-3 0 16,-14-19 0-16,40 30 0 0,-14-19 0 0,4-3 0 15,4-3-3-15,5 0-47 0,-4-11-24 0,18 16-86 16,-31-39-214-16,36 25-199 0,-20-12-29 16,2-9 392-16</inkml:trace>
  <inkml:trace contextRef="#ctx0" brushRef="#br0" timeOffset="186290.0437">15493 11601 1860 0,'-44'-19'103'0,"27"13"-46"16,-3 0-30-16,3 6-27 0,-2 2 0 0,2 5 0 15,17-7 0-15,-31 21 0 16,31-21 0-16,-26 33 0 0,17-14 0 0,-1 2 0 16,4 1 0-16,0-1 0 0,2 1 0 0,3 1 0 15,0-2 0-15,1 0 0 0,2-1 0 0,-2-20 0 16,11 25 0-16,-11-25 0 0,22 11 0 0,-22-11 0 16,30-2 0-16,-12-6 0 0,3-2 0 0,3-6 0 15,2-4 0-15,2-4 0 0,4-5 0 0,2-3 0 16,0-5 0-16,0 1 0 0,-1 0 0 15,-1-2 0-15,-2 0 0 0,-6-2 0 0,-2 1 0 16,-5 1 0-16,-1 3 0 0,-3 2 0 0,-6 0 0 16,-1 4 0-16,-6 5 0 0,-2 4 0 0,2 20 0 15,0 0 0-15,-18-7 0 0,18 7 0 16,-26 33 0-16,12-7 0 0,-5 7 0 0,1 4 0 16,0 5 0-16,1 1 0 0,2 1 0 15,2 2 0-15,2 0 0 0,0-3 0 0,4-2 0 16,-1-7 0-16,7-2 0 0,1-5 0 0,6-1 0 15,4-6 0-15,8 6-86 0,-18-26-81 0,50 36-222 16,-50-36-190-16,32 7-4 0,-3 4 341 0</inkml:trace>
  <inkml:trace contextRef="#ctx0" brushRef="#br0" timeOffset="187008.777">15859 11674 1940 0,'0'0'54'0,"0"0"-36"16,14 21 1-16,-14-21-3 0,0 0-16 0,21 17 0 15,-21-17 0-15,21 6 0 0,-21-6 0 16,26 1 0-16,-26-1 0 0,26-3 0 0,-26 3 0 16,31-7 0-16,-13 1 0 0,-1-1 0 0,1-3 0 15,-1 0 0-15,-17 10 0 0,32-21 0 0,-32 21 0 16,27-24 0-16,-27 24 0 0,18-23 0 0,-18 23 0 15,6-20 0-15,-6 20 0 0,-2-17 0 0,2 17 0 16,0 0 0-16,-25-22 0 16,25 22 0-16,-32-4 0 0,12 5 0 0,-3 2 0 15,0 4 0-15,0 1 0 0,1 4 0 0,0 1 0 16,0 3 0-16,3 2 0 0,-3 0 0 0,3 3 0 16,1 1 0-16,4 1 0 0,1-2 0 0,4-1 0 15,5-3 0-15,4-17 0 0,5 29 0 0,-5-29 0 16,21 25 0-16,-21-25 0 0,35 16 0 0,-12-11 0 15,5-4 0-15,6-2 0 0,4-5 0 16,4-2 0-16,6-4 0 0,3-1 0 0,2-1 0 16,3-3 0-16,-1 1 0 0,-2-2 0 0,-3-2 0 15,-3 2 0-15,-1 0 0 0,-6 0 0 16,-4 1 0-16,-4 0 0 0,-8 3 0 0,-5 1 0 16,-19 13 0-16,0 0 0 0,13-16 0 0,-13 16 0 15,0 0 0-15,-29 9 0 0,29-9 0 0,-36 24 0 16,16-7 0-16,-3 4 0 0,-2 1 0 15,0 2 0-15,2 0 0 0,1 1 0 0,1 0 0 16,4-4 0-16,6 1 0 0,4-5 0 0,7-17 0 16,-4 26 0-16,4-26 0 0,0 0 0 0,19 16 0 15,-19-16 0-15,21-1 0 0,-21 1 0 0,30-13 0 16,-30 13 0-16,32-25 0 0,-13 8 0 0,-1-3 0 16,1-2 0-16,0 2 0 0,-1-1 0 15,-2 1 0-15,-1 0 0 0,-2 2 0 16,-2 0 0-16,-11 18 0 0,17-30 0 0,-17 30 0 15,13-25 0-15,-13 25 0 0,11-17 0 0,-11 17 0 16,0 0 0-16,0 0 0 0,0 0 0 0,-1 18 0 16,1-18 0-16,-9 37 0 0,2-14 0 0,1 5 0 15,-3 0 0-15,3 1 0 0,-1 0 0 0,3-1 0 16,3-3 0-16,5-2 0 0,3-5 0 16,-7-18 0-16,30 26 0 0,-4-18 0 0,2-5 0 15,8-6 0-15,7-7-38 0,9 3-50 0,-12-24-72 16,36 32-175-16,-43-43-143 0,26 14-79 0,1 6 167 15,-24-26 390-15</inkml:trace>
  <inkml:trace contextRef="#ctx0" brushRef="#br0" timeOffset="187196.2763">17357 11311 2026 0,'-19'38'21'0,"0"5"-21"0,2 1 0 0,2 4 0 15,0 1 0-15,2-2 0 0,2 0 0 0,0-2 0 16,3-4 0-16,3-6 0 0,4-1 0 16,-1-9-33-16,10 5-73 0,-8-30-171 0,0 22-368 15,0-22-3-15,4 21 311 0</inkml:trace>
  <inkml:trace contextRef="#ctx0" brushRef="#br0" timeOffset="187383.7772">17053 11589 1868 0,'-31'6'179'0,"31"-6"-179"0,-4 21 0 16,4-21 0-16,0 0 0 0,31 19 0 0,-10-15 0 16,5-3 0-16,8-1 0 0,4-3 0 15,10-2 0-15,5-4 0 0,10 1 0 0,1-9-58 16,20 24-161-16,-27-26-396 0,26 10-47 15,-7-6 170-15</inkml:trace>
  <inkml:trace contextRef="#ctx0" brushRef="#br0" timeOffset="187852.5424">18233 11593 1765 0,'-18'-7'55'0,"18"7"-13"0,0 0 5 0,0 0 1 16,-21-10-16-16,21 10-3 0,0 0-7 0,0 0-15 15,0 0-7-15,0 0 0 0,0 0 0 0,0 0 0 16,0 0 0-16,0 0 0 0,4 18 0 0,-4-18 0 16,10 26 0-16,-10-26 0 0,11 35 0 15,-5-14 0-15,-3 2 0 0,2 2 0 16,-2 0 0-16,-2 0 0 0,0 1 0 0,-1-2 0 16,-1-3 0-16,2-3 0 0,-1-18 0 0,4 24 0 15,-4-24 0-15,0 0 0 0,0 0 0 0,23 11 0 16,-23-11 0-16,0 0 0 0,25-23 0 0,-25 23 0 15,26-38 0-15,-9 14 0 0,2-4 0 0,2 0 0 16,0-1 0-16,-1 0 0 0,1 2 0 16,-2-1 0-16,1 1 0 0,-1 1 0 0,2-1 0 15,1-1 0-15,3 4 0 0,1-1 0 0,3 3 0 16,-2 0 0-16,1 10-25 0,-6-6-45 0,14 30-126 16,-38-35-283-16,26 30-157 0,-24-7 19 0,22-3 594 15</inkml:trace>
  <inkml:trace contextRef="#ctx0" brushRef="#br0" timeOffset="188596.0033">19010 11552 1767 0,'21'0'132'0,"-21"0"-79"0,-27-11-7 16,10 5-10-16,17 6-23 0,-33-6-13 0,15 6 0 15,-1 1 0-15,-1 2 0 0,1 1 0 0,-2 2 0 16,-1 2 0-16,1 1 0 0,0 3 0 16,0 4 0-16,0 0 0 0,4 2 0 0,0 3 0 15,1-1 0-15,2 3 0 0,0-1 0 0,5 1 0 16,0-1 0-16,4-4 0 0,3 1 0 0,2-19 0 16,5 26 0-16,-5-26 0 0,15 18 0 15,-15-18 0-15,28 9 0 0,-9-10 0 0,1-1 0 16,2-4 0-16,3-3 0 0,0-3 0 0,4-5 0 15,0-1 0-15,-1-3 0 0,0 1 0 0,0-2 0 16,-1-1 0-16,-3 0 0 0,0 0 0 0,-6 1 0 16,-1 2 0-16,-5 1 0 0,-2 2 0 0,-10 17 0 15,7-28 0-15,-7 28 0 0,-1-20 0 0,1 20 0 32,0 0 0-32,0 0 0 0,-21-12 0 0,21 12 0 0,0 0 0 15,-24 22 0-15,24-22 0 0,-16 30 0 0,9-11 0 16,2-3 0-16,2 3 0 0,3-19 0 15,3 30 0-15,-3-30 0 0,11 24 0 0,-11-24 0 16,19 18 0-16,-19-18 0 0,25 12 0 0,-25-12 0 16,31 9 0-16,-10-8 0 0,-2-2 0 0,3-3 0 15,-1-1 0-15,3-1 0 0,1-1 0 16,-1-2 0-16,0 1 0 0,-1 0 0 0,-1-1 0 16,-2 2 0-16,-20 7 0 0,26-11 0 0,-26 11 0 15,0 0 0-15,0 0 0 0,0 0 0 0,0 0 0 16,0 0 0-16,0 20 0 0,-9-3 0 0,-3 3 0 15,-2 2 0-15,1 2 0 0,-1-3 0 0,2 1 0 16,2-2 0-16,3-3 0 0,7-17 0 16,-6 27 0-16,6-27 0 0,0 0 0 15,6 17 0-15,-6-17 0 0,0 0 0 0,23-1 0 16,-23 1 0-16,21-16 0 0,-21 16 0 0,22-26 0 16,-10 8 0-16,-1-1 0 0,0 0 0 0,-4 1 0 15,-1 0 0-15,-1-2 0 0,0 4 0 0,-1-3 0 16,-2 1 0-16,-1 1 0 0,-1 17 0 0,3-31 0 15,-3 31 0-15,5-25 0 0,-5 25 0 16,0 0 0-16,4-19 0 0,-4 19 0 0,0 0 0 16,0 0 0-16,0 0 0 0,0 0 0 0,3 26 0 15,-3-26 0-15,2 20 0 0,-2-20 0 0,3 20 0 16,-3-20-78-16,0 0-69 0,28 32-106 16,-42-50-112-16,40 29-128 0,-26-11-26 0,0 0 328 15</inkml:trace>
  <inkml:trace contextRef="#ctx0" brushRef="#br0" timeOffset="188800.3989">19652 11522 1877 0,'0'0'170'0,"-25"-6"-170"0,25 6 0 0,-22 17 0 16,22-17 0-16,-23 27 0 0,12-8 0 0,1 0 0 16,2 4 0-16,-1 2 0 0,1 3 0 15,0 0 0-15,0-2 0 0,2 1 0 0,1-3 0 16,2-2 0-16,3-3 0 0,0-19 0 0,10 28 0 15,-10-28 0-15,17 16 0 0,-17-16 0 0,23 2 0 16,-23-2-12-16,34-6-110 0,-36-29-176 0,38 30-247 16,-26-20-96-16,10-3 213 0</inkml:trace>
  <inkml:trace contextRef="#ctx0" brushRef="#br0" timeOffset="188943.5481">19613 11193 1789 0,'0'0'120'0,"0"0"-93"16,0 0-12-16,-15 25-10 0,15-25-20 0,14 21-33 16,-14-21-16-16,27 23-29 0,-27-23-16 0,41 25-8 15,-41-25-299-15,42 10-127 0,-1 7 3 16,-9-17 530-16</inkml:trace>
  <inkml:trace contextRef="#ctx0" brushRef="#br0" timeOffset="189392.0687">20296 11500 1736 0,'-56'-7'181'0,"37"4"-106"0,-1-6-30 16,3 3-35-16,-1-3-10 0,1 1 0 0,17 8 0 16,-32-14 0-16,32 14 0 0,-28-8 0 0,28 8 0 15,-29 1 0-15,12 4 0 0,17-5 0 0,-31 22 0 16,13-5 0-16,1 2 0 0,-1 5 0 0,1-1 0 15,0 4 0-15,1-1 0 0,4 1 0 16,1-2 0-16,5-3 0 0,3-3 0 0,5-2 0 16,-2-17 0-16,15 27 0 0,-15-27 0 0,31 14 0 15,-9-10 0-15,4-5 0 0,4-3 0 16,1-2 0-16,2-3 0 0,0-2 0 0,0-4 0 0,-2-2 0 16,-2 0 0-16,-3-1 0 0,-2 1 0 15,-4 1 0-15,-6 0 0 0,-14 16 0 0,20-31 0 16,-20 31 0-16,7-24 0 0,-7 24 0 15,-3-20 0-15,3 20 0 0,0 0 0 0,0 0 0 16,-22-17 0-16,22 17 0 0,0 0 0 0,-21 13 0 16,21-13 0-16,-16 23 0 0,16-23 0 0,-14 34 0 15,7-16 0-15,4 0 0 0,-1 1 0 0,3 1 0 16,1-2 0-16,1 1 0 0,3-1 0 0,-4-18 0 16,13 28 0-16,-13-28 0 0,27 17 0 15,-8-12 0-15,6-5 0 0,1-4 0 0,6 1 0 16,-1-9-45-16,11 9-95 0,-21-32-126 0,41 35-170 15,-35-29-130-15,11-1 23 0,15 14 493 16</inkml:trace>
  <inkml:trace contextRef="#ctx0" brushRef="#br0" timeOffset="189845.2371">20798 11013 2047 0,'-20'23'0'0,"2"3"0"15,4 7 0-15,-1 3 0 0,4 2 0 0,-1-1 0 16,0 2 0-16,-2-1 0 0,2 5 0 0,0-1 0 16,2 0 0-16,2-2 0 0,1 1 0 15,-1-3 0-15,3 1 0 0,-1-7 0 16,3-1 0-16,0-5 0 0,0-2 0 0,3-3 0 16,0-21 0-16,1 29 0 0,-1-29 0 0,0 0 0 15,11 19 0-15,-11-19 0 0,0 0 0 0,0 0 0 16,22-7 0-16,-22 7 0 0,17-23 0 0,-17 23 0 15,20-33 0-15,-10 16 0 0,0 0 0 0,-10 17 0 16,20-30 0-16,-20 30 0 0,22-29 0 16,-22 29 0-16,26-28 0 0,-26 28 0 0,29-25 0 15,-29 25 0-15,30-18 0 0,-30 18 0 0,30-9 0 16,-30 9 0-16,26 2 0 0,-26-2 0 16,19 12 0-16,-19-12 0 0,12 21 0 0,-12-21 0 15,10 30 0-15,-9-14 0 0,-1-16 0 0,-3 34 0 16,-2-17 0-16,5-17 0 0,-12 33 0 0,12-33 0 15,-17 30 0-15,17-30 0 0,-25 26 0 16,25-26 0-16,-29 21 0 0,10-12 0 0,2-1 0 16,-2-3 0-16,1 0 0 0,1-3 0 0,0-2 0 15,17 0 0-15,-27-6 0 0,27 6 0 0,-15-17 0 16,15 17 0-16,1-34 0 0,19 26-157 0,-26-39-169 16,45 36-198-16,-19-23-98 0,2-6 205 0</inkml:trace>
  <inkml:trace contextRef="#ctx0" brushRef="#br0" timeOffset="190064.0244">21396 11003 2047 0,'-39'23'0'0,"8"1"0"16,0 4 0-16,2 4 0 0,-1 4 0 15,-1 0 0-15,1 1 0 0,2 1 0 0,2 1 0 16,3 2 0-16,4 0 0 0,3 0 0 0,3-1 0 15,0 1 0-15,4-4 0 0,1 1 0 0,6-3 0 16,1-5 0-16,6-2 0 0,0-4 0 0,4-1 0 16,3-6 0-16,5 0 0 0,0-9-4 15,14 13-139-15,-31-21-217 0,41-6-295 0,-20 4 13 16,3-8 400-16</inkml:trace>
  <inkml:trace contextRef="#ctx0" brushRef="#br0" timeOffset="190454.5713">21249 11500 1866 0,'-4'19'181'15,"4"-19"-181"-15,-4 23 0 0,4-23 0 16,4 24 0-16,-4-24 0 0,15 26 0 16,-15-26 0-16,28 19 0 0,-7-12 0 0,2-3 0 15,7 0 0-15,7-3 0 0,5-2 0 0,6-4 0 16,-2-2 0-16,0-4 0 0,-3 0 0 0,-1-1 0 15,-2-2 0-15,-2 0 0 0,-1 2 0 0,-6 0 0 16,-3 0 0-16,-8 1 0 0,-20 11 0 16,20-18 0-16,-20 18 0 0,0 0 0 0,-17-20 0 15,-1 17 0-15,-5-2 0 0,-6 5 0 0,-4 0 0 16,-2 3 0-16,-3 5 0 0,-3 3 0 0,-2 4 0 16,-2 5 0-16,1 3 0 0,0 0 0 0,3 2 0 15,5 2 0-15,3-2 0 0,4 2 0 0,4-2 0 16,7-3 0-16,7-4 0 0,10-1 0 0,1-17 0 15,21 22 0-15,0-14 0 16,7-4 0-16,6-4 0 0,8-2 0 0,4-2 0 16,8-1 0-16,1-6 0 0,10 1 0 0,1-4 0 15,11 3 0-15,-8-16-151 0,28 31-146 0,-39-42-185 16,22 23-153-16,1 1 154 0,-23-21 481 0</inkml:trace>
  <inkml:trace contextRef="#ctx0" brushRef="#br0" timeOffset="190720.2009">22698 11396 2034 0,'17'4'13'15,"-17"-4"-13"-15,0 0 0 0,0 0 0 0,0 0 0 16,0 0 0-16,14 20 0 0,-16-2 0 0,-2 2 0 15,-2 4 0-15,0 1 0 0,-3 3 0 0,-3 1 0 16,0-1 0-16,-3 1 0 0,3-4 0 0,3-1 0 16,0-3 0-16,4-2 0 0,5-19 0 0,-2 31 0 15,2-31 0-15,8 19 0 0,-8-19 0 0,20 6 0 16,-20-6 0-16,35 2-135 0,-36-32-198 16,40 33-214-16,-24-20-90 0,4-6 243 15</inkml:trace>
  <inkml:trace contextRef="#ctx0" brushRef="#br0" timeOffset="190860.8252">22728 11115 1636 0,'-9'17'411'0,"9"-17"-411"0,0 0 0 0,0 0 0 16,0 0 0-16,20 15-9 0,-2-8-45 0,-18-7-21 15,46 16-60-15,-46-16-290 0,36-3-164 0,-13 9 17 16,6 2 385-16</inkml:trace>
  <inkml:trace contextRef="#ctx0" brushRef="#br0" timeOffset="191188.954">23107 11311 1206 0,'0'0'205'0,"42"23"-99"16,-42-23-20-16,36 16-13 0,-36-16 4 0,22 10 10 15,-22-10 1-15,0 0-14 0,0 0-29 0,0 0-45 16,0 0 0-16,-24-3 0 0,24 3 0 0,-25-6 0 16,25 6 0-16,-26-5 0 0,26 5 0 0,-27-3 0 15,27 3 0-15,-26 1 0 0,26-1 0 0,-24 8 0 16,24-8 0-16,-21 16 0 0,21-16 0 0,-14 22 0 15,14-22 0-15,-6 24 0 0,6-24 0 16,3 24 0-16,-3-24 0 0,15 22 0 0,-15-22 0 16,23 21 0-16,-23-21 0 0,29 16 0 15,-12-8 0-15,1-1 0 0,2 0 0 0,-1 2 0 16,0-1 0-16,-2 1 0 0,-17-9 0 0,29 20 0 16,-29-20 0-16,21 22 0 0,-21-22 0 0,8 24 0 15,-8-24 0-15,0 28 0 0,0-28 0 0,-13 30 0 16,2-13 0-16,-6 1 0 0,-4 0 0 15,-3 1 0-15,-4-3 0 0,-3 1 0 0,1 2 0 16,-3-4 0-16,3 2 0 0,-2-6 0 0,7 1 0 16,-2-7 0-16,6 2 0 0,-6-14-115 0,27 26-154 15,-34-43-149-15,34 24-138 0,0 0-9 0,-14-32 442 16</inkml:trace>
  <inkml:trace contextRef="#ctx0" brushRef="#br0" timeOffset="193109.1937">2106 12916 734 0,'-6'-34'200'0,"24"41"46"0,-29-26 28 16,11 19-174-16,0 0-27 0,0 0-6 0,0 0-8 16,0 0-5-16,0 0-10 0,0 0-3 0,0 0-4 15,0 0-1-15,0 0-7 0,-14 19-2 0,14-19-8 16,-11 29-12-16,5-8-7 0,0 6 0 0,1 3 0 15,-1 3 0-15,1 3 0 0,0 0 0 16,0 4 0-16,1 1 0 0,1 3 0 16,-1 0 0-16,-1 0 0 0,3-2 0 0,-1-3 0 15,5-3 0 1,1-3 0-16,1-6 0 0,2-2 0 0,-1-8-27 16,5 2-38-16,-10-19-28 0,25 36-128 0,-25-36-404 15,0 0-3-15,18-8 241 0</inkml:trace>
  <inkml:trace contextRef="#ctx0" brushRef="#br0" timeOffset="193484.756">1843 12937 1996 0,'0'0'32'0,"-17"3"-15"0,17-3-15 0,0 0-2 15,0 0 0-15,0 0 0 0,26-15 0 0,-8 5 0 16,6-2 0-16,6-2 0 0,4 0 0 0,3-3 0 16,2 1 0-16,1-1 0 0,2 2 0 0,-1 0 0 15,-1 4 0-15,0 0 0 0,-1 3 0 0,-2 1 0 16,-3 1 0-16,-3 1 0 0,-3 4 0 0,-6 1 0 16,-3 3 0-16,-19-3 0 15,25 12 0-15,-25-12 0 0,18 24 0 0,-18-24 0 16,10 36 0-16,-7-12 0 0,-2 2 0 0,-2 7 0 15,-1 1 0-15,-1 3 0 0,-1 4 0 0,-1 4 0 16,0-1 0-16,0-1 0 0,1 0 0 0,0-2 0 16,-1 2 0-16,1-3 0 0,2-2 0 0,0-7 0 15,2-2 0-15,2-6 0 0,0-6 0 0,-2-17 0 16,11 23 0-16,-11-23 0 0,0 0 0 16,28 8 0-16,-28-8-92 0,34-2-201 0,-45-32-187 15,31 22-158-15,-10-8 95 0,-10-22 543 0</inkml:trace>
  <inkml:trace contextRef="#ctx0" brushRef="#br0" timeOffset="193656.6238">2555 13193 1984 0,'-18'8'57'16,"18"-8"-51"-16,0 0-6 0,0 0 0 0,-15 20 0 16,15-20 0-16,0 0 0 0,0 0 0 0,17-3 0 15,-17 3 0-15,26-12 0 0,-8 0 0 0,1-3 0 16,4-5 0-16,0-2 0 0,4-1 0 0,0-1 0 15,3-1 0-15,1-5 0 0,6 9-41 0,-18-30-253 16,31 31-327-16,-26-11-38 0,4 8 228 16</inkml:trace>
  <inkml:trace contextRef="#ctx0" brushRef="#br0" timeOffset="193866.8421">2948 12824 1904 0,'-14'23'54'0,"-2"-1"-16"15,7 5 3-15,-3-1-31 0,1 6-10 0,1 0 0 16,1 3 0-16,2 0 0 0,2-2 0 0,2 1 0 16,-1 0 0-16,1-3 0 0,3 1 0 15,2-2 0-15,0-1 0 0,2-4 0 0,2-3 0 16,1-5 0-16,-7-17 0 0,27 24 0 0,-27-24 0 16,36 11-16-16,-17-17-65 0,7 5-4 0,-11-33-86 15,34 32-347-15,-24-25-87 0,3 2 35 16</inkml:trace>
  <inkml:trace contextRef="#ctx0" brushRef="#br0" timeOffset="194057.7529">3280 12883 1851 0,'0'0'86'0,"0"0"-20"0,-21 4-22 0,21-4-44 16,-12 18 0-16,6-1 0 16,-2 4 0-16,2 4 0 0,1 4 0 0,-1 3 0 15,2 0 0-15,-3 1 0 0,3 0 0 0,0 0 0 16,0 1 0-16,1-1 0 0,-1 2 0 0,2-2 0 15,-1-3 0-15,1-4 0 0,2-3 0 0,1-2 0 16,1-3 0-16,-2-18 0 0,11 26-70 0,-11-26-66 16,27 12-353-16,-27-12-149 0,0 0-1 0,17-10 565 15</inkml:trace>
  <inkml:trace contextRef="#ctx0" brushRef="#br0" timeOffset="194260.857">3361 12850 1919 0,'0'0'67'0,"-5"18"-47"15,5-18-5-15,0 0-1 0,0 0-2 0,21 9-12 16,-21-9 0-16,22-2 0 0,-22 2 0 0,31-6 0 16,-10-1 0-16,1-1 0 0,1-1 0 0,1 0 0 15,0-2-23-15,2 5-9 0,-1-5-13 0,4 8-12 16,-12-18-68-16,30 14-498 0,-27-3 5 0,2 5 95 15</inkml:trace>
  <inkml:trace contextRef="#ctx0" brushRef="#br0" timeOffset="194510.8653">3451 13106 1947 0,'-25'22'65'0,"25"-22"-33"0,0 0-29 0,0 0-3 16,0 0 0-16,0 0 0 0,24 9 0 0,-24-9 0 16,30-8 0-16,-10 2 0 0,2-3 0 0,3 0 0 15,2-2 0-15,3-1 0 0,0 0 0 16,0 1 0-16,-2 2 0 0,-3-2 0 0,2 5 0 16,-2 0 0-16,0 5-26 0,-25 1-73 0,52 13-256 15,-52-13-304-15,0 0 17 0,5 21 377 16</inkml:trace>
  <inkml:trace contextRef="#ctx0" brushRef="#br0" timeOffset="194682.7377">3385 13500 2047 0,'0'0'0'16,"0"0"0"-16,0 0 0 0,0 0 0 0,0 0 0 15,17 11 0-15,-17-11 0 0,35-16 0 16,-11 2 0-16,4-2 0 0,5-2 0 0,2-3 0 15,4 2 0-15,5-3 0 0,4 1 0 0,0-5 0 16,6 2 0-16,-1-3-2 0,10 18-154 0,-28-35-309 16,32 28-186-16,-12-7-11 0,2-3 552 0</inkml:trace>
  <inkml:trace contextRef="#ctx0" brushRef="#br0" timeOffset="195042.1348">5098 12905 1856 0,'-20'-6'159'0,"20"6"-127"0,-16-22-32 15,16 22 0-15,-10-18 0 0,10 18 0 16,0 0 0-16,0 0 0 0,-18-13 0 0,18 13 0 16,0 0 0-16,-10 17 0 0,10-17 0 0,-11 37 0 15,6-9 0-15,-1 6 0 0,1 6 0 16,-1 1 0-16,0 3 0 0,-2-2 0 0,-1 0 0 16,0 1 0-16,1-4 0 0,0 0 0 0,2-3 0 15,0-2 0-15,4-5 0 0,-1-4 0 0,6-5 0 16,-3-20 0-16,11 26 0 0,-11-26-50 15,31 19-250-15,-44-41-219 0,30 16-147 0,-17 6 155 16,10-53 511-16</inkml:trace>
  <inkml:trace contextRef="#ctx0" brushRef="#br0" timeOffset="195260.8972">4834 12894 2047 0,'0'0'0'0,"0"0"0"15,0 0 0-15,0 0 0 0,0 0 0 0,23 8 0 16,-4-12 0-16,6-1 0 0,5-2 0 0,3-2 0 16,5-2 0-16,-1-1 0 0,2 0 0 0,1 1 0 15,-3 2 0-15,-2-2 0 0,-2 2 0 0,-1 1 0 16,2 2 0-16,-3 1 0 0,2 3 0 16,-5-1 0-16,-2 7 0 0,-8-2 0 0,1 8-26 15,-19-10-110-15,38 27-218 0,-38-27-217 0,0 0-59 16,6 24 301-16</inkml:trace>
  <inkml:trace contextRef="#ctx0" brushRef="#br0" timeOffset="195417.1513">5499 12904 1747 0,'0'21'200'0,"0"-21"-132"0,-11 26-36 15,11-26-32-15,-10 35 0 0,3-15 0 16,1 3 0-16,-1 0 0 0,1 1 0 0,-2 0 0 16,0 3 0-16,-1 2 0 0,1 2 0 0,-1-2 0 15,1 1 0-15,0-3 0 0,2-3 0 0,4-3 0 16,3-2 0-16,3-2 0 0,-4-17 0 0,13 20 0 15,-13-20 0-15,21 3 0 0,-21-3-33 0,41-4-161 16,-40-33-124-16,46 39-127 0,-23-27-164 16,-1-15 162-16,25 27 447 0</inkml:trace>
  <inkml:trace contextRef="#ctx0" brushRef="#br0" timeOffset="195948.376">5812 12876 1955 0,'0'0'70'15,"0"0"-48"-15,0 0-22 0,-8 20 0 16,8-20 0-16,-7 20 0 0,7-20 0 0,-9 32 0 16,5-13 0-16,-2 4 0 0,-2 2 0 0,-1 3 0 15,-4 0 0-15,2 1 0 0,-3-1 0 0,2 1 0 16,1-3 0-16,-1-1 0 0,3-5 0 0,2-1 0 16,7-19 0-16,-9 27 0 0,9-27 0 0,0 0 0 15,0 0 0-15,0 0 0 0,0 0 0 16,0 0 0-16,18-19 0 0,-5-1 0 15,0-3 0-15,3-3 0 0,0-3 0 0,-1 0 0 16,1-3 0-16,-2 3 0 0,-2-2 0 0,0 1 0 16,-2 1 0-16,-1 1 0 0,0 5 0 0,-3 2 0 15,-6 21 0-15,10-28 0 0,-10 28 0 0,0 0 0 16,0 0 0-16,0 0 0 0,0 0 0 0,0 0 0 16,0 19 0-16,0-19 0 0,0 29 0 15,0-29 0-15,5 27 0 0,-5-27 0 0,11 21 0 16,-11-21 0-16,20 13 0 0,-20-13 0 0,31 4 0 15,-9-10 0-15,2-3 0 0,7-3 0 16,2-3 0-16,6-4 0 0,0 0 0 0,-1 0 0 16,-3-1 0-16,-2 2 0 0,-5 1 0 0,-4 4 0 15,-4 2 0-15,-20 11 0 0,26-12 0 0,-26 12 0 16,0 0 0-16,0 0 0 0,0 0 0 16,-2 30 0-16,-7-8 0 0,-3 5 0 0,0 5 0 15,-4 5 0-15,1 2 0 0,0 1 0 0,0 1 0 16,3-2 0-16,2 0 0 0,3-5 0 0,4-3 0 15,0-3 0-15,6-3 0 0,0-4 0 0,7-3 0 16,-10-18 0-16,28 24-47 0,-28-24-87 0,45 4-110 16,-44-32-26-16,42 28-92 0,-29-27-21 0,13-8 11 15,19 23 138-15,-28-34 234 0</inkml:trace>
  <inkml:trace contextRef="#ctx0" brushRef="#br0" timeOffset="196151.5913">6670 12827 2047 0,'0'0'0'0,"0"0"0"15,0 0 0-15,-22-10 0 0,22 10 0 0,0 0 0 16,-17 22 0-16,17-22 0 0,-14 30 0 16,8-10 0-16,-2 2 0 0,1 2 0 0,0 5 0 15,1-1 0-15,0 1 0 0,1-1 0 0,0-4 0 16,1 0 0-16,1-1 0 0,1-1 0 0,0 1 0 16,3 0 0-16,-1-3 0 0,1-1 0 0,-1-19 0 15,8 26 0-15,-8-26 0 0,18 26-85 16,-27-43-196-16,41 41-55 0,-44-47-137 0,12 23-62 15,31-8 199-15,-34-25 336 0</inkml:trace>
  <inkml:trace contextRef="#ctx0" brushRef="#br0" timeOffset="196495.2763">6654 12848 2047 0,'0'0'0'15,"0"0"0"-15,-17 2 0 0,17-2 0 0,8-17 0 16,-8 17 0-16,24-22 0 0,-2 9 0 0,2-1 0 16,4 0 0-16,3-1 0 0,-1 2 0 0,2-2 0 15,-2 5 0-15,2-3 0 0,-6 4 0 0,2 2 0 16,-2-3 0-16,-1 6 0 16,-4-4 0-16,2 15-16 0,-25-30-278 0,32 46-165 15,-30-23-208-15,0 0 57 0,6 21 610 0</inkml:trace>
  <inkml:trace contextRef="#ctx0" brushRef="#br0" timeOffset="196698.4093">6732 13054 2025 0,'0'0'22'16,"0"0"-22"-16,0 0 0 0,0 0 0 0,26-21 0 15,-26 21 0-15,33-24 0 0,-13 8 0 16,5 1 0-16,1-2 0 0,1 1 0 0,0 3 0 15,-3-1 0-15,-1 4 0 0,-3-1 0 0,-1 5 0 16,-19 6 0-16,29-9 0 0,-29 9 0 16,20 3 0-16,-20-3-63 0,21 23-261 0,-48-35-122 15,34 28-188-15,-7-16 66 0,-40 13 557 0</inkml:trace>
  <inkml:trace contextRef="#ctx0" brushRef="#br0" timeOffset="196839.0118">6654 13330 2047 0,'19'7'0'16,"-19"-7"0"-16,20-22 0 0,-5 5 0 16,4-1 0-16,4-4 0 0,4-1 0 0,5 0 0 15,4-1 0-15,1 1 0 0,4 4 0 0,-4-5 0 16,14 26-174-16,-34-37-327 0,31 27-149 0,-16-12 16 16,-5-9 547-16</inkml:trace>
  <inkml:trace contextRef="#ctx0" brushRef="#br0" timeOffset="197464.1189">7905 12807 1963 0,'0'0'66'0,"0"0"-48"16,0 0-18-16,0 0 0 0,0 0 0 0,0 0 0 15,0 0 0-15,0 0 0 0,0 0 0 0,0 0 0 16,-7 22 0-16,7-22 0 0,-1 27 0 0,-1-9 0 15,-2 4 0-15,-1 4 0 0,0 1 0 16,1 4 0-16,1 1 0 0,2-6 0 0,3 2 0 16,3-7 0-16,4-1 0 0,-9-20 0 0,26 32-3 15,-26-32-57-15,39 20-52 0,-39-20-99 0,50 4-145 16,-42-24-148-16,26 14 36 0,-5 0 136 16</inkml:trace>
  <inkml:trace contextRef="#ctx0" brushRef="#br0" timeOffset="197687.6461">8395 12710 1299 0,'0'0'540'0,"0"0"-471"0,0 0-4 15,0 0-35-15,0 0 13 0,0 0-42 0,0 0-1 16,0 0 0-16,0 0 0 0,8 25 0 0,-10-6 0 16,1 3 0-16,-2 4 0 0,2 5 0 0,0-1 0 15,-1 4 0-15,1 1 0 0,-1 1 0 16,-1 2 0-16,-2-1 0 0,3-3 0 0,0-3 0 15,0-3 0-15,4-2 0 0,0-3 0 0,3-4 0 16,-5-19 0-16,19 31-75 0,-19-31-55 16,34 25-196-16,-42-45-159 0,29 12-29 0,-21 8-2 15,12-39 516-15</inkml:trace>
  <inkml:trace contextRef="#ctx0" brushRef="#br0" timeOffset="197954.1283">8322 12721 1509 0,'0'0'196'0,"0"0"-114"0,0 0 2 0,0 0-10 0,0 0-2 16,0 0-42-16,0 0-30 0,0 0 0 0,0 0 0 15,0 0 0-15,0 0 0 0,-17-14 0 0,17 14 0 16,0 0 0-16,0 0 0 0,0 0 0 15,0 0 0-15,0 0 0 0,0 0 0 0,0 0 0 16,0 0 0-16,0 0 0 0,26 11 0 0,-5-5 0 16,3-5 0-16,8 3 0 0,1-7 0 15,8 2 0-15,2-6 0 0,14 9-80 0,-25-33-225 16,41 38-190-16,-28-28-147 0,2 3 118 0,11 19 524 16</inkml:trace>
  <inkml:trace contextRef="#ctx0" brushRef="#br0" timeOffset="198361.0313">9541 12704 1420 0,'0'0'266'0,"0"0"54"0,0 0-285 0,0 0-29 15,16-20-6-15,-16 20 0 16,0 0 0-16,0 0 0 0,0 0 0 0,0 0 0 15,0 0 0-15,0 0 0 0,0 0 0 0,11 35 0 16,-12-12 0-16,0 6 0 0,0 2 0 0,-2 4 0 16,1 2 0-16,-2 0 0 0,0 1 0 0,-2-2 0 15,3 2 0-15,-2-3 0 0,-1-2 0 0,2-2 0 16,2-5 0-16,0 0 0 0,2-6 0 16,2 0 0-16,-2-20 0 0,11 30 0 0,-11-30-97 15,19 25-125-15,-32-49-158 0,38 34-94 0,-25-10-117 16,4-41 309-16,20 38 282 0</inkml:trace>
  <inkml:trace contextRef="#ctx0" brushRef="#br0" timeOffset="198582.9992">9383 12741 1789 0,'8'21'258'0,"-8"-21"-258"0,0 0 0 0,0 0 0 16,0 0 0-16,20-8 0 0,-20 8 0 0,32-10 0 15,-9 6 0-15,4-4 0 0,3 1 0 0,2-3 0 16,3 1 0-16,0 0 0 0,4 0 0 0,-3-1 0 16,4 1 0-16,0-4 0 0,4 7-4 15,-3-6-64-15,5 12-19 0,-11-16-36 0,27 36-230 16,-41-33-197-16,17 16-12 0,-14 4 263 0</inkml:trace>
  <inkml:trace contextRef="#ctx0" brushRef="#br0" timeOffset="199023.2913">10055 12698 1786 0,'0'0'141'0,"0"0"-124"0,0 0 24 16,0 0-5-16,0 0-10 0,0 0-26 0,0 0 0 16,-16 22 0-16,16-22 0 0,-9 36 0 0,3-10 0 15,-2 0 0-15,-1 5 0 0,-2 0 0 0,0 3 0 16,0 1 0-16,-1 1 0 0,-1-2 0 15,1-1 0-15,-3 0 0 0,3-7 0 0,1-2 0 16,1-3 0-16,10-21 0 0,-7 28 0 0,7-28 0 16,0 0 0-16,0 0 0 0,0 0 0 0,21 3 0 15,-21-3 0-15,23-26 0 0,-9 6 0 16,3-4 0-16,3-2 0 0,-2-3 0 0,2-3 0 16,-2-1 0-16,-2-2 0 0,-2 1 0 15,0-1 0-15,-2 2 0 0,0-3 0 0,-1 3 0 16,0-1 0-16,-2 1 0 0,1 3 0 0,0 3 0 15,-3 7 0-15,-7 20 0 0,15-27 0 0,-15 27 0 16,0 0 0-16,0 0 0 0,0 0 0 0,0 0 0 16,21 28 0-16,-15-8 0 0,0 7 0 0,-1 2 0 15,-1 5 0-15,0 1 0 0,-3 0 0 0,3 1 0 16,-3-1 0-16,2 2 0 0,-3-2 0 16,0-1 0-16,0-3 0 0,3 1 0 0,-2-6 0 15,7 0 0-15,-5-6 0 0,7 2 0 16,-10-22 0-16,20 41-130 0,-20-41-59 0,14 22-86 15,-33-42-61-15,19 20-7 0,0 0-15 0,-6-19-10 16,6 19 321-16</inkml:trace>
  <inkml:trace contextRef="#ctx0" brushRef="#br0" timeOffset="199210.8009">10114 12954 2047 0,'0'0'0'0,"0"0"0"0,0 0 0 0,0 0 0 16,0 0 0-16,0 0 0 0,0 0 0 0,0 0 0 15,0 0 0-15,28-2 0 0,-8 0 0 16,3-2 0-16,4-2 0 0,2-3 0 16,4 0 0-16,2-5 0 0,7 0 0 0,1-3 0 15,6-1 0-15,-4-7-70 0,11 15-71 0,-28-33-135 16,36 41-101-16,-43-37-40 0,18 11-124 0,3 20 317 16,-35-31 224-16</inkml:trace>
  <inkml:trace contextRef="#ctx0" brushRef="#br0" timeOffset="199382.7035">10741 12642 1428 0,'-22'4'571'0,"5"12"-533"16,2 2-28-16,-1 3-10 0,3 5 0 0,-1 2 0 16,2 7 0-16,4 2 0 0,1 0 0 0,-1 2 0 15,2 1 0-15,1-2 0 0,0 1 0 16,4-1 0-16,2-6 0 0,3-2 0 0,2-5 0 16,4-2 0-16,2-5 0 0,6 2-53 0,-18-20-182 15,43 21-139-15,-44-38-108 0,37 13-105 0,-3 8 272 16,-22-37 315-16</inkml:trace>
  <inkml:trace contextRef="#ctx0" brushRef="#br0" timeOffset="199679.5647">10995 12614 1765 0,'-34'1'227'0,"8"9"-172"0,1 7-55 16,-1 2 0-16,1 1 0 0,-1 5 0 0,-3 0 0 15,2 3 0-15,1-3 0 0,3 2 0 0,2-5 0 16,2-1 0-16,3-1 0 0,6-3 0 0,10-17 0 16,-16 29 0-16,16-29 0 0,-3 21 0 0,3-21 0 15,0 0 0-15,28 21 0 0,-28-21 0 0,37 6 0 16,-13-6 0-16,2-2 0 0,4-4 0 16,5-2 0-16,-3-1 0 0,3-2 0 0,-1 1 0 15,-1 0 0-15,-1 0 0 0,-1 1 0 0,-2 1 0 16,-1 2 0-16,-1 1 0 0,0 2 0 0,-5 1 0 15,0 2 0-15,-22 0 0 0,28 6 0 16,-28-6 0-16,0 0-19 0,0 0-126 0,18 35-69 16,-42-48-72-16,39 36-85 0,-15-23-50 0,-24-11-45 15,24 11 342-15</inkml:trace>
  <inkml:trace contextRef="#ctx0" brushRef="#br0" timeOffset="199945.1714">11419 12606 1393 0,'-41'-13'425'15,"41"13"-303"-15,-18 4-65 0,18-4-9 16,-17 12-46-16,17-12-2 0,-13 19 0 0,13-19 0 16,-8 29 0-16,7-8 0 0,1 1 0 0,1 4 0 15,-2 2 0-15,-1 3 0 0,-1 2 0 0,-3 1 0 16,-2 1 0-16,2 0 0 0,-1 3 0 0,2-5 0 15,2 0 0-15,0-4 0 0,3-5 0 16,1-3 0-16,5-1 0 0,-6-20 0 0,20 32 0 16,-20-32 0-16,29 19-55 0,-24-36-145 0,33 33-131 15,-42-47-124-15,29 14-128 0,0 6 161 0,-19-30 422 16</inkml:trace>
  <inkml:trace contextRef="#ctx0" brushRef="#br0" timeOffset="200132.7575">11360 12597 1691 0,'26'24'356'0,"-26"-24"-356"15,25 1 0-15,-8-2 0 0,3-1 0 0,5-2 0 16,1-2 0-16,5 0 0 0,3-3 0 0,2 1 0 16,2-4 0-16,2 2 0 0,0-1 0 15,3 3 0-15,-5-4 0 0,7 18-120 0,-36-35-255 16,34 29-177-16,-43 0-116 0,25-23 337 0</inkml:trace>
  <inkml:trace contextRef="#ctx0" brushRef="#br0" timeOffset="200335.7961">11409 12891 2044 0,'-31'37'3'0,"31"-37"-3"15,0 0 0-15,0 0 0 0,20 6 0 0,-20-6 0 16,30-6 0-16,-8-1 0 0,6-2 0 0,6-4 0 15,7-3 0-15,4 1 0 0,1-3 0 0,4 1 0 16,-1 0 0-16,-2 0 0 0,-1 5 0 0,-3-4 0 16,-1 7 0-16,-4 0 0 0,0 3 0 15,-10-1-39-15,6 20-126 0,-39-34-178 16,35 45-165-16,-30-24-44 0,-25 5 113 0</inkml:trace>
  <inkml:trace contextRef="#ctx0" brushRef="#br0" timeOffset="200507.6669">11492 13050 1910 0,'12'25'137'0,"-12"-25"-137"16,0 0 0-16,0 0 0 0,21-13 0 0,-21 13 0 15,27-8 0-15,-7 1 0 0,6-1 0 0,3-1 0 16,3 2 0-16,3-3 0 0,0 0 0 0,3 2 0 16,1-4 0-16,2 2 0 0,3-3 0 0,2 1 0 15,2-4 0-15,5 5-40 0,-13-24-175 16,33 37-181-16,-45-28-238 0,22 4 18 0,0 10 471 15</inkml:trace>
  <inkml:trace contextRef="#ctx0" brushRef="#br0" timeOffset="200898.3212">12412 12522 1216 0,'17'16'570'15,"-34"-25"-443"-15,17 9-67 0,0 0-10 16,0 0-26-16,0 0-24 0,0 0 0 0,0 0 0 16,-27 27 0-16,7-13 0 0,-3 3 0 0,-1 2 0 15,-2 4 0-15,-3 2 0 0,0 1 0 0,0-2 0 16,2 2 0-16,5-3 0 0,3-4 0 0,7-1 0 16,2-1 0-16,10-17 0 0,1 23 0 15,-1-23 0-15,23 10 0 0,-2-9 0 0,7-3 0 16,6-2 0-16,5-1 0 0,2-2 0 0,4 0 0 15,0-1 0-15,0 2 0 0,-4 4 0 0,-3 0 0 16,-7 4 0-16,-7 2 0 0,-24-4 0 0,27 14 0 16,-27-14 0-16,4 23 0 0,-10-5 0 15,-5 2 0-15,-6 1 0 0,-6 2 0 0,-5 2 0 16,-2-3 0-16,-2 4 0 0,2-3 0 16,-2-1 0-16,4-4 0 0,4-2 0 0,3-4 0 15,21-12 0-15,-25 13 0 0,25-13 0 0,0 0 0 16,0 0-7-16,-5-25-162 0,34 28-89 0,-35-43-71 15,46 33-67-15,-25-23-8 0,4-11-15 0,35 24 355 16</inkml:trace>
  <inkml:trace contextRef="#ctx0" brushRef="#br0" timeOffset="201382.7706">13435 12603 1924 0,'0'0'58'0,"4"-23"-6"15,-4 23-39-15,14-24-13 0,-14 24 0 16,18-22 0-16,-18 22 0 0,17-12 0 0,-17 12 0 15,0 0 0-15,0 0 0 0,0 0 0 0,17 19 0 16,-20 1 0-16,1 5 0 0,-4 6 0 0,-3 4 0 16,0 2 0-16,-2 4 0 0,-1 2 0 0,1 2 0 15,-3 0 0-15,2-2 0 0,1-1 0 16,1-5 0-16,4-2 0 0,-1-5 0 0,6-3 0 16,1-10 0-16,0-17 0 0,14 23 0 15,-14-23-10-15,26-4-114 0,12 18-182 0,-41-48-85 16,38 23-196-16,-19-11 37 0,-7-18 472 0</inkml:trace>
  <inkml:trace contextRef="#ctx0" brushRef="#br0" timeOffset="201585.8675">13480 12574 2006 0,'0'0'41'0,"0"0"-41"0,0 0 0 15,0 0 0-15,19-16 0 0,-19 16 0 0,20-16 0 16,-20 16 0-16,31-18 0 0,-11 7 0 15,2 2 0-15,4 0 0 0,-1 2 0 0,3 1 0 16,-1 5 0-16,-1-2 0 0,-1 6 0 0,-2 0 0 16,3 3 0-16,-5-1 0 0,3 7 0 15,-7-4-29-15,10 18-134 0,-27-26-167 0,31 30-108 16,-31-30-168-16,2 19 126 0,13 11 480 0</inkml:trace>
  <inkml:trace contextRef="#ctx0" brushRef="#br0" timeOffset="201789.011">13600 12805 2047 0,'0'0'0'15,"-19"7"0"-15,19-7 0 0,0 0 0 0,0 0 0 16,0 0 0-16,0 0 0 0,0 0 0 0,21 13 0 16,-4-13 0-16,3 0 0 0,3-1 0 0,1 0 0 15,3-3 0-15,2 1 0 0,1-5 0 0,4 1 0 16,2-2 0-16,1-2 0 0,0 0 0 0,2 1-26 15,-4-4-25-15,4 6-8 0,-12-10-14 16,16 24-138-16,-35-38-176 0,28 24-203 0,-19-5 29 16,-7-6 473-16</inkml:trace>
  <inkml:trace contextRef="#ctx0" brushRef="#br0" timeOffset="202624.6721">14176 12629 1383 0,'7'21'307'0,"-27"-26"-196"0,20 5-40 0,-23 9-9 16,23-9-17-16,-27 13-8 0,27-13-20 0,-29 19-3 15,29-19-14-15,-31 24 0 0,31-24 0 16,-29 32 0-16,15-14 0 0,-4 3 0 0,3 3 0 15,-4 0 0-15,4 3 0 0,0-1 0 0,3 1 0 16,2-1 0-16,3 1 0 0,3-3 0 0,4-2 0 16,4-3 0-16,-4-19 0 0,16 28 0 0,-16-28 0 15,30 15 0-15,-9-13 0 0,3-4 0 0,2-3 0 16,2-5 0-16,0-2 0 0,1-5 0 0,-1-2 0 16,-2-3 0-16,-2 0 0 0,-3-1 0 15,-1 1 0-15,-4 0 0 0,-4 0 0 16,-1-1 0-16,-3 0 0 0,-3-3 0 0,1 2 0 15,-5 0 0-15,-3-1 0 0,0 3 0 0,-3-1 0 16,0 1 0-16,0 2 0 0,-1 0 0 0,-1 1 0 16,7 19 0-16,-14-26 0 0,14 26 0 0,0 0 0 15,0 0 0-15,0 0 0 0,0 0 0 0,0 0 0 16,0 0 0-16,0 0 0 0,0 21 0 16,0-21 0-16,20 18 0 0,-20-18 0 0,26 17 0 15,-7-10 0-15,-1-1 0 0,4 0 0 0,0-2 0 16,1 0 0-16,-1-1 0 0,0 2 0 0,-2 1 0 15,-20-6 0-15,29 15 0 0,-29-15 0 0,21 19 0 16,-21-19 0-16,12 28 0 0,-12-28 0 16,4 35 0-16,-4-14 0 0,-1 3 0 15,-2 2 0-15,-3 2 0 0,-1 1 0 0,-3 0 0 16,-1 0 0-16,2 0 0 0,-1-2 0 0,1-2 0 16,0-3 0-16,1-3 0 0,8-19 0 0,-11 29 0 0,11-29 0 0,0 0 0 15,-3 17 0-15,3-17 0 0,0 0 0 0,0 0 0 16,11-21 0-16,-4 4 0 0,0-4 0 0,2-2 0 15,-1-1 0-15,1-2 0 0,-1 1 0 16,0 0 0-16,-1-2 0 0,-1-1 0 16,0 0 0-16,-1 1 0 0,2-2 0 0,0-3 0 15,2 1 0-15,0-2 0 0,1 3 0 0,4 0 0 16,0 3 0-16,5 4 0 0,-2 4 0 0,2 2 0 16,2 5 0-16,1 1 0 0,-2 3 0 0,1 4 0 15,1 1 0-15,-3 2 0 0,2 2 0 0,0 2 0 16,-3 0 0-16,0 5 0 0,-18-8 0 15,31 15 0-15,-31-15 0 0,19 24 0 0,-19-24 0 16,6 31 0-16,-9-13 0 0,-4 0 0 0,-1-1 0 16,-7 1 0-16,2 0 0 0,-3-1 0 15,-1-1 0-15,17-16 0 0,-34 29 0 0,17-17 0 16,-1-1 0-16,18-11 0 0,-31 17 0 0,31-17 0 31,-21 11 0-31,21-11 0 0,0 0 0 0,-17 6 0 16,17-6 0-16,0 0 0 0,0 0 0 15,0 0 0-15,0 0 0 0,0 0 0 0,8 17 0 16,-8-17 0-16,0 0 0 0,22 26 0 0,-22-26 0 16,17 24 0-16,-17-24 0 0,18 27 0 0,-18-27 0 15,23 24 0-15,-23-24 0 0,26 22 0 0,-26-22 0 16,27 14 0-16,-27-14 0 0,30 8 0 0,-30-8 0 16,34-1 0-16,-34 1 0 0,37-2 0 15,-30-15-148-15,31 27-123 0,-47-40-57 0,42 33 4 16,-36-28 9-16,3 25 58 0,36-20 43 0,-29-7 25 15,31 31 189-15</inkml:trace>
  <inkml:trace contextRef="#ctx0" brushRef="#br0" timeOffset="203092.3493">15834 12600 1306 0,'-12'-17'536'0,"12"17"-445"16,0 0-27-16,0 0-14 0,0 0-50 15,0 0 0-15,0 0 0 0,0 0 0 0,0 0 0 16,0 0 0-16,0 0 0 0,0 0 0 0,0 0 0 16,9 17 0-16,-9-17 0 0,5 21 0 0,-5-21 0 15,3 34 0-15,-2-11 0 0,-1 3 0 0,-1 3 0 16,-2 5 0-16,-2 1 0 0,-1 2 0 15,-2 1 0-15,-3 0 0 0,2 1 0 0,-2-4 0 16,2 0 0-16,-1-4 0 0,3-4 0 0,0-7 0 16,7-3 0-16,0-17 0 0,8 18 0 0,-8-18 0 15,19 6-120-15,-25-31-129 0,34 35-69 0,-40-47-47 16,25 16-169-16,-13 21 114 0,12-58 380 0</inkml:trace>
  <inkml:trace contextRef="#ctx0" brushRef="#br0" timeOffset="203469.8721">15628 12552 1900 0,'0'0'147'16,"0"0"-147"-16,20 11 0 0,-20-11 0 0,18-1 0 16,-18 1 0-16,31 0 0 0,-10-1 0 15,5-2 0-15,0 1 0 0,2-3 0 0,2 1 0 16,0-1 0-16,-1 1 0 0,3-3 0 0,1-1 0 15,-1 0 0-15,1-1 0 0,3 1 0 0,-2-1 0 16,0 1 0-16,-5 0 0 0,1 2 0 0,-4 3 0 16,-6 0 0-16,-20 3 0 0,27-1 0 0,-27 1 0 15,0 0 0-15,0 0 0 0,0 0 0 0,6 24 0 16,-6-24 0-16,-8 26 0 0,2-9 0 16,-3 4 0-16,1 2 0 0,-2 5 0 0,1 4 0 15,2-1 0-15,1 5 0 0,1 1 0 0,-1-1 0 16,0 1 0-16,1-3 0 0,0 0 0 15,2-4 0-15,1-1 0 0,2-2 0 0,2-3 0 16,0-2 0-16,1-3 0 0,-3-19 0 0,7 27 0 16,-7-27 0-16,0 0 0 0,0 0 0 0,18 11 0 15,-18-11 0-15,17-13 0 0,-17-13-131 16,22 25-89-16,-37-39-65 0,43 35-62 0,-39-30 14 16,24 13 10-16,-13 22-30 0,6-44 299 0</inkml:trace>
  <inkml:trace contextRef="#ctx0" brushRef="#br0" timeOffset="203641.7627">16223 12835 2047 0,'0'0'0'0,"0"0"0"0,10 21 0 15,-10-21 0-15,20 3 0 0,-20-3 0 0,37-6 0 16,-14-2 0-16,2-4 0 0,5-2 0 0,-2-3 0 16,1 2 0-16,-1-5 0 0,3 3 0 0,-6-2 0 15,4 2 0-15,-10-12-66 0,21 29-185 0,-38-42-63 16,38 41-115-16,-31-19-165 0,-5-16 202 0,18 33 392 15</inkml:trace>
  <inkml:trace contextRef="#ctx0" brushRef="#br0" timeOffset="203797.9963">16585 12583 1707 0,'-36'17'340'0,"28"9"-340"16,1 0 0-16,1 6 0 0,-1 1 0 0,2 3 0 15,-1 0 0-15,1-2 0 0,1 0 0 0,1-4 0 16,1-2 0-16,2-4 0 0,2-3 0 15,0-3 0-15,3-1 0 0,-5-17 0 0,12 21 0 16,-12-21 0-16,22 15-25 0,-21-32-179 0,31 32-104 16,-41-47-135-16,28 16-140 0,0 5 103 0,-10-26 477 15</inkml:trace>
  <inkml:trace contextRef="#ctx0" brushRef="#br0" timeOffset="204001.1361">16807 12495 1798 0,'-3'40'249'0,"3"-40"-249"0,-19 35 0 0,7-13 0 16,3 3 0-16,-1 3 0 0,3 5 0 0,-2 1 0 15,2 2 0-15,0 0 0 0,-2-1 0 0,2-2 0 16,1-3 0-16,1-3 0 0,1-4 0 16,2-1 0-16,1-4 0 0,1-18 0 0,2 26 0 15,-2-26 0-15,0 0 0 0,28 20-127 0,-37-45-164 16,41 40-78-16,-39-33-209 0,17-2 44 0,13 16 387 15</inkml:trace>
  <inkml:trace contextRef="#ctx0" brushRef="#br0" timeOffset="204204.2859">16830 12535 2047 0,'0'0'0'0,"22"-13"0"16,-22 13 0-16,35-16 0 0,-12 8 0 0,4-3 0 15,2 1 0-15,3 0 0 0,-1 2 0 0,-2-1 0 16,1 3 0-16,-4 0 0 0,0 5 0 16,-4-2 0-16,0 4 0 0,-22-1-20 0,35 11-123 15,-45-30-178-15,37 45-123 0,-27-26-168 0,0 0 106 16,-6 19 506-16</inkml:trace>
  <inkml:trace contextRef="#ctx0" brushRef="#br0" timeOffset="204407.4989">16777 12824 2047 0,'0'0'0'15,"0"0"0"-15,0 0 0 0,21 10 0 0,-21-10 0 16,35-7 0-16,-10-1 0 0,4-3 0 0,2-1 0 16,1 0 0-16,2-2 0 0,-3 0 0 0,-2 2 0 15,-4 1 0-15,-2 3 0 0,-3 0 0 16,-3 3 0-16,-17 5 0 0,23-3 0 15,-23 3-115-15,0 0-168 0,0 0-94 0,-5 18-101 16,-14-7-63-16,-12-16 289 0,25 36 252 0</inkml:trace>
  <inkml:trace contextRef="#ctx0" brushRef="#br0" timeOffset="204548.0419">16686 13089 2047 0,'0'0'0'0,"0"0"0"0,0 0 0 0,21 15 0 16,-21-15 0-16,31-8 0 0,-7-1 0 0,4-3 0 15,3-2 0-15,3-2 0 0,2 0 0 0,0-4 0 16,4 4 0-16,-3-7 0 0,17 25-169 0,-34-41-187 16,38 28-265-16,-21-9 3 0,-2-8 336 15</inkml:trace>
  <inkml:trace contextRef="#ctx0" brushRef="#br0" timeOffset="205266.7989">17929 12695 1264 0,'35'7'373'0,"-32"-30"-154"0,-3 23-148 0,23-23-35 15,-23 23-18-15,24-29 2 0,-24 29-9 16,21-25 3-16,-21 25 2 0,7-20-11 0,-7 20-5 15,0 0 0-15,0 0 0 0,-18-18 0 0,18 18 0 16,-24 5 0-16,8 2 0 0,-5 4 0 16,-2 4 0-16,-3 2 0 0,0 4 0 0,-1 2 0 15,0 4 0-15,3 0 0 0,1 2 0 0,2-3 0 16,4 1 0-16,2-4 0 0,6-4 0 0,5-2 0 16,4-17 0-16,7 21 0 0,-7-21 0 15,30 7 0-15,-9-7 0 0,6-4 0 0,4-1 0 16,4-4 0-16,3-1 0 0,1-1 0 0,1 0 0 15,-3 3 0-15,-1 2 0 0,-6 3 0 0,-4 5 0 16,-26-2 0-16,26 7 0 0,-26-7 0 0,0 0 0 16,4 28 0-16,-4-28 0 0,-24 31 0 0,3-10 0 15,-5-2 0-15,-3 4 0 0,-2-1 0 0,0 3 0 16,0-2 0-16,3-2 0 0,5-3 0 16,4-5 0-16,19-13 0 0,-23 19 0 15,23-19 0-15,0 0 0 0,0 0 0 0,0 0 0 16,32-4 0-16,-12-13-23 0,19 15-180 0,-28-39-102 15,42 38-133-15,-34-29-125 0,10-6 85 0,17 23 442 16</inkml:trace>
  <inkml:trace contextRef="#ctx0" brushRef="#br0" timeOffset="205673.0701">18394 12539 1716 0,'7'19'282'0,"-39"-16"-233"0,32-3-49 0,0 0 0 16,0 0 0-16,0 0 0 0,0 0 0 0,-14 22 0 15,14-22 0-15,-10 33 0 0,5-10 0 16,-1 3 0-16,0 4 0 0,0 1 0 16,-1 4 0-16,-2-1 0 0,2 2 0 0,-2 1 0 15,2-2 0-15,0-3 0 0,1 0 0 0,1-6 0 16,5-4 0-16,1-4 0 0,-1-18 0 0,16 17 0 16,-16-17 0-16,28 2 0 0,-8-7 0 0,4-6 0 15,1-4 0-15,3-5 0 0,0-6 0 0,2 0 0 16,0-5 0-16,-2 1 0 0,-2 0 0 0,-1 0 0 15,-3 1 0-15,-3 0 0 0,-2 2 0 16,-4-1 0-16,0 8 0 0,-5-2 0 16,-2 3 0-16,-2 2 0 0,-2-1 0 0,-2 18 0 15,1-22 0-15,-1 22 0 0,0 0 0 0,0 0 0 16,0 0 0-16,0 0 0 0,0 0 0 0,-6 34 0 16,4-11 0-16,-2 4 0 0,1 2 0 0,1 3 0 15,-1-2 0-15,3 2 0 0,-1-5 0 16,4 1 0-16,2-4 0 0,5-1 0 0,1-6 0 15,5 0 0-15,-16-17-48 0,41 24-32 0,-41-24-33 16,56 15-75-16,-48-33-44 0,36 29-20 0,-33-32-1 16,22 9-46-16,5 7-66 0,-25-29 149 0,31 28 216 15</inkml:trace>
  <inkml:trace contextRef="#ctx0" brushRef="#br0" timeOffset="206032.4308">19176 12516 1396 0,'-25'-17'582'0,"8"24"-525"0,-3 0-45 0,3 5-12 16,-3 3 0-16,1 3 0 0,-3 5 0 0,1 4 0 15,-2 3 0-15,2 4 0 0,-1 2 0 0,2 2 0 16,-1-1 0-16,5-1 0 0,0-2 0 16,7-2 0-16,0-2 0 0,6-6 0 0,4-3 0 15,2-3 0-15,-3-18 0 0,19 23 0 0,-19-23 0 16,29 11 0-16,-10-11 0 0,2-4 0 15,1-4 0-15,2-5 0 0,1 0 0 0,-2-4 0 16,1 1 0-16,-2-2 0 0,-3 1 0 0,1-1 0 16,-6 0 0-16,2 1 0 0,-5 0 0 15,-11 17 0-15,20-30 0 0,-20 30 0 0,12-22 0 16,-12 22 0-16,0 0 0 0,0 0 0 0,0 0 0 16,0 0 0-16,0 0 0 0,0 0 0 0,3 18 0 15,-3-18 0-15,-3 35 0 0,-1-16 0 0,4 2 0 16,-2-2 0-16,3 0 0 0,-1-19 0 0,7 37-56 15,-7-37-112-15,15 32-74 0,-15-32-60 0,0 0-52 16,0 0-3-16,0 0-58 16,42-9 263-16,-37-17 152 0</inkml:trace>
  <inkml:trace contextRef="#ctx0" brushRef="#br0" timeOffset="206469.9533">19527 12557 1405 0,'7'20'554'0,"-7"-20"-486"0,0 0-48 16,-15 17-20-16,15-17 0 0,-8 27 0 0,3-6 0 16,1 0 0-16,-3 6 0 0,3 1 0 0,-3 2 0 15,-1 3 0-15,-1 0 0 0,0 1 0 0,-1 0 0 16,-2-2 0-16,1-3 0 0,-2-3 0 16,2 0 0-16,1-5 0 0,1 0 0 0,9-21 0 15,-9 25 0-15,9-25 0 0,0 0 0 16,0 0 0-16,0 0 0 0,19-2 0 0,-19 2 0 15,20-27 0-15,-8 8 0 0,1-4 0 0,2-2 0 16,3 0 0-16,-1-1 0 0,-2-1 0 0,-2 1 0 16,-1-1 0-16,-1-1 0 0,1-1 0 0,-1-1 0 15,-1-1 0-15,0-2 0 0,1-1 0 0,-2 1 0 16,2 4 0-16,0 3 0 0,0 5 0 0,-11 21 0 16,17-24 0-16,-17 24 0 0,0 0 0 15,0 0 0-15,20 6 0 0,-20-6 0 0,7 25 0 16,-3-6 0-16,-2 1 0 0,-1 3 0 15,0 4 0-15,1 2 0 0,0 0 0 0,0 0 0 16,1 0 0-16,-2-1 0 0,4-2 0 0,0 0 0 16,1-1 0-16,0-4 0 0,1 0 0 0,-1-4 0 15,3 1 0-15,-9-18-35 0,21 38-132 0,-21-38-56 16,13 27-93-16,-13-27-46 0,0 0 0 16,0 0-42-16,0 0 227 0,0 0 177 0</inkml:trace>
  <inkml:trace contextRef="#ctx0" brushRef="#br0" timeOffset="206657.4362">19516 12741 1627 0,'22'19'375'0,"-52"-19"-330"0,30 0-45 0,0 0 0 16,-19-6 0-16,19 6 0 0,0 0 0 0,0 0 0 15,17-5 0-15,-17 5 0 0,31-6 0 0,-9 4 0 16,0-2 0-16,4 0 0 0,0-3 0 0,7 7-48 15,-16-28-160-15,31 44-152 0,-40-46-45 0,35 32-106 16,-17-4 89-16,-13-27 330 0</inkml:trace>
  <inkml:trace contextRef="#ctx0" brushRef="#br0" timeOffset="207241.4523">20018 12548 1872 0,'0'0'104'16,"-8"26"-50"-16,8-26-37 0,-12 29-17 15,7-9 0-15,0 0 0 0,0 5 0 0,0 2 0 16,0 2 0-16,-1 1 0 0,0-1 0 0,-1 0 0 16,1 0 0-16,-1-1 0 0,0-1 0 0,0-5 0 15,0 0 0-15,1-2 0 0,3-2 0 0,3-18 0 16,0 28 0-16,0-28 0 0,0 0 0 0,0 0 0 16,0 0 0-16,19 12 0 0,-19-12 0 0,12-18 0 15,-12 18 0-15,11-32 0 0,-4 13 0 16,0 2 0-16,1-3 0 0,-2-1 0 15,1-1 0-15,-1-2 0 0,0 0 0 0,0-2 0 16,-2-2 0-16,0-2 0 0,2-3 0 0,-2 0 0 0,4-2 0 16,3 1 0-16,2-1 0 0,5 2 0 15,2 3 0-15,0 3 0 0,4 5 0 0,1 4 0 16,1 4 0-16,-1 4 0 0,2 3 0 0,-2 3 0 16,-1 2 0-16,-4 2 0 0,-2 3 0 15,-18-3 0-15,31 11 0 0,-31-11 0 0,21 17 0 16,-21-17 0-16,14 23 0 0,-14-23 0 0,5 28 0 15,-5-28 0-15,-2 29 0 0,2-29 0 0,-11 28 0 16,11-28 0-16,-16 24 0 0,16-24 0 0,-23 22 0 16,23-22 0-16,-29 18 0 0,12-10 0 0,-2 0 0 15,0-1 0-15,-1 0 0 0,0-2 0 16,1 1 0-16,2 0 0 0,17-6 0 0,-28 12 0 16,28-12 0-16,-17 11 0 0,17-11 0 15,0 0 0-15,0 0 0 0,2 21 0 0,-2-21 0 16,13 16 0-16,-13-16 0 0,21 23 0 0,-21-23 0 15,25 22 0-15,-25-22 0 0,26 22 0 0,-26-22 0 16,23 18 0-16,-23-18 0 0,22 13 0 0,-22-13 0 16,18 10 0-16,-18-10 0 0,0 0 0 15,22 9 0-15,-22-9 0 0,0 0 0 0,23 7 0 16,-23-7 0-16,0 0 0 0,0 0-77 0,19 6-118 16,-36-27-92-16,36 38-41 0,-19-17 31 0,0 0-35 15,0 0 39-15,-11-24 56 0,33 39 237 0</inkml:trace>
  <inkml:trace contextRef="#ctx0" brushRef="#br0" timeOffset="207712.3627">21350 12545 1978 0,'0'0'53'15,"0"0"-37"-15,-18-24-16 0,18 24 0 0,0 0 0 16,-1-20 0-16,1 20 0 0,0 0 0 16,0 0 0-16,0 0 0 0,0 0 0 0,0 0 0 15,13 23 0-15,-11-6 0 0,0 4 0 0,-1 7 0 16,-2 3 0-16,-2 3 0 0,1 3 0 0,-3 0 0 15,-2-1 0-15,-1-1 0 0,0-2 0 0,2-4 0 16,0-3 0-16,3-3 0 0,1-5 0 0,2-18 0 16,3 27 0-16,-3-27 0 0,17 7 0 0,-17-7 0 15,24-11-67-15,2 15-113 0,-33-38-106 16,41 37-56-16,-45-40-20 0,17 11-121 16,12 15 157-16,-27-29 326 0</inkml:trace>
  <inkml:trace contextRef="#ctx0" brushRef="#br0" timeOffset="208173.3859">21142 12521 1954 0,'0'0'91'0,"-27"-11"-89"16,27 11-2-16,0 0 0 15,-18-4 0-15,18 4 0 0,0 0 0 0,18-2 0 16,-1 2 0-16,6-4 0 0,8 0 0 0,3 0 0 16,7-4 0-16,2 2 0 0,5-1 0 0,1-1 0 15,2 2 0-15,-1-1 0 0,-4 3 0 0,-1-1 0 16,-3 1 0-16,-3 1 0 0,-4-1 0 0,-1 0 0 15,-4 2 0-15,-3-1 0 16,-6 1 0-16,-21 2 0 0,25-1 0 16,-25 1 0-16,0 0 0 0,0 0 0 0,0 0 0 15,0 0 0-15,0 0 0 0,-20 20 0 0,20-20 0 16,-31 22 0-16,12-6 0 0,-3 2 0 0,0 6 0 16,1 3 0-16,1 3 0 0,0 4 0 0,1 1 0 15,0 0 0-15,6 1 0 0,1-2 0 0,5-5 0 16,4-2 0-16,6-5 0 0,5-4 0 15,-8-18 0-15,32 25 0 0,-10-19 0 0,4-2 0 16,4-4 0-16,2-6 0 0,4-4 0 16,1-6 0-16,1-2 0 0,-3-4 0 0,-1-1 0 15,-6-2 0-15,-1 0 0 0,-7-3 0 0,-5 0 0 16,-5 1 0-16,-6 0 0 0,-3 1 0 0,-5 2 0 16,-1 0 0-16,-4 2 0 0,-2 2 0 0,-3-1 0 15,0 4 0-15,-2 0 0 0,16 17 0 16,-34-27 0-16,34 27 0 0,-33-14 0 0,33 14 0 15,-30 2 0-15,30-2 0 0,-27 15-80 0,26 8-64 16,-22-22-32-16,36 32-82 0,-40-33 0 0,36 26-20 16,-9-26-17-16,-15 18 66 0,26 2-48 0,-11-20 226 15,0 0 51-15</inkml:trace>
  <inkml:trace contextRef="#ctx0" brushRef="#br0" timeOffset="208985.949">3303 13846 1207 0,'0'0'592'16,"0"0"-527"-16,0 0-7 0,0 0-10 15,0 0-6-15,0 0-7 0,0 0-35 0,0 0 0 16,2 24 0-16,-3-6 0 0,-1 5 0 0,-2 3 0 15,-1 5 0-15,-1 4 0 0,1 4 0 16,0 3 0-16,0 3 0 0,-1 1 0 0,0 0 0 16,1-2 0-16,0-2 0 0,2-6 0 0,3-3 0 15,1-7 0-15,4-4 0 0,2-4 0 16,-7-18 0-16,22 20 0 0,-22-20-5 0,28-6-62 16,-2 8-75-16,-29-42-223 0,26 22-238 0,-13-12-31 15,2-13 404-15</inkml:trace>
  <inkml:trace contextRef="#ctx0" brushRef="#br0" timeOffset="209282.8295">3293 13856 1858 0,'-21'22'147'0,"21"-22"-124"16,0 0-8-16,19 1-11 0,-19-1-4 0,35-9 0 15,-14 3 0-15,3-1 0 0,3-3 0 0,2 2 0 16,2-1 0-16,2 0 0 0,0 0 0 0,1 2 0 15,-6 2 0-15,0 6 0 0,-5 3 0 0,-3 2 0 16,-20-6 0-16,28 25 0 0,-19-5 0 16,-3 5 0-16,-3 7 0 0,-3 0 0 0,-4 7 0 15,-3 4 0-15,-4 3 0 0,-4 3 0 0,-2-1 0 16,-1-1 0-16,-3-2 0 0,1-3 0 0,-2-4 0 16,1-5 0-16,3-8 0 0,1-4 0 15,17-21 0-15,-27 21 0 0,27-21 0 0,-17 5 0 16,17-5 0-16,0 0 0 0,-10-31 0 15,10 9 0-15,5-2 0 0,-1-8-33 0,12 11-79 16,-20-31-140-16,39 43-105 0,-43-34-126 0,22 9-91 16,8 20 339-16</inkml:trace>
  <inkml:trace contextRef="#ctx0" brushRef="#br0" timeOffset="209579.7361">4148 13911 1626 0,'2'-32'240'16,"-2"32"-145"-16,-2-21-57 0,2 21-7 0,-7-18-14 16,7 18-17-16,0 0 0 0,-9-17 0 15,9 17 0-15,0 0 0 0,0 0 0 0,-22 24 0 16,14-7 0-16,0 6 0 0,-1 5 0 0,0 1 0 15,1 6 0-15,-2 3 0 0,1 3 0 0,1 2 0 16,-1 0 0-16,3-2 0 0,1-3 0 0,3-3 0 16,3-3 0-16,0-7 0 0,8 0 0 0,-9-25 0 15,30 36-98-15,-30-36-173 16,48 13-126-16,-30-24-243 0,9 0 70 0,7 11 500 16</inkml:trace>
  <inkml:trace contextRef="#ctx0" brushRef="#br0" timeOffset="209939.0653">4465 13838 1842 0,'-6'25'201'0,"6"-25"-197"16,-29 5-4-16,12-4 0 0,17-1 0 0,-29 5 0 16,29-5 0-16,-26 11 0 0,26-11 0 0,-18 13 0 15,18-13 0-15,0 0 0 0,-10 24 0 16,10-24 0-16,4 23 0 0,-4-23 0 0,11 27 0 15,-11-27 0-15,16 25 0 0,-16-25 0 0,18 24 0 16,-18-24 0-16,22 20 0 0,-22-20 0 16,23 17 0-16,-23-17 0 0,24 13 0 0,-24-13 0 15,25 10 0-15,-25-10 0 0,24 8 0 0,-24-8 0 16,26 11 0-16,-26-11 0 0,26 13 0 0,-26-13 0 16,28 20 0-16,-28-20 0 0,25 21 0 0,-25-21 0 15,12 27 0-15,-12-27 0 0,0 35 0 0,-5-16 0 16,-4 3 0-16,0 1 0 0,-5 0 0 15,-4 1 0-15,0 2 0 0,-4-3 0 16,1 0 0-16,2-4 0 0,19-19 0 0,-27 26 0 16,27-26 0-16,0 0 0 0,0 0 0 0,0 0-19 15,16-42-122-15,21 39-156 0,-35-48-95 0,28 20-217 16,-4-2 61-16,-11-24 508 0</inkml:trace>
  <inkml:trace contextRef="#ctx0" brushRef="#br0" timeOffset="210329.7618">5028 13813 1760 0,'-20'-7'129'0,"20"7"-94"0,-5-19-3 0,5 19-6 16,-4-17-3-16,4 17-6 0,0 0-1 16,0 0-7-16,-22-13-9 0,22 13 0 15,-19 8 0-15,19-8 0 0,-24 22 0 0,24-22 0 16,-30 34 0-16,16-14 0 0,-2 2 0 0,3 1 0 15,2-1 0-15,2-2 0 0,4-3 0 0,5-17 0 16,0 28 0-16,0-28 0 0,16 21 0 0,-16-21 0 16,30 12 0-16,-11-10 0 0,1-2 0 0,3-2 0 15,2-2 0-15,0-1 0 0,1 0 0 16,-2 2 0-16,-1 0 0 0,-2 3 0 16,-21 0 0-16,30 10 0 0,-30-10 0 0,15 22 0 15,-15-22 0-15,6 30 0 0,-6-13 0 0,-2 2 0 16,-3 1 0-16,-4-1 0 0,-2 0 0 0,-3 1 0 15,-2-1 0-15,0 2 0 0,-1-2 0 0,-1-2 0 16,1 1 0-16,0-3 0 0,17-15 0 0,-26 21 0 16,26-21 0-16,0 0 0 0,0 0 0 15,-18 10 0-15,18-10-70 0,0 0-135 0,23-1-93 16,-41-29-112-16,37 21-93 0,-19 9 23 0,11-34 400 16</inkml:trace>
  <inkml:trace contextRef="#ctx0" brushRef="#br0" timeOffset="210814.1444">5703 13867 1370 0,'-11'-35'390'0,"11"35"-291"15,0 0-18-15,0 0-18 0,0 0-19 16,2-17-44-16,-2 17 0 0,-17 3 0 0,17-3 0 16,-27 11 0-16,27-11 0 0,-31 21 0 0,14-8 0 15,2 5 0-15,-4 0 0 0,2 5 0 16,0 1 0-16,2 8 0 0,-1-1 0 0,2 6 0 15,3 0 0-15,5-4 0 0,4-3 0 0,3-3 0 16,6-6 0-16,3-2 0 0,-10-19 0 0,33 24 0 16,-11-18 0-16,1-4 0 0,1-4 0 15,3-3 0-15,-1-6 0 0,-1-1 0 0,-1-3 0 0,2-2 0 16,-3-3 0-16,-2-1 0 0,-3-4 0 16,-5-3 0-16,-2-2 0 0,-2 0 0 15,-2-1 0-15,-3 1 0 0,-2 1 0 0,-4 0 0 16,1 4 0-16,-6 1 0 0,0 4 0 0,-1 2 0 15,8 18 0-15,-23-29 0 0,23 29 0 0,-26-17 0 16,26 17 0-16,-26-2 0 0,26 2-47 0,-21 7-50 16,27 15-70-16,-25-32-64 0,38 39-31 0,-19-29-54 15,0 0-25-15,14 22-76 0,-14-22 249 16</inkml:trace>
  <inkml:trace contextRef="#ctx0" brushRef="#br0" timeOffset="211126.6341">6124 13815 1726 0,'-23'-28'321'0,"23"28"-321"0,0 0 0 16,-15-23 0-16,15 23 0 0,0 0 0 15,-15-20 0-15,15 20 0 0,0 0 0 0,0 0 0 16,-17-4 0-16,17 4 0 0,0 0 0 0,-15 21 0 16,7-2 0-16,-2 1 0 0,-1 7 0 0,-1 1 0 15,1 3 0-15,-3 2 0 0,2 1 0 0,0-1 0 16,0 2 0-16,2-2 0 0,0-1 0 0,4-2 0 15,1-6 0-15,4-2 0 0,1-22 0 16,10 28 0-16,-10-28 0 0,21 16 0 0,-21-16 0 16,35 4 0-16,-11-9 0 0,3-3 0 0,3-6 0 15,4 1 0-15,0-4 0 0,3-1 0 16,-2 0 0-16,-2 1 0 0,-4-2 0 0,3 4 0 16,-7-3 0-16,9 13 0 0,-18-18-170 0,21 33-99 15,-41-42-58-15,33 39-34 0,-29-24 19 0,0 17 38 16,36 3 31-16,-41-23 273 0</inkml:trace>
  <inkml:trace contextRef="#ctx0" brushRef="#br0" timeOffset="211743.6708">6750 13726 1840 0,'0'0'73'0,"0"0"-9"16,-10-20-12-16,10 20-34 0,0 0-18 0,-9-17 0 15,9 17 0-15,0 0 0 0,0 0 0 0,0 0 0 16,0 0 0-16,0 0 0 0,0 0 0 0,0 0 0 15,0 0 0-15,0 0 0 0,0 0 0 0,0 0 0 16,-6 28 0-16,3-10 0 0,0 5 0 16,-3 2 0-16,0 8 0 0,-2 3 0 15,1 4 0-15,1 1 0 0,0 1 0 0,1 1 0 16,3-1 0-16,-1-3 0 0,4-5 0 0,3-5 0 16,2-5 0-16,1-5 0 0,3-2 0 0,-10-17 0 15,28 20 0-15,-28-20 0 0,34 4 0 0,-16-6 0 16,2-5 0-16,2-4 0 0,0-6 0 0,1-4 0 15,0-5 0-15,0-5 0 0,-1-1 0 16,0-7 0-16,1-2 0 0,-1-3 0 0,-2 0 0 16,-1 1 0-16,-5 5 0 0,1 0 0 0,-5 3 0 15,-2 5 0-15,-4 1 0 0,-1 5 0 0,-3 1 0 16,3 6 0-16,-3 17 0 0,-4-22 0 0,4 22-71 16,0 0-103-16,-22-12-43 0,36 39-94 15,-37-31 1-15,29 22-22 0,-6-18-4 0,0 0 41 16,9 38 295-16</inkml:trace>
  <inkml:trace contextRef="#ctx0" brushRef="#br0" timeOffset="212046.5347">7309 13680 1240 0,'18'-2'608'0,"-18"-17"-512"0,0 19-42 16,18-27-9-16,-18 27-41 0,15-17-4 0,-15 17 0 16,0 0 0-16,0 0 0 0,0 0 0 0,0 0 0 15,-1 30 0-15,-3-9 0 0,-5 5 0 0,2 5 0 16,-3 1 0-16,-1 3 0 0,2 4 0 16,-4 2 0-16,4 3 0 0,-1-3 0 15,0-4 0-15,3 0 0 0,0-6 0 0,2-1 0 16,1-2 0-16,2-6 0 0,2-3 0 0,0-19 0 15,3 27 0-15,-3-27 0 0,0 0 0 0,17 18 0 16,-17-18 0-16,0 0-7 0,39-6-168 0,-47-27-106 16,41 38-59-16,-42-42-89 0,18 5-82 0,15 17 208 15,-28-30 303-15</inkml:trace>
  <inkml:trace contextRef="#ctx0" brushRef="#br0" timeOffset="212250.4693">7356 13725 1904 0,'-18'4'79'0,"18"-4"-43"0,0 0-8 16,0 0-28-16,22 8 0 0,-22-8 0 0,19 4 0 16,-19-4 0-16,27 1 0 0,-11-2 0 15,3 0 0-15,1-1 0 0,0-1 0 16,2-2 0-16,1-1 0 0,0-1 0 0,2-2 0 16,-1 0 0-16,4-1 0 0,0-1 0 0,1 1 0 15,-2-3 0-15,0 9-56 0,-19-19-128 0,28 42-168 16,-50-42-52-16,14 23-192 0,0 0 142 0,-18-5 454 15</inkml:trace>
  <inkml:trace contextRef="#ctx0" brushRef="#br0" timeOffset="212453.5913">7321 13956 1694 0,'6'42'353'0,"-6"-42"-353"15,0 0 0-15,0 0 0 0,0 0 0 0,0 0 0 16,0 0 0-16,27 7 0 0,-8-15 0 15,8-1 0-15,0-5 0 0,5 2 0 0,1-1 0 16,-1-3 0-16,1 2 0 0,-3 0 0 0,-2 0 0 16,-2 4 0-16,-6 0 0 0,-1 4 0 0,-19 6 0 15,26-6 0-15,-26 6-35 0,19 14-146 0,-43-34-161 16,24 20-222-16,0 0-64 0,-26 6 332 0</inkml:trace>
  <inkml:trace contextRef="#ctx0" brushRef="#br0" timeOffset="212625.4687">7312 14208 1931 0,'3'44'116'0,"-3"-44"-116"0,0 0 0 15,0 0 0-15,23 6 0 0,-23-6 0 0,29-10 0 16,-10-1 0-16,5-1 0 0,1-4 0 16,7-3 0-16,-2 0 0 0,-2-1 0 0,3 2 0 15,-7-2 0-15,4 5 0 0,-4-5 0 0,7 13-3 16,-17-23-230-16,35 41-119 0,-41-33-231 0,20 12-35 15,3 14 361-15</inkml:trace>
  <inkml:trace contextRef="#ctx0" brushRef="#br0" timeOffset="212802.7525">8046 14222 1849 0,'-31'18'198'15,"11"-4"-198"-15,0-8 0 0,20-6 0 0,-23 0 0 16,23 0 0-16,0 0 0 0,-12-21 0 0,12 21 0 0,-1-24 0 15,1 24 0-15,4-29 0 0,-4 29 0 0,3-33-112 16,21 47-224-16,-42-43-122 0,36 27-117 16,-18 2 63-16,-2-23 459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9:31.260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1041 1092 1059 0,'-21'16'307'0,"0"-40"-67"16,21 24-191-16,-37-3-4 0,37 3-6 15,-21-6-5-15,21 6-7 0,0 0-1 0,2-25-4 31,-2 25-3-31,19-27-9 0,-19 27 4 0,35-30-9 0,-11 14 11 0,4 0-8 0,0 0 0 16,6 1-2-16,-1 0-2 0,0 2-3 16,-3 2 9-16,-3 2-12 0,-4 5 3 0,-1-1-4 15,-5 5-3-15,-17 0 3 0,23 6 0 0,-23-6 5 16,10 18-3-16,-10-18 5 0,-4 23-3 0,4-23 1 16,-14 28-3-16,3-10 5 0,11-18-5 0,-28 33 6 15,28-33-5-15,-29 31 2 0,29-31-3 0,-28 33 6 16,28-33-6-16,-16 29 2 0,16-29 0 15,-5 17 0-15,5-17 1 0,0 0 4 0,12 18-7 16,-12-18 2-16,23 11 0 0,-23-11-3 16,31 8 2-16,-14-4 3 0,2-1-3 0,2 0 5 15,-2-2-2-15,-1 3-3 0,0 1 0 0,-18-5 0 16,30 18 0-16,-30-18-18 0,22 27 23 0,-15-9-19 16,-4 3 30-16,-5 4-9 0,-4 4 1 0,-3 1-5 15,-7 0-6-15,-1 3 5 0,-4-3-5 16,-1 2 7-16,-1-6-8 0,0 0 6 0,2-5-7 0,2-3-3 15,19-18-18-15,-27 20-25 0,27-20-83 0,-17-7-199 16,17 7-290-16,18-17 22 0,-3-14 404 16</inkml:trace>
  <inkml:trace contextRef="#ctx0" brushRef="#br0" timeOffset="410.0926">1654 640 1557 0,'-4'-17'272'16,"-29"1"-246"-16,0 8-2 0,-4 0-4 0,0 4-3 16,-2 2 1-16,-2 8 4 0,-5 8-6 0,-1 3-1 15,-4 8-6-15,2 2 12 0,-3 0-39 0,1 4-4 16,3-8 17-16,-1 6-32 0,3 0 50 16,1 2-7-16,0 3-6 0,4 0 15 0,3 1-10 15,5 2 13-15,5 5-12 0,6 2 8 0,5 6-10 16,6 4-8-16,9 3 13 0,5 6-17 0,10 1 12 15,6 5 1-15,7-4-13 0,5 6 12 16,7-6-11-16,3-2 13 0,5-6-13 0,3-9 12 16,2-8-10-16,4-11 7 0,2-9-3 0,4-10 2 15,0-11-1-15,-1-8-1 0,0-9 3 16,0-7-4-16,-3-7 8 0,-1-5-2 0,-5-8 7 0,-1-6-10 16,-8-4 11-16,-5-7-12 0,-8 0 2 0,-8-2-2 15,-8 3 0-15,-8 0 0 0,-9 7 0 0,-8 2 0 16,-10 2 0-16,-7-1 0 0,-6 8 0 15,-8-3 0-15,-4 6 0 0,-4 2-10 0,-3 1 8 16,-1 7-9-16,1 1 7 0,-1 6-7 0,4 9 1 16,3 6-12-16,9 9-1 0,8 2-7 15,14 3-22-15,-1-10-53 0,18 4-238 0,19 21-258 16,2-14-10-16,4 15 400 0</inkml:trace>
  <inkml:trace contextRef="#ctx0" brushRef="#br0" timeOffset="904.0583">3170 822 1134 0,'0'0'583'16,"-18"2"-550"-16,18-2 0 0,-30-9-5 0,10 4 1 16,2 3-4-16,-9-1-1 0,-1 6-5 0,-7 0-3 15,-3 10 5-15,-1 1-13 0,-2 4 9 0,-2 5-7 16,1-1 4-16,-3 5-5 0,2-1 7 16,-1 3-8-16,4 6 10 0,0 2-16 0,2 2-2 15,3 4 0-15,5 3 0 0,3-1 0 0,4 2 0 16,5-7 0-16,6 2 0 0,5-2 0 0,6-3 0 15,6-2 0-15,6-2 0 0,6-6 0 0,4-2 0 16,5-3 0-16,6-6-9 0,8-6-20 0,4-6-5 16,10-4-11-16,-3-11-21 0,20 12-66 15,-21-37-117-15,34 26-302 0,-15-14-38 16,-4-7 247-16</inkml:trace>
  <inkml:trace contextRef="#ctx0" brushRef="#br0" timeOffset="1545.3308">3418 1166 1416 0,'-13'20'303'16,"-22"-14"-230"-16,8 9-56 0,-7-4 36 16,5 6-39-16,-3-2 32 0,3 5-12 0,-3 0-14 15,5 3 1-15,1 2-10 0,1 5 5 0,2-1-12 16,3 5 10-16,3-3-10 0,3-2-3 0,6-1-1 16,3-3 0-16,4 0 0 0,4-5 0 15,6-2 0-15,-9-18 0 0,27 27 0 0,-10-16 0 16,3-4 0-16,3-1 0 0,2-7 0 0,3 0 0 15,0-7 0-15,0-4 0 0,0-1 0 16,-3-6 0-16,3 0 0 0,-4 0 0 0,-1-5 0 16,-1 0 0-16,-1 0 0 0,-4-2 0 0,-2 3 0 15,-4-1-2-15,-3 1 2 0,-4 4 1 0,-3-2 0 16,-1 21-1-16,-7-31 0 0,7 31 0 0,-12-26 0 16,12 26 0-16,0 0 0 0,-22-18 0 0,22 18 0 15,0 0 0-15,0 0 0 0,0 0 0 16,0 0 0-16,0 0 0 0,0 0 0 0,0 0 0 15,30-10 0-15,-11 7 0 0,3 0 0 0,3 1 0 16,0-2 0-16,3 1 0 0,-1-2 0 0,0 0 0 16,-2 3 0-16,-3 0 0 0,-1 2 0 15,-21 0 0-15,29 9 0 0,-29-9 0 0,17 11 0 16,-17-11 0-16,6 17 0 0,-6-17 0 0,0 29 0 16,0-29 0-16,-8 38 0 0,-2-13 0 15,-1 1 0-15,-4 6 0 0,1-8 0 0,-1 0 0 16,1-5 0-16,14-19 0 0,-22 31 0 0,22-31 0 15,-10 17 0-15,10-17 0 0,0 0 0 0,0 0 0 16,0 0 0-16,22-14 0 0,-22 14 0 0,31-35 0 16,-9 12 0-16,1-5 0 0,2-2 0 0,0 0 0 15,-2 2 0-15,2 0 0 0,-3 4 0 16,-3 5 0-16,1 1 0 0,-5 1 0 16,-15 17 0-16,26-20 0 0,-26 20 0 0,0 0 0 15,17 2 0-15,-17-2 0 0,0 0 0 0,6 23 0 16,-6-23 0-16,4 35 0 0,-4-14 0 0,0 2 0 15,-2 2 0-15,1-1 0 0,-1-1 0 0,2 1 0 16,2-6 0-16,-2-18 0 0,12 27 0 0,-12-27 0 16,27 13 0-16,-9-13 0 0,8-2-9 15,1-12-52-15,13 5-37 0,-20-36-193 0,42 27-210 16,-27-23-74-16,3 1 64 0</inkml:trace>
  <inkml:trace contextRef="#ctx0" brushRef="#br0" timeOffset="1732.834">4583 743 2000 0,'-22'32'21'15,"1"8"0"-15,-3 2-16 0,4 0-5 0,-1-1 0 16,3 0 0-16,0 2 0 0,1 6 0 0,2 0 0 16,3 3 0-16,3-3 0 0,4-3 0 0,4-5 0 15,1 0-24-15,5-4-29 0,-2-5-19 0,12 11-81 16,-15-43-303-16,4 39-177 0,-4-39 42 15,7 17 527-15</inkml:trace>
  <inkml:trace contextRef="#ctx0" brushRef="#br0" timeOffset="2467.2943">4271 1195 1744 0,'-22'8'246'0,"22"-8"-238"16,0 0 9-16,-18 11-18 0,18-11 19 0,0 0-3 15,0 0-15-15,18 10 0 0,-18-10 0 0,36 1 0 16,-10-5 0-16,7-2 0 0,1-1 0 0,5-1 0 16,3-3 0-16,1 0 0 0,1-1 0 0,-3 1 0 15,-1-1 0-15,-3 5 0 0,-2-1 0 16,-5 5 0-16,-3-1 0 0,-5 4 0 0,-22 0 0 16,28 1 0-16,-28-1 0 0,0 0 0 15,14 18 0-15,-14-18 0 0,0 25 0 0,-3-5 0 16,-3 3 0-16,-4 6 0 0,-1 1 0 0,-4 2 0 15,-2 1 0-15,2 4 0 0,-1-4 0 0,0 1 0 16,5-4 0-16,1-2 0 0,2-5 0 0,3-2 0 16,1-3 0-16,4-18 0 0,-1 27 0 0,1-27 0 15,0 0 0-15,0 0 0 0,0 0 0 16,0 0 0-16,0 0 0 0,0 0 0 0,22-30 0 16,-14 8 0-16,2-3 0 0,0-3 0 0,1 0 0 15,-1-3 0-15,-2-2 0 0,-1-1 0 0,2-1 0 16,-1-2 0-16,3 3 0 0,-1 0 0 15,0 6 0-15,1 6 0 0,-11 22 0 0,19-25 0 16,-19 25 0-16,17-18 0 0,-17 18 0 0,21-10 0 16,-21 10 0-16,30-2 0 0,-11 3 0 15,1 0 0-15,3 3 0 0,2-2 0 0,0 2 0 16,2-1 0-16,-3 2 0 0,2-1 0 0,-1 2 0 16,-4-1 0-16,-1-2 0 0,-20-3 0 0,31 11 0 15,-31-11 0-15,17 9 0 0,-17-9 0 0,0 0 0 16,3 17 0-16,-3-17 0 0,0 0 0 0,-21 25 0 15,21-25 0-15,-26 16 0 0,26-16 0 0,-34 23 0 16,16-11 0-16,-4 5 0 16,2 0 0-16,1 1 0 0,1 7 0 0,2-2 0 15,2 3 0-15,3-1 0 0,3-1 0 0,5-3 0 16,3-1 0-16,2-2 0 0,-2-18 0 0,17 33 0 16,-17-33 0-16,33 24 0 0,-11-17 0 0,2-5 0 15,4-2 0-15,0-6 0 0,1 0 0 0,3-7 0 16,-2-5 0-16,-2 0 0 0,-1-5 0 15,-6-1 0-15,-3 1 0 0,-5-2 0 0,-3-3 0 16,-5 2 0-16,-3-3 0 0,-3 3 0 0,-4-1 0 16,-1 3 0-16,-3-3 0 0,-2 4 0 0,-4 2 0 15,2 3 0-15,13 18 0 0,-30-25 0 0,30 25 0 16,-25-13 0-16,25 13 0 0,-23 2 0 16,23-2-9-16,-17 17-23 0,17-17-5 0,-7 19-47 15,7-19-110-15,0 0-153 0,0 0-109 16,0 0-112-16,36 8 249 0,-36-8 319 0</inkml:trace>
  <inkml:trace contextRef="#ctx0" brushRef="#br0" timeOffset="2701.6435">5747 721 1728 0,'4'35'241'0,"-21"-34"-206"16,17-1-5-16,-31 21-17 0,31-21-13 0,-29 37 0 15,12-14 0-15,-1 6 0 0,1 4 0 16,1-1 0-16,3 2 0 0,1 5 0 0,1 3 0 16,1 4 0-16,0 4 0 0,4-2 0 0,1 3 0 15,3-6 0-15,2 0 0 0,5-7 0 16,1-4 0-16,7-1 0 0,0-8 0 0,6-3 0 16,-2-9 0-16,6-2-51 0,-23-11-132 0,55 1-241 15,-46-20-164-15,19 3-30 0,1 5 436 0</inkml:trace>
  <inkml:trace contextRef="#ctx0" brushRef="#br0" timeOffset="2904.7685">6123 699 1716 0,'-45'33'331'16,"27"-15"-331"-16,-2-1 0 0,3 14 0 0,-1 4 0 15,2 2 0-15,-1 4 0 0,-1 0 0 0,-2 0 0 16,5 5 0-16,1-1 0 0,3 3 0 0,4 2 0 15,1-2 0-15,2-2 0 0,2 0 0 0,2-3 0 16,1-3 0-16,3-3 0 0,-2-7 0 16,8-2 0-16,-4-9-57 0,18 20-186 0,-24-39-326 15,0 0-65-15,20 18 91 0</inkml:trace>
  <inkml:trace contextRef="#ctx0" brushRef="#br0" timeOffset="3279.7745">6100 1215 1676 0,'10'33'232'15,"-20"-11"-156"-15,10-22-50 0,8 28-5 0,-8-28-5 16,27 18-16-16,-9-12 0 0,2-3 0 0,3 1 0 16,2-5 0-16,5-3 0 0,0-3 0 0,4-1 0 15,1-5 0-15,1-2 0 16,-1 1 0-16,-5-5 0 0,-3 1 0 0,-4 2 0 15,-6-4 0-15,-3 0 0 0,-6 2 0 0,-4 0 0 16,-4 0 0-16,-4 1 0 0,4 17 0 0,-21-30 0 16,4 18 0-16,-3 2 0 0,-5 3 0 0,-3 5 0 15,-3 2 0-15,-1 4 0 0,-2 6 0 0,-1 3 0 16,1 9 0-16,0 3 0 0,1 1 0 0,4 5 0 16,3-1 0-16,3 4 0 0,6 1 0 15,4-1 0-15,8-4 0 0,5 4 0 0,6-5 0 16,6-2 0-16,4-2 0 0,6-7 0 0,7-2 0 15,4-4 0-15,8-2 0 0,5-4 0 0,10-2 0 16,4-7 0-16,9 2 0 0,-2-6-29 0,12 2-62 16,-16-28-149-16,30 26-337 0,-25-18-35 15,-4 3 115-15</inkml:trace>
  <inkml:trace contextRef="#ctx0" brushRef="#br0" timeOffset="3623.5763">7012 1171 1947 0,'-38'0'58'0,"-1"1"-18"15,4 3-38-15,-1 3-2 0,-1 5 0 0,-1 1 0 16,3 5 0-16,3 3 0 0,7 2 0 0,2 1 0 16,5 5 0-16,2-5 0 0,5 6 0 15,6-7 0-15,5 0 0 0,5-1 0 0,7-2 0 16,5-7 0-16,7-3 0 0,4-4 0 0,5-6 0 16,4-4 0-16,-1-3 0 0,3-3 0 15,-1-3 0-15,2-5 0 0,1-4 0 0,2-7 0 16,-2-3 0-16,-1-3 0 0,-3-1 0 0,-3-2 0 15,-1-1 0-15,-5 0 0 0,-2 0 0 0,-4-1 0 16,-1 2 0-16,-4 4 0 0,-1-7 0 16,-5 9 0-16,-2-1 0 0,-5 9 0 0,-4 24 0 15,-4-23 0-15,4 23 0 0,-24 4 0 0,7 7 0 16,-7 12 0-16,-3 3 0 0,-3 6 0 0,-2 3 0 16,2 5 0-16,0 6 0 0,6 0 0 0,3 2 0 15,6-6 0-15,2 0 0 0,10-3 0 0,-1-1 0 16,11-4 0-16,-4-14-4 15,19 14-181-15,-22-34-115 0,45 16-163 0,-23-8-130 16,-5-10 92-16,17 27 501 0</inkml:trace>
  <inkml:trace contextRef="#ctx0" brushRef="#br0" timeOffset="4311.0362">8167 859 1632 0,'18'6'283'0,"-18"-6"-254"0,0 0-16 16,3-21 2-16,-3 21 3 0,0 0-1 0,0 0 1 15,0 0-1-15,0 0-12 0,0 0-5 0,0 0 0 16,11 21 0-16,-11-1 0 0,-1 6 0 15,-2 1 0-15,0 4 0 0,-1 4 0 0,-1 2 0 16,1 3 0-16,1 5 0 0,2 1 0 16,-1-3 0-16,4 1 0 0,1-8 0 0,2-1 0 15,4-6 0-15,0-3 0 0,3-8 0 0,-12-18 0 16,34 24 0-16,-10-20 0 0,0-7 0 0,1-4 0 16,2-8 0-16,1-5 0 0,-1-5 0 0,1-6 0 15,-4-1 0-15,-1-2 0 0,-2-5 0 0,-3-2 0 16,-4 2 0-16,-1-3 0 0,-4 3 0 15,-2 2 0-15,-1-2 0 0,-4 6 0 0,0 1 0 16,-2-1 0-16,-2 4 0 0,1-5 0 0,-1 5 0 16,0 7 0-16,2 5 0 0,0 17 0 15,2-16 0-15,-2 16 0 0,0 0 0 0,0 0 0 16,13 19 0-16,-13-19-65 0,28 31-147 0,-28-31-338 16,16 20-94-16,0 3 69 0</inkml:trace>
  <inkml:trace contextRef="#ctx0" brushRef="#br0" timeOffset="5029.7924">9118 1085 1848 0,'-48'2'68'0,"21"-2"-20"0,-6-1 2 16,4 8-17-16,-4 1-33 0,0 1 0 0,-2 7 0 15,0 1 0-15,1 2 0 0,2 7 0 0,2-1 0 16,2 5 0-16,2-1 0 0,4-2 0 0,5-3 0 16,6-2 0-16,5-2 0 0,2 1 0 0,4-21 0 15,10 31 0-15,-10-31 0 0,32 20 0 16,-9-17 0-16,4-1 0 0,3-5 0 0,3-3 0 16,3-2 0-16,2-3 0 0,0-6 0 0,1 1 0 15,-3-6 0-15,-1-3 0 0,-2 0 0 0,-2-4 0 16,-3 3 0-16,-5-2 0 0,-4 4 0 15,-3-1 0-15,-4 2 0 0,-5 3 0 0,-4 3 0 16,-3 17 0-16,-3-27 0 0,3 27 0 0,0 0 0 16,-21-15 0-16,21 15 0 0,-27 11 0 15,10 2 0-15,-4 4 0 0,0 4 0 0,0 2 0 16,1 0 0-16,2 5 0 0,3-1 0 0,4 0 0 16,5-4 0-16,5-5 0 0,6-1 0 0,-5-17 0 15,22 24 0-15,-3-15 0 0,7-7 0 0,4-2 0 16,7-1 0-16,2-8 0 0,6 0 0 0,-2-5 0 15,5 0 0-15,-3-3-9 0,1 1-35 16,-8-7-30-16,5 6-16 0,-18-15-37 0,17 20-130 16,-36-20-82-16,24 18-96 0,-30 14 30 15,17-22 214-15,-17 22 375 0,0 0 193 0,0 0 89 16,-21-2-79-16,25 18-206 0,-24-8-84 0,20-8-26 16,-27 26-12-16,15-8-50 0,-5 1 27 0,5 2-42 15,-4 1 29-15,5 1-1 0,-1-2-10 0,2 3 11 16,3-5-13-16,3 3 6 0,1-3-12 15,3-1-4-15,0-18 0 0,2 28 0 0,-2-28 0 16,0 0 0-16,14 17 0 0,-14-17 0 0,0 0 0 16,26-12 0-16,-26 12 0 0,25-29 0 0,-11 10 0 15,2-7 0-15,-1-1 0 0,-1-1 0 0,1-3 0 16,-4 1 0-16,-3 2 0 0,1-2 0 0,-3 0 0 16,-2 1 0-16,-2-1 0 0,-1 1 0 15,0 4 0-15,-1 2 0 0,3 3 0 16,-3 20 0-16,5-32 0 0,-5 32 0 0,3-18 0 15,-3 18 0-15,0 0 0 0,0 0 0 0,0 0 0 16,19-13 0-16,-19 13 0 0,18 6 0 0,-18-6-1 16,25 11-47-16,-6-4-12 0,-19-7-21 0,43 9-98 15,-43-9-113-15,45-2-115 0,-45 2-43 0,35 0 35 16,2 20 302-16</inkml:trace>
  <inkml:trace contextRef="#ctx0" brushRef="#br0" timeOffset="5217.3114">10067 1038 1313 0,'0'0'563'16,"0"0"-482"-16,-14 27-32 0,10-10-8 0,-5 0-41 16,3 3 0-16,-1 0 0 0,1 7 0 0,0-1 0 15,1 3 0-15,0 2 0 0,2-2 0 16,2-1 0-16,2 1 0 0,2-4 0 0,0-2 0 16,5-4 0-16,-8-19 0 0,19 28 0 0,-19-28 0 15,23 12 0-15,-23-12-16 0,31-7-32 0,-20-18-58 16,28 18-278-16,-33-25-215 0,16 0-59 0,1 8 423 15</inkml:trace>
  <inkml:trace contextRef="#ctx0" brushRef="#br0" timeOffset="5362.8488">10151 907 2042 0,'0'0'5'0,"-16"21"-5"0,16-21-8 0,5 17-6 15,-5-17-4-15,30 13-31 0,-30-13-59 0,51 6-142 16,-51-6-349-16,50 5-11 0,-7 3 220 16</inkml:trace>
  <inkml:trace contextRef="#ctx0" brushRef="#br0" timeOffset="5737.9311">10749 1001 1256 0,'-18'6'637'0,"-4"-2"-589"0,2 2-16 15,-5-2 8-15,3 3-6 16,-3 0-34-16,0 4 0 0,-2 4 0 0,4 2 0 16,-2 4 0-16,0 1 0 0,0 2 0 0,2 5 0 15,0-1 0-15,3 4 0 0,3-3 0 0,4 0 0 16,3-5 0-16,3 1 0 0,3 1 0 0,4-5 0 16,3-3 0-16,-3-18 0 0,14 23 0 0,-14-23 0 15,29 9 0-15,-6-13 0 0,4-1 0 16,5-7 0-16,2-7 0 0,4-4 0 0,-1-6 0 15,0-2 0-15,-2 2 0 0,-3-2 0 0,-3 1 0 16,-4-1 0-16,-3 3 0 0,-3-1 0 0,-4 5 0 16,-4 1 0-16,0 5 0 0,-11 18 0 0,8-23 0 15,-8 23 0-15,0 0 0 0,0 0 0 16,-26 0 0-16,26 0 0 0,-28 33 0 0,12-7 0 16,0-2 0-16,2 4 0 0,2-4 0 15,2 3 0-15,4-1 0 0,2-2 0 0,8-3 0 16,1-2 0-16,-5-19 0 0,28 27 0 0,-8-17 0 15,6-8-17-15,8-2-38 0,-2-13-38 0,21 10-137 16,-32-35-96-16,40 19-138 0,-31-6-109 0,-1-17 285 16,32 27 288-16</inkml:trace>
  <inkml:trace contextRef="#ctx0" brushRef="#br0" timeOffset="6176.1082">11293 633 1377 0,'0'0'670'0,"-28"20"-670"0,8-3 0 15,2 4 0-15,-5-5 0 0,6 14 0 0,0-5 0 16,3 8 0-16,1 4 0 0,6-1 0 0,-2 1 0 16,4-1 0-16,1 0 0 0,-1 5 0 15,2 4 0-15,1 1 0 0,2 1 0 0,0-3 0 16,1-4 0-16,1-3 0 0,3-7 0 0,1 1 0 16,-1-8 0-16,1-2 0 0,-6-21 0 0,8 24 0 15,-8-24 0-15,0 0 0 0,0 0 0 0,0 0 0 16,0 0 0-16,20-18 0 0,-11-1 0 0,1-5 0 15,2-3 0-15,0-4 0 0,0 3 0 0,1-1 0 16,1 0 0-16,0-1 0 0,3-1 0 16,-1 2 0-16,2 4 0 0,0 3 0 0,0 5 0 15,0 2 0-15,-18 15 0 0,30-13 0 16,-30 13 0-16,21 0 0 0,-21 0 0 0,0 0 0 16,24 26 0-16,-18-8 0 0,1 0 0 0,-1 4 0 15,-4 0 0-15,1 3 0 0,-3-1 0 0,-2 2 0 16,-1-3 0-16,-2-3 0 0,-5 2 0 0,-1-3 0 15,0 2 0-15,-5-4 0 0,-1-3 0 16,-1 1 0-16,-3-1 0 0,0-3 0 0,-1-1 0 16,-1-4 0-16,2-5 0 0,1-2 0 0,20 1 0 15,-25-15 0-15,25 15 0 0,-11-32 0 0,19 15-51 16,-10-21-114-16,35 19-145 0,-36-27-157 0,30 9-116 16,4 15 113-16,-22-18 470 0</inkml:trace>
  <inkml:trace contextRef="#ctx0" brushRef="#br0" timeOffset="6379.2342">11812 755 1461 0,'-18'30'431'0,"4"-2"-276"0,14-28-155 0,-23 19 0 16,23-19 0-16,-31 28 0 0,14-11 0 0,-2 2 0 16,1 2 0-16,1 3 0 0,4 4 0 15,-2-2 0-15,-1 7 0 0,0 0 0 0,1 3 0 16,0 3 0-16,3-3 0 0,3-1 0 15,3 1 0-15,3-6 0 0,0-1 0 0,7-2 0 16,0-4 0-16,5-2 0 0,1-4 0 0,7-1-33 16,-17-16-141-16,43 5-413 0,-43-5-7 0,30-17-58 15</inkml:trace>
  <inkml:trace contextRef="#ctx0" brushRef="#br0" timeOffset="6723.0093">11733 1209 1296 0,'4'27'410'0,"-4"-27"-193"0,0 0-183 16,0 0-10-16,21 7 9 15,-21-7-6-15,31 0-21 0,-13-1-6 0,4-3 0 16,4 0 0-16,4-1 0 0,3-4 0 0,2 2 0 16,0-3 0-16,1-2 0 0,-2 4 0 0,-4-4 0 15,-1 1 0-15,-6 0 0 0,-4 0 0 0,-19 11 0 16,20-23 0-16,-20 23 0 0,4-25 0 0,-4 25 0 15,-11-23 0-15,11 23 0 0,-29-21 0 0,8 14 0 16,-4 2 0-16,-3 5 0 0,-3 4 0 16,0 4 0-16,-1 8 0 0,-1 1 0 0,1 7 0 15,0 3 0-15,0-1 0 0,4 7 0 0,5-2 0 16,3 3 0-16,7-2 0 0,6 1 0 0,4-2 0 16,8-5 0-16,6-3 0 0,5-3 0 15,7-5 0-15,5-4 0 0,9-6 0 0,1-6 0 16,10-3-32-16,-3-13-64 0,24 17-157 0,-36-41-132 15,41 27-105-15,-17-11-83 0,-15-13 356 16</inkml:trace>
  <inkml:trace contextRef="#ctx0" brushRef="#br0" timeOffset="7004.2429">12571 952 1389 0,'-51'5'429'0,"7"13"-200"0,-5-6-229 15,-3 2 0-15,-3 6 0 0,5 1 0 16,7 1 0-16,9 1 0 0,8-3 0 15,26-20 0-15,-23 31 0 0,23-31 0 0,8 25 0 16,-8-25 0-16,36 19 0 0,-7-15 0 0,9 0 0 16,4-5 0-16,6-4 0 0,1 0 0 0,0 0 0 15,-1 0 0-15,-5 2 0 0,-4 0 0 0,-6 5 0 16,-7 2 0-16,-8 5 0 0,-18-9 0 0,17 22 0 16,-17-22 0-16,-7 36 0 0,-9-8 0 15,-10 4 0-15,-9 7 0 0,-9-1 0 0,-6 2 0 16,-2-3 0-16,1-3 0 0,1 0 0 0,5-5 0 15,6 0 0-15,1-6 0 0,17-3 0 0,-1-8 0 16,24 10-156-16,-2-22-114 0,32 3-172 0,-32-3-100 16,37-41-30-16,12 41 508 0</inkml:trace>
  <inkml:trace contextRef="#ctx0" brushRef="#br0" timeOffset="7160.5074">12875 1377 1835 0,'-27'25'212'16,"27"-25"-212"-16,-33-3 0 0,33 3 0 0,0 0 0 16,-16-20 0-16,16 20 0 0,-2-23 0 15,2 23 0-15,10-23 0 0,1 5 0 0,19 13-148 16,-25-28-136-16,35 27-308 0,-10 0-31 0,-30 6 224 16</inkml:trace>
  <inkml:trace contextRef="#ctx0" brushRef="#br1" timeOffset="11495.1493">2940 2121 326 0,'0'0'118'0,"-18"6"-36"15,18-6-1-15,-17 5-11 0,17-5-24 0,0 0-36 16,0 0-11-16,0 0 2 0,-17 6 6 16,17-6 12-16,0 0 21 0,0 0 17 0,0 0 32 15,0 0 4-15,0 0 3 0,0 0-10 0,0 0-14 16,0 0-11-16,0 0-6 0,0 0-10 0,0 0-9 16,0 0-8-16,0 0-7 0,0 0-4 0,0 0-3 15,0 0-2-15,0 0-3 0,0 0 0 0,21 1-6 16,-21-1 1-16,0 0-3 0,20 14 1 0,-20-14-2 15,23 6 1-15,-23-6 0 16,35 2 1-16,-15-4 1 0,5-1 2 0,-1-2 3 16,5 1 1-16,0-5 4 0,4 3 0 0,-1-4 3 15,4 4-5-15,-1-2 2 0,3 3-5 0,0-1 0 16,0 1-3-16,0 2-1 0,1-1-1 0,2 2-1 16,-1 0 0-16,0 2-1 0,1 0 1 0,0 0-1 15,2 2 1-15,1-2-1 0,2 1 3 0,3-4 0 16,1 1 0-16,3-3 1 0,1-1-3 15,3-1 2-15,2 0-1 0,5-2 1 0,2-3 0 16,-1-3 2-16,4 3-3 0,1-2 4 0,-2 5-3 16,2-2 5-16,1 3-4 0,-1-4-31 0,4 2 50 15,-1 1-53-15,2-1 49 0,-2 3-17 0,-1-1-4 16,-1 2 4-16,1 0-3 0,-2 3 2 16,-2-3-1-16,4 3 0 0,1 1-1 15,-4-2 1-15,3 3-3 0,-2 0 2 0,-4 0-1 16,4 2 0-16,-2-2 2 0,2 1 2 0,2-2-1 15,1 1-1-15,2 0-1 0,1-2 0 0,-1 0-1 16,3-2 2-16,-1 0-1 0,2-1 2 0,2 0 0 16,0 0 2-16,2 0 0 0,-1-1-1 0,-2 1 0 15,2 0 0-15,-3 0-1 0,1 1-1 0,1-1-2 16,-1 3 1-16,-1 1-1 0,-3-2 2 16,-2 3-1-16,-1 0 1 0,-1 1 1 0,-3 2-2 15,1 1-9-15,-2 0-2 0,1 0 0 16,-2 0-1-16,0 1 12 0,-3 0-1 0,0 0 1 15,-1 1 0-15,0 0 1 0,0-1 0 0,3 1 2 16,0-2-1-16,-1 1 1 0,1-1-3 0,0-1-1 16,1 1 1-16,-1-2 0 0,1 1 0 0,0-1 0 15,3-2 6-15,0 1 1 0,-1-2 1 16,2 1-1-16,-1 0-6 0,-1 1-1 0,-3 0-1 16,1 0 0-16,0-1 1 0,1 1 1 0,-2 0 1 15,1 0 1-15,-3 3-2 0,-2 0-1 0,-1 2-2 16,-4-2 1-16,-2 2 0 0,-3 0 2 0,1-1-1 15,-3-1 1-15,-1 0 0 0,2 0 1 16,-3 0-1-16,2-1 1 0,-4 1-3 16,0-2 3-16,-1 0 1 0,1 1 1 0,1-4 3 15,1 2-2-15,-3-2 1 0,1-1-2 0,1 1 2 16,-1-1-1-16,1 0 2 0,2-1-1 0,-3-1-1 16,2 0-2-16,-6-1-1 0,1 2-2 0,-4-1 2 15,0 0-1-15,-4 0 0 0,-1 3-1 0,-3-1-1 16,-4 1 0-16,-5 1 1 0,-2-1-1 0,-20 2 0 15,29-2-3-15,-29 2-2 0,0 0-2 16,18 4-4-16,-18-4 2 0,0 0 3 0,0 0 4 16,0 0 1-16,0 0 4 0,0 0-2 0,5 18 1 15,-5-18-1-15,0 0 1 0,0 0-2 16,22 14 3-16,-22-14 1 0,22 5 0 0,-22-5 1 16,35 2-1-16,-13-3 1 0,1 0 1 0,1-3 2 15,4 1-2-15,-1-2 0 0,0 0-3 0,-1 0 2 16,0 0-1-16,-2-2 2 0,-1 2-3 15,-2 1 1-15,-4-1-4 0,-17 5 2 0,26-4-2 16,-26 4 1-16,0 0-1 0,19-5 1 0,-19 5 1 16,0 0 0-16,0 0-1 0,0 0-1 0,21 1 2 15,-21-1-1-15,19 4 1 0,-19-4-2 0,29 7 1 16,-10-2-1-16,1-2 2 0,1 1-4 0,1 0 3 16,1-2-2-16,1 3 0 0,-1-4 1 15,-1 2 0-15,1-3 1 0,-2 1-1 16,1-1-1-16,-1 0-3 0,-3 0-8 0,-18 0-7 15,33 3-21-15,-33-3-30 0,27 8-76 0,-40-25-187 16,13 17-230-16,0 0-22 0,0 0 463 0</inkml:trace>
  <inkml:trace contextRef="#ctx0" brushRef="#br2" timeOffset="16043.36">1381 2721 1831 0,'0'0'24'0,"-5"-17"-10"16,5 17-2-16,6-22-2 0,-6 22 3 0,14-19-1 16,-14 19-3-16,0 0-2 0,0 0-2 0,22-5 5 15,-22 5-2-15,8 26 7 0,-2-2-9 0,0 6 4 16,-1 5-10-16,-1 4 7 0,-2 2-10 15,-2 5 10-15,-1 2-10 0,-1 1 10 0,-3 0-12 16,0 0 11-16,-1-1-12 0,0-1-8 0,0-2 23 16,2-3-25-16,-1-6 22 0,4-4-14 15,2-5-14-15,3-11-12 0,6 5-33 0,-10-21-58 16,28 24-270-16,-28-24-194 0,17-13-10 0,-17 13 458 16</inkml:trace>
  <inkml:trace contextRef="#ctx0" brushRef="#br2" timeOffset="16590.2549">1217 2801 1539 0,'0'0'418'0,"0"0"-384"16,0 0-11-16,0 0-7 16,0 0-4-16,0 0-7 0,15-18-5 0,-15 18 0 15,30-22 0-15,-8 9 0 0,6-2 0 0,5-2 0 16,3-1 0-16,4-2 0 0,3 0 0 0,0 2 0 15,3 2 0-15,1 3 0 0,-1 0 0 0,1 2 0 16,-2 1 0-16,-4 4 0 0,-2 1 0 0,-4 4 0 16,-4 0 0-16,-5 2 0 0,-3 3 0 0,-3-1 0 15,-20-3 0-15,28 11 0 0,-28-11 0 16,0 0 0-16,19 18 0 0,-19-18 0 0,6 17 0 16,-6-17 0-16,2 24 0 0,-2-7 0 0,-3 5 0 15,-1 5 0-15,2 2 0 0,-5 5 0 0,-1 1 0 16,0 3 0-16,-3 2 0 0,0 3 0 15,0 0 0-15,0 1 0 0,-1-1 0 0,1 1 0 16,0-3 0-16,3-2 0 0,-1-4 0 0,3-6 0 16,2-3 0-16,3-6 0 0,1-20 0 15,6 26 0-15,-6-26 0 0,0 0 0 0,0 0 0 16,20 8 0-16,-20-8 0 0,19-16 0 0,-19 16 0 16,28-35 0-16,-12 11 0 0,2-4 0 0,0-4 0 15,1 0 0-15,-1 0 0 0,-1 2 0 0,0 2 0 16,-1 2 0-16,0 0 0 0,-2 2 0 0,0 3 0 15,-1 3 0-15,-13 18 0 0,23-25 0 16,-23 25 0-16,0 0 0 0,18-7 0 0,-18 7 0 16,0 0 0-16,5 27 0 0,-5-8 0 15,0 6 0-15,-1 2 0 0,-2 4 0 0,-1 2 0 16,0 2 0-16,-1 1 0 0,0 2 0 0,2-1 0 16,1-2 0-16,1-2 0 0,6-2 0 0,2-3 0 15,7-4 0-15,0-4-31 0,8 0-37 0,-22-20-158 16,56 10-320-16,-36-16-72 0,14 2 61 15</inkml:trace>
  <inkml:trace contextRef="#ctx0" brushRef="#br2" timeOffset="16949.6014">2434 3155 1976 0,'0'0'16'0,"-25"24"-1"0,25-24 0 0,-7 17-1 15,7-17-3-15,0 0-11 0,0 0 0 0,26 19 0 16,-26-19 0-16,34-4 0 0,-11-3 0 0,7-5 0 16,6-4 0-16,4-2 0 0,2-4 0 0,-2-1 0 15,-3-1 0-15,-2 1 0 0,-3-1 0 0,-4 2 0 16,-3 0 0-16,-6 1 0 0,-3 1 0 16,-5 1 0-16,-3 2 0 0,-5 0 0 0,-3 17 0 15,-5-24 0-15,5 24 0 0,-23-16 0 0,5 12 0 16,-3 5 0-16,-3 4 0 0,-4 5 0 0,1 3 0 15,0 4 0-15,0 5 0 0,2 2 0 16,1 5 0-16,-2 1 0 0,4 4 0 0,0 1 0 16,4 0 0-16,3 0 0 0,6-1 0 0,4-1 0 15,4-5 0-15,7-2 0 0,3-4 0 16,10-1 0-16,1-7 0 0,8-4 0 0,4-8 0 16,8-2 0-16,0-18-112 0,34 30-229 0,-30-37-298 15,23 5-16-15,-6 0 356 0</inkml:trace>
  <inkml:trace contextRef="#ctx0" brushRef="#br2" timeOffset="17246.48">3343 2863 1642 0,'-66'-14'327'0,"66"14"-277"0,-41 15-22 0,12-2-28 16,1-1 0-16,3 3 0 0,3 0 0 0,1 5 0 15,2-2 0-15,4 2 0 0,1-3 0 0,14-17 0 16,-10 28 0-16,10-28 0 0,10 21 0 0,-10-21 0 15,24 14 0-15,-6-9 0 0,2-1 0 16,4-2 0-16,2-1 0 0,1 1 0 0,0-1 0 16,-3 0 0-16,-1 1 0 0,-2 2 0 0,-4 0 0 15,-17-4 0-15,23 9 0 0,-23-9 0 0,0 0 0 16,11 22 0-16,-11-22 0 0,-5 22 0 16,5-22 0-16,-10 24 0 0,10-24 0 0,-16 24 0 15,16-24 0-15,-19 27 0 0,19-27 0 0,-23 28 0 16,23-28 0-16,-20 24 0 0,20-24 0 15,0 0 0-15,-12 23 0 0,12-23 0 0,0 0-31 16,0 0-59-16,20 25-127 0,-36-48-230 0,34 24-176 16,-18-1 44-16,9-35 520 0</inkml:trace>
  <inkml:trace contextRef="#ctx0" brushRef="#br2" timeOffset="17621.507">3626 3121 1856 0,'0'0'36'0,"0"0"-14"15,3 22 3-15,-3-22 7 0,0 0-7 0,30 1-5 16,-13-3-6-16,6-5 1 0,4-4-13 16,2-5-2-16,5-4 0 0,1-1 0 0,-1-2 0 15,-1 1 0-15,-3 0 0 0,-7 1 0 0,-4 0 0 16,-4 1 0-16,-3 1 0 0,-12 19 0 0,10-29 0 15,-10 29 0-15,-5-20 0 0,5 20 0 0,-20-16 0 16,20 16 0-16,-34-7 0 0,10 9 0 16,-5 3 0-16,-4 4 0 0,-2 4 0 0,-3 3 0 15,3 4 0-15,-3 3 0 0,1 4 0 16,3 1 0-16,3 1 0 0,4-2 0 0,6 2 0 16,6-1 0-16,5 0 0 0,6-3 0 0,5-2 0 15,8-2 0-15,5-2 0 0,7-3 0 0,7-4 0 16,6-2 0-16,3-8 0 0,8-1 0 0,2-7 0 15,11 2-12-15,-6-25-179 0,41 33-256 0,-24-31-228 16,14 2 38-16,8 11 553 0</inkml:trace>
  <inkml:trace contextRef="#ctx0" brushRef="#br2" timeOffset="18527.7941">5399 2883 1791 0,'0'0'66'0,"0"-22"-31"16,0 22-4-16,-25-15 2 0,25 15-3 0,-29-10-6 16,29 10-5-16,-34-2-5 0,15 4-10 15,2 3-4-15,-3 3 0 0,0 4 0 0,-1 4 0 16,0 3 0-16,-3 4 0 0,0 2 0 0,2 1 0 15,-2 1 0-15,3-1 0 0,3 0 0 0,3-2 0 16,4-1 0-16,5-4 0 0,5-1 0 0,1-18 0 16,9 25 0-16,-9-25 0 0,22 15 0 15,-5-11 0-15,3-4 0 0,6-4 0 0,2-3 0 16,1-5 0-16,0-2 0 0,3-6 0 16,-1 1 0-16,1-3 0 0,-2 0 0 0,-2 1 0 15,-4 0 0-15,-3 0 0 0,-4 1 0 0,-1-1 0 16,-2 1 0-16,-2 0 0 0,-4 1 0 0,1 2 0 15,-9 17 0-15,8-28 0 0,-8 28 0 0,2-19 0 16,-2 19 0-16,0 0 0 0,0 0 0 0,0 0 0 16,0 0 0-16,0 0 0 0,-16 17 0 0,10 2 0 15,0 7 0-15,-3 5 0 0,2 2 0 16,-2-1 0-16,2 2 0 0,1-2 0 0,2-2 0 16,3-1 0-16,5-5 0 0,2-3 0 15,6-4 0-15,5-5 0 0,5-4 0 0,5-5 0 16,4-6 0-16,2-7 0 0,5-2 0 0,-1-6 0 15,4-2 0-15,-3-4 0 0,0 1 0 0,-5-5-10 16,-1 5-35-16,-8-5-13 0,4 7-6 16,-15-8-23-16,10 17-8 0,-19-16-4 0,-4 28 24 15,15-26 22-15,-15 26 40 0,0-17 30 0,0 17 40 16,0 0 24-16,-23-16 12 0,23 16-3 0,0 0-24 16,-20 21-15-16,20-21-16 0,-21 21-3 0,21-21-7 15,-17 30 1-15,10-14-6 0,3 3-14 0,0 0-6 16,0 0 0-16,0 1 0 0,2-1 0 0,1-1 0 15,-1 0 0-15,1 2 0 16,2-2 0-16,-1-1 0 0,0-17 0 0,4 21 0 16,-4-21 0-16,0 0 0 0,0 0 0 0,0 0 0 15,18 15 0-15,-18-15 0 0,0 0 0 0,17-22 0 16,-17 22 0-16,21-36 0 0,-8 11 0 0,2-2 0 16,0-1 0-16,-1 0 0 0,-2 0 0 0,-1 2 0 15,0-1 0-15,-3 3 0 0,-1 0 0 0,-2 2 0 16,0 2 0-16,1 0 0 0,-3 3 0 15,-3 17 0-15,10-28 0 0,-10 28 0 0,10-16 0 16,-10 16 0-16,0 0 0 0,19-10 0 0,-19 10 0 16,17 3 0-16,-17-3-21 0,25 10-34 15,-25-10-59-15,41 20-136 0,-45-39-94 0,42 29-155 16,-21-4-46-16,-10-24 327 0</inkml:trace>
  <inkml:trace contextRef="#ctx0" brushRef="#br2" timeOffset="18896.22">6282 2889 1528 0,'-30'3'419'0,"32"17"-366"0,-11 1-30 16,6-2 1-16,3-19-24 0,10 28 0 15,-10-28 0-15,24 19 0 0,-6-14 0 0,6-1 0 16,2-7 0-16,6-2 0 0,2-4 0 0,0-5 0 15,0-4 0-15,-1 0 0 0,0-2 0 0,-3-2 0 16,-4-1 0-16,-3 1 0 0,-6-1 0 0,-4 1 0 16,-7 1 0-16,-2 0 0 0,-8 2 0 0,-1 1 0 15,-4 1 0-15,9 17 0 0,-31-27 0 16,12 17 0-16,-3 5 0 0,-1 7 0 0,-2 4 0 16,1 6 0-16,-1 6 0 0,-1 5 0 0,-1 6 0 15,3 4 0-15,0 2 0 0,2 1 0 0,4 0 0 16,4 1 0-16,6-5 0 0,3-2 0 15,6-3 0-15,4-4 0 0,7-5 0 0,-12-18 0 16,38 26 0-16,-13-22 0 0,8-1 0 0,1-10 0 16,14-2 0-16,4-9-6 0,28 13-188 15,-25-37-352-15,40 13-117 0,-15-5 26 0</inkml:trace>
  <inkml:trace contextRef="#ctx0" brushRef="#br2" timeOffset="19312.2457">7744 2489 1645 0,'12'19'257'0,"-12"-19"-186"15,0 0-54-15,0 0-7 0,0 0 0 0,0 0 2 16,0 0 1-16,0 0-1 0,-5 21-12 0,5-21 0 15,8 34 0-15,-5-10 0 0,1 2 0 0,-2 6 0 16,0 3 0-16,-1 4 0 0,-2 3 0 0,-1 3 0 16,-1-2 0-16,-1 4 0 0,-2-1 0 0,1 2 0 15,0-5 0-15,0-1 0 0,2-3 0 0,3-3-17 16,0-5-23-16,7 4-37 0,-7-35-174 16,11 23-388-16,-11-23-12 0,0 0 280 15</inkml:trace>
  <inkml:trace contextRef="#ctx0" brushRef="#br2" timeOffset="19516.1164">7665 2940 1886 0,'-39'0'161'0,"11"10"-161"16,28-10 0-16,-27 15 0 0,27-15 0 0,0 0 0 15,0 0 0-15,0 0 0 0,0 0 0 0,30 0 0 16,-11-3 0-16,5-6 0 0,9-4 0 0,2-4 0 15,8 0 0-15,1-5 0 0,7 3 0 0,0-5 0 16,5 4 0-16,-5-9-86 0,21 27-445 16,-32-27-94-16,13 11-30 0</inkml:trace>
  <inkml:trace contextRef="#ctx0" brushRef="#br2" timeOffset="19969.2414">8318 2352 1916 0,'0'0'55'16,"0"0"-23"-16,0 0-1 0,0 0-18 0,0 0-13 16,0 0 0-16,-11 22 0 0,5-4 0 15,-3 5 0-15,1 5 0 0,-3 5 0 16,0 3 0-16,-2 3 0 0,-2 3 0 0,-1 0 0 15,1 4 0-15,-1-1 0 0,0 1 0 0,1-3 0 16,1-3 0-16,0 0 0 0,2-3 0 0,2-5 0 16,3-2 0-16,2-4 0 0,3-6 0 0,3-3 0 15,-1-17 0-15,10 22 0 0,-10-22 0 0,0 0 0 16,24 9 0-16,-24-9 0 0,22-13 0 0,-22 13 0 16,29-32 0-16,-11 8 0 0,2-3 0 15,1-3 0-15,-1-3 0 0,1 2 0 0,-3-1 0 16,-1 2 0-16,-2 2 0 0,-1 3 0 15,-1 2 0-15,-4 5 0 0,-9 18 0 0,15-22 0 16,-15 22 0-16,0 0 0 0,0 0 0 0,0 0 0 16,0 0 0-16,7 19 0 0,-6-1 0 0,-1 5 0 15,-1 3 0-15,0 2 0 0,0-2 0 0,1 1 0 16,1-3 0-16,3 3 0 0,0-7 0 16,6 3 0-16,1-6 0 0,-11-17 0 0,31 28 0 15,-10-17-6-15,-21-11-147 0,58 7-388 0,-46-30-10 16,18 16-79-16</inkml:trace>
  <inkml:trace contextRef="#ctx0" brushRef="#br2" timeOffset="20313.0179">8661 2743 1625 0,'-2'39'399'0,"2"-39"-376"0,0 23-23 16,0-23 0-16,7 20 0 0,-7-20 0 0,23 16 0 15,-23-16 0-15,32 7 0 0,-11-6 0 0,4-1 0 16,2-3 0-16,2-2 0 0,1-2 0 16,2-3 0-16,-3-1 0 0,-1-1 0 0,-5-3 0 15,-5 2 0-15,-18 13 0 0,26-25 0 0,-26 25 0 16,10-24 0-16,-10 24 0 0,-4-23 0 16,4 23 0-16,-18-22 0 0,18 22 0 0,-32-15 0 15,13 12 0-15,-5 3 0 0,1 3 0 0,-1 3 0 16,0 5 0-16,-1 5 0 0,1 2 0 0,0 6 0 15,-1 3 0-15,2 2 0 0,3 1 0 16,3 2 0-16,2-2 0 0,5 0 0 0,4-1 0 16,3-1 0-16,4-5 0 0,5-3 0 0,4-3 0 15,-10-17 0-15,36 24 0 0,-13-20 0 0,9 0 0 16,-1-9 0-16,11 4 0 0,-8-25-144 0,30 30-109 16,-36-42-289-16,35 23-73 0,-1 3 123 0</inkml:trace>
  <inkml:trace contextRef="#ctx0" brushRef="#br2" timeOffset="20719.3081">10027 2439 1974 0,'0'0'32'0,"0"0"-16"15,0 0-1-15,0 0-5 0,0 0-10 0,-10 20 0 16,10-20 0-16,-9 41 0 0,6-12 0 0,-2 3 0 16,0 4 0-16,0 0 0 0,0 2 0 15,0 5 0-15,1-2 0 0,-1 0 0 0,1 0 0 16,-1-2 0-16,3-3 0 0,1 2 0 0,-2-4 0 16,3-2 0-16,1-3 0 0,2-3 0 15,2-5 0-15,0-1 0 0,4-2-16 0,-9-18-55 16,28 36-164-16,-28-36-363 0,0 0-27 0,0 0 124 15</inkml:trace>
  <inkml:trace contextRef="#ctx0" brushRef="#br2" timeOffset="20906.7924">9881 2909 1618 0,'-54'-22'381'0,"54"22"-333"0,0 0-48 15,0 0 0-15,0 0 0 0,0 0 0 0,0 0 0 16,0 0 0-16,0 0 0 0,0 0 0 15,29-10 0-15,-8 5 0 0,3-3 0 16,7-3 0-16,2-1 0 0,1-3 0 0,5 1 0 16,-2-4 0-16,3 0 0 0,-2-4-17 0,4 5-28 15,-10-9-23-15,12 16-48 0,-37-29-388 0,34 22-124 16,-15-7 25-16</inkml:trace>
  <inkml:trace contextRef="#ctx0" brushRef="#br2" timeOffset="21266.1901">10467 2368 1295 0,'0'0'609'16,"-30"19"-544"-16,30-19-26 0,-28 32-6 16,17-8-27-16,-2 1-6 0,1 8 0 0,-1 1 0 15,-2 2 0-15,1 2 0 0,0 0 0 0,3 0 0 16,0 1 0-16,3-1 0 0,1-2 0 0,-1 0 0 16,3-3 0-16,1-2 0 0,0-2 0 15,3-5 0-15,0-1 0 0,2-5 0 0,-1-18 0 16,8 23 0-16,-8-23 0 0,0 0 0 0,22 7 0 15,-22-7 0-15,17-7 0 0,-17 7 0 0,23-22 0 16,-8 5 0-16,1-3 0 0,1-4 0 0,1-2 0 16,0 1 0-16,-1-1 0 0,-1 5 0 0,-1 1 0 15,-6 3 0-15,-9 17 0 0,17-23 0 16,-17 23 0-16,0 0 0 0,0 0 0 16,17-12 0-16,-17 12 0 0,0 0 0 0,8 17 0 15,-8-17 0-15,2 26 0 0,-1-8 0 0,1 0 0 16,-2 1 0-16,0-1 0 0,1 2 0 0,0-3 0 15,4 1 0-15,-5-18 0 0,16 28 0 0,-16-28 0 16,24 20 0-16,-24-20-25 0,43 27-437 0,-41-48-55 16,38 28-41-16,-40-7 74 0,35-42 484 15</inkml:trace>
  <inkml:trace contextRef="#ctx0" brushRef="#br2" timeOffset="21453.6777">10882 2759 1926 0,'-17'17'64'0,"17"-17"-30"0,-19 22-11 0,19-22-23 16,-12 32 0-16,6-14 0 0,0 3 0 16,-1 0 0-16,3 1 0 0,2 2 0 0,-1-1 0 15,2-1 0-15,1-1 0 0,0-21 0 0,2 30 0 16,-2-30 0-16,9 25 0 0,-9-25 0 0,15 17 0 16,-15-17 0-16,0 0-7 0,23 3-63 0,9 11-454 15,-33-32-86-15,24 11-17 0</inkml:trace>
  <inkml:trace contextRef="#ctx0" brushRef="#br2" timeOffset="21891.2121">10995 2725 1638 0,'0'0'252'15,"0"0"-136"-15,20-11-93 0,-20 11-5 16,0 0-18-16,27-9 0 0,-27 9 0 0,18-6 0 15,-18 6 0-15,0 0 0 0,24-5 0 0,-24 5 0 16,0 0 0-16,20 4 0 0,-20-4 0 0,0 0 0 16,0 0 0-16,16 27 0 0,-16-27 0 0,1 30 0 15,-2-9 0-15,-3 0 0 0,-2 2 0 0,-2-1 0 16,-2 2 0-16,2-1 0 0,0-1 0 16,0 2 0-16,2-3 0 0,-2-2 0 15,5-2 0-15,3-17 0 0,-3 27 0 0,3-27 0 16,3 18 0-16,-3-18 0 0,0 0 0 0,0 0 0 15,22 5 0-15,-22-5 0 0,18-11 0 0,-18 11 0 16,30-28 0-16,-9 10 0 0,0-3 0 0,-1 1 0 16,0-1 0-16,-2 0 0 0,-1 1 0 0,0-1 0 15,-1 2 0-15,-2 1 0 0,2 0 0 16,-16 18 0-16,21-24 0 0,-21 24 0 0,0 0 0 16,0 0 0-16,0 0 0 0,0 0 0 0,0 0 0 15,0 0 0-15,0 0 0 0,6 27 0 0,-6-27 0 16,0 29 0-16,0-29 0 0,6 29 0 15,-6-29 0-15,16 28 0 0,-16-28 0 0,29 26 0 16,-5-13-67-16,-7-12-48 0,27 22-93 0,-29-40-83 16,42 37-110-16,-16-19-149 0,-10-17 136 15,20 28 414-15</inkml:trace>
  <inkml:trace contextRef="#ctx0" brushRef="#br2" timeOffset="22375.5908">11813 2777 1966 0,'-19'-17'64'0,"-2"6"-47"0,-1 0-17 15,4 3 0-15,0-1 0 0,-1 7 0 0,0 0 0 16,2 6 0-16,0 3 0 0,17-7 0 16,-33 26 0-16,17-7 0 0,0 4 0 15,2 2 0-15,2 2 0 0,0 2 0 0,2-1 0 16,4 0 0-16,1-2 0 0,4-4 0 0,3-3 0 16,-2-19 0-16,15 29 0 0,-15-29 0 0,24 19 0 15,-24-19 0-15,28 8 0 0,-28-8 0 0,30-5 0 16,-13-2 0-16,-1-5 0 0,4-4 0 15,-1-3 0-15,2-4 0 0,-2 0 0 0,0 0 0 16,-4 0 0-16,2-1 0 0,-3 2 0 0,-2 0 0 16,-2 2 0-16,-1 3 0 0,-9 17 0 0,14-28 0 15,-14 28 0-15,0 0 0 0,0 0 0 0,0 0 0 16,0 0 0-16,0 0 0 0,-4 25 0 0,-3-2 0 16,-5 7 0-16,-2 3 0 0,-3 6 0 15,-1 3 0-15,0 3 0 0,-1 4 0 16,0 4 0-16,1 1 0 0,-2 0 0 0,2 0 0 15,0-6 0-15,2-2 0 0,0-5 0 0,4-6 0 16,4-5 0-16,0-3 0 0,5-8 0 0,3-19 0 16,-4 27 0-16,4-27 0 0,0 0 0 0,0 0 0 15,0 0 0-15,0 0 0 0,0 0 0 0,13-27 0 16,-5 4 0-16,1-3 0 0,2-5 0 0,0 0 0 16,0 0 0-16,0-5 0 0,3 3 0 15,0-5 0-15,4 1 0 0,-1-2 0 0,5 3 0 16,-2-1 0-16,0 10 0 0,0-4 0 15,2 11 0-15,-9-10-101 0,22 21-86 0,-30-30-54 16,39 39-164-16,-33-24-85 0,1-4-15 0,26 26 388 16</inkml:trace>
  <inkml:trace contextRef="#ctx0" brushRef="#br2" timeOffset="22688.0662">12412 2674 1209 0,'-43'-19'401'0,"32"50"-7"0,-13-24-358 15,-3 8-29-15,-1-2-7 0,0 2 0 0,1-1 0 16,3 3 0-16,1-2 0 0,5 0 0 0,18-15 0 16,-25 27 0-16,25-27 0 15,-7 22 0-15,7-22 0 0,7 17 0 0,-7-17 0 16,20 13 0-16,-20-13 0 0,30 10 0 0,-13-7 0 16,3 1 0-16,-1-2 0 0,0-1 0 0,-19-1 0 15,31 5 0-15,-31-5 0 0,18 8 0 0,-18-8 0 16,0 0 0-16,0 0 0 0,14 23 0 0,-14-23 0 15,-5 21 0-15,5-21 0 0,-16 34 0 0,2-15 0 16,0 1 0-16,-3 0 0 0,-1 1 0 16,-2-3 0-16,1-1 0 0,2-1 0 0,0-3 0 15,17-13 0-15,-27 22 0 0,27-22 0 0,0 0 0 16,-13 18 0-16,13-18-135 0,19-2-127 0,-31-34-162 16,36 26-79-16,-7-6-86 0,-17-24 456 15</inkml:trace>
  <inkml:trace contextRef="#ctx0" brushRef="#br2" timeOffset="23506.0351">13248 2820 1824 0,'0'0'101'0,"-20"8"-66"0,20-8-7 16,0 0 0-16,0 0-3 0,0 0-19 0,-20-2-6 0,20 2 0 16,0 0 0-16,0 0 0 0,-22 23 0 0,22-23 0 15,-19 33 0-15,7-11 0 0,-2 4 0 16,2 3 0-16,-1 0 0 0,0 2 0 0,1-4 0 16,3 0 0-16,3-6 0 0,2-3 0 0,4-18 0 15,5 24 0-15,-5-24 0 0,0 0 0 0,26 18 0 16,-26-18 0-16,31-2 0 0,-13-4 0 0,4-7 0 15,0-1 0-15,3-5 0 0,1-3 0 16,1-2 0-16,-1-1 0 0,1 0 0 16,-1 0 0-16,-2 0 0 0,-3 1 0 0,-1 4 0 15,-3 0 0-15,-17 20 0 0,28-29 0 0,-28 29 0 16,16-17 0-16,-16 17 0 0,0 0 0 0,0 0 0 16,0 0 0-16,0 0 0 0,0 0 0 0,-5 20 0 15,5-20 0-15,-12 36 0 0,4-12 0 0,2 3 0 16,0 1 0-16,-1-1 0 0,5-1 0 0,0-2 0 15,3-1 0-15,4-4 0 0,2 1 0 16,-7-20 0-16,23 29 0 0,-23-29 0 0,29 16 0 16,-10-14 0-16,1-1 0 0,1-4 0 0,1-5 0 15,0-4 0-15,-2-2 0 0,0-4 0 0,-2-4 0 16,-1 0 0-16,-1-1 0 0,-4-1 0 0,-3 0 0 16,-3-1 0-16,-4 2 0 0,-1 0 0 15,-3 2 0-15,1-1 0 0,-3 1 0 0,2 3 0 16,-1-1 0-16,3 19 0 0,-2-32 0 15,2 32 0-15,6-20 0 0,-6 20 0 0,0 0 0 16,0 0 0-16,20-12-8 0,-20 12-106 0,0 0-370 16,33 19-52-16,-33-19 90 0,0 0-12 0,38 13 458 15</inkml:trace>
  <inkml:trace contextRef="#ctx0" brushRef="#br2" timeOffset="23882.6814">14073 2901 1393 0,'0'0'625'0,"0"0"-597"0,0 0-27 16,0 0-1-16,0 0 0 0,0 0 0 0,17 4 0 15,-17-4 0-15,25 6 0 0,-8-4 0 0,5 0 0 16,3-4 0-16,0 0 0 16,5-2 0-16,0-3 0 0,0 1 0 0,-1-2 0 15,-3 2 0-15,-4-2 0 0,-4 0 0 0,-18 8 0 16,25-16 0-16,-25 16 0 0,15-18 0 0,-15 18 0 15,6-22 0-15,-6 22 0 0,-6-24 0 0,6 24 0 16,-17-23 0-16,17 23 0 0,-23-19 0 0,23 19 0 16,-28-14 0-16,28 14 0 0,-33 0 0 15,15 6 0-15,-2 4 0 0,-3 6 0 0,0 4 0 16,-4 5 0-16,1 5 0 0,-1 4 0 0,1-1 0 16,5 0 0-16,2 0 0 0,7-4 0 0,4-4 0 15,6-3 0-15,7-4 0 0,-5-18 0 16,27 30 0-16,-4-20 0 0,8-4 0 0,9-5 0 15,5-9 0-15,11 2 0 0,2-11 0 0,11 7 0 16,-7-18-148-16,30 26-106 0,-37-39-197 16,37 21-62-16,-11 0-47 0,-14-25 440 0</inkml:trace>
  <inkml:trace contextRef="#ctx0" brushRef="#br2" timeOffset="24429.5643">15454 2231 1841 0,'-3'18'38'0,"3"-18"-5"0,-11 26-4 16,11-4 7-16,-2 4-5 0,4 8 2 0,-4 4-27 15,1 5-6-15,0 5 0 0,1 3 0 0,-1 4 0 16,1-1 0-16,-1 2 0 0,-1-1 0 0,1 0 0 16,-1-2 0-16,-1-2 0 0,2-3 0 15,0-3 0-15,0-3 0 0,2-3 0 0,0-6 0 16,4-3 0-16,-1-10 0 0,9 6-89 0,-13-26-117 16,41 18-258-16,-41-18-172 0,40-21 73 0,-8 18 475 15</inkml:trace>
  <inkml:trace contextRef="#ctx0" brushRef="#br2" timeOffset="24698.8593">15848 2609 2031 0,'-41'15'16'0,"15"-4"-16"0,1 7 0 16,1 0 0-16,3-1 0 0,3 2 0 0,-3 1 0 15,0 2 0-15,-1 1 0 0,3-1 0 0,-1-1 0 16,3 0 0-16,3-4 0 0,2 0 0 15,12-17 0-15,-14 25 0 0,14-25 0 0,-5 18 0 16,5-18 0-16,0 0 0 0,0 0 0 0,15 19 0 16,-15-19 0-16,24 2 0 0,-24-2 0 15,37-4 0-15,-14-1 0 0,1 1 0 0,2-2 0 16,-2-2 0-16,3 2 0 0,-4 0 0 0,4 4 0 16,-3-2 0-16,3 7 0 0,-5-8-7 0,14 22-191 15,-33-37-176-15,36 23-252 0,-39-3 13 16,21-7 385-16</inkml:trace>
  <inkml:trace contextRef="#ctx0" brushRef="#br2" timeOffset="25136.3609">15971 2841 1961 0,'17'14'28'0,"-17"-14"-7"16,0 0 1-16,23 18-7 0,-23-18-15 0,32 8 0 15,-14-5 0-15,4-1 0 0,2-1 0 16,4 0 0-16,1-3 0 0,-1-1 0 0,0 2 0 16,0-1 0-16,-3 0 0 0,-3 0 0 0,-5-1 0 15,-17 3 0-15,28-9 0 0,-28 9 0 0,0 0 0 16,20-21 0-16,-20 21 0 0,6-19 0 0,-6 19 0 15,3-27 0-15,-3 27 0 0,-9-29 0 16,9 29 0-16,-19-25 0 0,19 25 0 0,-28-19 0 16,28 19 0-16,-31-15 0 0,14 11 0 15,-1 2 0-15,-3 6 0 0,1 2 0 0,-1 5 0 16,-1 3 0-16,2 3 0 0,-1 5 0 0,0-1 0 16,2 5 0-16,2-1 0 0,3 1 0 0,2-1 0 15,6-1 0-15,2-1 0 0,6-1 0 0,3-4 0 16,3-1 0-16,-8-17 0 0,30 28 0 0,-6-18 0 15,0-4 0-15,8-4 0 0,3-6 0 0,6 0 0 16,4-9 0-16,6 5 0 0,-11-22-169 16,32 26-366-16,-34-27-26 0,10 9-58 0</inkml:trace>
  <inkml:trace contextRef="#ctx0" brushRef="#br2" timeOffset="25527.0192">16516 2785 1828 0,'-30'39'219'0,"30"-39"-219"0,-17 12 0 16,17-12 0-16,0 0 0 0,0 0 0 0,20 19 0 15,-20-19 0-15,37 6 0 0,-13-6 0 0,3-1 0 16,2-1 0-16,3-2 0 0,-1 0 0 0,0 1 0 16,-3-1 0-16,-2 1 0 0,0-1 0 15,-1 0 0-15,-3 1 0 0,-3-2 0 16,-19 5 0-16,23-13 0 0,-23 13 0 0,9-19 0 15,-9 19 0-15,2-21 0 0,-2 21 0 0,-9-26 0 16,9 26 0-16,-17-23 0 0,17 23 0 0,-26-19 0 16,26 19 0-16,-30-13 0 0,9 10 0 0,2 2 0 15,-3 5 0-15,-2 2 0 0,-1 6 0 0,-3 2 0 16,0 6 0-16,-1 3 0 0,0 2 0 0,2 0 0 16,1 2 0-16,4 1 0 0,1-2 0 15,3 1 0-15,6-3 0 0,4-1 0 0,8-5 0 16,5-1 0-16,-5-17 0 0,29 24 0 0,-7-16 0 15,5-5 0-15,6-3 0 0,0-6 0 16,8-1 0-16,0-6 0 0,8-1 0 0,-2-4 0 16,3 1 0-16,-5-6-16 0,10 15-144 0,-28-32-90 15,37 36-175-15,-36-28-143 0,5 2 52 16,6 16 405-16</inkml:trace>
  <inkml:trace contextRef="#ctx0" brushRef="#br2" timeOffset="26058.263">17088 2704 1393 0,'0'0'475'0,"0"0"-296"15,-15 33-179-15,0-15 0 0,3 1 0 0,0 4 0 16,1 0 0-16,0 1 0 0,1 3 0 0,2-2 0 16,2 2 0-16,-2-2 0 0,4 0 0 15,-1-4 0-15,1-1 0 0,2-2 0 16,2-18 0-16,-2 28 0 0,2-28 0 0,3 20 0 16,-3-20 0-16,0 0 0 0,0 0 0 0,0 0 0 15,0 0 0-15,0 0 0 0,0 0 0 0,18-7 0 16,-18 7 0-16,14-30 0 0,-7 9 0 0,1-1 0 15,1 1 0-15,-3 0 0 0,2-1 0 0,-1 1 0 16,-3-2 0-16,1 0 0 0,0-2 0 16,1 1 0-16,4-2 0 0,0-1 0 0,2 3 0 15,0 0 0-15,1 4 0 0,1 2 0 0,-14 18 0 16,26-23 0-16,-26 23 0 0,30-11 0 0,-30 11 0 16,31-5 0-16,-31 5 0 0,32 2 0 15,-15 1 0-15,0 0 0 0,-17-3 0 0,33 11 0 16,-16-4 0-16,-17-7 0 0,31 19 0 15,-31-19 0-15,26 24 0 0,-26-24 0 0,16 31 0 16,-13-13 0-16,-4-1 0 0,-5 2 0 0,-2 0 0 16,-6 1 0-16,-2-1 0 0,-4 2 0 0,-2-1 0 15,-4 1 0-15,-2 2 0 0,-2-1 0 0,-3-1 0 16,-1 1 0-16,-1-1 0 0,0-3 0 0,0-1 0 16,4-2 0-16,5-1 0 0,3-5 0 0,4 1 0 15,19-10 0-15,-27 12 0 0,27-12 0 16,0 0 0-16,0 0 0 0,0 0 0 0,-15 18 0 15,15-18 0-15,-2 17 0 0,2-17 0 16,-4 29 0-16,1-9 0 0,-2 3 0 0,0 3 0 16,-1 3 0-16,-1 3 0 0,-3 2 0 0,-2-3 0 15,1 2 0-15,-1-9 0 0,7 1 0 0,-3-8 0 16,12 4-2-16,-55-26-178 0,75 30-106 0,-38-44-138 16,39 24-63-16,37 0-30 0,-59-36 367 15</inkml:trace>
  <inkml:trace contextRef="#ctx0" brushRef="#br2" timeOffset="26542.708">18406 2356 1455 0,'-1'-17'503'0,"1"17"-471"0,0 0-6 0,0 0-2 16,0 0-17-16,0 0-7 0,0 0 0 0,-11 19 0 15,7 1 0-15,2 9 0 0,-5 8 0 0,0 4 0 16,-1 6 0-16,-1 2 0 0,-1 2 0 15,-1-1 0-15,3 1 0 0,-3-1 0 16,1-5 0-16,3-3 0 0,1-3 0 0,1-3 0 16,5-4 0-16,1-4 0 0,4-4 0 0,1-5 0 15,6-2 0-15,-12-17 0 0,28 25-85 0,-28-25-160 16,38-1-252-16,-38 1-136 0,22-27 55 0,-4 27 570 16</inkml:trace>
  <inkml:trace contextRef="#ctx0" brushRef="#br2" timeOffset="26730.1268">18164 2849 2047 0,'0'0'0'0,"0"0"0"0,-29 12 0 0,29-12 0 15,0 0 0-15,0 0 0 0,0 0 0 16,18 8 0-16,-18-8 0 0,40-4 0 0,-8-4 0 16,8-5 0-16,5-2 0 0,8-3 0 15,0-5 0-15,2 1 0 0,0-5 0 0,4 4 0 16,-5-5 0-16,2 4-2 0,-5-6-53 0,8 17-104 15,-30-37-161-15,26 28-267 0,-20-10-28 0,-4-6 307 16</inkml:trace>
  <inkml:trace contextRef="#ctx0" brushRef="#br2" timeOffset="27089.5293">19044 2272 1578 0,'-30'-4'469'0,"30"4"-469"16,0 0 0-16,-28 24 0 0,28-24 0 15,-20 29 0-15,9-9 0 0,-1 6 0 0,-1 0 0 16,1 5 0-16,-2 0 0 0,2 3 0 0,-2 2 0 15,1 2 0-15,0-1 0 0,1 2 0 0,-1-2 0 16,-1 2 0-16,2-3 0 0,1-3 0 0,3-5 0 16,0-5 0-16,5-5 0 0,3-18 0 15,2 27 0-15,-2-27 0 0,10 16 0 0,-10-16 0 16,0 0 0-16,0 0 0 0,18 3 0 0,-18-3 0 16,0 0 0-16,21-16 0 0,-21 16 0 0,22-24 0 15,-22 24 0-15,25-29 0 0,-25 29 0 0,23-28 0 16,-23 28 0-16,20-24 0 0,-20 24 0 0,17-17 0 15,-17 17 0-15,0 0 0 0,20-11 0 16,-20 11 0-16,0 0 0 0,0 0 0 16,16 24 0-16,-16-24 0 0,10 37 0 0,-5-16 0 15,0 4 0-15,0-2 0 0,2 1 0 0,-1-3 0 16,2 2 0-16,1-4 0 0,3 0 0 0,-12-19 0 16,31 28 0-16,-14-20 0 0,3 2 0 0,-2-13-23 15,15 14-146-15,-23-36-73 0,36 33-199 0,-37-32-47 16,10 1-30-16,10 18 353 0</inkml:trace>
  <inkml:trace contextRef="#ctx0" brushRef="#br2" timeOffset="27433.2624">19255 2640 1367 0,'0'27'285'16,"-6"-6"110"-16,6-21-395 0,0 0 0 0,-5 23 0 15,5-23 0-15,7 26 0 0,-7-26 0 16,15 28 0-16,-15-28 0 0,26 24 0 0,-5-15 0 15,5 1 0-15,2-4 0 0,6-2 0 0,3-3 0 16,2-2 0-16,0-2 0 0,0-1 0 0,-1-4 0 16,-4 0 0-16,-1-3 0 0,-7-2 0 0,-3 1 0 15,-5-2 0-15,-18 14 0 0,21-23 0 0,-21 23 0 16,4-26 0-16,-4 26 0 0,-15-29 0 16,15 29 0-16,-31-22 0 0,9 13 0 0,-2 3 0 15,-7 5 0-15,2 2 0 0,-3 5 0 16,0 4 0-16,-1 5 0 0,-1 3 0 0,0 4 0 15,1 4 0-15,1 2 0 0,5 0 0 0,4 1 0 16,6 0 0-16,5 0 0 0,5 0 0 0,8-4 0 16,3-1 0-16,10-2 0 0,6-5 0 0,7-1 0 15,4-9 0-15,10 0 0 0,1-9 0 16,13 4 0-16,4-10-52 0,24 18-125 0,-24-38-98 16,47 35-177-16,-33-26-84 0,5-9 19 0,24 28 480 15</inkml:trace>
  <inkml:trace contextRef="#ctx0" brushRef="#br2" timeOffset="27995.7864">20988 2640 1221 0,'18'11'433'0,"-35"-34"-215"16,17 23-185-16,0 0-33 0,-20-18 46 0,20 18-9 16,-18-10 10-16,18 10-35 0,-33-1-12 0,11 3 0 15,1 4 0-15,-4 2 0 0,-2 4 0 0,-2 0 0 16,-1 4 0-16,-3-1 0 0,4 3 0 0,0-1 0 16,2-1 0-16,3 0 0 0,3-3 0 15,4-1 0-15,17-12 0 0,-16 18 0 16,16-18 0-16,0 0 0 0,0 0 0 0,15 20 0 15,-15-20 0-15,32 6 0 0,-7-5 0 0,3 0 0 16,3-1 0-16,2 0 0 0,-1 0 0 0,-2 4 0 16,-2 1 0-16,-5 1 0 0,-3 3 0 0,-20-9 0 15,24 26 0-15,-17-9 0 0,-3 3 0 0,-5 2 0 16,-4 1 0-16,-5 1 0 0,-3-2 0 16,-2-2 0-16,-2 0 0 0,1-2 0 0,16-18 0 15,-31 28 0-15,31-28 0 0,-23 20 0 0,23-20 0 16,0 0 0-16,-20 10 0 0,20-10 0 0,0 0 0 15,22-10 0-15,-11-10-129 0,29 23-106 16,-32-44-85-16,43 34-173 0,-15-12-61 0,-12-20 239 16</inkml:trace>
  <inkml:trace contextRef="#ctx0" brushRef="#br2" timeOffset="28405.2086">21524 2624 1617 0,'5'18'430'0,"-27"-19"-430"0,0-1 0 0,1 2 0 16,-1 0 0-16,3 1 0 0,-5 4 0 0,-1 1 0 16,-3 2 0-16,3 6 0 0,-4 0 0 15,2 6 0-15,-2-2 0 0,1 2 0 16,0 2 0-16,1 1 0 0,1 0 0 0,3 0 0 16,4-1 0-16,6-3 0 0,4-1 0 0,9-18 0 15,-4 28 0-15,4-28 0 0,13 19 0 0,-13-19 0 16,23 14 0-16,-23-14 0 0,31 5 0 0,-10-7 0 15,1-3 0-15,3-2 0 0,1-2 0 16,1-5 0-16,-2 0 0 0,0-2 0 0,-1 0 0 16,-1-1 0-16,-4 0 0 0,1 1 0 0,-3-3 0 15,-17 19 0-15,28-32 0 0,-28 32 0 0,17-28 0 16,-17 28 0-16,13-22 0 0,-13 22 0 0,0 0 0 16,4-17 0-16,-4 17 0 0,0 0 0 0,0 0 0 15,0 0 0-15,-13 24 0 0,13-24 0 0,-19 33 0 16,10-11 0-16,-4 1 0 0,5-3 0 15,1 3 0-15,-1-1 0 0,7-1 0 0,1-3 0 16,7 0 0-16,-7-18 0 0,23 25 0 0,-5-17 0 16,12 4-97-16,-30-12-79 0,63 9-156 0,-51-34-67 15,30 21-78-15,-6-1-24 0,-19-28 437 0</inkml:trace>
  <inkml:trace contextRef="#ctx0" brushRef="#br2" timeOffset="28942.7966">21878 2641 1511 0,'-1'30'384'16,"-26"-16"-233"-16,27-14-150 0,-35 29-1 0,18-10 0 15,0 1 0-15,0 1 0 0,-1 2 0 0,3 0 0 16,0 1 0-16,3-1 0 0,2-1 0 0,0 0 0 16,4-3 0-16,2-1 0 15,4-18 0-15,-4 28 0 0,4-28 0 0,0 0 0 16,4 20 0-16,-4-20 0 0,0 0 0 0,0 0 0 15,0 0 0-15,23-8 0 0,-23 8 0 0,17-23 0 16,-3 6 0-16,-2-2 0 0,3-1 0 0,-3-2 0 16,-1 1 0-16,-1 2 0 0,0-2 0 0,-3 2 0 15,-1 0 0-15,-1 0 0 0,-3 3 0 16,-2 16 0-16,5-31 0 0,-5 31 0 0,1-19 0 16,-1 19 0-16,0 0 0 0,0 0 0 0,0 0 0 15,0 0 0-15,0 0 0 0,0 0 0 0,-7 17 0 16,7-17 0-16,0 24 0 0,0-24 0 15,5 25 0-15,-5-25 0 0,14 22 0 0,-14-22 0 16,20 15 0-16,-20-15 0 0,23 9 0 0,-23-9 0 16,29 4 0-16,-12-4 0 0,0-2 0 15,-17 2 0-15,33-10 0 0,-33 10 0 0,31-16 0 16,-31 16 0-16,30-23 0 0,-30 23 0 0,28-28 0 16,-28 28 0-16,27-30 0 0,-27 30 0 0,25-28 0 15,-25 28 0-15,17-20 0 0,-17 20 0 0,0 0 0 16,16-18 0-16,-16 18 0 0,0 0 0 0,0 0 0 15,0 0 0-15,0 0 0 0,-4 23 0 0,1-5 0 16,-2 4 0-16,-1 3 0 0,-2 3 0 16,0 0 0-16,-2-3 0 0,3-1 0 0,0-1 0 15,2-2 0-15,2-2 0 0,5 0 0 16,-2-19 0-16,8 32 0 0,-8-32 0 0,21 22 0 16,-21-22 0-16,31 13-58 0,-31-13-109 0,49-1-93 15,-47-30-123-15,36 29-60 0,-15-8-64 0,-6-22 279 16</inkml:trace>
  <inkml:trace contextRef="#ctx0" brushRef="#br2" timeOffset="29302.2055">22351 2765 1863 0,'-22'-10'184'16,"22"10"-184"-16,0 0 0 0,0 0 0 0,0 21 0 15,0-21 0-15,23 8 0 16,-23-8 0-16,37 2 0 0,-12-3 0 0,1-2 0 15,2-2 0-15,3 0 0 0,2-2 0 0,1-1 0 16,-1 0 0-16,0-2 0 0,-4 1 0 0,-5-1 0 16,-3-1 0-16,-21 11 0 0,26-21 0 0,-26 21 0 15,12-20 0-15,-12 20 0 0,-3-24 0 0,3 24 0 16,-14-29 0-16,14 29 0 0,-27-26 0 0,10 15 0 16,-3 5 0-16,-1 3 0 0,-4 4 0 15,-2 5 0-15,0 6 0 0,-5 3 0 0,0 5 0 16,-1 4 0-16,-1 5 0 0,5 4 0 0,-1 1 0 15,3 0 0-15,6-2 0 0,2-3 0 16,7 0 0-16,4-3 0 0,7-4 0 0,5-3 0 16,-4-19 0-16,29 28 0 0,-3-20 0 0,4-5 0 15,11-2 0-15,1-10 0 0,10 3 0 16,-3-15-55-16,21 19-170 0,-30-39-129 0,39 33-128 16,-25-22-19-16,-3-10 72 0,24 26 429 0</inkml:trace>
  <inkml:trace contextRef="#ctx0" brushRef="#br2" timeOffset="33690.3912">23133 3004 1979 0,'0'0'68'15,"0"0"-68"-15,0 0 0 0,0 0 0 0,0 0 0 16,0 0 0-16,0 0 0 0,0 0 0 16,0 0 0-16,0 0 0 0,-7-17 0 0,7 17 0 15,0 0 0-15,0 0 0 0,-3-19 0 0,3 19 0 16,0 0 0-16,0 0 0 0,0 0 0 16,-16-22-165-16,16 22-499 0,0 0 7 0,0 0 97 15</inkml:trace>
  <inkml:trace contextRef="#ctx0" brushRef="#br2" timeOffset="34174.7842">23689 2402 1064 0,'0'0'536'0,"-17"-17"-447"0,17 17-44 15,2-29-3-15,-2 29-9 0,7-33 4 0,-7 33 0 16,14-29 1-16,-14 29-10 0,13-23 2 0,-13 23-8 16,0 0-2-16,15-17 0 0,-15 17-14 0,0 0-6 15,0 0 0-15,0 0 0 0,0 0 0 16,-2 31 0-16,0-9 0 0,0 6 0 0,-3 5 0 15,1 3 0-15,-3 4 0 0,0 4 0 0,-1 2 0 16,-2 3 0-16,1 2 0 0,-3 2 0 0,-1-2 0 16,1 0 0-16,3-4 0 0,1-5 0 15,3-3 0-15,4-5 0 0,5-1 0 0,1-9 0 16,8 1-22-16,-13-25-55 0,40 40-47 0,-40-40-394 16,35 11-85-16,-7-14 1 0</inkml:trace>
  <inkml:trace contextRef="#ctx0" brushRef="#br2" timeOffset="34518.5268">24635 2287 1291 0,'17'-2'425'0,"-32"-26"-327"0,15 28-24 0,-19-38-13 16,8 21-16-16,-5-3-3 0,16 20-31 15,-35-31-11-15,15 19 0 0,0 4 0 0,-3 4 0 16,-2 3 0-16,2 5 0 0,-2 3 0 0,0 7 0 16,-2 5 0-16,-2 5 0 0,0 6 0 0,0 8 0 15,-2 4 0-15,2 5 0 0,1 4 0 0,2 1 0 16,0 0 0-16,3 2 0 0,0-1 0 15,3 3 0-15,3-3 0 0,3-3 0 0,4-3 0 16,4-6 0-16,4-3 0 0,0-6 0 16,8-1 0-16,2-10 0 0,6 3-43 0,-14-24-85 15,46 22-455-15,-46-22-37 0,28 0 45 0</inkml:trace>
  <inkml:trace contextRef="#ctx0" brushRef="#br2" timeOffset="34674.8087">24051 2742 1459 0,'0'0'410'0,"-30"-9"-316"0,30 9-16 0,0 0-72 16,-20-19-6-16,20 19 0 0,0 0 0 16,0 0 0-16,0 0 0 0,21-9 0 0,-3 7 0 15,8-3 0-15,6-1 0 0,7-2 0 0,5-5 0 16,5 5 0-16,-2-9 0 0,25 30-416 0,-28-32-271 16,11 12 30-16,-15-7 371 0</inkml:trace>
  <inkml:trace contextRef="#ctx0" brushRef="#br2" timeOffset="35815.4148">1166 4285 1405 0,'24'-3'436'0,"-24"3"-406"15,-5-18-14-15,5 18 0 0,-3-20-1 16,3 20 5-16,0 0-5 0,-6-20 1 0,6 20-2 16,0 0-1-16,0 0 0 0,0 0-3 0,-20 6 1 15,20-6-2-15,-16 20-1 0,16-20-8 16,-17 34 0-16,8-14 0 0,0 3 0 0,-1 1 0 15,3 2 0-15,0-1 0 0,1-1 0 0,1 0 0 16,1-2 0-16,3-2 0 0,2-2 0 16,2-1 0-16,-3-17 0 0,11 30 0 0,-11-30 0 15,22 27 0-15,-22-27 0 0,29 13 0 0,-12-11 0 16,3-2 0-16,1-5 0 0,1-4 0 0,2-5 0 16,1-4 0-16,-1-2 0 0,0-6 0 0,-1-1 0 15,-1-5 0-15,-2-1 0 0,-2 1 0 0,-2-1 0 16,0 2 0-16,-4 0 0 0,-3 4 0 0,-1 2 0 15,-3 2 0-15,0 3 0 0,-3 3 0 16,-2 17 0-16,4-24 0 0,-4 24 0 16,0 0 0-16,0 0 0 0,0 0 0 0,0 0 0 15,0 0 0-15,0 0 0 0,0 0 0 0,1 29 0 16,1-9 0-16,1 5 0 0,0 1 0 0,1-2 0 16,1 1 0-16,1-3 0 0,1-1 0 0,1-3 0 15,0-1 0-15,-8-17 0 0,24 26 0 0,-24-26 0 16,27 14 0-16,-27-14 0 0,26 1 0 15,-26-1 0-15,25-9 0 0,-25 9 0 0,27-20 0 16,-27 20 0-16,25-35 0 0,-14 13 0 0,0-2 0 16,-1-2 0-16,0-2 0 0,-3-1 0 0,2 0 0 15,-2-2 0-15,0 4 0 0,2-1 0 16,2 2 0-16,0 0 0 0,3 4-24 0,-4 0-30 16,-10 22 0-16,19-32-20 0,0 32-32 15,-30-29-274-15,11 29-234 0,19 0 53 0,-19 0 382 16</inkml:trace>
  <inkml:trace contextRef="#ctx0" brushRef="#br2" timeOffset="36190.4245">2006 4205 1584 0,'-7'24'172'15,"7"-24"-136"-15,-1 21-8 0,1-21 11 0,8 18 5 16,-8-18 3-16,21 14-10 0,-21-14-6 0,32 4-6 16,-10-6-21-16,3-6-4 0,5-3 0 0,5-3 0 15,1-3 0-15,-2-1 0 0,-1-1 0 16,-6 0 0-16,-5 1 0 0,-5 4 0 0,-17 14 0 16,18-26 0-16,-18 26 0 0,0-19 0 0,0 19 0 15,-15-17 0-15,15 17 0 0,-30-13 0 0,8 10 0 16,-4 3 0-16,-3 3 0 0,-4 4 0 0,1 3 0 15,-3 3 0-15,3 5 0 0,0 3 0 0,3 4 0 16,2 4 0-16,3 3 0 16,2-1 0-16,5 2 0 0,2-1 0 0,6 0 0 15,4-2 0-15,5-1 0 0,7-4 0 0,4-2 0 16,5-3 0-16,4-5 0 0,6-2 0 0,2-6 0 16,7-2 0-16,2-10 0 0,11 4-87 0,-3-15 2 15,19 18-58-15,-26-32-372 0,32 16-57 0,-7-9-29 16</inkml:trace>
  <inkml:trace contextRef="#ctx0" brushRef="#br2" timeOffset="36752.9398">3647 4096 1649 0,'-22'-26'53'0,"22"26"-12"0,-22-13 6 15,22 13 0-15,-28-4-8 0,28 4-4 0,-38 4-5 16,19 4 5-16,-4 0-5 0,2 2-1 0,-1 2-17 16,0 4-12-16,1 2 0 0,0 5 0 0,0 2 0 15,2 3 0-15,2 0 0 0,2 1 0 0,3 0 0 16,3 0 0-16,1-1 0 0,3-3 0 16,5-3 0-16,2-4 0 0,-2-18 0 0,18 24 0 15,-18-24 0-15,30 9 0 0,-11-12 0 0,6-4 0 16,1-5 0-16,5-6 0 0,0-6 0 0,5-4 0 15,-1-6 0-15,3-4 0 0,-3-3 0 0,1-2 0 16,-3-1 0-16,-2 1 0 0,-5 2 0 0,-4 1 0 16,-3 2 0-16,-4 3 0 0,-2 4 0 15,-5 4 0-15,-3 3 0 0,-3 6 0 16,-2 18 0-16,-3-26 0 0,3 26 0 0,0 0 0 16,0 0 0-16,-21 1 0 0,21-1 0 0,-17 28 0 15,6-2 0-15,0 6 0 0,0 6 0 0,0 4 0 16,2 2 0-16,-1-1 0 0,4 1 0 0,1-2 0 15,2 2 0-15,3-6 0 0,3 1 0 0,0-6-12 16,8 2-59-16,-3-11-9 0,18 16-85 16,-26-40-296-16,30 22-119 0,-7-15-16 0,5-14 515 15</inkml:trace>
  <inkml:trace contextRef="#ctx0" brushRef="#br2" timeOffset="37426.2993">4060 4091 1916 0,'-23'16'55'0,"-2"0"-15"0,3 3-4 0,0 3-36 15,2 2 0-15,2 1 0 0,4 2 0 0,-1 1 0 16,5-2 0-16,3-1 0 0,3-1 0 0,6-1 0 16,0-1 0-16,5-4 0 0,3-1 0 0,-10-17 0 15,30 23 0-15,-9-16 0 0,2-1 0 16,2-6 0-16,3-1 0 0,0-8 0 15,-1 0 0-15,1-5 0 0,0-1 0 0,-1-2 0 16,-1-3 0-16,-4 1 0 0,-4-3 0 0,-4 0 0 16,-4 1 0-16,-3-1 0 0,-3 0 0 0,-3 0 0 15,-1 1 0-15,-3 1 0 0,-2 2 0 0,5 18 0 16,-15-29 0-16,15 29 0 0,-19-21 0 0,19 21 0 16,0 0 0-16,-22-13 0 0,22 13 0 15,0 0 0-15,0 0 0 0,0 0 0 0,0 0 0 16,0 0 0-16,0 0 0 0,24 9 0 0,-24-9 0 15,32 2 0-15,-13-1 0 0,1 0 0 0,0 1 0 16,1-2 0-16,0 2 0 0,-2-1 0 16,2 1 0-16,-2-1 0 0,1 1 0 0,-2-1 0 0,-18-1 0 15,27 6 0-15,-27-6 0 0,0 0 0 0,19 13 0 16,-19-13 0-16,0 0 0 0,5 16 0 16,-5-16 0-16,-4 19 0 0,4-19 0 15,-10 29 0-15,1-12 0 0,-1 1 0 0,-1 2 0 16,0 3 0-16,0 0 0 0,2 3 0 0,0-2 0 15,2-1 0-15,2-3 0 0,5-20 0 0,0 29 0 16,0-29 0-16,0 0 0 0,18 18 0 0,-18-18 0 16,23-2 0-16,-23 2 0 0,34-20 0 15,-14 3 0-15,2-5 0 0,-2-5 0 0,2-1 0 16,0-1 0-16,0 2 0 0,0-1 0 0,-1 0 0 16,-3 1 0-16,-2 3 0 0,-2 2 0 0,-3 4 0 15,-11 18 0-15,19-24 0 0,-19 24 0 0,0 0 0 16,0 0 0-16,0 0 0 0,0 0 0 0,0 0 0 15,-2 23 0-15,-3-4 0 0,-1 7 0 16,-1 2 0-16,1-1 0 0,1 0 0 16,3-5 0-16,3-2 0 0,1-3 0 0,-2-17 0 15,17 28 0-15,-17-28 0 0,34 12 0 0,-7-11 0 16,1-10-31-16,17 7-122 0,-22-39-170 0,43 28-210 16,-24-22-84-16,7-6 228 0</inkml:trace>
  <inkml:trace contextRef="#ctx0" brushRef="#br2" timeOffset="37582.5349">5297 3719 1921 0,'-40'37'41'16,"11"6"-23"-16,2 4 4 0,3 4-24 0,1-1 22 16,3 2-24-16,2-1 6 0,5 0 8 0,2-1-13 15,3-4 8-15,8 2-39 0,0-6 11 16,8 1-18-16,-3-12-14 0,21 20-333 0,-14-32-266 15,8 5 33-15,-20-24 408 0</inkml:trace>
  <inkml:trace contextRef="#ctx0" brushRef="#br2" timeOffset="37786.0189">5005 4096 2047 0,'-11'23'0'0,"11"-23"0"0,0 0 0 0,0 0 0 16,21 13 0-16,-21-13 0 0,38-3 0 0,-10-4 0 16,6-4 0-16,0-3 0 0,5-1 0 0,-4-5 0 15,4 2 0-15,-6-6-62 0,9 12-50 0,-36-24-384 16,30 16-173-16,-14-6 30 0,-4-7 571 16</inkml:trace>
  <inkml:trace contextRef="#ctx0" brushRef="#br2" timeOffset="37942.187">4921 3817 2047 0,'-25'41'0'0,"-2"-1"0"0,9-4 0 16,7-3 0-16,5-5 0 0,5-5 0 0,8-2 0 16,-7-21 0-16,32 35-85 0,-32-35-128 0,46 3-464 15,-17-2 28-15,11 0 227 0</inkml:trace>
  <inkml:trace contextRef="#ctx0" brushRef="#br2" timeOffset="60353.6513">5990 3947 1312 0,'-6'-20'103'0,"6"20"7"0,9-28-31 16,-9 28 12-16,12-29-50 0,-12 29 13 0,13-29-26 15,-13 29 9-15,13-30 1 0,-13 30-12 0,9-29 1 0,-9 29-10 16,8-24 0-16,-8 24-7 0,0 0 0 0,0 0-2 16,0 0 1-1,0 0 0-15,0 0-1 0,0 0 0 0,0 0-3 16,2 18-5-16,-4 7 0 0,-1 10 0 0,2 6 0 0,-3 8 0 0,2 3 0 16,-1 1 0-16,0 4 0 0,-1 2 0 0,0 1 0 15,1 0 0-15,-1-2 0 0,0-5 0 0,3-2 0 16,0-4-15-16,5-6 2 0,1-7-34 0,7-4 10 15,-12-30-44-15,31 40-29 0,-31-40-68 0,53 10-294 16,-28-14-93-16,-1-9 37 0</inkml:trace>
  <inkml:trace contextRef="#ctx0" brushRef="#br2" timeOffset="60630.3419">6449 4008 1533 0,'-23'-4'201'0,"1"8"-167"0,2 9-1 0,-8 0-5 16,4 8 13-16,-8-4-6 0,6 5 4 0,-6-4-12 16,3 4 1-16,-1-3-6 0,3 0 1 0,1-2-20 15,3 1-3-15,4-4 0 0,0-1 0 0,19-13 0 16,-23 21 0-16,23-21 0 0,0 0 0 0,-12 16 0 16,12-16 0-16,0 0 0 0,16 20 0 0,-16-20 0 15,25 16 0-15,-6-9 0 0,-1-1 0 16,4-1 0-16,0-2 0 0,2 1 0 0,-1-2 0 15,2 0 0-15,-4-2 0 0,3 0 0 0,-3-2 0 16,3 0 0-16,-3-2 0 0,4 2 0 0,-5-3-3 16,6 4-47-16,-5-8-20 0,10 18-86 0,-31-9-493 15,31-15 19-15,-9 6 142 0</inkml:trace>
  <inkml:trace contextRef="#ctx0" brushRef="#br2" timeOffset="61010.3215">6650 4242 1889 0,'0'0'24'0,"-19"9"-19"0,19-9-3 16,0 0 6-16,0 0 6 0,14 20 3 0,-14-20 0 16,19 10-3-16,-19-10-1 0,29 7-2 0,-9-3-2 15,2-3 0-15,1 0-3 0,1-2-1 0,3 0-1 16,-2-3-4-16,0 1 0 0,0-4 0 0,-3-2 0 15,0-2 0-15,0-1 0 0,-4-2 0 0,-1-3 0 16,-3-1 0-16,-4-3 0 0,-2 2 0 0,-3-1 0 16,-5 3 0-16,-4 0 0 0,4 17 0 0,-17-27 0 15,17 27 0-15,-30-19 0 0,10 15 0 0,-2 2 0 16,-2 5 0-16,-3 3 0 0,-2 6 0 0,-1 2 0 16,-3 6 0-16,0 4 0 0,0 4 0 15,1 6 0-15,2 1 0 0,2-1 0 0,5-1 0 16,6-2 0-16,6-5 0 0,6-1 0 0,8-7 0 15,5-1 0-15,10-7 0 0,8-1 0 0,8-8 0 16,7-7 0-16,10-5 0 0,5-7 0 0,7-1-9 16,1-9-62-16,10 12-51 0,-24-35-196 0,23 28-320 15,-12-6 16-15,-1-4 356 0</inkml:trace>
  <inkml:trace contextRef="#ctx0" brushRef="#br2" timeOffset="61388.0802">7164 4226 1886 0,'0'0'63'0,"-20"14"-57"0,20-14-2 15,0 0 1-15,0 0 11 0,8 18 4 0,-8-18 0 16,31 0 1-16,-8-2-15 0,5-4-6 0,5-3 0 16,5-4 0-16,3-2 0 0,1 0 0 15,-1-3 0-15,0 2 0 0,-4-1 0 0,-3 0 0 16,-5 1 0-16,-5 1 0 0,-3 0 0 0,-21 15 0 15,24-21 0-15,-24 21 0 0,3-18 0 16,-3 18 0-16,-12-20 0 0,12 20 0 0,-25-18 0 16,25 18 0-16,-36-14 0 0,15 12 0 0,-2 1 0 15,-1 2 0-15,-3 5 0 0,-2 2 0 0,-2 6 0 16,3 3 0-16,-1 4 0 0,-1 4 0 16,1 4 0-16,1 2 0 0,2 2 0 0,6 1 0 15,1-3 0-15,8 0 0 0,5-5 0 0,6-1 0 16,4-2 0-16,8-3 0 0,4-3 0 0,7-3 0 15,6-7 0-15,6-2 0 0,7-6 0 0,4-4 0 16,4-6 0-16,6 2-32 0,-6-19-87 0,26 30-294 16,-26-26-249-16,7 3 39 0,-7 4 426 15</inkml:trace>
  <inkml:trace contextRef="#ctx0" brushRef="#br2" timeOffset="61919.9724">7890 4071 1885 0,'0'0'102'0,"-34"19"-79"0,14-2-1 0,3 1-7 16,3 5-15-16,-2 3 0 0,0 0 0 16,3 3 0-16,2 0 0 0,2 1 0 0,3 3 0 15,1-1 0-15,2-1 0 0,2-2 0 0,1-2 0 16,1-3 0-16,1-4 0 0,2-3 0 16,-4-17 0-16,7 28 0 0,-7-28 0 0,10 17 0 0,-10-17 0 15,0 0 0-15,0 0 0 0,21-7 0 0,-21 7 0 16,15-28 0-16,-4 4 0 0,0-5 0 15,0-5 0-15,1-1 0 0,-1 0 0 16,0 0 0-16,-1 0 0 0,-3-2 0 0,1 0 0 16,-1-3 0-16,-1 0 0 0,2 0 0 0,1 1 0 15,2 3 0-15,1 3 0 0,0 7 0 0,2 7 0 16,-14 19 0-16,25-25 0 0,-25 25 0 0,26-8 0 16,-26 8 0-16,26 3 0 0,-26-3 0 0,32 19 0 15,-32-19 0-15,30 24 0 0,-30-24 0 0,30 30 0 16,-30-30 0-16,24 34 0 0,-12-16 0 15,-3 0 0-15,-1 3 0 0,-3-2 0 0,-1 2 0 16,-4-1 0-16,-3 3 0 0,-3 1 0 16,-2 2 0-16,-3-2 0 0,-5 0 0 0,-1-1 0 15,-5-1 0-15,-1 1 0 0,-1-3 0 0,-3 2 0 16,0-2 0-16,0-4 0 0,1-1 0 0,-1-2 0 16,2-2 0-16,2-1 0 0,3-2 0 15,1-2 0-15,1 0 0 0,18-6 0 0,-28 11 0 16,28-11 0-16,-20 17 0 0,20-17 0 0,-16 28 0 15,11-4 0-15,0 5 0 0,1 5 0 0,0 5 0 16,-1 2 0-16,-1 4 0 0,-1 4 0 0,0 2 0 16,-3 0 0-16,1-2 0 0,-3-6 0 0,5 2 0 15,-1-16-36-15,26 26-293 0,-34-29-231 0,29-3-106 16,-13-23 211-16</inkml:trace>
  <inkml:trace contextRef="#ctx0" brushRef="#br2" timeOffset="62357.5168">9351 3646 1905 0,'0'0'33'0,"0"0"-19"0,0 0-1 16,0 0 4-16,-25 12 0 0,25-12-1 16,-22 39-7-16,9-10 3 0,-3 7-8 0,0 5 3 15,-1 3-7-15,4 3 0 0,-2 2 0 0,3 1 0 16,2 0 0-16,-1 1 0 0,4 0 0 0,2-2 0 16,-1 1 0-16,4-3 0 0,-1-2 0 0,2-5 0 15,5-4-2-15,-1-4-20 0,7-4-20 0,-3-11-15 16,13 4-10-16,-20-21-54 0,45 19-259 15,-26-24-254-15,1-7 55 0,4 6 437 0</inkml:trace>
  <inkml:trace contextRef="#ctx0" brushRef="#br2" timeOffset="62544.9754">9106 4137 1976 0,'-39'18'65'16,"39"-18"-59"-16,-28 31-6 0,28-31 0 0,-7 24 0 15,7-24 0-15,0 0 0 0,21 22 0 0,-21-22 0 16,36 0 0-16,-8-9 0 0,7-4 0 0,8-7 0 16,4-5 0-16,9-3 0 0,0-6 0 0,9 4-65 15,-12-15-57-15,21 28-142 0,-26-26-387 0,6 7 37 16,-5 3 284-16</inkml:trace>
  <inkml:trace contextRef="#ctx0" brushRef="#br2" timeOffset="62904.3536">9841 3540 1951 0,'-22'16'65'0,"-1"3"-36"0,1 4-27 0,2 3-2 16,2 4 0-16,-1 2 0 0,-2 4 0 0,1 3 0 15,3 3 0-15,2 2 0 0,2 1 0 16,3-3 0-16,1 2 0 0,2-3 0 0,1-3 0 16,2-1 0-16,0-2 0 0,3-3 0 0,0-1 0 15,2-2 0-15,2-4 0 0,0-2 0 0,2-4 0 16,-5-19 0-16,12 28 0 0,-12-28 0 0,0 0 0 15,23 18 0-15,-23-18 0 0,20 0 0 0,-20 0 0 16,24-11 0-16,-24 11 0 16,29-27 0-16,-13 9 0 0,1-4 0 0,0-1 0 15,0-3 0-15,0 1 0 0,-2 1 0 0,1 0 0 16,-4 4 0-16,0 2 0 0,-12 18 0 0,19-24 0 16,-19 24 0-16,0 0 0 0,17-12 0 0,-17 12 0 15,0 0 0-15,0 0 0 0,13 25 0 0,-11-8 0 16,0 4 0-16,-2 2 0 0,0 2 0 0,-2 2 0 15,2-1 0-15,0 0 0 0,4-1 0 16,-1-4 0-16,6-1 0 0,-2-2 0 0,6 1-1 16,-13-19-60-16,33 31-37 0,-33-31-71 0,39 18-189 15,-39-18-276-15,38-4 64 0,-11 11 415 0</inkml:trace>
  <inkml:trace contextRef="#ctx0" brushRef="#br2" timeOffset="63248.1033">10094 4151 2034 0,'0'0'13'15,"-16"23"-13"-15,16-23 0 0,3 19 0 0,-3-19 0 16,19 14 0-16,-19-14 0 0,30 6 0 0,-9-7 0 16,3-1 0-16,3-5 0 0,0-2 0 15,1-1 0-15,1-3 0 0,1 0 0 16,1-2 0-16,-2 0 0 0,-3-2 0 0,-4 1 0 15,-5 1 0-15,-17 15 0 0,15-24 0 0,-15 24 0 16,-2-24 0-16,2 24 0 0,-13-23 0 0,13 23 0 16,-23-18 0-16,23 18 0 0,-33-11 0 0,14 10 0 15,0 1 0-15,-1 3 0 0,-1 5 0 0,3 3 0 16,-3 3 0-16,3 3 0 0,0 2 0 16,0 4 0-16,3 0 0 0,2 3 0 0,3 0 0 15,4-1 0-15,2-2 0 0,6-1 0 0,2-2 0 16,7-2 0-16,-11-18 0 0,33 25 0 0,-12-19 0 15,7-1 0-15,0-6 0 0,11 1-65 0,-8-21-80 16,34 30-246-16,-24-28-256 0,8 2 35 16,-1 3 426-16</inkml:trace>
  <inkml:trace contextRef="#ctx0" brushRef="#br2" timeOffset="63732.4909">10782 3962 1806 0,'-33'14'174'0,"9"6"-123"15,-2 3-35-15,2 2-16 0,1 3 0 0,0 1 0 16,1 0 0-16,4 2 0 0,3-2 0 16,5 0 0-16,4-6 0 0,5-2 0 0,1-21 0 15,7 29 0-15,-7-29 0 0,16 17 0 0,-16-17 0 16,22 6 0-16,-22-6 0 0,24-7 0 16,-7-5 0-16,0-2 0 0,2-5 0 0,0-3 0 15,-1-2 0-15,-1-3 0 0,-2 0 0 0,-1 0 0 16,-1 0 0-16,-2 2 0 0,-2 0 0 0,0-1 0 15,-1 2 0-15,0 2 0 0,-4 4 0 16,-4 18 0-16,8-24 0 0,-8 24 0 0,0 0 0 16,0 0 0-16,0 0 0 0,0 0 0 0,0 0 0 15,0 0 0-15,2 28 0 0,-1-11 0 0,1 2 0 16,0 0 0-16,0 2 0 0,1-3 0 0,2-1 0 16,-5-17 0-16,12 25 0 0,-12-25 0 15,19 19 0-15,-19-19 0 0,24 4 0 0,-7-6 0 16,2-5 0-16,5-3 0 0,4-7 0 15,4-3 0-15,3-6 0 0,4-4 0 0,0-1 0 16,0 0 0-16,-5 1 0 0,-2 3 0 0,-6 4 0 16,-5 4 0-16,-21 19 0 0,27-25 0 0,-27 25 0 15,0 0 0-15,0 0 0 0,0 0 0 0,0 0 0 16,-3 26 0-16,-6-2 0 0,-5 9 0 0,-3 5 0 16,0 2 0-16,1 2 0 0,2-5 0 15,6 1 0-15,4-8 0 0,8 3 0 0,3-8 0 16,10 5 0-16,-17-30-138 0,57 46-185 0,-57-46-82 15,65 3-162-15,-10 6 14 0,-12-29 493 0</inkml:trace>
  <inkml:trace contextRef="#ctx0" brushRef="#br2" timeOffset="64232.4854">12638 3644 1749 0,'0'0'56'0,"2"-24"-3"0,-2 24-8 15,0 0 3-15,0 0-6 0,0 0-6 16,0 0-18-16,0 0-18 0,0 0 0 0,0 0 0 16,0 19 0-16,-2 2 0 0,-2 3 0 0,-1 6 0 15,0 4 0-15,-1 3 0 0,-1 3 0 0,0 3 0 16,-3 3 0-16,3 1 0 0,-2 2 0 0,-1 0 0 16,3-1 0-16,-3 0 0 0,3-3 0 0,2-3 0 15,2-4 0-15,4-3 0 0,1-5 0 16,7-3 0-16,-3-5 0 0,7-1-35 0,-13-21-48 15,28 33-84-15,-28-33-438 0,0 0-1 0,0 0 56 16</inkml:trace>
  <inkml:trace contextRef="#ctx0" brushRef="#br2" timeOffset="64435.626">12464 4034 1866 0,'-21'-9'181'0,"21"9"-181"16,-24 12 0-16,24-12 0 0,0 0 0 0,-15 18 0 15,15-18 0-15,0 0 0 0,12 21 0 0,-12-21 0 16,27 10 0-16,-6-7 0 0,6-6 0 0,3-3 0 16,8-2 0-16,2-5 0 0,7-4 0 0,-1-4 0 15,7 2 0-15,-6-7-18 0,5 5-42 0,-8-11-9 16,15 18-61-16,-31-35-179 16,19 25-300-16,-7-2 4 0,-6-11 359 0</inkml:trace>
  <inkml:trace contextRef="#ctx0" brushRef="#br2" timeOffset="64779.3775">13163 3557 2023 0,'-19'13'24'16,"2"4"-24"-16,1 5 0 0,-1 2 0 15,1 4 0-15,-1 2 0 0,0 4 0 0,1 2 0 16,1 3 0-16,3 0 0 0,3 2 0 0,-1-3 0 16,1 2 0-16,2-2 0 0,-1-3 0 0,1-3 0 15,4 0 0-15,-1-3 0 0,2-2 0 16,3-6 0-16,-1 0 0 0,0-21 0 0,6 26 0 15,-6-26 0-15,0 0 0 0,18 19 0 0,-18-19 0 16,0 0 0-16,22 0 0 0,-22 0 0 16,17-12 0-16,-17 12 0 0,20-23 0 0,-20 23 0 15,23-33 0-15,-12 16 0 0,-2 0 0 0,-9 17 0 16,19-30 0-16,-19 30 0 0,13-23 0 0,-13 23 0 16,0 0 0-16,16-20 0 0,-16 20 0 0,0 0 0 15,0 0 0-15,0 0 0 0,0 0 0 0,16 25 0 16,-16-25 0-16,14 25 0 0,-14-25 0 0,21 32 0 15,-10-16 0-15,3 1 0 0,0 0 0 16,5 0 0-16,2-6 0 0,5 2 0 0,1-7 0 16,4 4-6-16,-6-12-99 0,22 21-141 15,-39-41-103-15,31 33-131 0,-13-17-88 0,-11-14 276 16</inkml:trace>
  <inkml:trace contextRef="#ctx0" brushRef="#br2" timeOffset="65108.1748">13504 4016 2018 0,'0'0'29'16,"0"0"-29"-16,-16 22 0 0,16-22 0 0,6 17 0 15,-6-17 0-15,19 15 0 0,-2-11 0 0,5 0 0 16,6-2 0-16,4-2 0 0,3-4 0 16,3 0 0-16,-2-3 0 0,2-2 0 15,-4 1 0-15,-4-2 0 0,-3 0 0 0,-6 1 0 16,-21 9 0-16,28-18 0 0,-28 18 0 0,0 0 0 15,7-27 0-15,-7 27 0 0,-16-22 0 0,16 22 0 16,-36-22 0-16,12 14 0 0,-8 1 0 0,1 3 0 16,-3 4 0-16,-1 4 0 0,-1 4 0 0,-1 6 0 15,1 2 0-15,2 6 0 0,3 5 0 0,3 2 0 16,5 5 0-16,3 0 0 0,5 2 0 16,4 1 0-16,5 0 0 0,6-5 0 0,5-2 0 15,9-4 0-15,8-6 0 0,7-4 0 0,14-4 0 16,4-7 0-16,14 0 0 0,-2-22-79 0,32 24-512 15,-28-27-37-15,23 10-9 0</inkml:trace>
  <inkml:trace contextRef="#ctx0" brushRef="#br2" timeOffset="65671.2361">15263 3899 1947 0,'-43'-8'88'0,"43"8"-76"16,-27-8-12-16,27 8 0 0,-32-1 0 0,14 2 0 16,-3 3 0-16,-1 0 0 0,0 3 0 0,-1 2 0 15,1 1 0-15,1 2 0 0,0 0 0 16,3 2 0-16,-1-1 0 0,19-13 0 0,-25 21 0 15,25-21 0-15,0 0 0 0,-11 22 0 16,11-22 0-16,0 0 0 0,11 19 0 0,-11-19 0 16,19 11 0-16,-19-11 0 0,28 9 0 0,-11-5 0 15,2-1 0-15,0 0 0 0,-1-1 0 0,1 1 0 16,-1 0 0-16,-18-3 0 0,29 9 0 0,-29-9 0 16,21 12 0-16,-21-12 0 0,0 0 0 15,22 28 0-15,-22-28 0 0,6 26 0 0,-6-26 0 16,-4 34 0-16,-1-13 0 0,-2-1 0 0,-4 2 0 15,-4-3 0-15,-1 1 0 0,1-2 0 0,-4-1 0 16,0 0 0-16,1-3 0 0,-1 0 0 0,19-14 0 16,-29 20 0-16,29-20 0 0,-17 12 0 15,17-12 0-15,0 0-105 0,18 6-450 0,-30-34 121 16,38 20-155-16,-4-5 226 0</inkml:trace>
  <inkml:trace contextRef="#ctx0" brushRef="#br2" timeOffset="66093.1449">15764 3935 2047 0,'0'0'0'0,"-24"-15"0"0,24 15 0 16,-27-15 0-16,27 15 0 0,-36-10 0 0,16 9 0 16,-2 2 0-16,1 4 0 0,-3 1 0 15,0 5 0-15,-5 2 0 0,2 4 0 0,-2 4 0 16,1 4 0-16,-2 1 0 0,2 4 0 0,1 1 0 15,0 3 0-15,5 0 0 0,2 1 0 0,3-2 0 16,3-4 0-16,6-4 0 0,5-7 0 16,3-18 0-16,9 29 0 0,-9-29 0 0,27 17 0 15,-7-13 0-15,5-4 0 0,2-6 0 16,8-4 0-16,2-5 0 0,5-6 0 0,-1-3 0 0,3-4 0 16,-5-2 0-16,-2 0 0 0,-1 2 0 0,-8 0 0 15,-5 3 0-15,-4 0 0 0,-5 2 0 0,-4 2 0 16,-3 2 0-16,-7 19 0 0,3-27 0 15,-3 27 0-15,0 0 0 0,-14-20 0 16,14 20 0-16,-19 1 0 0,19-1 0 0,-25 17 0 16,25-17 0-16,-31 34 0 0,17-11 0 0,-2 1 0 15,1 3 0-15,4 0 0 0,3 0 0 0,2 1 0 16,3 0 0-16,5-3 0 0,5 2 0 0,3-8 0 16,8 3 0-16,1-8 0 0,11 1 0 0,-6-14-94 15,25 22-148-15,-35-40-64 0,42 37-51 16,-34-33-92-16,2-6 35 0,22 24 230 0</inkml:trace>
  <inkml:trace contextRef="#ctx0" brushRef="#br2" timeOffset="66655.6575">16119 3937 1983 0,'-24'15'36'15,"24"-15"-25"-15,-25 21-2 0,14-4-1 0,-4 1-8 16,3 5 0-16,-3 1 0 0,3 3 0 0,1-2 0 15,1 0 0-15,4 1 0 0,-2-1 0 0,4-2 0 16,1-1 0-16,0-4 0 0,3-18 0 0,0 28 0 16,0-28 0-16,0 0 0 0,6 20 0 0,-6-20 0 15,0 0 0-15,0 0 0 0,17-7 0 16,-17 7 0-16,17-22 0 0,-5 4 0 0,2-5 0 16,0-2 0-16,1-3 0 0,-2 0 0 15,1 2 0-15,-3-1 0 0,-2 2 0 0,1 2 0 16,-3 0 0-16,1 2 0 0,-2 3 0 0,-6 18 0 15,8-28 0-15,-8 28 0 0,0 0 0 0,0 0 0 16,0 0 0-16,0 0 0 0,0 0 0 0,0 0 0 16,0 0 0-16,0 0 0 0,9 24 0 15,-9-24 0-15,8 28 0 0,-8-28 0 0,10 29 0 16,-10-29 0-16,12 26 0 0,-12-26 0 0,14 23 0 16,-14-23 0-16,18 18 0 0,-18-18 0 0,19 12 0 15,-19-12 0-15,23 6 0 0,-23-6 0 0,27 1 0 16,-27-1 0-16,33-7 0 0,-15 1 0 15,1-4 0-15,-1-2 0 0,0-1 0 0,0-5 0 16,2-1 0-16,-2 1 0 0,-2-1 0 16,-2 2 0-16,-1 0 0 0,-13 17 0 0,17-29 0 15,-17 29 0-15,9-22 0 0,-9 22 0 0,0 0 0 16,0 0 0-16,0 0 0 0,0 0 0 0,0 0 0 16,0 0 0-16,0 0 0 0,-3 26 0 0,-2-5 0 15,-5 9 0-15,-1 3 0 0,-1 2 0 0,0 2 0 16,3 0 0-16,1-1 0 0,2 0 0 15,2-3 0-15,2-2 0 0,3-5 0 0,4-2 0 16,0-3 0-16,4-2 0 0,-9-19 0 0,27 28 0 16,-27-28 0-16,40 13 0 0,-40-13-131 15,54-10-416-15,-46-21-25 0,26 20 45 0</inkml:trace>
  <inkml:trace contextRef="#ctx0" brushRef="#br2" timeOffset="66999.3931">16612 4045 2047 0,'0'0'0'0,"0"0"0"0,1 18 0 0,-1-18 0 16,9 17 0-16,-9-17 0 0,24 15 0 0,-6-10 0 15,5-2 0-15,5-1 0 0,8-2 0 0,4-3 0 16,5 1 0-16,0-4 0 0,2-2 0 16,-3 0 0-16,-3-2 0 0,-7-1 0 15,-3 2 0-15,-9-2 0 0,-4 0 0 0,-18 11 0 16,17-22 0-16,-17 22 0 0,-4-25 0 0,4 25 0 15,-28-29 0-15,6 17 0 0,-6 0 0 0,-6 1 0 16,-1 3 0-16,-5 6 0 0,2 3 0 0,-3 5 0 16,2 6 0-16,-2 2 0 0,-1 6 0 0,6 4 0 15,2 5 0-15,6 4 0 0,2 2 0 16,8 0 0-16,6-1 0 0,7 0 0 0,5-1 0 16,9-4 0-16,5-3 0 0,7-3 0 0,8-5 0 15,10-4 0-15,6-6 0 0,11-2 0 16,0-8 0-16,9 2 0 0,1-16 0 0,27 26-249 15,-30-49-102-15,45 39-22 0,-40-36-46 0,18-8 19 16,18 31 146-16,-32-44 254 0</inkml:trace>
  <inkml:trace contextRef="#ctx0" brushRef="#br2" timeOffset="67421.2441">17653 4360 2047 0,'0'0'0'15,"-23"13"0"-15,23-13 0 0,-21 16 0 0,21-16 0 16,-25 28 0-16,11-10 0 0,-1 5 0 0,-1 1 0 16,0 1 0-16,3 4 0 0,-2-1 0 0,4 2 0 15,0-2 0-15,6 1-10 0,-1-9-73 0,19 18-106 16,-13-38-400-16,21 23-44 0,-1-15 91 0</inkml:trace>
  <inkml:trace contextRef="#ctx0" brushRef="#br2" timeOffset="67858.7657">18551 3719 2011 0,'0'0'22'16,"0"0"-10"-16,-21-12-10 0,21 12-2 0,0 0 0 15,0 0 0-15,-24 25 0 0,15-7 0 0,-1 4 0 16,1 3 0-16,0 7 0 0,-1 4 0 16,2 4 0-16,-1 4 0 0,1 2 0 0,-1 0 0 15,1 1 0-15,-3 0 0 0,1 0 0 0,0 0 0 16,1-1 0-16,1-4 0 0,2-4 0 0,1-3 0 16,2-5 0-16,3-2 0 0,1-6 0 15,4-3-7-15,-5-19-39 0,16 17-13 0,-16-17-5 16,21 0-19-16,-28-29-150 0,7 29-340 15,22-33-34-15,-16 8 233 0</inkml:trace>
  <inkml:trace contextRef="#ctx0" brushRef="#br2" timeOffset="68030.6213">18239 4137 2047 0,'0'0'0'0,"-23"6"0"0,23-6 0 0,0 0 0 15,0 0 0-15,0 0 0 16,0 0 0-16,33 15 0 0,-10-15 0 0,9-5 0 15,5-3 0-15,10-5 0 0,0-2 0 0,6-1 0 16,1-3 0-16,4-2 0 0,2-3 0 0,1 2 0 16,-4-4 0-16,0 6-46 0,-12-11-58 0,18 26-425 15,-31-23-103-15,13 6 27 0</inkml:trace>
  <inkml:trace contextRef="#ctx0" brushRef="#br2" timeOffset="68405.6294">19078 3568 1930 0,'-15'36'117'0,"2"-17"-117"0,5 2 0 16,-4-1 0-16,3 5 0 0,-1 0 0 15,1 4 0-15,0 1 0 0,1 4 0 16,0 2 0-16,1 3 0 0,-1 0 0 0,0 3 0 16,0 0 0-16,-2 2 0 0,2 1 0 0,-2-1 0 15,0-1 0-15,2-2 0 0,-1-6 0 0,3-6 0 16,2-5 0-16,4-4 0 0,0-20 0 0,6 21 0 15,-6-21 0-15,0 0 0 0,25 8 0 0,-25-8 0 16,20-11 0-16,-20 11 0 0,27-27 0 0,-10 7 0 16,1-6 0-16,2-2 0 0,2-1 0 15,-4 0 0-15,-1 3 0 0,0 0 0 0,-5 7 0 16,-1 1 0-16,-11 18 0 0,20-22 0 0,-20 22 0 16,0 0 0-16,0 0 0 0,0 0 0 15,0 0 0-15,14 27 0 0,-13-7 0 0,-1 7 0 16,-2 1 0-16,1 2 0 0,2-2 0 0,1-2 0 15,6 2 0-15,1-4 0 0,5 2 0 0,0-7 0 16,8 0 0-16,-1-5 0 0,8-1 0 16,-2-11-4-16,19 14-179 0,-28-35-117 0,41 33-48 15,-42-39-121-15,18 3-7 0,8 14 210 0,-31-31 266 16</inkml:trace>
  <inkml:trace contextRef="#ctx0" brushRef="#br2" timeOffset="69061.8954">19404 4090 2047 0,'0'0'0'0,"-19"10"0"16,19-10 0-16,0 0 0 0,1 24 0 0,-1-24 0 15,21 19 0-15,-21-19 0 0,37 16 0 0,-11-11 0 16,4-3 0-16,3-2 0 0,1 0 0 0,1-1 0 16,-2-3 0-16,-1 1 0 0,-4-2 0 0,-4-1 0 15,-3 0 0-15,-4-1 0 0,-17 7 0 16,21-16 0-16,-21 16 0 0,8-19 0 0,-8 19 0 15,3-23 0-15,-3 23 0 0,-9-26 0 0,9 26 0 16,-17-28 0-16,17 28 0 0,-22-26 0 0,22 26 0 16,-28-18 0-16,28 18 0 0,-30-5 0 15,11 7 0-15,19-2 0 0,-36 18 0 0,15-3 0 16,-1 3 0-16,1 6 0 0,-1 2 0 0,0 3 0 16,2 1 0-16,2 1 0 0,3 1 0 15,5-3 0-15,5-4 0 0,2-2 0 0,9-4 0 16,-6-19 0-16,27 28 0 0,-6-19 0 0,3-3 0 15,6-6 0-15,5-4 0 0,2-4 0 0,2-4 0 16,2-5 0-16,1-1 0 0,-2-5 0 0,0 0 0 16,-2-3 0-16,-3 1 0 0,-2 1 0 0,-4-1 0 15,-3 4 0-15,-3 0 0 0,-5 3 0 16,-18 18 0-16,21-27 0 0,-21 27 0 0,5-17 0 16,-5 17 0-16,0 0 0 0,0 0 0 15,-22-3 0-15,22 3 0 0,-25 16 0 0,25-16 0 16,-31 31 0-16,12-13 0 0,1 4 0 0,0 0 0 15,0 1 0-15,2 0 0 0,4 0 0 0,2-4 0 16,3-2 0-16,7-17 0 0,-5 23 0 0,5-23 0 16,0 0 0-16,14 18 0 0,-14-18 0 15,22 1 0-15,-22-1 0 0,33-16 0 0,-11 2 0 16,4-5 0-16,3-3 0 0,0-2 0 0,-1-1 0 16,-1 2 0-16,-5 4 0 0,-3 0 0 0,-19 19 0 15,27-27 0-15,-27 27 0 0,0 0 0 0,18-16 0 16,-18 16 0-16,0 0 0 0,0 0 0 15,0 0 0-15,-5 27 0 0,2-10 0 0,-2 4 0 16,-1 3 0-16,1-1 0 0,0 1 0 16,1-1 0-16,4 0 0 0,0-4 0 0,4 2 0 15,-4-21 0-15,11 31 0 0,-11-31 0 0,20 27 0 16,-20-27-99-16,38 18-132 0,-34-36-37 0,37 32-12 16,-30-32 11-16,20 10 1 0,-2-1-63 0,-16-22 31 15,36 31 300-15</inkml:trace>
  <inkml:trace contextRef="#ctx0" brushRef="#br2" timeOffset="69390.0177">21107 3998 1638 0,'0'0'409'0,"0"0"-409"16,0 0 0-16,-1 17 0 0,1-17 0 16,-14 26 0-16,2-8 0 0,0 2 0 15,-3 3 0-15,1 1 0 0,-2 1 0 0,-1 0 0 16,1 2 0-16,1-3 0 0,2-1 0 0,3-5 0 15,10-18 0-15,-5 26 0 0,5-26 0 0,16 17 0 16,-16-17 0-16,33 4 0 0,-9-6 0 0,1-10-22 16,15 13-144-16,-25-39-397 0,37 32 27 0,-24-19-76 15</inkml:trace>
  <inkml:trace contextRef="#ctx0" brushRef="#br2" timeOffset="69555.2943">21130 3720 2044 0,'-27'-5'3'0,"9"3"-3"0,18 2 0 0,-24-1 0 0,24 1 0 0,0 0 0 16,0 0 0-16,0 0 0 0,0 0 0 15,0 0 0-15,31 0 0 0,-8 1 0 16,0-7-18-16,8 7-43 0,-4-11-20 0,16 25-116 16,-43-15-386-16,51-15-10 0,-20 9 80 0</inkml:trace>
  <inkml:trace contextRef="#ctx0" brushRef="#br2" timeOffset="69760.9144">21697 3542 1893 0,'-39'12'65'0,"31"6"-34"0,-1 3-4 0,0 6 4 16,-4 3-31-16,-1 5 0 0,-1 5 0 0,1 5 0 16,-2 2 0-16,4 4 0 0,0 1 0 0,0 2 0 15,1-1 0-15,0-3 0 0,1-3 0 0,2-4 0 16,1-1 0-16,-1-4 0 0,5-4 0 15,0-4 0-15,2-4 0 0,0-7 0 0,1-19 0 16,0 26 0-16,0-26 0 0,0 0-67 0,29 23-218 16,-40-44-327-16,11 21-4 0,8-28 150 0</inkml:trace>
  <inkml:trace contextRef="#ctx0" brushRef="#br2" timeOffset="69904.6094">21374 4054 2047 0,'0'0'0'0,"-20"-17"0"16,20 17 0-16,0 0 0 0,0 0 0 0,0 0 0 15,0 0 0-15,0 0 0 0,29-13 0 0,1 7 0 16,10-4 0-16,4-1 0 0,6 1 0 0,0-1 0 16,5 7 0-16,-7-12 0 0,37 29-533 0,-52-41 125 15,40 34-215-15,-22-4 141 0</inkml:trace>
  <inkml:trace contextRef="#ctx0" brushRef="#br2" timeOffset="70967.3351">1086 5354 1818 0,'9'-17'28'15,"-9"17"-15"-15,0-19 1 0,0 19 7 16,0 0 11-16,0 0 7 0,0 0-9 0,0 0-4 15,0 0-15-15,-7 25-5 0,0-7-3 16,0 6 3-16,-3 5-6 0,-1 4 0 0,-2 3 0 16,-1 3 0-16,1 1 0 0,1 1 0 0,-1-2 0 15,4-1 0-15,1-4 0 0,4-2 0 0,2-9 0 16,5-3 0-16,-3-20 0 0,13 26 0 0,-13-26 0 16,28 7 0-16,-7-11 0 0,4-5 0 0,1-7 0 15,7-7 0-15,1-9 0 0,2-3 0 16,2-6 0-16,-2-1 0 0,-2 0 0 0,-2 0 0 15,-3 3 0-15,-4 0 0 0,-5 5 0 16,0 3 0-16,-8 5 0 0,-2 4 0 0,-10 22 0 16,9-25 0-16,-9 25 0 0,0 0 0 0,0 0 0 15,0 0 0-15,0 0 0 0,-20 7 0 0,20-7 0 16,-16 33 0-16,6-9 0 0,3 4 0 0,0 3 0 16,2 2 0-16,0 1 0 0,4-1 0 15,3-2 0-15,3-1 0 0,2-3 0 0,2-4 0 16,3-4 0-16,-12-19 0 0,25 28 0 0,-8-18 0 15,-17-10 0-15,34 8 0 0,-15-12 0 0,0-3 0 16,1-5 0-16,-1-4 0 0,1-4 0 0,-2-3 0 16,-4-4 0-16,0-2 0 0,-3-2 0 0,-4-1 0 15,0-2 0-15,-3 1 0 0,-3 0 0 0,-1-2 0 16,-1 6 0-16,-3 1 0 0,3 3 0 16,-3 0 0-16,4 7 0 0,-1 1 0 15,1 17 0-15,9-23-41 0,-9 23-42 0,14-16-79 16,19 38-137-16,-33-22-96 0,23-2-162 0,-3 19 61 15,-20-17 483-15</inkml:trace>
  <inkml:trace contextRef="#ctx0" brushRef="#br2" timeOffset="71686.0915">2133 5315 1858 0,'0'0'67'0,"-34"11"-36"0,6-2 0 0,0 0-4 15,2 3 0-15,-2 3-21 0,3 3-6 16,-1 4 0-16,3 3 0 0,2 2 0 16,4 1 0-16,4 2 0 0,3 0 0 0,5-1 0 15,5 0 0-15,4-5 0 0,5 0 0 0,4-2 0 16,6-2 0-16,6-5 0 0,3-1 0 0,1-7 0 16,4-4 0-16,3-5 0 0,3-4 0 0,1-5 0 15,0-6 0-15,-2-2 0 0,-1-5 0 0,-6-1 0 16,-2 0 0-16,-3 0 0 0,-5-2 0 0,-6 0 0 15,-2 2 0-15,-7-2 0 0,-3 2 0 16,-4 2 0-16,-3 0 0 0,-2 4 0 0,-2 2 0 16,8 17 0-16,-22-24 0 0,22 24 0 0,-24-15 0 15,24 15 0-15,-23-4 0 0,23 4 0 16,0 0 0-16,-22 11 0 0,22-11 0 0,0 0 0 16,0 0 0-16,3 21 0 0,-3-21 0 0,21 11 0 15,-21-11 0-15,32 7 0 0,-14-6 0 16,3-1 0-16,2-1 0 0,1 0 0 0,1-2 0 15,1 1 0-15,0 0 0 0,-2-2 0 0,0 2 0 16,-1-1 0-16,-2 1 0 0,-2-1 0 0,-2 2 0 16,-17 1 0-16,27-1 0 0,-27 1 0 0,0 0 0 15,21 6 0-15,-21-6 0 0,0 0 0 0,6 29 0 16,-7-10 0-16,-3 7 0 0,-3 5 0 0,-4 2 0 16,-2 5 0-16,-3 1 0 15,-1-1 0-15,0 0 0 0,-2-4 0 0,4-4 0 16,1-4 0-16,4-4 0 0,10-22 0 0,-9 24 0 15,9-24 0-15,0 0 0 0,0 0 0 0,0 0 0 16,19-21 0-16,-4 3 0 0,2-7 0 0,2-7 0 16,1-2 0-16,0-1 0 0,1 0 0 0,-1 1 0 15,-1 2 0-15,0-1 0 0,0 2 0 0,-1 2 0 16,-1 3 0-16,0 3 0 0,-4 5 0 16,-13 18 0-16,23-25 0 0,-23 25 0 0,0 0 0 15,19-12 0-15,-19 12 0 0,0 0 0 0,0 0 0 16,0 0 0-16,12 24 0 0,-12-24 0 0,11 28 0 15,-6-10 0-15,0 1 0 0,-1 4 0 16,1 3 0-16,0-1 0 0,4 2 0 0,-1-6 0 16,6 2 0-16,-1-2 0 0,6 1 0 15,2-4 0-15,6 0 0 0,-3-11-53 0,15 11-109 16,-23-37-98-16,39 35-59 0,-40-47-23 0,34 19 2 16,-6-6-14-16,-20-30 138 0,31 28 216 0</inkml:trace>
  <inkml:trace contextRef="#ctx0" brushRef="#br2" timeOffset="71873.5934">3479 4957 2002 0,'-22'40'23'0,"0"6"-1"0,0 5-22 16,3 4 0-16,-1 0 0 0,2 1 0 0,4-3 0 15,1-2 0-15,5-3 0 0,2-3 0 0,5-4 0 16,1-5 0-16,2-4 0 0,4-5 0 0,3 0 0 15,3-5 0-15,4-2 0 0,-16-20-40 16,35 28-96-16,-35-28-474 0,19-12-11 0,-19 12-18 16</inkml:trace>
  <inkml:trace contextRef="#ctx0" brushRef="#br2" timeOffset="72061.1193">3137 5384 2047 0,'0'0'0'16,"-17"15"0"-16,17-15 0 0,0 0 0 0,25 11 0 16,-25-11 0-16,35-7 0 0,-8-2 0 0,3-3 0 15,4-3 0-15,3-3 0 0,-1-3 0 0,-2 0 0 16,1-1 0-16,-5-6-63 0,11 22-126 0,-37-31-398 16,24 16-91-16,-14-6 149 0</inkml:trace>
  <inkml:trace contextRef="#ctx0" brushRef="#br2" timeOffset="72201.7457">3152 4978 1613 0,'-29'41'434'16,"9"0"-434"-16,3 3 0 0,4-1 0 16,2-2 0-16,4-2 0 0,2-9 0 0,15 11-112 15,-10-41-514-15,7 39-72 0,-7-39 88 0</inkml:trace>
  <inkml:trace contextRef="#ctx0" brushRef="#br2" timeOffset="72998.6477">4402 4989 1708 0,'-25'-17'60'0,"25"17"-20"16,0 0-5-16,0 0-5 0,0 0 5 0,0 0 1 15,0 0 0-15,0 0-6 0,0 0-8 0,0 0-9 16,0 0-11-16,-5 19-2 0,1-1 0 0,0 4 0 16,1 5 0-16,-1 3 0 0,0 1 0 15,2 6 0-15,-2 0 0 0,2 3 0 0,0 2 0 16,-2 1 0-16,0 0 0 0,1 1 0 0,-1 0 0 15,1-2 0-15,-1-3 0 0,1-1 0 0,2-5 0 16,0-4 0-16,1-4 0 0,1-6 0 0,-1-19 0 16,5 23 0-16,-5-23 0 0,0 0 0 15,0 0 0-15,0 0 0 0,0 0 0 0,21-7 0 16,-21 7 0-16,9-23 0 0,-4 6 0 16,1-2 0-16,1-3 0 0,1-1 0 0,-1 0 0 15,2-1 0-15,-1 1 0 0,1-1 0 0,0 0 0 16,4-1 0-16,1 1 0 0,3 0 0 0,3 3 0 15,1 2 0-15,1 3 0 0,1 4 0 0,-1 4 0 16,1 3 0-16,1 5 0 0,-3 4 0 0,0 3 0 16,-1 4 0-16,-3 2 0 0,-4 4 0 15,-1 1 0-15,-3 3 0 0,-4 0 0 0,-5 2 0 16,-5 3 0-16,-4-1 0 0,-4 1 0 0,-5-3 0 16,-4-3 0-16,-4 1 0 0,-3-2 0 0,-1-1 0 15,-5-3 0-15,-1-3 0 0,-2-3 0 16,1-2 0-16,0-3 0 0,2-4 0 0,3 0 0 15,2-4 0-15,9 2-91 0,-7-18-72 0,28 20-153 16,-21-18-118-16,21 18-141 0,19-20 108 16,-25-15 467-16</inkml:trace>
  <inkml:trace contextRef="#ctx0" brushRef="#br2" timeOffset="73389.2487">4952 5605 1810 0,'0'0'47'0,"17"17"-21"0,-17-17-1 15,0 0 8-15,18 2-3 0,-18-2-1 0,17-5-4 16,-17 5-3-16,27-14-22 0,-10 6 0 0,5-5 0 16,0-2 0-16,3-1 0 0,-2-2 0 0,-1 1 0 15,0-2 0-15,-2 1 0 0,-6 0 0 16,0 1 0-16,-14 17 0 0,14-30 0 0,-14 30 0 15,4-27 0-15,-4 27 0 0,-8-24 0 0,8 24 0 16,-19-22 0-16,19 22 0 0,-30-19 0 0,11 10 0 16,-1 3 0-16,-2 3 0 0,-1 0 0 0,-2 6 0 15,2 1 0-15,1 6 0 0,-1 3 0 16,1 4 0-16,0 5 0 0,2 3 0 0,2 6 0 16,2-1 0-16,1 1 0 0,5-2 0 15,6-2 0-15,4-2 0 0,4 0 0 0,7-5 0 16,4-1 0-16,7-2 0 0,5-6 0 0,7 0 0 15,2-7 0-15,10-2 0 0,1-10-29 0,22 17-201 16,-31-42-124-16,44 34-127 0,-28-23-105 0,4-9 220 16,25 27 366-16</inkml:trace>
  <inkml:trace contextRef="#ctx0" brushRef="#br2" timeOffset="73936.1258">6634 5344 1450 0,'-22'-34'223'0,"22"34"-153"0,-12-26-7 0,12 26-1 15,-15-27-9-15,15 27-7 0,-17-22-9 0,17 22 1 16,-21-12-33-16,21 12-5 0,-22-2 0 0,22 2 0 16,-23 7 0-16,23-7 0 0,-26 17 0 0,26-17 0 15,-28 31 0-15,13-10 0 0,-1 3 0 0,3 3 0 16,-2 1 0-16,4 1 0 0,2-4 0 15,3 0 0-15,2-3 0 0,4-4 0 0,0-18 0 16,14 27 0-16,-14-27 0 0,27 14 0 0,-10-11 0 16,3-3 0-16,2-4 0 0,2-3 0 0,1-4 0 15,3-3 0-15,0-3 0 0,-1-1 0 16,-1-3 0-16,-1-1 0 0,-3 0 0 0,-1-1 0 16,-3 1 0-16,-1-1 0 0,-2 0 0 0,-3 2 0 15,-1 2 0-15,-11 19 0 0,12-28 0 16,-12 28 0-16,0 0 0 0,0 0 0 0,0 0 0 15,0 0 0-15,0 0 0 0,0 0 0 0,-12 17 0 16,4 0 0-16,0 8 0 0,-1 2 0 0,2 1 0 16,1-2 0-16,4-3 0 0,0 0 0 0,7-2 0 15,1-4 0-15,7-1 0 0,-13-16 0 0,32 17 0 16,-10-17-38-16,16 11-128 0,-26-34-105 0,42 35-54 16,-42-41-47-16,27 19-46 0,2 7 16 15,-28-32 348-15</inkml:trace>
  <inkml:trace contextRef="#ctx0" brushRef="#br2" timeOffset="74420.8827">8177 4850 1890 0,'0'0'70'0,"-26"-27"-32"0,26 27-3 16,-26-30-21-16,12 13-14 0,14 17 0 0,-26-28 0 15,26 28 0-15,-26-16 0 0,26 16 0 0,-22 1 0 16,22-1 0-16,-22 14 0 0,22-14 0 16,-25 36 0-16,11-6 0 0,-2 10 0 0,-1 6 0 15,-2 7 0-15,-2 4 0 0,-1 4 0 0,1 3 0 16,-3-4 0-16,4 0 0 0,3-7 0 15,2-4 0-15,5-4 0 0,4-4 0 0,5-3 0 16,5-7 0-16,3-4 0 0,4-7 0 0,-11-20 0 16,33 27 0-16,-11-19 0 0,1-5 0 0,6-1-17 15,-7-13-85-15,18 21-118 0,-35-33-362 0,40 23 103 16,-45 0-103-16</inkml:trace>
  <inkml:trace contextRef="#ctx0" brushRef="#br2" timeOffset="74595.9357">7759 5351 1629 0,'-41'-14'418'0,"41"14"-418"0,-21 4 0 0,21-4 0 15,0 0 0-15,0 0 0 0,0 0 0 0,21-13 0 16,-2 5 0-16,6-4 0 0,6-3 0 0,5-3 0 16,5 0 0-16,2-1 0 0,2 1 0 15,-2 0 0-15,-1 2 0 0,-3 0 0 0,1 5 0 16,-6 1 0-16,5 7-79 0,-10-6 3 15,15 30-125-15,-26-32-380 0,15 22-28 0,-8-1 109 16</inkml:trace>
  <inkml:trace contextRef="#ctx0" brushRef="#br2" timeOffset="75005.2481">8525 5129 1527 0,'0'0'341'0,"0"0"-309"16,-25-7 27-16,25 7-9 0,-26-16-15 0,26 16-32 15,-34-2-3-15,14 4 0 0,0 6 0 0,-1 1 0 16,-2 5 0-16,-2 3 0 0,1 4 0 0,-4 4 0 16,3 4 0-16,-3 2 0 0,3 2 0 0,2-1 0 15,4 1 0-15,3-3 0 16,6-2 0-16,3-4 0 0,6-2 0 0,4-3 0 16,-3-19 0-16,21 28 0 0,-21-28 0 0,38 14 0 0,-14-13 0 15,6-4 0-15,2-4 0 0,3-6 0 0,1-1 0 16,0-5 0-16,-1-3 0 0,1-2 0 0,-2-3 0 15,-2 2 0-15,-2-1 0 0,-6 1 0 0,-3 1 0 16,-6-1 0-16,-2 2 0 0,-6 3 0 16,-1 2 0-16,-6 18 0 0,4-29 0 0,-4 29 0 15,-3-17 0-15,3 17 0 0,0 0 0 16,0 0 0-16,0 0 0 0,0 0 0 0,-19 17 0 16,19-17 0-16,-11 35 0 0,5-10 0 0,-2 2 0 15,1 2 0-15,0-4 0 0,4 2 0 0,1-7 0 16,7 1 0-16,0-4 0 0,-5-17 0 0,25 24 0 15,-3-15-23-15,-4-13-74 0,23 14-67 16,-28-37-85-16,40 33-42 0,-34-40-17 0,24 18-56 16,-2 2 24-16,-17-26 130 0</inkml:trace>
  <inkml:trace contextRef="#ctx0" brushRef="#br2" timeOffset="75177.3034">9078 5072 2023 0,'0'0'24'0,"-24"12"-24"0,24-12 0 16,-26 29 0-16,12-7 0 0,-1 5 0 15,2 3 0-15,-1 2 0 0,3 4 0 0,0-1 0 16,3 0 0-16,-2-3 0 0,4 0 0 0,2-6 0 16,2 0 0-16,3-6 0 0,-1-20 0 0,11 29 0 15,-11-29 0-15,22 16 0 0,-22-16 0 0,30 1 0 16,-13-10 0-16,7 0-11 0,-10-23-154 0,26 22-420 16,-37-40 189-16,36 28-149 0,-15-3 201 15</inkml:trace>
  <inkml:trace contextRef="#ctx0" brushRef="#br2" timeOffset="75569.5789">9246 4956 2047 0,'0'0'0'0,"-6"19"0"0,6-19 0 0,-3 20 0 16,3-20 0-16,5 18 0 16,-5-18 0-16,17 18 0 0,-17-18 0 0,25 18 0 15,-25-18 0-15,24 18 0 0,-24-18 0 0,23 20 0 16,-23-20 0-16,17 24 0 0,-17-24 0 0,10 28 0 15,-8-10 0-15,-3 4 0 0,1 2 0 0,-5 1 0 16,-2 1 0-16,0 0 0 0,-4 4 0 0,0-1 0 16,0 2 0-16,-3-4 0 0,3 0 0 15,0-2 0-15,3-3 0 0,3-5 0 0,5-17 0 16,-2 18 0-16,2-18 0 0,0 0 0 0,0 0 0 16,20-9 0-16,-20 9 0 0,28-37 0 0,-11 12 0 15,3-3 0-15,-3-1 0 0,0 0 0 0,-1-2 0 16,-4 0 0-16,1 0 0 0,-2 1 0 15,-2-1 0-15,0 5 0 0,-3 2 0 0,1 2 0 16,-7 22 0-16,8-26 0 0,-8 26 0 16,0 0 0-16,0 0 0 0,20-12 0 0,-20 12 0 15,30 2 0-15,-6 1 0 0,3-4 0 0,12 3 0 16,2-5 0-16,22 9-137 0,-15-35-114 0,48 41-31 16,-36-44-47-16,38 29 27 0,-12-7-36 0,-8-27-35 15,33 32 339-15</inkml:trace>
  <inkml:trace contextRef="#ctx0" brushRef="#br2" timeOffset="76007.1524">10623 4787 1570 0,'11'-40'415'0,"-11"40"-394"16,9-23-8-16,-9 23 5 0,15-18-8 0,-15 18-10 15,0 0 0-15,0 0 0 0,0 0 0 0,0 0 0 16,5 29 0-16,-6-5 0 0,-4 7 0 16,1 8 0-16,-5 3 0 0,1 3 0 0,-2 1 0 15,2 2 0-15,-1 1 0 0,2 0 0 0,2-4 0 16,0-1 0-16,5-4 0 0,1-4 0 15,2-3 0-15,3-6 0 0,1-1 0 0,3-6 0 16,2 0 0-16,-12-20 0 0,27 29 0 0,-27-29 0 16,33 18-85-16,-30-36-141 0,28 27-358 15,-31-9-24-15,23-24 65 0</inkml:trace>
  <inkml:trace contextRef="#ctx0" brushRef="#br2" timeOffset="76210.2614">10483 5187 2047 0,'0'0'0'16,"-26"11"0"-16,26-11 0 0,0 0 0 16,0 0 0-16,0 0 0 0,0 0 0 0,29 2 0 15,-7-7 0-15,5-2 0 0,7-4 0 16,0-1 0-16,5-2 0 0,-1-3 0 0,2 1 0 16,1-2 0-16,3 2 0 0,1 0 0 0,0 6 0 15,-4-4-8-15,3 11-70 0,-10-9-21 0,16 26-119 16,-32-28-346-16,18 17-2 0,-13 1 53 0</inkml:trace>
  <inkml:trace contextRef="#ctx0" brushRef="#br2" timeOffset="76538.3838">10991 5192 1988 0,'-21'10'59'0,"21"-10"-59"0,-19 13 0 16,19-13 0-16,0 0 0 0,0 0 0 0,0 0 0 15,6 18 0-15,-6-18 0 16,26 1 0-16,-9-2 0 0,6-4 0 0,2-1 0 15,4-2 0-15,4-3 0 0,1-5 0 0,3 0 0 16,-1-1 0-16,-2-1 0 0,-2 2 0 0,-4 0 0 16,-5 0 0-16,-5 3 0 0,-18 13 0 0,21-25 0 15,-21 25 0-15,6-21 0 0,-6 21 0 0,-6-21 0 16,6 21 0-16,-20-18 0 0,20 18 0 0,-30-12 0 16,9 11 0-16,0 1 0 0,-4 4 0 15,0 5 0-15,-1 3 0 0,-1 4 0 0,2 3 0 16,-1 3 0-16,1 6 0 0,0 3 0 0,4 4 0 15,0 1 0-15,4 2 0 0,3-3 0 16,8-4 0-16,5-4 0 0,7-3 0 0,5-6 0 16,10-1 0-16,3-5 0 0,9-3 0 0,3-8 0 15,9-3 0-15,4-9-16 0,13 7-118 0,-22-33-126 16,39 34-67-16,-41-43-85 0,25 18-86 16,2 10 104-16,-29-29 389 0</inkml:trace>
  <inkml:trace contextRef="#ctx0" brushRef="#br2" timeOffset="76835.2625">11733 5002 2009 0,'-33'6'38'0,"3"1"-38"16,2 5 0-16,-3 0 0 15,2 4 0-15,0 2 0 0,1 6 0 0,1-2 0 16,5 2 0-16,3-2 0 0,7-2 0 0,4-2 0 16,8-18 0-16,5 30 0 0,-5-30 0 0,26 21 0 15,-9-14 0-15,5-2 0 0,1-3 0 0,5-2 0 16,2-1 0-16,1-3 0 0,-1-1 0 0,0-1 0 15,1 1 0-15,-4 2 0 0,-6 2 0 0,-21 1 0 16,28 1 0-16,-28-1 0 0,0 0 0 16,0 0 0-16,17 20 0 0,-17-20 0 0,-2 25 0 15,-2-8 0-15,4-17 0 0,-13 33 0 0,4-14 0 16,9-19 0-16,-14 31 0 0,14-31 0 0,-7 27 0 16,7-27 0-16,3 16 0 0,-3-16 0 15,22 7 0-15,-2-7 0 0,-3-13-30 0,19 12-140 16,-25-33-390-16,35 23-10 0,-23-24 24 0</inkml:trace>
  <inkml:trace contextRef="#ctx0" brushRef="#br2" timeOffset="77022.8044">12303 4574 2047 0,'-17'13'0'0,"1"8"0"0,-1 4 0 15,0 5 0-15,0 4 0 0,0 4 0 16,0 4 0-16,4 2 0 0,1 2 0 15,2 2 0-15,3 3 0 0,-2-1 0 0,1 5 0 16,-1-3 0-16,-2-3 0 0,5-1 0 0,1-6 0 16,2-2 0-16,-2-7 0 0,5-3 0 0,-3-8 0 15,13 9-55-15,-10-31-493 0,6 24-44 0,-6-24-16 16</inkml:trace>
  <inkml:trace contextRef="#ctx0" brushRef="#br2" timeOffset="77210.3231">12003 4987 1625 0,'5'28'422'0,"-5"-28"-422"0,0 0 0 15,0 0 0-15,19 5 0 0,-19-5 0 0,29 1 0 16,-7-1 0-16,4 0 0 0,5-2 0 16,6-2 0-16,4-2 0 0,4-2 0 0,5 2 0 15,-1-4 0-15,9 14-82 0,-23-24-508 0,30 26-28 16,-16-12-42-16</inkml:trace>
  <inkml:trace contextRef="#ctx0" brushRef="#br2" timeOffset="77335.3039">12719 5303 2047 0,'-48'23'0'0,"22"-13"0"0,26-10 0 0,-26 5 0 15,26-5 0-15,0 0 0 0,0 0 0 16,-17-26 0-16,17 26 0 0,-7-37-510 0,27 32-145 15,-19-19-6-15</inkml:trace>
  <inkml:trace contextRef="#ctx0" brushRef="#br3" timeOffset="85955.6054">1910 6358 1790 0,'0'0'32'0,"-8"-20"-9"0,8 20 5 16,-6-28-6-16,3 12 10 0,3 16-5 15,3-32 5-15,-3 32-7 0,3-23-1 0,-3 23-12 16,0 0-12-16,0 0 0 0,0 0 0 0,0 0 0 16,0 0 0-16,6 21 0 0,-4 2 0 0,1 9 0 15,2 11 0-15,-2 9 0 0,-2 2 0 0,-1 3 0 16,-4 0 0-16,-1-2 0 0,-1 2 0 0,-2-2 0 16,-1-5 0-16,3-2 0 0,0-6 0 15,4-6 0-15,3-2 0 0,1-7 0 16,7-3-21-16,-9-24-57 0,34 42-206 0,-34-42-377 15,17-3 45-15,-17 3 230 0</inkml:trace>
  <inkml:trace contextRef="#ctx0" brushRef="#br3" timeOffset="86189.9798">1982 6286 1937 0,'-7'23'110'15,"7"-23"-110"-15,0 0 0 0,0 0 0 0,0 0 0 16,18-12 0-16,1 0 0 0,6-2 0 16,4-5 0-16,6-2 0 0,4 0 0 0,4-2 0 15,2 3 0-15,1 0 0 0,-2 2 0 16,-1 2 0-16,-4 5 0 0,-5 1 0 0,-2 6 0 16,-8 3 0-16,-1 6-6 0,-23-5-73 0,42 32-145 15,-42-32-327-15,-6 23-94 0,-3-3 104 0</inkml:trace>
  <inkml:trace contextRef="#ctx0" brushRef="#br3" timeOffset="86361.8551">2009 6638 1842 0,'-3'23'188'0,"3"-23"-171"0,0 0-17 0,0 0 0 16,0 0 0-16,17 12 0 0,0-14 0 0,5-4 0 15,5-4 0-15,5-2 0 0,5-4 0 0,7-2 0 16,5-4 0-16,1-1 0 0,0 0 0 0,-2 2 0 15,-4-1 0-15,0 5 0 0,-8-1-47 16,2 11-28-16,-21-24-118 0,24 39-353 0,-41-8-77 16,0 0 61-16</inkml:trace>
  <inkml:trace contextRef="#ctx0" brushRef="#br3" timeOffset="86580.6115">2046 7002 2047 0,'-24'10'0'0,"24"-10"0"0,0 0 0 0,0 0 0 16,29-16 0-16,-8 4 0 0,6-4 0 0,4-3 0 16,6-5 0-16,7-3 0 0,3-1 0 0,8-2 0 15,0 1 0-15,0-2 0 0,-1 0 0 0,-5 1 0 16,-1 4-4-16,-4-2-47 0,2 6 7 0,-2-5-9 16,8 9-18-16,-13-16-52 0,21 33-85 15,-43-35-77-15,33 40-23 0,-38-26 25 0,15 11 10 16,9 17-44-16,-38-31 291 0</inkml:trace>
  <inkml:trace contextRef="#ctx0" brushRef="#br3" timeOffset="86768.1088">2970 6470 1645 0,'-30'-2'120'0,"30"2"-36"15,-35 26-37-15,16-6-7 0,-6 3-21 0,2 3 3 16,-4 7-6-16,-1 3 3 0,-1 5-10 16,0 4 8-16,0 1-9 0,2 1-7 0,-1-1-1 15,3 0 0-15,0-4 0 0,5-5 0 0,3-7 0 16,4-5 0-16,7-7 0 0,6-18 0 0,-2 22 0 15,2-22 0-15,0 0-25 0,18-3-8 0,-18 3 4 16,26-28 0-16,-7 13-69 0,-15-28-56 0,32 33-226 16,-34-32-195-16,17 9 35 0,-2 9 357 15</inkml:trace>
  <inkml:trace contextRef="#ctx0" brushRef="#br3" timeOffset="86893.1197">2685 6672 1715 0,'0'0'102'0,"-10"-20"-28"0,10 20-13 15,0 0-10-15,0 0-14 0,0 0-30 0,0 0-7 16,0 0 0-16,0 0 0 0,-11 29 0 0,20-10 0 15,1 5 0-15,4 0 0 0,4-1 0 0,4-2 0 16,3-3 0-16,4-1 0 0,0-4 0 16,4 1 0-16,1-5 0 0,4 3-61 0,-4-13-42 15,22 26-192-15,-39-44-173 0,41 32-16 0,-23-21-53 16,-2-14 439-16</inkml:trace>
  <inkml:trace contextRef="#ctx0" brushRef="#br3" timeOffset="87283.7356">3437 6590 1911 0,'0'0'46'0,"-38"-5"-12"16,12 6 1-16,2 4-14 0,-2 2-21 0,0 3 0 15,-4 3 0-15,4 3 0 0,-1 1 0 0,1 6 0 16,2-1 0-16,1 3 0 0,1 2 0 0,1 1 0 16,3-2 0-16,5 0 0 0,3-2 0 0,4 0 0 15,4-2 0-15,3-2 0 0,4-2 0 16,-5-18 0-16,20 27 0 0,-20-27 0 0,33 13 0 15,-11-10 0-15,1-5 0 0,0-2 0 0,4-5 0 16,-1 0 0-16,-1-5 0 0,1-2 0 16,-1-4 0-16,-1-3 0 0,0-1 0 0,-1-3 0 15,-4 2 0-15,-1-1 0 0,-3 1 0 0,-3 0 0 16,-1 2 0-16,-2 0 0 0,-2 3 0 0,0 2 0 16,-7 18 0-16,10-26 0 0,-10 26 0 15,0 0 0-15,6-17 0 0,-6 17 0 0,0 0 0 16,0 0 0-16,0 0 0 0,-2 26 0 0,-1-9 0 15,2 7 0-15,-1 2 0 0,-1 2 0 0,2-1 0 16,-2-2 0-16,5 0 0 0,0-6 0 0,5-1 0 16,-7-18 0-16,25 26 0 0,-8-20 0 0,6-3-7 15,0-11-72-15,19 19-147 0,-35-46-140 0,44 36-57 16,-29-23-182-16,-2-10 265 16,25 24 340-16</inkml:trace>
  <inkml:trace contextRef="#ctx0" brushRef="#br3" timeOffset="87815.0191">3889 6595 1973 0,'0'0'30'16,"-23"31"2"-16,9-12-20 0,3 3-12 15,1 1 0-15,0 1 0 0,1 1 0 0,3-2 0 16,1-2 0-16,2 0 0 0,1-3 0 0,4-1 0 16,-2-17 0-16,3 24 0 0,-3-24 0 0,0 0 0 15,15 20 0-15,-15-20 0 0,0 0 0 16,21 0 0-16,-21 0 0 0,17-16 0 0,-17 16 0 15,19-30 0-15,-8 9 0 0,-1-3 0 0,-1-2 0 16,0 0 0-16,-2-1 0 0,1-1 0 16,-2 4 0-16,-1 1 0 0,-1 1 0 0,0 3 0 15,0 0 0-15,-2 2 0 0,-2 17 0 0,4-24 0 16,-4 24 0-16,0 0 0 0,0 0 0 0,0 0 0 16,0 0 0-16,0 0 0 0,0 0 0 0,0 0 0 15,0 24 0-15,0-24 0 0,5 23 0 0,-5-23 0 16,9 20 0-16,-9-20 0 0,13 17 0 0,-13-17 0 15,17 11 0-15,-17-11 0 0,19 6 0 16,-19-6 0-16,22 3 0 0,-22-3 0 16,23-3 0-16,-23 3 0 0,27-9 0 0,-27 9 0 15,28-20 0-15,-28 20 0 0,30-25 0 0,-30 25 0 16,33-30 0-16,-33 30 0 0,32-31 0 0,-32 31 0 16,21-21 0-16,-21 21 0 0,15-19 0 0,-15 19 0 15,0 0 0-15,0 0 0 0,0 0 0 16,0 0 0-16,0 0 0 0,0 0 0 0,13 26 0 15,-14-3 0-15,0 5 0 0,-3 1 0 0,2 2 0 16,-2-1 0-16,1-2 0 0,0 1 0 0,4-2 0 16,1-4 0-16,1 1 0 0,2-5 0 0,1 1 0 15,-6-20 0-15,16 27 0 0,-16-27 0 16,27 17 0-16,-10-17 0 0,6 0-13 0,-4-15-87 16,22 18-123-16,-35-43-104 0,43 38-68 15,-36-34-38-15,10-1-11 0,17 27 333 0,-35-33 111 16</inkml:trace>
  <inkml:trace contextRef="#ctx0" brushRef="#br3" timeOffset="88347.6811">4574 6515 2033 0,'0'0'14'0,"-9"18"-14"0,9-18 0 0,-23 23 0 15,23-23 0-15,-23 33 0 0,13-15 0 0,0 2 0 16,4 5 0-16,1 0 0 0,3 5 0 16,0-2 0-16,0 2 0 0,1 2 0 0,1-2 0 15,0-1 0-15,1 0 0 0,2-4 0 16,0 0 0-16,0-6 0 0,2-2 0 0,-5-17 0 15,7 23 0-15,-7-23 0 0,0 0 0 0,0 0 0 16,0 0 0-16,0 0 0 0,18-9 0 0,-13-8 0 16,2-4 0-16,2-5 0 0,1-3 0 15,1-1 0-15,-2-1 0 0,2 0 0 0,0 0 0 16,-1-2 0-16,2-1 0 0,0-2 0 0,3-1 0 16,2-1 0-16,0 1 0 0,1 0 0 0,0 5 0 15,1 4 0-15,-5 5 0 0,-14 23 0 0,26-26 0 16,-26 26 0-16,19-4 0 0,-19 4 0 0,17 4 0 15,-17-4 0-15,15 19 0 0,-15-19 0 0,14 30 0 16,-6-13 0-16,-2 1 0 16,0 1 0-16,0 2 0 0,0-1 0 0,-1 0 0 15,0 0 0-15,-3-2 0 0,-1 2 0 0,-1-2 0 16,-2 1 0-16,-3-1 0 0,-1 1 0 0,-2-3 0 16,-1 1 0-16,9-17 0 0,-22 31 0 0,22-31 0 15,-30 25 0-15,10-15 0 0,0 1 0 0,-2-2 0 16,-1 0 0-16,0-1 0 0,-1-1 0 0,1 2 0 15,1 1 0-15,1-1 0 0,1 3 0 16,1 2 0-16,0 0 0 0,2 4 0 0,2 3 0 16,0 3 0-16,-1 3 0 0,4 3 0 0,0 1 0 15,3 4 0-15,1 2 0 0,1 0 0 0,0 6 0 16,1-2 0-16,1-1 0 0,2-5 0 16,0-4 0-16,3-3 0 0,2-2 0 0,-2-6 0 0,3 0 0 15,-3-20 0-15,12 29-110 0,-12-29-138 16,0 0-152-16,0 0-40 0,0 0-62 15,17-14 156-15,-25-21 346 0</inkml:trace>
  <inkml:trace contextRef="#ctx0" brushRef="#br3" timeOffset="88782.5055">5379 6169 1888 0,'0'0'49'0,"0"0"-14"0,0 0-4 0,0 0-1 16,1 22-16-16,-1-22-14 0,0 35 0 0,-1-9 0 15,-2 7 0-15,0 5 0 0,-4 3 0 0,0 5 0 16,-1 1 0-16,-1 1 0 0,2-1 0 0,0-2 0 15,2-1 0-15,1-1 0 0,0 0 0 16,2-4 0-16,1-2 0 0,1-3 0 16,1-5 0-16,3-3 0 0,2-2 0 0,1-3 0 15,5-2 0-15,-12-19 0 0,31 26-38 0,-31-26-134 16,47 12-211-16,-51-35-130 0,26 17-81 0,-5 2 248 16</inkml:trace>
  <inkml:trace contextRef="#ctx0" brushRef="#br3" timeOffset="89158.2857">5348 6649 1635 0,'12'42'373'0,"-12"-42"-335"15,0 0-37-15,0 0-1 0,0 0 0 16,13 20 0-16,-13-20 0 0,21 5 0 0,-21-5 0 16,35 3 0-16,-11-3 0 0,1-2 0 0,5-1 0 15,-1 0 0-15,-1-3 0 0,0 0 0 16,-2 0 0-16,0-2 0 0,-4 1 0 0,-1-1 0 15,-3-1 0-15,-18 9 0 0,29-19 0 0,-29 19 0 16,18-21 0-16,-18 21 0 0,9-20 0 0,-9 20 0 16,0-26 0-16,0 26 0 0,-9-27 0 0,9 27 0 15,-13-26 0-15,13 26 0 0,-21-18 0 0,21 18 0 16,-23-8 0-16,23 8 0 0,-24 3 0 0,24-3 0 16,-28 17 0-16,12 0 0 0,0 4 0 15,-1 3 0-15,1 4 0 0,2 1 0 0,-1 1 0 16,4 0 0-16,4-1 0 0,2-2 0 0,5-3 0 15,4-1 0-15,2-5 0 0,5-1 0 16,-11-17 0-16,36 23 0 0,-13-19 0 0,10-4 0 16,2-10 0-16,10-1 0 0,0-13-7 0,20 13-187 15,-32-40-129-15,43 40-92 0,-42-38-45 0,16 3-28 16,15 26 329-16,-37-33 159 0</inkml:trace>
  <inkml:trace contextRef="#ctx0" brushRef="#br3" timeOffset="89408.264">6125 6376 2047 0,'-34'18'0'16,"-2"5"0"-16,2 6 0 0,1-1 0 0,4 0 0 16,2-2 0-16,6-2 0 15,7-4 0-15,6-3 0 0,8-17 0 0,4 21 0 16,-4-21 0-16,24 16 0 0,-4-12 0 0,4-2 0 16,4-3 0-16,5-1 0 0,2-3 0 0,3 0 0 15,-3 0 0-15,2 0 0 0,-4 3 0 0,-7 2 0 16,-5 1 0-16,-21-1 0 0,21 12 0 0,-21-12 0 15,6 24 0-15,-6-7 0 0,-6 3 0 0,-3 0 0 16,-3 3 0-16,-3 0 0 0,-2 0 0 16,-2-4 0-16,2 2 0 0,-1-3 0 0,7-1 0 15,11-17 0-15,-15 30 0 0,15-30-124 0,3 24-148 16,-25-36-318-16,22 12 32 0,0 0 56 0</inkml:trace>
  <inkml:trace contextRef="#ctx0" brushRef="#br3" timeOffset="89588.4481">6470 6851 2047 0,'0'0'0'0,"-21"-13"0"0,21 13 0 0,-21-3 0 16,21 3 0-16,0 0 0 0,-18-14 0 0,18 14 0 15,-20-22-114-15,20 22-215 0,0 0-208 16,-2-17-105-16,2 17 218 0</inkml:trace>
  <inkml:trace contextRef="#ctx0" brushRef="#br3" timeOffset="91619.7071">6460 6454 2047 0,'0'0'0'15,"0"0"0"-15,-25 2 0 0,25-2 0 0,0 0 0 16,0 0 0-16,-1-21 0 0,1 21 0 0,0 0 0 15,17-19 0-15,-17 19 0 0,25-15-32 0,0 16-59 16,-24-32-255-16,27 31-293 0,-28 0-19 16,33-19 378-16</inkml:trace>
  <inkml:trace contextRef="#ctx0" brushRef="#br3" timeOffset="92026.0082">7130 6184 1605 0,'34'10'318'16,"-34"-10"-296"-16,0 0-18 0,0 0-4 0,0 0 3 15,0 0 8-15,0 0 5 0,0 0 2 0,0 0-1 16,-12 27-6-16,8-6-1 0,0 4-3 0,0 5-2 16,-1 4-5-16,-1 4 0 0,-2 0 0 0,2 3 0 15,-1 0 0-15,1 2 0 0,-1-2 0 16,-1-1 0-16,2-3 0 0,1-3 0 15,2-4 0-15,3-3 0 0,2-5 0 0,2-5 0 16,-4-17 0-16,16 21 0 0,-16-21 0 0,26 7-8 16,-3-3-92-16,-19-33-174 0,36 35-258 0,-24-27-115 15,2 0 162-15</inkml:trace>
  <inkml:trace contextRef="#ctx0" brushRef="#br3" timeOffset="92229.0834">7098 6240 1699 0,'22'23'341'0,"-22"-23"-334"0,0 0-7 16,0 0 0-16,0 0 0 0,0 0 0 0,0 0 0 15,14-21 0-15,-14 21 0 0,36-15 0 0,-12 4 0 16,6 0 0-16,0-1 0 0,3-1 0 16,2 2 0-16,-1 0 0 0,0 0 0 0,-2 5 0 15,-2 0 0-15,-1 4 0 0,-4 1 0 0,-1 4 0 16,-6-4-68-16,11 21-122 0,-29-20-238 0,19 3-149 15,-19-3-39-15,0 0 449 0</inkml:trace>
  <inkml:trace contextRef="#ctx0" brushRef="#br3" timeOffset="92432.2119">7149 6561 1955 0,'-25'20'40'0,"2"-3"-18"16,23-17-1-16,-20 18-12 0,20-18-9 0,0 0 0 15,0 0 0-15,29 4 0 0,-7-10 0 0,7-2 0 16,7-5 0-16,8-2 0 0,2-3 0 16,5-4 0-16,2 0 0 0,2-1 0 0,-4 0-8 15,-1 5-17-15,-5 0-3 0,-1 5-15 0,-7-1 27 16,2 11-60-16,-13-16-8 0,19 33-137 0,-39-35-248 16,20 22-80-16,-8 4 22 0,-18-5 527 15</inkml:trace>
  <inkml:trace contextRef="#ctx0" brushRef="#br3" timeOffset="93013.6635">7836 6434 1831 0,'-19'-4'85'0,"19"4"-37"15,-24-2-11-15,24 2-1 0,-26 1-26 0,26-1-10 16,-30 6 0-16,11 1 0 0,1 3 0 0,0 5 0 16,-3 1 0-16,2 5 0 0,-2 1 0 0,1 4 0 15,-1 2 0-15,3 1 0 0,2 1 0 0,6-2 0 16,5-4 0-16,6-2 0 0,4-4 0 15,-5-18 0-15,26 27 0 0,-6-19 0 16,5-5 0-16,4-6 0 0,3-4 0 0,0-4 0 16,5-6 0-16,-1-1 0 0,1-2 0 0,1-3 0 15,-2-2 0-15,-3 1 0 0,-3-1 0 0,-4 1 0 16,-3 0 0-16,-4-1 0 0,-2 2 0 0,-6 0 0 16,-5 2 0-16,-2 0 0 0,-5 3 0 15,1 18 0-15,-10-29 0 0,10 29 0 0,-16-19 0 16,16 19 0-16,-20-9 0 0,20 9 0 0,-22 4 0 15,22-4 0-15,-21 12 0 0,21-12 0 0,-14 18 0 16,14-18 0-16,-4 22 0 0,4-22 0 0,7 17 0 16,-7-17 0-16,18 13 0 0,-18-13 0 0,31 7 0 15,-12-6 0-15,1-2 0 0,3 1 0 0,2-2 0 16,1 1 0-16,2-1 0 0,-3 2 0 16,2 3 0-16,-2 2 0 0,-4 1 0 0,-1 1 0 15,-3 3 0-15,-17-10 0 0,23 27 0 0,-16-8 0 16,-2 2 0-16,-1 1 0 0,-5 1 0 0,-3 0 0 15,-3 1 0-15,-2 0 0 0,-3-1 0 0,1 0 0 16,-1-1 0-16,-2-4 0 0,14-18 0 0,-23 26 0 16,23-26 0-16,0 0 0 0,-17 9 0 15,17-9 0-15,0 0 0 0,4-20 0 0,2 2 0 16,3-5 0-16,4-5 0 0,3-4 0 16,2 2 0-16,0-1 0 0,2-2 0 0,-2-1 0 15,1 3 0-15,0-2 0 0,-2 4 0 0,-1 3 0 16,-2 3 0-16,-1 2 0 0,0 4 0 0,-13 17 0 15,23-24 0-15,-23 24 0 0,23-15 0 0,-23 15 0 16,28-3 0-16,-28 3-111 0,36 8-154 16,-41-28-115-16,42 39-32 0,-37-19 6 0,25-9 94 15,6 22 152-15</inkml:trace>
  <inkml:trace contextRef="#ctx0" brushRef="#br3" timeOffset="93504.1373">9396 6167 1778 0,'7'-27'58'0,"1"6"-25"16,-3-6 0-16,6 2-9 0,-2-1 0 15,0 3-10-15,-1 3 1 0,-2 2-6 0,-6 18 6 16,11-26-3-16,-11 26 6 0,0 0-4 0,0 0-14 16,0 0 0-16,0 0 0 0,0 0 0 0,0 0 0 15,6 38 0-15,-6-4 0 0,0 10 0 0,-1 5 0 16,-4 7 0-16,-3 1 0 0,1 3 0 16,-3 1 0-16,-2-1 0 0,0 0 0 0,-1-5 0 15,1-4 0-15,3-4 0 0,3-5 0 0,5-4 0 16,2-4 0-16,4-6 0 0,2-5 0 0,-7-23 0 15,22 29 0-15,-22-29 0 0,28 11-23 0,-28-11-91 16,47 3-230-16,-53-36-117 0,37 29-21 0,-31 4-91 16,5-51 524-16</inkml:trace>
  <inkml:trace contextRef="#ctx0" brushRef="#br3" timeOffset="93665.565">9309 6538 1994 0,'-23'5'53'0,"-1"-2"-53"16,7 1 0-16,17-4 0 0,0 0 0 0,0 0 0 15,0 0 0-15,0 0 0 0,0 0 0 0,18-11 0 16,6 0 0-16,7-3 0 0,3-3 0 16,7-3 0-16,2-1 0 0,3-1 0 0,-1-2 0 15,5 1 0-15,-3-4-35 0,10 9-59 0,-15-24-90 16,33 37-177-16,-43-38-85 0,30 25-13 16,-12 4-8-16,-26-27 467 0</inkml:trace>
  <inkml:trace contextRef="#ctx0" brushRef="#br3" timeOffset="94060.5193">10060 5961 2047 0,'0'0'0'0,"-25"18"0"0,25-18 0 15,-20 28 0-15,7-9 0 0,1 7 0 0,0 2 0 16,1 4 0-16,-1 4 0 0,3 2 0 0,-3 2 0 16,3 0 0-16,-2 2 0 0,2 0 0 0,2 1 0 15,-1-2 0-15,4-5 0 0,-2 0 0 16,1-4 0-16,3-3 0 0,1-5 0 0,4-6 0 15,-3-18 0-15,8 29 0 0,-8-29 0 0,16 17 0 16,-16-17 0-16,24 5 0 0,-24-5 0 0,32-8 0 16,-15-2 0-16,2-3 0 0,1-3 0 0,-1-2 0 15,2-3 0-15,-3 2 0 0,-1-2 0 0,2-1 0 16,-4 3 0-16,1 1 0 0,-16 18 0 16,24-30 0-16,-24 30 0 0,16-22 0 15,-16 22 0-15,0 0 0 0,0 0 0 0,0 0 0 16,17-2 0-16,-17 2 0 0,4 19 0 0,-3-2 0 15,-1 2 0-15,-1 3 0 0,-1 2 0 0,0-1 0 16,2 0 0-16,3-2 0 0,4-2 0 0,-7-19 0 16,22 29 0-16,-22-29 0 0,34 15 0 0,-13-14 0 15,7-1 0-15,-3-14-83 0,18 19-104 0,-29-41-80 16,41 37-52-16,-40-41-24 0,25 22 38 16,-11-5 69-16,-8-9-12 0,21 22 190 0,-33-31 58 15</inkml:trace>
  <inkml:trace contextRef="#ctx0" brushRef="#br3" timeOffset="94241.3334">10629 6348 1959 0,'0'0'63'0,"-21"24"-38"16,10-4-25-16,-1 0 0 0,3 4 0 15,0 4 0-15,1 1 0 0,0 1 0 16,2 1 0-16,1-2 0 0,1 0 0 0,3-2 0 16,1-1 0-16,0-4 0 0,2-4 0 0,-2-18 0 15,15 28 0-15,-15-28 0 0,26 15 0 0,-26-15 0 16,29-1 0-16,-10-1-7 0,-13-31-196 0,34 35-162 15,-43-46-124-15,31 19-47 0,-8 7 90 0,-21-31 446 16</inkml:trace>
  <inkml:trace contextRef="#ctx0" brushRef="#br3" timeOffset="94366.42">10509 6089 1631 0,'0'0'243'0,"-27"-7"-70"0,27 7-173 0,-20 5 0 16,20-5 0-16,0 0 0 0,26 1-2 0,0 4-65 15,-13-28-168-15,40 41-185 0,-40-39-65 16,28 21-103-16,6 13 339 0,-19-32 249 0</inkml:trace>
  <inkml:trace contextRef="#ctx0" brushRef="#br3" timeOffset="94678.8596">11193 6169 2025 0,'-22'6'22'0,"-3"3"-22"16,-2-2 0-16,1 1 0 0,1-1 0 15,-2 3 0-15,1-1 0 0,3 2 0 16,1 1 0-16,5 1 0 0,17-13 0 0,-25 29 0 16,25-29 0-16,-15 28 0 0,15-28 0 0,1 26 0 15,-1-26 0-15,19 27 0 0,-19-27 0 0,29 24 0 16,-10-12 0-16,2 0 0 0,2-2 0 0,0 1 0 16,-1-1 0-16,0 0 0 0,-1 1 0 15,-1 0 0-15,-20-11 0 0,31 23 0 16,-31-23 0-16,17 28 0 0,-17-28 0 0,7 29 0 0,-7-29 0 15,-2 27 0-15,2-27 0 0,-8 25 0 0,8-25 0 16,-11 24 0-16,11-24 0 0,-18 23 0 0,18-23 0 16,-23 22 0-16,23-22 0 0,-24 19 0 0,24-19 0 15,-27 16 0-15,27-16-55 0,-40 6-141 16,42 19-102-16,-42-41-44 0,37 32-59 16,-24-17 55-16,1-7 52 0,23 25 180 0</inkml:trace>
  <inkml:trace contextRef="#ctx0" brushRef="#br3" timeOffset="94944.4626">9546 7127 1901 0,'5'28'146'0,"-5"-28"-146"16,0 0 0-16,28-19 0 0,-1 6 0 0,9-4 0 15,8-2 0-15,6-3 0 0,10 3 0 0,3-2 0 16,7 4 0-16,2 0 0 0,1 4 0 16,-1 3 0-16,-5 4 0 0,0 6 0 0,-5 3 0 15,0 2 0-15,-2-1 0 0,1 4 0 0,0-2 0 16,-3 1 0-16,-2-2 0 0,-1 1 0 0,-9-4 0 16,3 2 0-16,-10-4 0 0,2 5 0 0,-15-22-164 15,27 34-172-15,-48-40-178 0,33 25 38 0,-17-5-57 16,-28-29 510-16</inkml:trace>
  <inkml:trace contextRef="#ctx0" brushRef="#br3" timeOffset="95569.5544">12514 6288 1697 0,'0'0'116'15,"-15"-19"-43"-15,15 19-5 0,-16-17-12 16,16 17-19-16,-28-12-37 0,9 10 0 0,-2 3 0 16,-3 4 0-16,0 3 0 0,-4 6 0 0,-2 3 0 15,1 3 0-15,-1 7 0 0,1 4 0 0,-1 7 0 16,2-1 0-16,2 4 0 0,-2-2 0 0,6-3 0 15,5-1 0-15,6-6 0 0,8-3 0 16,6-3 0-16,7-4 0 0,4-2 0 16,7-4 0-16,6-3 0 0,5-4 0 0,6-7 0 15,7-3 0-15,4-5 0 0,8-2-4 0,-1-9-55 16,12 7-20-16,-15-20-61 0,30 30-151 0,-41-41-75 16,32 35-33-16,-28-24 41 0,-1-7 18 0,16 30 330 15,-35-28 10-15</inkml:trace>
  <inkml:trace contextRef="#ctx0" brushRef="#br3" timeOffset="95913.3414">12951 6355 1870 0,'-28'-3'95'16,"7"7"-40"-16,-6-1-28 0,4 0-27 15,2 1 0-15,2 1 0 0,-1 1 0 0,3 1 0 16,-1 3 0-16,1 1 0 0,0 1 0 0,17-12 0 16,-32 31 0-16,16-11 0 0,2 0 0 0,0 3 0 15,1 0 0-15,2 1 0 0,1 1 0 0,4-2 0 16,1-3 0-16,3-3 0 0,2-17 0 15,4 28 0-15,-4-28 0 0,18 16 0 0,-18-16 0 16,29 3 0-16,-11-5 0 0,1-2 0 0,1-5 0 16,2-2 0-16,0-6 0 0,-1-1 0 0,2-3 0 15,0-2 0-15,0-1 0 0,1 0 0 0,-3-2 0 16,0 3 0-16,-3 0 0 0,-2 4 0 0,-4 2 0 16,-12 17 0-16,18-22 0 15,-18 22 0-15,0 0 0 0,0 0 0 0,0 0 0 16,0 0 0-16,0 0 0 0,5 17 0 0,-9 5 0 15,-4 3 0-15,-2 6 0 0,0 0 0 0,1 0 0 16,-1-3 0-16,6 0 0 0,-1-6 0 0,9 1 0 16,2-6 0-16,10 5 0 0,-16-22-163 0,47 21-113 15,-44-41-71-15,44 28-85 0,-21-14-24 0,-2-24 84 16,34 25 372-16</inkml:trace>
  <inkml:trace contextRef="#ctx0" brushRef="#br3" timeOffset="96241.4674">13406 6304 2047 0,'-28'9'0'0,"0"3"0"0,4-2 0 15,5 2 0-15,19-12 0 0,-28 23 0 16,28-23 0-16,-16 22 0 0,16-22 0 0,0 20 0 16,0-20 0-16,18 22 0 0,-18-22 0 0,32 19 0 15,-13-10 0-15,4-2 0 0,3-2 0 0,-2 1 0 16,0-1 0-16,1-1 0 0,-5 0 0 0,2 0 0 15,-2 1 0-15,-2-2 0 0,-18-3 0 0,24 12 0 16,-24-12 0-16,0 0 0 0,15 18 0 16,-15-18 0-16,0 0 0 0,-5 26 0 0,5-26 0 15,-15 20 0-15,15-20 0 0,-26 25 0 16,9-13 0-16,-2 0 0 0,1-1 0 0,0 1 0 16,0-1 0-16,-1-3 0 0,19-8 0 0,-28 15 0 15,28-15 0-15,0 0 0 0,0 0 0 0,0 0 0 16,0 0 0-16,0 0 0 0,0 0-5 0,18-35-161 15,17 41-117-15,-36-45-95 0,38 35-92 16,-37 4-4-16,26-44 204 0,12 44 270 0</inkml:trace>
  <inkml:trace contextRef="#ctx0" brushRef="#br3" timeOffset="96600.8995">13707 6471 1672 0,'0'0'308'16,"0"0"-241"-16,0 0-67 0,0 0 0 0,0 0 0 15,0 0 0-15,0 0 0 0,0 0 0 0,0 0 0 16,25-6 0-16,-7 3 0 0,6-2 0 0,5-1 0 16,2-1 0-16,2-1 0 0,0 0 0 0,-4-1 0 15,0 3 0-15,-3-2 0 0,-2 1 0 0,-3-3 0 16,-21 10 0-16,24-18 0 0,-24 18 0 0,10-17 0 16,-10 17 0-16,-1-20 0 0,1 20 0 15,-12-21 0-15,12 21 0 0,-22-22 0 0,22 22 0 16,-29-18 0-16,12 12 0 0,0 3 0 0,-1 2 0 15,-1 4 0-15,1 4 0 0,-4 5 0 0,0 4 0 16,-2 5 0-16,-1 5 0 0,2 4 0 16,0 3 0-16,5 1 0 0,1-1 0 0,5 0 0 15,4-4 0-15,7 0 0 0,5-6 0 0,7-2 0 16,5-4 0-16,5-7 0 0,9-2 0 16,4-6 0-16,2-6 0 0,8 1 0 0,0-9 0 15,9 6 0-15,-11-16-73 0,18 18-99 0,-26-28-73 16,32 32-57-16,-40-34-33 0,25 23-43 0,-12-7 49 15,-17-21 117-15,37 34 212 0</inkml:trace>
  <inkml:trace contextRef="#ctx0" brushRef="#br3" timeOffset="102076.8889">13888 694 1558 0,'17'3'336'0,"-17"-3"-331"0,-11-19-8 16,11 19 4-16,-17-16-4 0,17 16-1 15,-29-4-2-15,8 11 4 0,-2 4 2 16,-3 5 8-16,1 4 23 0,-4 3-26 0,1 8-10 15,-4 0 18-15,8 9-23 0,-8 0 44 0,8 5 13 16,-3-3-14-16,5 5-24 0,3 4-9 0,4 3 0 16,5 2 0-16,6-3 0 0,6-3 0 0,4-4 0 15,5-4 0-15,5-2 0 0,2-4 0 0,5-3 0 16,5-4 0-16,1-4-11 0,7-1-24 16,-2-8-19-16,12 11-70 0,-25-25-381 0,24 16-129 15,-7-8 11-15</inkml:trace>
  <inkml:trace contextRef="#ctx0" brushRef="#br3" timeOffset="102509.5091">14788 914 1515 0,'-1'-18'39'0,"1"18"-9"0,6-19 14 0,-6 19 4 15,2-17 7-15,-2 17-8 0,-8-21-1 0,8 21-11 16,-19-23 3-16,19 23-6 0,-32-14-2 0,13 9-1 15,-6 4-6-15,-1 2-2 0,-3 7-7 16,-1 3-13-16,-6 1-1 0,2 4 0 0,-1 0 0 16,1 4 0-16,-1 6 0 0,1 2 0 15,0 3 0-15,1 3 0 0,-1 7 0 0,3 4 0 16,2 2 0-16,5 6 0 0,1-2 0 0,2 5 0 16,5-8 0-16,3 0 0 0,6-7 0 0,5-7 0 15,6-6 0-15,7-6 0 0,6-5 0 0,5-3 0 16,9-5 0-16,7-4 0 0,6-7 0 15,6-5 0-15,5-4 0 0,4-4 0 0,6-5 0 16,-3-3 0-16,0 2 0 0,-6-7-11 0,1 7-77 16,-21-25-157-16,16 27-406 0,-11-8 49 0,-9 3 153 15</inkml:trace>
  <inkml:trace contextRef="#ctx0" brushRef="#br3" timeOffset="102752.1852">15155 1484 2041 0,'-2'30'6'0,"2"-30"-6"0,0 0 0 16,0 0 0-16,0 0 0 0,0 0 0 0,0 0 0 15,0 0 0-15,-19-8 0 0,19 8 0 0,0 0 0 16,0 0 0-16,-7-17 0 0,7 17 0 0,0 0 0 16,17-10-78-16,-28-7-577 0,29 10-13 0,-4-10 23 15</inkml:trace>
  <inkml:trace contextRef="#ctx0" brushRef="#br3" timeOffset="103189.694">15581 903 1561 0,'0'0'460'0,"0"0"-434"15,0 0-26-15,0 0 0 0,0 0 0 16,0 0 0-16,0 0 0 0,-21 8 0 0,21-8 0 15,-13 21 0-15,4-4 0 0,2 4 0 16,-2 4 0-16,2 4 0 0,0 6 0 0,-1 2 0 16,2 6 0-16,0-2 0 0,1 0 0 0,2 4 0 15,0 0 0-15,0-3 0 0,0 2 0 0,-2-8 0 16,4-2 0-16,2-6 0 0,3-5 0 0,2-4 0 16,-6-19 0-16,22 30 0 0,-22-30 0 0,28 18 0 15,-28-18 0-15,33-1 0 0,-11-4 0 0,0-3 0 16,2-7 0-16,0-6 0 15,-1-7 0-15,0-6 0 0,-1-2 0 0,-1-1 0 0,-4 0 0 16,-2-2 0-16,-2-1 0 0,-2 0 0 16,-1-2 0-16,2 0 0 0,-1-2 0 0,2 4 0 15,-1-3 0-15,4 8 0 0,-2 2 0 0,0 5 0 16,-2 8 0-16,-12 20 0 0,22-21-9 0,-22 21-84 16,0 0-143-16,21-6-382 0,-21 6-1 0,0 22 148 15</inkml:trace>
  <inkml:trace contextRef="#ctx0" brushRef="#br3" timeOffset="103536.2205">16308 1257 1782 0,'0'0'72'0,"-19"-9"-43"0,19 9 6 16,-25-8 14-16,8 6-8 0,17 2-2 0,-34 2-39 15,13 2 0-15,1 1 0 0,-1 5 0 0,0 1 0 16,2 2 0-16,1 2 0 0,18-15 0 0,-26 30 0 16,26-30 0-16,-12 29 0 0,12-29 0 0,1 29 0 15,-1-29 0-15,15 22 0 16,-15-22 0-16,31 14 0 0,-11-9 0 0,2-1 0 16,1-3 0-16,0-2 0 0,0 1 0 0,-2-3 0 15,-2 3 0-15,-19 0 0 0,28 0 0 0,-28 0 0 16,0 0 0-16,18 11 0 0,-18-11 0 0,0 0 0 15,-2 20 0-15,2-20 0 0,-15 25 0 0,15-25 0 16,-25 28 0-16,25-28 0 0,-31 24 0 16,31-24 0-16,-24 19 0 0,24-19 0 0,0 0 0 15,0 0-3-15,0 0-119 0,0 0-388 0,18-3-112 16,3-5-2-16,1-4 459 0</inkml:trace>
  <inkml:trace contextRef="#ctx0" brushRef="#br3" timeOffset="103848.7256">16591 590 1598 0,'0'0'443'15,"0"0"-437"-15,-2 20-6 0,2-20 0 0,0 0 0 16,24 27 0-16,-10-10 0 0,0 0 0 15,4 7 0-15,2-5 0 0,7 4 0 16,2 1 0-16,1 0 0 0,2 4 0 0,-4 1 0 16,-5 1 0-16,0 1 0 0,-3 3 0 0,-1-1 0 15,-6 2 0-15,-4 7 0 0,-6 1 0 0,-3 9 0 16,-1-5 0-16,-5-2 0 0,-5-2 0 0,-3-4 0 16,-3 2 0-16,-2 1 0 0,-1-4 0 15,0-3 0-15,-4-3 0 0,0-5 0 0,3-2 0 16,-2-4 0-16,7-4 0 0,-1-5 0 0,17-12 0 15,-29 0-189-15,29 0-437 0,0 0-39 0,-23 7 99 16</inkml:trace>
  <inkml:trace contextRef="#ctx0" brushRef="#br3" timeOffset="104083.1703">16094 967 1906 0,'-39'23'125'0,"39"-23"-129"0,-27 29-19 16,13-8-20-16,15 13-114 0,-27-7-479 0,23 4 23 15,-2 2 59-15</inkml:trace>
  <inkml:trace contextRef="#ctx0" brushRef="#br3" timeOffset="105254.9847">1794 7696 1688 0,'0'0'205'0,"-14"-26"-205"0,-4 14 34 0,-3-2-33 16,-1 6 36-16,-6-1-13 0,-1 3-9 0,-5 3 0 16,0 2-3-16,-2 5 0 0,-1 6-8 0,1 5-4 15,2 5 0-15,-2 6 0 0,3 4 0 16,-1 5 0-16,5 5 0 0,0 2 0 0,2 4 0 16,3 1 0-16,5 2 0 0,1-2 0 0,6-2 0 15,6-3 0-15,4-2 0 0,8-3 0 0,5 0 0 16,5-6 0-16,6-1 0 0,4-4 0 0,3-6 0 15,9-2 0-15,-1-8 0 0,9-3 0 16,0-7 0-16,9-1-14 0,-3-13-62 0,19 15-101 16,-30-31-472-16,27 11 21 0,-16-12 126 15</inkml:trace>
  <inkml:trace contextRef="#ctx0" brushRef="#br3" timeOffset="105598.7487">2263 7678 1820 0,'0'0'37'0,"-11"-24"-3"0,11 24 12 16,0 0-11-16,0 0 9 0,-4-18-13 0,4 18-31 16,0 0 0-16,0 0 0 0,0 0 0 0,0 0 0 15,0 25 0-15,3-3 0 0,-2 8 0 0,1 8 0 16,1 4 0-16,-1 3 0 0,2 2 0 15,0 3 0-15,0 2 0 0,1-2 0 0,1 2 0 16,0-3 0-16,2-4 0 0,2 1 0 0,-1-8 0 16,2-1 0-16,3-10 0 0,-1-6 0 0,-13-21 0 15,30 22 0-15,-13-21 0 0,3-5 0 0,0-4 0 16,4-7 0-16,-3-9 0 0,1-7 0 0,-2-10 0 16,1-4 0-16,-2-4 0 0,2 0 0 15,-2 4 0-15,-3-1 0 0,-1 4 0 16,-5-1 0-16,1 5 0 0,-5-3 0 0,3 6 0 15,-4-9-30-15,19 31-258 0,-31-32-369 0,18 16 4 16,-10-2 235-16</inkml:trace>
  <inkml:trace contextRef="#ctx0" brushRef="#br3" timeOffset="107769.2797">6364 7821 1272 0,'0'0'350'15,"0"0"-283"-15,0 0-11 0,0 0-2 0,0 0-2 16,-23-15-10-16,23 15-4 0,0 0-8 0,-20 9-3 15,20-9-4-15,-23 12 1 0,23-12-12 0,-24 17-12 16,24-17 0-16,-26 24 0 0,26-24 0 16,-27 32 0-16,14-13 0 0,1 2 0 0,3 0 0 15,3 2 0-15,4-1 0 0,2-1 0 0,5-3 0 16,2-1 0-16,-7-17 0 0,26 29 0 0,-9-20 0 16,2 1 0-16,3-5 0 0,0-1 0 15,2-4 0-15,0-4 0 0,1-2 0 0,-2-3 0 16,-1 1 0-16,-2-3 0 0,-1-1 0 0,-19 12 0 15,29-29 0-15,-18 12 0 0,-3-4 0 16,1 0 0-16,-3-2 0 0,-2-3 0 0,-2 3 0 16,-2-2 0-16,-2 2 0 0,-2 1 0 0,-1 2 0 15,-3 3 0-15,8 17 0 0,-17-31 0 0,17 31 0 16,-20-20 0-16,20 20 0 0,-21-11 0 0,21 11 0 16,0 0 0-16,-21 1 0 0,21-1 0 0,0 0 0 15,-8 21 0-15,8-21 0 0,6 20 0 0,-6-20 0 16,16 18 0-16,-16-18 0 15,28 14 0-15,-10-9 0 0,3-3 0 0,3-2 0 16,2 0 0-16,1-4 0 0,-1 0 0 0,1-1 0 16,1-1 0-16,-2 1 0 0,-1 0 0 0,-4 0 0 15,-4 2 0-15,-17 3 0 0,23-4 0 0,-23 4 0 16,0 0 0-16,0 0 0 0,0 0 0 0,0 0 0 16,0 0 0-16,0 0 0 0,-6 19 0 15,6-19 0-15,-20 28 0 0,7-9 0 0,1 2 0 16,-3 4 0-16,3 2 0 0,0 1 0 0,0-2 0 15,3 0 0-15,2-6 0 0,2 0 0 0,5-20 0 16,1 26 0-16,-1-26 0 0,13 17 0 0,-13-17 0 16,24 3 0-16,-7-8 0 0,2-5 0 15,3-4 0-15,3-6 0 0,0-3 0 0,1-5 0 16,-1 1 0-16,1-2 0 0,-1 1 0 16,-3 1 0-16,-1 4 0 0,-4 3 0 0,-3 2 0 15,-14 18 0-15,17-28 0 0,-17 28 0 0,0 0 0 16,0 0 0-16,0 0 0 0,0 0 0 0,0 0 0 15,0 0 0-15,0 0 0 0,-7 35 0 0,5-13 0 16,-2 3 0-16,2-1 0 0,2-2 0 0,1 2 0 16,4-1 0-16,1-4 0 0,2 0 0 0,-8-19 0 15,23 24 0-15,-23-24 0 0,27 11 0 16,-9-10 0-16,-1-2 0 0,3-4 0 16,-1-2 0-16,1-4 0 0,-2-6 0 0,2-3 0 15,-1 0 0-15,-2-3 0 0,-2 1 0 0,-4 0 0 16,-4 3 0-16,-2-2 0 0,-2 0 0 0,-1 0 0 15,-2-1 0-15,-4-1 0 0,0 4 0 0,-2-4 0 16,4 4 0-16,-4-4 0 0,6 5-11 16,-8-12-91-16,8 30-139 0,-7-47-232 0,12 28-138 15,-7-5 24-15,-7-15 566 0</inkml:trace>
  <inkml:trace contextRef="#ctx0" brushRef="#br3" timeOffset="108546.0215">8362 7704 1578 0,'17'13'322'0,"-17"-13"-233"16,0 0-57-16,0 0-16 0,0 0-6 16,0 0-10-16,0 0 0 0,0 0 0 0,0 0 0 15,-20 7 0-15,20-7 0 0,-13 23 0 16,13-23 0-16,-17 33 0 0,8-15 0 0,1 0 0 16,2 0 0-16,0-1 0 0,3 1 0 0,3-18 0 15,-3 32 0-15,4-15 0 0,3 0 0 0,0 0 0 16,4 0 0-16,-8-17 0 0,19 24 0 0,-19-24 0 15,27 14 0-15,-27-14 0 0,33 5 0 0,-15-6 0 16,1-3 0-16,1-3 0 0,-2 1 0 0,0-6 0 16,-1 1 0-16,-17 11 0 0,30-29 0 15,-30 29 0-15,23-27 0 0,-23 27 0 0,18-27 0 16,-18 27 0-16,12-28 0 0,-12 28 0 16,7-24 0-16,-7 24 0 0,4-22 0 0,-4 22 0 15,1-20 0-15,-1 20 0 0,0 0 0 0,0 0 0 16,0 0 0-16,0 0 0 0,0 0 0 0,0 0 0 15,14 17 0-15,-14-17 0 0,12 32 0 0,-6-12 0 16,0 0 0-16,1-1 0 0,2 2 0 16,-1-2 0-16,3-2 0 0,-1 0 0 0,-10-17 0 15,23 25 0-15,-23-25 0 0,26 11 0 0,-26-11 0 16,31-1 0-16,-31 1 0 0,32-15 0 0,-32 15 0 16,32-27 0-16,-17 6 0 0,0-2 0 0,0-4 0 15,-2 0 0-15,-1-4 0 0,-2 1 0 0,-2-1 0 16,0 0 0-16,-4 2 0 15,-1-1 0-15,-1 5 0 0,-2-1 0 0,2 3 0 16,-2 3 0-16,-3 0 0 0,3 20 0 0,0-29 0 16,0 29 0-16,0 0 0 0,0 0 0 0,0 0 0 15,0 0 0-15,0 0-28 0,34 20-162 0,-34-20-178 16,0 0-198-16,9 17-58 0,-9-17 354 0</inkml:trace>
  <inkml:trace contextRef="#ctx0" brushRef="#br3" timeOffset="108921.0541">9239 7803 2020 0,'0'0'27'16,"0"0"-27"-16,0 0 0 0,12 17 0 15,-12-17 0-15,31-5 0 0,-10-4 0 0,2 1 0 16,4-4 0-16,2 0 0 0,2-1 0 0,-2-3 0 15,-3-1 0-15,0 0 0 0,-2 0 0 0,-5 1 0 16,-19 16 0-16,28-29 0 0,-28 29 0 0,11-22 0 16,-11 22 0-16,-2-19 0 0,2 19 0 0,-17-17 0 15,17 17 0-15,-30-8 0 0,10 7 0 16,-1 3 0-16,-4 2 0 0,2 0 0 16,0 5 0-16,1 1 0 0,0 2 0 0,0 2 0 15,3 3 0-15,-1 1 0 0,5 5 0 0,1-1 0 16,2 2 0-16,5 0 0 0,1 1 0 0,2 0 0 15,4-2 0-15,2-3 0 0,6-3 0 0,-8-17 0 16,23 23 0-16,-2-15 0 0,0-6 0 0,10 0 0 16,-2-5 0-16,9-1 0 0,1-7 0 15,14 9-74-15,-16-30-158 0,43 36-243 0,-27-28-156 16,11-1 49-16,11 12 530 0</inkml:trace>
  <inkml:trace contextRef="#ctx0" brushRef="#br3" timeOffset="109561.6814">10561 7625 1451 0,'-15'-18'446'0,"15"18"-352"16,0 0-55-16,0 0-22 0,0 0-17 0,0 0 0 16,0 0 0-16,0 0 0 0,2 18 0 0,-2-18 0 15,-8 28 0-15,4-11 0 0,-1 1 0 16,1 1 0-16,-1 2 0 0,1-2 0 0,0 3 0 15,2 0 0-15,-1-2 0 0,3 0 0 0,0-20 0 16,2 29 0-16,-2-29 0 0,9 21 0 0,-9-21 0 16,19 14 0-16,-19-14 0 0,26 3 0 0,-7-5 0 15,0-3 0-15,2-3 0 0,-1-3 0 16,1-3 0-16,0-1 0 0,0-1 0 0,-3-1 0 16,-2-1 0-16,-2 0 0 0,0-2 0 15,-1 2 0-15,-3 1 0 0,-10 17 0 0,17-29 0 16,-17 29 0-16,12-21 0 0,-12 21 0 0,0 0 0 15,5-17 0-15,-5 17 0 0,0 0 0 0,0 0 0 16,0 0 0-16,0 0 0 0,-3 18 0 0,3-18 0 16,0 30 0-16,-1-11 0 0,3 1 0 0,1 2 0 15,1-1 0-15,-1 2 0 0,2-2 0 16,1-2 0-16,-6-19 0 0,16 28 0 0,-16-28 0 16,22 18 0-16,-22-18 0 0,24 7 0 0,-24-7 0 15,28-4 0-15,-11-4 0 0,-17 8 0 0,31-21 0 16,-31 21 0-16,28-34 0 0,-18 13 0 15,-1-1 0-15,-2-2 0 0,-1 0 0 0,0-3 0 16,1 2 0-16,-4 0 0 0,1-1 0 0,-2 3 0 16,1-1 0-16,0 2 0 0,0 0 0 15,4 4 0-15,-3 1 0 0,-4 17 0 0,16-26 0 16,-16 26 0-16,17-20-77 0,7 34-126 0,-38-36-208 16,39 35-131-16,-25-13-46 0,0 0 363 0</inkml:trace>
  <inkml:trace contextRef="#ctx0" brushRef="#br3" timeOffset="109764.8671">11400 7551 1507 0,'9'41'489'16,"-43"-24"-438"-16,34-17-51 0,-15 32 0 0,7-14 0 16,1 1 0-16,-2 3 0 0,1-1 0 0,1 0 0 15,-2 1 0-15,4 1 0 0,-1-4 0 0,4 0 0 16,2-19 0-16,-1 27 0 0,1-27 0 15,7 20 0-15,-7-20 0 0,0 0 0 0,24 9 0 16,-24-9 0-16,27-8 0 0,-27 8 0 0,50-10-221 16,-53-26-288-16,34 18-158 0,-17-14 65 0,-5-10 555 15</inkml:trace>
  <inkml:trace contextRef="#ctx0" brushRef="#br3" timeOffset="109921.1157">11467 7247 2047 0,'0'0'0'0,"-28"14"0"0,28-14 0 0,0 0 0 16,-20 17 0-16,20-17 0 0,0 0 0 0,0 0 0 15,0 0 0-15,29 10-40 0,-29-10-24 0,42 1-88 16,-45-22-373-16,32 23-73 0,-29-2 22 16</inkml:trace>
  <inkml:trace contextRef="#ctx0" brushRef="#br3" timeOffset="110108.5459">11840 7077 1452 0,'13'41'477'0,"-32"-18"-401"16,12-2-40-16,-2 3-30 0,2 4-6 0,-4 2 0 15,1 4 0-15,-2 1 0 0,1 4 0 16,1 2 0-16,2 1 0 0,0 4 0 0,4 1 0 16,-1-1 0-16,-1 0 0 0,2-5 0 0,0-1 0 15,4-5 0-15,2-4 0 0,2-5 0 0,1-6 0 16,-5-20 0-16,20 24 0 0,-20-24 0 0,29 0 0 15,-8-6-16-15,-19-29-222 0,44 31-285 0,-36-35-45 16,25 14-46-16</inkml:trace>
  <inkml:trace contextRef="#ctx0" brushRef="#br3" timeOffset="110280.4077">12143 7199 2009 0,'0'0'38'15,"0"0"-38"-15,0 0 0 0,-20 27 0 0,9-8 0 16,-4 4 0-16,2 5 0 0,1 1 0 0,0 5 0 15,0 2 0-15,2 4 0 0,0 0 0 16,1 0 0-16,3-2 0 0,1-2 0 0,1-2 0 16,3-5 0-16,5-1 0 0,-4-7 0 0,12 11-3 15,-12-32-320-15,0 0-351 0,8 20 29 0,-8-20 244 16</inkml:trace>
  <inkml:trace contextRef="#ctx0" brushRef="#br3" timeOffset="117436.114">13076 7326 497 0,'27'4'238'0,"-27"-4"56"15,0 0 1-15,7-23-226 0,-7 23-7 0,8-17 10 16,-8 17 0-16,0 0 2 0,20-18-11 0,-20 18-10 16,7-17-9-16,-7 17-7 0,0 0-7 15,7-25-2-15,-7 25-5 0,5-17 0 16,-5 17 0-16,2-18 1 0,-2 18 2 0,0 0-26 16,-7-21 0-16,7 21 0 0,-17-5 0 0,17 5 0 15,-28 6 0-15,9 3 0 0,-3 5 0 0,-3 4 0 16,-1 5 0-16,-1 4 0 0,0 1 0 0,2 3 0 15,0 3 0-15,2 0 0 0,4-1 0 0,4-3 0 16,4-2 0-16,6-4 0 0,5-1 0 16,4-3 0-16,-4-20 0 0,27 31 0 0,-8-18 0 15,9-1 0-15,3-2 0 0,4-1 0 0,3-3 0 16,3 2 0-16,-2-6 0 0,6 5-39 0,-12-26-176 16,14 24-429-16,-9-13-26 0,4 5 192 0</inkml:trace>
  <inkml:trace contextRef="#ctx0" brushRef="#br3" timeOffset="118233.0412">13572 7290 2000 0,'-17'1'19'0,"17"-1"-11"0,-26 9 1 16,26-9 2-16,-25 17-11 0,25-17 0 0,-28 23 0 15,28-23 0-15,-28 29 0 0,14-11 0 16,2 2 0-16,0 2 0 0,2 1 0 0,2 1 0 15,2 1 0-15,1 0 0 0,4-1 0 16,2 0 0-16,2-1 0 0,6-3 0 0,1-1 0 16,-10-19 0-16,31 29 0 0,-10-22 0 0,1-3 0 15,2-4 0-15,3-4 0 0,2-2 0 0,-1-2 0 16,0-7 0-16,0-2 0 0,-2-4 0 0,-1-5 0 16,-3 0 0-16,-4-4 0 0,-1 0 0 15,-3-1 0-15,-2-1 0 0,-2-3 0 0,-2 3 0 16,-1 0 0-16,-4 2 0 0,-2 5 0 0,-6 2 0 15,-5 3 0-15,10 20 0 0,-28-28 0 0,10 20 0 16,0 2 0-16,-4 5 0 0,0 3 0 0,0 5 0 16,3 3 0-16,2 3 0 0,17-13 0 0,-27 27 0 15,27-27 0-15,-11 29 0 0,11-29 0 16,9 25 0-16,-9-25 0 0,28 19 0 16,-7-15 0-16,5-1 0 0,4-4 0 0,2-2 0 15,3 1 0-15,2-3 0 0,-1 0 0 0,0-1 0 16,-2 0 0-16,-3 2 0 0,-3 3 0 0,-2 1 0 15,-7 4 0-15,-19-4 0 0,28 12 0 0,-28-12 0 16,12 20 0-16,-12-20 0 0,0 35 0 0,-5-13 0 16,-1 1 0-16,-3 1 0 0,-4 2 0 15,1-1 0-15,-1 2 0 0,0-3 0 0,-1-2 0 16,3-3 0-16,3-2 0 0,8-17 0 0,-10 28 0 16,10-28 0-16,0 0 0 0,0 0 0 0,0 0 0 15,0 0 0-15,22-6 0 0,-22 6 0 16,25-34 0-16,-8 9 0 0,0-2 0 0,2-2 0 15,-2-1 0-15,-1 2 0 0,-3 0 0 0,-1 0 0 16,1 2 0-16,-3-1 0 0,1 2 0 16,-2 0 0-16,-2 5 0 0,-1 3 0 0,-6 17 0 15,6-18 0-15,-6 18 0 0,0 0 0 0,0 0 0 16,0 0 0-16,0 0 0 0,-7 32 0 0,4-9 0 16,-2 6 0-16,3 2 0 0,1 0 0 0,1 2 0 15,2-2 0-15,3 2 0 0,1-3 0 0,3 0 0 16,2-3 0-16,2-3 0 0,3-2 0 0,2-3 0 15,4-3 0-15,1-3 0 0,0-4 0 16,3-6 0-16,-2-3 0 0,2-3 0 16,-1-4 0-16,1-3 0 0,-4-6 0 0,-2-2 0 15,0-7 0-15,-3-7 0 0,-1-2 0 0,-1-3 0 16,-1 2 0-16,-5 0 0 0,0 2 0 0,-4 2 0 16,-3-2 0-16,-1 3 0 0,1 1 0 0,-2 1 0 15,0 2 0-15,-3 2 0 0,3 4 0 16,-5-1 0-16,5 21 0 0,-2-23 0 0,2 23 0 15,0 0-169-15,21 1-415 0,-21-1-60 0,0 0 9 16</inkml:trace>
  <inkml:trace contextRef="#ctx0" brushRef="#br3" timeOffset="118467.3919">15015 7172 2047 0,'-25'-2'0'0,"25"2"0"16,-19 15 0-16,19-15 0 0,-19 24 0 0,10-6 0 16,1 3 0-16,-1 1 0 0,2 3 0 0,0 2 0 15,1 3 0-15,1 4 0 0,-1-1 0 0,0 3 0 16,1 0 0-16,1-2 0 0,2 2 0 16,2-3 0-16,-3-3 0 0,3-2 0 0,0-7 0 15,5 1 0-15,-5-22 0 0,15 34-51 16,-15-34-403-16,0 0-200 0,0 0 27 0,0 0 367 15</inkml:trace>
  <inkml:trace contextRef="#ctx0" brushRef="#br3" timeOffset="119170.4977">14738 7260 2047 0,'0'0'0'0,"0"0"0"0,0 0 0 16,0 0 0-16,0 0 0 0,0 0 0 0,0 0 0 15,0 0 0-15,34-11 0 0,-11 7 0 0,4 0 0 16,2-1 0-16,1 0 0 16,2 0 0-16,0 1 0 0,-1 0 0 0,3 1 0 15,-1-2 0-15,2 3 0 0,-2-1 0 0,1 0 0 16,-1 0 0-16,-2 1 0 0,-2 0 0 0,-5 3 0 16,-6 0 0-16,-18-1 0 0,26 7 0 0,-26-7 0 15,0 0 0-15,12 22 0 0,-12-22 0 0,-1 25 0 16,1-25 0-16,-7 33 0 0,0-12 0 0,3 2 0 15,-2 2 0-15,-1 3 0 0,0 0 0 16,-1 2 0-16,-1 0 0 0,2 2 0 0,1-1 0 16,0 0 0-16,-2-2 0 0,2-1 0 0,0-4 0 15,3-3 0-15,0-3 0 0,3-18 0 0,-4 23 0 16,4-23 0-16,0 0 0 0,0 0 0 16,0 0 0-16,0 0 0 0,0 0 0 0,0 0 0 15,5-31 0-15,-2 11 0 0,2 0 0 16,1-3 0-16,1-1 0 0,2-2 0 0,-1-2 0 15,2-2 0-15,-3 0 0 0,3-2 0 0,-2-1 0 16,1-2 0-16,2-2 0 0,0 2 0 0,1 3 0 16,1 3 0-16,-1 6 0 0,-1 6 0 0,-11 17 0 15,19-23 0-15,-19 23 0 0,20-11 0 0,-20 11 0 16,29-6 0-16,-10 3 0 0,1 2 0 0,2 2 0 16,0 2 0-16,0 0 0 0,-1 3 0 15,-2 0 0-15,1 3 0 0,-2 2 0 16,-18-11 0-16,27 22 0 0,-27-22 0 0,12 26 0 15,-12-26 0-15,-3 32 0 0,-4-15 0 0,7-17 0 16,-24 30 0-16,24-30 0 0,-33 30 0 0,13-17 0 16,-1 2 0-16,-1-3 0 0,0 1 0 0,1-2 0 15,0-1 0-15,2 1 0 0,2-2 0 0,0 1 0 16,17-10 0-16,-26 17 0 0,26-17 0 16,0 0 0-16,-13 20 0 0,13-20 0 0,0 0 0 15,0 23 0-15,0-23 0 0,9 17 0 0,-9-17 0 16,14 19 0-16,-14-19 0 0,18 20 0 0,-18-20 0 15,21 23 0-15,-21-23 0 0,22 21 0 0,-22-21 0 16,25 14 0-16,-25-14 0 0,30 10 0 16,-30-10 0-16,35 1 0 0,-14-6 0 15,4 2 0-15,-1-10 0 0,9 9-45 0,-16-25-139 16,32 35-198-16,-31-33-257 0,15 8 89 0,-3 5 304 16</inkml:trace>
  <inkml:trace contextRef="#ctx0" brushRef="#br3" timeOffset="119467.4061">15879 7319 2047 0,'0'0'0'16,"0"0"0"-16,-23 18 0 0,3-7 0 16,2 5 0-16,-2 0 0 0,2 3 0 0,0 1 0 15,2 3 0-15,0 0 0 0,3 3 0 0,0-1 0 16,3 1 0-16,3-2 0 0,2-2 0 16,3-3 0-16,4 0 0 0,3-2 0 0,-5-17 0 15,17 30 0-15,-17-30 0 0,28 19 0 0,-9-16 0 16,4-3 0-16,4-3 0 0,2-6 0 0,3-1 0 15,0-5 0-15,1-3 0 0,-1-4 0 16,0-2 0-16,-6-1 0 0,-1 0 0 0,-6 1 0 16,-4 1 0-16,-7 1 0 0,-2 2 0 0,-4-1 0 15,-5-1 0-15,-2 0 0 0,0 1 0 0,-3-2 0 16,-2 0 0-16,2 2 0 0,-3-2 0 0,3 5 0 16,1 1 0-16,7 17 0 0,0 0 0 0,0 0 0 15,0 0 0-15,0 0-100 0,-23-3-98 16,42 21-379-16,-19-18-51 0,0 0 85 15</inkml:trace>
  <inkml:trace contextRef="#ctx0" brushRef="#br3" timeOffset="119951.7627">16518 7243 1730 0,'-6'-22'243'0,"6"22"-169"0,0 0-74 0,22-12 0 16,-22 12 0-16,0 0 0 0,21-8 0 15,-21 8 0-15,0 0 0 0,0 0 0 16,0 0 0-16,0 0 0 0,0 0 0 0,1 21 0 16,-1-21 0-16,-12 29 0 0,2-9 0 0,0 2 0 15,-7 0 0-15,2 5 0 0,-4 1 0 0,-3 2 0 16,2 4 0-16,-1 0 0 0,-1-1 0 0,4-2 0 15,0-1 0-15,4-1 0 0,6-6 0 0,1-2 0 16,7-4 0-16,0-17 0 0,11 24 0 16,-11-24 0-16,30 13 0 0,-8-12 0 0,6-3 0 15,5-4 0-15,6-3 0 0,-3-4 0 0,4-1 0 16,-3-3 0-16,0 0 0 0,0-1 0 0,-1 4 0 16,-3-3 0-16,5 11 0 0,-13-15-62 0,20 30-209 15,-25-28-405-15,9 10 57 0,-5-1 201 16</inkml:trace>
  <inkml:trace contextRef="#ctx0" brushRef="#br3" timeOffset="121132.5896">17409 7380 1405 0,'0'0'387'0,"0"0"-322"15,0 0-18-15,0 0-2 0,0 0-3 0,0 0-5 16,0 0-18-16,0 0-19 0,0 0 0 0,0 0 0 16,0 0 0-16,0 0 0 0,-8 26 0 0,8-26 0 31,-2 24 0-31,2-24 0 0,-5 31 0 0,5-31 0 15,-6 30 0-15,6-30 0 0,-5 26 0 0,5-26 0 0,-4 23 0 16,4-23 0-16,0 0 0 0,3 20-32 16,-3-20-18-16,0 0-53 0,0-22-223 0,0 22-266 15,0 0-11-15,23-33 263 0</inkml:trace>
  <inkml:trace contextRef="#ctx0" brushRef="#br3" timeOffset="121289.5708">17375 7092 2029 0,'0'0'18'16,"0"0"-18"-16,0 0 0 0,0 0 0 0,0 0 0 15,0 0 0-15,0 0-2 0,0 0-25 0,0 0-26 16,30 13-101-16,-30-13-439 0,19-6-41 0,-19 6 51 16</inkml:trace>
  <inkml:trace contextRef="#ctx0" brushRef="#br3" timeOffset="121528.6073">17781 6965 1443 0,'-19'11'378'16,"6"8"-199"-16,13-19-154 0,0 0-17 0,-13 27 6 16,13-27-14-16,-4 35 0 0,3-11 0 15,1 4 0-15,1 2 0 0,1 3 0 0,1 0 0 16,-1 3 0-16,0-3 0 0,0 2 0 0,-2 1 0 15,0-1 0-15,-1 0 0 0,0-3 0 0,-2 0 0 16,-1-2 0-16,2-3 0 0,1-3 0 0,-2-6 0 16,3-18 0-16,2 23-53 0,10-3-121 0,-32-26-460 15,20 6 36-15,0 0 11 0</inkml:trace>
  <inkml:trace contextRef="#ctx0" brushRef="#br3" timeOffset="121686.8833">17671 7259 1480 0,'-3'19'567'0,"3"-19"-567"0,0 0 0 0,0 0 0 0,0 0 0 16,0 0 0-16,18 2 0 0,-18-2 0 15,36-2 0-15,-14 0 0 0,6-3 0 16,-1-3 0-16,6 4 0 0,-3-6 0 0,7 5 0 16,-6-13-33-16,31 17-631 0,-30-16-5 0,8 8 0 15</inkml:trace>
  <inkml:trace contextRef="#ctx0" brushRef="#br3" timeOffset="122200.5079">18665 6737 1456 0,'0'0'84'16,"-18"6"-20"-16,18-6 10 0,-30 23-7 0,19 0 4 15,-10-2-15-15,6 13-3 0,-7 2-15 0,3 9 0 16,-1 2-14-16,1 6-12 0,-1 2-2 0,2 3-10 16,-1-1 0-16,2-1 0 0,2 0 0 0,4-6 0 15,5-3 0-15,5-6 0 0,4-5 0 16,6-3 0-16,4-4 0 0,3-1 0 0,6-4 0 16,1-4 0-16,5 0-24 0,0-8-31 0,7 2 13 15,-10-21-111-15,33 18-455 0,-30-19-3 0,12 8 58 16</inkml:trace>
  <inkml:trace contextRef="#ctx0" brushRef="#br3" timeOffset="122466.1406">19005 6947 1816 0,'0'0'115'0,"0"0"-95"16,0 0-4-16,2 33-1 0,-1-10-12 16,-2 3 31-16,1 8-29 0,-2 1 18 15,1 3-23-15,0 2 0 0,-2-1 0 0,1 1 0 16,-2-1 0-16,2 1 0 0,-2 0 0 0,2-2 0 16,-2 0 0-16,2-1 0 0,-1-3 0 0,6-1-9 15,-3-9-39-15,11 1-31 0,-11-25-76 0,30 24-463 16,-30-24 4-16,22 10 91 0</inkml:trace>
  <inkml:trace contextRef="#ctx0" brushRef="#br3" timeOffset="122778.6535">19298 7074 1872 0,'-26'14'85'0,"7"-8"-64"15,2 1-7-15,17-7 3 0,-32 21-4 0,32-21 3 16,-31 28-7-16,15-10-9 0,3 0 0 0,0 0 0 16,2 0 0-16,11-18 0 0,-21 32 0 0,21-32 0 15,-16 29 0-15,16-29 0 0,-7 24 0 0,7-24 0 16,-1 18 0-16,1-18 0 0,0 0 0 0,0 0 0 16,18 20 0-16,-18-20 0 0,0 0 0 15,28 6 0-15,-28-6 0 0,25 0 0 0,-25 0 0 16,32-2 0-16,-14 1 0 0,2 0 0 15,-1 1 0-15,-1-1 0 0,1 3 0 0,-19-2 0 16,34 4 0-16,-17 1 0 0,0-1 0 0,-17-4 0 16,30 17-29-16,-30-17-48 0,38 31-165 0,-38-31-377 15,17 12 18-15,-17-12 123 0</inkml:trace>
  <inkml:trace contextRef="#ctx0" brushRef="#br3" timeOffset="123231.7606">19556 7274 1959 0,'0'0'24'0,"-28"21"-8"0,28-21 5 0,-20 25 1 16,20-25-17-16,-15 29-5 0,15-29 0 0,-6 28 0 15,6-28 0-15,6 27 0 0,-6-27 0 0,18 22 0 16,-18-22 0-16,31 12 0 0,-12-8 0 0,3-1 0 15,4-3 0-15,0-1 0 0,3-2 0 0,1-3 0 16,0 3 0-16,-1-5 0 0,-1 0 0 16,0-1 0-16,-3-1 0 0,-5 1 0 0,-3-1 0 15,-17 10 0-15,23-17 0 0,-23 17 0 0,12-19 0 16,-12 19 0-16,2-23 0 0,-2 23 0 0,-6-23 0 16,6 23 0-16,-14-25 0 0,14 25 0 0,-18-21 0 15,18 21 0-15,-23-18 0 0,23 18 0 16,-28-16 0-16,28 16 0 0,-32-8 0 15,32 8 0-15,-31 5 0 0,31-5 0 0,-33 18 0 16,12-6 0-16,5 6 0 0,-2 0 0 0,4 5 0 16,0-1 0-16,1 1 0 0,4-1 0 0,2-1 0 15,5 1 0-15,0-2 0 0,5-2 0 0,0 0 0 16,-3-18 0-16,15 30 0 0,-15-30 0 0,27 24 0 16,-10-14 0-16,1-4 0 0,0 1 0 0,2-3 0 15,0-2 0-15,1 0 0 0,1-4 0 16,-1-4 0-16,2 3 0 0,1-8 0 15,4 2 0-15,-5-8-4 0,17 23-228 0,-37-30-379 0,28 17-12 16,-17-12 47-16</inkml:trace>
  <inkml:trace contextRef="#ctx0" brushRef="#br3" timeOffset="123669.2725">20085 7359 1453 0,'25'29'345'0,"-44"-24"-161"15,19-5-151-15,0 0-11 16,0 0-12-16,0 0-10 0,0 0 0 0,0 0 0 16,0 0 0-16,0 0 0 0,30-7 0 0,-30 7 0 15,34-12 0-15,-14 5 0 0,1 0 0 0,0-1 0 16,0-2 0-16,0 0 0 0,-1 1 0 0,-2-1 0 15,-1 0 0-15,-17 10 0 0,27-24 0 0,-27 24 0 16,17-25 0-16,-17 25 0 0,7-21 0 0,-7 21 0 16,-2-18 0-16,2 18 0 0,-11-17 0 15,11 17 0-15,-20-14 0 0,20 14 0 0,-25-8 0 16,25 8 0-16,-30 0 0 0,12 5 0 0,-1 4 0 16,-2 3 0-16,-2 2 0 0,1 4 0 0,3 3 0 15,-3 1 0-15,2 2 0 0,3 0 0 16,0 2 0-16,1-1 0 0,4 0 0 0,4-2 0 15,4-3 0-15,4-3 0 0,0-17 0 0,13 24 0 16,-13-24 0-16,27 13 0 0,-6-10 0 16,2-5 0-16,4-4 0 0,4-1 0 0,1-5 0 15,6 1 0-15,-2-5 0 0,3 2 0 0,-5-8-64 16,14 20-105-16,-34-40-250 0,32 33-194 0,-14-13 3 16,0-8 439-16</inkml:trace>
  <inkml:trace contextRef="#ctx0" brushRef="#br3" timeOffset="124231.7803">20642 7195 1384 0,'-1'30'596'16,"1"-30"-557"-16,-22 23-11 0,22-23-28 0,-23 31 0 15,12-11 0-15,-1-1 0 0,1 5 0 0,0 1 0 16,0 3 0-16,1 1 0 0,-1 0 0 0,3 0 0 16,-1-3 0-16,2-1 0 0,1-4 0 0,1-4 0 15,5-17 0-15,-5 25 0 0,5-25 0 16,0 0 0-16,0 0 0 0,0 0 0 0,0 0 0 15,0 0 0-15,19 0 0 0,-19 0 0 0,12-28 0 16,0 10 0-16,0-1 0 0,-1-2 0 0,1 1 0 16,-3-2 0-16,0 1 0 0,2 1 0 15,0-2 0-15,1 1 0 0,-1 0 0 0,0-2 0 16,1 1 0-16,-1-1 0 0,2 1 0 0,0 3 0 16,0 2 0-16,-13 17 0 0,28-26 0 15,-28 26 0-15,28-13 0 0,-28 13 0 0,25-1 0 16,-25 1 0-16,20 6 0 0,-20-6 0 0,17 11 0 15,-17-11 0-15,0 0 0 0,23 20 0 0,-23-20 0 16,15 17 0-16,-15-17 0 0,12 17 0 0,-12-17 0 16,9 22 0-16,-9-22 0 0,5 25 0 0,-5-25 0 15,0 28 0-15,0-28 0 0,-10 31 0 16,10-31 0-16,-18 31 0 0,4-14 0 0,14-17 0 16,-30 31 0-16,10-16 0 0,1-3 0 0,-2 2 0 15,-1 0 0-15,2-2 0 0,-1-1 0 16,1-4 0-16,2-2 0 0,18-5 0 0,-28 3 0 15,28-3 0-15,-23-2 0 0,23 2 0 0,-18-7 0 16,18 7 0-16,0 0 0 0,-20-14 0 0,20 14 0 16,0 0 0-16,-20-6 0 0,20 6 0 15,-20 10 0-15,20-10 0 0,-25 27 0 0,10-8 0 16,-2 4 0-16,0 4 0 0,0 3 0 0,-1 4 0 16,2 1 0-16,-2 2 0 0,2 1 0 0,1-6 0 15,4-1 0-15,4-7 0 0,6-2 0 0,1-22 0 16,6 30 0-16,-6-30-7 0,20 22-216 0,-20-22-324 15,0 0-97-15,0 0 71 0</inkml:trace>
  <inkml:trace contextRef="#ctx0" brushRef="#br3" timeOffset="124669.2661">21436 7237 1966 0,'0'0'50'0,"-17"-12"-19"0,17 12-31 15,0 0 0-15,0 0 0 0,-17 3 0 16,17-3 0-16,-14 22 0 0,6-2 0 0,1 1 0 15,2 5 0-15,0 3 0 0,3 0 0 0,0 1 0 16,-1 0 0-16,1-2 0 0,0-3 0 0,4-2 0 16,0-3 0-16,-2-20 0 0,13 26 0 0,-13-26-16 15,26 5-82-15,13 15-316 0,-39-20-224 16,35-20 46-16,-21 1 304 0</inkml:trace>
  <inkml:trace contextRef="#ctx0" brushRef="#br3" timeOffset="124809.9921">21494 6863 1898 0,'-36'10'149'0,"36"-10"-149"16,0 0 0-16,0 0 0 0,0 0-61 0,0 0-99 16,27 12-448-16,-27-12-23 0,35-12 57 0</inkml:trace>
  <inkml:trace contextRef="#ctx0" brushRef="#br3" timeOffset="125013.1258">21868 6780 1480 0,'-32'-4'465'0,"32"4"-387"0,-2 32-54 0,-11-9-24 16,1 6 0-16,2 3 0 0,-1 6 0 0,1 3 0 15,0 2 0-15,3 5 0 0,0-1 0 0,1 2 0 16,1 0 0-16,0-2 0 0,3-4 0 15,-1-3 0-15,2-3 0 0,0-6 0 0,1-2 0 16,-2-4 0-16,5-2 0 0,-4-6 0 0,7 3-36 16,-6-20-116-16,22 9-450 0,-22-9-30 0,0 0 53 15</inkml:trace>
  <inkml:trace contextRef="#ctx0" brushRef="#br3" timeOffset="125184.994">21637 7168 1729 0,'0'0'318'0,"0"0"-318"0,0 0 0 16,-19 18 0-16,19-18 0 0,0 0 0 0,0 0 0 16,9 21 0-16,-9-21 0 0,27 9 0 0,-5-7 0 15,5-4 0-15,7-1 0 0,0-6 0 0,10 4 0 16,-8-13-20-16,32 28-513 0,-35-31-110 16,17 17-9-16,-6-10 454 0</inkml:trace>
  <inkml:trace contextRef="#ctx0" brushRef="#br3" timeOffset="125611.8942">22654 6788 1544 0,'23'10'424'0,"-23"-10"-397"0,0 0-12 16,0 0-7-16,0 0 0 0,-12 17 0 0,12-17-2 15,-17 31 1-15,4-5-7 0,1 3 0 0,0 7 0 16,1 5 0-16,1 4 0 0,1 2 0 0,-1 4 0 16,2-2 0-16,-1-1 0 0,2-5 0 0,-2-3 0 15,2-4 0-15,3-3 0 0,4-5 0 0,3-7 0 16,4 0 0-16,-7-21 0 0,18 27 0 0,-18-27-13 15,26 18-84-15,-29-36-152 0,23 25-359 16,-20-7-6-16,16-18 149 0</inkml:trace>
  <inkml:trace contextRef="#ctx0" brushRef="#br3" timeOffset="125769.5402">22449 7300 1874 0,'0'0'173'0,"-18"11"-173"0,18-11 0 0,0 0 0 15,0 0 0-15,18-5 0 0,-1-1 0 0,7-5 0 16,4-4 0-16,7-2 0 0,5-3 0 0,4-3 0 16,-2-3 0-16,3 4 0 0,-5-6 0 0,4 10-74 15,-12-20-74-15,26 27-417 0,-32-20-47 0,9 10 37 16</inkml:trace>
  <inkml:trace contextRef="#ctx0" brushRef="#br3" timeOffset="126113.8222">22953 6860 2038 0,'-10'19'9'16,"-1"4"-9"-16,1 2 0 0,2 4 0 0,-3 3 0 15,0 3 0-15,0 1 0 0,0 3 0 0,-1-2 0 16,2 1 0-16,-3-2 0 0,3-2 0 16,0-3 0-16,1-2 0 0,1-3 0 0,4-3 0 15,0-3 0-15,1-3 0 0,3-17 0 0,3 24 0 16,-3-24 0-16,0 0 0 0,17 10 0 0,-17-10 0 15,19-8 0-15,-19 8 0 0,25-23 0 0,-25 23 0 16,28-34 0-16,-14 16 0 0,0-3 0 16,-1 2 0-16,-2 1 0 0,0-1 0 0,-11 19 0 15,18-27 0-15,-18 27 0 0,14-17 0 0,-14 17 0 16,0 0 0-16,0 0 0 0,0 0 0 16,0 0 0-16,0 0 0 0,11 23 0 0,-11-4 0 15,-3 3 0-15,-1 1 0 0,2 2 0 0,0-1 0 16,3-1 0-16,1-2 0 0,6-1 0 0,-8-20 0 15,17 31 0-15,-17-31 0 0,26 17 0 0,-26-17-17 16,43 15-135-16,-47-38-224 0,32 27-237 16,-28-4 0-16,31-28 338 0</inkml:trace>
  <inkml:trace contextRef="#ctx0" brushRef="#br3" timeOffset="126447.0179">23102 7283 1955 0,'0'0'37'16,"0"0"-17"-16,8 18-3 0,-8-18 1 0,22 11-18 0,-22-11 0 16,32 7 0-16,-11-6 0 0,0-3 0 0,3-1 0 15,0-1 0-15,1-1 0 0,-1-1 0 0,-4 0 0 16,-2-3 0-16,-18 9 0 0,25-17 0 0,-25 17 0 16,0 0 0-16,17-21 0 0,-17 21 0 0,0 0 0 15,-6-22 0-15,6 22 0 0,0 0 0 16,-25-22 0-16,25 22 0 0,-25-11 0 0,25 11 0 15,-31-5 0-15,13 5 0 0,-2 4 0 16,3 1 0-16,17-5 0 0,-32 18 0 0,32-18 0 16,-29 25 0-16,18-7 0 0,2 1 0 0,3 2 0 15,1 0 0-15,2-2 0 0,3 1 0 0,0-20 0 16,12 30 0-16,-12-30 0 0,28 20 0 0,-9-16 0 16,6 2 0-16,-1-10 0 0,19 21-201 15,-32-41-192-15,44 31-196 0,-21-15-23 0,10-8 361 16</inkml:trace>
  <inkml:trace contextRef="#ctx0" brushRef="#br3" timeOffset="126984.6167">23951 7195 1861 0,'0'0'38'0,"0"0"-14"16,-3-26-1-16,3 26 1 0,-8-18-2 0,8 18-5 16,-23-12-6-16,23 12 1 0,-34-3 2 0,15 6-13 15,-1-1-1-15,0 4 0 0,-1 0 0 0,-2 4 0 16,2 0 0-16,3 1 0 0,1 1 0 0,17-12 0 16,-22 25 0-16,22-25 0 0,-10 21 0 0,10-21 0 15,5 19 0-15,-5-19 0 0,18 17 0 0,-18-17 0 16,30 16 0-16,-11-10 0 15,4-1 0-15,1-4 0 0,2 1 0 0,-3 1 0 0,0 0 0 16,-3 3 0-16,-20-6 0 0,30 10 0 16,-30-10 0-16,20 15 0 0,-20-15 0 0,10 19 0 15,-10-19 0-15,-1 23 0 0,1-23 0 0,-12 25 0 16,12-25 0-16,-23 24 0 0,23-24 0 0,-29 21 0 16,29-21 0-16,-27 14 0 0,27-14 0 15,-22 11 0-15,22-11 0 0,0 0 0 0,0 0 0 16,-17-2 0-16,17 2 0 0,0 0-73 0,20-1-104 15,-34-28-255-15,35 25-161 0,-15-15-13 0,9-7 441 16</inkml:trace>
  <inkml:trace contextRef="#ctx0" brushRef="#br3" timeOffset="127359.6192">24218 7233 1171 0,'-21'-20'424'16,"4"4"-34"-16,17 16-368 0,0 0-2 0,-24 0-1 15,24 0-18-15,-17 8-1 0,17-8 0 0,-20 15 0 16,20-15 0-16,-18 19 0 0,18-19 0 0,-20 28 0 16,20-28 0-16,-21 34 0 0,12-16 0 0,-1 0 0 15,3 0 0-15,7-18 0 0,-12 32 0 16,12-32 0-16,-3 23 0 0,3-23 0 0,0 0 0 16,13 18 0-16,-13-18 0 0,20 1 0 0,-20-1 0 15,31-11 0-15,-14 3 0 0,5-4 0 16,-2-2 0-16,2-3 0 0,-2 1 0 0,-2-1 0 15,0 0 0-15,-18 17 0 0,28-32 0 0,-28 32 0 16,20-28 0-16,-20 28 0 0,10-19 0 16,-10 19 0-16,0 0 0 0,0 0 0 0,0 0 0 15,0 0 0-15,0 0 0 0,-20-2 0 0,20 2 0 16,-17 24 0-16,17-24 0 0,-16 31 0 0,16-31 0 16,-12 33 0-16,12-33 0 0,-6 29 0 0,6-29 0 15,3 25 0-15,-3-25 0 0,16 19-13 0,-16-19-37 16,31 16-36-16,-31-16-101 0,42 5-253 0,-42-5-136 15,24-9 30-15,-4 12 398 16</inkml:trace>
  <inkml:trace contextRef="#ctx0" brushRef="#br3" timeOffset="127859.6113">24471 7268 1209 0,'-27'-7'515'0,"4"5"-308"15,23 2-182-15,-17 9-3 0,17-9-5 0,0 0 1 16,-21 27-1-16,21-27 0 0,-12 28-17 15,12-28 0-15,-12 28 0 0,12-28 0 0,-10 26 0 16,10-26 0-16,-5 24 0 0,5-24 0 0,0 0 0 16,-6 20 0-16,6-20 0 0,0 0 0 0,0 0 0 15,0 0 0-15,0 0 0 0,0 0 0 16,0 0 0-16,21-21 0 0,-21 21 0 0,14-23 0 16,-14 23 0-16,19-28 0 0,-19 28 0 15,19-30 0-15,-9 13 0 0,1 0 0 0,-11 17 0 16,20-31 0-16,-20 31 0 0,19-27 0 0,-19 27 0 15,15-20 0-15,-15 20 0 0,0 0 0 0,0 0 0 16,19-16 0-16,-19 16 0 0,0 0 0 0,0 0 0 16,0 0 0-16,1 19 0 0,-1-19 0 0,-1 18 0 15,1-18 0-15,-5 22 0 0,5-22 0 0,-3 20 0 16,3-20 0-16,0 0 0 0,0 19 0 16,0-19 0-16,0 0 0 0,0 0 0 15,19 7 0-15,-19-7 0 0,0 0 0 0,23-13 0 16,-23 13 0-16,24-20 0 0,-24 20 0 0,29-25 0 15,-29 25 0-15,29-25 0 0,-29 25 0 0,26-22 0 16,-26 22 0-16,0 0 0 0,19-16 0 0,-19 16 0 16,0 0 0-16,0 0 0 0,0 0 0 0,0 0 0 15,-3 23 0-15,3-23 0 0,-11 30 0 16,5-11 0-16,1-1 0 0,-1 0 0 0,-2 0 0 16,5-1 0-16,3-17 0 0,-4 29 0 0,4-29 0 15,4 22 0-15,-4-22 0 0,0 0 0 0,14 18 0 16,-14-18-128-16,0 0-118 0,45 12-211 0,-45-12-171 15,17-17 93-15,4 21 483 0</inkml:trace>
  <inkml:trace contextRef="#ctx0" brushRef="#br3" timeOffset="128219.0077">24702 7254 1949 0,'0'0'72'0,"0"0"-46"0,-15 18-26 16,15-18 0-16,0 0 0 0,1 18 0 0,-1-18 0 15,0 0 0-15,17 18 0 0,-17-18 0 16,19 10 0-16,-19-10 0 0,24 5 0 0,-24-5 0 16,29 2 0-16,-29-2 0 0,27-2 0 0,-27 2 0 15,21-6 0-15,-21 6 0 0,0 0 0 16,14-20 0-16,-14 20 0 0,7-18 0 0,-7 18 0 16,8-23 0-16,-8 23 0 0,7-24 0 0,-7 24 0 15,9-27 0-15,-9 27 0 0,8-25 0 0,-8 25 0 16,9-22 0-16,-9 22 0 0,0 0 0 15,6-17 0-15,-6 17 0 0,0 0 0 0,0 0 0 16,0 0 0-16,-20 27 0 0,20-27 0 0,-22 35 0 16,8-14 0-16,-1 2 0 0,-1 2 0 0,2 0 0 15,-1 0 0-15,4-2 0 0,1-4 0 0,7-1 0 16,3-18 0-16,3 27 0 0,-3-27 0 0,22 12 0 16,-3-12 0-16,7-3 0 15,2-8 0-15,12 8-65 0,-18-31-191 0,42 28-299 16,-38-21-74-16,16 2 88 0</inkml:trace>
  <inkml:trace contextRef="#ctx0" brushRef="#br3" timeOffset="128500.2474">25028 6614 1762 0,'0'0'285'16,"26"6"-285"-16,-11 13 0 0,1 7 0 0,0 3 0 15,-2 4 0-15,-5 4 0 0,-4 2 0 16,-7 4 0-16,1 4 0 0,-4 3 0 0,0 2 0 16,-2 2 0-16,-4 3 0 0,-1 3 0 0,-6-1 0 15,-2-1 0-15,-3-3 0 0,-2-3 0 0,0-3 0 16,2-6 0-16,1-4 0 0,2-3 0 0,0-5 0 15,2-4 0-15,0-6 0 0,7-2 0 0,11-19 0 16,-10 35-227-16,-22-47-343 0,32 12-98 16,0 0 87-16</inkml:trace>
  <inkml:trace contextRef="#ctx0" brushRef="#br1" timeOffset="134456.7154">675 8676 1325 0,'0'0'224'0,"0"0"-152"15,0 0-18-15,0 0-14 0,0 0-8 16,0 0-4-16,0 0-7 0,0 0-6 0,0 0-9 16,0 0-6-16,0 0-1 0,0 0-2 0,0 0 1 15,0 0 2-15,0 0 0 0,0 0-1 0,0 0 2 16,0 0-2-16,23 19 3 0,-23-19-3 0,20 8 1 16,-20-8 0-16,25 6-1 0,-25-6 0 0,29 6 2 15,-12-4-1-15,0 1 1 0,4 0 0 0,1-2 0 16,3 2-2-16,2-1 2 0,1-1-3 15,2 2 5-15,3-2-2 0,4 0 1 0,-1 0 0 16,7-1-3-16,-1 0 0 0,2 0 2 0,3-1 1 16,1 0-2-16,2 0 1 0,1 0 0 15,3-2 0-15,1 2 0 0,5-1 1 0,1-1 0 16,2 2-1-16,3-1-1 0,0 2 0 0,3-2-1 16,0 2 1-16,0-1 0 0,2 0 0 0,0 0 1 15,5-2-1-15,3 1 1 0,1-2 1 16,4 1-3-16,1-3 3 0,0-2-1 0,5 1 1 15,3-3 1-15,4 2 3 0,5-3-3 0,0-1 4 16,0 1-3-16,6-2 3 0,-4 1-1 0,6-2 2 16,3 2-4-16,-1 0 2 0,-1 1-6 0,4 0 5 15,0 1-3-15,2 0 2 0,5 1-1 0,-4 2-1 16,1 1-4-16,4 1 4 0,-1 0-4 16,1 1 4-16,0 0-1 0,0 0-1 15,-4 1 1-15,3-2 3 0,2 1-2 0,-1-2 1 16,-1 0-2-16,6-1 2 0,0-2 0 0,2 2 1 15,4-1-1-15,-1-1 0 0,2 0-1 0,3-1 4 16,3 0-4-16,0 2 4 0,4-1-3 0,-3 1 1 16,2 2-3-16,-3-2 2 0,-2 4-4 0,0 0 2 15,-3 2-1-15,2-1 0 0,-3 3 0 16,1 1-1-16,-1 2 2 0,-1-1-2 0,-1 2 1 16,1-2 1-16,-2 2 0 0,0-2 0 0,7 2 1 15,-3-3-2-15,-1-1 1 0,7 0 1 0,-3-2 0 16,2-2 2-16,1-2-1 0,1-1-1 15,0 0-1-15,-1-4 1 0,2 3-2 0,-1-1-14 16,2 3 14-16,0 1-15 0,1-4 37 0,0 3-21 16,-3-2 23-16,4 3-21 0,0 0-1 15,-1 2 0-15,-2 0 0 0,-3 2-1 0,-1 1-1 16,-5 0 1-16,0 1 0 0,-1 0 0 0,-6 2 2 16,3-2-1-16,-1 1 0 0,-3 1-1 0,2-2-1 15,3-1 0-15,3-1 1 0,0 0 0 0,3-1-2 16,2-1 1-16,1-1-1 0,3-2 2 0,-1-1 1 15,1 0 3-15,-1-1-2 0,0-1 2 16,0 0-4-16,-2 1 2 0,3 0-4 0,-2 1 3 16,1 1-3-16,0 0 2 0,-1 1 0 0,1 0 0 15,2 1 0-15,-3 0 0 0,0 0-1 16,-1 0 1-16,-2-1-1 0,-1-1 0 0,-1 0 0 16,-1-2 0-16,-1 1-2 0,0-1 3 0,3-2-4 15,-1 0 3-15,2-1-4 0,3-2 3 0,2 0-2 16,3-1 6-16,-2 0-6 0,2-3 4 15,1 1-2-15,-3-2 3 0,2 0 1 0,-6 4 1 16,0-2-3-16,-5 2 1 0,-2 4-2 0,0-4 0 16,-6 3 0-16,-4 3 0 0,-2-1 0 0,-4 3 0 15,-2 2 0-15,-1-2 0 0,0 1 0 0,-3-3 0 16,-2 2 0-16,0-1 0 0,-2 0 0 0,-1 1 0 16,3 0 0-16,-2-1 0 0,-4-1 0 15,1 0 0-15,-2-1 0 0,1 1 0 16,0-1 0-16,-3 1 0 0,-1 0 0 0,-5-1 0 15,-2 1 0-15,1 0 0 0,1 1 0 0,-5 1 0 16,0 1 0-16,-6 0 0 0,-3 2 0 0,-2-1 0 16,-1 2 0-16,-1-2 0 0,-3 3 0 0,-3 1 0 15,-1-4 0-15,-3 3 0 0,-3-4 0 0,0-1 0 16,-5 0 0-16,1 0 0 0,-1-1 0 16,-1-1 0-16,-3 1 0 0,-3 0 0 0,-1 0 0 15,-1-2 0-15,-3 2 0 0,0 0 0 0,0-1 0 16,0 2 0-16,-2 2 0 0,-1 0 0 0,-2-1 0 15,0 0 0-15,0 0 0 0,-2-1 0 16,1 2 0-16,-5-1 0 0,-3 2 0 0,-4 0 0 16,-2 0 0-16,-7 2 0 0,-1 0 0 0,-19 1 0 15,19 0 0-15,-19 0 0 0,0 0 0 16,0 0 0-16,0 0 0 0,0 0 0 0,0 0 0 16,-17 5-3-16,17-5-16 0,0 0-8 0,-23 8-3 15,23-8-19-15,0 0-23 0,-7 27-122 0,7-27-414 16,0 0 40-16,-17 3 92 0</inkml:trace>
  <inkml:trace contextRef="#ctx0" brushRef="#br1" timeOffset="140246.9342">24795 6448 877 0,'-17'-2'177'0,"17"2"-83"0,-22 8-36 0,22-8-36 16,-19 15-88-16,2-15-8 0,17 0 65 0,-20 13 30 16,-1-15 116-16,13 21 1 0,-23-15-51 15,12 5-36-15,-6-5-22 0,3 3-7 0,-5-4 7 16,8 4 14-16,-12-8 4 0,12 9 4 0,-9-9-16 16,5 6-8-16,-4-5-12 0,0 0-6 0,1 0-2 15,0-1-3-15,-1-1-1 0,1 1-3 0,-2 0 0 16,-2 0 0-16,-1 0 0 0,-1-1 1 0,-2 1 0 15,-2 1 0-15,-3 0 2 0,0 0 0 16,-5 0 0-16,0 1 2 0,-2 1 2 16,-3-1 3-16,-2 0 2 0,1 1 2 0,-3 0-5 15,2-1 3-15,0-1-3 0,-3 1-2 0,1-1 0 16,-1 0-3-16,-3 0 2 0,2 0-2 0,-2-2-2 16,0 0-1-16,1 0 0 0,0-2 0 0,1 2 1 15,1-2-2-15,-2 1 1 0,0-1-1 0,-1 1 0 16,-1-2 0-16,0 1-1 0,-1 2-1 15,-4-2-1-15,3 0 0 0,-2 2 1 0,0 0 0 16,0 0 4-16,-2 2-3 0,1 2 0 0,-5 0 0 16,-1 0 0-16,-3 1 1 0,0-1 0 0,-1 2 0 15,-1-2-1-15,2 2 2 0,-1-2 0 16,0 1 0-16,-1-1 1 0,-2 2 1 0,0-3-2 16,0 1 4-16,1 1-3 0,2-2 0 0,2 0-2 15,-1-1 1-15,1 0 0 0,0 0 2 16,-1 0 1-16,1-1-4 0,0 0 0 0,2-2-2 15,4 2-3-15,0-1 5 0,1-1 0 0,-1 0 0 16,-1-1 3-16,-1 2-4 0,1-2 1 0,-2 2-1 16,0-1 0-16,1 1 1 0,0 1 1 0,0-1-1 15,-2 2 2-15,-3 2-2 0,-2-1 1 0,-3 0 1 16,-1 3-2-16,-1-1 1 0,2 2 0 0,-3 1 1 16,1-2-3-16,-1 2 3 0,-1-1-3 15,-3 1 1-15,0 1 1 0,1-1 1 16,0 0-1-16,4 1 0 0,0-1-1 0,-3 2 0 15,1 0-1-15,0-2 3 0,-1 1-3 0,3 2 2 16,-1-1-1-16,1 3 0 0,1-1-1 0,-3 1 2 16,1-2-1-16,-2 1 2 0,-1 0-3 0,4-2 3 15,1 2-3-15,1 0 1 0,-1-1 0 16,-1 0 0-16,0-1 1 0,-2-1 2 0,1 1-5 16,1-2 4-16,1 0-3 0,2 0 1 0,-2 0 1 15,-1 0 1-15,0 1-1 0,0 0 2 0,0 1-3 16,1-1 1-16,1 0-2 0,-1-1 2 0,3 3-3 15,-3-1 3-15,2-1-2 0,-1 3 2 16,2-3-1-16,-1 2 0 0,3-2-1 0,0 2 1 16,1-3-1-16,2 1 2 0,-2-1-1 15,-1-1 0-15,4 0 0 0,0-2 1 0,0 1-1 16,5-2 1-16,0-1-1 0,-1-1-2 0,1 2 1 16,-1-2 0-16,-1 0 0 0,1 0 1 0,-1 1 1 15,0 0-1-15,1 0 0 0,0 2 0 0,0 0-2 16,-2 2 2-16,-1 1-2 0,-2 0 1 0,2 2 1 15,1-2 1-15,-2 0 1 0,1 1 0 0,1-1-2 16,1 1 1-16,2-1-5 0,-1 0 6 16,1-1-3-16,0-1 3 0,0-1-1 15,1 1-20-15,1 0 19 0,1-3-21 0,3 0 21 16,1 0 1-16,1-2 0 0,0 0 1 0,0 0-1 16,-1-1 19-16,1 0-20 0,0 1 19 0,-1 0-21 15,1-1-1-15,0 1 0 0,0 0 0 0,1 0 2 16,2 1 1-16,-4 1-1 0,-1 0 0 15,0 0 0-15,-2 2 0 0,1-1-2 0,-2 2-16 16,0-1 14-16,0 2-14 0,4 0 39 0,-2 1-20 16,1 0 22-16,0-1-21 0,0 1-1 0,-2 0 2 15,4 0-3-15,-3 0 2 0,1-1-3 0,3 0 1 16,0 1-1-16,2-1 3 0,2 0-1 0,-1 0 0 16,0-1-1-16,0 0 2 0,-1 1-3 0,1-3 2 15,1 2-1-15,0-2 0 16,1 2-1-16,-1-2 1 0,0 0 0 0,1 0 0 15,0 0 1-15,1 2 0 0,0 0-1 0,-3 0 1 16,0 0-1-16,-3 1 1 0,2 2-1 0,-3-1 1 16,0 3-2-16,-1-2 2 0,-4 1-1 0,5 0 1 15,0 0-2-15,-1-1 3 0,1 1-2 0,0-1 2 16,-3-1-1-16,0 1 0 0,1-2 0 0,-1 1 2 16,2-1-1-16,1-1 0 0,2-1-1 15,1 0 1-15,2-2-2 0,-1 0 3 0,0-2 0 16,1 0-1-16,0-2 0 0,-2 0-2 0,1-1-1 15,-2 0 0-15,1 1 1 0,-1-2-1 16,2 1 4-16,-1 1-4 0,0-1 2 0,-1-1-1 16,-1 2-2-16,-2-1 2 0,-2-1 0 0,0 3-1 15,-2-2 1-15,-1 2-2 0,-1-1 2 16,2 1-2-16,-1-1 4 0,0 2-1 0,-1 0 0 16,-3 1 1-16,-2 0-1 0,-2-1-1 0,2 1 1 15,-1-2 0-15,-1 2 0 0,1-1-2 0,1 0 2 16,-1 1 0-16,1-1 1 0,-3 1-1 0,1-1 0 15,-3-1-1-15,1 0 0 0,0 1 0 0,3-2 0 16,1 1 0-16,-1 1 1 0,-2 0-1 0,1-1 1 16,-5-1 0-16,4 0-2 0,-2 0-1 15,2 0 0-15,2 0 0 0,-1-2 4 16,2 1-2-16,-1-1 3 0,-1 0-3 0,0 2 2 16,-2-2-4-16,2 0 1 0,-1 2 0 0,4-1 0 15,1 0 1-15,-3 1 2 0,1 0-3 0,-1 1 2 16,0 1 0-16,-1-1-1 0,1 1 1 0,0 0 0 15,3 1 1-15,-1 0 0 0,3 1 1 0,-1 0-1 16,-2 1 1-16,-1 0-2 0,0 0 1 16,-1 1-1-16,3-1 0 0,1-1-2 0,0 1 2 15,1-1 0-15,0 1 1 0,0 0 0 0,0-1 2 16,0 1-2-16,0-1 0 0,-1-1-2 0,2 2 3 16,2-2-2-16,3 1 2 0,-2-1-1 0,2 1-1 15,1 0 0-15,-3 2 0 0,-1 0 0 16,-1 1 0-16,-1 3-4 0,1-1 4 15,0 1-3-15,3 1 4 0,0 0 1 0,2 1 1 16,1-1-1-16,-1 1 0 0,-1 0 0 0,0 1 4 16,2-3-3-16,0 3 4 0,2-2-2 0,3 0 2 15,0-1 0-15,2 0 1 0,4-1-1 0,1 0-1 16,0 0 0-16,1 0 1 0,0-1-1 0,0 0-1 16,3 0-2-16,-1-2 0 0,0 2-5 0,2-1 3 15,-1 0-3-15,1-1 3 0,2 1 1 16,2-1 0-16,2 0 2 0,1 0-2 0,1 1 0 15,-1-3-1-15,3 2-2 0,0-3 1 16,0 0 0-16,1 0 1 0,2 0 1 0,1 0 0 16,0-2-1-16,0 0 1 0,0 0-1 0,2-1-2 15,-1 2 3-15,0-1-2 0,1 0 1 0,-2 0 1 16,2 1-3-16,-1-2 1 0,1 2 0 0,-2 0 1 16,4 0-1-16,-3 1 0 0,4 0 0 15,-1 1 0-15,2 0 0 0,0 0 0 0,2-1 0 16,17 0 0-16,-29 3 0 0,29-3 0 0,-24 1 0 15,24-1 0-15,-21 1 0 0,21-1 0 0,0 0 0 16,-21 3 0-16,21-3 0 0,0 0 0 0,0 0 0 16,0 0 0-16,0 0 0 0,0 0 0 15,0 0 0-15,0 0 0 0,0 0 0 16,-17 2 0-16,17-2 0 0,0 0 0 0,0 0 0 16,0 0-1-16,0 0 0 0,0 0-1 0,0 0 1 15,0 0 1-15,0 0-1 0,0 0 0 0,-17 17 2 16,17-17-1-16,0 0 0 0,0 0 1 0,0 0-2 15,0 0 2-15,0 0-1 0,0 0 0 0,0 0 0 16,0 0-2-16,0 0 1 0,0 0 0 0,-18-6 1 16,18 6-1-16,0 0 1 0,0 0 1 15,0 0 0-15,-20-18-1 0,20 18 1 0,0 0-2 16,-21-16 2-16,21 16-1 0,0 0 1 0,-21-7 0 16,21 7 0-16,0 0 0 0,-23-7-1 0,23 7 0 15,0 0 1-15,-23 0-2 0,23 0 1 0,0 0 1 16,-21 2-1-16,21-2 0 0,0 0 1 0,0 0 0 15,-18 1-1-15,18-1 0 0,0 0 0 16,0 0 0-16,0 0 0 0,0 0-1 16,0 0 1-16,0 0-1 0,0 0 1 0,0 0 0 15,0 0 0-15,0 0 0 0,0 0 0 0,0 0 0 16,0 0-1-16,0 0 0 0,0 0-2 0,0 0-2 16,0 0-1-16,0 0 2 0,0 0 0 0,-6 23 3 15,6-23 0-15,0 33 3 0,0-14-4 0,0 2 4 16,0 0-4-16,0 2 4 0,1 2-4 15,0 0 4-15,2 0-4 0,-1 2 3 0,1 0-6 16,0 0-9-16,2 2 24 0,0 2-25 0,0 3 25 16,0 2-9-16,0 4-6 0,0 1 10 0,-1 4-9 15,1 1 8-15,-1 2-8 0,0 0 8 16,-1 3-8-16,2-1 10 0,-1 2-11 0,1 2-6 16,-1 1 19-16,1 1-19 0,0 0 20 0,-1-2-2 15,1 2-11-15,-2 0 10 0,1 1-9 16,0 1 8-16,-2 1-9 0,-1-1 9 0,0 1 3 15,1 2-19-15,-2-2 17 0,1 3-15 0,-2-4 4 16,-1 1 13-16,1 1-11 0,0 2 11 0,0 1-12 16,-2 2 12-16,1 3 5 0,1 1-18 0,0 0 18 15,1 2-19-15,-2 2 0 0,2-2 14 0,-1 2-15 16,1-1 15-16,0 1-14 0,1 2 3 16,-1 1 15-16,0 0-16 0,2-3 16 15,-4 0-11-15,2 1-1 0,0-1 0 0,0 1 0 16,-2-1-7-16,-1 1 14 0,1 0-15 0,0-2 15 15,-1 0-6-15,1 0-1 0,-2-3 0 0,0 4 0 16,1-2 0-16,-2-2 0 0,3 1 0 0,-2-2 0 16,0 0 0-16,2-1 0 0,-1 1 0 0,1 0 0 15,-1 1 0-15,0 1 0 0,-1 1 0 16,1 2 0-16,-1 1 0 0,0-2 0 0,1 1 0 16,-2-1 0-16,-1 1 0 0,1-1 0 0,-1 5 0 15,0-1 0-15,0 1 0 0,-2 1 0 0,2-2 0 16,-2 0 0-16,0-1 0 0,-1 2 0 15,-2 1 0-15,0 2 0 0,0-1 0 0,-1 0 0 16,-2 0 0-16,2-4 0 0,-1 0 0 0,1 0 0 16,1 0 0-16,1-4 0 0,1 2 0 15,3-2 0-15,3-3 0 0,0 1 0 0,3-2 0 16,0 0 0-16,3-1 0 0,0 1 0 0,2-2 0 16,1 0 0-16,0 1 0 0,2-2 0 0,-1-2 0 15,1-2 0-15,2-1 0 0,-1-1 0 0,0 0 0 16,1 2 0-16,0-2 0 0,-2-2 0 0,0 3 0 15,-2-5 0-15,0 2 0 0,-1-2 0 16,1-2 0-16,-3-1 0 0,0-3 0 0,-1 1 0 16,-1-1 0-16,2-2 0 0,-3 0 0 15,1-4 0-15,0-1-5 0,-1-2 10 0,0-3-12 16,-1 1 14-16,0-1-8 0,0 1-12 0,-3 0 0 16,2 3-11-16,-4-2 8 0,-2 5-6 0,0 0 12 15,-1 4-8-15,-1 2 14 0,1 3-11 0,-1-2 16 16,2 2 8-16,-2 2-26 0,1 0 27 15,1-1-26-15,2-2 9 0,1-5 10 0,2-9-12 16,2-9-10-16,10-2-44 0,-9-26-148 0,15-17-420 16,7-7 19-16,8-19 264 0</inkml:trace>
  <inkml:trace contextRef="#ctx0" brushRef="#br1" timeOffset="142590.7377">25137 6621 999 0,'-6'-18'268'0,"6"18"-170"0,0 0-31 0,0 0-20 16,0 0-10-16,0 0-7 0,0 0-1 0,0 0-6 15,0 0-9-15,-10-17-5 0,10 17-6 0,0 0-4 16,0 0 1-16,0 0-2 0,0 0 2 0,15-19-1 16,-15 19 1-16,0 0 1 0,0 0 2 0,0 0 4 15,17-12 9-15,-17 12 7 0,0 0 12 0,0 0 6 16,0 0 2-16,0 0 0 0,0 0-10 15,0 0-2-15,0 0-11 0,0 0-8 0,0 0-1 16,5 19-2-16,-5-19-3 0,0 0 2 0,-1 17-5 16,1-17-1-16,0 0-1 0,0 18 2 15,0-18-3-15,0 0 1 0,3 21-2 0,-3-21 3 16,5 17-2-16,-5-17 2 0,6 19-2 0,-6-19 3 16,6 23-1-16,-6-23 4 0,5 31-1 15,-1-12 3-15,-3 0-3 0,1 0 4 0,-3 1-4 16,1 1 5-16,-1 0-6 0,0 2 4 0,-1 0-6 15,0 0 3-15,0 0-5 0,0 1 0 0,1 0 0 16,0 0-4-16,0 1 8 0,1 0-4 0,-1-2 0 16,1 1 0-16,0-1 0 0,1 0 0 0,0 0 0 15,1-1 0-15,0 0 0 0,0-1 0 0,0 1 0 16,1 0 0-16,-1 1 0 0,0-2 0 16,-1 2 0-16,-1-1 0 0,0 4 0 15,0-1 0-15,-3 1 0 0,0 1 0 0,-2 1 0 16,-2 1 0-16,0 2 0 0,0 1 0 0,-1 0 0 15,-2 3 0-15,-1 0 0 0,0 0 0 0,1 1 0 16,-2 0 0-16,2 0 0 0,-1-3 0 0,2 2 0 16,-1 2 0-16,0-1 0 0,2 0 0 0,-2 1 0 15,2-4 0-15,-1 4 0 0,2-2 0 16,-2 2 0-16,2 3 0 0,-3 1 0 0,0 2 0 16,2-1 0-16,-2-1 0 0,3 1 0 0,0-2 0 15,1 3 0-15,-2-2 0 0,2 1 0 0,1 0 0 16,0 1 0-16,2-1 0 0,-2 2 0 0,1-1 0 15,1 2 0-15,0 0 0 0,0-1 0 16,0 2 0-16,-1 0 0 0,1 0 0 16,-1 0 0-16,-2 0 0 0,1-1 0 0,-1 2 0 15,0 0 0-15,0 2 0 0,0 0 0 0,0 2 0 16,-1 1 0-16,0 1 0 0,-1 0 0 0,1 2 0 16,-2 0 0-16,1-1 0 0,-1-1 0 0,2 0 0 15,-1 2 0-15,2 0 0 0,-1 1 0 0,1 2 0 16,0-1 0-16,1 1 0 0,1-1 0 0,0 1 0 15,0-2 0-15,0 0 0 0,1 1 0 16,0-1 0-16,0 0 0 0,0 0 0 0,-1 3 0 16,1 1 0-16,2-1 0 0,-2-1 0 15,3-1 0-15,-2 0 0 0,-1-1 0 0,1 1 0 16,-2 1 0-16,1-1 0 0,-1 1 0 0,1 0 0 16,-1 0 0-16,0 2 0 0,-1-5 0 0,0 1 0 15,-1-2 0-15,1-1 0 0,2 1 0 0,-3-1 0 16,2 0 0-16,-1 1 0 0,0-2 0 15,2 3 0-15,-2-3 0 0,0 1 0 0,0-1 0 16,1-1 0-16,-1 1 0 0,1-1 0 0,-3-2 0 16,3 2 0-16,-2-1 0 0,-1-2 0 0,0 0 0 15,1 2 0-15,-2-2 0 0,0 2 0 0,1-3 0 16,-2-1 0-16,0 0 0 0,0 0 0 0,-2 1 0 16,3-1 0-16,-1 0 0 15,-2-2 0-15,3 0 0 0,-3 1 0 0,-1 1 0 16,2 1 0-16,-1-1 0 0,0 1 0 0,4-2 0 15,-2-1 0-15,2-1 0 0,1-2 0 0,-1 2 0 16,-1-2 0-16,2 0 0 0,0-1 0 0,-1 0 0 16,1 0 0-16,-2 0 0 0,4-1 0 0,-2 0 0 15,-2 0 0-15,1-2 0 0,-2 1 0 0,2 0 0 16,0-1 0-16,-2-2 0 0,1 1 0 16,-3-1 0-16,2 0 0 0,0 2 0 0,-2-2 0 15,2 0 0-15,1 2 0 0,-1 1 0 0,2 0 0 16,0 0 0-16,-1-1 0 0,2 0 0 0,0 0 0 15,0-2 0-15,2 0 0 0,-1 0 0 16,2-2 0-16,-1 0 0 0,1-3 0 0,0 0 0 16,1-1 0-16,-1-2 0 0,2 1 0 0,0-2 0 15,-3 1 0-15,3-1 0 0,-1 0 0 16,-1 2 0-16,-1-1 0 0,1 4 0 0,-1-1 0 16,0 0 0-16,2 2 0 0,0 0 0 0,-1 1 0 15,1 0 0-15,1-1 0 0,-1 1 0 0,1-2 0 16,2-1 0-16,-2 1 0 0,1-3 0 0,1 1 0 15,1-3 0-15,-1 1 0 0,0-2 0 0,-2 1 0 16,2-2 0-16,-1 1 0 0,0-1 0 16,0 1 0-16,0-1 0 0,-2-1 0 15,0 0 0-15,1 0 0 0,0 0 0 0,1 2 0 16,-3 0 0-16,2 1 0 0,-2-2 0 0,1 1 0 16,1 2 0-16,0 0 0 0,1 0 0 0,0 1 0 15,2 0 0-15,0 1 0 0,-1-2 0 0,0 1 0 16,1-2 0-16,1-2 0 0,-2-2 0 0,3 0 0 15,-1-2 0-15,0-1 0 0,-3-19 0 16,10 27 0-16,-10-27 0 0,7 23 0 0,-7-23 0 16,5 22 0-16,-5-22 0 0,0 0 0 0,5 19 0 15,-5-19 0-15,0 0 0 0,0 0-20 0,0 0-9 16,0 0 0-16,-5 20-6 0,5-20 5 0,0 0-7 16,-19 8 1-16,19-8 14 0,0 0-28 15,-1 28 7-15,1-28-65 0,0 23-96 0,0-23-303 16,0 0-42-16,-7 27 202 0</inkml:trace>
  <inkml:trace contextRef="#ctx0" brushRef="#br4" timeOffset="160275.8693">5934 7592 1050 0,'0'0'166'0,"0"0"-58"16,0 0-11-16,0 0-13 0,8-20-9 0,-8 20-12 16,0 0-10-16,0 0-11 0,0 0-6 15,0 0-5-15,0 0-1 0,0 0-3 0,0 0 0 16,0 0-7-16,0 0-6 0,0 0-7 0,0 0-5 16,-6 24 2-16,0-5-2 0,-2 4-13 0,1 5 31 15,-2 6-30-15,0 2 29 0,0 5-12 0,1 3-10 16,-1 0 7-16,1-1-9 0,0 1 10 15,1-1-12-15,1-2 13 0,0-1-12 0,2-4 7 16,3-4-14-16,0-5-2 0,4-3-19 0,-3-24-9 16,15 34-41-16,-15-34-47 0,29 23-226 0,-29-23-261 15,23-5 73-15,-4 10 428 0</inkml:trace>
  <inkml:trace contextRef="#ctx0" brushRef="#br4" timeOffset="160479.0693">5979 7981 1248 0,'-17'7'419'0,"17"-7"-340"0,0 0-16 16,-21-11-12-16,21 11-5 0,0 0-7 0,0 0-11 15,0 0-11-15,0 0-7 0,0 0-6 0,0 0-2 16,0 0-2-16,0 0 2 0,19 10-3 16,-19-10 1-16,22-3 1 0,-22 3-1 0,31-8 0 15,-12 1-2-15,0-1-6 0,2-3-6 0,1 3-8 16,0-5-10-16,4 5-25 0,-10-10-24 15,16 15-30-15,-24-24-44 0,29 29-179 0,-19-15-220 16,-5-7 14-16,12 14 443 0</inkml:trace>
  <inkml:trace contextRef="#ctx0" brushRef="#br4" timeOffset="160682.14">6303 7641 1812 0,'-21'29'26'0,"9"-12"19"0,2 7-41 0,-2 0 15 16,2 5 11-16,-3 0-11 0,2 3 5 16,-3-1-13-16,0 4 5 0,1 0-12 15,1 3 8-15,1-2-10 0,1-3 5 0,3-1-7 16,2-3 2-16,5-1-11 0,1-2 1 0,6-2-18 16,1-7-9-16,11 8-86 0,-19-25-177 0,22 2-330 15,-3 0-25-15,1-10 399 0</inkml:trace>
  <inkml:trace contextRef="#ctx0" brushRef="#br4" timeOffset="162463.6765">5565 7291 766 0,'0'0'181'0,"0"0"-25"15,0 0-50-15,-8-29-20 0,8 29-8 0,0 0-1 16,0 0-15-16,0 0-20 0,0 0-2 0,2-18-7 15,-2 18-4-15,0 0-5 0,0 0 1 0,0 0 0 16,0 0 0-16,0 0-1 0,11 19-2 16,-11-19-6-16,0 0 0 0,11 26-7 0,-11-26 0 15,9 23-2-15,-9-23 2 0,11 24-4 0,-11-24 3 16,11 29-6-16,-5-12 4 0,0 1-4 16,0 1 4-16,0 1-3 0,1 3 7 0,-3 0-7 15,1 1 8-15,-1 0-6 0,0 2 4 0,-2-1-4 16,2 3 5-16,-1 0 14 0,1 1-30 0,-2-2 28 15,2 2-29-15,-3-2 6 0,2 1 7 16,-1 0-5-16,1-3 7 0,-1 0-5 0,-1 0 7 16,0-2-10-16,2 2 5 0,-2-1-4 0,0 0 3 15,0 1-3-15,-1-1 3 0,0 0-5 0,0-1 4 16,0 1-5-16,-1 0 6 0,0-1-6 0,0 3 7 16,1-2-7-16,-1 1 5 0,-2 1-4 0,1 0-12 15,-1 1 26-15,2 1-25 0,-1 0 27 0,2 1-9 16,-2-3-3-16,1 1-2 15,1-1-1-15,0-1 0 0,0-1 0 0,0-1 0 16,1 0 0-16,1 1 0 0,-1 0 0 0,0 1 0 16,2 0 0-16,-1-2 0 0,-1 0 0 0,2 1 0 15,-1 1 0-15,0 1 0 0,0-1 0 0,0 3 0 16,-1-3 0-16,1 3 0 0,0 0 0 0,0-2 0 16,0 2 0-16,0-1 0 0,1-1 0 15,-1 2 0-15,-1 0 0 0,0-1 0 0,-1 3 0 16,2-1 0-16,-2 2 0 0,1 2 0 0,-1 0 0 15,0-1 0-15,0 1 0 0,-1 2 0 0,1 0 0 16,0 1 0-16,1 2 0 0,-2-2 0 0,3 1 0 16,-1 1 0-16,2-2 0 0,0 2 0 15,0-1 0-15,-1-1 0 0,-1 0 0 0,3-2 0 16,-2-2 0-16,1 2 0 0,-1 1 0 16,0 0 0-16,-1 2 0 0,1-2 0 0,1 0 0 15,-2 0 0-15,0 1 0 0,-1-1 0 0,1 0 0 16,1 3 0-16,-1-2 0 0,1 3 0 0,1-2 0 15,-3 0 0-15,1 0 0 0,-1 2 0 0,0-2 0 16,0 1 0-16,0-1 0 0,0-1 0 0,0 1 0 16,0 0 0-16,0 2 0 0,0 1 0 0,0-1 0 15,1 0 0-15,-1 0 0 0,0-4 0 16,1 1 0-16,0-2 0 0,1 0 0 16,-1 0 0-16,1 0 0 0,-2 2 0 0,2 1 0 15,-2 0 0-15,0-1 0 0,1-1 0 0,-1 3 0 16,1-1 0-16,-1 2 0 0,-1 2 0 0,0-1 0 15,1 1 0-15,-2 0 0 0,2 0 0 0,-1 1 0 16,0-3 0-16,1 1 0 0,0 0 0 16,0 0 0-16,1-2 0 0,2-2 0 0,0 1 0 15,0 2 0-15,1 0 0 0,0 1 0 0,0-4 0 16,-1-1 0-16,1 1 0 0,-1-1 0 0,0 3 0 16,0-2 0-16,-1 2 0 0,2-1 0 0,-3 2 0 15,1 0 0-15,0-1 0 0,-2 0 0 0,1-2 0 16,-1 2 0-16,0-1 0 0,0 3 0 15,0-4 0-15,-1 2 0 0,-1-1 0 16,1 0 0-16,0 1 0 0,0-2 0 0,-1 0 0 16,1 0 0-16,0-2 0 0,0 2 0 0,0 3 0 15,-2 1 0-15,2 0 0 0,0-1 0 0,-2 3 0 16,2 0 0-16,-1 3 0 0,-2-1 0 0,0 2 0 16,1-1 0-16,-1 1 0 0,3-2 0 0,-2-3 0 15,3-3 0-15,-1 2 0 0,2 0 0 0,2 0 0 16,-2 1 0-16,0-3 0 0,0 0 0 15,1 1 0-15,-1 1 0 0,0-2 0 0,-1-2 0 16,0 2 0-16,-1 0 0 0,0 1 0 0,1-1 0 16,-2-1 0-16,2 0 0 0,-2 1 0 15,1-1 0-15,0 3 0 0,-2-1 0 0,2 1 0 16,0 0 0-16,0-1 0 0,1 1 0 0,-2-1 0 16,2 1 0-16,0 0 0 0,-1 0 0 15,2 1 0-15,-1-1 0 0,2-1 0 0,-2-1 0 16,0 1 0-16,0-2 0 0,-2 3 0 0,1-1 0 15,0-3 0-15,0 3 0 0,-1-3 0 0,1 2 0 16,0-1 0-16,0 0 0 0,0-1 0 0,-1 0 0 16,0 2 0-16,1-2 0 0,0 0 0 0,-2-1 0 15,2 2 0-15,0-2 0 0,-1 2 0 0,1 1 0 16,-1-2 0-16,1 1 0 16,-1 0 0-16,2 0 0 0,2-1 0 0,-1 2 0 15,0-4 0-15,-1-2 0 0,1-1 0 0,-2-1 0 16,1-1 0-16,0 1 0 0,1-2 0 0,-1 2 0 15,0-1 0-15,0 1 0 0,-2-2 0 0,1 1 0 16,-1 0 0-16,0 2 0 0,-1-2 0 0,0-2 0 16,0 0 0-16,0-3 0 0,0-2 0 0,1-3 0 15,2-19 0-15,-4 27 0 0,4-27 0 16,0 0 0-16,0 0 0 0,0 0 0 0,0 0 0 16,0 0 0-16,0 0 0 0,0 0 0 0,-5-29-2 15,5 29-30-15,-1-30-13 0,1 30-39 0,-6-31-100 16,24 41-329-16,-18-10-43 0,0 0 3 0</inkml:trace>
  <inkml:trace contextRef="#ctx0" brushRef="#br4" timeOffset="174939.8014">1313 9120 1342 0,'0'0'64'0,"0"0"4"0,-12-17-10 16,12 17 1-16,0 0-1 0,-28-17-8 0,28 17-10 16,-21-1-10-16,21 1-6 0,-26 6-3 0,26-6 0 15,-33 14-3-15,15-3 2 0,-3 0-5 0,1 2 6 16,1 2-9-16,1 2 5 0,-1 0-8 0,5 1 2 15,0-1-3-15,2 0 2 0,12-17-5 0,-16 31 1 16,16-31-4-16,-6 27 2 0,6-27-4 0,3 22 1 16,-3-22-1-16,0 0 1 0,21 19 1 15,-21-19 2-15,24 7 1 0,-7-6 0 0,2-2-1 16,3-2 0-16,1-2 0 0,0-2-2 0,2-3 3 16,-2-1-4-16,0-4 2 0,-1 2-3 15,-3-1 2-15,0 0-2 0,-2 2 2 0,-17 12-1 16,25-23 1-16,-25 23-2 0,16-17 1 0,-16 17-1 15,0 0 1-15,11-17 0 0,-11 17 0 0,0 0-1 16,0 0 1-16,0 0 0 0,0 0-1 16,0 0 0-16,0 0-6 0,0 0-2 0,0 0-1 15,-3 19 3-15,3-19 0 0,0 26 2 0,0-9-7 16,0 1-2-16,0 3-9 0,-1-4 0 0,4 3-19 16,-3-20 3-16,2 35-18 0,-2-35-16 0,10 29-46 15,-10-29-79-15,17 2-325 0,-17-2-37 0,0 0 223 16</inkml:trace>
  <inkml:trace contextRef="#ctx0" brushRef="#br4" timeOffset="175486.6943">1734 9071 917 0,'0'0'495'0,"12"21"-282"0,-12-21-151 15,0 0-9-15,-21 12-17 0,21-12-3 16,-13 18-14-16,13-18-5 0,-17 24-7 0,17-24 3 15,-18 33-4-15,9-15 4 0,1 0-6 0,0 1 6 16,1-3-5-16,2 1 6 0,5-17-4 0,-9 29 2 16,9-29-3-16,-4 25 2 0,4-25-4 15,0 0-1-15,1 17-1 0,-1-17 2 0,0 0 3 16,0 0-1-16,0 0 1 0,18-2-4 0,-18 2 3 16,0 0-2-16,0 0 2 0,22-26 0 15,-22 26 0-15,14-28-4 0,-7 11 3 0,1 0-4 16,1-1 4-16,-2 0-4 0,2 0 3 0,-2 1-3 15,-7 17 3-15,11-28-3 0,-11 28 1 0,5-18-1 16,-5 18 1-16,0 0 0 0,0 0-1 0,0 0 1 16,0 0-4-16,0 0 1 0,0 0 0 0,0 0 0 15,0 0 2-15,4 18 1 0,-4-18-1 16,2 23 1-16,-2-23-2 0,1 25 4 16,-1-25-4-16,5 21 1 0,-5-21-1 0,0 0 0 15,17 19 0-15,-17-19 2 0,17 6 0 0,-17-6 2 16,23-2-4-16,-23 2 0 0,28-10 0 0,-28 10 0 15,32-17 0-15,-15 8 0 0,1-2 0 0,-1 0 0 16,-17 11 0-16,29-23 0 0,-29 23 0 0,27-21 0 16,-27 21 0-16,19-13 0 0,-19 13 0 15,0 0 0-15,0 0 0 0,16-17 0 0,-16 17 0 16,0 0 0-16,0 0 0 0,0 0 0 0,0 0 0 16,0 0 0-16,0 22-7 0,0-22-2 0,-1 24-5 15,1-24-1-15,-2 34-4 0,-1-17-3 0,3 1-2 16,0-18 0-16,0 35-11 0,0-35-4 15,5 30-28-15,-5-30-13 0,13 27-75 0,-13-27-242 16,0 0-147-16,0 0 4 0,17-9 485 16</inkml:trace>
  <inkml:trace contextRef="#ctx0" brushRef="#br4" timeOffset="176565.49">2263 9101 1370 0,'-16'-32'110'0,"16"32"-24"15,0 0-10-15,0 0-7 0,-18-13-10 0,18 13-12 16,0 0-13-16,0 0-4 0,-23 17-9 16,23-17 0-16,-14 21-9 0,14-21 1 0,-12 29-6 0,6-12 3 15,3 2-4-15,-1 0 3 0,1-2-4 16,3 0 1-16,0-17-4 0,4 31 2 0,-4-31-5 16,12 26 4-16,-12-26-4 0,17 15 2 0,-17-15-1 15,22 10 1-15,-22-10-1 0,24 1 3 16,-24-1 0-16,24-6-2 0,-24 6 2 0,26-14-4 15,-26 14 2-15,25-23-4 0,-25 23-1 0,19-33-2 16,-10 14 2-16,-2-2-4 0,-1 2 5 0,0-2-5 16,-1 2 7-16,-3 1-3 0,0 0 6 0,-2 1-3 15,0 17 4-15,-4-28-3 0,4 28 3 0,-9-20-1 16,9 20 1-16,0 0 0 16,-17-12 2-16,17 12 1 0,0 0-2 0,0 0-1 15,-17 11-3-15,17-11 0 0,0 0-1 0,-4 20 1 16,4-20 0-16,0 0 1 0,7 23-1 0,-7-23 2 15,0 0-1-15,21 15 2 0,-21-15 1 0,19 6 3 16,-19-6 0-16,24 3 1 0,-24-3-1 0,29-3-1 16,-29 3-6-16,28-6 0 0,-28 6 0 0,24-6 0 15,-24 6 0-15,17-3 0 0,-17 3 0 16,0 0 0-16,0 0 0 0,0 0 0 0,0 0 0 16,0 0 0-16,0 0 0 0,0 0 0 0,0 0 0 15,0 0 0-15,0 0 0 0,0 0 0 0,3 23 0 16,-3-23 0-16,-7 26 0 0,2-9 0 0,0 3 0 15,0 1 0-15,0 1 0 0,1 0 0 16,1-3 0-16,2-1 0 0,1-18 0 0,4 28 0 16,-4-28 0-16,8 17 0 0,-8-17 0 15,18 10 0-15,-18-10 0 0,25 0 0 0,-25 0 0 16,29-12 0-16,-11 1 0 0,2-3 0 0,0-1 0 16,1-3 0-16,-3-1 0 0,-1 0 0 0,-1 1 0 15,-3 0 0-15,-13 18 0 0,22-30 0 0,-22 30 0 16,15-25 0-16,-15 25 0 0,6-20 0 0,-6 20 0 15,0 0 0-15,0 0 0 0,0 0 0 16,0 0 0-16,0 0 0 0,0 0 0 0,0 0 0 16,-20-3 0-16,20 3 0 0,-7 19 0 15,7-19 0-15,-7 24 0 0,7-24 0 0,-4 30 0 16,4-30 0-16,-1 33 0 0,1-33 0 0,1 30 0 16,-1-30 0-16,5 30 0 0,-5-30 0 0,9 24 0 15,-9-24-11-15,0 0-12 0,24 18-2 0,-24-18-6 16,24-1-3-16,-24 1-3 0,31-11-6 15,-12 5-7-15,-7-11-19 0,15 10-21 0,-20-22-47 16,27 28-72-16,-35-29-139 0,23 13-107 0,-7 0 53 16,-7-3 320-16,4 3 82 0,-12 17 126 0,11-24 222 15,-11 7 5-15,0 17-78 0,-1-21-77 0,1 21-54 16,0 0-30-16,0 0-16 0,-6-17-18 0,6 17-18 16,0 0-15-16,0 0-13 0,0 0-12 15,-17 11-5-15,17-11-9 0,0 0 0 16,-12 25-4-16,12-25 2 0,-6 25-4 0,3-8 2 15,3-17-5-15,-7 33 5 0,3-15-6 0,2 0 10 16,-2-1-4-16,4-17 4 0,-2 27-2 0,2-27-1 16,2 17-2-16,-2-17 0 0,0 0 0 0,0 0 1 15,0 0 2-15,22 9 1 0,-22-9 1 0,0 0-3 16,20-26 1-16,-20 26-3 0,18-29 2 16,-18 29-2-16,17-33 3 0,-17 33-4 0,14-31-2 15,-14 31 0-15,15-29 0 0,-15 29 0 0,11-23 0 16,-11 23 0-16,7-20 0 0,-7 20 0 0,0 0 0 15,10-19 0-15,-10 19 0 0,0 0 0 0,0 0 0 16,0 0 0-16,0 0 0 0,0 0 0 0,0 0 0 16,19 23 0-16,-19-23 0 0,9 18 0 15,-9-18 0-15,11 23 0 0,-11-23 0 16,11 24 0-16,-11-24-10 0,12 26-7 0,-12-26 0 16,17 21-1-16,-17-21-11 0,20 15-7 0,-20-15-26 15,18 7-35-15,9 14-136 0,-27-21-365 0,17-6-3 16,-17 6 273-16</inkml:trace>
  <inkml:trace contextRef="#ctx0" brushRef="#br4" timeOffset="176737.3889">3389 8891 1160 0,'-2'28'32'15,"-6"-2"-270"-15,14 13 38 0,-10-11-11 16,10 11-25-16,-1 12 38 0,-23-39 90 0,36 35 108 16</inkml:trace>
  <inkml:trace contextRef="#ctx0" brushRef="#br4" timeOffset="176940.5763">3353 9085 1715 0,'-37'-17'218'0,"37"17"-180"0,-23-16-9 0,23 16 3 16,0 0-17-16,0 0-15 0,0 0 0 0,0 0 0 15,0 0 0-15,0 0 0 0,0 0 0 0,0 0 0 16,27-3 0-16,-27 3 0 0,36-2 0 0,-13 0 0 16,5-2 0-16,4-1-7 0,7 3-36 0,-1-14-62 15,32 19-477-15,-25-18-69 0,10 8-7 16</inkml:trace>
  <inkml:trace contextRef="#ctx0" brushRef="#br4" timeOffset="177492.9452">4195 9050 1654 0,'0'0'99'0,"0"0"-36"0,0 0-10 0,0 0-12 15,0 0-7-15,0 0-9 0,0 0-2 16,-19-3-8-16,19 3 1 0,0 0-7 16,-18 12 0-16,18-12-3 0,0 0-6 0,-21 26 0 15,21-26 0-15,-12 25 0 0,12-25 0 0,-11 32 0 16,6-15 0-16,0-1 0 0,3 3 0 0,2-19 0 16,0 27 0-16,0-27 0 0,7 21 0 0,-7-21 0 15,0 0 0-15,24 15 0 0,-24-15 0 0,26 1 0 16,-26-1 0-16,30-9 0 0,-13 1 0 15,-17 8 0-15,33-24 0 0,-33 24 0 0,31-32 0 16,-17 15 0-16,-14 17 0 0,21-34 0 0,-14 17 0 16,-2-1 0-16,-5 18 0 0,0-31 0 0,0 31 0 15,-10-26 0-15,10 26 0 0,-19-19 0 16,19 19 0-16,-27-14 0 0,27 14 0 0,-30-8 0 16,30 8 0-16,-25-1 0 0,25 1 0 0,0 0 0 15,-19 9 0-15,19-9 0 0,0 0 0 16,8 21 0-16,-8-21-1 0,27 16-36 0,-10-13-16 15,12 7-35-15,-15-29-131 0,26 20-434 0,-15-8 41 16,7 0 229-16</inkml:trace>
  <inkml:trace contextRef="#ctx0" brushRef="#br4" timeOffset="177712.6679">4705 8746 1528 0,'0'0'404'15,"0"0"-347"-15,0 0-28 0,-21-13 0 0,21 13-29 16,-24-17 0-16,24 17 0 0,-22-9 0 0,22 9 0 16,-18 4 0-16,18-4 0 0,0 0 0 0,-22 25 0 15,16-6 0-15,0 6 0 0,0 4 0 0,1 6 0 16,-1 5 0-16,0 4 0 0,0 3 0 16,1 1 0-16,2-1 0 0,3-6 0 0,3-3 0 15,0-10 0-15,5-3 0 0,-2-8-1 0,3 0-60 16,-9-17-18-16,24 24-89 0,-24-24-417 0,0 0-46 15,0 0 110-15</inkml:trace>
  <inkml:trace contextRef="#ctx0" brushRef="#br4" timeOffset="177868.9386">4542 9028 1846 0,'0'0'201'15,"0"0"-201"-15,0 0 0 0,0 0 0 0,0 0 0 16,33 1 0-16,-10-8 0 0,5-4 0 0,2-3 0 15,7-5 0-15,2 0 0 0,-2-2 0 0,4 5 0 16,-9-10-23-16,26 20-514 0,-32-16-158 16,5 13 34-16</inkml:trace>
  <inkml:trace contextRef="#ctx0" brushRef="#br4" timeOffset="178447.0893">2535 9706 1450 0,'19'5'191'0,"-19"-5"-102"0,0 0-20 0,-15-25-16 15,15 25-12-15,0 0-11 0,-28-12-4 0,28 12-6 16,-33 1 0-16,13 3-3 0,-2 3 1 0,-1 3-3 16,-2 3-7-16,0 3-8 0,2 0 0 0,-1 1 0 15,4 2 0-15,20-19 0 0,-31 31 0 16,31-31 0-16,-14 21 0 0,14-21 0 16,0 0 0-16,0 0 0 0,10 16 0 0,-10-16 0 15,23 2 0-15,-23-2 0 0,34 1 0 0,-15-4 0 16,2 5 0-16,-1-5 0 0,2 2 0 0,-2 1 0 15,-3 0 0-15,-17 0 0 0,28 1 0 0,-28-1 0 16,17 5 0-16,-17-5 0 0,0 0 0 0,0 0 0 16,8 24 0-16,-8-24 0 0,-7 18 0 15,7-18 0-15,-17 26 0 0,17-26 0 0,-24 23 0 16,24-23 0-16,-22 17 0 0,22-17 0 0,0 0 0 16,0 0-15-16,-17 7-47 0,17-7-41 15,1-18-106-15,27 19-356 0,-28-1-46 0,18-28 130 16</inkml:trace>
  <inkml:trace contextRef="#ctx0" brushRef="#br4" timeOffset="178822.1104">2809 9725 1439 0,'0'0'523'0,"0"0"-489"0,-18-9-6 15,18 9-10-15,0 0-13 0,-17 16-5 0,17-16 0 16,-15 19 0-16,15-19 0 0,-11 24 0 15,11-24 0-15,-8 27 0 0,8-27 0 16,-8 29 0-16,8-29 0 0,-3 27 0 0,3-27 0 16,1 21 0-16,-1-21 0 0,0 0 0 0,16 18 0 15,-16-18 0-15,17 3 0 0,-17-3 0 0,23-6 0 16,-23 6 0-16,24-17 0 0,-24 17 0 0,28-24 0 16,-28 24 0-16,29-32 0 0,-14 14 0 0,0-1 0 15,-3 1 0-15,1 0 0 0,-2-1 0 16,1 2 0-16,-12 17 0 0,18-26 0 0,-18 26 0 15,0 0 0-15,15-20 0 0,-15 20 0 0,0 0 0 16,0 0 0-16,0 0 0 0,2 19 0 0,-2-19 0 16,-2 27 0-16,2-10 0 0,-2 2 0 0,0 0 0 15,0 0 0-15,2 2 0 0,0-3 0 16,2 0 0-16,-2-18-1 0,13 25-32 0,-13-25-7 16,23 20-17-16,-23-20-29 0,40 19-85 15,-40-19-308-15,24-8-118 0,-4 6 16 0</inkml:trace>
  <inkml:trace contextRef="#ctx0" brushRef="#br4" timeOffset="179290.8613">3407 9622 1276 0,'2'17'515'16,"-19"-23"-446"-16,17 6-25 0,-26 0-8 15,26 0 1-15,-22 8-12 0,22-8-3 0,-21 17-9 16,21-17-3-16,-21 30-10 0,10-10 0 0,1 3 0 15,3 1 0-15,-1 2 0 0,2 0 0 0,1 0 0 16,3 0 0-16,-1-4 0 0,5-1 0 0,-2-21 0 16,8 29 0-16,-8-29 0 0,0 0 0 15,26 20 0-15,-26-20 0 0,24-4 0 0,-24 4 0 16,27-16 0-16,-27 16 0 0,31-29 0 0,-14 10 0 16,-1-2 0-16,1-2 0 0,-2 0 0 0,-2 0 0 15,-2 2 0-15,-1-1 0 0,-2 3 0 0,-1 2 0 16,-7 17 0-16,8-27 0 0,-8 27 0 0,0 0 0 15,0 0 0-15,0 0 0 0,0 0 0 16,0 0 0-16,0 0 0 0,-4 29 0 16,0-5 0-16,-4 5 0 0,1 6 0 0,-2 5 0 15,1 5 0-15,-2 6 0 0,2 2 0 0,-1 5 0 16,1-1 0-16,-1-1 0 0,1-4 0 0,-1-2 0 16,1-4 0-16,0-5 0 0,1-3 0 0,1-4 0 15,0-6 0-15,0-3 0 0,1-7 0 0,5-18 0 16,-7 21 0-16,7-21 0 0,0 0 0 15,0 0 0-15,0 0 0 0,0 0 0 0,-15-28 0 16,11 7 0-16,2-3 0 0,-1-5 0 0,3 1 0 16,2-2 0-16,0-1 0 0,1-2-26 0,3 0-13 15,-5-5-15-15,15 12-90 0,-27-34-183 16,30 28-290-16,-13-5-7 0,6-3 409 0</inkml:trace>
  <inkml:trace contextRef="#ctx0" brushRef="#br4" timeOffset="179978.3463">3975 9544 1387 0,'-1'23'471'15,"-44"-18"-368"-15,24 0-69 0,-1-1-13 16,2 4-1-16,-2 2-10 0,2 3-9 0,0 2-1 15,2 2 0-15,2 1 0 0,1 2 0 0,3 2 0 16,1 0 0-16,3 1 0 0,1-3 0 0,4 2 0 16,2-1 0-16,1-2 0 0,0-19 0 0,7 28 0 15,-7-28 0-15,12 22 0 0,-12-22 0 16,19 13 0-16,-19-13 0 0,25 2 0 0,-25-2 0 16,28-7 0-16,-28 7 0 0,29-14 0 0,-29 14 0 15,28-22 0-15,-28 22 0 0,25-34 0 0,-11 15 0 16,-1-2 0-16,1 0 0 0,-1-2 0 0,2 0 0 15,-3 0 0-15,1 2 0 0,-2 0 0 0,-1 2 0 16,-3 2 0-16,-7 17 0 0,7-23 0 16,-7 23 0-16,0 0 0 0,0 0 0 15,0 0 0-15,0 0 0 0,0 0 0 0,-11 31 0 16,5-14 0-16,0 3 0 0,0 0 0 0,1 1 0 16,2 1 0-16,1-4 0 0,2 0 0 0,0-18 0 15,7 25 0-15,-7-25 0 0,0 0 0 0,21 20 0 16,-21-20 0-16,25-4 0 0,-25 4 0 0,35-16 0 15,-12 4 0-15,1-1 0 0,2-2 0 0,6 0 0 16,0-4 0-16,4 2 0 0,0 3 0 16,-2-1 0-16,-2 6 0 0,-4 0 0 0,-4 4 0 15,-2 5 0-15,-5 3 0 0,-17-3 0 16,23 17 0-16,-23-17 0 0,7 32 0 0,-8-11 0 16,-5 2 0-16,0 1 0 0,-4 2 0 0,-1 0 0 15,0 0 0-15,1-3 0 0,0-3 0 0,1 1 0 16,9-21 0-16,-9 25 0 0,9-25 0 15,0 0 0-15,0 0 0 0,0 0 0 0,0 0 0 16,23-16 0-16,-11-1 0 0,0-2 0 0,0-4 0 16,-1 0 0-16,-2-2 0 0,-1-1 0 0,-1 2 0 15,0 0 0-15,-4-1 0 0,1 0 0 0,-2 0 0 16,-1 1 0-16,3 1 0 0,-3 2 0 0,2 3 0 16,-3 18 0-16,7-29 0 0,-7 29 0 0,13-23 0 15,-13 23 0-15,26-22 0 16,-26 22 0-16,41-21 0 0,-14 8 0 0,10 9-29 15,-3-21-141-15,34 38-143 0,-37-44-168 0,33 20-123 16,1 3 155-16,-12-28 449 0</inkml:trace>
  <inkml:trace contextRef="#ctx0" brushRef="#br4" timeOffset="182837.5544">6324 8918 1434 0,'17'-10'118'16,"-17"10"-65"-16,0 0 8 0,-3-18-29 0,3 18 21 15,0 0 0-15,0 0-14 0,0 0-11 0,0 0-32 16,-7 27 30-16,7-27-40 0,-13 29 36 16,5-9-15-16,-2 2-5 0,1 2 7 0,-2 0-5 15,1 3 9-15,0-2-6 0,2 3 8 0,1-1-6 16,3 1 7-16,0-1-9 0,4 4 5 0,3-1-8 15,3 0 4-15,2-1-6 0,2-3 4 16,1-3-6-16,2-3 5 0,-13-20-5 0,36 29 5 16,-17-23-2-16,3-3 1 0,1-8 2 0,1-5-4 15,3-7-2-15,-1-5 0 0,0-4 0 16,0-6 0-16,-1-3 0 0,2-5 0 0,-2-1 0 16,-2-1 0-16,-1 1 0 0,-3 0 0 0,-3 3 0 15,0 3 0-15,-5 4 0 0,-3 4 0 0,-2 5 0 16,-2 4 0-16,-4 18 0 0,0-24 0 0,0 24 0 15,0 0 0-15,0 0 0 0,0 0 0 0,0 0 0 16,0 0 0-16,0 0 0 0,-14 29 0 16,12-4 0-16,1 4 0 0,-2 5 0 15,2 4 0-15,0 2 0 0,0 0 0 0,1 0 0 16,0-2 0-16,0 1 0 0,0-3 0 0,1 0 0 16,1-2 0-16,3-2 0 0,-1-6 0 0,3 0 0 15,-1-6 0-15,4 0-43 0,-10-20-32 0,34 36-162 16,-34-36-396-16,18 1 46 0,-18-1 116 0</inkml:trace>
  <inkml:trace contextRef="#ctx0" brushRef="#br4" timeOffset="183228.2149">7239 9104 1747 0,'-25'-8'92'0,"25"8"-55"16,0 0-7-16,0 0 3 0,-21-20-4 0,21 20-1 16,0 0-5-16,-23-5-4 0,23 5-10 0,-19 5-9 15,19-5 0-15,-24 15 0 0,24-15 0 0,-26 28 0 16,9-9 0-16,1 3 0 0,-2 0 0 0,3 2 0 16,2-1 0-16,2-2 0 0,3-1 0 0,8-20 0 15,-8 29 0-15,8-29 0 0,6 17 0 16,-6-17 0-16,17 11 0 0,-17-11 0 0,23 6 0 15,-23-6 0-15,33-3 0 0,-15 1 0 16,0-4 0-16,2 0 0 0,-2 1 0 0,0 0 0 16,-1 1 0-16,-17 4 0 0,26-1 0 0,-26 1 0 15,0 0 0-15,17 12 0 0,-17-12 0 0,0 22 0 16,0-22 0-16,-7 33 0 0,-2-13 0 0,-1 1 0 16,-1 3 0-16,-1 0 0 0,-1-1 0 15,0-1 0-15,2-3 0 0,11-19 0 0,-16 27 0 16,16-27-11-16,0 0-25 0,0 0-34 0,5 18-83 15,-19-46-260-15,33 23-183 0,-11-15 4 0,4-10 417 16</inkml:trace>
  <inkml:trace contextRef="#ctx0" brushRef="#br4" timeOffset="183556.3072">7376 9278 1320 0,'-19'52'350'0,"19"-52"-55"16,-25 18-261-16,25-18-12 0,-12 25 1 0,12-25-20 15,0 0-3-15,9 18 0 0,-9-18 0 0,25-1 0 16,-6-5 0-16,4-3 0 0,4-3 0 0,5-4 0 16,-1-4 0-16,2-2 0 0,-1 0 0 15,-2-2 0-15,-2 0 0 0,-2 1 0 0,-5-1 0 16,-5 3 0-16,-4 2 0 0,-4 1 0 0,-8 18 0 16,2-31 0-16,-2 31 0 0,-12-23 0 0,12 23 0 15,-26-17 0-15,9 13 0 0,-3 1 0 16,-2 6 0-16,-1 3 0 0,-2 4 0 0,2 5 0 15,-1 4 0-15,1 3 0 0,1 4 0 16,1 1 0-16,6 6 0 0,2 0 0 0,4-1 0 16,3 2 0-16,4-2 0 0,5-3 0 0,4-4 0 15,5-6 0-15,6-4 0 0,8-5 0 0,2-7 0 16,6-4 0-16,3-6 0 0,6-4 0 0,0-7 0 16,12 10-127-16,-23-35-210 0,32 28-300 0,-12-9 9 15,16-7 311-15</inkml:trace>
  <inkml:trace contextRef="#ctx0" brushRef="#br4" timeOffset="183978.1893">8685 8776 1943 0,'0'0'33'15,"4"-23"-17"-15,-4 23 2 0,0 0-1 0,0 0 3 16,0 0-20-16,0 0 0 0,0 0 0 0,0 0 0 16,-23 31 0-16,13-7 0 0,-1 7 0 0,1 4 0 15,-2 6 0-15,1 2 0 0,0 3 0 16,0 0 0-16,0-2 0 0,4 0 0 0,1-4 0 16,1-1 0-16,4-3 0 0,1-2 0 15,2-5 0-15,5-1 0 0,-3-7 0 0,7 0-55 16,-11-21-14-16,30 30-84 0,-30-30-256 0,0 0-179 15,23-18-5-15,-23 18 414 0</inkml:trace>
  <inkml:trace contextRef="#ctx0" brushRef="#br4" timeOffset="184150.1443">8578 9086 1878 0,'-18'13'73'0,"18"-13"-19"15,-18 6-15-15,18-6-36 0,0 0-3 0,0 0 0 16,0 0 0-16,0 0 0 0,20 17 0 0,-20-17 0 15,36 0 0-15,-12-2 0 16,4-4 0-16,2 0 0 0,4-3 0 0,1-2 0 16,2 2-31-16,-3-7-31 0,9 10-31 0,-18-22-70 15,33 32-298-15,-30-25-115 0,6 7 9 0,0 4 474 16</inkml:trace>
  <inkml:trace contextRef="#ctx0" brushRef="#br4" timeOffset="184525.0979">9183 8735 1845 0,'0'0'87'0,"0"0"-49"16,0 0-5-16,-26 23-2 0,26-23-18 0,-27 29-13 16,14-9 0-16,0 1 0 0,-2 5 0 0,0 0 0 15,2 5 0-15,0-1 0 0,1 3 0 16,-1 0 0-16,2 2 0 0,0 1 0 0,3-4 0 16,-1 0 0-16,3-1 0 0,3-2 0 0,0-1 0 15,3-3 0-15,2-3 0 0,1-5 0 16,-3-17 0-16,14 25 0 0,-14-25 0 0,19 13 0 15,-19-13 0-15,22 1 0 0,-22-1 0 0,27-9 0 16,-27 9 0-16,26-18 0 0,-26 18 0 0,26-28 0 16,-14 11 0-16,-1-1 0 0,0 1 0 0,-2-2 0 15,0 1 0-15,0 0 0 0,-1 0 0 0,-8 18 0 16,16-28 0-16,-16 28 0 0,11-17 0 16,-11 17 0-16,0 0 0 0,0 0 0 15,0 0 0-15,0 0 0 0,17 3 0 0,-17-3 0 16,9 25 0-16,-3-8 0 0,-1 1 0 0,2 5 0 15,-2-2 0-15,0 2 0 0,-1-1 0 0,4-1 0 16,-2-4 0-16,2 0 0 0,-8-17 0 0,17 24-28 16,-17-24-12-16,21 17-25 0,-21-17-56 0,30 17-226 15,-30-17-271-15,0 0 28 0,19-14 353 16</inkml:trace>
  <inkml:trace contextRef="#ctx0" brushRef="#br4" timeOffset="184884.4398">9481 9086 1269 0,'0'0'501'0,"0"0"-417"15,0 0-45-15,6 27 2 0,-6-27-7 0,14 17-2 16,-14-17-12-16,25 12 2 0,-25-12-17 0,32 4-5 16,-13-5 0-16,-1-1 0 0,5-3 0 0,0-2 0 15,0-3 0-15,2 0 0 0,-5-3 0 0,-1 1 0 16,-19 12 0-16,27-24 0 0,-27 24 0 0,13-22 0 15,-13 22 0-15,1-18 0 0,-1 18 0 16,-10-21 0-16,10 21 0 0,-18-19 0 0,18 19 0 16,-28-18 0-16,28 18 0 0,-34-10 0 0,17 9 0 15,-1 3 0-15,1 7 0 0,0 2 0 16,-2 3 0-16,4 6 0 0,-3 0 0 0,4 4 0 16,1 3 0-16,3 0 0 0,0-1 0 0,3 1 0 15,2-1 0-15,2 0 0 0,3-2 0 0,4-3 0 16,2-5 0-16,-6-16 0 0,25 26 0 15,-25-26 0-15,37 11 0 0,-15-12 0 0,6-1 0 16,0-6 0-16,10 3-4 0,-1-11-72 0,24 20-128 16,-33-34-294-16,32 20-121 0,-9-9 3 0,-6-12 587 15</inkml:trace>
  <inkml:trace contextRef="#ctx0" brushRef="#br4" timeOffset="185462.5838">10722 9073 1161 0,'0'0'589'0,"-5"-27"-566"0,5 27-10 0,-15-20 5 16,15 20 8-16,-20-11 8 0,20 11 1 0,-27 1 1 15,8 4-7-15,19-5-1 0,-37 18-8 0,18-4 5 16,-3 2-15-16,0 5-10 0,-1 0 0 16,0 4 0-16,1-2 0 0,1 0 0 0,4-2 0 15,4-1 0-15,2-3 0 0,11-17 0 16,-11 24 0-16,11-24 0 0,0 0 0 0,10 18 0 16,-10-18 0-16,25-3 0 0,-5-1 0 0,3-5 0 15,5-3 0-15,1-1 0 0,0-2 0 0,3 1 0 16,-3 2 0-16,-2 1 0 0,-2 1 0 0,-4 5 0 15,-4 2 0-15,-17 3 0 0,24 1 0 16,-24-1 0-16,0 0 0 0,14 22 0 0,-14-22 0 16,-7 29 0-16,-3-11 0 0,-2 1 0 0,-4 3 0 15,-1 1 0-15,-1-3 0 0,-3 2 0 0,3-1 0 16,-1-3 0-16,19-18 0 0,-25 27 0 0,25-27 0 16,-15 18 0-16,15-18-3 0,0 0-53 15,0 0-40-15,0 0-143 0,36-9-257 0,-25-11-124 16,12-1 84-16</inkml:trace>
  <inkml:trace contextRef="#ctx0" brushRef="#br4" timeOffset="186360.9215">11096 9059 1831 0,'-19'0'78'0,"19"0"-54"0,-24-3-5 16,24 3 4-16,-23 0 0 0,23 0-2 0,-23 5-3 15,23-5-8-15,-24 12-10 0,24-12 0 0,-30 23 0 16,30-23 0-16,-31 31 0 0,13-13 0 0,-1 3 0 16,1 3 0-16,0-1 0 0,1 1 0 0,1-2 0 15,4-3 0-15,12-19 0 0,-14 28 0 0,14-28 0 16,0 0 0-16,11 19 0 16,-11-19 0-16,27-2 0 0,-10-5 0 0,4-4 0 15,2-5 0-15,1-1 0 0,3-3 0 0,0-2 0 16,-2 0 0-16,1-1 0 0,-3 0 0 0,-2 1 0 15,-2 3 0-15,-3 0 0 0,-2 2 0 0,-14 17 0 16,20-28 0-16,-20 28 0 0,8-21 0 0,-8 21 0 16,0 0 0-16,0 0 0 0,-3-17 0 15,3 17 0-15,0 0 0 0,0 0 0 0,0 0 0 16,-20 15 0-16,20-15 0 0,-11 22 0 0,11-22 0 16,-11 32 0-16,8-13 0 0,0 0 0 0,2-1 0 15,1 1 0-15,1 0 0 0,3-3 0 0,-4-16 0 16,13 29 0-16,-13-29 0 0,23 19 0 0,-5-15 0 15,-1-2 0-15,2-4 0 0,2 0 0 16,-1-4 0-16,3-1 0 0,-1-4 0 16,0-2 0-16,0-2 0 0,-1-3 0 0,-2 0 0 15,0-2 0-15,-2 1 0 0,-2-1 0 0,0-1 0 16,-2 2 0-16,-2-1 0 0,-1 2 0 0,-10 18 0 31,10-28 0-31,-10 28 0 0,6-17 0 0,-6 17 0 16,0 0 0-16,0 0 0 0,0 0 0 0,0 0 0 15,0 0 0-15,0 0 0 0,-6 28 0 0,2-11 0 16,-2 4 0-16,0 0 0 0,-1 2 0 16,-1 2 0-16,1-2 0 0,2-2 0 0,2-1 0 15,1-3 0-15,2-17 0 0,0 20 0 0,0-20 0 16,0 0 0-16,0 0 0 0,22 6 0 0,-22-6 0 16,21-17 0-16,-21 17 0 0,28-32 0 0,-15 12 0 15,2-3 0-15,-1 0 0 0,0-1 0 0,-2 0 0 16,-1 2 0-16,-4 0 0 15,2 3 0-15,-3 0 0 0,-6 19 0 0,9-27 0 16,-9 27 0-16,0 0 0 0,7-18 0 0,-7 18 0 16,0 0 0-16,0 0 0 0,0 0 0 0,0 0 0 15,-2 24 0-15,2-24 0 0,-3 32 0 0,-1-13 0 16,0-2 0-16,3 0 0 0,1-17 0 0,-2 28 0 16,2-28 0-16,5 20 0 0,-5-20 0 0,0 0 0 15,0 0 0-15,17 12 0 0,-17-12 0 16,0 0 0-16,24-14 0 0,-24 14 0 0,19-22 0 15,-19 22 0-15,30-30 0 0,-15 12 0 0,2 0 0 16,-1-3 0-16,-1 4 0 0,-1 0 0 0,-14 17 0 16,20-25 0-16,-20 25 0 0,0 0 0 0,16-17 0 15,-16 17 0-15,0 0 0 0,0 0 0 16,0 0 0-16,2 24 0 0,-2-24 0 0,-2 34 0 16,-1-12 0-16,1 1 0 0,-1 1 0 15,1 1 0-15,-2-1 0 0,3 2 0 0,-1-5 0 16,3 2 0-16,0-2 0 0,4 0 0 0,0-4 0 15,3-1 0-15,-8-16-23 0,26 28-109 0,-26-28-93 16,39 11-134-16,-39-11-160 0,23-20-19 0,7 23 288 16</inkml:trace>
  <inkml:trace contextRef="#ctx0" brushRef="#br4" timeOffset="186741.605">12028 9040 1848 0,'0'0'157'0,"0"0"-118"15,0 0-36-15,0 0-3 0,0 0 0 0,0 0 0 16,0 0 0-16,17 6 0 0,-17-6 0 0,19 5 0 16,-19-5 0-16,23 4 0 0,-23-4 0 15,29-2 0-15,-29 2 0 0,32-6 0 0,-14 3 0 16,3-2 0-16,2 0 0 0,1-1 0 0,3-1 0 16,-4-3 0-16,-1 0 0 0,-2 1 0 0,-3-3 0 15,-17 12 0-15,31-25 0 0,-31 25 0 0,20-25 0 16,-20 25 0-16,9-23 0 0,-9 23 0 0,-2-18 0 15,2 18 0-15,0 0 0 0,-26-21 0 16,26 21 0-16,-30-6 0 0,11 6 0 0,-1 4 0 16,-1 1 0-16,-2 1 0 0,0 2 0 0,0 2 0 15,1 3 0-15,0 1 0 0,2 4 0 0,2 0 0 16,4 2 0-16,0 2 0 0,5-1 0 0,1 2 0 16,3-2 0-16,4 0 0 0,2-3 0 15,-1-18 0-15,15 30 0 0,-15-30 0 0,33 25 0 16,-10-16 0-16,5-2 0 0,7-2 0 15,2-5 0-15,9 0 0 0,-1-8 0 0,12 14-25 16,-18-35-253-16,30 28-353 0,-18-15-27 0,8-5 204 16</inkml:trace>
  <inkml:trace contextRef="#ctx0" brushRef="#br4" timeOffset="187557.6004">13283 8903 975 0,'-8'-29'469'0,"26"40"-20"0,-18-11-399 16,17-26-23-16,-17 26 0 0,0 0-7 0,18-19 6 15,-18 19-22-15,0 0-4 0,-1 17 0 0,1-17 0 16,-8 36 0-16,2-12 0 0,-3 2 0 16,-1 5 0-16,-2 0 0 0,-1 3 0 15,-2 0 0-15,1-2 0 0,-1 0 0 0,1-3 0 16,0-3 0-16,2-3 0 0,2-3 0 0,10-20 0 16,-8 23 0-16,8-23 0 0,0 0 0 0,0 0 0 15,0 0 0-15,22-6 0 0,-22 6 0 0,23-25 0 16,-10 7 0-16,2-3 0 0,2-2 0 0,1-3 0 15,0 0 0-15,0-2 0 0,-1-1 0 16,0 1 0-16,-1 1 0 0,-1 2 0 0,-4 3 0 16,-1 2 0-16,-3 3 0 0,-7 17 0 0,11-27 0 15,-11 27 0-15,0 0 0 0,0 0 0 0,0 0 0 16,0 0 0-16,0 0 0 0,0 0 0 0,0 0 0 16,2 28 0-16,-3-11 0 0,-1 0 0 0,2 0 0 15,-3 1 0-15,3-1 0 0,0-17 0 16,4 30 0-16,-4-30 0 0,14 27 0 15,-14-27 0-15,22 18 0 0,-22-18 0 0,31 9 0 16,-12-7 0-16,3-5 0 0,2-2 0 0,2-3 0 16,1-2 0-16,1-3 0 0,-2-2 0 0,1-2 0 15,-4-1 0-15,-1 1 0 0,-2 0 0 0,-20 17 0 16,26-29 0-16,-26 29 0 0,16-21 0 0,-16 21 0 16,0 0 0-16,0 0 0 0,0 0 0 15,0 0 0-15,0 0 0 0,0 0 0 0,0 0 0 16,-3 19 0-16,-4 0 0 0,4 1 0 0,-2 2 0 15,0-2 0-15,3 1 0 0,-1-1 0 0,4 1 0 16,2-4 0-16,2 2 0 0,-5-19 0 16,17 29 0-16,-17-29 0 0,29 22-6 0,-29-22-38 15,38 16-4-15,-21-18-9 0,12 12-41 0,-29-10-62 16,56-1-78-16,-45-21 0 0,31 23-165 16,-6-3-40-16,-17-20 132 0</inkml:trace>
  <inkml:trace contextRef="#ctx0" brushRef="#br4" timeOffset="187916.9613">14188 8915 1834 0,'0'0'108'0,"-26"-18"-79"16,26 18 30-16,-30-9-42 0,30 9-17 15,-26-3 0-15,26 3 0 0,-24 6 0 0,24-6 0 16,-21 15 0-16,21-15 0 0,-21 24 0 16,10-6 0-16,-1 3 0 0,1 2 0 0,-4 4 0 15,4 3 0-15,-2-1 0 0,1 1 0 0,1-2 0 16,1-2 0-16,3-2 0 0,3-3 0 0,4-21 0 15,4 28 0-15,-4-28 0 0,17 12 0 0,-17-12 0 16,27-4 0-16,-9-3 0 0,0-4 0 16,2-3 0-16,-1-6 0 0,2-2 0 0,-1-3 0 15,1-3 0-15,1-1 0 0,-1-2 0 0,-1-2 0 16,0 2 0-16,-6 2 0 0,1 1 0 0,-3 1 0 16,-3 2 0-16,2 1 0 0,-5 4 0 0,-2 3 0 15,-4 17 0-15,8-20 0 0,-8 20 0 16,0 0 0-16,0 0 0 0,0 0 0 0,-8 23 0 15,4-5 0-15,-2 4 0 0,-1 4 0 16,3 2 0-16,0 2 0 0,0 3 0 0,2-3 0 16,2 0 0-16,-1-3 0 0,5-3 0 0,0-7 0 15,8 4-17-15,-12-21-152 0,37 31-137 0,-37-31-188 16,0 0-104-16,27 12 136 0,-27-12 462 0</inkml:trace>
  <inkml:trace contextRef="#ctx0" brushRef="#br4" timeOffset="188291.9803">14734 8782 1196 0,'-3'19'349'0,"1"6"153"0,2-25-502 0,-19 8 0 16,19-8 0-16,-23 14 0 0,23-14 0 15,-27 18 0-15,27-18 0 0,-27 27 0 0,10-13 0 16,3 4 0-16,-3 0 0 0,0 3 0 0,2-2 0 15,4-2 0-15,11-17 0 0,-16 30 0 0,16-30 0 16,-1 21 0-16,1-21 0 0,0 0 0 0,18 13 0 16,-18-13 0-16,25 0 0 0,-25 0 0 15,35-8 0-15,-16 3 0 0,2 0 0 0,-1-1 0 16,-1 0 0-16,-2 1 0 0,-17 5 0 16,29-8 0-16,-29 8 0 0,17-3 0 0,-17 3 0 15,0 0 0-15,0 0 0 0,0 0 0 0,1 24 0 16,-1-24 0-16,-17 21 0 0,17-21 0 0,-21 27 0 15,21-27 0-15,-25 26 0 0,25-26 0 0,-19 24 0 16,19-24 0-16,-11 20 0 0,11-20 0 0,0 0 0 16,0 0 0-16,6 19-13 0,-6-19-92 15,24 0-93-15,-32-29-129 0,38 27-205 0,-30 2-24 16,23-41 241-16</inkml:trace>
  <inkml:trace contextRef="#ctx0" brushRef="#br4" timeOffset="188604.4791">15099 8682 1089 0,'27'13'385'0,"-51"-38"115"0,24 25-427 16,0 0-73-16,0 0 0 0,0 0 0 0,-20-4 0 15,20 4 0-15,-17 15 0 0,17-15 0 0,-21 24 0 16,10-7 0-16,1 1 0 0,-4 3 0 0,2 3 0 16,-3-1 0-16,3 1 0 0,0-1 0 0,1 1 0 15,3-3 0-15,-1-2 0 0,9-19 0 0,-4 26 0 16,4-26 0-16,0 0 0 0,13 18 0 0,-13-18 0 15,19-5 0-15,-19 5 0 0,33-16 0 16,-10 5 0-16,4-1 0 0,3-2 0 16,2 0 0-16,-2 1 0 0,-1 2 0 0,-3 3 0 15,-3 3 0-15,-5 2 0 0,-18 3 0 0,23 9 0 16,-23-9 0-16,6 26 0 0,-9-6 0 0,-4 5 0 16,-4 2 0-16,-5 3 0 0,-2 3 0 0,-3-1 0 15,1 2 0-15,0-4 0 0,1-1 0 16,1-3 0-16,2-1 0 0,1-4 0 0,4 1 0 15,11-22-49-15,-12 38-187 0,-14-41-350 0,26 3-9 16,0 0 16-16</inkml:trace>
  <inkml:trace contextRef="#ctx0" brushRef="#br4" timeOffset="188932.6013">13957 9479 1368 0,'0'0'597'0,"0"0"-528"0,0 0-56 15,0 0-13-15,21-16 0 0,-21 16 0 16,23-13 0-16,-23 13 0 0,34-8 0 0,-12 6 0 15,2 4 0-15,5 0 0 0,3 3 0 0,2-2 0 16,4 1 0-16,4-2 0 0,6 0 0 0,3-1 0 16,6-4 0-16,4 0 0 0,0-4 0 15,4-2 0-15,-3-2 0 0,6 2 0 0,-2-6 0 16,8 3 0-16,-7-15-70 0,22 30-220 0,-40-41-214 16,20 26-119-16,-14-5 64 0,-12-14 559 0</inkml:trace>
  <inkml:trace contextRef="#ctx0" brushRef="#br4" timeOffset="189588.8583">15916 9015 1579 0,'16'24'468'0,"-16"-24"-468"0,0 0 0 0,0 0 0 16,0 0 0-16,0 0 0 0,21-23 0 15,-21 23 0-15,27-18 0 0,-7 7 0 0,3-2 0 16,3-1 0-16,2 1 0 0,1-2 0 0,0 1 0 16,3 1 0-16,-4-2 0 0,0 3 0 0,-4 0 0 15,-3 1 0-15,-21 11 0 0,27-16 0 0,-27 16 0 16,0 0 0-16,0 0 0 0,0 0 0 16,7-18 0-16,-7 18 0 0,-17-5 0 0,17 5 0 15,-28-3 0-15,10 1 0 0,-5 5 0 0,-2 2 0 16,3 0 0-16,-3 2 0 0,0 1 0 0,2 2 0 15,0 1 0-15,4 2 0 0,1 2 0 0,1 2 0 16,3 1 0-16,1 2 0 0,2 3 0 16,1 1 0-16,3 4 0 0,2 0 0 15,1 1 0-15,2-1 0 0,-1-1 0 0,3-3 0 16,5-1 0-16,0-4 0 0,6 0 0 0,-11-19 0 16,31 28 0-16,-12-21 0 0,7-2 0 0,3-6 0 15,6-1 0-15,4-10-18 0,11 7-83 0,-14-27-88 16,36 35-115-16,-42-42-165 0,25 18-83 0,-3 5 139 15,-18-23 413-15</inkml:trace>
  <inkml:trace contextRef="#ctx0" brushRef="#br4" timeOffset="189948.2179">16757 8926 1417 0,'-31'-23'508'16,"31"23"-402"-16,0 0-90 0,-18-12-16 16,18 12 0-16,-24-9 0 0,24 9 0 0,-23-9 0 15,23 9 0-15,-25-2 0 0,25 2 0 0,-20 6 0 16,20-6 0-16,-23 16 0 0,23-16 0 0,-28 27 0 15,13-9 0-15,0 1 0 0,-2 1 0 16,2 2 0-16,-2-2 0 0,2 2 0 0,0-2 0 16,6-1 0-16,3-2 0 0,6-17 0 0,-7 28 0 15,7-28 0-15,8 17 0 0,-8-17 0 0,22 7 0 16,-22-7 0-16,30-3 0 0,-13-3 0 0,4 0 0 16,-1-3 0-16,1-3 0 0,1-2 0 0,-4-3 0 15,2 0 0-15,-20 17 0 16,31-32 0-16,-16 15 0 0,-15 17 0 0,22-32 0 15,-22 32 0-15,16-24 0 0,-16 24 0 0,0 0 0 16,14-20 0-16,-14 20 0 0,0 0 0 0,0 0 0 16,0 0 0-16,0 0 0 0,0 0 0 0,0 0 0 15,5 21 0-15,-5-21 0 0,5 28 0 0,-5-28 0 16,11 29 0-16,-11-29 0 0,22 24 0 0,-2-10-35 16,-20-14-108-16,49 19-83 0,-49-39-113 15,40 24-231-15,-15-5 65 0,-6-17 277 0</inkml:trace>
  <inkml:trace contextRef="#ctx0" brushRef="#br4" timeOffset="190166.9869">17124 8826 2002 0,'0'0'45'16,"0"0"-45"-16,-27 8 0 0,27-8 0 0,-29 20 0 15,29-20 0-15,-32 30 0 0,15-11 0 0,2 6 0 16,-2 0 0-16,1 4 0 0,0 0 0 0,1 0 0 15,3-2 0-15,5-4 0 0,4-3 0 0,6-3 0 16,-3-17 0-16,17 21 0 0,-17-21 0 0,32 5 0 16,-8-9 0-16,1-6 0 0,7-3 0 15,-2-9 0-15,22 15-153 0,-37-45-231 16,35 30-278-16,-21-15 53 0,-1-7 371 0</inkml:trace>
  <inkml:trace contextRef="#ctx0" brushRef="#br4" timeOffset="190465.3509">17469 8577 1813 0,'4'53'234'0,"-15"-18"-234"0,-13 0 0 0,-1 3 0 16,4 3 0-16,-3 0 0 0,1 2 0 0,3-3 0 16,1 0 0-16,4-5 0 0,2-4 0 0,5-6 0 15,3-6 0-15,5-19 0 0,4 27 0 0,-4-27 0 16,0 0 0-16,23 17 0 0,-23-17 0 15,24-5 0-15,-24 5 0 0,32-16 0 0,-13 2 0 16,2-2 0-16,0 0 0 0,0-2 0 0,1-1 0 16,-1 1 0-16,-3-2 0 0,1 3 0 0,-19 17 0 15,30-27 0-15,-30 27 0 0,22-17 0 16,-22 17 0-16,0 0 0 0,0 0 0 0,0 0 0 16,0 0 0-16,13 19 0 0,-13-19 0 0,-3 24 0 15,3-24 0-15,-5 30 0 0,5-30 0 16,0 30 0-16,0-30-102 0,18 29-217 0,-35-36-227 15,17 7-108-15,17 21 229 0</inkml:trace>
  <inkml:trace contextRef="#ctx0" brushRef="#br4" timeOffset="190920.6269">18428 8510 1570 0,'0'0'477'0,"12"-26"-477"16,-12 26 0-16,1-20 0 0,-1 20 0 0,0 0 0 16,0 0 0-16,0 0 0 0,0 0 0 15,0 0 0-15,-8 23 0 0,6-6 0 0,-1 4 0 16,0 4 0-16,-2 2 0 0,2 4 0 0,-2 4 0 15,-1 0 0-15,-2 3 0 0,0 1 0 0,-1-1 0 16,0 2 0-16,-1 0 0 0,0 0 0 16,3-2 0-16,-2-5 0 0,5-1 0 0,1-7 0 15,3-2 0-15,0-5 0 0,0-18 0 0,9 21-65 16,7-3-73-16,-30-38-153 0,42 35-176 0,-28-15-93 16,-4-22 48-16,4 22 499 0</inkml:trace>
  <inkml:trace contextRef="#ctx0" brushRef="#br4" timeOffset="191286.2162">18302 8873 1065 0,'0'0'543'0,"-45"-18"-200"0,26 18-278 0,-2-2-34 0,21 2-31 15,-29 3 0-15,29-3 0 0,-17 7 0 16,17-7 0-16,0 0 0 0,-4 17 0 0,4-17 0 0,0 0 0 16,26 15 0-16,-26-15 0 0,33 4 0 0,-13-6 0 15,6 1 0-15,1-2 0 0,3-2 0 16,4-4 0-16,1 2 0 0,0-4 0 15,2 1 0-15,-1-3 0 0,0 1 0 0,0-1 0 16,1 1 0-16,-3 1 0 0,-2 1 0 0,-4 0 0 16,-3 6-15-16,-5-4-16 0,-2 6-7 0,-18 2 4 15,18-4 5-15,-18 4 14 0,0 0 14 0,0 0 11 16,0 0 10-16,-15 21 5 0,15-21 7 0,-19 17 1 16,19-17-1-16,-18 24-21 0,18-24-11 15,-16 33 0-15,9-15 0 0,-1 2 0 0,4-2 0 16,-1 5 0-16,2-2 0 0,3 1 0 0,-1-1 0 15,3-1 0-15,1-2 0 0,1-1 0 0,-4-17 0 16,8 29 0-16,-8-29 0 0,13 18 0 0,-13-18 0 16,17 7 0-16,-17-7 0 0,0 0 0 15,27-8 0-15,-27 8-71 0,29-13-132 0,-42-27-175 16,34 28-250-16,-18-16 67 0,2-10 356 16</inkml:trace>
  <inkml:trace contextRef="#ctx0" brushRef="#br4" timeOffset="191864.3253">18928 8583 1845 0,'8'17'202'0,"-8"-17"-202"0,-15 18 0 15,15-18 0-15,0 0 0 0,0 0 0 16,24 21 0-16,-24-21 0 0,19 9 0 0,-19-9 0 16,22 15 0-16,-22-15 0 0,19 15 0 0,-19-15 0 15,14 19 0-15,-14-19 0 0,9 24 0 0,-9-24 0 16,4 26 0-16,-4-26 0 0,-1 32 0 0,-2-15 0 15,3-17 0-15,-8 30 0 0,8-30 0 0,-11 29 0 16,11-29 0-16,-10 27 0 0,10-27 0 16,-8 19 0-16,8-19 0 0,0 0 0 0,0 0 0 15,0 0 0-15,0 0 0 0,0 0 0 0,0 0 0 16,0 0 0-16,0 0 0 0,0 0 0 0,23-28 0 16,-23 28 0-16,19-29 0 0,-19 29 0 0,25-33 0 15,-25 33 0-15,22-31 0 0,-22 31 0 0,19-29 0 16,-19 29 0-16,18-23 0 0,-18 23 0 15,0 0 0-15,16-22 0 0,-16 22 0 16,0 0 0-16,0 0 0 0,0 0 0 0,0 0 0 16,0 0 0-16,0 0 0 0,16 17 0 0,-16-17 0 15,2 22 0-15,-2-22 0 0,-1 24 0 0,1-24 0 16,0 28 0-16,0-28 0 0,5 25 0 0,-5-25 0 16,6 17 0-16,-6-17 0 0,0 0 0 0,0 0 0 15,26 16 0-15,-26-16 0 0,26-1 0 16,-26 1 0-16,33-11 0 0,-15 2 0 0,-1 0 0 15,2-3 0-15,-1 0 0 0,0-2 0 0,0 0 0 16,-1-1 0-16,-17 15 0 0,27-24 0 0,-27 24 0 16,21-18 0-16,-21 18 0 0,0 0 0 15,0 0 0-15,17-13 0 0,-17 13 0 0,0 0 0 16,0 0 0-16,-10 21 0 0,10-21 0 0,-12 31 0 16,3-13 0-16,2 2 0 0,-1 3 0 15,-1 0 0-15,3 3 0 0,0-1 0 0,2 0 0 16,2-4 0-16,2 0 0 0,0-21 0 0,8 30 0 15,-8-30 0-15,21 22 0 0,-21-22-137 0,33 9-75 16,-40-34-110-16,41 32-184 0,-34-7 0 0,23-29 143 16</inkml:trace>
  <inkml:trace contextRef="#ctx0" brushRef="#br4" timeOffset="192223.6926">19549 8775 1978 0,'0'0'69'0,"0"0"-69"15,0 0 0-15,5 17 0 0,-5-17 0 0,0 0 0 16,3 23 0-16,-3-23 0 0,0 0 0 0,11 21 0 16,-11-21 0-16,22 11 0 0,-3-8 0 15,2-4 0-15,7-3 0 0,2-2 0 0,1-1 0 16,2-3 0-16,0-1 0 0,0-1 0 0,0-1 0 16,-3-1 0-16,-3-2 0 0,-4 1 0 0,-4 1 0 15,-19 14 0-15,23-23 0 0,-23 23 0 0,5-20 0 16,-5 20 0-16,0 0 0 0,-25-16 0 15,6 12 0-15,-2 3 0 0,-5 2 0 0,-3 3 0 16,1 3 0-16,-3 2 0 0,1 4 0 16,0 2 0-16,0 3 0 0,1 3 0 0,3 3 0 15,1 2 0-15,3 0 0 0,4 3 0 0,2 1 0 16,5-1 0-16,3-1 0 0,5-4 0 0,6-2 0 16,3-2 0-16,-6-20 0 0,30 27 0 0,-8-17 0 15,9 1 0-15,1-5 0 0,10 4 0 0,-8-19-126 16,30 29-127-16,-35-43-122 0,43 25-207 0,-13-4 73 15,-6-20 308-15</inkml:trace>
  <inkml:trace contextRef="#ctx0" brushRef="#br4" timeOffset="192692.4675">20961 8200 1406 0,'-50'-23'350'0,"50"23"-181"16,-38 13-142-16,12 0 0 0,-4 7-2 15,0 9-8-15,-5 6 9 0,-3 7-26 0,-3 5 0 16,-2 4 0-16,1 5 0 0,3 3 0 0,0 4 0 16,3 0 0-16,5-3 0 0,5-4 0 15,8-6 0-15,6-4 0 0,8-4 0 0,7-4 0 16,8-4 0-16,4-5 0 0,10-2 0 0,1-7 0 16,10 0 0-16,0-11 0 0,13 9-87 0,-20-36-216 15,37 32-272-15,-27-25-31 0,8 3 131 0</inkml:trace>
  <inkml:trace contextRef="#ctx0" brushRef="#br4" timeOffset="193067.444">21101 8709 1244 0,'0'0'510'0,"0"0"-425"16,0 0-42-16,0 0-3 0,-4-20 2 0,4 20-2 15,0 0-5-15,-27-5-27 0,27 5-8 16,-28 0 0-16,10 4 0 0,-1 1 0 0,-3 2 0 16,0 2 0-16,-1 0 0 0,0 5 0 0,1-2 0 15,2 2 0-15,3 0 0 0,17-14 0 0,-24 21 0 16,24-21 0-16,0 0 0 0,-4 25 0 16,4-25 0-16,0 0 0 0,30 16 0 0,-12-10 0 15,1-2 0-15,3 2 0 0,0-2 0 16,-3-1 0-16,1 2 0 0,-20-5 0 0,29 11 0 15,-29-11 0-15,17 15 0 0,-17-15 0 0,4 18 0 16,-4-18 0-16,-3 20 0 0,3-20 0 0,-11 26 0 16,11-26 0-16,-20 24 0 0,20-24 0 0,-27 24 0 15,27-24 0-15,-28 24 0 0,28-24 0 0,-21 18 0 16,21-18 0-16,0 0 0 0,0 0 0 0,0 0 0 16,0 0-15-16,16 17-134 0,-17-42-102 15,39 38-98-15,-38-13-215 0,20-30 31 0,12 25 348 16</inkml:trace>
  <inkml:trace contextRef="#ctx0" brushRef="#br4" timeOffset="193442.4711">21422 8752 1396 0,'-21'-17'527'0,"21"17"-451"15,0 0-35-15,-23 5-34 0,23-5-7 0,-19 7 0 16,19-7 0-16,-22 16 0 0,22-16 0 0,-32 27 0 15,16-10 0-15,-1 2 0 0,-1 0 0 0,1 4 0 16,-1-1 0-16,1 2 0 0,1-2 0 16,2-1 0-16,5-4 0 0,9-17 0 15,-11 25 0-15,11-25 0 0,0 0 0 0,0 0 0 16,19 17 0-16,-19-17 0 0,27-5 0 0,-10-1 0 16,3-5 0-16,4-2 0 0,0-4 0 0,4 0 0 15,0-1 0-15,-1 0 0 0,-2 1 0 0,-4 1 0 16,-3 0 0-16,-18 16 0 0,28-18 0 0,-28 18 0 15,0 0 0-15,17-14 0 0,-17 14 0 0,0 0 0 16,0 0 0-16,0 0 0 0,0 0 0 16,0 0 0-16,-16 19 0 0,16-19 0 0,-10 21 0 15,10-21 0-15,-5 23 0 0,5-23 0 0,-3 20 0 16,3-20-2-16,8 19-40 0,-8-19-31 16,19 20-25-16,-19-20-70 0,27 8-126 0,-35-28-96 15,30 15-148-15,0 6 97 0,-19-24 441 0</inkml:trace>
  <inkml:trace contextRef="#ctx0" brushRef="#br4" timeOffset="193801.8429">21671 8756 1539 0,'11'24'508'0,"-11"-24"-508"0,0 0 0 0,-13 21 0 16,13-21 0-16,-8 25 0 0,8-25 0 0,-6 34 0 15,4-16 0-15,-3 3 0 0,3-1 0 16,-2-1 0-16,0 2 0 0,3-3 0 15,1-18 0-15,-1 26 0 0,1-26 0 0,0 0 0 16,0 0 0-16,23 10 0 0,-23-10 0 0,22-16 0 16,-22 16 0-16,30-33 0 0,-13 11 0 0,1-1 0 15,1-2 0-15,-1-2 0 0,0 0 0 0,-1 2 0 16,0 2 0-16,-3 5 0 0,-2 1 0 0,-12 17 0 16,20-23 0-16,-20 23 0 0,0 0 0 15,0 0 0-15,0 0 0 0,0 0 0 0,14 24 0 16,-17-2 0-16,-3 5 0 0,-1 3 0 0,0 5 0 15,-3 4 0-15,-3 3 0 0,-1 3 0 0,-3 1 0 16,-1 0 0-16,0-3 0 0,0 2 0 16,-2-3 0-16,-2 1 0 0,0-6 0 0,0-2 0 15,-1-3 0-15,4-3 0 0,-1-6 0 0,5-3 0 16,15-20 0-16,-25 27-38 0,8-33-103 16,26 30-126-16,-41-46-190 0,32 22-134 0,0 0 56 15,-32-30 518-15</inkml:trace>
  <inkml:trace contextRef="#ctx0" brushRef="#br4" timeOffset="194395.6611">22418 8408 1799 0,'24'-5'83'0,"-24"5"-45"0,0 0-13 15,0 0-2-15,0 0 6 0,0 0-3 0,0 0-2 16,0 0-24-16,1 25 0 0,-6-4 0 0,-1 2 0 15,-1 4 0-15,0 2 0 0,-2 3 0 0,0 3 0 16,-1 1 0-16,0-2 0 0,0 1-1 0,2-7-31 16,5 3-37-16,3-31-54 0,10 55-216 0,-10-55-169 15,0 0-20-15,7 25 82 0</inkml:trace>
  <inkml:trace contextRef="#ctx0" brushRef="#br4" timeOffset="194786.2201">22695 8531 1825 0,'0'0'93'0,"0"0"-40"15,-22 23-14-15,22-23-13 0,-14 23-15 0,14-23-11 16,-14 35 0-16,7-15 0 0,2 1 0 0,-1 2 0 16,1-1 0-16,0 1 0 0,0 2 0 0,1 1 0 15,0-1 0-15,0-1 0 0,3-1 0 0,1-4 0 16,2 1 0-16,-2-20 0 0,13 28 0 15,-13-28 0-15,20 15 0 0,-20-15 0 0,29-2 0 16,-8-5 0-16,-1-5 0 0,3-5 0 16,0-1 0-16,0-5 0 0,0-4 0 0,-2-2 0 15,-3-1 0-15,-1-2 0 0,-1 0 0 0,-4 0 0 16,-1 1 0-16,-1 0 0 0,-2 2 0 0,-2 3 0 16,-2-1 0-16,-1 4 0 0,-3 3 0 0,-2 0 0 15,-2 3 0-15,4 17 0 0,-14-23 0 0,14 23 0 16,-17-8 0-16,17 8 0 0,-21 8 0 15,21-8 0-15,-21 26 0 0,12-8 0 0,0 1 0 16,2 2 0-16,1-2 0 0,3 2-5 16,3-21-35-16,6 36-28 0,-6-36-32 0,25 32-90 15,-25-32-123-15,27 10-104 0,-27-10-45 0,24-12 37 16,10 23 399-16</inkml:trace>
  <inkml:trace contextRef="#ctx0" brushRef="#br4" timeOffset="195067.4613">23202 8492 1381 0,'0'0'562'16,"-34"21"-458"-16,34-21-104 0,-31 19 0 0,31-19 0 16,-32 28 0-16,16-10 0 0,0 1 0 0,2 4 0 15,0 2 0-15,1 1 0 0,3 1 0 0,3 2 0 16,1-3 0-16,2 1 0 0,4-2 0 16,1-2 0-16,4-4 0 0,4-3 0 15,-9-16 0-15,20 23 0 0,-20-23 0 0,31 13 0 16,-13-12 0-16,-1-2 0 0,3-4 0 0,0-4 0 15,2-3 0-15,1-5 0 0,0-3 0 0,0-6 0 16,1-2 0-16,0-2 0 0,-1 0 0 0,-2-1 0 16,-2 0 0-16,-5 3 0 0,-2 3 0 0,-5 0 0 15,-1 3 0-15,-4-1 0 0,1 4 0 16,-6-1 0-16,3 20 0 0,-6-31 0 0,6 31 0 16,-15-23-67-16,15 23-53 0,-30-12-69 0,36 35-91 15,-40-34-64-15,32 29-85 0,-15-2 36 0,-9-14 169 16</inkml:trace>
  <inkml:trace contextRef="#ctx0" brushRef="#br4" timeOffset="195709.442">23700 8642 1633 0,'0'0'83'16,"0"0"-31"-16,0 0-13 0,0 0-7 15,0 0 1-15,-4-17-2 0,4 17-1 0,0 0 1 16,0 0 0-16,0 0-2 0,8-19-6 0,-8 19-23 16,0 0 0-16,0 0 0 0,0 0 0 0,0 0 0 15,0 0 0-15,0 0 0 0,0 0 0 0,0 0 0 16,-23 20 0-16,23-20 0 0,-22 31 0 0,8-13 0 16,-1 2 0-16,2 5 0 0,-2-2 0 0,2 3 0 15,1-3 0-15,2-2 0 0,4-4 0 16,6-17 0-16,-4 21 0 0,4-21 0 15,0 0 0-15,20 14 0 0,-20-14 0 0,23-3 0 16,-23 3 0-16,30-15 0 0,-11 1 0 0,0-3 0 16,-1-1 0-16,2-1 0 0,-2-1 0 0,0 1 0 15,-3 1 0-15,-15 18 0 0,24-30 0 0,-24 30 0 16,21-23 0-16,-21 23 0 0,0 0 0 0,17-11 0 16,-17 11 0-16,0 0 0 0,0 0 0 15,5 19 0-15,-5-19 0 0,6 30 0 0,-3-10 0 16,1 5 0-16,0 3 0 0,-2 5 0 0,-2 3 0 15,0 1 0-15,-4 3 0 0,0 3 0 0,-3 1 0 16,-2 0 0-16,-7 1 0 0,0-1 0 0,-7 1 0 16,0-2 0-16,-4-4 0 0,-1 0 0 0,-2-3 0 15,-1 0 0-15,0-4 0 16,-1 2 0-16,-1-4 0 0,-1-1 0 0,-1-3 0 16,2-8 0-16,2-7 0 0,0-6 0 0,6-5 0 15,-1-10 0-15,7-2 0 0,0-8 0 0,10-3-2 16,-5-9-78-16,25 15-96 0,-25-34-52 0,36 31-280 15,-25-18-76-15,16-6 116 0</inkml:trace>
  <inkml:trace contextRef="#ctx0" brushRef="#br4" timeOffset="196088.0913">24034 8145 1567 0,'-17'-12'246'0,"17"12"-12"0,-4 17-234 16,4-17 0-16,0 0 0 0,0 0 0 0,23 14 0 15,-23-14 0-15,35 14 0 0,-14-6 0 0,3 2 0 16,-1 3 0-16,0 1 0 15,-4 6 0-15,-2-2 0 0,-1 6 0 0,-4 3 0 16,3 0 0-16,-4 6 0 0,-3 0 0 0,0 2 0 16,-6 0 0-16,-2 0 0 0,-4 4 0 0,-5 1 0 15,-4 0 0-15,0 0 0 0,-4-2 0 0,1-1 0 16,-1-2 0-16,-1-1 0 0,-2-3 0 0,1-1 0 16,0-4 0-16,0-1 0 0,-3-5 0 0,7-1 0 15,-8-12-4-15,23 21-223 0,-36-45-110 16,36 17-320-16,-22 6 78 0,7-23 337 0</inkml:trace>
  <inkml:trace contextRef="#ctx0" brushRef="#br4" timeOffset="206512.2171">960 10470 831 0,'0'0'547'16,"22"-3"-350"-16,-22 3-124 0,-2-18-17 0,2 18-17 16,0 0-4-16,2-17-1 0,-2 17-3 15,0 0 1-15,0 0-2 0,0 0-5 0,0 0-5 16,0 0-8-16,-9 24 0 0,9-24-5 0,-6 24 3 16,2-7-2-16,0 3 1 0,1 1-2 0,0 4 4 15,1 4-9-15,-1 5 6 0,3 2-9 0,0 5 5 16,2 5 4-16,0 2-18 0,0 1 18 0,2 0-20 15,2-5 9-15,0-4 3 0,1-2-16 0,2-7 0 16,3-1-22-16,-5-10-22 0,15 13-80 0,-22-33-197 16,0 0-273-16,26 2 7 0,-26-2 394 0</inkml:trace>
  <inkml:trace contextRef="#ctx0" brushRef="#br4" timeOffset="206730.9979">903 10909 1458 0,'8'19'410'0,"-8"-19"-362"0,-17 2-6 0,17-2-10 16,0 0-2-16,0 0-4 0,0 0-25 0,0 0-1 15,0 0 0-15,0 0 0 0,0 0 0 0,0 0 0 16,0 0 0-16,25-9 0 0,-25 9 0 0,29-11 0 16,-12 3 0-16,2 0 0 0,1-2 0 0,2-1 0 15,1-2 0-15,2 1-17 0,1-1-7 0,4-2-18 16,-5 1 26-16,5 5-63 0,-10-10-2 0,19 32-133 15,-39-13-407-15,29-13 43 0,-8 13 204 16</inkml:trace>
  <inkml:trace contextRef="#ctx0" brushRef="#br4" timeOffset="207152.8437">1397 10738 1717 0,'0'0'54'0,"0"0"-21"16,0 0-2-16,0 0-1 0,0 0 7 0,0 0-9 15,0 0-2-15,0 0-11 0,-2 23-3 0,2-23-17 16,-5 35 29-16,4-12-24 0,-2 1 26 0,2 2-8 16,-2-2-17-16,2 2-1 0,0-1 0 15,0-4 0-15,2-2 0 0,-1-19 0 0,6 24 0 16,-6-24 0-16,0 0 0 0,23 8 0 0,-23-8 0 16,29-10 0-16,-29 10 0 0,33-20 0 0,-16 4 0 15,2-1 0-15,1-3 0 0,0-2 0 0,-1 0 0 16,1-1 0-16,-3 0 0 0,0 3 0 0,-3 0 0 15,1 2 0-15,-15 18 0 0,19-24 0 0,-19 24 0 16,0 0 0-16,0 0 0 0,0 0 0 0,0 0 0 16,0 0 0-16,9 18 0 0,-13 1 0 0,-1 6 0 15,-2 4 0-15,-2 6 0 0,-1 5 0 0,-3 2 0 16,0 4 0-16,-2 7 0 0,-2 2 0 16,-1 0 0-16,0 4 0 0,0 0 0 0,-2-1 0 15,2-2 0-15,0 0 0 0,-1-6 0 0,2-3 0 16,4-6 0-16,-3-5 0 0,4-7 0 0,2-5 0 15,1-5 0-15,9-19 0 0,-13 19 0 16,13-19 0-16,0 0 0 0,0 0 0 0,-4-21-43 16,4-2-22-16,8 5-20 0,-13-27-93 0,30 35-127 15,-41-40-188-15,29 14-80 0,-1 3 269 0</inkml:trace>
  <inkml:trace contextRef="#ctx0" brushRef="#br4" timeOffset="207762.3051">1984 10773 938 0,'0'0'495'0,"0"0"-320"0,0 0-109 15,0 0-18-15,0 0-2 0,0 0-6 16,0 0-9-16,-15 23-29 0,15-23 36 0,-10 24-42 15,4-6 37-15,2 3-14 0,-2-1-8 0,0 6 10 16,-2 0-9-16,0 2 5 0,1 0-8 0,-2 0 4 16,2-1-6-16,1 0 8 0,0-2-6 15,1-1-3-15,1-6-6 0,4-18 0 0,-1 25 0 16,1-25 0-16,0 0 0 0,0 0 0 16,0 0 0-16,0 0 0 0,0 0 0 0,0 0 0 15,21-18 0-15,-21 18 0 0,11-33 0 0,-6 13 0 16,0-1 0-16,-1 0 0 0,1-1 0 0,1 0 0 15,0-2 0-15,-1 2 0 0,1-1 0 0,-2 1 0 16,0 2 0-16,-1-2 0 0,2 0 0 0,0 2 0 16,4-1 0-16,-1 3 0 0,-8 18 0 0,22-29 0 15,-22 29 0-15,26-15 0 0,-26 15 0 16,30-9 0-16,-13 5 0 0,1 2 0 0,2 1 0 16,-1-1 0-16,1 1 0 0,-2 1 0 15,-1 0 0-15,-17 0 0 0,30 5 0 0,-30-5 0 16,21 7 0-16,-21-7 0 0,0 0 0 0,15 21 0 15,-15-21 0-15,-3 18 0 0,3-18 0 0,-10 19 0 16,10-19 0-16,-17 23 0 0,17-23 0 0,-26 23 0 16,26-23 0-16,-33 22 0 0,16-10 0 15,0 1 0-15,-2 1 0 0,1-2 0 0,1 3 0 16,17-15 0-16,-31 37 0 0,16-15 0 0,0 3 0 16,1 4 0-16,-1 5 0 0,2 6 0 0,-2 1 0 15,1 4 0-15,-2 1 0 0,-1 1 0 0,0 2 0 16,-1 1 0-16,0-1 0 0,1-1 0 0,3-5 0 15,0-4 0-15,4-8 0 16,1-6 0-16,3-6 0 0,6-19 0 0,0 19 0 16,0-19 0-16,0 0-88 0,8-17-145 0,22 21-348 15,-29-28-34-15,18 2 86 0</inkml:trace>
  <inkml:trace contextRef="#ctx0" brushRef="#br4" timeOffset="208371.5976">2471 10941 920 0,'0'0'447'16,"0"0"-250"-16,0 0-146 0,0 0-5 0,0 0 5 16,0 0-1-16,0 0-5 0,18-19-8 0,-18 19-4 15,20-3-4-15,-20 3-1 0,21-6-4 16,-21 6 1-16,28-9-7 0,-11 1-1 0,2 0-3 16,0-3-2-16,2 0-9 0,1-3-3 0,0-3 0 15,1 1 0-15,-1-3 0 0,0 1 0 0,-1 1 0 16,-1-3 0-16,-6 3 0 0,-14 17 0 0,22-31 0 15,-22 31 0-15,11-29 0 0,-11 29 0 16,-1-23 0-16,1 23 0 0,-17-15 0 0,17 15 0 16,-29-4 0-16,9 6 0 0,-1 4 0 15,-4 4 0-15,0 4 0 0,-1 4 0 0,-2 4 0 16,0 3 0-16,1 3 0 0,1 4 0 0,-1-1 0 16,4 1 0-16,3-2 0 0,6-2 0 0,5-4 0 15,4-1 0-15,7-1 0 0,2-4 0 0,-4-18 0 16,28 28 0-16,-4-19 0 0,5-1 0 0,6-5 0 15,1-5 0-15,11 4-81 0,-21-31-203 16,35 24-378-16,-13-16 30 0,5 6 245 16</inkml:trace>
  <inkml:trace contextRef="#ctx0" brushRef="#br4" timeOffset="208918.5047">3775 10738 1166 0,'0'0'586'0,"0"0"-540"0,0 0-17 15,0 0-1-15,0 0-5 0,0 0-2 0,0 0-5 16,-24-4-2-16,24 4-3 0,-23 16 0 16,23-16 0-16,-30 24 2 0,14-7-14 0,-3 1 31 15,0 4-27-15,-1-1 28 0,0 0-22 0,2 1-9 16,3 0 0-16,2-3 0 0,5 1 0 0,2-2 0 15,6-18 0-15,-3 30 0 0,3-30 0 16,11 22 0-16,-11-22 0 0,24 14 0 0,-7-10 0 16,3-3 0-16,1-4 0 0,3-5 0 0,-1-1 0 15,2-6 0-15,1-1 0 0,-2-3 0 16,1-5 0-16,-5-2 0 0,1-1 0 0,-2-4 0 16,-4 2 0-16,-2-2 0 0,-3 3 0 0,-4 0 0 15,-2 3 0-15,-4 6 0 0,-4 2 0 0,4 17 0 16,-13-23 0-16,13 23 0 0,-21-17 0 0,21 17 0 15,-27-8 0-15,27 8 0 0,-26 4 0 0,26-4 0 16,-21 13 0-16,21-13 0 0,-11 25 0 16,11-25 0-16,1 31 0 0,5-14-34 15,-6-17 1-15,23 31-18 0,-23-31-21 0,53 33-134 16,-53-33-355-16,47-4-33 0,-18-3 99 0</inkml:trace>
  <inkml:trace contextRef="#ctx0" brushRef="#br4" timeOffset="209151.0775">4709 10316 1192 0,'-3'-38'527'16,"20"26"-421"-16,-23-8-33 0,6 20-15 0,-10-29-20 15,10 29-14-15,-26-28-27 0,7 16 23 0,0 2-30 16,-3 5 32-16,-1 2-22 0,1 4 0 0,-1 5 0 16,1 4 0-16,0 3 0 0,0 6 0 0,2 4 0 15,0 5 0-15,2 6 0 0,2 5 0 0,0 5 0 16,3 7 0-16,1 6 0 0,0 5 0 15,-1 4 0-15,2 6 0 0,-1-1 0 0,3-2 0 16,1-4 0-16,2-9 0 0,4-8 0 0,3-7 0 16,5-6-19-16,-1-8-40 0,8 3-32 15,-13-30-96-15,26 26-363 0,-26-26-47 0,0 0 54 16</inkml:trace>
  <inkml:trace contextRef="#ctx0" brushRef="#br4" timeOffset="209328.297">4238 10713 1708 0,'-52'-10'339'0,"32"21"-339"0,20-11 0 15,-14 26 0-15,14-26 0 0,17 20 0 0,-17-20 0 16,37 18 0-16,-9-13 0 0,6 0 0 0,8-10 0 16,5-6 0-16,5-2 0 0,2-6 0 15,-1 5 0-15,-3-4 0 0,3 4 0 0,-8-1 0 16,13 14-100-16,-30-27-475 0,34 20-74 0,-22-8-6 15</inkml:trace>
  <inkml:trace contextRef="#ctx0" brushRef="#br4" timeOffset="213645.7862">2751 11539 1017 0,'0'-20'544'16,"0"20"-503"-16,-2-22-1 0,2 22-3 0,-2-20 4 15,2 20 1-15,-7-17-10 0,7 17-2 0,0 0-4 16,-26-11-1-16,26 11-4 0,-31 4-4 0,11 1-6 15,1 4 4-15,-2 3-2 0,0 2 5 0,1 0-5 16,1 1 5-16,1 2-8 0,3 1 4 0,3 0-6 16,1-1 1-16,11-17-4 0,-14 30-5 0,14-30 0 15,-8 23 0-15,8-23 0 0,0 0 0 16,10 19 0-16,-10-19 0 0,0 0 0 0,27 14 0 16,-27-14 0-16,19 6 0 0,-19-6 0 0,21 3 0 15,-21-3 0-15,20 4 0 0,-20-4 0 0,0 0 0 16,0 0 0-16,18 11 0 0,-18-11 0 0,0 0 0 15,3 17 0-15,-3-17 0 0,0 0 0 16,-6 18 0-16,6-18-8 0,0 0-16 0,0 0-11 16,0 0-10-16,0 0-15 0,0 0-21 15,10 18-45-15,-17-36-54 0,34 30-135 0,-27-12-228 16,13-22 45-16,9 19 367 0</inkml:trace>
  <inkml:trace contextRef="#ctx0" brushRef="#br4" timeOffset="214047.0123">2948 11523 1587 0,'0'0'163'0,"0"0"-98"16,0 0-22-16,0 0-16 0,0 0-2 0,0 0-7 15,0 0 0-15,0 0-7 0,4 18 0 0,-4-18-3 16,-4 22 1-16,4-22-3 0,-9 29 8 15,4-12-5-15,-1 0 7 0,0 0-4 0,2 0-7 16,4-17-5-16,-6 26 0 0,6-26 0 0,0 0 0 16,0 19 0-16,0-19 0 0,0 0 0 15,17 3 0-15,-17-3 0 0,25-10 0 0,-25 10 0 16,35-23 0-16,-16 6 0 0,2-2 0 0,1-3 0 16,1-1 0-16,-1 0 0 0,0 0 0 0,-3 2 0 15,0 0 0-15,-5 4 0 0,-14 17 0 16,20-25 0-16,-20 25 0 0,0 0 0 0,0 0 0 15,0 0 0-15,0 0 0 0,0 0 0 0,0 0 0 16,-8 24 0-16,8-24 0 0,-15 35 0 0,7-13 0 16,1-1 0-16,2 0 0 0,1 0 0 0,3-5 0 15,4 1 0-15,-3-17-24 0,11 27-11 0,-11-27-8 16,23 21-16-16,-23-21-28 0,41 16-116 16,-42-37-185-16,32 21-191 0,-12-8 36 15,-6-10 458-15</inkml:trace>
  <inkml:trace contextRef="#ctx0" brushRef="#br4" timeOffset="214500.1471">3620 11421 1238 0,'-19'-11'582'0,"19"11"-530"0,-28 11-21 16,28-11-23-16,-28 8 21 0,28-8-24 0,-29 10 19 15,29-10 0-15,-31 21 10 0,14-10-14 0,17-11-20 16,-28 26 0-16,28-26 0 0,-23 32 0 0,23-32 0 15,-17 33 0-15,12-16 0 0,5-17 0 16,-1 31 0-16,1-31 0 0,8 22 0 0,-8-22 0 16,19 8 0-16,-19-8 0 0,29-1 0 15,-10-3 0-15,1-4 0 0,3-4 0 0,0-5 0 16,4-2 0-16,0-3 0 0,-1-1 0 0,-1-3 0 16,-1 2 0-16,-3 0 0 0,-1 1 0 0,0 2 0 15,-4 3 0-15,-16 18 0 0,24-23 0 0,-24 23 0 16,0 0 0-16,0 0 0 0,0 0 0 0,0 0 0 15,16 25 0-15,-16-4 0 0,0 6 0 16,-3 9 0-16,1 5 0 0,-3 9 0 0,-4 2 0 16,1 2 0-16,-4 3 0 0,-2 1 0 0,-1 0 0 15,-1 2 0-15,-2-5 0 0,-1-3 0 16,3-2 0-16,1-9 0 0,1-4 0 0,3-8 0 16,3-6 0-16,8-23 0 0,-11 25 0 0,11-25 0 15,0 0 0-15,0 0 0 0,0 0 0 0,1-29 0 16,3 8 0-16,-1-4 0 0,2-4 0 15,4 1 0-15,-2-4 0 0,4 1 0 0,0-2 0 16,1 1-37-16,-3-6-25 0,8 15-41 0,-25-27-144 16,39 34-309-16,-37-28 119 0,17 17-117 0,11 20 504 15</inkml:trace>
  <inkml:trace contextRef="#ctx0" brushRef="#br4" timeOffset="215368.7317">4642 11361 1433 0,'0'0'189'0,"0"0"-102"16,0 0-20-16,-36 7-5 0,36-7-15 0,-28 0-9 15,28 0-11-15,-32 3-8 0,15-1-3 0,-4 3 2 16,1 3 0-16,0 2 2 0,-2 3-16 0,-1 3-2 15,1 2-2-15,-1 4 0 0,0 2 0 0,0 0 0 16,1 0 0-16,1-1 0 0,0 0 0 16,6-2 0-16,1-3 0 0,14-18 0 0,-17 27 0 15,17-27 0-15,0 0 0 0,0 0 0 0,0 0 0 16,26 11 0-16,-8-18 0 0,5-6 0 0,4-3 0 16,4-8 0-16,3-2 0 0,3-5 0 15,-1-1 0-15,0-1 0 0,-3 3 0 0,-3 0 0 16,-2 3 0-16,-4 3 0 0,-2 3 0 0,-5 6 0 15,-17 15 0-15,20-22 0 0,-20 22 0 16,0 0 0-16,0 0 0 0,0 0 0 0,0 0 0 16,0 0 0-16,-24 26 0 0,24-26 0 0,-21 36 0 15,10-14 0-15,0 4 0 0,2 2 0 0,-1 1 0 16,3 0 0-16,1 1 0 0,1-2 0 0,4-3 0 16,2-4 0-16,-1-21 0 0,11 29 0 0,-11-29 0 15,23 12 0-15,-6-11 0 0,3-3 0 16,2-4 0-16,2-5 0 0,1-3 0 0,2-4-17 15,0-2-19-15,1-1 5 0,-2-4-12 0,0 5 8 16,-6-3-14-16,0 5 14 0,-6-1 25 16,-14 19-29-16,23-27 55 0,-23 27-33 0,0 0 31 15,12-20 15-15,-12 20 7 0,0 0 9 0,0 0-4 16,0 0-8-16,0 0-14 0,-13 17-10 0,13-17-24 16,0 0 32-16,-8 28-32 0,8-28 31 15,-3 30-10-15,2-11-2 0,-1-1 6 0,1 3-3 16,1-2 5-16,-1-1-3 0,1-1 6 0,0-17-11 15,0 29-4-15,0-29 0 0,2 18 0 0,-2-18 0 16,0 0 0-16,0 0 0 0,0 0 0 0,0 0 0 16,0 0 0-16,0 0 0 0,22-25 0 15,-15 6 0-15,2-3 0 0,2-2 0 0,0-2 0 16,1-2 0-16,-1 4 0 0,0-1 0 16,-1 3 0-16,-1 3 0 0,1-1 0 0,-10 20 0 15,20-30 0-15,-20 30 0 0,21-26 0 0,-21 26 0 16,28-27 0-16,-9 16 0 0,-19 11 0 0,39-24 0 15,-16 6-29-15,23 19-175 0,-23-41-82 0,45 39-150 16,-33-29-112-16,16-7 61 0,24 29 431 0</inkml:trace>
  <inkml:trace contextRef="#ctx0" brushRef="#br4" timeOffset="216228.0791">6274 10520 1012 0,'0'0'507'0,"29"8"-384"16,-29-8-33-16,0 0-7 0,0 0-20 0,0 0-19 15,-18 10-21-15,18-10-13 0,-16 22-7 16,16-22 7-16,-23 35-2 0,11-11 7 0,-5 3 1 15,2 5 6-15,-3 1-4 0,2 6-18 0,-1 2 0 16,1 4 0-16,1-2 0 0,2 0 0 0,2-6 0 16,5-3 0-16,2-6 0 0,7-6 0 15,-3-22 0-15,18 28 0 0,0-22 0 0,4-4 0 16,5-7 0-16,6-4 0 0,3-10 0 0,7-7 0 16,2-7 0-16,2-7 0 0,3-6 0 0,-1-6 0 15,-2-3 0-15,-1 1 0 0,-3 1 0 0,-2 6 0 16,-7 4 0-16,-3 4 0 0,-7 4 0 15,-7 6 0-15,-6 5 0 0,-5 3 0 0,-6 21 0 0,-1-19 0 16,1 19 0-16,0 0 0 16,-27 2 0-16,27-2 0 0,-30 28 0 0,10-4 0 15,2 5 0-15,0 4 0 0,0 7 0 0,1 2 0 16,1 5 0-16,2 4 0 0,5 0 0 0,1-2 0 16,4-3 0-16,1-6 0 0,7-2 0 0,1-7 0 15,6-2 0-15,2-8 0 0,8-3-1 0,-3-12-75 16,27 20-149-16,-35-44-67 0,44 36-110 0,-37-28-172 15,9-16 133-15,25 23 406 0</inkml:trace>
  <inkml:trace contextRef="#ctx0" brushRef="#br4" timeOffset="216556.2172">7134 10624 1363 0,'0'0'655'15,"0"0"-626"-15,-36 21-29 0,18-15 0 16,18-6 0-16,-35 18 0 0,18-3 0 0,-3 0 0 15,1 5 0-15,2-1 0 0,1 5 0 0,1-1 0 16,3 0 0-16,2-1 0 0,4-4 0 0,6-18 0 16,-1 27 0-16,1-27 0 0,0 0 0 0,26 19 0 15,-26-19 0-15,35 1 0 0,-11-6 0 0,4-3 0 16,3-4 0-16,0-3 0 0,-1 2 0 16,-3 2 0-16,1 0 0 0,-3 4 0 15,-2 3 0-15,-23 4 0 0,29-1 0 0,-29 1 0 16,0 0 0-16,12 26 0 0,-12-26 0 0,-10 31 0 15,0-12 0-15,-3 4 0 0,-2 3 0 0,-5 0 0 16,-1 1 0-16,1 1 0 0,-2-4 0 0,2-1 0 16,3 0 0-16,3-6 0 0,14-17 0 0,-18 28 0 15,18-28 0-15,0 0-32 0,0 0-66 0,24 1-132 16,-30-36-80-16,41 34-57 0,-30-22-191 16,8-19 129-16,24 27 407 0</inkml:trace>
  <inkml:trace contextRef="#ctx0" brushRef="#br4" timeOffset="216899.9583">7343 10825 1865 0,'17'16'88'0,"-17"-16"-55"0,-9 18 3 16,9-18-11-16,0 0-25 0,0 0 0 0,22 6 0 16,-22-6 0-16,27-11 0 0,-10 3 0 0,2-3 0 15,3-5 0-15,3 3 0 0,-2-4 0 0,0-1 0 16,-1 2 0-16,-4-2 0 0,-1 3 0 0,-17 15 0 15,24-29 0-15,-24 29 0 0,16-26 0 0,-16 26 0 16,4-26 0-16,-4 26 0 0,-5-20 0 16,5 20 0-16,-17-17 0 0,17 17 0 15,-25-12 0-15,25 12 0 0,-27-8 0 0,27 8 0 16,-31-4 0-16,31 4 0 0,-32 3 0 0,32-3 0 16,-31 18 0-16,14-2 0 0,0 6 0 0,2 3 0 15,1 4 0-15,1 6 0 0,3-3 0 0,3 3 0 16,4-1 0-16,3-5 0 0,3-1 0 0,5-7 0 15,4-4 0-15,6-3 0 0,4-5 0 16,8-4 0-16,7-4 0 0,4-7 0 0,10-1 0 16,0-10 0-16,20 15-184 0,-30-44-133 0,47 35-175 15,-27-28-137-15,7-9 205 0,22 28 424 0</inkml:trace>
  <inkml:trace contextRef="#ctx0" brushRef="#br4" timeOffset="217306.2366">8679 10274 1458 0,'37'14'287'15,"-63"-16"-227"-15,26 2-17 0,0 0-1 0,1 17 6 16,-1-17-13-16,3 27-5 0,-2-5-15 0,0 5 5 15,0 4-11-15,-1 7-9 0,-2 4 0 0,0 3 0 16,-3 2 0-16,-1 1 0 0,-3 2 0 0,-1 1 0 16,-1-4 0-16,2-2 0 0,0-7 0 15,2-5 0-15,4-5 0 0,2-5 0 16,5-5 0-16,-4-18 0 0,11 23-23 0,-11-23-39 16,21 11-47-16,-31-35-153 0,41 33-159 0,-27-29-164 15,7 0 32-15,7 11 522 0</inkml:trace>
  <inkml:trace contextRef="#ctx0" brushRef="#br4" timeOffset="217493.8018">8615 10737 1667 0,'-27'-3'279'15,"27"3"-217"-15,-16 17-23 0,16-17-39 0,0 0 0 16,0 0 0-16,0 0 0 0,18 14 0 0,-18-14 0 16,36-11 0-16,-12-1 0 0,5-5 0 15,4-3 0-15,4-3 0 0,1-1 0 0,1-4 0 16,2 3 0-16,-4-4 0 0,5 2-22 0,-7-3-41 15,6 10-27-15,-19-23-97 0,32 37-126 16,-37-24-260-16,15 1-6 0,6 10 360 0</inkml:trace>
  <inkml:trace contextRef="#ctx0" brushRef="#br4" timeOffset="217837.4616">9207 10189 1503 0,'4'35'368'0,"-25"-27"-307"0,9 9-11 0,12-17-11 15,-27 37-13-15,15-16-26 0,0 6 0 16,1 2 0-16,1 4 0 0,-1 2 0 0,0 1 0 15,-2 3 0-15,1-2 0 0,-1 2 0 16,1 0 0-16,1-2 0 0,0 2 0 0,0-3 0 16,4-1 0-16,-1-5 0 0,3-4 0 0,2-6 0 15,3-20 0-15,2 26 0 0,-2-26 0 0,0 0 0 16,23 9 0-16,-23-9 0 0,26-12 0 0,-7 0 0 16,1-5 0-16,2-7 0 0,1-2 0 15,0-3 0-15,1 1 0 0,-3 4 0 0,0-1 0 16,-5 5 0-16,0 0 0 0,-2 4 0 0,-14 16 0 15,25-25 0-15,-25 25 0 0,0 0 0 0,0 0 0 16,17-6 0-16,-17 6 0 0,-3 17 0 0,3-17 0 16,-6 37 0-16,0-13 0 0,0 4 0 0,-1 1 0 15,2 0 0-15,0 0 0 0,1 1 0 16,3-5 0-16,4-1 0 0,1-5 0 16,-4-19 0-16,24 25 0 0,-6-17-22 0,0-9-40 15,14 8-51-15,-25-32-129 0,40 27-186 0,-38-39 50 16,20 15-183-16,9 10 321 0,-26-24 240 0</inkml:trace>
  <inkml:trace contextRef="#ctx0" brushRef="#br4" timeOffset="218166.4074">9461 10593 1575 0,'18'36'401'0,"-18"-36"-345"0,-13 24-41 0,13-24-15 15,5 21 0-15,-5-21 0 0,21 16 0 16,-21-16 0-16,34 8 0 0,-14-8 0 0,6-2 0 15,2-4 0-15,1-2 0 0,1-3 0 0,1-1 0 16,-3-1 0-16,-1-1 0 0,-3-1 0 16,-2 1 0-16,-5-1 0 0,-17 15 0 0,24-27 0 15,-24 27 0-15,7-26 0 0,-7 26 0 0,-9-22 0 16,9 22 0-16,-22-17 0 0,22 17 0 0,-32-12 0 16,13 11 0-16,-1 4 0 0,0 5 0 0,-4 5 0 15,3 4 0-15,-4 5 0 0,2 2 0 0,0 3 0 16,1 4 0-16,0 3 0 0,4 2 0 15,2-1 0-15,3 1 0 0,4-4 0 16,4-4 0-16,7-5 0 0,-2-23 0 0,20 26 0 0,-4-22 0 16,8-3 0-16,2-8 0 0,7 0 0 15,0-10-81-15,15 11-23 0,-16-34-126 0,46 37-75 16,-37-43-124-16,21 11-130 0,15 15 221 0,-25-33 338 16</inkml:trace>
  <inkml:trace contextRef="#ctx0" brushRef="#br4" timeOffset="218705.2978">10795 10542 1533 0,'-8'-23'222'0,"8"23"-179"0,9-29-18 0,-9 29-6 15,10-28 3-15,-10 28 3 0,0 0 12 0,0 0 2 16,0 0-2-16,0 0-8 0,-20 3-17 0,20-3-8 16,-27 27-4-16,11-5 0 0,-2 1 0 0,-3 3 0 15,-1 0 0-15,0 2 0 0,0-1 0 16,2-2 0-16,1-2 0 0,5-5 0 0,14-18 0 16,-18 27 0-16,18-27 0 0,0 0 0 0,0 0 0 15,0 0 0-15,22 8 0 0,-22-8 0 16,34-17 0-16,-14 5 0 0,6-2 0 0,-1-2 0 15,2 0 0-15,-1 2 0 0,-3 3 0 0,-3 2 0 16,-3 6 0-16,-17 3 0 0,25 6 0 16,-25-6 0-16,12 20 0 0,-12-20 0 0,0 35 0 15,-5-12 0-15,-2 5 0 0,-5 1 0 0,-2 2 0 16,0-2 0-16,0-5 0 0,3-4 0 0,2-3 0 16,9-17-16-16,-10 24-20 0,10-24-10 0,0 0-6 15,0 0-20-15,33 16-77 0,-32-45-94 0,41 32-54 16,-32-34-196-16,16-3-6 0,19 19 356 0</inkml:trace>
  <inkml:trace contextRef="#ctx0" brushRef="#br4" timeOffset="219549.7496">11259 10552 1529 0,'-23'2'283'0,"1"8"-87"0,22-10-180 16,-30 2-1-16,30-2-7 0,-24 9-8 15,24-9 0-15,-24 15 0 0,24-15 0 0,-27 26 0 16,27-26 0-16,-27 34 0 0,13-13 0 0,-1 2 0 16,2-1 0-16,-2 1 0 0,4-2 0 0,0 1 0 15,11-22 0-15,-8 30 0 0,8-30 0 0,5 17 0 16,-5-17 0-16,18 6 0 0,-18-6 0 0,33-9 0 16,-13 0 0-16,2-1 0 0,3-5 0 15,4-3 0-15,-4-1 0 0,3-3 0 0,-3 2 0 16,-2-2 0-16,-1 1 0 0,-3 0 0 0,-1 1 0 15,-3 2 0-15,-15 18 0 0,22-29 0 16,-22 29 0-16,11-22 0 0,-11 22 0 0,0 0 0 16,0-17 0-16,0 17 0 0,0 0 0 0,0 0 0 15,0 0 0-15,0 0 0 0,0 0 0 0,-19 16 0 16,19-16 0-16,-6 27 0 0,4-10 0 16,1-1 0-16,0 3 0 0,2 0 0 0,1-1 0 15,-2-18 0-15,7 29 0 0,-7-29 0 0,16 18 0 16,-16-18 0-16,26 8-21 0,-26-8-2 0,33-7-8 15,-33 7-11-15,36-15-31 0,-29-11-57 0,24 29-79 16,-36-37-65-16,37 33-57 0,-31-22-35 0,7 0 37 16,-8 23 138-16,16-37 165 0,-12 19 164 15,2 1 252-15,-6 17-26 0,-1-27 11 0,1 27-155 16,3-17-114-16,-3 17-30 0,0 0-7 0,3-17-11 16,-3 17-7-16,0 0-5 0,0 0-7 15,0 0-8-15,0 0-15 0,-10 21-6 0,10-21-3 16,-2 31 4-16,-1-13-3 0,1 2 9 0,-2 1-4 15,2 3-12-15,-3 0-1 0,1 2 0 0,-1-3 0 16,3-4 0-16,1-2 0 0,1-17 0 16,1 22 0-16,-1-22 0 0,0 0 0 0,0 0 0 15,23-5 0-15,-23 5 0 0,22-29 0 0,-8 7 0 16,1-3 0-16,2-5 0 0,2-1 0 0,0-1 0 16,-2 0 0-16,0 3 0 0,-1 1 0 0,-2 4 0 15,0 4 0-15,-2 1 0 0,-12 19 0 0,14-20 0 16,-14 20 0-16,0 0 0 0,0 0 0 15,0 0 0-15,-3 18 0 0,3-18 0 16,-10 31 0-16,5-11 0 0,0-1 0 0,3 1 0 16,-1-1 0-16,2-2 0 0,1-17 0 0,1 25 0 15,-1-25 0-15,0 0 0 0,15 17 0 0,-15-17 0 16,21-5 0-16,-21 5 0 0,31-17 0 0,-11 4 0 16,2-4 0-16,1-1 0 0,0-1 0 0,0 1 0 15,-1 1 0-15,-4 1 0 0,-18 16 0 16,28-21 0-16,-28 21 0 0,0 0 0 0,0 0 0 15,0 0 0-15,0 0 0 0,0 0 0 0,-2 18 0 16,2-18 0-16,-19 36 0 0,10-15 0 0,-2 1 0 16,1 1 0-16,1 0 0 0,1-2 0 15,4-3 0-15,4-18 0 0,-2 26 0 0,2-26 0 16,7 25-105-16,-7-25-128 0,0 0-46 0,0 0-244 16,28 3 107-16,-11 3-28 0,-21-25 398 15</inkml:trace>
  <inkml:trace contextRef="#ctx0" brushRef="#br4" timeOffset="220018.5497">12155 10491 1716 0,'15'22'133'0,"-15"-22"-74"0,-8 28-13 16,8-28-11-16,4 20-9 0,-4-20-9 0,0 0-2 15,21 15-15-15,-21-15 0 0,29-7 0 0,-11-1 0 16,3-5 0-16,2 0 0 0,2-4 0 0,3 0 0 15,-2-1 0-15,1-3 0 0,-6 1 0 16,0-1 0-16,-4 2 0 0,-2 1 0 16,-15 18 0-16,13-28 0 0,-13 28 0 0,-1-18 0 15,1 18 0-15,-18-10 0 0,18 10 0 0,-32 2 0 16,11 3 0-16,-1 4 0 0,-2 2 0 0,1 4 0 16,-1 2 0-16,1 5 0 0,-1 0 0 0,4 3 0 15,3-2 0-15,5 1 0 0,4-2 0 0,3-2 0 16,7-2 0-16,-2-18 0 0,13 27 0 0,-13-27 0 15,30 15 0-15,-10-14 0 0,7-1 0 16,1-3 0-16,9-2 0 0,5-6 0 0,8 5-8 16,-16-26-236-16,36 36-62 0,-41-44-123 15,38 27-90-15,-5 3 71 0,-24-25 356 0</inkml:trace>
  <inkml:trace contextRef="#ctx0" brushRef="#br4" timeOffset="220409.1791">13215 10138 1870 0,'0'0'41'16,"14"-20"-15"-16,-14 20 0 0,0 0-3 16,0 0 2-16,0 0-5 0,18-5-4 0,-18 5-16 15,6 24 0-15,-2-6 0 0,-1 7 0 16,0 6 0-16,-2 4 0 0,-2 6 0 0,-3 2 0 15,-3 3 0-15,-3 2 0 0,-2-1 0 0,-1-1 0 16,0-5 0-16,1-5 0 0,4-2 0 0,2-4 0 16,1-4 0-16,1-3 0 0,3-7 0 15,1-16 0-15,5 19-27 0,-5-19-103 0,0 0-126 16,24 11-136-16,-29-31-164 0,13 2 41 0,-8 18 345 16</inkml:trace>
  <inkml:trace contextRef="#ctx0" brushRef="#br4" timeOffset="220581.0543">13071 10454 1939 0,'-22'18'93'16,"22"-18"-78"-16,0 0-15 0,0 0 0 15,0 0 0-15,0 0 0 0,17 18 0 0,0-16 0 16,2 0 0-16,4-2 0 0,3-2 0 0,3 0 0 16,0-2 0-16,2-2 0 0,2 2 0 0,-3-5-35 15,6 9-42-15,-15-18-59 0,23 30-98 0,-39-37-138 16,23 22-216-16,-6 4 69 0,-22-1 434 0</inkml:trace>
  <inkml:trace contextRef="#ctx0" brushRef="#br4" timeOffset="221049.8483">13570 10399 1748 0,'-20'-6'145'16,"20"6"-70"-16,0 0-28 0,0 0-15 0,-17 16-32 16,17-16 0-16,-11 22 0 0,11-22 0 15,-14 32 0-15,7-11 0 0,-1 0 0 16,2 2 0-16,-1 0 0 0,1 1 0 0,2-2 0 15,-1 0 0-15,2-3 0 0,3-19 0 0,1 26 0 16,-1-26 0-16,0 0 0 0,22 9 0 0,-22-9 0 16,27-16 0-16,-7 1 0 0,1-3 0 0,4-5 0 15,0-2 0-15,2-3 0 0,2 0 0 0,3-1 0 16,2-1 0-16,-1 3 0 0,-4 2 0 0,-2 4 0 16,-7 6 0-16,-3 3 0 0,-17 12 0 15,21-9 0-15,-21 9 0 0,0 0 0 0,0 0 0 16,4 29 0-16,-12-9 0 0,-1 6 0 15,-3 4 0-15,-3 4 0 0,0 4 0 0,-2 2 0 16,0 2 0-16,-1 4 0 0,0 1 0 0,-3 4 0 16,0-3 0-16,-2-2 0 0,1-1 0 0,2-8 0 15,0-4 0-15,3-6 0 0,3-7 0 0,14-20 0 16,-20 27 0-16,20-27 0 0,0 0 0 16,0 0 0-16,0 0 0 0,0 0 0 0,0 0 0 15,0 0 0-15,0-25 0 0,6 6 0 0,0 0 0 16,-1-2 0-16,3 0 0 0,-5 0 0 0,0-1 0 15,-1-1 0-15,-2-1 0 0,3-4 0 0,-1-1 0 16,4-1 0-16,0 1 0 0,3 3 0 0,2 1 0 16,-2 2 0-16,3 3 0 15,-12 20 0-15,26-32 0 0,-26 32 0 0,24-19 0 16,-24 19 0-16,23-19-81 0,9 30-165 0,-39-37-48 16,42 42-29-16,-35-16-23 0,23-23 18 0,17 33-41 15,-28-32 310-15</inkml:trace>
  <inkml:trace contextRef="#ctx0" brushRef="#br4" timeOffset="221706.1268">14202 10402 1323 0,'17'7'286'0,"-17"-7"-148"16,0 0-36-16,-17-8-26 0,17 8-22 0,0 0-22 15,-16 18-7-15,16-18-14 0,-16 21-11 0,16-21 0 16,-18 37 0-16,7-15 0 0,2 2 0 0,1 2 0 16,-2 3 0-16,2-3 0 0,-1 2 0 0,3-5 0 15,0-4 0-15,6-19 0 0,-3 24 0 16,3-24 0-16,0 0 0 0,0 0 0 0,0 0 0 15,21 1 0-15,-21-1 0 0,16-19 0 16,-16 19 0-16,19-34 0 0,-9 12 0 0,1-1 0 16,-1-1 0-16,1 0 0 0,-2 0 0 0,0-2 0 15,1 3 0-15,-2 0 0 0,1 2 0 0,-1 1 0 16,1 0 0-16,-2 0 0 0,2 3 0 0,-1-1 0 16,1 1 0-16,-9 17 0 0,20-30 0 15,-20 30 0-15,27-22 0 0,-27 22 0 0,30-10 0 16,-30 10 0-16,31-5 0 0,-31 5 0 0,33 2 0 15,-33-2 0-15,34 7 0 0,-34-7 0 0,30 14 0 16,-30-14 0-16,24 20 0 0,-24-20 0 0,15 26 0 16,-11-9 0-16,-4-17 0 0,1 32 0 15,-5-15 0-15,-2 0 0 0,-2 2 0 0,-2 0 0 16,-2 1 0-16,-3-1 0 0,-1 1 0 16,-3-2 0-16,1-2 0 0,-1-1 0 0,1-1 0 15,0-5 0-15,0 0 0 0,1-3 0 0,17-6 0 16,-28 8 0-16,28-8 0 0,-22 4 0 0,22-4 0 15,-17 0 0-15,17 0 0 0,0 0 0 0,0 0 0 16,0 0 0-16,0 0 0 0,0 0 0 0,-17 30 0 16,13-13 0-16,-1 5 0 0,-1 5 0 15,-4 3 0-15,0 5 0 0,-5 4 0 0,-3 3 0 16,-3 1 0-16,-2 2 0 0,-4 0 0 0,0 0 0 16,-3-1 0-16,2-1 0 0,1-7 0 15,8-3 0-15,5-14 0 0,13 3-106 0,1-22-114 16,0 0-39-16,0-18-92 0,29 18-2 0,-18-22 25 15,-2-17-65-15,27 25 357 0</inkml:trace>
  <inkml:trace contextRef="#ctx0" brushRef="#br4" timeOffset="222284.2274">14727 10461 1327 0,'0'0'598'0,"0"0"-569"0,22 4-6 15,-22-4 1-15,0 0 1 0,25 2-6 0,-25-2-17 16,19 0-2-16,-19 0 0 0,22-2 0 0,-22 2 0 15,28-10 0-15,-28 10 0 0,34-19 0 0,-17 7 0 16,2-3 0-16,1-1 0 0,-2-1 0 0,0 0 0 16,-2-2 0-16,-3 1 0 0,-13 18 0 0,17-33 0 15,-17 33 0-15,9-26 0 0,-9 26 0 16,-3-22 0-16,3 22 0 0,0 0 0 0,-24-15 0 16,24 15 0-16,-28 8 0 0,11 1 0 15,-2 6 0-15,-3 3 0 0,-1 4 0 0,1 2 0 16,-1 3 0-16,1 0 0 0,2 2 0 0,3 2 0 15,3-6 0-15,3 0 0 0,3-3 0 0,5-5 0 16,3-17 0-16,6 26 0 0,-6-26 0 0,28 9 0 16,-5-8 0-16,4-7 0 0,7 0 0 15,1-6 0-15,10 1 0 0,-5-13-64 0,23 25-187 16,-32-38-57-16,33 33-238 0,-21-18 82 0,-2-7 51 16</inkml:trace>
  <inkml:trace contextRef="#ctx0" brushRef="#br4" timeOffset="222799.8684">16275 9964 1838 0,'0'0'60'0,"-21"-25"-19"0,21 25-9 15,-29-29 2-15,29 29-10 0,-34-27-7 0,15 12-16 16,-2 0-1-16,0 1 0 0,0 0 0 16,0 2 0-16,1 1 0 0,2 2 0 15,1 5 0-15,17 4 0 0,-27 6 0 0,27-6 0 16,-20 24 0-16,10-4 0 0,1 9 0 0,1 7 0 15,-2 8 0-15,-1 6 0 0,0 7 0 0,-1 2 0 16,0 4 0-16,-1 1 0 0,-1-2 0 0,0-3 0 16,0-3 0-16,3-8 0 0,6-3 0 0,4-8 0 15,4-3 0-15,0-9 0 0,6-3 0 16,-9-22 0-16,24 28-2 0,-24-28-97 0,44 16-147 16,-46-43-100-16,40 36-119 0,-38-9-109 0,21-42 260 15,5 41 314-15</inkml:trace>
  <inkml:trace contextRef="#ctx0" brushRef="#br4" timeOffset="223988.5531">15825 10415 2025 0,'-23'28'22'0,"23"-28"-22"16,0 0 0-16,17-10 0 0,0 3 0 0,3-4 0 15,0 1 0-15,2 0 0 0,1-3 0 0,2 1 0 16,0 0 0-16,1 0 0 0,-3 1 0 0,1 2 0 15,-1-1 0-15,0 3 0 0,-1-1 0 0,0 4 0 16,-1 1 0-16,-21 3 0 0,31-1 0 16,-31 1 0-16,27 5 0 0,-27-5 0 15,17 9 0-15,-17-9 0 0,0 0 0 0,11 23 0 16,-11-23 0-16,-1 23 0 0,1-23 0 0,-10 26 0 16,10-26 0-16,-14 30 0 0,7-13 0 0,-2 0 0 15,1 1 0-15,0-1 0 0,8-17 0 0,-11 30 0 16,11-30 0-16,-6 24 0 0,6-24 0 15,-4 17 0-15,4-17 0 0,0 0 0 0,0 0 0 16,0 0 0-16,0 0 0 0,19 0 0 0,-19 0 0 16,19-21 0-16,-7 4 0 0,3-3 0 0,-2 0 0 15,2-3 0-15,-1 0 0 0,1 2 0 0,-2-1 0 16,1 3 0-16,-2 0 0 0,0-1 0 0,-1 2 0 16,-11 18 0-16,22-29 0 0,-22 29 0 0,20-23 0 15,-20 23 0-15,22-17 0 0,-22 17 0 16,22-9 0-16,-22 9 0 0,23-4 0 0,-23 4 0 15,28-1 0-15,-28 1 0 0,27 1 0 16,-27-1 0-16,30 1 0 0,-30-1 0 0,28 3 0 16,-28-3 0-16,25 3 0 0,-25-3 0 0,23 4 0 15,-23-4 0-15,19 4 0 0,-19-4 0 0,17 4 0 16,-17-4 0-16,0 0 0 0,0 0 0 0,0 0 0 16,0 0 0-16,0 0 0 0,0 0 0 15,0 0 0-15,0 0 0 0,0 0 0 0,-18 14 0 16,18-14 0-16,-24 12 0 0,24-12 0 0,-28 19 0 15,28-19 0-15,-29 27 0 0,12-10 0 0,0 2 0 16,0 2 0-16,0 0 0 0,3 1 0 0,1 0 0 16,4 0 0-16,6-2 0 0,1-3 0 15,2-17 0-15,10 27 0 0,-10-27 0 16,27 17 0-16,-10-14 0 0,2-3 0 0,3-2 0 16,1-5 0-16,2-5 0 0,1-2 0 0,2-4 0 15,-1-1 0-15,0-2 0 0,-3-2 0 0,-1 1 0 16,-3-1 0-16,-1 2 0 0,-3 0 0 0,-5-1 0 15,0 2 0-15,-4 0 0 0,-1 2 0 0,-3 1 0 16,-3 0 0-16,0 17 0 0,-5-29 0 0,5 29 0 16,-9-19 0-16,9 19 0 0,0 0 0 15,0 0 0-15,0 0 0 0,-17-4 0 0,17 4 0 16,0 0 0-16,0 0 0 0,-7 22 0 0,7-22 0 16,0 0 0-16,10 18 0 0,-10-18 0 15,0 0 0-15,23 12 0 0,-23-12 0 0,21 5 0 16,-21-5 0-16,23 5 0 0,-23-5 0 0,20 4 0 15,-20-4 0-15,21 2 0 0,-21-2 0 0,0 0 0 16,21 7 0-16,-21-7 0 0,0 0 0 16,0 0 0-16,6 17 0 0,-6-17 0 0,0 0 0 15,-5 23 0-15,5-23 0 0,-9 21 0 0,9-21 0 16,-9 29 0-16,9-29 0 0,-14 31 0 0,7-14 0 16,7-17 0-16,-12 29 0 0,12-29 0 0,-7 17 0 15,7-17 0-15,0 0 0 0,0 0 0 0,0 0 0 16,24-12 0-16,-24 12 0 0,24-31 0 15,-8 8 0-15,1-4 0 0,1-1 0 16,2-1 0-16,-3 1 0 0,0 3 0 0,-1 2 0 16,-3 4 0-16,-13 19 0 0,22-26 0 0,-22 26 0 15,0 0 0-15,0 0 0 0,0 0 0 0,0 0 0 16,10 22 0-16,-15-1 0 0,-3 5 0 0,-1 3 0 16,-2 4 0-16,0-2 0 0,1 1 0 0,2-3 0 15,1-3 0-15,4-3 0 0,3-6 0 16,0-17 0-16,8 17 0 0,-8-17 0 0,26-2 0 15,-5-8 0-15,3-4 0 0,6-7 0 0,7-3 0 16,4-4 0-16,5-6 0 0,5-2 0 0,2-1 0 16,-1-1 0-16,-2 4 0 0,-1 5 0 15,-8 4 0-15,-3 5 0 0,-8 6 0 0,-8 4 0 16,-22 10 0-16,19 4 0 0,-19-4 0 0,-12 35 0 16,-2-5 0-16,-7 6 0 0,-3 4 0 15,-7 3 0-15,2 1 0 0,-1-4 0 0,2 0 0 16,2-7 0-16,15 7-123 0,-16-29-57 0,38 20-332 15,-31-39 213-15,39 23 24 0,-19-15-8 0,21-12 296 16,6 10-266-16,-18-31 119 0,41 27 134 0</inkml:trace>
  <inkml:trace contextRef="#ctx0" brushRef="#br4" timeOffset="224804.3457">18424 9806 1559 0,'19'9'328'15,"-19"-9"-294"-15,-14-23-20 0,14 23 5 0,-10-19 1 16,10 19 7-16,0 0 2 0,0 0-12 0,0 0-17 15,0 0 0-15,-17 30 0 0,16-3 0 0,1 8 0 16,-1 6 0-16,1 7 0 0,0 4 0 0,-3 3 0 16,1 2 0-16,-2-1 0 0,-3-1 0 15,1-2 0-15,-4-3 0 0,2-6 0 0,0-5 0 16,2-5 0-16,3-6 0 0,3-6 0 0,7-4 0 16,-7-18 0-16,23 25-144 0,-34-43-398 0,38 25-38 15,-27-7-36-15</inkml:trace>
  <inkml:trace contextRef="#ctx0" brushRef="#br4" timeOffset="225007.4493">18324 10155 2047 0,'-25'3'0'0,"2"3"0"0,4-2 0 0,19-4 0 16,-21 6 0-16,21-6 0 0,0 0 0 0,0 0 0 15,0 0 0-15,0 0 0 0,17 13 0 0,0-13 0 16,2-4 0-16,4-2 0 0,4-3 0 15,7-3 0-15,-1 0 0 0,4-2 0 0,0-2 0 16,2 0 0-16,-1-2 0 0,4 1-7 0,-2-5-39 16,8 10-39-16,-18-25-101 0,26 30-361 0,-27-21-71 15,8 6 61-15</inkml:trace>
  <inkml:trace contextRef="#ctx0" brushRef="#br4" timeOffset="225382.4684">18908 9775 1533 0,'1'29'514'15,"-1"-29"-514"-15,-22 21 0 0,22-21 0 0,-17 28 0 16,9-10 0-16,1 4 0 0,-2 4 0 0,1 3 0 16,-2 2 0-16,1 1 0 0,-2 3 0 0,2 4 0 15,-2 1 0-15,0 2 0 0,-1-2 0 0,-1 1 0 16,1-5 0-16,2-3 0 0,4-6 0 16,4-8 0-16,2-19 0 0,10 22 0 15,-10-22 0-15,26 2 0 0,-7-7 0 0,1-4 0 16,2-7 0-16,4-3 0 0,1-8 0 0,2-2 0 15,1-4 0-15,-1 1 0 0,-1 2 0 0,-3 1 0 16,-2 2 0-16,-4 5 0 0,-2 3 0 0,-17 19 0 16,25-27 0-16,-25 27 0 0,0 0 0 0,0 0 0 15,0 0 0-15,0 0 0 0,0 0 0 16,0 0 0-16,6 29 0 0,-10-7 0 0,-5 3 0 16,2 2 0-16,-1 1 0 0,-1 0 0 0,3 2 0 15,1 0 0-15,3 0 0 0,-1-3 0 0,6-2 0 16,-2-7 0-16,8 1 0 0,-9-19 0 0,27 26 0 15,-10-20 0-15,8 4-34 0,-25-10-149 0,53 6-97 16,-48-30-65-16,35 26-113 0,-14-4-29 16,-12-25 228-16,27 28 259 0</inkml:trace>
  <inkml:trace contextRef="#ctx0" brushRef="#br4" timeOffset="225741.8283">19325 10176 2047 0,'0'0'0'15,"0"0"0"-15,0 0 0 0,0 0 0 16,4-17 0-16,-4 17 0 0,19-3 0 0,-19 3 0 16,29 0 0-16,-10 0 0 0,0 0 0 0,2 0 0 15,1-1 0-15,1 1 0 0,-1-1 0 16,1 1 0-16,-2 0 0 0,-1 0 0 0,-2-3 0 16,-18 3 0-16,28-7 0 0,-28 7 0 0,19-14 0 15,-19 14 0-15,12-21 0 0,-12 21 0 0,5-28 0 16,-5 28 0-16,-2-31 0 0,-1 14 0 15,3 17 0-15,-15-29 0 0,15 29 0 0,-25-22 0 16,25 22 0-16,-36-12 0 0,17 10 0 0,-1 3 0 16,-3 2 0-16,0 6 0 0,-2 2 0 0,-1 6 0 15,1 2 0-15,0 8 0 0,0 2 0 0,2 5 0 16,0 1 0-16,4 5 0 0,2 1 0 0,6 1 0 16,4-1 0-16,5-3 0 0,4-6 0 15,7-6 0-15,8-7 0 0,6-6 0 16,6-5 0-16,6-6 0 0,7-4 0 0,5-8 0 15,9-1 0-15,0-12 0 0,12 5 0 0,-18-20-327 16,26 24 32-16,-43-47-92 0,24 20-167 0,-10-12 210 16,-18-21 205-16</inkml:trace>
  <inkml:trace contextRef="#ctx0" brushRef="#br4" timeOffset="228826.069">20743 9991 1585 0,'0'0'198'16,"-13"-23"-130"-16,13 23-21 0,0 0-2 0,-18-16-4 15,18 16-5-15,-25-6-12 0,25 6-21 0,-29 8-3 16,12 0 0-16,-1 2 0 0,-2 1 0 15,1 4 0-15,-1 1 0 0,3 1 0 16,0 1 0-16,0-1 0 0,4 1 0 0,13-18 0 16,-16 30 0-16,16-30 0 0,-1 22 0 0,1-22 0 15,0 0 0-15,17 20 0 0,-17-20 0 0,26 6 0 16,-26-6 0-16,27 2 0 0,-27-2 0 0,28-3 0 16,-28 3 0-16,30-3 0 0,-30 3 0 0,30-5 0 15,-30 5 0-15,27-3 0 0,-27 3 0 16,19 4 0-16,-19-4 0 0,0 0 0 0,22 22 0 15,-22-22 0-15,6 27 0 0,-6-27 0 0,-6 33 0 16,-1-15 0-16,-3 2 0 0,-2-1 0 0,-3 2 0 16,-3-2 0-16,-1 1 0 0,-1 0 0 0,1-2 0 15,0-2 0-15,19-16 0 0,-24 24 0 0,24-24 0 16,0 0 0-16,-8 18 0 0,8-18-36 16,0 0-25-16,19-7-43 0,13 21-107 15,-33-39-88-15,44 34-29 0,-34-31-11 0,10-1-76 16,25 23 162-16,-31-31 253 0</inkml:trace>
  <inkml:trace contextRef="#ctx0" brushRef="#br4" timeOffset="229763.5691">21151 10114 1718 0,'0'0'119'0,"0"0"-65"0,-9-22-25 16,9 22-4-16,-21-17-6 0,21 17 1 0,-24-11-4 15,24 11 1-15,-30-3-2 0,30 3 0 16,-30 5-15-16,30-5 0 0,-27 9 0 0,27-9 0 15,-28 15 0-15,28-15 0 0,-31 24 0 0,31-24 0 16,-29 29 0-16,16-12 0 0,2 0 0 0,0 0 0 16,1 1 0-16,10-18 0 0,-15 31 0 15,15-31 0-15,-4 27 0 0,4-27 0 0,6 23 0 16,-6-23 0-16,18 21 0 0,-18-21 0 0,24 15 0 16,-24-15 0-16,31 9 0 0,-14-9 0 0,0-3 0 15,2-2 0-15,-2-3 0 0,1-4 0 0,1-3 0 16,0-2 0-16,3-3 0 0,-1-3 0 0,0-2 0 15,1-3 0-15,-2 1 0 0,-2-2 0 16,0 4 0-16,-2 2 0 0,-1 1 0 16,-15 22 0-16,17-29 0 0,-17 29 0 0,0 0 0 15,9-19 0-15,-9 19 0 0,0 0 0 0,0 0 0 16,-7 20 0-16,7-20 0 0,-13 38 0 0,2-13 0 16,-3 5 0-16,1 4 0 0,-1 1 0 0,0 1 0 15,3 0 0-15,1-4 0 0,4 0 0 0,3-9 0 16,5-4 0-16,-2-19 0 0,20 22 0 15,-20-22 0-15,36 7 0 0,-14-11-12 0,6 2-31 16,-5-11-28-16,15 13-60 0,-25-32-74 0,36 32-66 16,-39-39-11-16,30 30 27 0,-21-18 35 0,3 4 25 15,1 5 55-15,-8-1 66 0,-15 19 46 0,26-28 42 16,-26 28 291-16,5-29 15 0,12 37 77 16,-35-33 15-16,18 25-258 0,0 0-46 0,0 0-39 15,-18-5-13-15,18 5-18 0,0 0-7 16,-21 7-9-16,21-7-21 0,0 0-1 0,-19 19 0 15,19-19 0-15,-10 21 0 0,10-21 0 0,-7 31 0 16,3-15 0-16,-1 3 0 0,0-2 0 0,0-1 0 16,1 1 0-16,4-17 0 0,-8 28 0 0,8-28 0 15,-1 20 0-15,1-20 0 0,0 0 0 0,0 0 0 16,0 0 0-16,23 3 0 0,-23-3 0 16,20-16 0-16,-20 16 0 0,25-25 0 0,-11 8 0 15,-2-2 0-15,1-1 0 0,0 0 0 16,0-2 0-16,0 2 0 0,-2-1 0 0,1 0 0 15,-2 4 0-15,-10 17 0 0,14-29 0 0,-14 29 0 16,8-19 0-16,-8 19 0 0,0 0 0 0,0 0 0 16,0 0 0-16,0 0 0 0,0 0 0 0,0 0 0 15,0 0 0-15,0 0 0 0,-3 17 0 16,3-17 0-16,-5 22 0 0,5-22 0 0,-6 25 0 16,6-25 0-16,-4 22 0 0,4-22 0 0,-2 18 0 15,2-18 0-15,0 0 0 0,0 0 0 0,0 0 0 16,21 15 0-16,-21-15 0 0,18-6 0 0,-18 6 0 15,21-11 0-15,-21 11 0 0,22-16 0 0,-22 16 0 16,25-18 0-16,-25 18 0 0,23-16 0 16,-23 16 0-16,0 0 0 0,22-16 0 15,-22 16 0-15,0 0 0 0,0 0 0 0,0 0 0 16,0 0 0-16,0 0 0 0,0 0 0 0,0 0 0 16,0 0 0-16,9 26 0 0,-9-26 0 0,-4 26 0 15,3-9 0-15,1-17 0 0,-7 32 0 0,7-32 0 16,-4 30 0-16,4-30 0 0,-1 27 0 0,1-27 0 15,6 20 0-15,-6-20-31 0,17 23-98 16,-17-23-102-16,21 9-62 0,-34-30-19 0,30 16-173 16,5 9 73-16,-24-26 259 0</inkml:trace>
  <inkml:trace contextRef="#ctx0" brushRef="#br4" timeOffset="230107.3237">21967 10208 1369 0,'-17'-15'439'0,"17"15"-390"0,0 0-25 16,0 0 1-16,0 0 1 0,28 12 0 0,-28-12-4 15,31-4 0-15,-9-1-16 0,5 0 26 0,3-3-25 16,5-2-7-16,1-2 0 0,-1-2 0 0,2-3 0 16,-3 0 0-16,0-3 0 0,-3 1 0 15,-2 0 0-15,-3 1 0 0,-7-1 0 0,-19 19 0 16,22-29 0-16,-22 29 0 0,-2-19 0 15,2 19 0-15,-24-10 0 0,7 8 0 0,-5 2 0 16,-1 1 0-16,-4 3 0 0,0 1 0 0,-2 1 0 16,2 3 0-16,-1 3 0 0,1 5 0 0,3 3 0 15,3 1 0-15,3 4 0 0,1-1 0 0,6 2 0 16,3 2 0-16,5 0 0 0,3 0 0 16,4-1 0-16,3-6 0 0,4-3 0 0,-11-18 0 15,38 26 0-15,-11-16 0 0,7-4 0 0,2-4 0 16,5-2 0-16,2-6 0 0,8 2 0 0,-4-17-88 15,29 29-183-15,-38-37-276 0,32 23 8 0,-9-11-42 16</inkml:trace>
  <inkml:trace contextRef="#ctx0" brushRef="#br4" timeOffset="230904.2415">23327 9720 1830 0,'-9'-18'55'0,"9"18"-16"0,-14-27-4 16,14 27-6-16,0 0-2 0,-14-18-1 0,14 18-20 16,0 0-6-16,0 0 0 0,0 0 0 0,-15 18 0 15,12 0 0-15,-1 5 0 0,1 5 0 0,1 5 0 16,1 2 0-16,0 5 0 0,1 1 0 0,-3 0 0 16,-2 1 0-16,-1-1 0 0,-1 0 0 0,-3-2 0 15,-1-3 0-15,-1-2 0 0,1-2 0 16,-1-6 0-16,1-2 0 0,0-7 0 0,11-17 0 15,-16 22 0-15,16-22 0 0,0 0 0 0,0 0 0 16,0 0 0-16,0 0 0 0,0 0 0 16,4-17 0-16,-4 17 0 0,16-29 0 0,-4 10 0 15,2-3 0-15,2 0 0 0,3 1 0 0,0-2 0 16,0 2 0-16,2-1 0 0,0 3 0 16,-1 2 0-16,1 1 0 0,0 3 0 0,-1 2 0 15,-1 1 0-15,-1 3 0 0,-1 2 0 0,0 3 0 16,-17 2 0-16,29 3 0 0,-29-3 0 0,26 13 0 15,-26-13 0-15,22 20 0 0,-22-20 0 0,17 28 0 16,-17-28 0-16,12 34 0 0,-10-14 0 0,1 1 0 16,-5 1 0-16,0 1 0 0,-2-2 0 0,-2 1 0 15,-2-1 0-15,-1-3 0 0,-3-1 0 16,12-17 0-16,-29 30 0 0,12-17 0 0,-1-2 0 16,-2-2 0-16,1-3 0 0,-2-4 0 15,0-1 0-15,2-3 0 0,1-2 0 0,1-1 0 16,17 5 0-16,-30-18 0 0,30 18 0 0,-18-23 0 15,18 23 0-15,-8-29 0 0,9 12 0 0,1-1 0 16,-2 18-1-16,20-32-29 0,-2 21-52 0,-7-10-8 16,21 26-59-16,-30-32-65 0,36 38 2 15,-32-29 3-15,24 23 46 0,-9-5-182 0,-21 0 38 16,53 2 63-16</inkml:trace>
  <inkml:trace contextRef="#ctx0" brushRef="#br4" timeOffset="231341.7684">23846 10096 1192 0,'-5'-21'253'0,"23"25"-129"0,-18-4-44 15,0 0-18-15,7-24-1 0,-7 24-9 0,0 0-2 16,0 0-6-16,0 0-1 0,0 0-12 0,0 0-2 16,0 0-7-16,-25 1-18 0,25-1-4 0,-31 18 0 15,14-5 0-15,-3 2 0 0,0 3 0 0,-1 3 0 16,0-1 0-16,0 3 0 0,0 1 0 15,3-2 0-15,1 0 0 0,2-4 0 0,6-1 0 16,9-17 0-16,-9 25 0 0,9-25 0 16,0 0 0-16,11 21 0 0,-11-21 0 0,22 3 0 15,-22-3 0-15,30-7 0 0,-11 0 0 0,0-3 0 16,2-1 0-16,1-1 0 0,-3-2 0 0,2-4 0 16,2 0 0-16,-3-1 0 0,0 0 0 0,-3 0 0 15,-1-1 0-15,-2 0 0 0,0 0 0 16,-1 0 0-16,-1 1 0 0,-1 0 0 0,-2 2 0 15,-9 17 0-15,14-27 0 0,-14 27 0 0,9-17 0 16,-9 17 0-16,0 0 0 0,0 0 0 0,0 0 0 16,0 0 0-16,-1 17 0 0,1-17 0 0,-11 33 0 15,3-10 0-15,0 0 0 0,1 3 0 16,-1-2 0-16,3 1 0 0,-1 0 0 16,6-1 0-16,0-4 0 0,5 1 0 0,-5-21 0 15,18 29-45-15,-18-29-37 0,41 25-92 0,-41-25-66 16,47 3-34-16,-47-3-163 0,33-23 13 0,-2 19 82 15</inkml:trace>
  <inkml:trace contextRef="#ctx0" brushRef="#br4" timeOffset="231763.6197">24263 9977 1410 0,'2'21'562'0,"-2"-21"-501"0,-33 10-47 0,33-10-14 15,-30 16 0-15,30-16 0 0,-27 26 0 0,13-9 0 16,1 2 0-16,1 3 0 0,2 0 0 15,2 1 0-15,1 1 0 0,1-1 0 0,2 0 0 16,0-1 0-16,3-4 0 0,1-18 0 0,5 28 0 16,-5-28 0-16,0 0 0 0,24 14 0 15,-24-14 0-15,25-5 0 0,-25 5 0 0,29-18 0 16,-29 18 0-16,29-29 0 0,-14 11 0 0,-2-3 0 16,1-2 0-16,1 0 0 0,-2 2 0 0,0-2 0 15,-2 2 0-15,-2 1 0 0,2 0 0 0,-11 20 0 16,18-31 0-16,-18 31 0 0,14-18 0 0,-14 18 0 15,0 0 0-15,0 0 0 0,0 0 0 16,0 0 0-16,7 31 0 0,-9-9 0 0,-3 4 0 16,-2 5 0-16,0 4 0 0,-3 6 0 15,-3 2 0-15,0 7 0 0,-3 2 0 0,-2 2 0 16,-2 0 0-16,-1-2 0 0,0-2 0 0,-3-2 0 16,1-2 0-16,-4-4 0 0,1 0 0 0,-1-4 0 15,3-4 0-15,0-5 0 0,1-6 0 0,2-5 0 16,2-5 0-16,19-13 0 0,-28 13 0 15,28-13 0-15,-22-3 0 0,22 3 0 0,-15-22 0 16,15 22 0-16,-18-51-152 0,18 51-424 0,-5-45 15 16,5 45 10-16</inkml:trace>
  <inkml:trace contextRef="#ctx0" brushRef="#br4" timeOffset="250559.1455">952 12263 1207 0,'4'18'395'0,"-4"-18"-339"0,0 0-5 16,-22 15-7-16,22-15 0 0,-10 17-5 0,10-17-3 15,-11 18-8-15,11-18 1 0,-12 23-6 0,12-23 1 16,-15 25-5-16,15-25 2 0,-17 32-8 0,10-14 2 16,-3 2-12-16,2 2-3 0,-2 3 0 0,1 2 0 15,1 2 0-15,-1 0 0 0,3 1 0 0,0 2 0 16,3-4 0-16,0 1 0 0,2-6 0 0,2-5 0 15,-1-18 0-15,8 24 0 0,-8-24 0 0,0 0 0 16,18 10 0-16,-18-10 0 0,0 0 0 16,25-14 0-16,-25 14 0 0,19-24 0 0,-11 4 0 0,1-5 0 15,-3-5 0-15,0-3 0 0,0 1 0 16,0-2 0-16,0 1 0 0,0 1 0 0,-1-1 0 16,1 2 0-16,-2-3 0 0,2 0 0 0,-1 2 0 15,-1 3 0-15,4 5 0 0,-1 2 0 0,2 4 0 16,-9 18 0-16,19-22 0 0,-19 22 0 0,19-3 0 15,-19 3 0-15,21 16 0 0,-21-16 0 0,26 38 0 16,-15-10 0-16,1 5 0 0,0 2 0 0,-2 4 0 16,-1 0 0-16,1 4 0 0,-3 0 0 0,1 3 0 15,-2 1 0-15,0 2 0 0,-4-3 0 0,1 0 0 16,-1-5 0-16,1-2 0 0,-2-8 0 0,2-2 0 16,-1-10-27-16,6 8-88 0,-8-27-453 15,0 0-80-15,0 0 19 0</inkml:trace>
  <inkml:trace contextRef="#ctx0" brushRef="#br4" timeOffset="252178.1711">954 12548 1649 0,'8'38'262'0,"-19"-21"-202"0,1 3-27 16,0 0-9-16,4-1-10 0,6-19-9 0,4 27-5 15,-4-27 0-15,19 15 0 0,-19-15 0 16,33 8 0-16,-11-10 0 0,5-2 0 0,1-6 0 0,2-3 0 15,3-4 0-15,2-3 0 0,1-1 0 0,1-1 0 16,0-1 0-16,-3 1 0 0,-1 2 0 16,-4 1 0-16,-1 4 0 0,-4 1 0 0,-3 7 0 15,-4 0 0-15,-17 7 0 0,24-3 0 0,-24 3 0 16,0 0 0-16,0 0 0 0,16 28 0 0,-16-28 0 16,-4 33 0-16,-1-11 0 0,-1 1 0 0,-2 2 0 15,-1 3 0-15,1 0 0 0,-1 1 0 0,1-1 0 16,-1-2 0-16,2-2 0 0,0-2 0 0,1-3 0 15,6-19 0-15,-8 25 0 0,8-25 0 0,0 0 0 16,0 0 0-16,0 0 0 0,0 0 0 0,20-14 0 16,-20 14 0-16,23-37 0 0,-7 10 0 15,-1-4 0-15,2-1 0 0,2-2 0 0,-1 2 0 0,-2 0 0 16,1 3 0-16,-4 4 0 0,1 2 0 16,-2 5 0-16,-12 18 0 0,17-27 0 0,-17 27 0 15,0 0 0-15,0 0 0 0,0 0 0 0,0 0 0 16,0 0 0-16,0 0 0 0,7 32 0 0,-11-14 0 15,1 5 0-15,-2 1 0 0,0 1 0 0,0 0 0 16,3-2 0-16,-1 0 0 0,5-4 0 0,-2-19 0 16,4 28 0-16,-4-28 0 0,19 14 0 0,-19-14 0 15,29 4 0-15,-10-8 0 0,2-2 0 0,2-4 0 16,1-2 0-16,1-5 0 0,-1-3 0 0,0-2 0 16,-1 0 0-16,-1-1 0 0,-2 2 0 0,-2-1 0 15,-3 1 0-15,-2 1 0 0,-2 2 0 16,-11 18 0-16,16-31 0 0,-16 31 0 0,7-19 0 15,-7 19 0-15,0 0 0 0,0 0 0 0,0 0 0 16,0 0 0-16,0 0 0 0,0 0 0 0,-18 24 0 16,12-6 0-16,2 3 0 0,-2 2 0 0,2 2 0 15,1-1 0-15,1 2 0 0,0-3 0 0,2-1 0 16,1-2 0-16,5-2 0 0,-6-18-12 0,19 26-3 16,-19-26-24-16,28 11 0 0,-28-11-10 0,36-3-4 15,-36 3-5-15,46-13-77 0,-38-19-54 0,30 34-152 16,-31-34-40-16,21 14 3 0,-5 2 49 15,-8-8 301-15,4 6 28 0,-1 6 176 16,-18 12 191-16,6-39-4 0,11 43-4 0,-35-31-130 16,18 27-59-16,0 0-52 0,0 0-41 0,0 0-22 15,-17-11-14-15,17 11-8 0,-21 5-7 0,21-5-2 16,-19 10-16-16,19-10-8 0,-17 18 0 0,17-18 0 16,-14 25 0-16,14-25 0 0,-8 33 0 0,5-16 0 15,2 2 0-15,1 1 0 0,1 0 0 16,0 1 0-16,3-3 0 0,0-1 0 0,-4-17 0 15,11 23 0-15,-11-23 0 0,0 0 0 0,25 14 0 16,-25-14 0-16,25-6 0 0,-25 6 0 0,29-20 0 16,-12 2 0-16,3-3 0 0,0-4 0 15,1-2 0-15,-1-2 0 0,-3-1 0 0,0 3 0 16,-4 1 0-16,-3 3 0 0,-3 3 0 0,-4 2 0 16,-3 18 0-16,0-28 0 0,0 28 0 15,-10-19 0-15,10 19 0 0,0 0 0 0,-24-16 0 16,24 16 0-16,-17 0 0 0,17 0 0 0,0 0 0 15,0 0 0-15,-18 20 0 0,18-20 0 0,-3 19 0 16,3-19 0-16,3 20 0 0,-3-20 0 0,0 0 0 16,13 25 0-16,-13-25 0 0,0 0 0 0,26 13 0 15,-26-13 0-15,24 0 0 0,-24 0 0 0,29-6 0 16,-29 6 0-16,29-11 0 0,-29 11 0 16,30-13 0-16,-30 13 0 0,23-14 0 0,-23 14 0 15,0 0 0-15,18-10 0 0,-18 10 0 16,0 0 0-16,0 0 0 15,0 0 0-15,0 0 0 0,0 0 0 0,0 0 0 0,0 0 0 16,-9 24 0-16,9-24 0 0,-10 28 0 0,2-9 0 16,2 3 0-16,0 2 0 0,2 1 0 0,1 1 0 15,0 0 0-15,3-2 0 0,3-2 0 16,2-2 0-16,-5-20 0 0,13 27 0 16,-13-27 0-16,19 16 0 0,-19-16 0 0,30 1 0 15,-12-6 0-15,0-3 0 0,2-3 0 0,0-5 0 16,1-2 0-16,-2-4 0 0,1 1 0 0,-2-1 0 15,-3 0 0-15,-3 2 0 0,-2 0 0 0,-3 2 0 16,-7 18 0-16,8-28 0 0,-8 28 0 16,3-18 0-16,-3 18 0 0,0 0 0 0,0 0 0 15,0 0 0-15,0 0 0 0,0 0 0 0,0 0 0 16,0 0 0-16,-10 22 0 0,10-22 0 0,3 29 0 16,-2-12 0-16,0 1 0 0,-1-18 0 15,5 31 0-15,-5-31 0 0,7 25 0 0,-7-25 0 16,12 23 0-16,-12-23 0 0,0 0 0 0,20 17 0 15,-20-17 0-15,0 0 0 0,23-8 0 16,-23 8 0-16,19-20 0 0,-19 20 0 0,23-27 0 16,-23 27 0-16,25-30 0 0,-25 30 0 0,19-25 0 15,-19 25 0-15,11-21 0 0,-11 21 0 0,0 0 0 16,0 0 0-16,0 0 0 0,0 0 0 0,0 0 0 16,0 0 0-16,0 0 0 0,0 0 0 0,0 0 0 15,0 0 0-15,-8 25 0 0,8-25 0 0,-3 27 0 16,3-27 0-16,0 31 0 0,0-31 0 15,0 33-4-15,0-16-8 0,0-17-5 16,1 27 30-16,-1-27-12 0,0 0 18 0,0 0-19 16,7 17 0-16,-7-17 0 0,0 0-4 0,0 0 6 15,20-23-16-15,-20 23 25 0,14-27-6 0,-7 10-5 16,1-2 0-16,2-1 0 0,1 0 0 0,1-1 0 16,3-1 0-16,2 2 0 0,-1 1 0 15,-2 2 0-15,-14 17 0 0,26-25 0 0,-26 25 0 16,0 0 0-16,20-17 0 0,-20 17 0 0,0 0 0 15,0 0 0-15,0 0 0 0,0 0 0 0,8 27 0 16,-8-27 0-16,0 25 0 0,0-25 0 0,0 31 0 16,0-31 0-16,0 34 0 0,1-18 0 0,-1 3 0 15,0-1 0-15,0-18-15 0,1 34 4 16,0-16-15-16,-1-18-25 0,13 36-103 16,-35-46-412-16,36 29 6 0,-14-19-9 0</inkml:trace>
  <inkml:trace contextRef="#ctx0" brushRef="#br4" timeOffset="252397.0064">3376 12206 1298 0,'0'0'566'16,"-15"27"-489"-16,10-7-40 0,4 3-2 0,-1 0-16 15,0 4-4-15,0 0-15 0,1 3 0 0,-2 0 0 16,1-3 0-16,2 2-1 0,-3-4-13 16,2 3-13-16,-1-6-28 0,4 8-30 0,-2-30-83 15,0 31-453-15,0-31-6 0,-5 33 179 0</inkml:trace>
  <inkml:trace contextRef="#ctx0" brushRef="#br4" timeOffset="252600.0476">3205 12365 1690 0,'28'21'357'0,"-28"-21"-357"0,0 0 0 15,-9 21 0-15,9-21 0 0,0 0 0 0,0 0 0 16,3 20 0-16,-3-20 0 0,17 8 0 0,-17-8 0 16,39-3 0-16,-8-4 0 0,6-1 0 0,6-6 0 15,10 1 0-15,5-6 0 0,10 2-7 0,-11-30-509 16,30 34-80-16,-20-17-65 0,10 5 395 15</inkml:trace>
  <inkml:trace contextRef="#ctx0" brushRef="#br4" timeOffset="253146.9543">4082 12398 1002 0,'0'0'556'0,"0"0"-390"16,0 0-97-16,-18-19-14 0,18 19-6 0,0 0-4 15,0 0-5-15,0 0-7 0,-18-4-2 16,18 4-30-16,0 0-1 0,-15 20 0 0,15-20 0 16,-10 30 0-16,6-11 0 0,-1 3 0 0,1 1 0 15,-1 1 0-15,2 2 0 0,-1-3 0 0,1 0 0 16,2-4 0-16,1-19 0 0,4 27 0 0,-4-27 0 15,0 0 0-15,27 14 0 0,-27-14 0 16,26-3 0-16,-26 3 0 0,32-20 0 16,-15 4 0-16,0 0 0 0,-1-6 0 0,0-1 0 15,-2-3 0-15,1 0 0 0,-4-2 0 0,-1 1 0 16,-3 1 0-16,-3 2 0 0,-3 2 0 0,-2 1 0 16,-4 4 0-16,5 17 0 0,-15-27 0 0,15 27 0 15,-19-15 0-15,19 15 0 0,-21-2 0 0,21 2 0 16,-18 12 0-16,18-12 0 0,-12 25 0 0,12-25 0 15,-3 33 0-15,3-33 0 0,10 31 0 16,-10-31 0-16,25 23-13 0,-25-23-47 0,44 16-47 16,-38-38-210-16,45 29-255 0,-26-20-27 15,10 0 221-15</inkml:trace>
  <inkml:trace contextRef="#ctx0" brushRef="#br4" timeOffset="253350.0559">4694 11892 1409 0,'-16'20'316'0,"-15"-6"6"16,11-11-322-16,2 3 0 0,1 2 0 0,17-8 0 15,-26 27 0-15,13-7 0 0,2 4 0 0,1 2 0 16,1 8 0-16,0 4 0 0,2 7 0 0,-2 2 0 16,4 0 0-16,0 3 0 0,2-6 0 15,4 2 0-15,0-3 0 0,4-5 0 16,1-4 0-16,5-2 0 0,-2-11-21 0,17 19-507 15,-26-40-127-15,13 28 8 0,-13-28 452 0</inkml:trace>
  <inkml:trace contextRef="#ctx0" brushRef="#br4" timeOffset="253522.0078">4417 12333 2036 0,'-20'-5'11'0,"20"5"-11"0,-25-8 0 16,25 8 0-16,0 0 0 0,0 0 0 0,0 0 0 15,25 10 0-15,-25-10 0 0,39 2 0 0,-12-4 0 16,6-5 0-16,0 0 0 0,8-2 0 16,3-4 0-16,10 3 0 0,6-9 0 0,12 7-19 15,-22-29-504-15,41 33-75 0,-17-22-49 16,6 7 388-16</inkml:trace>
  <inkml:trace contextRef="#ctx0" brushRef="#br4" timeOffset="253990.6777">5452 11968 1891 0,'0'0'53'0,"0"0"-18"15,0 0-7-15,-19 22-5 0,19-22-8 0,-17 28-13 16,10-8-7-16,-4 5 10 0,3 7-13 0,-1 2 16 16,2 7-8-16,-1 1 0 0,2 2 0 15,0 1 0-15,-1-2 0 0,0 1 0 0,-1-2 0 16,1-3 0-16,0-3 0 0,3-2-15 0,1-5 0 15,5-5-16-15,-2-24-8 0,13 35-44 0,-14-63-372 16,27 40-103-16,-26-12-75 0,25-15 416 16</inkml:trace>
  <inkml:trace contextRef="#ctx0" brushRef="#br4" timeOffset="254350.0867">5516 12096 1700 0,'-19'-6'160'0,"19"6"-63"15,0 0-39-15,-16 29-26 0,16-29-32 0,-6 28 0 16,6-28 0-16,1 30 0 0,-1-30 0 0,8 27 0 16,-8-27 0-16,15 23 0 0,-15-23 0 15,22 14 0-15,-22-14 0 0,28 0 0 0,-11-2 0 16,2-5 0-16,2-2 0 0,2-4 0 16,3-5 0-16,0-5 0 0,4-4 0 0,-1-3 0 15,0 0 0-15,-1-4 0 0,0 0-25 0,-4-2-12 16,4 2-22-16,-11-5-15 0,8 12-2 0,-17-8 5 15,7 14 25-15,-10-5 14 0,-3 7 28 0,-2 19 2 16,-7-27 9-16,7 27 2 0,-17-9 8 16,17 9 8-16,-26 9 6 0,16 9 12 0,-9-1 4 15,7 14 5-15,-8-2-10 0,6 10 1 0,-4 4-19 16,2 6-11-16,-4 3 20 0,2 6-22 0,-1-1 18 16,2 3-29-16,-2-1 0 0,3-2 0 0,2-3 0 15,1-3 0-15,2-5 0 0,3-5 0 16,5-2 0-16,-1-8 0 0,8-1-23 0,-4-13-47 15,19 23-171-15,-19-40-357 0,7 17-35 16,-7-17 152-16</inkml:trace>
  <inkml:trace contextRef="#ctx0" brushRef="#br4" timeOffset="254693.8618">5830 12427 1245 0,'1'-19'580'0,"17"13"-495"0,-18 6-33 16,28-23-14-16,-11 11-10 0,0 2-10 0,-17 10-17 16,26-8-1-16,-26 8 0 0,0 0 0 15,17 5 0-15,-17-5 0 0,0 0 0 0,0 24 0 16,0-24 0-16,-9 25 0 0,9-25 0 0,-18 34 0 15,6-14 0-15,0 0 0 0,-3-2 0 0,2 3 0 16,-1-3 0-16,4-1 0 0,10-17 0 0,-18 29 0 16,18-29 0-16,-7 19 0 0,7-19 0 15,0 0 0-15,0 0 0 0,12 18 0 0,-12-18 0 0,20-1 0 16,-20 1 0-16,30-10 0 16,-10 3 0-16,-1-5 0 0,4-1 0 0,-1-5 0 15,6 6-36-15,-22-27-512 0,32 24-76 0,-20-17-21 16</inkml:trace>
  <inkml:trace contextRef="#ctx0" brushRef="#br4" timeOffset="255006.3392">6269 12161 1978 0,'0'34'69'0,"-20"1"-69"0,5 2 0 15,-2-2 0-15,3 2 0 0,2-3 0 0,4 1 0 16,0-3 0-16,6-7 0 0,3-3 0 16,4-4 0-16,-5-18 0 0,23 25 0 0,-6-21 0 15,1-3 0-15,3-8 0 0,3-4 0 0,2-5 0 16,3-6 0-16,1-3 0 0,0-4 0 0,-2-5 0 16,-7-1 0-16,-4 0 0 0,-2 0 0 0,-4-1 0 15,-4 2 0-15,-4 1 0 0,-3 3 0 0,-5 3 0 16,-2 3 0-16,-6 6 0 0,0 1 0 0,13 17 0 15,-34-31 0-15,13 17 0 0,1 2 0 16,-2 6 0-16,-1 3 0 0,6 9 0 16,-2 2 0-16,8 13 0 0,11-21-73 0,-6 54-485 15,-14-31-67-15,12 8-44 0</inkml:trace>
  <inkml:trace contextRef="#ctx0" brushRef="#br4" timeOffset="260401.8911">7373 11978 1520 0,'0'0'99'16,"0"0"-29"-16,7-21-16 0,-7 21-15 0,0 0-8 16,0 0-14-16,0 0 1 0,0 0 1 0,0 0 2 15,0 0-1-15,0 0-5 0,9 19-1 0,-9-19-4 16,-3 27-1-16,1-10-2 0,0 0-18 0,-1 1 36 15,1 3-30-15,-3-2 34 16,1 5-11-16,-1-1-9 0,-1 1 6 0,-1 2-11 16,0-3-4-16,-2 2 0 0,2-2 0 0,0-1 0 15,-2 0 0-15,3-3 0 0,-1-1 0 0,7-18 0 16,-8 28 0-16,8-28 0 0,0 0 0 0,0 0 0 16,0 0 0-16,0 0 0 0,0 0 0 0,25-30 0 15,-16 8 0-15,2-4 0 0,-1-6 0 0,2-3 0 16,-1-5 0-16,1-4 0 0,1 3 0 15,-1-1 0-15,0 1 0 0,0 2 0 0,3 2 0 16,-4 4 0-16,0 3 0 0,-2 4 0 0,1 7 0 16,-10 19 0-16,12-22 0 0,-12 22 0 0,0 0 0 15,0 0 0-15,0 0 0 0,7 30 0 0,-8-10 0 16,1 4 0-16,-2 4 0 0,1 2 0 0,-2 3 0 16,-1-1 0-16,3-2 0 0,1-3 0 15,1-3 0-15,3-7 0 0,-4-17 0 16,20 26 0-16,-3-24 0 0,5-4 0 0,5-7 0 15,4-7 0-15,4-5 0 0,3-8 0 0,1-4 0 16,1-8 0-16,1-3 0 0,-1 0 0 0,2-2 0 16,-2 3 0-16,-2 2 0 0,-3 4 0 0,-4 3 0 15,-4 5 0-15,-5 7 0 0,-4 5 0 0,-18 17 0 16,19-10 0-16,-19 10 0 0,-3 26 0 16,-5 2 0-16,-6 12 0 0,-5 9 0 0,-4 10 0 15,-5 9 0-15,-1 6 0 0,-4 4 0 0,-1 4 0 16,0-3 0-16,3-2 0 0,3-10 0 15,8-7 0-15,4-10 0 0,7-7 0 0,7-8 0 0,8-7 0 16,2-9 0-16,11-7 0 0,1-6 0 16,9-6-15-16,2-10-47 0,16 13-118 0,-24-32-426 15,24 11-21-15,-10-10 71 0</inkml:trace>
  <inkml:trace contextRef="#ctx0" brushRef="#br4" timeOffset="260765.5997">8177 12147 1738 0,'-7'35'225'16,"-31"-23"-180"-16,38-12-26 0,-27 22-9 0,27-22 0 15,0 0-10-15,0 0 0 0,0 19 0 0,0-19 0 16,25 3 0-16,-25-3 0 0,37-6 0 0,-12-3 0 16,1-2 0-16,5-2 0 0,2 0 0 0,-2-2 0 15,2 2 0-15,-1-1 0 0,-3 1 0 0,-1 1 0 16,-4 1 0-16,-3 2 0 0,-21 9 0 15,29-19 0-15,-29 19 0 0,0 0 0 16,12-18 0-16,-12 18 0 0,0 0 0 0,0 0 0 16,-22-22 0-16,22 22 0 0,-28-10 0 0,11 7 0 15,-1 2 0-15,-3 0 0 0,2 3 0 0,-3 2 0 16,0 2 0-16,1 1 0 0,1 5 0 0,-1 2 0 16,2 2 0-16,-1 5 0 0,3 3 0 0,1 0 0 15,3 3 0-15,3 0 0 0,3-2 0 0,3-1 0 16,5-3 0-16,6-4 0 0,-7-17 0 31,25 23 0-31,-4-17 0 0,3-4 0 0,8-2 0 16,1-5 0-16,4-3 0 0,2-4 0 0,5 1-17 15,-5-7-71-15,23 27-403 0,-28-29-111 0,19 10-36 16,-9-7 428-16</inkml:trace>
  <inkml:trace contextRef="#ctx0" brushRef="#br4" timeOffset="261130.2669">8871 12039 1920 0,'-17'-3'40'16,"-1"-6"-8"-16,18 9-7 0,-30-13 2 0,30 13-24 15,-27-10-3-15,27 10 0 0,-29 3 0 16,29-3 0-16,-29 15 0 0,29-15 0 0,-26 27 0 16,14-9 0-16,-2 4 0 0,2 4 0 15,-1 1 0-15,2 1 0 0,2-3 0 0,3-2 0 16,3-2 0-16,3-21 0 0,1 29 0 0,-1-29 0 15,0 0 0-15,22 20 0 0,-22-20 0 0,27 0 0 16,-27 0 0-16,35-12 0 0,-16 0 0 0,3-3 0 16,3-5 0-16,-2-3 0 0,1-1 0 0,-2-3 0 15,-1 1 0-15,-3 2 0 0,-2 2 0 16,-3 4 0-16,-13 18 0 0,19-26 0 0,-19 26 0 16,0 0 0-16,0 0 0 0,0 0 0 0,0 0 0 0,0 0 0 15,0 0 0-15,0 0 0 0,8 33 0 0,-12-9 0 16,2 3 0-16,-3 2 0 0,1 0 0 0,-1-1 0 15,5-2 0-15,0-4 0 0,4 1 0 0,2-6 0 16,-6-17-43-16,19 22-24 0,6 15-354 16,-25-37-144-16,28-7-48 0,-11-4 276 15</inkml:trace>
  <inkml:trace contextRef="#ctx0" brushRef="#br4" timeOffset="261433.5749">9378 12015 1834 0,'-34'6'107'0,"14"6"-76"15,-2-1 2-15,0 0-22 16,3 2 20-16,0 1-31 0,1-1 0 0,2 4 0 16,16-17 0-16,-25 29 0 0,25-29 0 0,-14 20 0 15,14-20 0-15,0 0 0 0,0 17 0 0,0-17 0 16,0 0 0-16,19 10 0 0,-19-10 0 0,20 1 0 16,-20-1 0-16,23-1 0 0,-23 1 0 0,26-1 0 15,-26 1 0-15,28 0 0 0,-28 0 0 0,23 7 0 16,-23-7 0-16,17 15 0 0,-17-15 0 15,15 19 0-15,-15-19 0 0,9 24 0 0,-9-24 0 16,3 27 0-16,-3-27 0 0,-1 24 0 0,1-24 0 16,-5 22 0-16,5-22 0 0,-8 17 0 15,8-17 0-15,0 0 0 0,0 0 0 0,-9 18 0 16,9-18 0-16,0 0 0 0,0 0-21 0,0 0-84 16,17 1-427-16,-32-23-50 0,15 22-17 15</inkml:trace>
  <inkml:trace contextRef="#ctx0" brushRef="#br4" timeOffset="261827.0922">9539 12048 1896 0,'0'0'81'0,"0"0"-34"0,0 0-24 0,0 0-23 15,0 0 0-15,0 0 0 0,0 0 0 0,0 0 0 16,-5 18 0-16,5-18 0 0,0 31 0 0,-1-9 0 15,0 1 0-15,1 0 0 0,-1 0 0 0,-1 1 0 16,4-3 0-16,0-2 0 0,-2-19 0 0,7 24 0 16,-7-24 0-16,0 0 0 0,25 10 0 15,-25-10 0-15,24-7 0 0,-24 7 0 0,28-26 0 16,-14 7 0-16,2-8 0 0,1 0 0 16,2-4 0-16,-1 0 0 0,-1 3 0 0,-4 3 0 15,-3 2 0-15,-3 3 0 0,-3 2 0 0,-4 18 0 16,5-28 0-16,-5 28 0 0,0 0 0 0,0 0 0 15,0 0 0-15,0 0 0 0,0 0 0 0,0 0 0 16,-14 19 0-16,12-3 0 0,-1 5 0 16,2 0 0-16,-1-1 0 0,1 2 0 0,1 0 0 15,-3 1 0-15,3 1 0 0,0-2 0 0,0-2 0 16,1-3 0-16,-1-17 0 0,5 27 0 0,-5-27 0 16,0 0 0-16,16 17-1 0,-16-17-59 0,0 0-44 15,2-22-292-15,20 30-164 0,-31-28 10 0,9 20 175 16</inkml:trace>
  <inkml:trace contextRef="#ctx0" brushRef="#br4" timeOffset="262186.472">9954 12055 1278 0,'0'0'321'0,"0"23"-230"0,0-23-17 15,-6 34-8-15,6-34-6 0,-9 34-23 16,9-34-13-16,-2 35 8 0,2-35-10 0,-2 31 6 15,2-31-14-15,-1 22-14 0,1-22 0 0,0 0 0 16,6 22 0-16,-6-22 0 0,0 0 0 16,0 0 0-16,0 0 0 0,0 0 0 0,0 0 0 15,19 7 0-15,-19-7 0 0,0 0 0 0,0 0 0 16,17-23 0-16,-17 23 0 0,7-24 0 0,-7 24 0 16,6-27 0-16,-6 27 0 0,1-24 0 15,-1 24 0-15,-5-23 0 0,5 23 0 0,-6-25 0 16,6 25 0-16,-7-28 0 0,7 28 0 0,-5-27 0 15,5 27 0-15,3-29 0 0,-3 29 0 0,12-29 0 16,-12 29 0-16,0 0 0 0,24-19 0 0,-24 19 0 16,23-5 0-16,-23 5 0 0,29-4 0 0,-10 3 0 15,0 0 0-15,3-5 0 0,3 2 0 16,1-3 0-16,4 0 0 0,-3-10-69 16,21 23-470-16,-31-33-61 0,14 19-40 0</inkml:trace>
  <inkml:trace contextRef="#ctx0" brushRef="#br4" timeOffset="262608.3935">10333 12061 1683 0,'0'0'131'16,"0"0"-50"-16,0 0-28 0,-3 19-20 16,3-19-5-16,0 0-10 0,8 20-1 0,-8-20-14 15,0 0-3-15,26 7 0 0,-26-7 0 0,25-10 0 16,-8 2 0-16,1-2 0 0,4-3 0 0,3-4 0 16,-1-1 0-16,0-4 0 0,-2 0 0 0,-4 2 0 15,-2-1 0-15,-4 2 0 0,-2 1 0 0,-10 18 0 16,9-29 0-16,-9 29 0 0,0 0 0 0,-17-20 0 15,17 20 0-15,-28-2 0 0,9 3 0 16,-1 4 0-16,-2 2 0 0,-3 3 0 16,2 4 0-16,-1 2 0 0,1 5 0 0,0 0 0 15,1 4 0-15,0 0 0 0,5 3 0 0,1-2 0 16,3 1 0-16,4-4 0 0,3 0 0 0,5-2 0 16,1-21 0-16,7 27 0 0,-7-27 0 0,25 15 0 15,-5-14 0-15,5-2 0 0,4-5 0 16,7-3 0-16,6-4 0 0,6-1 0 0,5-8 0 15,5 4 0-15,-9-26-511 0,26 36-94 0,-30-23-56 16,18 10 392-16</inkml:trace>
  <inkml:trace contextRef="#ctx0" brushRef="#br4" timeOffset="262983.4063">11322 11985 1362 0,'-17'-15'395'0,"17"15"-105"0,-15-18-290 16,15 18 0-16,0 0 0 0,0 0 0 15,0 0 0-15,0 0 0 0,0 0 0 0,0 0 0 16,0 0 0-16,12 22 0 0,-12-22 0 0,2 35 0 16,-2-16 0-16,0 4 0 0,0 0 0 0,-3 0 0 15,3 2 0-15,-1-1 0 0,0-6 0 0,2-1 0 16,-1-17 0-16,4 22-17 0,-4-22-46 0,0 0-41 15,0 0-193-15,0 0-304 0,13-25 21 0,-6 8 196 16</inkml:trace>
  <inkml:trace contextRef="#ctx0" brushRef="#br4" timeOffset="263139.6383">11363 11612 1905 0,'0'0'69'0,"-19"9"-32"0,19-9-7 0,0 0-24 15,-21 18-6-15,21-18 0 0,0 0 0 16,-1 21 0-16,1-21-10 0,0 0-31 0,0 0-47 16,40 26-443-16,-40-26-103 0,23-5 4 0</inkml:trace>
  <inkml:trace contextRef="#ctx0" brushRef="#br4" timeOffset="263311.5086">11643 11614 1868 0,'-5'25'59'0,"-3"0"-31"0,4 3 1 15,1 0-15-15,3 1-3 0,3 1-11 0,-1 3 2 16,2 0-14-16,-2-1 2 0,2 3-19 0,-3-7-5 16,8 18-93-16,-27-31-461 0,26 11-55 15,-8-26 76-15</inkml:trace>
  <inkml:trace contextRef="#ctx0" brushRef="#br4" timeOffset="263530.2613">11600 11773 2030 0,'0'0'17'0,"-20"5"-17"15,20-5 0-15,0 0 0 0,0 0 0 0,0 0 0 16,0 0 0-16,0 0 0 0,23 9 0 0,-6-12 0 15,1-2 0-15,4 2 0 0,3-6 0 0,3 3 0 16,5-4 0-16,9 1 0 0,-1-7-31 16,25 26-281-16,-36-34-295 0,24 17-46 15,-12-5 210-15</inkml:trace>
  <inkml:trace contextRef="#ctx0" brushRef="#br4" timeOffset="263889.6683">12433 11935 1917 0,'0'0'77'0,"-18"-7"-41"0,18 7-19 0,0 0-17 15,0 0 0-15,0 0 0 0,1-17 0 0,-1 17 0 16,0 0 0-16,0 0 0 0,0 0 0 0,14 25 0 16,-14-25 0-16,5 30 0 0,-3-11 0 0,-2 1 0 15,0 3 0-15,0-2 0 0,-2 0 0 16,0-2 0-16,1-1 0 0,0-1 0 15,1-17 0-15,2 25 0 0,-2-25 0 0,0 0 0 16,17 15-29-16,-17-15-89 0,34-6-450 0,-37-21-3 16,20 10-67-16</inkml:trace>
  <inkml:trace contextRef="#ctx0" brushRef="#br4" timeOffset="264311.5279">12605 11638 1410 0,'0'0'313'0,"-26"-7"11"0,26 7-324 16,-9 25 0-16,9-25 0 0,7 17 0 16,-7-17 0-16,0 0 0 0,21 22 0 0,-21-22 0 15,20 12 0-15,-20-12 0 0,26 9 0 0,-26-9 0 16,28 10 0-16,-28-10 0 0,28 11 0 16,-28-11 0-16,22 13 0 0,-22-13 0 0,0 0 0 15,19 28 0-15,-19-28 0 0,4 23 0 0,-4-23 0 16,-4 30 0-16,4-30 0 0,-10 31 0 0,10-31 0 15,-15 31 0-15,5-13 0 0,-1 0 0 0,1 2 0 16,3-3 0-16,-2-1 0 0,9-16 0 0,-12 28 0 16,12-28 0-16,0 0 0 0,-5 20 0 15,5-20 0-15,0 0 0 0,0 0 0 0,0 0 0 16,22-10 0-16,-22 10 0 0,18-25 0 0,-7 6 0 16,0 0 0-16,0-3 0 0,1 1 0 15,2-4 0-15,-1 2 0 0,1-1 0 0,0 0 0 16,-2 2 0-16,0 4 0 0,-1 1 0 0,-11 17 0 15,16-20 0-15,-16 20 0 0,0 0 0 0,0 0 0 16,0 0 0-16,0 0 0 0,0 0 0 16,18 30 0-16,-16-10 0 0,0 5 0 0,-2-2 0 15,0 4 0-15,0 0 0 0,1 0 0 0,-1-2 0 16,4 2 0-16,-4-7-6 0,10 31-218 0,-10-51-67 16,13 36-112-16,-13-36-38 0,-1-18-24 0,26 41 249 15,-25-23 216-15</inkml:trace>
  <inkml:trace contextRef="#ctx0" brushRef="#br4" timeOffset="264905.2978">13836 11780 1855 0,'-26'0'64'16,"7"-2"-27"-16,-7-4-4 0,5 4-5 0,-4 0-3 15,-1 1-20-15,0 2-5 0,-2 3 0 16,0 2 0-16,1 4 0 0,3 2 0 0,2 4 0 16,-1 2 0-16,3 2 0 0,1 2 0 15,3 3 0-15,4 0 0 0,1-1 0 0,5-1 0 16,3-1 0-16,3-4 0 0,0-18 0 0,15 29 0 15,-15-29 0-15,29 18 0 0,-10-13 0 0,5-7 0 16,2-2 0-16,6-6 0 0,1-3 0 0,0-5 0 16,2-3 0-16,-1-1 0 0,0-1 0 15,-4 0 0-15,-3 0 0 0,-3 3 0 0,-4-1 0 16,-4 4 0-16,-16 17 0 0,20-26 0 0,-20 26 0 16,0 0 0-16,10-21 0 0,-10 21 0 0,0 0 0 15,0 0 0-15,0 0 0 0,0 0 0 0,0 0 0 16,-11 24 0-16,11-24 0 0,-8 29 0 15,4-9 0-15,3-1 0 0,-2 2 0 0,5 0 0 16,0 1 0-16,2-1 0 0,1-2 0 16,4 0 0-16,-9-19 0 0,21 31 0 0,-21-31 0 15,32 24-59-15,-32-24-178 0,42 15-135 0,-42-15-190 16,27-10-46-16,8 17 400 0</inkml:trace>
  <inkml:trace contextRef="#ctx0" brushRef="#br4" timeOffset="267642.5532">14784 11754 1502 0,'0'0'102'0,"0"0"-33"0,0 0-4 0,-24 6-9 15,24-6-6-15,0 0-14 0,0 0-11 0,0 0-6 16,-18 23-6-16,18-23-4 0,-10 23 1 0,10-23-5 16,-11 31 2-16,5-13-4 0,0 3 5 0,0-2-5 15,0 2 6-15,0-3-3 0,2-1 2 16,4-17-2-16,-7 24 1 0,7-24-1 0,0 0-1 16,0 0 2-16,0 0-1 0,0 0-1 15,19 4-5-15,-19-4 0 0,20-22 0 0,-20 22 0 16,26-33 0-16,-11 13 0 0,-1-1 0 0,2 1 0 15,-2-2 0-15,-2 3 0 0,2-1 0 0,-3 2 0 16,1 1 0-16,-12 17 0 0,19-28 0 16,-19 28 0-16,12-21 0 0,-12 21 0 0,0 0 0 15,10-20 0-15,-10 20 0 0,0 0 0 0,0 0 0 16,0 0 0-16,0 0 0 0,0 0 0 0,0 0 0 16,-6 20 0-16,6-20 0 0,-4 19 0 0,4-19 0 15,-3 22 0-15,3-22 0 0,0 20 0 0,0-20 0 16,5 18 0-16,-5-18 0 0,0 0 0 15,17 17 0-15,-17-17 0 0,22 2 0 16,-5-6 0-16,3-2 0 0,3-4 0 0,2-2 0 16,2-2 0-16,2-2 0 0,3-3 0 0,1-1 0 15,0 0 0-15,-2-2 0 0,-2 2 0 0,-4 2 0 16,-5 3 0-16,-1 4 0 0,-19 11 0 0,24-14 0 16,-24 14 0-16,0 0 0 0,0 0 0 0,0 0 0 15,4 27 0-15,-8-9 0 0,-3 5 0 0,-3 5 0 16,-1 2 0-16,0 2 0 0,-1 0 0 15,1 0 0-15,2-2 0 0,1 0 0 0,3-3 0 16,3-5 0-16,4-3 0 0,-2-19 0 0,12 24 0 16,-12-24-37-16,29 10-49 0,-21-30-88 0,28 29-354 15,-25-30-67-15,17 10 43 0</inkml:trace>
  <inkml:trace contextRef="#ctx0" brushRef="#br4" timeOffset="268017.5652">15468 11771 1920 0,'-33'8'83'16,"33"-8"-42"-16,-26 18-38 0,26-18-3 0,0 0 0 15,-12 19 0-15,12-19 0 0,0 0 0 0,0 0 0 16,22 13 0-16,-22-13 0 0,27-1 0 16,-9-4 0-16,3 0 0 0,2-3 0 15,1-2 0-15,2 0 0 0,0-3 0 0,-1 2 0 16,0 1 0-16,-3-1 0 0,-2 2 0 0,-20 9 0 15,28-17 0-15,-28 17 0 0,0 0 0 0,19-21 0 16,-19 21 0-16,0 0 0 0,-1-19 0 0,1 19 0 16,0 0 0-16,-14-23 0 0,14 23 0 0,-14-17 0 15,14 17 0-15,-18-13 0 0,18 13 0 16,-20-9 0-16,20 9 0 0,-21-2 0 0,21 2 0 16,-20 6 0-16,20-6 0 0,-22 17 0 0,22-17 0 15,-20 31 0-15,12-10 0 0,1 2 0 0,2 0 0 16,2 0 0-16,1 0 0 0,4 0 0 0,1-3 0 15,5 1 0-15,-8-21 0 0,23 31 0 16,-23-31 0-16,34 27 0 0,-13-17 0 16,5 0-21-16,-8-18-110 0,28 33-197 0,-39-45-57 15,46 28-152-15,-23-11 21 0,3-22 388 0</inkml:trace>
  <inkml:trace contextRef="#ctx0" brushRef="#br4" timeOffset="268486.3307">16388 11611 1114 0,'0'0'371'0,"0"0"-238"15,-18-6-30-15,-3-7-12 0,21 13-13 0,-33-3-19 16,15 5-14-16,-6 0-12 0,1 4-13 0,-5 4-20 16,0 2 0-16,-3 5 0 0,2 2 0 0,0 2 0 15,1 3 0-15,1 0 0 0,4 0 0 0,1-2 0 16,4-1 0-16,4-4 0 0,14-17 0 0,-20 29 0 16,20-29 0-16,-5 19 0 0,5-19 0 15,0 0 0-15,0 0 0 0,17 13 0 16,-17-13 0-16,25-3 0 0,-8-2 0 0,1-1 0 15,0-3 0-15,2 0 0 0,0-4 0 0,0 0 0 16,0 0 0-16,0-2 0 0,-1 0 0 0,1 0 0 16,-1-2 0-16,-19 17 0 0,31-30 0 0,-31 30 0 15,19-25 0-15,-19 25 0 0,13-20 0 0,-13 20 0 16,0 0 0-16,0 0 0 0,0 0 0 16,0 0 0-16,0 0 0 0,17-3 0 0,-17 3 0 15,0 24 0-15,0-6 0 0,0 5 0 0,-2 1 0 16,1 1 0-16,-2 1 0 0,5 2 0 0,-4-5-8 15,6 4-53-15,-4-27-28 0,24 55-166 16,-24-55-124-16,17 19-133 0,-17-19-18 0,0 0 318 16</inkml:trace>
  <inkml:trace contextRef="#ctx0" brushRef="#br4" timeOffset="268814.4569">16693 11616 1497 0,'7'23'431'0,"-46"-17"-325"0,18-2-93 16,2-2-13-16,1 3 0 0,18-5 0 16,-26 13 0-16,26-13 0 0,-25 18 0 0,25-18 0 15,-17 25 0-15,17-25 0 0,-8 24 0 16,8-24 0-16,1 21 0 0,-1-21 0 0,11 20 0 16,-11-20 0-16,21 13 0 0,-21-13 0 0,31 5 0 15,-11-6 0-15,2-2 0 0,-2 0 0 0,2-2 0 16,-2 2 0-16,-2 0 0 0,-18 3 0 0,27-3 0 15,-27 3 0-15,0 0 0 0,18 5 0 16,-18-5 0-16,0 0 0 0,0 20 0 0,0-20 0 16,-10 24 0-16,10-24 0 0,-20 31 0 0,9-14 0 15,-2 1 0-15,0 2 0 0,0 0 0 0,1 1 0 16,-1-3 0-16,5 0 0 0,8-18 0 0,-12 32 0 16,12-32 0-16,2 31-96 0,-20-48-259 0,43 35-210 15,-25-18-76-15,0 0 252 0</inkml:trace>
  <inkml:trace contextRef="#ctx0" brushRef="#br4" timeOffset="269376.9284">17091 11627 1872 0,'0'0'68'0,"0"0"-27"16,0 0-6-16,0 0-4 0,0 0-31 0,-19-10 0 15,19 10 0-15,0 0 0 0,-25 5 0 0,25-5 0 16,-17 11 0-16,17-11 0 0,-14 22 0 0,14-22 0 16,-17 34 0-16,8-14 0 0,-1 2 0 15,3 1 0-15,0-1 0 0,1-1 0 16,1 1 0-16,4-1 0 0,1-4 0 0,0-17 0 16,9 26 0-16,-9-26 0 0,21 12 0 0,-21-12 0 15,31-1 0-15,-13-6 0 0,2-3 0 0,4-3 0 16,-1-5 0-16,1-4 0 0,0-2 0 0,2-3 0 15,-1-2 0-15,0-2 0 0,-2-1 0 0,0 0 0 16,-1 1 0-16,-4 2 0 0,0 3 0 16,-4 3 0-16,-3 5 0 0,-11 18 0 0,14-22 0 15,-14 22 0-15,0 0 0 0,0 0 0 0,0 0 0 16,0 18 0-16,-5 0 0 0,-3 8 0 0,1 3 0 16,-4 2 0-16,2 4 0 0,1-1 0 0,-1 2 0 15,3-1 0-15,0-2 0 0,2-3 0 16,4-1 0-16,1-3 0 0,6-5 0 0,0-4 0 15,-7-17 0-15,29 21 0 0,-7-19 0 16,2-5 0-16,5-2-20 0,-1-10-41 0,11 12-49 16,-23-32-139-16,36 37-105 0,-32-32-188 0,16 9 28 15,6 10 318-15</inkml:trace>
  <inkml:trace contextRef="#ctx0" brushRef="#br4" timeOffset="269693.0826">17779 11679 1865 0,'-17'-1'99'0,"17"1"-47"0,-17 12-21 16,17-12-31-16,-19 18 0 0,19-18 0 15,-19 24 0-15,19-24 0 0,-14 29 0 0,14-29 0 16,-11 34 0-16,6-15 0 0,2 3 0 0,-1-1 0 16,2-1 0-16,0 1 0 0,1-3 0 0,1-18 0 15,1 28 0-15,-1-28 0 0,0 0 0 0,6 17 0 16,-6-17 0-16,0 0 0 0,0 0 0 0,0 0 0 16,0 0 0-16,21-28 0 0,-21 28 0 15,9-32 0-15,-3 13 0 0,-1-1 0 0,1-2 0 16,0 0 0-16,0 0 0 0,1-1 0 0,0 4 0 15,-2-2 0-15,1 2 0 0,-1 0 0 0,0-1 0 16,1 2 0-16,1 0 0 0,-7 18 0 0,16-31 0 16,-16 31 0-16,14-22 0 0,-14 22 0 15,0 0 0-15,23-17 0 0,-23 17 0 0,17 0 0 16,-17 0 0-16,22 6 0 0,-22-6 0 16,26 12 0-16,-5-1-33 0,-21-11-88 0,59 25-177 15,-59-25-224-15,41 6-29 0,-18 2 30 0</inkml:trace>
  <inkml:trace contextRef="#ctx0" brushRef="#br4" timeOffset="269922.8297">18184 11676 1314 0,'-24'-23'568'0,"24"23"-501"15,-28-7-26-15,28 7 2 0,-17-5-29 0,17 5-14 16,0 0 0-16,0 0 0 0,-18 9 0 0,18-9 0 15,-6 20 0-15,6-20 0 0,-6 34 0 0,2-12 0 16,0-1 0-16,0 4 0 0,-1 2 0 16,-1-2 0-16,1 2 0 0,0-4 0 0,1-4 0 15,3-1 0-15,1-18 0 0,2 21 0 0,-2-21 0 16,0 0 0-16,25 3-44 0,-30-32-205 0,33 28-316 16,-29-27-34-16,18 3 10 0</inkml:trace>
  <inkml:trace contextRef="#ctx0" brushRef="#br4" timeOffset="270361.439">18369 11338 1878 0,'0'0'169'0,"-23"16"-169"0,23-16 0 0,-10 23 0 16,10-23 0-16,2 24 0 0,-2-24 0 0,5 25 0 15,-5-25 0-15,9 27 0 0,-9-27 0 16,12 28 0-16,-12-28 0 0,15 26 0 0,-15-26 0 15,15 28 0-15,-15-28 0 0,11 27 0 16,-11-27 0-16,7 24 0 0,-7-24 0 0,6 26 0 16,-6-26 0-16,0 25 0 0,0-25 0 0,-6 24 0 15,6-24 0-15,-6 23 0 0,6-23 0 0,-8 20 0 16,8-20 0-16,-10 18 0 0,10-18 0 0,0 0 0 16,0 0 0-16,0 0 0 0,0 0 0 15,0 0 0-15,0 0 0 0,0 0 0 0,0 0 0 16,0 0 0-16,0 0 0 0,13-17 0 0,-13 17 0 15,16-24 0-15,-16 24 0 0,20-31 0 0,-7 13 0 16,0-3 0-16,2 1 0 0,0-1 0 0,2 0 0 16,-1 2 0-16,2 2 0 0,-18 17 0 0,27-24 0 15,-27 24 0-15,0 0 0 0,0 0 0 0,0 0 0 16,0 0 0-16,15 21 0 0,-15-21 0 16,-6 32 0-16,0-14 0 0,0 3 0 0,-2-1 0 15,2 0 0-15,0 0 0 0,0-1 0 16,2-1 0-16,4-18 0 0,-2 31 0 0,2-31 0 15,7 24 0-15,-7-24 0 0,16 20-19 0,-16-20-93 16,33 24-135-16,-33-24-279 0,25 3 4 0,-25-3 54 16</inkml:trace>
  <inkml:trace contextRef="#ctx0" brushRef="#br4" timeOffset="270930.6726">19084 11595 1478 0,'0'0'285'0,"-11"-18"-233"16,11 18-20-16,-15-29 3 0,15 29-4 0,-14-21-2 15,14 21 1-15,0 0-3 0,-20-15-1 0,20 15-6 16,-19 4-18-16,19-4-2 0,-25 15 0 0,25-15 0 16,-33 29 0-16,15-10 0 0,-1 3 0 0,0 3 0 15,0 0 0-15,-2 3 0 0,1 0 0 0,2-3 0 16,5 0 0-16,1-3 0 0,4-1 0 15,8-21 0-15,-1 28 0 0,1-28 0 16,0 0 0-16,24 17 0 0,-24-17 0 0,30-5 0 16,-12-1 0-16,1-5 0 0,1-4 0 0,2 0 0 15,-2-7 0-15,3 0 0 0,1-2 0 0,-1-3 0 16,-1 2 0-16,-1-4 0 0,0 2 0 0,-4 1 0 16,-1 1 0-16,-4 2 0 0,-2 2 0 0,-2 3 0 15,-8 18 0-15,9-22 0 0,-9 22 0 16,0 0 0-16,0 0 0 0,-6 19 0 0,1-2 0 15,-4 6 0-15,1 4 0 0,-2 4 0 0,2 5 0 16,-2 8 0-16,-2 4 0 0,0 8 0 0,-4 7 0 16,-1 3 0-16,0 4 0 0,-1 4 0 15,2-1 0-15,0-3 0 0,0-4 0 0,2-5 0 16,-2-7 0-16,2-7 0 0,1-5 0 0,1-10 0 16,2-6 0-16,4-8 0 0,6-18 0 15,-9 19 0-15,9-19 0 0,0 0 0 0,0 0 0 16,-9-23 0-16,6 5 0 0,1-3 0 0,1-3 0 15,1-1 0-15,0-2 0 0,1-3 0 0,-1-1 0 16,0-6 0-16,0 0 0 0,1-5 0 0,-1-3 0 16,0-4 0-16,0 0 0 0,3-2 0 0,-1 1 0 15,3 4 0-15,1 4 0 0,4 13-39 16,-3-1-31-16,15 27-99 0,-31-27-94 0,40 41-97 16,-31-11-190-16,-2-22 58 0,28 34 389 15</inkml:trace>
  <inkml:trace contextRef="#ctx0" brushRef="#br4" timeOffset="271446.312">19746 11541 1685 0,'0'0'127'0,"0"0"-52"16,-2-19-18-16,2 19-15 0,-14-18-5 0,14 18-13 15,-17-14-24-15,17 14 0 0,-18-5 0 16,18 5 0-16,-18 6 0 0,18-6 0 0,-22 16 0 15,22-16 0-15,-26 26 0 0,12-10 0 0,0 6 0 16,2 0 0-16,0 2 0 0,2 0 0 0,0 2 0 16,2-1 0-16,1 1 0 0,1-1 0 0,3-1 0 15,4-2 0-15,3-1 0 0,5-3 0 0,-9-18 0 16,25 24 0-16,-8-18 0 0,6-1 0 16,2-6 0-16,6-6 0 0,2-5 0 15,8 6-90-15,-21-32-181 0,34 32-293 0,-28-27-20 16,13 9 47-16</inkml:trace>
  <inkml:trace contextRef="#ctx0" brushRef="#br4" timeOffset="271805.6886">20086 11506 1327 0,'-7'17'566'0,"-27"-9"-470"0,34-8-46 0,-22 25-42 16,22-25-8-16,-18 30 0 0,11-12 0 0,-1 1 0 15,2 2 0-15,0 1 0 0,3-1 0 0,-1 1 0 16,3-1 0-16,0-2 0 0,1-2 0 0,0-17 0 15,7 28 0-15,-7-28 0 0,13 20 0 16,-13-20 0-16,22 8 0 0,-22-8 0 0,29-5 0 16,-29 5 0-16,33-18 0 0,-13 6 0 15,-2-5 0-15,2 0 0 0,-1-3 0 0,-1 0 0 16,-3 2 0-16,-2-2 0 0,-1 2 0 0,-2 1 0 16,-10 17 0-16,16-29 0 0,-16 29 0 0,7-23 0 15,-7 23 0-15,0 0 0 0,2-19 0 0,-2 19 0 16,0 0 0-16,0 0 0 0,0 0 0 0,0 0 0 15,0 0 0-15,-11 25 0 0,11-25 0 16,-8 30 0-16,5-11 0 0,1 0 0 0,0 2 0 16,0 0 0-16,0 0 0 0,1 1 0 15,0-2 0-15,2 0 0 0,0-2 0 0,-1-18 0 16,8 25-28-16,-8-25-55 0,0 0-70 0,45 27-159 16,-47-44-220-16,34 17 76 0,-32 0-26 0</inkml:trace>
  <inkml:trace contextRef="#ctx0" brushRef="#br4" timeOffset="272368.1676">20436 11649 1848 0,'0'0'71'0,"0"0"-28"0,-21 13-15 0,21-13-3 16,-7 23-11-16,7-23 0 0,-7 35-10 0,4-16-4 16,-1 4 0-16,-1 2 0 0,2 0 0 15,-3 3 0-15,-1 0 0 0,1-1 0 16,0-2 0-16,0-1 0 0,3-5 0 0,3-19 0 15,-4 27 0-15,4-27 0 0,0 0 0 0,0 0 0 16,0 0 0-16,0 0 0 0,19 0 0 0,-19 0 0 16,15-28 0-16,-6 9 0 0,0-4 0 0,1-3 0 15,0 0 0-15,1 0 0 0,-2 1 0 0,1-1 0 16,-3 3 0-16,1 0 0 0,-2 0 0 16,0 2 0-16,0-4 0 0,-1 1 0 0,2-1 0 15,0-1 0-15,3 5 0 0,1 0 0 0,-11 21 0 16,26-26 0-16,-26 26 0 0,23-13 0 15,-23 13 0-15,22-1 0 0,-22 1 0 0,23 9 0 16,-23-9 0-16,19 14 0 0,-19-14 0 0,17 15 0 16,-17-15 0-16,0 0 0 0,21 20 0 0,-21-20 0 15,0 0 0-15,8 21 0 0,-8-21 0 16,0 0 0-16,0 17 0 0,0-17 0 0,0 0 0 16,0 0 0-16,-13 20 0 0,13-20 0 0,0 0 0 15,-22 20 0-15,22-20 0 0,-21 17 0 0,21-17 0 16,-28 23 0-16,11-9 0 0,-1-1 0 0,-1 3 0 15,-1 1 0-15,1 1 0 0,-2 2 0 0,2 0 0 16,0 1 0-16,4-3 0 0,0 1 0 0,15-19 0 16,-19 33 0-16,19-33 0 15,-13 30 0-15,13-30 0 0,-6 30 0 0,6-30 0 16,-3 31 0-16,3-31 0 0,-3 32 0 0,1-14 0 16,-3 3 0-16,-1-1 0 0,-3 1 0 0,1 2 0 15,-4-2 0-15,-2 3 0 0,-3-1-32 0,1 7-38 16,-10-9-23-16,11 20-41 0,-27-28-70 0,33 37-82 15,-37-35-33-15,30 22 0 0,-13-13 56 16,5-7 89-16,10 0 60 0,-13-26 76 0</inkml:trace>
  <inkml:trace contextRef="#ctx0" brushRef="#br4" timeOffset="272852.5466">21689 10710 1437 0,'-17'-29'466'16,"17"29"-336"-16,-14 17-116 0,-3 5-14 15,-6 9 0-15,-3 14 0 0,-7 11 0 16,-4 8 0-16,-4 11 0 0,-6 6 0 0,-2 7 0 16,-3 5 0-16,-5 8 0 0,-4 1 0 0,-5 5 0 15,-1-2 0-15,-1-5 0 0,0-4 0 0,3-3 0 16,0-7 0-16,4-5 0 0,4-12-7 0,15-1-88 15,-9-41-154-15,43 25-321 0,-20-32-1 0,28-20 17 16</inkml:trace>
  <inkml:trace contextRef="#ctx0" brushRef="#br4" timeOffset="273415.0538">21427 11611 1297 0,'12'-18'68'0,"-12"18"-38"0,16-21 14 16,-16 21 18-16,12-20 25 0,-12 20 4 0,0 0-3 16,20-10-7-16,-20 10-16 0,0 0-5 15,0 0-17-15,0 0-12 0,0 0-31 0,-21-12 0 16,21 12 0-16,-28 9 0 0,9-1 0 16,-1 3 0-16,-3 2 0 0,-1 4 0 0,0 3 0 15,2 0 0-15,0 1 0 0,0-1 0 0,4 2 0 16,4-1 0-16,1 0 0 0,6-1 0 0,2-1 0 15,3 0 0-15,2-19 0 0,10 27 0 0,-10-27 0 16,23 21 0-16,-6-14 0 0,2-4 0 0,4-1 0 16,-1-6 0-16,6 5-69 0,-16-27-139 0,38 34-252 15,-41-32-77-15,20 9-49 0,6 12 400 16</inkml:trace>
  <inkml:trace contextRef="#ctx0" brushRef="#br4" timeOffset="273883.8185">21759 11520 1360 0,'-14'28'577'0,"14"-28"-500"0,-26 26-44 15,26-26-33-15,-21 32 0 0,14-11 0 0,0-1 0 16,1 3 0-16,3 2 0 0,-1-1 0 0,2-1 0 16,0-3 0-16,1 1 0 0,1-21 0 0,4 31 0 15,-4-31 0-15,11 22 0 0,-11-22 0 0,17 9 0 16,-17-9 0-16,27-5 0 0,-27 5 0 0,32-22 0 15,-13 6 0-15,0-3 0 16,2-3 0-16,-1-2 0 0,2-1 0 0,0-1 0 16,-3 2 0-16,0 2 0 0,-4 0 0 0,-2 4 0 15,-2 1 0-15,-11 17 0 0,16-27 0 0,-16 27 0 16,0 0 0-16,0 0 0 0,0 0 0 0,0 0 0 16,0 0 0-16,1 16 0 0,-8 5 0 0,-3 3 0 15,-2 5 0-15,-3 5 0 0,1 2 0 0,-3 5 0 16,-2 4 0-16,1 4 0 0,-3 4 0 15,-1 2 0-15,-1 2 0 0,-2 3 0 0,-1-4 0 16,1-1 0-16,0-4 0 0,4-9 0 0,3-6 0 16,5-8 0-16,5-9 0 0,8-19 0 15,-4 19 0-15,4-19 0 0,0 0 0 0,0 0 0 16,23-22 0-16,-13 5 0 0,1-5 0 0,2-3 0 16,-1-3 0-16,3-2 0 0,-3-2 0 0,0 0 0 15,-1 0 0-15,-2-1 0 0,-3 2 0 16,1 1 0-16,-2-3 0 0,1 0 0 0,1-2 0 15,1-2 0-15,0 2 0 0,4 1 0 0,2 4 0 16,-1 4 0-16,4 7 0 0,0 2 0 0,1 7-18 16,-10-17-160-16,29 34-370 0,-45-30 58 0,26 20-146 15,-18 3 460-15</inkml:trace>
  <inkml:trace contextRef="#ctx0" brushRef="#br4" timeOffset="274211.9502">22373 11236 1370 0,'33'16'394'0,"-33"-16"-162"0,-21-10-183 15,21 10-47-15,0 0-2 0,-18 11 0 16,18-11 0-16,-21 30 0 0,8-7 0 0,-3 6 0 16,-2 5 0-16,-2 5 0 0,3 3 0 15,-1 4 0-15,2 1 0 0,-1-2 0 0,1-2 0 16,3-5 0-16,4-5 0 0,2-4 0 0,5-5 0 16,3-5 0-16,-1-19 0 0,8 28 0 0,-8-28 0 15,20 15 0-15,-20-15-22 0,34 13-199 0,-45-32-342 16,38 21-16-16,-27-2-22 0</inkml:trace>
  <inkml:trace contextRef="#ctx0" brushRef="#br4" timeOffset="274372.5545">22452 11564 2047 0,'0'0'0'0,"-14"18"0"16,14-18 0-16,-12 32 0 0,7-12 0 0,-1 3 0 15,1 3 0-15,1 0 0 0,-1 0 0 0,0 0 0 16,1-3 0-16,2-1 0 0,-1-3 0 15,3-1 0-15,0-18 0 0,3 25 0 0,-3-25-33 16,16 24-162-16,-35-47-245 0,44 36-60 0,-33-33-27 16,10-6 176-16</inkml:trace>
  <inkml:trace contextRef="#ctx0" brushRef="#br4" timeOffset="274798.2049">22680 11400 1503 0,'-37'-4'496'0,"54"9"-448"0,-17-5-48 0,-22 20 0 16,22-20 0-16,-9 22 0 0,9-22 0 0,-1 24 0 16,1-24 0-16,4 21 0 0,-4-21 0 0,8 18 0 15,-8-18 0-15,0 0 0 0,21 18 0 0,-21-18 0 16,0 0 0-16,21 10 0 0,-21-10 0 16,0 0 0-16,19 5 0 0,-19-5 0 0,0 0 0 15,0 0 0-15,17 7 0 0,-17-7 0 0,0 0 0 16,3 20 0-16,-3-20 0 0,-4 22 0 0,4-22 0 15,-9 32 0-15,2-14 0 0,0 1 0 0,-3 2 0 16,0 0 0-16,-1 1 0 0,2 0 0 0,1-1 0 16,0-5 0-16,8-16 0 0,-6 23 0 15,6-23 0-15,0 0 0 0,0 0 0 0,0 0 0 16,23 0 0-16,-23 0 0 0,24-26 0 0,-8 6 0 16,1-2 0-16,1-4 0 0,3 1 0 15,0-2 0-15,1 1 0 0,-3 0 0 0,-1 3 0 16,-2 3 0-16,-16 20 0 0,22-28 0 0,-22 28 0 15,0 0 0 1,0 0 0-16,0 0 0 0,0 0 0 16,0 0 0-16,-6 29 0 0,-6-7 0 15,-2 2 0-15,1 0 0 0,0 4 0 0,-3-5-37 16,7 8-58-16,-16-22-93 0,38 32-161 0,-38-42-44 16,39 26 3-16,-14-8-63 0,0-17 312 0,20 5 141 15</inkml:trace>
  <inkml:trace contextRef="#ctx0" brushRef="#br4" timeOffset="275373.1751">23229 11646 1438 0,'0'0'395'0,"-21"-6"-313"0,21 6-31 0,-23-12-12 0,23 12-6 0,-25-13-24 0,25 13-9 0,-28-10 0 15,28 10 0-15,-33-4 0 0,16 6 0 0,17-2 0 16,-31 11 0-16,31-11 0 0,-29 23 0 0,29-23 0 16,-30 36 0-16,14-14 0 0,1 2 0 15,3 1 0-15,0 3 0 0,1 0 0 0,4 0 0 16,1-4 0-16,6-5 0 0,0-19 0 16,8 27 0-16,-8-27 0 0,22 8 0 0,-5-10 0 15,5-7 0-15,2-3 0 0,4-5 0 0,2-6 0 16,2-3 0-16,2-6 0 0,4-4 0 0,0-1 0 15,1-3 0-15,-2 0 0 0,-4 0 0 0,-2 2 0 16,-7 2 0-16,-2 5 0 0,-6 4 0 0,-3 3 0 16,-4 4 0-16,-6 4 0 0,-3 16 0 15,-2-22 0-15,2 22 0 0,0 0 0 0,-21-3 0 16,21 3 0-16,-23 27 0 0,8-3 0 0,0 5 0 16,-1 5 0-16,-1 4 0 0,0 1 0 15,0 0 0-15,3 3 0 0,1-2 0 0,4-1 0 16,2-1 0-16,6-5 0 0,2-5 0 0,8 0 0 15,0-7 0-15,13 10-120 0,-22-31-166 0,39 33-90 16,-39-33-129-16,0 0-16 0,46 20 283 16</inkml:trace>
  <inkml:trace contextRef="#ctx0" brushRef="#br4" timeOffset="276031.9288">23512 11770 1832 0,'8'17'120'0,"-8"-17"-64"0,-9 23-17 0,9-23-39 16,-1 20 0-16,1-20 0 0,0 0 0 0,11 19 0 16,-11-19 0-16,0 0 0 0,25 0 0 0,-25 0 0 15,32-14 0-15,-14 1 0 0,4-2 0 0,-2-2 0 16,-1-2 0-16,2-1 0 0,-1 0 0 15,-1-1 0-15,-2 1 0 0,-4 0 0 16,-2 2 0-16,-4 1 0 0,-7 17 0 0,8-32 0 16,-8 32 0-16,-3-29 0 0,3 29 0 0,-10-25 0 15,10 25 0-15,-21-19 0 0,21 19 0 0,-31-8 0 16,14 8 0-16,0 5 0 0,-1 2 0 0,0 4 0 16,1 3 0-16,0 4 0 0,-2 3 0 0,3 2 0 15,1 1 0-15,0 1 0 0,4 1 0 16,0-1 0-16,5 1 0 0,2-6 0 0,4 1 0 15,0-21 0-15,13 26 0 0,-13-26 0 0,26 12 0 16,-9-10 0-16,4-6 0 0,2-3 0 0,3-3 0 16,0-2 0-16,5 0 0 0,0-4 0 15,4 2 0-15,2-4 0 0,-3-1 0 0,-2 0 0 16,-3 1 0-16,-5 3 0 0,-4 1 0 0,-2 4 0 16,-18 10 0-16,21-12 0 0,-21 12 0 15,0 0 0-15,0 0 0 0,0 0 0 0,0 0 0 16,2 27 0-16,-2-27 0 0,-14 35 0 0,5-17 0 15,1 2 0-15,-1 2 0 0,2 0 0 0,-2 2 0 16,2-1 0-16,1-2 0 0,1-4 0 0,5-17 0 16,-5 26 0-16,5-26 0 0,0 0 0 0,10 20 0 15,-10-20 0-15,0 0 0 0,22-12 0 16,-22 12 0-16,18-22 0 0,-18 22 0 0,21-33 0 16,-10 14 0-16,0-2 0 0,2-1 0 15,-3 1 0-15,1 0 0 0,-3-1 0 0,-1 3 0 16,-2 0 0-16,0-2 0 0,-1 1 0 0,1 0 0 15,0-2 0-15,-1 3 0 0,4 0 0 0,-1 1 0 16,-7 18 0-16,21-29 0 0,-21 29 0 0,25-19 0 16,-25 19 0-16,28-8 0 0,-10 9 0 15,-18-1 0-15,31 6 0 0,-31-6-134 0,41 17-108 16,-43-34-73-16,42 39-138 0,-40-22-54 0,0 0 112 16,38 28 395-16</inkml:trace>
  <inkml:trace contextRef="#ctx0" brushRef="#br4" timeOffset="276203.8191">24370 11622 2047 0,'-26'10'0'16,"26"-10"0"-16,0 0 0 0,-19 15 0 0,19-15 0 15,0 0 0-15,0 0 0 0,-17 3 0 0,17-3 0 16,0 0 0-16,0 0 0 0,0 0 0 0,0 0 0 16,0 0 0-16,22-15 0 0,-22 15 0 0,0 0 0 15,0 0 0-15,25-2-38 0,-33-16-176 0,29 34-345 16,-38-32 42-16,17 16-92 0</inkml:trace>
  <inkml:trace contextRef="#ctx0" brushRef="#br4" timeOffset="347054.0121">981 13270 946 0,'20'6'333'0,"-20"-6"-160"0,0 0-124 16,0 0-13-16,0 0 0 0,-6-16 3 0,6 16 4 16,0 0-8-16,0 0-7 0,0 0-7 0,-21 12-5 15,21-12 3-15,0 0 0 0,-24 11 1 0,24-11 2 16,0 0-1-16,-20 22-25 0,20-22 38 15,-12 22-40-15,12-22 38 0,-11 35-13 0,6-8-8 16,1-2 5-16,2 3-7 0,1 2 4 0,1 2-9 16,1 0 6-16,0 2-10 0,0-2 8 0,2-2-6 15,-2-3 6-15,0-4-6 0,2-4 1 0,-3-19-3 16,5 27 1-16,-5-27-2 0,0 0 2 0,0 0 0 16,0 0 1-16,0 0 2 0,0 0 1 0,0 0 1 15,0 0-3-15,0-27 0 0,-6 6-4 0,-1-5 2 16,3-4-3-16,0-2 6 0,2-1-8 0,0 1 7 15,2-2-7-15,2 1 4 0,-2-2-1 0,2-1 5 16,0-2 1-16,1 2-5 0,2 4 0 16,0 1 0-16,1 6 0 0,2 1 0 0,4 4-2 15,-12 20 4-15,28-29-2 0,-28 29 0 0,33-14 0 16,-15 10 0-16,3 1 0 0,1 1 0 0,1 1 0 16,3 0 0-16,-1 1 0 0,1 0 0 0,-1 1 0 15,1 0 0-15,-3 3 0 0,-1 0 0 0,-2 2 0 16,0 1 0-16,-3 1 0 0,-17-8 0 0,25 19 0 15,-25-19 0-15,13 22 0 0,-13-22 0 0,-5 28 0 16,-5-11 0-16,-5 1 0 0,-5 2 0 0,-7 1 0 16,-2 2 0-16,-4-2 0 0,-2 0 0 0,-1-2 0 15,0-2-5-15,1-3-2 0,4 0-11 0,1-6-3 16,5 2-9-16,2-4-9 0,23-6 3 0,-29 5-38 16,35 14-111-16,-28-25-413 0,22 6-22 15,0 0 207-15</inkml:trace>
  <inkml:trace contextRef="#ctx0" brushRef="#br4" timeOffset="347538.3972">1669 13336 1789 0,'-18'5'36'0,"-7"2"-8"0,-6-4-6 16,3 11 12-16,-3-5-7 0,0 7 3 15,-2 1-8-15,2 4 4 0,-4 2-6 0,3 2-7 16,-1 3-13-16,2-2 0 0,0 3 0 0,4-1 0 16,5-4 0-16,7-1 0 0,15-23 0 0,-15 26 0 15,15-26 0-15,0 0 0 0,0 0 0 0,30 13 0 16,-10-18 0-16,7-2 0 0,3-6 0 0,4-4 0 15,4-3 0-15,2-5 0 0,3-3 0 0,-1 0 0 16,3-1 0-16,0-1 0 0,-2 2 0 16,-2 1 0-16,-7 2 0 0,-5 5 0 15,-4 2 0-15,-8 7 0 0,-17 11 0 0,17-12 0 16,-17 12 0-16,0 0 0 0,0 0 0 0,-24 18 0 16,24-18 0-16,-34 32 0 0,14-10 0 0,-1 0 0 15,-1 3 0-15,0 1 0 0,2-1 0 0,-1 2 0 16,3-3 0-16,2 0 0 0,4-2 0 15,3 0 0-15,6-4 0 0,3-18 0 0,2 25 0 16,-2-25 0-16,19 9 0 0,-1-9 0 0,3-4 0 16,4-3 0-16,4-3 0 0,0-4 0 0,5 0-38 15,-5-9-29-15,11 12-38 0,-20-28-119 16,20 22-406-16,-13-6 24 0,2-2 230 0</inkml:trace>
  <inkml:trace contextRef="#ctx0" brushRef="#br4" timeOffset="347804.0307">2040 13389 1628 0,'-49'13'168'15,"41"7"-89"-15,-9-3-34 0,5 7 0 0,-5 0-15 16,4 4 1-16,-2 0-15 0,0-1-11 0,2 0-5 16,2 0 0-16,3-3 0 0,2-4 0 0,3-3 0 15,3-17 0-15,5 18 0 0,-5-18 0 0,19 3 0 16,-19-3 0-16,37-15 0 0,-13 1 0 0,3-9 0 16,2-5 0-16,3-3 0 0,-1-1 0 15,2-3 0-15,-1 1 0 0,-2 0 0 0,-2-1 0 16,-2 7 0-16,-4 3 0 0,-4 3 0 15,-1 8 0-15,-17 14 0 0,21-18 0 0,-21 18 0 16,0 0 0-16,0 0 0 0,-3 27 0 0,-3-4 0 16,-4 5 0-16,1 5 0 0,-6 2 0 0,0 1 0 15,1 0 0-15,2 0 0 0,2-4 0 16,5-2 0-16,4-4 0 0,7-4 0 0,-6-22-4 16,35 43-193-16,-35-43-427 0,44-5-37 0,-14-6 101 15</inkml:trace>
  <inkml:trace contextRef="#ctx0" brushRef="#br4" timeOffset="348250.4135">3112 12939 957 0,'-7'-24'388'16,"7"24"-157"-16,0 0-179 0,18-12-5 0,-18 12 2 15,0 0 1-15,17-7-5 0,-17 7-7 0,16 19-10 16,-8 1 0-16,-2 6-13 0,-2 6 6 0,-3 6-14 16,0 2 5-16,-3 3-12 0,1 5 9 0,-3-1-10 15,-1 4-9-15,-1-2 27 0,0-1-27 16,-1-3 25-16,1-4-8 0,1-6-11 15,1-1 7-15,3-3-10 0,2-6 9 0,3-1-13 16,-4-24-6-16,14 30-16 0,-14-30-15 0,25 17-36 0,-25-17-86 16,31-13-382-16,-31 13-50 0,23-28 131 0</inkml:trace>
  <inkml:trace contextRef="#ctx0" brushRef="#br4" timeOffset="348454.5719">2926 13339 1766 0,'-9'33'218'0,"-21"-20"-179"0,9-1-15 16,21-12-24-16,-22 20 0 0,22-20 0 0,0 0 0 16,9 17 0-16,-9-17 0 0,31 5 0 0,-5-8 0 15,3-1 0-15,3-3 0 0,4-2 0 0,2-4 0 16,3 1 0-16,3-3 0 0,0-2 0 16,1-3 0-16,1 1 0 0,-1 2 0 0,1 3-21 15,-4-2 5-15,1 4-24 0,-6-4-12 0,5 12-39 16,-20-19-64-16,25 22-386 0,-27-8-88 0,-2 0 128 15</inkml:trace>
  <inkml:trace contextRef="#ctx0" brushRef="#br4" timeOffset="348876.5321">3604 13228 1255 0,'-24'-13'356'15,"22"31"-232"-15,-22-12-40 0,14 11-14 0,-9-6-19 16,5 6-32-16,14-17 8 0,-28 34-21 0,14-16 27 16,3 2-11-16,2 1-22 0,0-1 0 0,3 1 0 15,4 0 0-15,-1-1 0 0,4-1 0 0,-1-19 0 16,10 29 0-16,-10-29 0 0,21 17 0 0,-21-17 0 15,35 4 0-15,-13-9 0 0,6-1 0 0,0-7 0 16,4-4 0-16,0-6 0 0,-1-5 0 16,0 0 0-16,-1-2 0 0,-2 0 0 0,-3 0 0 15,-1-2 0-15,-3 4 0 0,-5 3 0 16,-2 2 0-16,-3 5 0 0,-11 18 0 0,14-26 0 16,-14 26 0-16,0 0 0 0,0 0 0 0,0 0 0 15,-10 19 0-15,0 2 0 0,-1 7 0 0,-2 10 0 16,-2 5 0-16,-3 9 0 0,-1 6 0 0,-1 4 0 15,0 2 0-15,-1 1 0 0,3 1 0 16,-2-1 0-16,3-2 0 0,3-3 0 0,-1-5 0 16,4-7 0-16,3-7 0 0,0-9 0 0,5-5 0 15,0-6 0-15,3-21 0 0,3 21 0 0,-3-21 0 16,0 0 0-16,0 0 0 0,0 0 0 0,17-31 0 16,-12 6 0-16,1-7 0 0,1-4 0 15,0-4 0-15,-1-2 0 0,0 0 0 16,0-1 0-16,-2 2 0 0,-1 1 0 0,-1-1 0 15,-2-1 0-15,1-2 0 0,2 2 0 0,-2 0 0 16,5 4 0-16,0 2 0 0,2 3-4 0,0 3-39 16,5 8-13-16,-9-10-50 0,27 38-222 0,-24-29-265 15,14 14-13-15,-4 6 296 0</inkml:trace>
  <inkml:trace contextRef="#ctx0" brushRef="#br4" timeOffset="349470.5192">4124 13275 1871 0,'0'0'85'16,"0"0"-37"-16,-17 20-34 0,17-20 15 0,-20 10-29 15,20-10 0-15,-17 19 0 0,17-19 0 0,-14 24 0 16,14-24 0-16,-13 31 0 0,8-11 0 16,1-1 0-16,-1 4 0 0,1-1 0 0,-2 2 0 15,1-2 0-15,0-2 0 0,2 0 0 0,3-20 0 16,-4 30 0-16,4-30 0 0,1 22 0 0,-1-22 0 15,0 0 0-15,0 0 0 0,0 0 0 0,0 0 0 16,18-2 0-16,-18 2 0 0,17-23 0 0,-6 5 0 16,2-2 0-16,0-2 0 0,0-5 0 15,3 3 0-15,-2-1 0 0,1-1 0 16,-2 0 0-16,0 0 0 0,-2-3 0 0,0 1 0 16,-1-1 0-16,-3 0 0 0,0 2 0 0,0 2 0 15,2 5 0-15,-9 20 0 0,11-26 0 0,-11 26 0 16,0 0 0-16,0 0 0 0,0 0 0 0,0 0 0 15,22-6 0-15,-22 6 0 0,0 0 0 0,24 13 0 16,-24-13 0-16,22 10 0 0,-22-10 0 16,27 16 0-16,-27-16 0 0,30 19 0 0,-30-19 0 15,29 20 0-15,-29-20 0 0,23 22 0 0,-23-22 0 16,16 25 0-16,-16-25 0 0,5 28 0 0,-5-28 0 16,-11 32 0-16,0-13 0 0,11-19 0 0,-31 32 0 15,11-16 0-15,-2-2 0 0,-3 1 0 16,-1-2 0-16,-1-1 0 0,1 1 0 0,-1-4 0 15,0 0 0-15,3-1 0 0,-2-1 0 16,3 2 0-16,2-4 0 0,3 1 0 0,1 0 0 16,17-6 0-16,-27 13 0 0,27-13 0 0,-21 24 0 15,11-7 0-15,1 5 0 0,1 3 0 0,-1 3 0 16,3 5 0-16,-1-2 0 0,2 4 0 0,0 2 0 16,0-2 0-16,0 3 0 0,2 0 0 0,-1-5 0 15,3-2 0-15,0-8 0 0,6-2 0 16,-5-21 0-16,13 27-19 0,-13-27-229 0,30 5-114 15,-30-5-266-15,26-25-21 0,-1 20 509 0</inkml:trace>
  <inkml:trace contextRef="#ctx0" brushRef="#br4" timeOffset="349861.1643">4419 13304 1922 0,'1'20'125'0,"-1"-20"-125"0,-23 24 0 0,23-24 0 0,0 0 0 16,-1 20 0-16,1-20 0 0,0 0 0 0,29 5 0 15,-12-6 0-15,3-5 0 0,3-1 0 16,5-4 0-16,-1 0 0 0,4-5 0 16,2-1 0-16,-1 0 0 0,2-3 0 0,-5 0 0 15,-4 1 0-15,-2 2 0 0,-4 0 0 0,-5 0 0 16,-14 17 0-16,19-31 0 0,-19 31 0 0,2-27 0 15,-2 27 0-15,-10-23 0 0,10 23 0 0,-20-21 0 16,20 21 0-16,-27-15 0 0,27 15 0 0,-31-2 0 16,14 5 0-16,0 3 0 0,-2 6 0 15,-2 5 0-15,-1 6 0 0,-2 5 0 0,-1 4 0 16,-1 3 0-16,2 3 0 0,3-1 0 0,2 1 0 16,5-4 0-16,6-4 0 0,4-1 0 0,6-6 0 15,6-4 0-15,-8-19 0 0,30 26 0 16,-9-21 0-16,4-3 0 0,3-8 0 0,8-1 0 15,1-9 0-15,8 3 0 0,-2-8 0 0,10 14-57 16,-30-31-500-16,43 38 18 0,-27-25-93 16</inkml:trace>
  <inkml:trace contextRef="#ctx0" brushRef="#br4" timeOffset="349986.1456">5109 13333 1963 0,'-25'18'84'0,"25"-18"-84"0,-25 4 0 15,25-4 0-15,0 0 0 0,0 0 0 0,-14-19 0 16,8-7-47-16,33 32-553 0,-34-29-76 16,7 23-1-16</inkml:trace>
  <inkml:trace contextRef="#ctx0" brushRef="#br3" timeOffset="354861.9988">5430 13264 245 0,'18'-12'125'0,"-18"12"20"0,0 0 20 0,0 0 35 16,-1-18-21-16,1 18 8 0,0 0-47 0,0 0-24 16,0 0-27-16,0 0-12 0,0 0-9 15,-9 22-11-15,9-22-12 0,0 0-8 0,0 0-6 16,0 0-2-16,20 16 2 0,-3-14-7 0,6-6 3 16,7-2-12-16,8-5-2 0,6-4-11 0,6-2-2 15,2-3 0-15,4-1 0 0,1-1 0 0,1 1 0 16,1 2 0-16,0 3-3 0,0 2-12 0,-1 7-14 15,-8-7-50-15,16 32-315 0,-27-22-255 16,6 7 20-16,-15 3 381 0</inkml:trace>
  <inkml:trace contextRef="#ctx0" brushRef="#br3" timeOffset="355690.1618">6697 13015 1059 0,'0'0'108'0,"0"0"-35"0,0 0 4 16,7-18 1-16,-7 18 7 0,0 0 4 15,0 0-3-15,0 0-8 0,0 0-11 0,0 0-15 16,0 0-11-16,0 0-14 0,0 0-3 0,-19 3-7 16,19-3-2-16,0 0-2 0,-20 21-2 0,20-21-2 15,-15 26 3-15,7-9-2 0,1 2 3 0,0 3-10 16,-1 3-3-16,1 4 0 0,2 3 0 0,0 0 0 15,3 2 0-15,-1-2 0 0,2 0 0 16,1-3 0-16,3-3 0 0,3-5 0 0,-6-21 0 16,22 25 0-16,-4-21 0 0,0-2 0 0,6-7 0 15,2-4 0-15,2-5 0 0,5-7 0 0,0-4 0 16,1-5 0-16,0-4 0 0,0-3 0 16,1 0 0-16,-1-3 0 0,0 0 0 0,-1 0 0 15,-4 2 0-15,-2 1 0 0,-4 2 0 0,-2 6 0 16,-4 3 0-16,-5 7 0 0,-12 19 0 15,13-19 0-15,-13 19 0 0,0 0 0 0,0 0 0 16,0 0 0-16,-18 32 0 0,6-8 0 0,-4 7 0 16,-1 8 0-16,-2 3 0 0,-2 4 0 0,1 1 0 15,-1 2 0-15,1 0 0 0,3-2 0 0,2-1 0 16,7-6 0-16,3-5 0 0,9-6 0 0,3-8-14 16,11 2-61-16,-18-23-96 0,54 23-337 0,-54-23-85 15,46-4-11-15,-12 8 523 16</inkml:trace>
  <inkml:trace contextRef="#ctx0" brushRef="#br3" timeOffset="356002.6625">7507 13052 1915 0,'-23'7'44'0,"-3"-1"-16"0,3 5-2 0,-1-2-3 15,6 5-12-15,-4 0-11 0,3 1 0 0,2 0 0 16,3 2 0-16,14-17 0 0,-17 28 0 0,17-28 0 15,-1 21 0-15,1-21 0 0,0 0 0 16,29 19 0-16,-29-19 0 0,34 7 0 0,-15-4 0 16,3-3 0-16,-1 0 0 0,3-1 0 0,-1-1 0 15,-2 1 0-15,-2 1 0 0,0 1 0 16,-19-1 0-16,24 3 0 0,-24-3 0 0,0 0 0 16,19 8 0-16,-19-8 0 0,0 0 0 0,-4 27 0 15,4-27 0-15,-17 31 0 0,2-8 0 0,-2 1 0 16,-4 3 0-16,1 0 0 0,-4-3 0 0,1 1 0 15,3-3 0-15,1 0 0 0,2-6 0 0,17-16-46 16,-21 14-34-16,34 9-170 0,-25-40-302 0,29 15-47 16,-8-16 80-16</inkml:trace>
  <inkml:trace contextRef="#ctx0" brushRef="#br3" timeOffset="356330.7982">7665 13286 1852 0,'-13'24'20'16,"2"-7"20"-16,7 0-46 0,4-17 24 0,11 18 7 15,-11-18-6-15,32 6 5 0,-12-8-2 0,6-4-1 16,4-6-15-16,3-3 0 0,1-5-6 0,3-2 0 16,-3 0 0-16,-2-1 0 0,-4 1 0 0,-3 1 0 15,-8 3 0-15,-17 18 0 0,18-28 0 16,-18 28 0-16,-2-21 0 0,2 21 0 15,-20-14 0-15,20 14 0 0,-35-4 0 0,13 9 0 16,-4 3 0-16,-2 6 0 0,-2 5 0 0,0 3 0 16,0 4 0-16,1 2 0 0,5 4 0 0,2-2 0 15,4-1 0-15,6-1 0 0,6-5 0 0,6-4 0 16,8-1 0-16,-8-18 0 0,34 24 0 0,-8-16 0 16,7-6 0-16,3-4 0 0,9-2 0 0,0-7-25 15,12 6-46-15,2-12-23 0,27 28-270 16,-25-33-207-16,19 10-42 0,-6-7 305 0</inkml:trace>
  <inkml:trace contextRef="#ctx0" brushRef="#br3" timeOffset="356737.0724">9046 12912 1263 0,'0'0'305'0,"10"-29"-237"16,-10 29-15-16,14-20-11 0,-14 20-12 0,0 0-2 16,0 0-4-16,0 0 1 0,0 0 4 15,0 0-7-15,0 0-3 0,6 28-12 0,-10-7 1 16,-1 6-8-16,0 3 9 0,0 4-9 0,-1 1 8 16,1 2-8-16,-1-2 8 0,2 0-10 15,0-1 8-15,-1-2-9 0,1-2 6 0,2-1-6 16,1 0-14-16,0-3 30 0,1-3-33 0,2-1 29 15,-2-22-25-15,7 35-35 0,-7-35-81 16,21 23-348-16,-21-23-93 0,0 0-34 0,0 0 533 16</inkml:trace>
  <inkml:trace contextRef="#ctx0" brushRef="#br3" timeOffset="356920.9341">8980 13141 1303 0,'6'21'342'0,"-29"-30"-93"0,23 9-193 16,-19 5-15-16,19-5-13 0,0 0-2 15,0 0-24-15,0 0-2 0,0 0 0 0,25-5 0 16,-25 5 0-16,32-5 0 0,-11 0 0 0,2-1 0 0,3-1 0 0,2 0 0 16,0-3 0-16,6 1 0 0,-3-5-43 0,7 6-30 15,-12-22-84-15,31 31-336 0,-28-25-125 0,12 8 37 16,-5 5 500-16</inkml:trace>
  <inkml:trace contextRef="#ctx0" brushRef="#br3" timeOffset="357296.2785">9642 12685 1651 0,'-12'36'223'0,"-6"-27"-168"0,18-9-22 16,-24 19-16-16,24-19 5 0,-22 23-6 0,22-23 2 15,-22 30-6-15,11-11-12 0,0 1 0 16,0 1 0-16,-1 2 0 0,2-2 0 16,2 2 0-16,-1 2 0 0,2-2 0 0,1 2 0 15,1 0 0-15,0 2 0 0,1 0 0 0,2-2 0 16,0-1 0-16,2 0 0 0,1-3 0 0,2-3 0 15,-3-18 0-15,13 28 0 0,-13-28 0 0,17 13 0 16,-17-13 0-16,20 0 0 0,-20 0 0 0,21-6 0 16,-21 6 0-16,17-13 0 0,-17 13 0 15,18-22 0-15,-18 22 0 0,15-33 0 0,-15 33 0 32,13-30 0-32,-13 30 0 0,14-28 0 0,-14 28 0 15,10-24 0-15,-10 24 0 0,0 0 0 0,13-19 0 16,-13 19 0-16,0 0 0 0,0 0 0 0,0 0 0 15,15 17 0-15,-15-17 0 0,9 31 0 16,-5-7 0-16,-3 2 0 0,1 0 0 0,-2 2 0 16,3 0 0-16,-2-3 0 0,4-2 0 15,0-1 0-15,4-4 0 0,-9-18 0 0,26 29 0 16,-26-29 0-16,36 14 0 0,-19-16-57 0,11 10-39 16,-22-35-152-16,37 37-267 0,-27-27-98 0,7 3 96 15</inkml:trace>
  <inkml:trace contextRef="#ctx0" brushRef="#br3" timeOffset="357629.4694">9873 13120 1269 0,'11'21'536'0,"-11"-21"-491"0,0 0-23 16,-2 21-8-16,2-21 3 0,0 0 0 0,24 20 2 16,-24-20 0-16,33 7-3 0,-12-7 1 0,4-1-1 15,3-4 1-15,1-1-3 0,1-2-5 0,-1-3-9 16,-1-1 0-16,-3 0 0 0,-4 1 0 15,-4 0 0-15,-17 11 0 0,22-19 0 0,-22 19 0 16,7-20 0-16,-7 20 0 0,-5-18 0 0,5 18 0 16,-15-19 0-16,15 19 0 0,-26-20 0 0,8 13 0 15,-2 2 0-15,-2 2 0 0,-2 4 0 0,0 1 0 16,-2 4 0-16,1 3 0 0,0 3 0 0,2 2 0 16,4 5 0-16,1 0 0 0,4 2 0 15,2-1 0-15,5 2 0 0,4 0 0 0,3 1 0 16,6-2 0-16,3-1 0 0,3-1 0 0,-12-19 0 15,34 29 0-15,-13-17 0 0,7-2 0 0,-3-9 0 16,13 24-218-16,-26-44-121 0,45 43-168 16,-27-27-111-16,17-13 254 0,25 27 364 0</inkml:trace>
  <inkml:trace contextRef="#ctx0" brushRef="#br3" timeOffset="358224.4308">11238 12933 1444 0,'0'0'157'0,"0"0"-91"0,0 0-17 0,0 0-9 15,-12 21-3-15,12-21-7 0,-22 13 2 16,4-6-4-16,18-7 3 0,-38 24-6 16,17-9 0-16,-4-2-2 0,-1 4 0 0,-3 0-2 15,0 1-5-15,-2 1-16 0,2 2 0 0,4-3 0 16,3 0 0-16,5-3 0 0,17-15 0 0,-16 23 0 16,16-23 0-16,0 0 0 0,11 17 0 0,-11-17 0 15,35 5 0-15,-9-7 0 0,5-1 0 0,5-3 0 16,4-2 0-16,1 0 0 0,3 2 0 15,-3-1 0-15,-2 1 0 0,-4 1 0 0,-5 2 0 16,-7 3 0-16,-6 3 0 0,-17-3 0 0,17 12 0 16,-17-12 0-16,-3 18 0 0,3-18 0 0,-23 30 0 15,3-10 0-15,-7-1 0 0,-6 3 0 16,-4-1 0-16,1 2 0 0,1-2 0 0,2-3 0 16,4-2 0-16,7-4 0 0,4-5 0 15,18-7 0-15,0 0 0 0,0 0 0 0,0 0-23 16,0 0-26-16,36-25-30 0,10 27-111 0,-32-44-178 15,44 35-171-15,-18-20-43 0,-6-10 366 0</inkml:trace>
  <inkml:trace contextRef="#ctx0" brushRef="#br3" timeOffset="358611.9787">11717 13023 1413 0,'0'0'459'16,"-19"7"-397"-16,19-7-30 0,-28-3-11 0,28 3-6 15,-30-1-2 1,30 1-3-16,-32 3-1 0,13 0 0 0,2 2-5 15,0 2-4-15,0 3 0 0,17-10 0 0,-31 24 0 16,31-24 0-16,-33 32 0 0,17-13 0 0,0 3 0 16,2 3 0-16,0 0 0 0,3 2 0 0,2-3 0 15,1 2 0-15,2-6 0 0,4 1 0 16,2-4 0-16,0-17 0 0,17 25 0 0,-17-25 0 16,34 11 0-16,-11-12 0 0,6-5 0 0,4-8 0 15,3-5 0-15,6-5 0 0,3-5 0 0,-1-1 0 16,-1-2 0-16,-1 1 0 0,-7 2 0 0,-1 2 0 15,-6 1 0-15,-5 3 0 0,-2-2 0 0,-7 6 0 16,-1 1 0-16,-13 18 0 0,11-27 0 16,-11 27 0-16,0 0 0 0,0 0 0 15,-22-9 0-15,22 9 0 0,-31 18 0 0,12 0 0 0,-2 4 0 16,0 3 0-16,-2 4 0 0,3 1 0 16,-1 1 0-16,5-1 0 0,5-1 0 0,4-4 0 15,6-1 0-15,3-2 0 0,7-4 0 0,-9-18 0 16,28 28 0-16,-10-23 0 0,7 1 0 0,0-10-47 15,14 19-125-15,-31-45-128 0,43 22-280 16,-28-12-31-16,3-9 275 0</inkml:trace>
  <inkml:trace contextRef="#ctx0" brushRef="#br3" timeOffset="359112.0276">12117 12995 1850 0,'0'0'97'0,"0"0"-61"0,0 0-17 16,0 0-6-16,-13 25-3 0,13-25-6 15,-7 25 3-15,2-8-2 0,2 2 1 0,0 0-6 16,0 3 0-16,0-1 0 0,-1 2 0 0,0-1 0 16,2 0 0-16,-2-5 0 0,4-17 0 0,-2 29 0 15,2-29 0-15,-2 19 0 0,2-19 0 0,0 0 0 16,0 0 0-16,0 0 0 0,0 0 0 0,0 0 0 16,24-18 0-16,-24 18 0 0,18-31 0 15,-6 13 0-15,-1-4 0 0,1 0 0 16,0-1 0-16,0 0 0 0,-1 1 0 0,-1 1 0 0,1 2 0 15,-4 1 0-15,3 1 0 0,-10 17 0 16,15-26 0-16,-15 26 0 0,0 0 0 0,0 0 0 16,0 0 0-16,0 0 0 0,0 0 0 0,0 0 0 15,0 0 0-15,0 0 0 0,1 24 0 0,-1-24 0 16,-5 24 0-16,5-24 0 0,-2 24 0 16,2-24 0-16,2 18 0 0,-2-18 0 0,0 0 0 15,21 14 0-15,-21-14 0 0,25-2 0 0,-25 2 0 16,33-9 0-16,-13 0 0 0,-1-2 0 0,3-1 0 15,1-2 0-15,-1 1 0 0,-1-2 0 0,-3 2 0 16,-18 13 0-16,29-23 0 0,-29 23 0 0,22-18 0 16,-22 18 0-16,0 0 0 0,0 0 0 0,17-11 0 15,-17 11 0-15,0 0 0 16,0 0 0-16,-1 18 0 0,1-18 0 0,-5 36 0 16,-1-13 0-16,0 3 0 0,-2 0 0 0,1 0 0 15,1-2 0-15,0-1 0 0,2-2 0 0,3 0 0 16,2-2 0-16,-1-19 0 0,8 32 0 0,-8-32 0 15,19 23 0-15,-19-23-7 0,36 26-157 0,-36-45-101 16,43 44-124-16,-43-25-247 0,28-29 135 16,10 33 417-16</inkml:trace>
  <inkml:trace contextRef="#ctx0" brushRef="#br3" timeOffset="359471.3758">12782 13007 1335 0,'3'22'335'15,"-8"-4"8"-15,5-18-318 0,0 0-16 16,-6 23-9-16,6-23 0 0,5 18 0 0,-5-18 0 16,11 18 0-16,-11-18 0 0,18 13 0 0,-18-13 0 15,26 6 0-15,-26-6 0 0,37 3 0 0,-11-6 0 16,5 1 0-16,2-4 0 0,2-3 0 0,-2-2 0 16,1-2 0-16,-3-1 0 0,-1-3 0 0,-3 0 0 15,-4-1 0-15,-2 0 0 0,-5-1 0 0,-16 19 0 16,17-32 0-16,-17 32 0 0,0-23 0 15,0 23 0-15,0 0 0 0,-28-20 0 16,28 20 0-16,-32-1 0 0,11 7 0 0,-2 4 0 16,-1 2 0-16,-4 6 0 0,1 3 0 0,-1 2 0 15,1 2 0-15,2 3 0 0,1-1 0 0,3-1 0 16,3 1 0-16,5-2 0 0,5-2 0 0,7-2 0 16,3-4 0-16,-2-17 0 0,24 25 0 15,-4-17 0-15,4-3 0 0,8 0 0 0,4-5 0 16,9 1 0-16,8-7 0 0,10 1 0 0,-7-24-128 15,36 38-234-15,-26-33-315 0,13 8 51 0,-1 5 373 16</inkml:trace>
  <inkml:trace contextRef="#ctx0" brushRef="#br3" timeOffset="360330.7642">14272 12904 1339 0,'-30'-8'290'16,"30"8"-211"-16,-33 7-23 0,33-7-7 0,-38 12-10 15,20 1 1-15,-5-2-8 0,1 8 2 0,-2 0-6 16,2 4 3-16,-1 0-7 0,2 1-18 0,2 2-6 15,0 1 0-15,5-2 0 16,2 2 0-16,4-3 0 0,5-2 0 0,1-4 0 16,2-18 0-16,13 28 0 0,-13-28 0 0,29 18 0 15,-9-16 0-15,5-2 0 0,0-4 0 0,4-6 0 16,2-2 0-16,-1-4 0 0,3-5 0 0,-1 0 0 16,-1-5 0-16,-5 2 0 0,-2 0 0 0,-4 0 0 15,-6 3 0-15,-2-1 0 0,-5 2 0 0,-4 2 0 16,-3 18 0-16,-7-29 0 0,7 29 0 15,-18-24 0-15,18 24 0 0,-25-20 0 0,25 20 0 16,-25-6 0-16,25 6 0 0,-26 5 0 0,26-5 0 16,-17 10 0-16,17-10 0 0,0 0 0 0,0 0 0 15,1 19 0-15,-1-19 0 0,22 6 0 16,-3-4 0-16,2-2 0 0,9-2 0 0,1-2 0 16,2 0 0-16,2-1 0 0,2 0 0 15,-4 1 0-15,-2 3 0 0,-5 1 0 0,-4 2 0 16,-3 3 0-16,-19-5 0 0,21 15 0 0,-21-15 0 15,7 19 0-15,-7-19 0 0,-8 28 0 0,-1-11 0 16,-3 0 0-16,-1 2 0 0,-2 1 0 0,-1 0 0 16,0 2 0-16,1 0 0 0,0 1 0 0,2-2 0 15,0-1 0-15,5-2 0 0,8-18 0 0,-7 25 0 16,7-25 0-16,8 17 0 0,-8-17 0 16,22 6 0-16,-22-6 0 0,32-8 0 0,-13-3 0 15,4-2 0-15,4-6 0 0,-3 1 0 16,3-3 0-16,-1-1 0 0,-1 0 0 0,-2 0 0 15,-1 2 0-15,-4 2 0 0,-2 1 0 0,-16 17 0 16,22-26 0-16,-22 26 0 0,0 0 0 0,0 0 0 16,0 0 0-16,0 0 0 0,0 0 0 0,0 0 0 15,0 0 0-15,0 0 0 0,-24 30 0 16,24-30 0-16,-17 36 0 0,8-18 0 0,6 2 0 16,-5-2 0-16,7 3 0 0,1-21-11 0,2 40-105 15,-2-40-106-15,9 29-32 0,-9-29-80 0,0 0-197 16,23 5 80-16,-23-5 324 0</inkml:trace>
  <inkml:trace contextRef="#ctx0" brushRef="#br3" timeOffset="360721.3967">14978 13083 1378 0,'-19'-10'636'0,"19"10"-603"0,-18 21-33 15,18-21 0-15,0 0 0 0,-1 20 0 16,1-20 0-16,0 0 0 0,28 14 0 0,-28-14 0 16,35 0 0-16,-13-1 0 0,2-4 0 0,3 0 0 15,3 2 0-15,6 0 0 0,3-1 0 16,2-1 0-16,0-1 0 0,-4 0 0 0,-1-1 0 16,-3-1 0-16,-2-1 0 0,-2-2 0 0,-4 0 0 15,-5 2 0-15,-20 9 0 0,24-20 0 0,-24 20 0 16,0 0 0-16,-5-24 0 0,5 24 0 15,-22-14 0-15,5 7 0 0,0 3 0 0,-3-2 0 16,-4-2 0-16,0 0 0 0,-1-1 0 0,-1 5 0 16,2 1 0-16,-2 8 0 0,3 2 0 0,-1 7 0 15,-1 1 0-15,2 5 0 0,1-1 0 0,4 3 0 16,2-2 0-16,4 1 0 0,3-1 0 0,4 1 0 16,6-4 0-16,1 0 0 0,-2-17 0 15,21 25 0-15,-21-25 0 0,33 20 0 16,-11-13 0-16,-3-4 0 0,7 2 0 0,-6-7 0 15,11 12-113-15,-20-31-147 0,39 40-56 0,-50-19-299 16,48-12 74-16,-6 17 340 0</inkml:trace>
  <inkml:trace contextRef="#ctx0" brushRef="#br3" timeOffset="361408.9162">16583 12938 1141 0,'18'7'333'16,"-31"-36"79"-16,13 29-364 0,0 0-33 0,-25-13-5 16,25 13 0-16,-23-10-2 0,23 10 2 0,-29-6 1 15,10 6 1-15,-1 2 2 0,-4 3-1 0,0 4-3 16,-2 3-10-16,0 4 0 0,0-1 0 0,0 6 0 16,1-2 0-16,-1 3 0 0,5 1 0 15,3-2 0-15,4-1 0 0,3-2 0 0,11-18 0 16,-11 27 0-16,11-27 0 0,6 19 0 15,-6-19 0-15,23 10 0 0,-23-10 0 0,34 2 0 16,-12-3 0-16,3-3 0 0,3-4 0 0,1-2 0 16,3-3 0-16,-1 0 0 0,3-3 0 0,1-1 0 15,-2 0 0-15,-5 0 0 0,-2 0 0 0,-5 3 0 16,-3 0 0-16,-18 14 0 0,26-20 0 0,-26 20 0 16,0 0 0-16,0 0 0 0,14-17 0 15,-14 17 0-15,0 0 0 0,0 0 0 0,0 0 0 16,0 0 0-16,0 0 0 0,-18 18 0 0,18-18 0 15,-7 30 0-15,2-9 0 0,3-2 0 0,0 4 0 16,1-2 0-16,5 1 0 0,-1-3 0 16,6 1 0-16,-9-20 0 0,32 38-105 0,-32-38-145 15,43 19-45-15,-41-36-66 0,29 15-185 0,9 7 120 16,-23-29 363-16</inkml:trace>
  <inkml:trace contextRef="#ctx0" brushRef="#br3" timeOffset="361627.6524">17118 12844 1247 0,'0'0'568'0,"-41"-2"-461"0,41 2-52 0,-26-3-25 16,26 3-1-16,-23 5-18 0,23-5-11 15,-24 16 0-15,24-16 0 0,-28 28 0 16,14-11 0-16,1 3 0 0,-1 3 0 0,2-1 0 16,1 3 0-16,3-1 0 0,2-1 0 0,2-4 0 15,3-2 0-15,1-17 0 0,11 22 0 0,-11-22 0 16,29 10 0-16,-7-13 0 0,3-3 0 0,7-4 0 15,1-5 0-15,5-3 0 0,-3-8 0 0,10 10-89 16,-27-32-219-16,41 38-70 0,-27-26-245 16,7 1 63-16,9 16 472 0</inkml:trace>
  <inkml:trace contextRef="#ctx0" brushRef="#br3" timeOffset="362488.9613">15876 12975 1651 0,'0'0'159'0,"0"0"-84"15,0 0-32-15,0 0-10 0,0 0-5 0,0 0-5 16,18 16-4-16,-18-16-4 0,0 0-14 0,21 4-1 16,-21-4 0-16,20-2 0 0,-20 2 0 0,23-7 0 15,-23 7 0-15,25-13 0 0,-25 13 0 0,27-18 0 0,-27 18 0 16,22-20 0-16,-22 20 0 0,15-20 0 0,-15 20 0 15,9-19 0-15,-9 19 0 0,1-20 0 16,-1 20 0-16,-7-19 0 0,7 19 0 0,-21-17 0 16,21 17 0-16,-30-12 0 0,11 8 0 0,-2 7 0 15,-2 3 0-15,-3 3 0 0,0 6 0 0,0 4 0 16,0 4 0-16,0 5 0 0,1 2 0 0,4 4 0 16,1 2 0-16,4 1 0 0,4-2 0 0,5-1 0 15,4-4 0-15,7-2 0 16,7-5 0-16,8-4 0 0,9-6 0 0,11-7 0 15,9-6 0-15,9-6 0 0,5-9 0 0,22 17-178 16,-33-43-279-16,34 20-211 0,-11-5-2 0,-9-13 597 16</inkml:trace>
  <inkml:trace contextRef="#ctx0" brushRef="#br3" timeOffset="363218.399">17669 12359 1186 0,'12'27'282'0,"-23"-45"17"0,11 18-246 16,0 0-24-16,0 0-9 0,-23 21-2 0,23-21 3 16,-21 30-5-16,9-8 5 0,-5 2-7 0,-1 5 5 15,-2 4-9-15,1 4 6 0,-2 2-9 0,1 2-8 16,0 1 22-16,2 1-23 0,1-2 20 0,0 0-18 16,2-6 0-16,3-4 0 0,4-5 0 0,3-6 0 15,5-20 0-15,3 26 0 0,-3-26 0 16,21 13 0-16,-21-13 0 0,34 0 0 15,-16-6 0-15,4-2 0 0,-2-5 0 0,2 0 0 16,-1-1 0-16,0-2 0 0,-3-1 0 0,2 0 0 16,-3-1 0-16,-17 18 0 0,25-30 0 0,-25 30 0 15,20-22 0-15,-20 22 0 0,0 0 0 0,0 0 0 16,0 0 0-16,0 0 0 0,17-11 0 0,-17 11 0 16,3 19 0-16,-3-19 0 0,5 35 0 15,-2-14 0-15,0 1 0 0,1-4 0 0,3 0 0 16,1-1 0-16,-8-17 0 0,23 28 0 0,-5-15-1 15,-18-13-139-15,56 19-241 0,-56-19-173 0,43-19-80 16,-11 19 298-16</inkml:trace>
  <inkml:trace contextRef="#ctx0" brushRef="#br3" timeOffset="363642.3645">18616 12432 1750 0,'-2'-25'55'0,"7"6"-26"15,-4-1 0-15,-1 20-10 0,6-22 1 0,-6 22 1 16,0 0 1-16,0 0 0 0,0 0-5 0,-3 25-3 16,1-7-8-16,-4 6 1 0,0 5-3 0,-1 4 4 15,-3 4-6-15,0 2 9 0,-1 1-7 0,1 1-6 16,1-1 11-16,-2 1-9 0,1-2 0 0,-1-4 0 15,4-3 0-15,1-4 0 0,3-2 0 16,2-5 0-16,2-3 0 0,-1-18 0 0,14 27 0 16,-14-27-8-16,24 15-38 0,-24-15-70 0,47 10-291 15,-47-10-190-15,22-18-30 0,-22 18 382 16</inkml:trace>
  <inkml:trace contextRef="#ctx0" brushRef="#br3" timeOffset="363954.8735">18453 12681 1998 0,'-17'13'38'0,"17"-13"-27"16,-24 13-11-16,24-13 0 0,0 0 0 0,0 0 0 15,7 18 0-15,-7-18 0 0,32 6 0 0,-8-8 0 16,5-2 0-16,7-2 0 0,2-3 0 0,4 0 0 16,2-2 0-16,3-2 0 0,-1-2 0 15,-1-1 0-15,-2 1 0 0,-3 4 0 0,-6 1 0 16,-2 5 0-16,-4-1 0 0,-8 5 0 15,-1 2 0-15,-19-1 0 0,21 10 0 0,-21-10 0 16,9 20 0-16,-12-3 0 0,-3 5 0 0,-2 1 0 16,-3 4 0-16,-2-2 0 0,-1 3 0 0,-3-1 0 15,1 2 0-15,1 1 0 0,0-1 0 0,0-3 0 16,3-1 0-16,0-4 0 0,2 0 0 16,4-2 0-16,6-19 0 0,-2 29 0 0,2-29 0 15,0 0 0-15,23 15 0 0,-5-10 0 0,-22-33-288 16,34 29-325-16,-16-24-30 0,9 4 141 0</inkml:trace>
  <inkml:trace contextRef="#ctx0" brushRef="#br3" timeOffset="364126.7441">19144 12446 1943 0,'-27'-21'104'0,"27"21"-104"16,0 0 0-16,0 0 0 0,0 0 0 0,0 0 0 15,0 0 0-15,0 0 0 0,0 0 0 0,17 6 0 16,-17-6 0-16,23 0 0 0,-23 0-77 16,0 0-147-16,51 9-270 0,-51-9-124 0,19 4 31 15,4 10 541-15</inkml:trace>
  <inkml:trace contextRef="#ctx0" brushRef="#br3" timeOffset="364642.37">19352 12640 1954 0,'0'0'61'0,"-28"35"-40"0,16-16-10 16,3 0-11-16,0-1 0 0,0 0 0 0,1 0 0 16,0-1 0-16,8-17 0 0,-12 29 0 0,12-29 0 15,-2 24 0-15,2-24 0 0,2 20 0 0,-2-20 0 16,0 0 0-16,10 19 0 0,-10-19 0 0,0 0 0 16,0 0 0-16,20 4 0 0,-20-4 0 0,0 0 0 15,26-20 0-15,-26 20 0 16,26-29 0-16,-13 11 0 0,2-1 0 0,-3-2 0 15,1 0 0-15,-1-5 0 0,-1 2 0 0,0-1 0 16,0 2 0-16,-1 2 0 0,-2 4 0 0,-8 17 0 16,14-25 0-16,-14 25 0 0,0 0 0 0,0 0 0 15,0 0 0-15,0 0 0 0,0 0 0 0,0 0 0 16,0 0 0-16,6 24 0 0,-6-24 0 0,-4 27 0 16,4-27 0-16,3 30 0 0,-3-30 0 15,3 28 0-15,-3-28 0 0,7 20 0 0,-7-20 0 16,0 0 0-16,24 17 0 0,-24-17 0 0,21 3 0 15,-21-3 0-15,30-8 0 0,-13 2 0 0,1-3 0 16,0-2 0-16,-1-1 0 0,0-2 0 16,-17 14 0-16,26-25 0 0,-26 25 0 0,18-23 0 15,-18 23 0-15,0 0 0 0,21-22 0 0,-21 22 0 16,0 0 0-16,0 0 0 0,0 0 0 16,0 0 0-16,0 0 0 0,0 0 0 0,0 0 0 15,-4 28 0-15,0-6 0 0,-2 1 0 0,0 1 0 16,0 1 0-16,1-2 0 0,0 0 0 0,2 0 0 15,0-2 0-15,2-3 0 0,4 0 0 0,-3-18 0 16,8 28 0-16,-8-28 0 0,20 19 0 0,-20-19-100 16,36 16-162-16,-40-38-66 0,30 23-292 15,-26-1 77-15,24-26 350 0</inkml:trace>
  <inkml:trace contextRef="#ctx0" brushRef="#br3" timeOffset="364986.1325">19942 12656 1983 0,'0'0'59'0,"0"0"-54"0,0 0-5 16,0 0 0-16,0 17 0 0,0-17 0 0,0 0 0 15,13 19 0-15,-13-19 0 0,17 12 0 0,-17-12 0 16,26 6 0-16,-26-6 0 0,33 2 0 0,-14-4 0 16,4 2 0-16,1-4 0 0,1 1 0 0,-2-3 0 15,0 1 0-15,-1-1 0 0,-3-2 0 16,0-1 0-16,-19 9 0 0,26-24 0 0,-26 24 0 15,19-24 0-15,-19 24 0 0,9-23 0 16,-9 23 0-16,-3-19 0 0,3 19 0 0,-11-17 0 16,11 17 0-16,0 0 0 0,-28-9 0 0,28 9 0 15,-27 6 0-15,27-6 0 0,-32 20 0 0,32-20 0 16,-34 31 0-16,15-12 0 0,1 3 0 0,-2 4 0 16,1 0 0-16,0 1 0 0,2-1 0 0,4 0 0 15,3-4 0-15,5-3 0 0,5-19 0 16,7 29 0-16,-7-29 0 0,23 18 0 0,-6-15 0 15,5-1 0-15,1-4 0 0,11 15-154 0,-25-36-396 16,39 29-44-16,-18-22-17 0</inkml:trace>
  <inkml:trace contextRef="#ctx0" brushRef="#br3" timeOffset="375185.1725">9745 13580 1952 0,'0'0'67'16,"0"0"-39"-16,0 0-28 0,-22 5 0 0,22-5 0 16,0 0 0-16,0 0 0 0,0 0 0 15,0 0 0-15,0 0 0 0,22 3 0 16,-5-5-4-16,2-3-19 0,7 3-30 0,-11-21-110 16,35 19-413-16,-25-9-79 0,6 2 83 0</inkml:trace>
  <inkml:trace contextRef="#ctx0" brushRef="#br3" timeOffset="386520.0167">788 14180 1602 0,'0'0'75'16,"0"0"-28"-16,12-17-8 0,-12 17 0 0,0-17-2 16,0 17-2-16,4-22-5 0,-4 22-3 0,4-22-7 15,-4 22 0-15,8-19-5 0,-8 19-3 0,0 0-4 16,0 0-2-16,0 0 3 0,17-12 2 0,-17 12 4 16,0 0-15-1,3 29 0-15,-3-8 0 0,-1 3 0 16,-1 5 0-16,-3 1 0 0,-1 4 0 0,-1 3 0 15,-1 2 0-15,-1 1 0 0,-1-1 0 0,1-1 0 16,1 4 0-16,-2-3 0 0,2 0 0 0,-1 0 0 16,3-3 0-16,0-3 0 0,5-3-22 0,-1-7-9 15,7-4-16-15,-5-19-28 0,22 15-67 0,-22-15-438 16,14-17-39-16,-2-10 89 0</inkml:trace>
  <inkml:trace contextRef="#ctx0" brushRef="#br3" timeOffset="386775.1777">847 14121 1927 0,'0'0'44'0,"-17"9"-13"16,17-9-13-16,0 0-5 0,0 0-1 0,0 0-10 16,0 0-2-16,0 0 0 0,15-23 0 0,-15 23 0 15,33-25 0-15,-10 9 0 0,5-2 0 0,2 0 0 16,3-3 0-16,2 2 0 0,-2 2 0 0,2 1 0 15,-2 3 0-15,-5 3 0 0,0 3 0 0,-6 1 0 16,0 6-22-16,-22 0-49 0,39 15-413 0,-39-15-193 16,0 0 32-16,5 26 498 0</inkml:trace>
  <inkml:trace contextRef="#ctx0" brushRef="#br3" timeOffset="386962.6706">901 14399 1518 0,'12'19'476'0,"-12"-19"-469"0,0 0-1 15,12-20 0-15,-12 20 6 0,29-23-3 0,-9 12-1 16,1 1-3-16,2 0-5 0,2 1 0 0,1-1 0 16,-1 2 0-16,1-1 0 0,-2 2-3 0,-1 2-7 15,-3-1-11-15,0 5-17 0,-20 1-23 0,39 11-93 16,-39-11-489-16,23 7 16 0,-23-7 138 15</inkml:trace>
  <inkml:trace contextRef="#ctx0" brushRef="#br3" timeOffset="387150.1726">856 14679 1788 0,'-5'58'197'16,"4"-38"-166"-16,1-20-18 0,0 0-9 0,0 0 0 15,0 0 2-15,0 0-2 0,18-8-4 0,-18 8 0 16,34-10 0-16,-12 5 0 0,5-2 0 0,2-3-2 16,5-2-13-16,2-6-19 0,5 1-16 0,-5-15-54 15,24 27-175-15,-25-30-359 0,17 14 45 0,-9-4 262 16</inkml:trace>
  <inkml:trace contextRef="#ctx0" brushRef="#br3" timeOffset="387665.8011">1623 14382 1599 0,'-16'-18'68'16,"16"18"-28"-16,0 0-4 0,0 0-2 0,-25-17 3 15,25 17 0-15,-20-1-2 0,20 1-4 16,-25 2 1-16,25-2-5 0,-29 7-3 0,29-7-2 15,-33 12-3-15,16-2-13 0,17-10-6 0,-32 23 0 16,32-23 0-16,-28 30 0 0,28-30 0 0,-23 32 0 16,12-15 0-16,11-17 0 0,-11 27 0 15,11-27 0-15,-1 23 0 0,1-23 0 0,0 0 0 16,18 22 0-16,-18-22 0 0,27 5 0 0,-9-6 0 16,3-4 0-16,1 3 0 0,2-5 0 0,1 0 0 15,1 0 0-15,0-4 0 0,-1 3 0 0,-2-1 0 16,1-1 0-16,-5 2 0 0,-2 0 0 0,-17 8 0 15,24-10 0-15,-24 10 0 0,0 0 0 16,0 0 0-16,0 0 0 0,0 0 0 16,0 0 0-16,0 0 0 0,0 0 0 0,0 0 0 15,-28 29 0-15,13-10 0 0,-2 7 0 0,-3 4 0 16,1 5 0-16,-2 5 0 0,0 2 0 0,2 2 0 16,1-2 0-16,-1 2 0 0,5-2 0 0,-1 0 0 15,3-3 0-15,3-3 0 0,1-6 0 0,4-9 0 16,4-21 0-16,3 22 0 0,-3-22 0 15,20-4 0-15,-3-6 0 0,3 0 0 0,3-9 0 16,4-5 0-16,4-7 0 0,3-10 0 0,3-6 0 16,2-1 0-16,-3 0 0 0,1 7 0 0,-7 1 0 15,1 4 0-15,-6 1-12 0,4 8-79 0,-16-24-107 16,21 31-438-16,-21-9 5 0,6 7 153 16</inkml:trace>
  <inkml:trace contextRef="#ctx0" brushRef="#br3" timeOffset="388118.9445">2061 14319 1959 0,'0'0'51'0,"0"0"-26"15,-23 2-13-15,23-2-12 0,0 0 0 0,-23 10 0 16,23-10 0-16,-18 19 0 0,18-19 0 15,-16 27 0-15,11-10 0 0,-1 3 0 0,2 5 0 16,1-1 0-16,1 0 0 0,2-1 0 0,3-1 0 16,0-3 0-16,4 0 0 0,-7-19 0 0,17 32 0 15,-17-32 0-15,25 19 0 0,-25-19 0 16,34 6 0-16,-16-7 0 0,2-3 0 0,-1-2 0 16,1-3 0-16,0-5 0 0,1 0 0 0,-3-4 0 15,1-2 0-15,-2-1 0 0,-2-1 0 0,-2 0 0 16,-1-1 0-16,-3 4 0 0,-1 1 0 0,-2 1 0 15,-6 17 0-15,10-29 0 0,-10 29 0 0,3-22 0 16,-3 22 0-16,0 0 0 0,0 0 0 16,0 0 0-16,0 0 0 0,0 0 0 15,0 0 0-15,0 0 0 0,1 17 0 0,-2 0 0 16,1 5 0-16,-1 2 0 0,0 1 0 0,0 3 0 16,1-3 0-16,-2 2 0 0,2-4 0 0,3-2 0 15,-1-3 0-15,-2-18 0 0,11 24 0 0,-11-24 0 16,22 10 0-16,-22-10 0 0,28-4-17 0,-7 0-48 15,-12-25-95-15,35 32-354 0,-38-40-35 16,25 14-43-16</inkml:trace>
  <inkml:trace contextRef="#ctx0" brushRef="#br3" timeOffset="388275.1816">2656 14260 1857 0,'0'0'115'0,"-3"31"-81"0,-6-13-12 0,0 3-7 16,2 2-11-16,-1 3-4 0,4 3 0 15,-2 2 0-15,2 0 0 0,0-1 0 0,2-1 0 16,2-3 0-16,2-3 0 0,2-5 0 0,-4-18 0 16,11 26 0-16,-11-26-13 0,17 10-35 0,-17-10-16 15,24 4-46-15,-34-31-334 0,27 24-186 0,-13-17 31 16,3-3 461-16</inkml:trace>
  <inkml:trace contextRef="#ctx0" brushRef="#br3" timeOffset="388915.837">2731 14127 1205 0,'7'26'242'0,"-11"-45"161"0,4 19-364 16,0 0-14-16,0 0 3 0,17 7-1 16,-17-7-3-16,17-5-3 0,-17 5-3 0,23-5-3 15,-23 5-15-15,24-6 0 0,-24 6 0 0,23-1 0 16,-23 1 0-16,18 6 0 0,-18-6 0 0,0 0 0 15,16 23 0-15,-16-23 0 0,4 30 0 0,-4-11 0 16,-3 2 0-16,1 4 0 0,-2 1 0 16,1 3 0-16,-3 0 0 0,0 1 0 0,1 2 0 15,-1-2 0-15,2 0 0 0,2-2 0 16,-1-2 0-16,3-5 0 0,1-1 0 0,-1-20 0 16,10 24 0-16,-10-24 0 0,0 0 0 0,0 0 0 15,18 5 0-15,-18-5 0 0,0 0 0 0,14-22 0 16,-14 22 0-16,13-39 0 0,-4 11 0 0,-1 1 0 15,-1-2 0-15,1 3 0 0,-2 2 0 0,-1 1 0 16,-1 1 0-16,3-2 0 0,0-1 0 0,1-1 0 16,2 2 0-16,0 2 0 0,-2 5 0 15,-8 17 0-15,21-25 0 0,-21 25 0 0,22-11 0 16,-22 11 0-16,23 0 0 0,-23 0 0 16,27 5 0-16,-27-5 0 0,28 11 0 0,-28-11 0 15,25 14 0-15,-25-14 0 0,18 19 0 0,-18-19 0 16,14 22 0-16,-14-22 0 0,6 26 0 0,-6-26 0 15,-1 27 0-15,1-27 0 0,-10 25 0 16,10-25 0-16,-16 25 0 0,16-25 0 0,-18 27 0 16,18-27 0-16,-23 25 0 0,23-25 0 0,-26 22 0 15,26-22 0-15,-28 17 0 0,28-17 0 0,-29 15 0 16,29-15 0-16,-29 10 0 0,29-10 0 0,-28 10 0 16,28-10 0-16,-26 10 0 0,26-10 0 0,-20 13 0 15,20-13 0-15,-18 18 0 0,18-18 0 0,-14 27 0 16,8-9 0-16,0 4 0 15,0 3 0-15,1 4 0 0,-1 4 0 0,0 2 0 16,-1 4 0-16,1-2 0 0,-3-1 0 0,2-3 0 16,1-4 0-16,1-4 0 0,4-2 0 0,1-23 0 15,1 35-9-15,-1-35-224 0,0 0-242 0,0 0-197 16,0 0 75-16,18 25 537 0</inkml:trace>
  <inkml:trace contextRef="#ctx0" brushRef="#br3" timeOffset="389634.5744">3548 14150 1491 0,'-31'-10'447'15,"55"20"-377"-15,-24-10-48 0,-16 19-6 0,16-19-15 16,-16 23-1-16,16-23 0 0,-14 31 0 0,4-14 0 16,2 4 0-16,-1 1 0 0,1-3 0 15,0 3 0-15,1-5 0 0,2 1 0 0,2 0 0 16,3-18 0-16,-3 33 0 0,3-33 0 0,3 23 0 16,-3-23 0-16,0 0 0 0,0 0 0 0,0 0 0 15,21 6 0-15,-21-6 0 0,0 0 0 16,20-25 0-16,-20 25 0 0,17-33 0 0,-6 12 0 15,0-6 0-15,0 0 0 0,1-2 0 16,0 1 0-16,-1 2 0 0,0 5 0 0,-1-1 0 16,-10 22 0-16,15-30 0 0,-15 30 0 0,11-17 0 15,-11 17 0-15,0 0 0 0,0 0 0 0,0 0 0 16,0 0 0-16,0 0 0 0,8 25 0 0,-8-25 0 16,0 33 0-16,-2-15 0 0,1 1 0 0,1-2 0 15,0-17 0-15,3 28 0 0,-3-28 0 0,8 18 0 16,-8-18 0-16,17 9 0 0,-17-9 0 15,25-2 0-15,-8-2 0 0,2-4 0 0,4-3 0 16,0-3 0-16,4-8 0 0,0-3 0 16,-2-1 0-16,1 2 0 0,-7 4 0 0,0 5 0 15,-19 15 0-15,23-19 0 0,-23 19 0 0,0 0 0 16,0 0 0-16,0 0 0 0,0 0 0 0,9 19 0 16,-12-2 0-16,-2 5 0 0,-2 3 0 0,-3 3 0 15,0 5 0-15,0-2 0 0,2 1 0 16,-1-2 0-16,4-4 0 0,1 1 0 0,2-3 0 15,4-3 0-15,2-2 0 0,-4-19 0 0,18 22 0 16,-18-22 0-16,29 5 0 0,-29-5-89 0,51 2-192 16,-52-33-218-16,27 21-119 0,-9-9 59 0,-7-18 559 15</inkml:trace>
  <inkml:trace contextRef="#ctx0" brushRef="#br3" timeOffset="390342.1221">4058 14297 1403 0,'0'0'296'0,"-21"7"31"0,21-7-306 16,0 20-21-16,0-20 0 0,0 0 0 0,22 14 0 15,-22-14 0-15,28 2 0 0,-10-6 0 16,2-2 0-16,1-3 0 0,2-2 0 0,3-1 0 16,1 0 0-16,2-2 0 0,-1 0 0 0,-2-1 0 15,-6-1 0-15,-2 2 0 0,-18 14 0 16,23-26 0-16,-23 26 0 0,0 0 0 0,3-23 0 15,-3 23 0-15,0 0 0 0,-18-11 0 0,18 11 0 16,-22-2 0-16,22 2 0 0,-28 5 0 0,28-5 0 16,-30 12 0-16,30-12 0 0,-32 19 0 15,32-19 0-15,-29 30 0 0,16-10 0 0,-1 0 0 16,3 2 0-16,3 0 0 0,0-2 0 0,5 1 0 16,3-3 0-16,2-1 0 0,-2-17 0 0,14 25 0 15,-14-25 0-15,26 15 0 0,-9-13 0 0,4-3 0 16,3 0 0-16,2-4 0 0,3-2 0 0,2-2 0 15,1-4 0-15,2-3 0 16,3-1 0-16,-1-1 0 0,0 0 0 0,-5 1 0 16,-3 1 0-16,-2 3 0 0,-6 0 0 0,0 2 0 15,-20 11 0-15,25-16 0 0,-25 16 0 0,0 0 0 16,0 0 0-16,0 0 0 0,0 0 0 0,0 0 0 16,0 0 0-16,0 0 0 0,-21 3 0 0,21-3 0 15,0 0 0-15,-20 24 0 0,20-24 0 0,-13 25 0 16,13-25 0-16,-11 27 0 0,11-27 0 15,-6 25 0-15,6-25 0 0,-3 20 0 0,3-20 0 16,0 0 0-16,5 19 0 0,-5-19 0 0,0 0 0 16,0 0 0-16,0 0 0 0,17 2 0 0,-17-2 0 15,0 0 0-15,22-23 0 0,-22 23 0 0,19-29 0 16,-19 29 0-16,22-30 0 0,-22 30 0 0,21-30 0 16,-21 30 0-16,20-30 0 0,-20 30 0 15,15-21 0-15,-15 21 0 0,0 0 0 0,0 0 0 16,0 0 0-16,0 0 0 0,0 0 0 0,0 0 0 15,0 0 0-15,0 0 0 0,0 0 0 0,15 24 0 16,-15-24 0-16,-1 32 0 0,2-15 0 0,-1 0 0 16,0-17 0-16,2 31 0 0,-2-31 0 15,8 21 0-15,-8-21 0 0,0 0 0 0,22 13 0 16,-22-13 0-16,32-5 0 0,-7-8 0 16,4-5 0-16,3-9 0 0,4-8 0 0,0-6-21 15,7-3-35-15,-6-9-30 0,11 20-32 0,-27-31-176 16,27 39-243-16,-28-14-25 0,1 2 190 0</inkml:trace>
  <inkml:trace contextRef="#ctx0" brushRef="#br3" timeOffset="390467.1259">5205 13711 1212 0,'2'49'382'0,"-22"-20"-295"16,12 15-19-16,-9-6-17 0,10 8-17 0,-5-6 29 16,6 5-35-16,-4-5 19 0,5 1-20 0,1-5-21 15,3-4-2-15,4-8-19 0,-3-24-45 0,13 31-57 16,-13-31-423-16,0 0-76 0,0 0 47 0</inkml:trace>
  <inkml:trace contextRef="#ctx0" brushRef="#br3" timeOffset="390640.3947">5079 14049 2047 0,'0'0'0'0,"0"0"0"0,28-28 0 0,-9 7 0 31,6-5 0-31,9-2 0 0,8 2 0 0,5-6 0 16,3 3 0-16,7 2 0 0,-1-2 0 16,1 9 0-16,-7-6 0 0,11 28-172 0,-44-31-341 15,18 25-158-15,-15 0 23 0,-20 4 606 0</inkml:trace>
  <inkml:trace contextRef="#ctx0" brushRef="#br3" timeOffset="391188.7213">2459 14972 1820 0,'0'0'69'0,"0"0"-20"0,0-24-5 0,0 24-10 15,0 0-3-15,0 0-31 0,0 0 0 0,0 0 0 16,0 0 0-16,0 0 0 0,0 0 0 0,2 25 0 15,-4 2 0-15,-1 4 0 0,-2 8 0 0,1 5 0 16,-4-2 0-16,1 1 0 0,0 1 0 0,-2-2 0 16,3-3 0-16,2-2 0 0,3-3 0 15,1-8 0-15,4-2 0 0,1-7 0 16,-5-17 0-16,13 17-7 0,-13-17-70 0,0 0-199 16,20-12-379-16,-20 12 4 0,3-29 271 0</inkml:trace>
  <inkml:trace contextRef="#ctx0" brushRef="#br3" timeOffset="391379.4225">2166 15009 1842 0,'22'28'205'0,"-22"-28"-205"0,0 0 0 0,0 0 0 16,0 0 0-16,9-19 0 0,-9 19 0 0,28-24 0 15,-8 12 0-15,3-2 0 0,5 3 0 16,0-2 0-16,3 2 0 0,1 0 0 15,0 2 0-15,0-2 0 0,1 1 0 0,1 3 0 0,0 0 0 16,2 7 0-16,-2-2 0 0,1 7 0 0,-1-3 0 16,7 16-99-16,-41-18-375 0,59 11-186 0,-30 4-3 15,-1-1 513-15</inkml:trace>
  <inkml:trace contextRef="#ctx0" brushRef="#br3" timeOffset="391770.0516">2836 15201 1994 0,'-12'17'45'0,"12"-17"-37"0,-25 25-8 15,25-25 0-15,-11 20 0 0,11-20 0 0,4 21 0 16,-4-21 0-16,18 17 0 0,-18-17 0 16,33 12 0-16,-10-10 0 0,4-2 0 0,2-3 0 15,5-7 0-15,0-6 0 0,4-5 0 0,-3-5 0 16,0 1 0-16,-5-1 0 0,-6 6 0 0,-6-1 0 15,-6 3 0-15,-12 18 0 0,15-29 0 16,-15 29 0-16,1-22 0 0,-1 22 0 0,-12-17 0 16,12 17 0-16,-26-13 0 0,9 7 0 0,-2 5 0 15,-2 1 0-15,-2 2 0 0,0 4 0 16,1-1 0-16,-1 5 0 0,2 3 0 0,2 3 0 16,1 1 0-16,1 3 0 0,1 3 0 0,2 2 0 15,4-1 0-15,2-1 0 0,2 0 0 0,5-1 0 16,2-2 0-16,5-2 0 0,4-1 0 0,-10-17 0 15,32 28 0-15,-12-17 0 0,5-3 0 0,3 0 0 16,1-6 0-16,6-1 0 0,-2-6 0 0,6 1 0 16,-8-15-97-16,19 29-150 15,-38-43-144-15,26 30-255 0,-10-6 89 0,-8-16 449 0</inkml:trace>
  <inkml:trace contextRef="#ctx0" brushRef="#br3" timeOffset="392316.9613">3460 15173 1190 0,'-21'-22'490'0,"21"22"-197"16,-21-17-249-16,21 17-14 0,0 0-30 0,0 0 0 16,0 0 0-16,0 0 0 0,0 0 0 0,-1 22 0 15,1-22 0-15,0 29 0 0,-1-11 0 0,1 3 0 16,-3 2 0-16,1 1 0 0,-2 0 0 0,2 0 0 16,-2-2 0-16,1-3 0 0,0-1 0 15,1-1 0-15,2-17 0 0,-1 22 0 0,1-22 0 16,0 0 0-16,0 0 0 0,0 0 0 15,0 0 0-15,19-14 0 0,-19 14 0 0,17-31 0 16,-8 12 0-16,0-2 0 0,1 0 0 0,0-1 0 16,-2 0 0-16,2-1 0 0,0 4 0 0,1-2 0 15,-2 2 0-15,1 2 0 0,-10 17 0 0,17-30 0 16,-17 30 0-16,15-24 0 0,-15 24 0 0,11-17 0 16,-11 17 0-16,0 0 0 0,0 0 0 0,0 0 0 15,0 0 0-15,0 0 0 0,7 24 0 16,-7-24 0-16,-1 25 0 0,1-25 0 0,-3 29 0 15,3-29 0-15,-1 26 0 0,1-26 0 0,-1 26 0 16,1-26 0-16,3 21 0 0,-3-21 0 16,0 0 0-16,0 0 0 0,19 13 0 0,-19-13 0 15,0 0 0-15,19-8 0 0,-19 8 0 0,0 0 0 16,25-27 0-16,-25 27 0 0,14-28 0 16,-7 11 0-16,1 0 0 0,0-1 0 0,1-1 0 15,-1 1 0-15,2-2 0 0,-2 2 0 0,3 1 0 16,-2 0 0-16,-9 17 0 0,22-26 0 0,-22 26 0 15,21-16 0-15,-21 16 0 0,0 0 0 0,17-2 0 16,-17 2 0-16,0 0 0 0,12 30 0 0,-7-12 0 16,-2 2 0-16,0 2 0 0,-2 1 0 0,-1 3 0 15,-1-3 0-15,1 1 0 16,-2-4 0-16,2 1 0 0,2-4 0 0,3 0 0 16,-5-17 0-16,14 23 0 0,-14-23 0 0,29 12-88 15,-24-33-106-15,34 33-110 0,-37-35-253 0,23 3-51 16,4 7 313-16</inkml:trace>
  <inkml:trace contextRef="#ctx0" brushRef="#br3" timeOffset="392910.6806">4253 14991 1907 0,'-31'14'102'0,"31"-14"-64"16,-21 26-38-16,21-26 0 0,-15 30 0 0,15-30 0 15,-10 33 0-15,7-15 0 0,2 0 0 0,0 2 0 16,1 0 0-16,0 1 0 0,-1-1 0 15,0 1 0-15,-2 0 0 0,2-1 0 16,-1-1 0-16,0 0 0 0,2-19 0 0,-1 30 0 16,1-30 0-16,0 22 0 0,0-22 0 0,0 0 0 15,0 0 0-15,0 0 0 0,0 0 0 0,0 0 0 16,0 0 0-16,12-21 0 0,-12 21 0 0,9-35 0 16,-3 14 0-16,-1-2 0 0,0 3 0 0,-2-1 0 15,0 1 0-15,-1-2 0 0,2-1 0 0,-2-1 0 16,1-2 0-16,-2-1 0 0,2 0 0 15,1-1 0-15,2-1 0 0,1 0 0 0,4 0 0 16,3 5 0-16,3 1 0 0,2 5 0 16,2 2 0-16,0 3 0 0,-1 2 0 0,0 2 0 15,2 2 0-15,0 1 0 0,-2 3 0 0,0 1 0 16,-1 1 0-16,-2 4 0 0,-17-3 0 0,32 12 0 16,-32-12 0-16,27 21 0 0,-27-21 0 0,18 29 0 15,-11-10 0-15,-1 1 0 0,-3 1 0 16,-3 0 0-16,-2 1 0 0,-2 1 0 0,-3-1 0 15,-1 1 0-15,-2-1 0 0,-1 1 0 0,0-3 0 16,-1 1 0-16,-1-3 0 0,-2-1 0 0,15-17 0 16,-28 29 0-16,28-29 0 0,-29 24 0 15,29-24 0-15,-33 19 0 0,33-19 0 0,-30 17 0 16,13-9 0-16,0-1 0 0,-2 0 0 16,0-1 0-16,0 0 0 0,0 0 0 0,1-1 0 15,18-5 0-15,-32 12 0 0,32-12 0 0,-25 20 0 16,25-20 0-16,-20 24 0 0,20-24 0 0,-15 32 0 15,9-11 0-15,0 3 0 0,1 2 0 0,-1 3 0 16,1 2 0-16,-1 3 0 0,0-1 0 0,-2-1 0 16,2-2 0-16,3 1 0 0,-4-8 0 0,10 6 0 15,-3-29-143-15,7 38-188 0,-30-35-318 16,23-3 57-16,-2 19 261 0</inkml:trace>
  <inkml:trace contextRef="#ctx0" brushRef="#br3" timeOffset="394535.6866">6924 14170 1439 0,'32'11'379'16,"-56"-21"-304"-16,24 10-33 0,8-20-10 0,-8 20-6 16,5-24-3-16,-5 24 0 0,0-23-15 0,0 23-8 15,-6-18 0-15,6 18 0 0,0 0 0 0,-24-19 0 16,24 19 0-16,-27-4 0 0,9 6 0 0,-2 2 0 15,-4 4 0-15,-3 8 0 0,-1 3 0 16,-3 7 0-16,-2 5 0 0,-3 4 0 0,-1 4 0 16,1 3 0-16,0 4 0 0,2 1 0 15,5-1 0-15,2 4 0 0,5-4 0 0,5-2 0 16,2-2 0-16,7-4 0 0,4-5 0 0,3-5 0 16,7-6 0-16,4-6 0 0,-10-16 0 0,31 25 0 15,-10-16 0-15,5 2 0 0,5-4 0 0,6-1 0 16,7-1 0-16,2-7 0 0,7-4 0 15,3-6 0-15,4-6 0 0,-1-7 0 0,5 1 0 16,-8-7-61-16,7 13-50 0,-23-19-8 0,18 24-32 16,-31-26 10-16,19 21 47 0,-19-6 53 0,-4 1 44 15,0 13 83-15,-23-13 0 0,0 23 26 0,3-17 7 16,-3 17-16-16,0 0-12 0,-17-6-26 0,17 6-14 16,-32-7-49-16,15 6-2 0,-1 1 0 15,0 1 0-15,1 3 0 0,0-1 0 0,-1 2 0 16,18-5 0-16,-29 16 0 0,29-16 0 15,-24 19 0-15,24-19 0 0,-19 27 0 0,19-27 0 16,-16 34 0-16,10-15 0 0,0 3 0 0,1 0 0 16,0 1 0-16,4 1 0 0,-1-1 0 0,6-1 0 15,2-3 0-15,3-2 0 0,-9-17 0 0,23 23 0 16,-23-23 0-16,29 10 0 0,-10-9 0 16,1-4 0-16,2-1 0 0,0-6 0 0,1-1 0 15,0-6 0-15,0-1 0 0,-1-4 0 0,0-3 0 16,-3-2 0-16,-1-2 0 0,-2-1 0 0,-2 1 0 15,-5 0 0-15,0 2 0 0,-5 2 0 16,-3 1 0-16,-4 3 0 0,-2 3 0 0,5 18 0 16,-17-32 0-16,17 32 0 0,-26-21 0 0,26 21 0 15,-31-11 0-15,31 11 0 0,-27-1 0 16,27 1 0-16,-23 8 0 0,23-8 0 0,-14 17 0 16,14-17 0-16,-8 24 0 0,8-24 0 0,4 23 0 15,-4-23 0-15,16 21 0 0,-16-21 0 0,30 13 0 16,-9-9 0-16,3-2 0 0,1-1 0 0,0-2 0 15,-2-1 0-15,4-2 0 0,-1 0 0 0,-5 0 0 16,0 0 0-16,-4 2 0 0,-17 2 0 16,26-4 0-16,-26 4 0 0,0 0 0 15,0 0 0-15,17-4 0 0,-17 4 0 0,0 0 0 16,0 0 0-16,0 0 0 0,0 0 0 0,0 0 0 16,0 0 0-16,0 0 0 0,0 0 0 0,0 0 0 15,-18 24 0-15,18-24 0 0,-18 38 0 0,10-14 0 16,-1 3 0-16,3 2 0 0,-1 0 0 0,2 1 0 15,3-3 0-15,1-1 0 0,2-2 0 16,2-3 0-16,5-4 0 0,-8-17 0 0,22 20 0 16,-22-20 0-16,32 3 0 0,-12-7 0 0,1-4 0 15,0-3 0-15,5-6 0 0,0-4 0 0,-2-5 0 16,-1-4 0-16,-4-3 0 0,-2 1 0 0,-3 2 0 16,-4 2 0-16,-4 2 0 0,-4 3 0 0,-4 2 0 15,-3 2 0-15,-2 2 0 0,7 17 0 16,-24-29 0-16,24 29 0 0,-30-17 0 15,13 10 0-15,-1 7 0 0,1 0 0 0,-2 2 0 16,19-2 0-16,-29 14 0 0,29-14 0 0,-18 24 0 16,18-24 0-16,-5 23 0 0,5-23 0 0,10 17 0 15,-10-17 0-15,30 12-11 0,-30-12-125 0,47 0-67 16,-44-33-138-16,32 21-212 0,-14-5-2 0,-8-16 308 16</inkml:trace>
  <inkml:trace contextRef="#ctx0" brushRef="#br3" timeOffset="398585.4859">8285 13861 1445 0,'-10'-23'386'0,"29"21"-325"0,-19 2-28 0,0 0-5 16,-22-3-2-16,22 3-2 0,0 0-1 0,0 0-6 16,-21 26-13-16,14-5-4 0,-2 9 0 0,2 6 0 15,0 9 0-15,-1 7 0 0,2 3 0 0,2 5 0 16,-1 2 0-16,1-1 0 0,2 0 0 0,-1-4 0 16,2-6 0-16,2-5 0 0,3-10 0 0,3-6 0 15,4-8 0-15,0-5 0 16,-11-17 0-16,29 20-22 0,-6 0-109 0,-23-20-390 15,17-9-155-15,-17 9 73 0</inkml:trace>
  <inkml:trace contextRef="#ctx0" brushRef="#br3" timeOffset="399147.989">9577 13977 1452 0,'18'2'428'0,"-18"-2"-406"0,0 0-27 0,-5-19 25 16,5 19-11-16,0 0 27 0,0 0 13 0,0 0-21 16,-4 19-20-16,1 0-8 0,-3 9 0 0,1 9 0 15,-4 5 0-15,2 4 0 0,-1 3 0 16,-1 3 0-16,1 0 0 0,1 2 0 15,-1-2 0-15,-1-3 0 0,1 0 0 0,-1-5 0 16,2-4 0-16,2-5 0 0,2-8 0 0,4-5 0 16,2-4 0-16,-3-18-47 0,17 28-49 0,-17-28-349 15,0 0-213-15,15-20 39 0,-15 20 438 0</inkml:trace>
  <inkml:trace contextRef="#ctx0" brushRef="#br3" timeOffset="399323.7834">9472 14388 1238 0,'-33'-11'575'0,"33"11"-504"0,-25 2-10 0,25-2-7 0,0 0-6 16,0 0-48-16,0 0 0 0,0 0 0 0,0 0 0 15,0 0 0-15,11 17 0 0,-11-17 0 0,30-1 0 16,-9-5 0-16,4-2 0 0,2-6 0 16,6 0 0-16,-1-6 0 0,4 1-7 0,-1-5-51 15,9 8-40-15,-22-26-138 0,28 26-371 0,-20-13-9 16,4 3 192-16</inkml:trace>
  <inkml:trace contextRef="#ctx0" brushRef="#br3" timeOffset="399685.3604">10064 13876 1833 0,'0'0'87'0,"-22"10"-31"16,22-10-16-16,-19 21-9 0,19-21-31 16,-19 33 0-16,8-7 0 0,0 4 0 0,-1 6 0 15,1 3 0-15,0 3 0 0,0 3 0 0,1 1 0 16,-1 0 0-16,1-1 0 0,1-3 0 0,0 0 0 15,1-3 0-15,1-1 0 0,3-6 0 0,1-2 0 16,2-7 0-16,2-4 0 0,-1-19 0 16,9 24 0-16,-9-24 0 0,0 0 0 0,25 11 0 15,-25-11 0-15,23-6 0 0,-23 6 0 0,26-21 0 16,-26 21 0-16,29-35 0 0,-13 14 0 0,0-2 0 16,-1 2 0-16,0 0 0 0,-2 2 0 0,0 2 0 15,-13 17 0-15,21-26 0 0,-21 26 0 0,0 0 0 16,19-9 0-16,-19 9 0 0,0 0 0 15,6 23 0-15,-4-6 0 0,-1 2 0 16,1 2 0-16,-2 0 0 0,1 0 0 0,1-2 0 0,1-1 0 16,3-1 0-16,-6-17 0 0,17 29 0 0,-17-29 0 15,27 20 0-15,-27-20 0 0,36 9 0 0,-19-11-35 16,12 15-118-16,-29-39-187 0,36 31-279 16,-18-18-15-16,1-5 369 0</inkml:trace>
  <inkml:trace contextRef="#ctx0" brushRef="#br3" timeOffset="400029.306">10387 14384 1508 0,'14'29'349'0,"-38"-20"-227"0,24-9-84 15,-24 18-9-15,24-18-28 0,0 0-1 0,-5 18 0 16,5-18 0-16,0 0 0 0,22 12 0 0,-22-12 0 16,26 0 0-16,-7-2 0 15,0-4 0-15,3 0 0 0,5-3 0 0,6-1 0 16,1-3 0-16,6 0 0 0,-4-2 0 0,-3-2 0 15,-3 0 0-15,-4 2 0 0,-5-3 0 0,-3 1 0 16,-18 17 0-16,22-29 0 0,-22 29 0 0,6-25 0 16,-6 25 0-16,-7-16 0 0,7 16 0 0,-22-9 0 15,22 9 0-15,-34 0 0 0,13 7 0 0,-2 4 0 16,-3 1 0-16,1 6 0 0,-1 1 0 16,0 2 0-16,-1 2 0 0,2 3 0 0,5-2 0 15,0 1 0-15,7-2 0 0,3-2 0 0,4-3 0 16,6-18 0-16,4 27 0 0,-4-27 0 0,20 18 0 15,-20-18 0-15,36 9 0 0,-13-9 0 0,4-1 0 16,1-4 0-16,4 3 0 0,1-4 0 0,9 2 0 16,0-5 0-16,12 15-97 0,-23-37-194 15,34 36-289-15,-23-17-90 0,9-5 262 16</inkml:trace>
  <inkml:trace contextRef="#ctx0" brushRef="#br3" timeOffset="400676.7342">11924 14242 1484 0,'0'0'216'0,"0"0"-120"15,0 0-26-15,-27-11-10 0,27 11-8 0,-28-4-13 16,28 4-9-16,-35 1-30 0,14 4 0 15,1 1 0-15,0 4 0 0,-1-1 0 0,3 1 0 16,1 2 0-16,17-12 0 0,-32 23 0 0,32-23 0 16,-24 27 0-16,13-10 0 0,4 0 0 0,3 0 0 15,2 1 0-15,-1 2 0 0,5-3 0 0,-2-17 0 16,7 30 0-16,-7-30 0 0,17 21 0 0,-17-21 0 16,22 11 0-16,-22-11 0 0,28-1 0 0,-28 1 0 15,33-10 0-15,-15 3 0 16,-18 7 0-16,33-22 0 0,-33 22 0 0,28-27 0 15,-28 27 0-15,24-31 0 0,-24 31 0 0,21-29 0 16,-21 29 0-16,14-25 0 0,-14 25 0 0,11-19 0 16,-11 19 0-16,0 0 0 0,0 0 0 0,15-17 0 15,-15 17 0-15,0 0 0 0,0 0 0 0,0 0 0 16,2 31 0-16,2-13 0 0,-2 5 0 16,-2 5 0-16,2 2 0 0,-5 3 0 0,1 2 0 15,-3 1 0-15,-1 3 0 0,-2-1 0 0,0 0 0 16,-2-1 0-16,0-2 0 0,1-2 0 0,-2-3 0 15,-1-2 0-15,-1-4 0 0,0 2 0 0,-1-5 0 16,0 0 0-16,0-4 0 0,14-17 0 16,-27 22 0-16,27-22 0 0,-21 8 0 0,21-8 0 15,0 0 0-15,0 0 0 0,-12-26 0 16,13 6 0-16,8-3 0 0,0-7 0 0,16 14-153 16,-25-37-352-16,39 34-90 0,-25-37 56 0,12 10 285 15</inkml:trace>
  <inkml:trace contextRef="#ctx0" brushRef="#br3" timeOffset="401067.3801">12087 14346 1618 0,'25'37'429'16,"-25"-37"-429"-16,0 0 0 0,0 0 0 15,0 0 0-15,0 0 0 0,0 0 0 0,27 1 0 16,-27-1 0-16,32 1 0 0,-12-2 0 0,2 0 0 15,1 0 0-15,0-2 0 0,-2 1 0 16,1-2 0-16,-1 0 0 0,-1-4 0 0,1 1 0 16,-3-4 0-16,1-2 0 0,-19 13 0 0,29-32 0 15,-17 15 0-15,-2 1 0 0,-4-3 0 0,-1 0 0 16,-3 0 0-16,-2 1 0 0,0 18 0 0,-8-32 0 16,8 32 0-16,-16-27 0 0,16 27 0 0,-23-19 0 15,23 19 0-15,-30-10 0 0,13 12 0 0,-1 4 0 16,-1 6 0-16,-2 5 0 0,2 5 0 15,-3 3 0-15,1 3 0 0,3 2 0 16,1 1 0-16,3 0 0 0,6-1 0 0,2-4 0 16,5-3 0-16,4-3 0 0,-3-20 0 0,23 25 0 15,-3-18 0-15,4-4 0 0,5-3 0 0,3-3 0 16,6 0 0-16,2-4 0 0,3-2 0 0,5-7-8 16,5 12-110-16,-23-32-155 0,34 33-297 0,-27-26 4 15,15 7 55-15</inkml:trace>
  <inkml:trace contextRef="#ctx0" brushRef="#br3" timeOffset="401770.4963">13041 14231 1707 0,'0'0'12'15,"-17"-8"-16"-15,17 8 7 0,-17-18 2 0,17 18 6 16,-15-18 5-16,15 18 11 0,-17-13 6 0,17 13 5 15,-22-9 1-15,22 9-1 0,-30-1 0 0,11 1-1 16,0 6-1-16,-2 1-25 0,-1 4-11 0,-1 3 0 16,1 3 0-16,-2 2 0 0,1 4 0 0,-2 1 0 15,2 3 0-15,-1-1 0 0,4 5 0 16,5-5 0-16,0 1 0 0,6-4 0 0,3-3 0 16,4-3 0-16,2-17 0 0,12 23 0 15,-12-23 0-15,34 9 0 0,-11-12 0 0,6-3 0 16,1-5 0-16,0-3 0 0,3-4 0 0,1-4 0 15,0-1 0-15,-2 0 0 0,-2-2 0 0,-3 2 0 16,-2-3 0-16,-3 3 0 0,-2-1 0 0,-5 2 0 16,-2 2 0-16,-5 0 0 0,-8 20 0 15,9-30 0-15,-9 30 0 0,0-22 0 0,0 22 0 16,0 0 0-16,0 0 0 0,0 0 0 0,0 0 0 16,-20-3 0-16,20 3 0 0,-12 25 0 0,5-6 0 15,-1 3 0-15,2 1 0 0,1 0 0 0,2 1 0 16,3-3 0-16,1-1 0 0,3-3 0 15,-4-17 0-15,13 27 0 0,-13-27 0 16,21 16 0-16,-21-16 0 0,28 7 0 0,-28-7 0 16,31-4 0-16,-31 4 0 0,33-13 0 0,-15 3 0 15,-1-1 0-15,-17 11 0 0,31-22 0 0,-31 22 0 16,22-19 0-16,-22 19 0 0,0 0 0 0,0 0 0 16,17-14 0-16,-17 14 0 0,0 0 0 0,0 0 0 15,0 0 0-15,0 0 0 0,0 0 0 0,-3 22 0 16,3-22 0-16,-3 30 0 0,-1-13 0 15,0 3 0-15,2 0 0 0,0-3 0 0,0 2 0 16,2-19 0-16,2 27 0 0,-2-27 0 0,0 0 0 16,15 19 0-16,-15-19 0 0,0 0 0 15,23-12 0-15,-23 12 0 0,21-26 0 0,-10 8 0 16,-2-2 0-16,-2-2 0 0,-2 0 0 0,-3 0 0 16,-1 3 0-16,1-1 0 0,-2-1 0 0,1 2 0 15,0-3 0-15,0 5 0 0,3-2 0 16,0 2 0-16,-4 17 0 0,13-33 0 0,-2 16 0 15,-11 17 0-15,25-29 0 0,-8 17 0 0,4 1 0 16,1 0 0-16,6 4 0 0,2 0 0 0,6 4 0 16,0-4 0-16,12 8 0 0,-13-18-162 0,29 31-400 15,-31-35-5-15,24 25-2 0</inkml:trace>
  <inkml:trace contextRef="#ctx0" brushRef="#br3" timeOffset="402442.3676">14519 13748 1976 0,'0'0'16'0,"0"0"-1"0,0 0 1 16,0 0 2-16,0 0-12 0,0 0-6 0,0 0 0 15,0 0 0-15,16 28 0 0,-15-9 0 16,0 4 0-16,-1 5 0 0,-1 5 0 0,1 2 0 16,-1 6 0-16,1 0 0 0,0 1 0 0,-1-1 0 15,-2-1 0-15,1-1 0 0,-1-3 0 16,1-2 0-16,1-2 0 0,-1-3 0 0,2-5 0 16,2-4 0-16,-2-20 0 0,6 27 0 0,-6-27 0 15,0 0 0-15,17 15 0 0,-17-15 0 0,0 0 0 16,23-8 0-16,-23 8 0 0,21-17 0 15,-21 17 0-15,20-27 0 0,-10 8 0 0,2 1 0 16,-2-1 0-16,1 2 0 0,0-1 0 0,-11 18 0 16,20-32 0-16,-20 32 0 0,22-30 0 0,-22 30 0 15,22-25 0-15,-22 25 0 0,26-17 0 0,-26 17 0 16,23-6 0-16,-23 6 0 0,21 3 0 16,-21-3 0-16,20 11 0 0,-20-11 0 0,20 20 0 15,-20-20 0-15,17 31 0 0,-10-13 0 16,-1 3 0-16,-3 1 0 0,-3-1 0 0,-3 1 0 15,-3 1 0-15,-4-4 0 0,1 2 0 0,-4-3 0 16,13-18 0-16,-30 29 0 0,13-17 0 0,0-3 0 16,-3-3 0-16,3-4 0 0,-1-2 0 0,1-3 0 15,0-5 0-15,17 8 0 0,-30-19 0 0,30 19 0 16,-23-27 0-16,23 27 0 0,-11-35 0 16,12 17 0-16,1-4 0 0,8 4 0 0,-4-4-2 15,11 16-126-15,-20-26-116 0,38 33-305 0,-41-25 9 16,29 17 33-16</inkml:trace>
  <inkml:trace contextRef="#ctx0" brushRef="#br3" timeOffset="402879.8954">15121 14186 1964 0,'0'0'78'0,"0"0"-73"0,0 0-5 15,-17-6 0-15,17 6 0 0,0 0 0 0,0 0 0 16,7 24 0-16,-7-24 0 0,9 17 0 16,-9-17 0-16,0 0 0 0,23 21 0 15,-23-21 0-15,22 8 0 0,-22-8 0 0,25 0 0 16,-25 0 0-16,31-8 0 0,-14-2 0 0,0-2 0 16,0-3 0-16,1 0 0 0,-1-1 0 0,-2-2 0 15,-1 1 0-15,-14 17 0 0,21-33 0 0,-21 33 0 16,12-28 0-16,-12 28 0 0,1-26 0 0,-1 26 0 15,-5-26 0-15,5 26 0 0,-14-19 0 16,14 19 0-16,-26-16 0 0,26 16 0 0,-35-5 0 16,16 9 0-16,-4 4 0 0,-1 6 0 0,-1 4 0 15,-2 5 0-15,2 2 0 0,0 4 0 0,1 2 0 16,2 1 0-16,3 2 0 0,0 0 0 0,6-3 0 16,4 0 0-16,5-5 0 0,5-5 0 15,6-4 0-15,-7-17 0 0,35 21 0 0,-9-14 0 16,6-7 0-16,3-4 0 0,2-1 0 15,5-3 0-15,8-1 0 0,-2-4 0 0,11-2 0 16,-3-8 0-16,18 16-151 0,-30-36-149 0,35 46-155 16,-33-42-8-16,20 19 25 0,9 11 199 0,-26-34 239 15</inkml:trace>
  <inkml:trace contextRef="#ctx0" brushRef="#br3" timeOffset="403254.8774">16256 13747 1866 0,'-16'-28'82'0,"-2"8"-39"16,-5-2-9-16,3 2-12 0,-2 5-22 0,3 4 0 16,-3 4 0-16,1 4 0 0,2 4 0 15,-2 5 0-15,0 5 0 0,2 4 0 16,-1 3 0-16,3 5 0 0,0 2 0 0,2 6 0 16,-2 5 0-16,0 4 0 0,1 3 0 0,-1 2 0 15,5-3 0-15,1 2 0 0,1-5 0 0,6-2 0 16,1-1 0-16,3-5 0 0,4-4 0 0,2-4 0 15,5-2 0-15,-11-21 0 0,22 31 0 0,-22-31 0 16,27 22 0-16,-27-22 0 0,30 12-11 16,-26-29-176-16,24 32-391 0,-47-42 147 0,36 32-124 15,-17-5 271-15</inkml:trace>
  <inkml:trace contextRef="#ctx0" brushRef="#br3" timeOffset="404036.125">15845 14037 1832 0,'0'0'125'15,"-27"-3"-56"-15,27 3-48 0,-21 2-21 16,21-2 0-16,0 0 0 0,0 0 0 0,0 0 0 16,0 0 0-16,25 13 0 0,-25-13 0 0,32 1 0 15,-11-3 0-15,2-2 0 0,4 0 0 0,1-1 0 16,2-1 0-16,2-2 0 0,1 0 0 0,1 0 0 16,-1-2 0-16,-1 4 0 0,3-1 0 0,-4 0 0 15,0 3 0-15,-1 0 0 0,-3 0 0 16,-3 4 0-16,-3-2 0 0,-3 2 0 0,-18 0 0 15,19 2 0-15,-19-2 0 0,0 0 0 16,0 0 0-16,0 0 0 0,0 0 0 0,-7 23 0 16,7-23 0-16,-18 15 0 0,18-15 0 0,-26 19 0 15,26-19 0-15,-26 23 0 0,26-23 0 0,-31 28 0 16,18-11 0-16,-2 1 0 0,2 0 0 0,-1 2 0 16,2-1 0-16,3 0 0 0,0 1 0 15,2-3 0-15,7-17 0 0,-1 26 0 0,1-26 0 16,9 18 0-16,-9-18 0 0,22 12 0 0,-22-12 0 15,31 3 0-15,-14-8 0 0,2-1 0 0,3-4 0 16,1-2 0-16,1-1 0 0,1-4 0 0,-3 0 0 16,-1-2 0-16,0-2 0 0,-3 1 0 0,-1 0 0 15,-4 0 0-15,-4 1 0 0,0 3 0 16,-4-3 0-16,-2 2 0 0,1-1 0 16,-3 1 0-16,0-1 0 0,-1 18 0 0,-2-30 0 15,2 30 0-15,-4-22 0 0,4 22 0 0,0 0 0 16,0 0 0-16,0 0 0 0,0 0 0 0,0 0 0 15,0 0 0-15,0 0 0 0,-2 21 0 0,2-21 0 16,0 0 0-16,8 22 0 0,-8-22 0 0,0 0 0 16,17 14 0-16,-17-14 0 0,20 6 0 0,-20-6 0 15,22 5 0-15,-22-5 0 16,22 4 0-16,-22-4 0 0,22 4 0 0,-22-4 0 16,0 0 0-16,20 20 0 0,-20-20 0 0,6 25 0 15,-6-25 0-15,-2 30 0 0,-2-13 0 0,-2 0 0 16,-1 1 0-16,-3 2 0 0,2 0 0 0,-2 0 0 15,-1-1 0-15,2-1 0 0,0-1 0 0,9-17 0 16,-11 27 0-16,11-27 0 0,0 0 0 16,-5 18 0-16,5-18 0 0,0 0 0 0,0 0 0 15,18-11 0-15,-18 11 0 0,22-25 0 0,-9 8 0 16,2-1 0-16,-2-1 0 0,2 0 0 0,-3 0 0 16,0 1 0-16,-1-2 0 0,0 2 0 0,0-3 0 15,1 0 0-15,-1-1 0 0,-1 0 0 0,0 3 0 16,-3 1 0-16,-7 18 0 0,11-29 0 0,-11 29 0 15,0 0 0-15,7-18 0 16,-7 18 0-16,0 0 0 0,0 0 0 0,25 4 0 16,-25-4 0-16,29 4 0 0,-29-4-32 0,36 4-65 15,-27-21-102-15,36 34-29 0,-37-38-54 0,42 36-5 16,-28-23 70-16,7 1-131 0,14 17 44 0,-24-26 252 16</inkml:trace>
  <inkml:trace contextRef="#ctx0" brushRef="#br3" timeOffset="404488.396">16996 14078 1696 0,'-19'-5'209'0,"19"5"-146"0,0 0-29 15,0 0 0-15,0 0-23 0,27 8-11 0,-27-8 0 16,29-6 0-16,-12 0 0 0,5-3 0 16,2-1 0-16,2-2 0 0,0-1 0 0,0-1 0 15,-2-2 0-15,-2 0 0 0,-5 3 0 0,-17 13 0 16,24-23 0-16,-24 23 0 0,9-20 0 0,-9 20 0 15,-5-18 0-15,5 18 0 0,-17-14 0 0,17 14 0 16,-33-5 0-16,11 7 0 0,-2 4 0 0,-2 3 0 16,-2 3 0-16,3 0 0 0,-3 3 0 0,4 2 0 15,-1 2 0-15,2 4 0 0,1 1 0 16,2 3 0-16,4 2 0 0,2-1 0 0,7-1 0 16,4-2 0-16,5-4 0 0,4 0 0 15,-6-21 0-15,32 29 0 0,-10-19 0 0,6-4 0 16,4-2 0-16,5-4 0 0,7-2 0 0,1-6 0 15,9-2 0-15,-1-9 0 0,20 16-150 0,-31-32-394 16,35 28-63-16,-26-22 45 0,6 1 379 16</inkml:trace>
  <inkml:trace contextRef="#ctx0" brushRef="#br3" timeOffset="405041.7203">18225 13949 1726 0,'6'19'265'0,"-27"-21"-225"0,21 2-24 0,0 0-16 16,-18-11 0-16,18 11 0 0,0 0 0 0,0 0 0 15,0 0 0-15,0 0 0 0,-21 20 0 0,21-20 0 16,-11 30 0-16,4-10 0 0,1 2 0 0,-2 0 0 16,2 1 0-16,2-2 0 0,1-1 0 15,2-2 0-15,2-1 0 0,-1-17 0 0,9 26 0 16,-9-26 0-16,0 0 0 0,28 19 0 0,-28-19 0 15,30-3 0-15,-12-2 0 0,2-4 0 16,0-5 0-16,3-4 0 0,-1-1 0 0,1-4 0 16,1-3 0-16,-1 2 0 0,-3-1 0 0,-1 2 0 15,-5 1 0-15,0 3 0 0,-14 19 0 0,19-28 0 16,-19 28 0-16,12-18 0 0,-12 18 0 16,0 0 0-16,0 0 0 0,0 0 0 0,0 0 0 15,0 0 0-15,-5 24 0 0,0-6 0 0,-2 6 0 16,0 2 0-16,-2 3 0 0,2 1 0 0,1-1 0 15,1-1 0-15,4-3 0 0,3-2 0 0,2-2 0 16,6-2 0-16,-10-19 0 0,30 24 0 0,-9-18 0 16,7-1 0-16,1-8-5 0,11 3-79 15,-11-23-99-15,34 31-124 0,-39-43-35 16,40 31-44-16,-26-17 26 0,-8-15 11 0,29 28 319 16</inkml:trace>
  <inkml:trace contextRef="#ctx0" brushRef="#br3" timeOffset="405369.8465">18990 13944 859 0,'-33'-24'491'0,"33"24"-27"16,-23 1-403-16,23-1-32 0,-32-11 2 16,32 11-5-16,-23-1 3 0,23 1-4 0,-17 11-2 15,17-11-19-15,-17 19 1 0,17-19-5 0,-16 27 0 16,7-9 0-16,0 1 0 0,0 2 0 0,-2-2 0 16,4 1 0-16,0-4 0 0,7-16 0 0,-6 31 0 15,6-31 0-15,3 23 0 0,-3-23 0 0,0 0 0 16,22 14 0-16,-22-14 0 0,23-1 0 15,-23 1 0-15,31-11 0 0,-13 3 0 16,0-1 0-16,2-3 0 0,-2 1 0 0,-1 2 0 16,0 0 0-16,-17 9 0 0,23-8 0 0,-23 8 0 15,0 0 0-15,0 0 0 0,0 0 0 0,0 0 0 16,0 0 0-16,9 25 0 0,-9-25 0 0,-19 33 0 16,5-14 0-16,-3 3 0 0,0 0 0 0,-2-1 0 15,4 0 0-15,-1-1 0 0,1-1 0 16,15-19 0-16,-17 26 0 0,17-26 0 0,0 0 0 15,9 17 0-15,-9-17-10 0,29 10-214 16,-36-39-110-16,42 32-212 0,-30-24-14 0,12-2 188 16</inkml:trace>
  <inkml:trace contextRef="#ctx0" brushRef="#br3" timeOffset="405791.723">19159 14017 1467 0,'-20'0'465'0,"20"0"-350"16,0 0-115-16,0 0 0 0,0 0 0 0,0 0 0 16,0 0 0-16,22 2 0 0,-22-2 0 0,30-4 0 15,-13 3 0-15,0 0 0 0,0 1 0 16,5 1 0-16,1-1 0 0,5 0 0 16,2 0 0-16,0-2 0 0,-1-1 0 0,-1-1 0 15,0-4 0-15,-2-1 0 0,0 0 0 0,-2-4 0 16,-1 1 0-16,-4-3 0 0,-1-2 0 0,-2 0 0 15,-4-1 0-15,-3 1 0 0,-9 17 0 0,6-29 0 16,-6 29 0-16,-7-22 0 0,7 22 0 0,-17-18 0 16,17 18 0-16,-26-15 0 0,26 15 0 15,-30-14 0-15,11 11 0 0,1-1 0 0,-4 5 0 16,-2 7 0-16,-2 1 0 0,-4 9 0 0,0 5 0 16,-1 3 0-16,1 4 0 0,3 4 0 0,3 0 0 15,2 2 0-15,4 0 0 0,2 1 0 16,2-4 0-16,6-4 0 0,7-3 0 0,4-8 0 15,-3-18 0-15,28 27 0 0,-3-20 0 0,3-5 0 16,6-2 0-16,3-6 0 0,7 0 0 16,1-10 0-16,6 3 0 0,-6-12 0 0,14 15-146 15,-28-36-132-15,40 44-97 0,-44-39 0 0,32 28 11 16,-18-6 92-16,-7-16 36 0,21 31 236 0</inkml:trace>
  <inkml:trace contextRef="#ctx0" brushRef="#br3" timeOffset="406026.0959">19848 14106 1748 0,'28'22'299'0,"-28"-22"-299"16,0 0 0-16,0 0 0 0,11-18 0 0,-11 18 0 16,6-21 0-16,-6 21 0 0,0-29 0 0,0 29 0 15,-6-31 0-15,6 31 0 0,-18-27-162 16,18 27-162-16,-26-13-132 0,26 13-51 0,0 0-6 15,-24-14 429-15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18:47.56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1693 930 823 0,'0'0'334'16,"0"0"-19"-16,-3-19-258 0,3 19-19 0,0 0-10 16,-4-17 2-16,4 17-1 0,0 0 1 0,0 0-3 15,0 0-2-15,0 0-1 0,0 0-3 0,0 0-1 16,0 0-1-16,0 0-1 0,0 0 1 0,0 0-1 15,4 19-7-15,-5-2 5 0,0 2-9 0,1 7 8 16,0 0-8-16,1 9 4 0,0 5-10 0,2 8 12 16,0 6 1-16,1 2-26 0,0 0 21 0,0 4-28 15,-1-6 12-15,-1 1 13 0,1-6-13 0,-2-4 14 16,3-8-12-16,-1-2 10 0,1-6-9 16,1-4 6-16,0-7-5 0,-5-18 1 0,0 0-3 15,0 0 1-15,0 0 3 0,0 0 2 0,18-10 4 0,-13-13-3 16,0-11 1-16,1-8-10 0,2-4 6 15,-1-6-13-15,2 0 17 0,-2-1-11 0,-1 0 16 16,-2-1 14-16,-4 0-25 0,-1-4 23 0,-3 0-25 16,-1-1-2-16,-1 2 16 0,1-1-21 0,2 4 19 15,1 1-21-15,6 7-17 0,2 0 50 0,6 11-11 16,2-1 20-16,2 5 19 0,2 1-40 0,1 3-10 16,3 6 10-16,2 7-4 0,1 3 2 0,2 6 6 15,-3 4-10-15,0-1-5 0,-1 10-1 0,-2 0 8 16,-2 3-3-16,0 8 9 0,-4 3-6 15,-1 2-3-15,-4 9 0 0,-3 2 0 0,-5-3-6 16,-4 3-3-16,-4-2-13 0,-6 0 14 0,-4 7 15 16,-4-1-12-16,-2 1 12 0,-1-2-11 0,-2 5 14 15,-2-1-14-15,-1 3 14 0,-1-3-16 0,2-3-12 16,0-3 27-16,4-5-27 0,3-3 28 0,1-5-7 16,4-5-5-16,15-18 4 0,-24 23-5 0,24-23 4 15,0 0-5-15,0 0-4 0,0 0 5 0,0 0-2 16,0 0 5-16,0 0 3 0,0 0 1 0,22-19-3 15,-22 19 4-15,30-13-2 0,-11 10 0 0,2 0 1 16,2 4 0-16,2 5 3 0,0 2-4 0,-1 3 2 16,-2 1-5-16,-4 3 1 0,-18-15-3 0,33 33 3 15,-16-14-5-15,1-2 3 0,3 0-7 16,-2-3-2-16,3 1-14 0,-1-7-15 0,10 10-62 16,-31-18-89-16,43 0-451 0,-19 0 19 0,2-6 240 15</inkml:trace>
  <inkml:trace contextRef="#ctx0" brushRef="#br0" timeOffset="390.6088">2450 1148 1949 0,'0'0'20'15,"-22"11"-19"-15,22-11-4 0,0 0 3 0,0 0 0 16,0 0 1-16,22 15 7 0,-22-15-1 0,29 5 2 15,-9-7 5-15,4-2-6 0,4-2-2 0,4-1-5 16,-1-2 2-16,0 2-4 0,0-3 3 0,-1 1-2 16,1-1 0-16,-2-3-5 0,2-1 9 0,-6-1-5 15,-2 0 5-15,-2-1-2 0,-4 2 3 0,-17 14 1 16,18-22 1-16,-18 22-7 0,0 0 0 0,-1-20 0 16,1 20 0-16,-18-10 0 0,18 10 0 0,-33-9 0 15,11 8 0-15,-1 5 0 0,-4 1 0 0,-3 3 0 16,0 3 0-16,-3 2 0 0,-3 9 0 15,2 4 0-15,-3 5 0 0,3 5 0 0,1 1 0 0,5-1 0 16,5-2 0-16,7-2 0 0,4-3 0 16,4-1 0-16,7-4 0 0,5-4 0 0,7-2 0 15,-11-18 0-15,41 22 0 0,-10-18 0 0,6-7 0 16,7-7 0-16,6-3 0 0,2-8 0 0,9-2-7 16,1-2-48-16,7 0 1 0,-4-7 13 0,5 8-60 15,-15-18-16-15,22 19-162 0,-19-8-346 0,-7 1 67 16,5 11 349-16</inkml:trace>
  <inkml:trace contextRef="#ctx0" brushRef="#br0" timeOffset="687.5163">3364 990 1506 0,'0'0'204'0,"-33"20"-106"0,13-13-30 15,-10-2-7-15,6 3-13 0,-6-2-9 16,2 4-16-16,0 0-23 0,2 2 0 0,0 1 0 16,3 2 0-16,1-1 0 0,3 1 0 0,19-15 0 15,-28 28 0-15,28-28 0 0,-14 24 0 0,14-24 0 16,0 21 0-16,0-21 0 0,17 17 0 0,-17-17 0 15,34 11 0-15,-12-8 0 0,5-3 0 0,1-3 0 16,5 1 0-16,0-2 0 0,1 2 0 16,0-3 0-16,-4 3 0 0,-4-1 0 0,-4 4 0 15,-4 4 0-15,-18-5 0 0,27 17 0 0,-27-17 0 16,9 27 0-16,-10-9 0 0,-5 4 0 0,-4 4 0 16,-4 2 0-16,-6 4 0 0,-2-5 0 0,-2 2 0 15,0-3 0-15,2-3 0 0,1-1 0 16,0-4 0-16,21-18 0 0,-29 27 0 15,29-27 0-15,0 0 0 0,0 0-46 0,0 0-19 16,20-10-30-16,-17-33-233 0,28 23-327 0,-6-9 28 16,7 0 397-16</inkml:trace>
  <inkml:trace contextRef="#ctx0" brushRef="#br0" timeOffset="1067.7391">3703 1161 1554 0,'-15'-19'380'0,"15"19"-339"15,-19 4-7-15,19-4-1 0,-17 9-28 0,17-9-5 16,-21 13 0-16,21-13 0 0,-21 21 0 0,21-21 0 16,-19 25 0-16,19-25 0 0,-16 32 0 0,9-15 0 15,0 3 0-15,0 1 0 0,3 0 0 0,0 2 0 16,2-2 0-16,0 1 0 0,2-22 0 0,0 32 0 16,0-32 0-16,11 22 0 15,-11-22 0-15,20 14 0 0,-20-14 0 0,30-2 0 16,-9-5 0-16,4-5 0 0,3-9 0 0,3-2 0 15,-1-4 0-15,2-5 0 0,-1 3 0 0,1-5 0 16,0 3 0-16,-3-1 0 0,-2 5 0 0,-6 1 0 16,-4 2 0-16,-2 7 0 0,-6 0 0 0,-9 17 0 15,0 0 0-15,10-20 0 0,-10 20 0 0,0 0 0 16,0 0 0-16,0 0 0 0,0 0 0 16,-13 18 0-16,7-1 0 0,-2 6 0 0,0 4 0 15,0 5 0-15,2-2 0 0,-2 4 0 0,5-4 0 16,-1 0 0-16,4-5 0 0,2-1 0 0,5-4 0 15,-7-20 0-15,23 29 0 0,-5-24 0 16,7-4 0-16,1-9-39 0,12-1-41 0,-13-32-147 16,15 21-453-16,0-12 58 0,4-3 224 0</inkml:trace>
  <inkml:trace contextRef="#ctx0" brushRef="#br0" timeOffset="1273.984">4751 582 2047 0,'-19'-5'0'15,"19"5"0"-15,-27 28 0 0,9-4 0 16,-3 12 0-16,-3 5 0 0,-4 4 0 16,-1 2 0-16,2-2 0 0,2-2 0 0,6 1 0 15,2-4 0-15,2 5 0 0,3 1 0 0,2 6 0 16,3-2 0-16,5-1 0 0,2-3 0 0,3-6 0 16,6-2 0-16,1-4 0 0,8-6 0 0,-1-3 0 15,7-6 0-15,-3-11-46 0,30 11-466 0,-24-22-166 16,13-2-1-16,-1-7 548 0</inkml:trace>
  <inkml:trace contextRef="#ctx0" brushRef="#br0" timeOffset="1480.6317">5223 625 2047 0,'-17'37'0'0,"0"-4"0"0,-1 2 0 0,2 1 0 15,-1-4 0-15,1 8 0 0,-3-2 0 0,4 0 0 16,3 1 0-16,1-3 0 0,2 4 0 0,0 4 0 16,0-1 0-16,2 2 0 0,1-1 0 0,-2-7 0 15,6 1 0-15,0-7-37 0,8 6-85 0,-6-37-265 16,-9 29-290-16,10-12 39 0,-1-17 453 16</inkml:trace>
  <inkml:trace contextRef="#ctx0" brushRef="#br0" timeOffset="1933.7673">4897 1028 2046 0,'17'0'1'0,"-17"0"-1"0,0 0 0 0,0 0 0 16,0 0 0-16,26 11 0 0,-8-11 0 0,6-1 0 15,7-4 0-15,5-1 0 0,5-3 0 16,3 0 0-16,1-1 0 0,0 1 0 0,0 1 0 15,-1-2 0-15,1 2 0 0,-4 1 0 0,-3-1 0 16,-8 1 0-16,-5 3 0 0,-8 2 0 0,-17 2 0 16,0 0 0-16,0 0 0 0,0 0 0 15,0 0 0-15,-8 17 0 0,-10-10 0 0,-4 2 0 16,-3 3 0-16,-2-1 0 0,0 2 0 0,2 0 0 16,2 3 0-16,3 2 0 0,4 0 0 0,3 3 0 15,3-2 0-15,4-1 0 0,3-1 0 0,3-17 0 16,9 23 0-16,-9-23 0 0,31 18 0 0,-7-15 0 15,5-1 0-15,4-7 0 0,5-3 0 16,2-1 0-16,2-4 0 0,3 2 0 16,-3 2 0-16,-3 1 0 0,-6 5 0 0,-8 0 0 15,-4 5 0-15,-21-2 0 0,18 8 0 0,-18-8 0 16,-5 30 0-16,-6-7 0 0,-8 7 0 0,-8 4 0 16,-6 3 0-16,-8 6 0 0,-4 3 0 0,-3-1 0 15,2 1 0-15,2-9 0 0,7-4 0 0,9-5 0 16,7-7 0-16,12-1 0 0,9-20 0 15,5 23 0-15,-5-23-179 0,33-16-508 0,-12 6-19 16,10-4 232-16</inkml:trace>
  <inkml:trace contextRef="#ctx0" brushRef="#br0" timeOffset="2074.3607">5942 1333 2047 0,'-19'-9'0'15,"-1"10"0"-15,20-1 0 0,-25-3 0 0,25 3 0 16,0 0 0-16,-18-23 0 0,18 23 0 0,-1-26 0 16,1 26 0-16,11-38 0 0,27 17-612 0,-26 3-114 15,7 6 39-15</inkml:trace>
  <inkml:trace contextRef="#ctx0" brushRef="#br0" timeOffset="5027.8089">805 2638 1140 0,'0'0'179'0,"0"0"-129"0,0 0-11 0,0 0 3 16,0 0 7-16,-5-19 13 0,5 19 2 0,5-16-27 15,-5 16 15-15,8-20-31 0,-8 20 12 0,11-19-4 16,-11 19-13-16,0 0-4 0,19-18-6 16,-19 18-2-16,0 0 3 0,0 0 8 0,0 0 7 15,0 0 5-15,15 23-5 0,-12-6-6 0,-1 4-24 16,-1 5 28-16,1 3-32 0,-4 2 29 15,1 2-11-15,0 1-8 0,-1-2 7 0,0 0-8 16,1-2 8-16,1-1-6 0,1-1 5 0,2-4-4 16,-1-2 3-16,2-5-5 0,-4-17 5 15,11 24-3-15,-11-24 1 0,0 0-1 0,23 17 0 16,-23-17 0-16,24 4 0 0,-24-4 2 0,27-6 1 16,-27 6 2-16,29-16 0 0,-29 16 2 0,31-24-3 15,-31 24 2-15,31-34-4 0,-17 16 2 0,-2-1-4 16,2 1 3-16,-3 1-3 0,1 0 4 0,-2 1-4 15,0-1 4-15,0 0-4 0,-3 0 3 0,-7 17-3 16,16-29 2-16,-16 29-2 0,11-23 1 16,-11 23-1-16,0 0 0 0,0 0 0 15,8-18-1-15,-8 18-1 0,0 0 0 0,0 0 2 16,0 0 1-16,4 18 5 0,-4-18-1 0,7 26 0 16,-2-9-5-16,1 3 0 0,-1 0 0 0,1 1 0 15,1-2 0-15,1 2 0 0,-1-4 0 0,1 0 0 16,-8-17 0-16,20 25 0 0,-20-25 0 0,22 16 0 15,-22-16 0-15,25 3 0 0,-25-3 0 16,26-8 0-16,-26 8 0 0,30-23 0 0,-13 5 0 16,0-4 0-16,2-3 0 0,-2-4 0 0,0-3 0 15,1-2 0-15,-2-1 0 0,-1-1 0 0,-4 1 0 16,0 1 0-16,-3 2 0 0,-1 5 0 0,-3 1 0 16,-2 3 0-16,-1 5 0 0,-2 1 0 15,1 17 0-15,-4-18-10 0,4 18-42 16,0 0-22-16,0 0-94 0,0 0-413 0,-3 25-37 15,3-25 75-15</inkml:trace>
  <inkml:trace contextRef="#ctx0" brushRef="#br0" timeOffset="5465.2786">1944 2690 1651 0,'-29'-5'87'0,"12"14"-18"0,-12-6-16 16,8 7 0-16,-6-2-16 0,3 4 0 0,0 1-13 15,0 4 2-15,-1 2-16 0,5 1-10 0,1 1 0 16,3-1 0-16,7 1 0 0,1-2 0 16,5-1 0-16,3-18 0 0,3 28 0 0,-3-28 0 15,16 18 0-15,-16-18 0 0,32 7 0 0,-13-7 0 16,3-4 0-16,3-5 0 0,1-3 0 0,2-4 0 15,3-3 0-15,-2-2 0 0,1-2 0 0,-2-1 0 16,-2-1 0-16,-3 1 0 0,-2 1 0 0,-3 1 0 16,-4 3 0-16,-1 2 0 15,-13 17 0-15,15-25 0 0,-15 25 0 0,0 0 0 16,0 0 0-16,0 0 0 0,0 0 0 0,0 0 0 16,0 0 0-16,0 0 0 0,-14 28 0 0,6-7 0 15,-1 5 0-15,0 3 0 0,1 2 0 0,0-1 0 16,2-2 0-16,4-3 0 0,2-2 0 0,4-5 0 15,-4-18 0-15,19 24 0 0,-2-18 0 0,5-4 0 16,6-7 0-16,4-7-21 0,8-2-40 16,-8-25-102-16,40 12-474 0,-27-14-8 0,10 1 126 15</inkml:trace>
  <inkml:trace contextRef="#ctx0" brushRef="#br0" timeOffset="5637.1551">2620 2201 1875 0,'-24'27'35'0,"6"11"-4"0,0 3-12 16,3 7 8-16,2-1-13 0,2 0 5 0,1 0-13 15,3-1-9-15,3-1 20 0,3 0-26 0,3-6 23 16,3 1-12-16,2-6-7 0,2-3 4 16,1-2-8-16,1-5-1 0,2-1-21 0,-1-6-4 0,5 4-34 15,-17-21-171-15,0 0-402 0,20 2 7 16,-20-2 266-16</inkml:trace>
  <inkml:trace contextRef="#ctx0" brushRef="#br0" timeOffset="5834.2332">2466 2545 1868 0,'-50'0'79'0,"50"0"-32"15,-25 6-10-15,25-6-21 0,0 0-16 0,0 0 0 16,0 0 0-16,-8 19 0 0,8-19 0 0,20 13 0 15,-20-13 0-15,36 7 0 0,-10-5 0 0,2-5 0 16,6 0 0-16,2-3 0 0,6-2 0 0,-1-1 0 16,6 0-7-16,0-3-24 0,6 5-18 0,-4-10-23 15,15 24-129-15,-22-21-455 0,11 4 43 0,-7 0 196 16</inkml:trace>
  <inkml:trace contextRef="#ctx0" brushRef="#br0" timeOffset="6414.3549">2855 2690 1940 0,'-16'20'29'0,"4"-2"-7"0,12-18-12 0,-6 28 1 15,6-28-4-15,0 0 1 0,31 18-1 16,-13-18 4-16,6-5-9 0,5-3-2 0,4-5 0 16,4-4 0-16,2-4 0 0,-1-2 0 0,3-1 0 15,-1-1 0-15,-3-2 0 0,1 0 0 0,-4 1 0 16,-6 0 0-16,-7 5 0 0,-8 3 0 0,-13 18 0 15,10-27 0-15,-10 27 0 0,-10-18 0 0,10 18 0 16,-27-9 0-16,7 12 0 0,-6 4 0 16,-4 5 0-16,-2 4 0 0,-1 4 0 15,-1 3 0-15,0 2 0 0,0 1 0 0,3 2 0 16,1 0 0-16,5-2 0 0,7 2 0 0,3-2 0 16,7-3 0-16,6-4 0 0,7-1 0 0,-5-18 0 15,28 24 0-15,-5-18 0 0,5-3 0 0,6-7 0 16,3-4 0-16,4-4 0 0,3-3 0 0,-2-2 0 15,3-1 0-15,0 0 0 0,-3-2 0 16,-1 2 0-16,-3 1 0 0,-4 3 0 0,-4 1 0 16,-7 3 0-16,-6 4 0 0,-17 6 0 0,0 0 0 15,17-4 0-15,-17 4 0 0,0 0 0 0,0 0 0 16,-11 27 0-16,3-7 0 0,-5 7 0 0,-4 2 0 16,-2 5 0-16,1-1 0 0,2 0 0 15,0-2 0-15,6-4 0 0,0 0 0 0,4-4 0 16,3-2 0-16,3-21 0 0,2 25 0 15,-2-25 0-15,0 0 0 0,20 10 0 0,-20-10 0 16,28-15 0-16,-28 15 0 0,34-36 0 0,-16 10 0 16,-1 0 0-16,0-2 0 0,-3-2 0 0,-2 0 0 15,-5-1 0-15,1 2 0 0,-4 1 0 0,0 2 0 16,0 2 0-16,-1-1 0 0,1 5 0 0,1 3 0 16,-1 0 0-16,-4 17 0 0,12-27 0 15,-12 27 0-15,17-20 0 0,-17 20 0 0,25-18 0 16,-25 18 0-16,38-16 0 0,-16 4 0 0,16 17-99 15,-24-35-371-15,36 22-200 0,-5-4 7 0,6-10 519 16</inkml:trace>
  <inkml:trace contextRef="#ctx0" brushRef="#br0" timeOffset="6889.4554">4700 2165 1369 0,'0'0'106'0,"-8"-17"-30"0,8 17-19 0,0 0-6 15,-4-17-7-15,4 17-4 0,0 0 0 16,0 0 5-16,0 0-3 0,17 24 5 15,-17-24-17-15,12 39-3 0,-6-13-15 0,-1 8 3 16,-1 4-7-16,-3 5 9 0,-2 4-8 0,-3 3 3 16,-2 2-12-16,0 1 0 0,-4 2 0 0,-1-2 0 15,-1-2 0-15,0-2 0 0,0-4 0 0,0-3 0 16,2-3 0-16,1-4 0 0,3-5 0 0,4-3 0 16,3-5 0-16,-1-22 0 0,11 31-53 0,-11-31-53 15,34 10-419-15,-34-10-142 0,24-13 37 16</inkml:trace>
  <inkml:trace contextRef="#ctx0" brushRef="#br0" timeOffset="7092.5779">4565 2668 1954 0,'-32'8'53'0,"7"-2"-17"0,4 3-32 16,21-9-4-16,-28 13 0 0,28-13 0 15,0 0 0-15,0 0 0 0,0 0 0 0,0 0 0 16,20 9 0-16,2-13 0 0,3-3 0 0,7-5 0 15,5-3 0-15,7-2 0 0,4-1 0 0,4-3 0 16,1 1 0-16,1-1 0 0,-2 1 0 0,-2 4 0 16,-6-2 0-16,3 9-62 0,-17-21-138 0,7 25-455 15,-11-5-20-15,-2 3 221 16</inkml:trace>
  <inkml:trace contextRef="#ctx0" brushRef="#br0" timeOffset="7436.349">4820 2811 1991 0,'-21'19'19'0,"21"-19"-16"16,0 0 1-16,26 18 4 0,-6-14 5 15,2-4-4-15,4-2-9 0,4-2 0 0,2-4 0 16,5-4 0-16,2 0 0 0,3-5 0 0,2 0 0 16,-2-1 0-16,-2-2 0 0,-5-1 0 0,-5 2 0 15,-4-1 0-15,-7 3 0 0,-19 17 0 16,21-27 0-16,-21 27 0 0,-4-23 0 0,4 23 0 15,-23-22 0-15,5 13 0 0,-4 2 0 0,-3 2 0 16,-5 4 0-16,-1 1 0 0,-2 4 0 16,-1 4 0-16,-1 2 0 0,2 6 0 0,0 2 0 15,1 2 0-15,2 6 0 0,2-1 0 0,2 4 0 16,5 0 0-16,5-2 0 0,5-1 0 0,5 0 0 16,7-4 0-16,6-2 0 0,5-3 0 0,7-4 0 15,7-2 0-15,5-4 0 0,6-4 0 0,7-6 0 16,5 0 0-16,3-7 0 0,5 0 0 15,-3-5 0-15,4 4-57 0,-13-21-103 16,29 18-511-16,-26-9 27 0,2 4 130 0</inkml:trace>
  <inkml:trace contextRef="#ctx0" brushRef="#br0" timeOffset="7967.6089">5652 2558 1894 0,'0'0'40'15,"-29"2"-9"-15,29-2-2 0,-24 6 3 16,24-6-11-16,-23 16-21 0,23-16 0 0,-20 25 0 15,20-25 0-15,-16 34 0 0,10-13 0 0,1 1 0 16,2 3 0-16,-1 3 0 0,2-2 0 0,-1 2 0 16,2-2 0-16,0-5 0 0,1 0 0 0,4-3 0 15,-1-1 0-15,-3-17 0 0,12 21 0 16,-12-21 0-16,0 0 0 0,22 7 0 0,-22-7 0 16,20-10 0-16,-20 10 0 0,24-25 0 15,-9 5 0-15,0-4 0 0,0-1 0 0,1-3 0 16,0-1 0-16,-2 0 0 0,1-1 0 0,-3 2 0 15,0 1 0-15,-2 1 0 0,-2 2 0 0,1 1 0 16,-4 3 0-16,-5 20 0 0,6-28 0 0,-6 28 0 16,0 0 0-16,0 0 0 0,0 0 0 0,0 0 0 15,0 0 0-15,0 0 0 0,-9 26 0 16,4-8 0-16,3 0 0 0,0 0 0 0,2-18 0 16,0 30 0-16,0-30 0 0,4 28 0 15,-4-28 0-15,11 21 0 0,-11-21 0 0,0 0 0 16,27 16 0-16,-27-16 0 0,27-3 0 0,-10-3 0 15,0-4 0-15,-17 10 0 0,35-26 0 0,-15 10 0 16,-2-1 0-16,0-1 0 0,-1 0 0 0,-2-2 0 16,-2 2 0-16,-13 18 0 0,22-31 0 15,-22 31 0-15,13-23 0 0,-13 23 0 0,0 0 0 16,10-18 0-16,-10 18 0 0,0 0 0 0,0 0 0 16,0 0 0-16,0 0 0 0,0 20 0 0,0-20 0 15,-1 38 0-15,0-15 0 0,-2 2 0 0,1 1 0 16,1 0 0-16,-2 0 0 0,2-1 0 0,1-1 0 15,2 0 0-15,2-3 0 0,2-2 0 16,-6-19 0-16,18 32 0 0,-18-32 0 16,32 18 0-16,-13-19 0 0,16 10-166 0,-26-40-187 15,27 21-323-15,-7-10 43 0,-1-11 415 0</inkml:trace>
  <inkml:trace contextRef="#ctx0" brushRef="#br0" timeOffset="8498.8362">6454 2470 1900 0,'0'0'65'0,"0"0"-21"0,-19-9-6 0,19 9-38 16,0 0 0-16,-21 19 0 0,21-19 0 0,-14 29 0 16,9-9 0-16,-1 3 0 0,1 2 0 0,2 3 0 15,-1 1 0-15,-1 1 0 0,2 4 0 16,0-2 0-16,1 0 0 0,-1-2 0 0,2-3 0 16,1-2 0-16,-1-2 0 0,1-2 0 0,0-4 0 15,0-17 0-15,1 23 0 0,-1-23 0 16,0 0 0-16,0 0 0 0,0 0 0 0,0 0 0 15,0 0 0-15,18-13 0 0,-18 13 0 0,17-37 0 16,-8 13 0-16,1-2 0 0,-1-1 0 0,-1-1 0 16,0-1 0-16,2-2 0 0,-3-2 0 0,2 0 0 15,0-1 0-15,1-2 0 0,2 2 0 0,0-2 0 16,3 3 0-16,0 7 0 0,0 3 0 16,1 5 0-16,-16 18 0 0,28-22 0 15,-28 22 0-15,27-7 0 0,-27 7 0 0,29 1 0 16,-12 2 0-16,1 1 0 0,3 2 0 0,-1 3 0 15,0-2 0-15,0 3 0 0,-3 0 0 0,-17-10 0 16,29 23 0-16,-29-23 0 0,17 28 0 0,-13-10 0 16,-8-1 0-16,-3 4 0 0,-7-1 0 0,-4 3 0 15,-5 0 0-15,-3 2 0 0,-3 0 0 16,-1 0 0-16,-3 2 0 0,0 0 0 0,0-3 0 16,2 0 0-16,1-1 0 0,6-3 0 0,2 0 0 15,22-20 0-15,-28 31 0 0,28-31 0 0,-19 26 0 16,19-26 0-16,-12 24 0 0,12-24 0 0,-8 29 0 15,6-11 0-15,-1 4 0 0,1 3 0 0,-2 4 0 16,-2 5 0-16,-1 6 0 0,-4 7 0 16,-2 4 0-16,-4 1 0 0,-2 0 0 15,1-2 0-15,0-7 0 0,5-4 0 0,0-10 0 16,9-3 0-16,4-26 0 0,6 45-248 0,-29-53-274 16,23 8-133-16,0 0 49 0,10-22 591 0</inkml:trace>
  <inkml:trace contextRef="#ctx0" brushRef="#br0" timeOffset="9327.1544">10047 2274 1534 0,'0'-17'149'16,"0"17"-98"-16,0 0-10 0,0 0-3 0,4-20 2 15,-4 20 0-15,0 0-7 0,0 0-2 0,0 0-7 16,0 0-5-16,0 0-2 0,0 0-3 0,0 29-4 16,-2-7-4-16,-1 8-6 0,-1 8 0 0,1 2 0 15,-2 3 0-15,0 4 0 0,0-1 0 16,0 0 0-16,2-3 0 0,0-5 0 15,3-3 0-15,3-3 0 0,0-3 0 0,3-5 0 16,2-5 0-16,1-2 0 0,-9-17-13 0,25 19-20 16,-25-19-30-16,39 13-112 0,-39-13-473 0,37-23-11 15,-21 6 204-15</inkml:trace>
  <inkml:trace contextRef="#ctx0" brushRef="#br0" timeOffset="9545.8954">9863 2208 1991 0,'-30'3'56'0,"12"-3"-56"0,18 0 0 16,-19 0 0-16,19 0 0 0,0 0 0 0,0 0 0 15,0 0 0-15,0 0 0 0,26-1 0 0,-4-2 0 16,7-1 0-16,6-2 0 0,5-1 0 16,3-5 0-16,2 0 0 0,3 0 0 0,-1 0 0 15,3 2 0-15,-4-1 0 0,4 5 0 0,-4-1 0 16,2 6 0-16,-3 1 0 0,0 6-26 0,-5-3-44 15,5 18-39-15,-24-26-137 0,10 24-401 0,-4 1 36 16,-5-8 274-16</inkml:trace>
  <inkml:trace contextRef="#ctx0" brushRef="#br0" timeOffset="9733.4436">10619 2432 1818 0,'-17'16'152'0,"17"-16"-109"15,-22 23-9-15,22-23-34 0,-15 25 0 0,15-25 0 16,-8 29 0-16,3-12 0 0,1 2 0 0,0 2 0 15,0 3 0-15,1-2 0 0,-1-1 0 0,1-1 0 16,0-1 0-16,1 1 0 0,4-3 0 0,-2-17 0 16,7 25 0-16,-7-25 0 0,17 17-4 15,-17-17-87-15,44 17-344 0,-44-17-227 0,37-18-9 16,-15 6 488-16</inkml:trace>
  <inkml:trace contextRef="#ctx0" brushRef="#br0" timeOffset="10311.5206">10893 2344 2015 0,'-25'22'32'0,"25"-22"-32"0,0 0 0 16,0 0 0-16,0 0 0 0,0 0 0 0,0 0 0 15,-2 20 0-15,2-20 0 0,0 30 0 0,0-13 0 16,-1 5 0-16,-2 0 0 0,1 2 0 15,-2 1 0-15,0-2 0 0,1 2 0 0,-1-6 0 16,0 1 0-16,4-20 0 0,-4 27 0 16,4-27 0-16,0 0 0 0,2 18 0 0,-2-18 0 15,0 0 0-15,0 0 0 0,18-3 0 0,-18 3 0 16,20-19 0-16,-20 19 0 0,29-36 0 0,-12 12 0 16,2-1 0-16,1-2 0 0,-2 2 0 0,0 2 0 15,-1-2 0-15,-1 4 0 0,-1-1 0 16,-2 0 0-16,-1 4 0 0,-12 18 0 0,19-25 0 15,-19 25 0-15,0 0 0 0,0 0 0 0,0 0 0 16,0 0 0-16,0 0 0 0,1 16 0 0,-1-16 0 16,-11 38 0-16,4-13 0 0,-1 2 0 0,0 1 0 15,-1-2 0-15,3 0 0 0,1-2 0 0,4-3 0 16,4-3 0-16,-3-18 0 16,12 26 0-16,-12-26 0 0,24 18 0 0,-6-14 0 15,-1-4 0-15,6-4 0 0,3-4 0 0,2-3 0 16,2-6 0-16,1-2 0 0,-1-4 0 0,-2-1 0 15,0-2 0-15,-4 2 0 0,-2 1 0 0,-1 1 0 16,-5 3 0-16,-3 1 0 0,-13 18 0 0,17-24 0 16,-17 24 0-16,0 0 0 0,0 0 0 0,0 0 0 15,0 0 0-15,0 0 0 0,0 0 0 16,0 0 0-16,0 0 0 0,-6 29 0 0,-1-8 0 16,-1 5 0-16,0-1 0 0,2 3 0 0,1 0 0 15,1 0 0-15,4-1 0 0,2-1 0 16,1-4 0-16,3-1 0 0,5 0 0 0,1-3 0 15,8 0 0-15,-3-6 0 0,6 2 0 0,-4-10 0 16,12 13-134-16,-31-17-122 0,52-8-329 0,-32 2-44 16,-1-9 187-16</inkml:trace>
  <inkml:trace contextRef="#ctx0" brushRef="#br0" timeOffset="10670.9287">11720 2489 2036 0,'-35'14'11'0,"35"-14"-11"0,-8 23 0 0,8-23 0 16,4 20 0-16,-4-20 0 0,13 17 0 0,-13-17 0 15,32 14 0-15,-10-10 0 0,8-3 0 0,3-2 0 16,1-4 0-16,3-2 0 0,0-2 0 0,-1-2 0 16,-1-1 0-16,-5-1 0 0,-5 0 0 0,-3-2 0 15,-5 3 0-15,-17 12 0 0,17-25 0 0,-17 25 0 16,0-25 0-16,0 25 0 0,-20-24 0 15,1 12 0-15,-4 3 0 0,-3 1 0 0,-2 3 0 16,-4 4 0-16,-1 4 0 0,0 3 0 0,-1 5 0 16,1 2 0-16,3 3 0 0,1 3 0 0,5 3 0 15,3 2 0-15,5 4 0 0,5 1 0 16,4 0 0-16,3 2 0 0,7 1 0 0,3-5 0 16,5 2 0-16,6-4 0 0,5-5 0 0,4-2 0 15,8-6 0-15,5-1 0 0,6-6 0 16,10 1 0-16,3-11 0 0,20 17-112 0,-24-45-297 15,32 23-273-15,-14-13 61 0,8-11 399 0</inkml:trace>
  <inkml:trace contextRef="#ctx0" brushRef="#br0" timeOffset="11175.2726">13429 2022 1704 0,'-1'34'70'0,"-6"-14"-40"16,4 18 14-16,-7-7-9 0,5 12 13 0,-6-2-21 16,1 7 3-16,-2 1-21 0,2 3 9 15,-1 0-16-15,1-2 11 0,2-2-14 0,1-4-11 16,1-3 25-16,3-3-30 0,3-5 29 0,4-4-15 15,3-3-10-15,3-5-2 0,4-2-16 16,-14-19-37-16,43 32-111 0,-43-32-449 0,27-2-20 16,-7-1 209-16</inkml:trace>
  <inkml:trace contextRef="#ctx0" brushRef="#br0" timeOffset="11614.1315">13183 2528 2047 0,'-32'14'0'0,"32"-14"0"16,0 0 0-16,0 0 0 0,0 0 0 0,0 0 0 16,0 0 0-16,0 0 0 0,28 0 0 0,-7-2 0 15,5-3 0-15,6-2 0 0,3-2 0 0,5-1 0 16,4-2 0-16,2 1 0 0,4-1 0 16,2 0 0-16,2 4 0 0,1-1 0 15,-3 3 0-15,-1 1 0 0,-5 2 0 0,-4 0 0 16,-6 2 0-16,-4 0 0 0,-7 1 0 0,-4 1 0 15,-21-1 0-15,23 0 0 0,-23 0 0 0,0 0 0 16,0 0 0-16,0 0 0 0,0 0 0 0,-23 11 0 16,6-6 0-16,-4 3 0 0,-2 2 0 0,-1 3 0 15,-3 2 0-15,2 1 0 0,-1 1 0 16,3 1 0-16,2 1 0 0,7 0 0 0,1 2 0 16,5-1 0-16,3 0 0 0,4 2 0 0,6 1 0 15,3 0 0-15,7-2 0 0,4-4 0 16,2-2 0-16,7-3 0 0,4-5 0 0,0-3 0 15,6-7 0-15,0-1 0 0,-2-6 0 0,-3-1 0 16,-4-2 0-16,-6-2 0 0,-4-2 0 0,-5-2 0 16,-2-3 0-16,-3 0 0 0,-4 1 0 15,-4-1 0-15,-3 1 0 0,-7-2 0 0,1 4 0 16,-7-4 0-16,15 23 0 0,-33-41-51 0,33 41-234 16,-40-12-368-16,40 12 17 0,-36-24 215 0</inkml:trace>
  <inkml:trace contextRef="#ctx0" brushRef="#br0" timeOffset="12317.2303">15455 2511 1474 0,'0'0'256'16,"0"0"-181"-16,8-18-23 0,-8 18 0 15,-12-21-5-15,12 21-5 0,-25-19-17 0,8 11-1 16,-1 5-24-16,-1 0 0 0,-5 2 0 15,3 4 0-15,-4 0 0 0,-3 4 0 0,2 5 0 16,-4 3 0-16,2 2 0 0,0 3 0 0,2 3 0 16,3 2 0-16,1 1 0 0,2 1 0 0,7-3 0 15,3-2 0-15,6-3 0 0,4-19 0 16,4 30 0-16,-4-30 0 0,22 25 0 0,-3-17 0 16,5-3 0-16,2-5 0 0,7-5 0 0,4-3 0 15,0-8 0-15,3-5 0 0,-1 0 0 0,0-7 0 16,0 1 0-16,-1-4 0 0,-2-2 0 0,-2-1 0 15,-1-1 0-15,-2 2 0 0,-2 1 0 16,-5 0 0-16,-3 1 0 0,-5-1 0 0,-3 2 0 16,-4 2 0-16,-1 3 0 0,-3 6 0 15,-3 1 0-15,-2 18 0 0,0-20 0 0,0 20 0 16,0 0 0-16,0 0 0 0,0 0 0 0,0 0 0 16,-19 26 0-16,9-6 0 0,-1 12 0 0,-1 5 0 15,-3 5 0-15,2 2 0 0,0-1 0 0,1 0 0 16,2-3 0-16,4 0 0 0,1-4 0 0,6-1 0 15,3-4 0-15,7-3 0 0,2-5 0 0,8 0 0 16,-1-7 0-16,11 2-7 0,-7-19-142 16,31 30-190-16,-22-30-296 0,8 1 1 0,-1 1 352 15</inkml:trace>
  <inkml:trace contextRef="#ctx0" brushRef="#br0" timeOffset="12504.7292">16116 2447 2044 0,'-33'20'3'0,"33"-20"-3"16,-30 16 0-16,30-16 0 0,-25 26 0 0,13-6 0 16,0 2 0-16,0 2 0 0,2 1 0 0,0 2 0 15,2-2 0-15,2 2 0 0,0-3 0 0,3-1 0 16,3-3 0-16,3-1 0 0,-3-19 0 0,17 31 0 16,-17-31 0-16,29 21 0 0,-8-13 0 0,-3-13 0 15,22 22-286-15,-23-33-380 16,13 6-1-16,-7-9 240 0</inkml:trace>
  <inkml:trace contextRef="#ctx0" brushRef="#br0" timeOffset="12989.1048">16278 2274 1878 0,'0'0'-4'16,"-10"19"-5"-16,10-19-1 0,0 0 5 0,18 10 4 15,-18-10 2-15,29 1 0 0,-10 0 0 0,1-2 1 16,1 1 0-16,1 0-2 0,0 0 1 16,0 1 0-16,1 0 1 0,-5 0 1 0,1 1 1 15,0-2 0-15,-2 1 0 0,-17-1-1 16,28-1-1-16,-28 1 0 0,0 0 0 0,17 3 4 16,-17-3 4-16,0 0 3 0,0 0 3 0,0 0 1 15,0 0-1-15,-19 20 0 0,19-20 3 0,-22 17 6 16,22-17 0-16,-31 23-25 0,13-6 0 0,-7 2 0 15,-1 4 0-15,-4 2 0 0,1 3 0 0,-4-1 0 16,2 2 0-16,0-3 0 0,5-2 0 0,4-1 0 16,6-2 0-16,6-4 0 0,10-17 0 15,-2 28 0-15,2-28 0 0,24 20 0 0,-1-14 0 16,8-3 0-16,5-4 0 0,7-2 0 16,3-2 0-16,5-1 0 0,-1 0 0 0,-2 1 0 15,-3 1 0-15,-3 1 0 0,-6 1 0 0,-7 3 0 16,-6 1 0-16,-23-2 0 0,22 11 0 0,-22-11 0 15,-4 23 0-15,-9-3 0 0,-6 1 0 0,-10 5 0 16,-7-1 0-16,-4-1 0 0,-3 0 0 16,-1-3 0-16,1 1 0 0,1-3 0 0,5-3 0 15,7-2 0-15,8-5 0 0,22-9 0 0,0 0 0 16,0 0 0-16,0 0-86 0,51-5-267 0,-22-22-297 16,19 6 21-16,-3-1 301 0</inkml:trace>
  <inkml:trace contextRef="#ctx0" brushRef="#br0" timeOffset="13364.1382">17332 2387 1631 0,'-27'-18'366'0,"5"21"-339"15,0-3-4-15,2 2-23 0,-1 2 0 16,0 2 0-16,-3 2 0 0,2 2 0 0,-2-1 0 15,3 2 0-15,2 0 0 0,0 1 0 0,19-12 0 16,-27 27 0-16,27-27 0 0,-14 25 0 16,14-25 0-16,-1 25 0 0,1-25 0 0,11 24 0 15,-11-24 0-15,18 20 0 0,-18-20 0 0,32 15 0 16,-13-9 0-16,2-1 0 0,-2-2 0 0,0-1 0 16,-2 0 0-16,-17-2 0 0,28 6 0 15,-28-6 0-15,18 7 0 0,-18-7 0 0,0 0 0 16,0 0 0-16,13 23 0 0,-13-23 0 0,-3 20 0 15,3-20 0-15,-13 27 0 0,4-8 0 0,-5-1 0 16,-2 0 0-16,-2 0 0 0,1 0 0 0,-2-1 0 16,2-1 0-16,17-16 0 0,-29 26 0 0,29-26 0 15,-16 20 0-15,16-20 0 0,0 0 0 16,0 0 0-16,17 13 0 0,2-13 0 16,-3-19-118-16,27 30-204 0,-26-31-328 0,15 6 4 15,-1 2 336-15</inkml:trace>
  <inkml:trace contextRef="#ctx0" brushRef="#br0" timeOffset="13660.9833">17644 2511 2047 0,'-23'-6'0'15,"23"6"0"-15,-24-6 0 0,24 6 0 0,-32 2 0 16,12 4 0-16,-1 1 0 0,-1 4 0 0,0 2 0 16,2 4 0-16,-1 5 0 0,0 0 0 0,2 2 0 15,-1 0 0-15,2 3 0 0,5-2 0 0,2 3 0 16,2-1 0-16,6-2 0 0,3-2 0 15,3-4 0-15,6-2 0 0,-9-17 0 0,22 22 0 16,-22-22 0-16,31 12 0 0,-11-11 0 16,-2-2 0-16,3-5 0 0,-1-6 0 0,3-4 0 15,2-7 0-15,0-2 0 0,1-5 0 0,-3-2 0 16,-1 1 0-16,-4 2 0 0,-3 0 0 0,-4 2 0 16,-4 1 0-16,-1-1 0 0,-1 4 0 0,-3-1 0 15,1 5 0-15,-6-2 0 0,3 21 0 0,-9-28 0 16,9 28 0-16,-19-11 0 0,17 28-156 15,-30-29-95-15,35 44-197 0,-28-23-195 0,1-5 124 16,16 22 490-16</inkml:trace>
  <inkml:trace contextRef="#ctx0" brushRef="#br0" timeOffset="19071.4482">18042 1975 1748 0,'-7'-23'26'0,"7"23"23"0,0 0-45 0,0 0 9 15,0 0 15-15,0 0 0 0,0 0 27 0,0 0-32 16,-1 18 21-16,-4-1-28 0,0 5-14 0,0 7 6 16,-2 6-7-16,1 1 1 0,0 6-2 0,-2 2 0 15,3 6 0-15,-2 0 0 0,1 5 0 16,0-1 0-16,-1-1 0 0,1-1 0 15,1-2 0-15,1-4 0 0,4-5 0 0,-1-6-5 16,6-3-32-16,-3-13-31 0,20 15-103 0,-22-34-416 16,12 17-53-16,4-16 102 0</inkml:trace>
  <inkml:trace contextRef="#ctx0" brushRef="#br0" timeOffset="19390.7257">18302 2434 1724 0,'0'0'166'0,"0"0"-141"0,0 0-15 0,0 0-3 16,0 0 8-16,0 0-1 0,0 0 5 0,0 0-2 15,0 0-3-15,0 0 1 0,0 0 0 16,-12 23-9-16,12-23-6 0,3 33 0 0,-3-12 0 16,-2 0 0-16,0 4 0 0,1-1 0 0,-2 1 0 15,1 1 0-15,0-2 0 0,-2-1 0 0,1-3 0 16,2-3 0-16,1-17 0 0,1 21 0 0,-1-21 0 15,0 0 0-15,0 0 0 0,21 7 0 0,-21-7 0 16,20-10 0-16,-20 10 0 0,31-26 0 16,-11 4 0-16,2-5 0 0,4-4 0 15,0-3 0-15,-1 0 0 0,0 3 0 0,-3 2 0 16,-4 3 0-16,0 3 0 0,-5 3 0 0,-13 20 0 16,19-32 0-16,-19 32 0 0,6-24 0 0,-6 24 0 15,-3-24-83-15,22 41-255 0,-19-17-318 0,0 0 27 16,0 0 289-16</inkml:trace>
  <inkml:trace contextRef="#ctx0" brushRef="#br0" timeOffset="19776.9194">18730 2551 1908 0,'0'0'37'0,"0"0"-21"16,-3 16-8-16,3-16 0 0,0 0 2 0,0 0 6 16,0 0-1-16,0 0 0 0,25-6-2 0,-25 6-12 15,30-13-1-15,-11 1 0 0,4-2 0 0,3-5 0 16,-2 1 0-16,0-2 0 0,-1-1 0 16,-3 1 0-16,-2 1 0 0,-2 1 0 0,-5 1 0 15,-11 17 0-15,12-29 0 0,-12 29 0 16,-5-21 0-16,5 21 0 0,-19-17 0 0,2 11 0 15,-3 4 0-15,-4 6 0 0,-5 4 0 0,-2 5 0 16,0 5 0-16,-5 5 0 0,4 3 0 0,-2 6 0 16,0 4 0-16,2 2 0 0,3 3 0 0,2 0 0 15,6-3 0-15,5-4 0 0,6-5 0 0,6-8 0 16,4-21 0-16,19 28 0 0,4-21 0 0,9-6 0 16,7-4 0-16,6-10 0 0,6-6 0 15,6-1 0-15,3-8 0 0,7-1 0 0,-7-9 0 16,21 30-337-16,-30-29-343 0,1 16 38 0,-14-1 255 0</inkml:trace>
  <inkml:trace contextRef="#ctx0" brushRef="#br1" timeOffset="32405.1658">687 3437 1428 0,'-18'4'74'0,"18"-4"-32"0,0 0-7 0,0 0-6 16,0 0-8-16,0 0-6 0,0 0-11 0,0 0-4 15,0 0-2-15,0 0 0 0,0 0 1 0,0 0 0 16,0 0-2-16,0 0 1 0,0 0-1 0,19 17 1 16,-19-17 0-16,0 0 1 0,24 2-1 15,-24-2 2-15,21 0 1 0,-21 0-2 16,23 0 2-16,-23 0 0 0,28-2 0 0,-28 2-1 15,31 0 2-15,-31 0-1 0,34 2 0 0,-15-1 1 16,1 2-2-16,1-1 2 0,1 3-2 0,1-1 1 16,3 2-1-16,1 0 3 0,2 1-3 0,0 0 2 15,3 2-2-15,3-1 2 0,1 1-4 16,3-1 5-16,3 0-4 0,1 0 3 0,5-2-2 16,2-1 1-16,4-2 0 0,2 1 0 0,8-1 3 15,3-1 0-15,2-1 0 0,4 0 1 0,2-1-3 16,2 0 1-16,3-1-2 0,0 0 0 0,8-2 3 15,1 2-2-15,3 0 2 0,4 0 0 0,-2-2-3 16,2 2 0-16,6-3 1 0,4 1-1 16,2-1 2-16,5-1-1 0,-2 0-1 15,3 1 0-15,5-1-1 0,3-1-1 0,1 1 1 16,3 0-1-16,0 1 0 0,-1 2 1 0,5 1 0 16,4 0 2-16,1 1-2 0,1 2 0 0,4 2-1 15,0-1 1-15,2 0-1 0,3-1 1 0,1 1 0 16,-2-1 1-16,6 0-1 0,2 1 1 0,1-1-3 15,5-2 1-15,5 0 1 0,4-1 0 0,5-3 1 16,5 2-3-16,3-3 2 0,3 1-1 16,0 1 2-16,3-2 0 0,1 1 0 0,1 0-2 15,0 0 2-15,-1 1-1 0,5 2-1 16,2 0 1-16,-1 2-1 0,2 0 3 0,-2 2 1 16,2 1 1-16,-1 0 1 0,3 4 3 0,-5 0-2 15,-3 2 2-15,2 1-5 0,-4 2 3 0,4-1-5 16,2 1 6-16,-2 1-4 0,5-1 4 15,5-2-3-15,3 1 1 0,-1-2-1 0,2-2 4 16,2-2-2-16,3 0 1 0,9-3-3 0,3 0 0 16,4-3-1-16,5 0 4 0,7-3-1 0,4-1-1 15,10-2 2-15,3 0-4 0,1-3 1 0,0 1-1 16,-9-2 2-16,2 2-4 0,0-2 4 0,0 2-3 16,6-1 1-16,1 1-2 0,2-1 1 0,-7 2-3 15,-7 0 2-15,-4 0 0 16,-12 0 3-16,2 3 3 0,-6 0 2 0,1 2 1 15,6 0 1-15,0 4-2 0,-7-2 0 0,2 3-2 16,-8-3 1-16,0 1 0 0,1-1 0 0,4 2 0 16,1-2 0-16,4-2-1 0,2 2 0 0,1-1-1 15,4 1 0-15,2 0-1 0,4 0-1 0,0 0 1 16,-1-1-2-16,0 1 0 0,-6 0-1 0,1 1-3 16,-2 2 0-16,-1-2 2 0,3 1-4 15,-4 3 2-15,-6 0-3 0,-9 2-4 0,-13 4-13 16,-10-6-22-16,-1 13-53 0,-37-20-427 0,13 17-90 15,-22-9 9-15</inkml:trace>
  <inkml:trace contextRef="#ctx0" brushRef="#br1" timeOffset="33623.9135">8375 1511 262 0,'0'0'80'0,"0"0"-50"15,17-21-24-15,-17 21-9 0,0 0 1 0,21-10 4 16,-21 10 2-16,0 0 2 0,0 0 2 0,0 0 4 15,17-2 5-15,-17 2 34 0,0 0 43 0,0 0 57 16,0 0 17-16,0 0-1 0,0 0-28 0,0 0-34 16,0 0-16-16,0 0-20 0,0 0-19 0,0 0-16 15,0 0-8-15,0 0-5 16,0 0-1-16,0 0-8 0,0 0-5 0,0 0-7 16,0 0 0-16,0 0-1 0,0 19 4 0,0-19 1 15,-3 22 1-15,3-22-5 0,-6 36 6 0,3-16-7 16,-1 3 8-16,-1 1-8 0,2 0 6 0,-2 3-7 15,1 0 8-15,2 5-11 0,-1-1 13 0,2 6-13 16,1-4 12-16,-1 4-12 0,1 0 1 0,2 6 44 16,-1 4-43-16,2 1 43 0,-1 3-32 15,0-6-15-15,0 1 15 0,-1 1-15 0,2 5 16 16,1 2-18-16,1 3 18 0,-1 1-17 0,1 1 19 16,-2 2 6-16,1 4-31 0,0 2 30 0,-2 2-30 15,1-2 6-15,-1 3 21 0,-1 2-21 16,2 3 24-16,-1 3 0 0,1 5-25 0,-3-1 26 15,2 2-23-15,-2-1-1 0,1 0 25 0,0 3-28 16,1 0 26-16,-1 3-5 0,1 2-19 16,0-1 20-16,-1 1-20 0,0-1-2 0,0 1 25 15,0 3-27-15,-1 0 5 0,3 3 18 0,-1 1-17 16,-1-2 19-16,3 2 6 0,-1 2-30 0,-1 1 10 16,0 2 17-16,1 3-14 0,-1-2 15 0,2 2 4 15,-3 3-29-15,3 1 5 0,-3 1 17 0,3 2-13 16,-3-5 14-16,4 2 8 0,-2 2-12 15,3 1-11-15,1-1 8 0,0 1-10 0,-1-3-11 16,-1 0 28-16,0 7-8 0,0-1-12 16,-1 1 12-16,1 4-11 0,-2 1-10 0,-1 1 11 15,-2 4 10-15,-1 2-8 0,-2 0 7 0,1 2 13 16,-3 6-15-16,-1 0 0 0,-4 0 8 0,1 1-3 16,-2-5-12-16,2 2 9 0,1-1 1 0,-1 2-8 15,3-6 7-15,0-1-4 0,2-2 6 16,3-2-7-16,2 0 4 0,3 0 9 0,5-3-27 15,-1-3 12-15,1 0 8 0,1-2-9 0,1-3 9 16,3-3 4-16,0 5-11 0,-3-3-10 0,3-2 8 16,-3 0-15-16,-4-3-4 0,0-2 19 0,-1 4-15 15,-6-4-16-15,0-2 2 0,-7-11-26 0,5 0-26 16,-18-29-29-16,30 15-335 0,-24-26-159 16,2-13 52-16,7-2 514 0</inkml:trace>
  <inkml:trace contextRef="#ctx0" brushRef="#br2" timeOffset="39441.0482">3254 4176 816 0,'0'0'123'0,"0"0"-16"0,0 0 1 0,0 0 5 15,10-25 3-15,-10 25-15 0,0 0-20 0,0 0-17 16,6-28-11-16,-6 28-9 0,0 0-6 0,-1-17-6 16,1 17-3-16,0 0-2 0,0 0-1 0,-19-17-4 15,19 17-5-15,-18 0-2 0,18 0-5 16,-28 10 2-16,11-1-5 0,-1 6 3 0,-4 4-4 16,0 5 6-16,-1 2-5 0,1 0 3 0,2 2-5 15,-1-1 4-15,4-2-6 0,1-1 4 0,5-2-7 16,3 0 1-16,4-4-4 0,4 0 4 0,0-18-4 15,12 27 5-15,-12-27-2 0,26 21 0 16,-6-11 0-16,3-1 1 0,4-3 0 16,1-1 1-16,4-2-1 0,1 0 1 0,2 0-2 15,-1 1-16-15,-1-1 15 0,-2 3-14 0,-1-1 14 16,-4 3 2-16,-1 0 13 0,-6 2-15 0,-19-10 14 16,27 24-16-16,-27-24 0 0,12 33 2 0,-11-14-1 15,-2 0 5-15,-6 1-5 0,-2 1 4 0,-3 1-5 16,-1-1 4-16,-2-2-3 0,-2-2 3 0,17-17-3 15,-34 30 2-15,34-30-7 0,-32 22-5 16,32-22-17-16,-23 7-22 0,23-7-56 0,-30-14-280 16,30 14-248-16,-10-18 23 0,8-3 435 0</inkml:trace>
  <inkml:trace contextRef="#ctx0" brushRef="#br2" timeOffset="39644.2305">3392 4072 1914 0,'-39'2'26'0,"39"-2"-6"15,0 0-14-15,-20 4-4 0,20-4-4 0,0 0-2 16,0 0-1-16,0 0 0 0,0 0 1 0,0 0 1 16,22-2 0-16,-22 2-5 0,35-9-6 15,-13-1-14-15,9 9-34 0,-13-23-95 16,34 25-437-16,-24-14-3 0,6 3 116 0</inkml:trace>
  <inkml:trace contextRef="#ctx0" brushRef="#br2" timeOffset="40003.556">3873 3963 1441 0,'0'0'222'0,"-22"4"-174"16,22-4-8-16,0 0-2 0,0 0 0 16,0 0-11-16,-16 22-6 0,16-22-7 0,-4 25 4 15,0-7-6-15,0 5 9 0,1 1-11 16,-1 3 6-16,0-2-7 0,2 1 6 0,1-2-5 16,1-2 4-16,2-4-3 0,-2-18 2 0,11 28-4 15,-11-28-9-15,19 20 0 0,-19-20 0 0,25 13 0 16,-25-13 0-16,27-1 0 0,-27 1 0 0,34-12 0 15,-15 0 0-15,2-7 0 0,1-3 0 0,-2-5 0 16,1-1 0-16,-3 1 0 0,-2-1 0 16,-4 1 0-16,-2 2 0 0,-4 3 0 0,-5 1 0 15,-1 21 0-15,-10-29 0 0,10 29 0 16,-25-15 0-16,7 12 0 0,-4 5 0 0,0 2 0 16,-2 4-26-16,2 4-10 0,-3-4-20 0,12 19-61 15,-26-31-297-15,33 25-226 0,-11-7 38 0,17-14 447 16</inkml:trace>
  <inkml:trace contextRef="#ctx0" brushRef="#br2" timeOffset="71643.9717">2580 5686 1433 0,'0'0'90'0,"0"0"-16"15,0 0-16-15,0 0-16 0,0 0-10 16,0 0-6-16,0 0 1 0,0 0 0 0,21-7 12 0,-21 7-4 15,29-16 1-15,-6 6-13 0,4-6-3 16,6-1-8-16,3-1 1 0,8-2-7 0,2 2 5 16,3 1-7-16,0 0 4 0,-1 2-5 0,-4 3 0 15,-3 1-3-15,-6 2 1 0,-6 6-2 0,-7 1 0 32,-22 2 0-32,24 10 0 0,-24-10 2 0,6 23 1 15,-11-5 3-15,-5 5-4 0,-7 5 5 0,-6 5-8 16,-5 3 8-16,-7 4-7 0,-3 2-8 0,-3 2 25 15,-3 3-18-15,0-1 7 0,1 2-5 16,1-4 0-16,7-2 0 0,3-6 0 0,9-3 0 16,9-5 0-16,4-6 0 0,6-4 0 0,4-18 0 15,8 26 0-15,-8-26 0 0,29 17 0 0,-7-12 0 16,7-2 0-16,4-5 0 0,6-4 0 0,3-3 0 16,3-5 0-16,4-3 0 0,-1 0 0 0,0-4-21 15,3 3-36-15,-11-13-48 0,23 30-150 16,-32-25-383-16,16 6 3 0,-8 2 300 15</inkml:trace>
  <inkml:trace contextRef="#ctx0" brushRef="#br2" timeOffset="72253.344">3732 5647 1719 0,'-23'-16'55'0,"23"16"-23"0,0 0-2 15,-15-21 1-15,15 21 10 0,0 0 0 0,-20-11 0 16,20 11-12-16,-23 3-3 0,23-3-24 16,-32 13-2-16,15-2 0 0,-4 4 0 0,2 0 0 15,-1 5 0-15,0-1 0 0,1 0 0 0,5 2 0 16,3-4 0-16,11-17 0 0,-9 25 0 0,9-25 0 16,6 22 0-16,-6-22 0 0,17 22 0 0,-17-22 0 15,32 17 0-15,-10-10 0 0,3-1 0 0,2-1 0 16,2-2 0-16,2 1 0 0,-2 0 0 15,-2 0 0-15,-2 4 0 0,-2-1 0 16,-3 3 0-16,-20-10 0 0,28 24 0 0,-28-24 0 16,10 33 0-16,-9-15 0 0,-6 2 0 0,-2 3 0 15,-6 0 0-15,-2 1 0 0,-2 2 0 0,-3-3 0 16,0-1 0-16,0-6 0 0,2-1 0 0,18-15 0 16,-27 16 0-16,27-16 0 0,0 0 0 0,-19-11-77 15,19 11-143-15,-2-20-421 0,15 2 2 16,-9-13 170-16</inkml:trace>
  <inkml:trace contextRef="#ctx0" brushRef="#br2" timeOffset="72440.8263">3705 5541 1677 0,'11'33'342'16,"-29"-27"-314"-16,1 0-28 0,17-6 0 15,-23 7 0-15,23-7 0 0,0 0 0 0,0 0 0 16,0 0 0-16,0 0 0 0,19 2 0 0,-19-2 0 15,34-6 0-15,-9-1 0 0,0-1 0 0,7-3 0 16,2-1 0-16,4 0-23 0,-2-5-32 0,7 7-19 16,-11-14-43-16,24 29-118 0,-35-30-311 0,23 11-53 15,-2 3 202-15</inkml:trace>
  <inkml:trace contextRef="#ctx0" brushRef="#br2" timeOffset="72706.4684">4318 5314 1798 0,'-33'18'84'15,"14"-8"-26"-15,-5-2-16 0,2 3-3 0,0 1-13 16,0 3-26-16,1 2 0 0,1 3 0 0,0 1 0 16,3 3 0-16,2 0 0 0,6 0 0 15,4-1 0-15,4 0 0 0,4-2 0 0,5-2 0 16,3-1 0-16,-11-18 0 0,31 29 0 0,-10-18 0 16,3-5 0-16,4-3 0 0,0-6 0 0,1-4 0 15,2-4 0-15,-2-2 0 0,-2-2 0 0,-2-2 0 16,-5 1 0-16,-3-4 0 0,-4 1 0 15,-3-1 0-15,-5 1 0 0,-3-1 0 0,-3 0 0 16,-5 0 0-16,-2 0 0 0,-5 0 0 16,0 3 0-16,-7-1 0 0,2 6 0 0,-6-2 0 15,2 9-39-15,-12-15-133 0,34 20-442 0,-39 7-33 16,16 4 73-16</inkml:trace>
  <inkml:trace contextRef="#ctx0" brushRef="#br2" timeOffset="81840.012">3467 7238 1439 0,'25'18'285'0,"-25"-18"-271"0,0 0-5 0,-24-8 1 16,24 8 2-16,-22-4 7 0,22 4 2 0,-29 3 3 16,29-3-2-16,-39 13-5 0,17 0 2 0,-3 3-8 15,-2 3 4-15,-5 7-5 0,1 4 11 0,-5 3-5 16,4 5 10-16,-2 2-5 0,3 4 3 0,3 3-12 16,1 2-12-16,2 2 0 0,3 4 0 15,4-2 0-15,2 0 0 0,4 0 0 16,3-2 0-16,6-4 0 0,3-3 0 0,4-8 0 15,6-5 0-15,5-5 0 0,4-6 0 0,6-3 0 16,4-6 0-16,4-3 0 0,2-7 0 0,5-6 0 16,1-2 0-16,3-9 0 0,-1-5 0 0,-2-2 0 15,-3-6 0-15,-5 0 0 0,-4-2 0 0,-6-3 0 16,-6 0 0-16,-5-1 0 0,-6 2 0 16,-7 3 0-16,-5 0 0 0,-6 3 0 0,-4 2 0 15,-4 2 0-15,-3 4 0 0,-1 2 0 0,-2 3 0 16,3 6-11-16,0 4-8 0,0 7 2 0,4 4-1 15,0 5 18-15,2 3-17 0,4 3-2 0,2 0 2 16,6 2-5-16,5-20-6 0,4 37-19 0,-4-37-15 16,28 28-29-16,-28-28-59 0,53 18-152 15,-31-18-226-15,14-8-30 0,12 12 418 16</inkml:trace>
  <inkml:trace contextRef="#ctx0" brushRef="#br2" timeOffset="82152.5134">4101 7522 1174 0,'-8'-24'345'0,"8"24"-211"16,-17 3-54-16,17-3-21 0,-36 7-8 16,15 4-9-16,-7-2-5 0,3 7-4 0,-5 3-4 15,1 6 0-15,-2 4-5 0,-1 2-14 0,0 5-10 16,3 3 0-16,1 1 0 0,5 2 0 0,4 1 0 16,3-2 0-16,5-4 0 0,4-3 0 0,4-5 0 15,7-5 0-15,5-6 0 0,-9-18 0 16,37 22 0-16,-10-18 0 0,6-5 0 0,3-5 0 15,3-8 0-15,2-4 0 0,2-8 0 16,1-10 0-16,1-2 0 0,1-5 0 0,-2-1 0 16,-1-2 0-16,-5-3 0 0,-4 1 0 0,-7 2 0 15,-8 2 0-15,-8 6 0 0,-7 3 0 0,-8 6 0 16,-5 1 0-16,-5 6 0 0,-4 2 0 0,-2 6 0 16,-3 3-20-16,3 9-19 0,-3 1-6 0,3 8-7 15,-4-2-7-15,10 13-28 0,-11-23-85 16,25 5-428-16,-12 27-9 0,12-27 246 0</inkml:trace>
  <inkml:trace contextRef="#ctx0" brushRef="#br2" timeOffset="82465.0153">4672 7288 1796 0,'0'0'137'0,"-18"-6"-93"16,18 6-13-16,-33 2-1 0,16 2-21 0,-1 1-9 15,-2 3 0-15,1 2 0 0,-1 3 0 0,1 3 0 16,1-1 0-16,2 6 0 0,1-2 0 0,3 2 0 16,4 1 0-16,2-2 0 0,3-2 0 15,4 0 0-15,-1-18 0 0,12 26 0 0,-12-26 0 16,28 14 0-16,-8-11 0 0,2-3 0 16,2-5 0-16,-1-1 0 0,0-5 0 0,-1-2 0 15,-2-3 0-15,-2-1 0 0,-1-2 0 0,-4-4 0 16,-2-3 0-16,-3 0 0 0,-4 2 0 0,-2-2 0 15,-5 3 0-15,-4 0 0 0,-3 0 0 0,-4 0 0 16,-2 1 0-16,-1-1 0 0,1 5 0 0,-2 0 0 16,18 18 0-16,-34-12 0 0,34 12-11 15,-34 9-59-15,23 15-38 0,-23-18-435 0,23 24-109 16,-8-3 37-16</inkml:trace>
  <inkml:trace contextRef="#ctx0" brushRef="#br2" timeOffset="84417.7024">2582 9259 1672 0,'0'0'61'0,"0"0"-9"0,0 0-17 16,0 0-8-16,0 0-4 0,0 0-6 15,0 0-4-15,0 0-7 0,-13 24-1 0,7-5-5 16,0 3 6-16,-1 6-8 0,-2 4 8 0,0 3-9 16,-2 2 8-16,0 4 10 0,1 0-29 0,0 0 29 15,1 1-29-15,1-1 8 0,3-3 9 0,4 0-11 16,4-7-2-16,5 1-29 0,-8-32-29 0,37 53-157 15,-37-53-402-15,42 13 3 0,-11-10 304 0</inkml:trace>
  <inkml:trace contextRef="#ctx0" brushRef="#br2" timeOffset="84792.7705">3277 9287 1828 0,'-41'2'24'0,"41"-2"-8"16,-33 11-8-16,16-2 1 0,0 0 0 0,-1 3 3 16,-2 2-3-16,1 4 3 0,-2 2-5 0,2 3 4 15,-2 4-3-15,2 2 5 0,0 2-4 0,3 3-9 16,2-1 24-16,3 2-24 0,2-2 22 0,5 0-12 16,4-1-6-16,6-5 4 0,3-3-5 0,6-7-2 15,4-4-1-15,6-3 0 0,3-6 0 16,3-5 0-16,3-4 0 0,3-7 0 15,-1-6 0-15,2-5 0 0,0-7 0 0,-1-4 0 16,0-3 0-16,-4-2 0 0,-2-5 0 0,-3 0 0 16,-3-6 0-16,-2-1 0 0,-5 4 0 0,-2 1 0 15,-6 4 0-15,-7 4 0 0,-5 6 0 0,-8 3 0 16,-5 4 0-16,-3 4 0 0,-2 4 0 0,-4 3 0 16,4 7 0-16,-2 5 0 0,1 5 0 15,1 6-3-15,1 7-11 0,2-1 1 0,4 6-7 16,2-1-3-16,5 5-22 0,-1-7-17 0,16 12-42 15,-9-30-154-15,8 18-364 0,-8-18 10 0,34 21 342 16</inkml:trace>
  <inkml:trace contextRef="#ctx0" brushRef="#br2" timeOffset="85124.0698">4086 9186 1801 0,'0'0'129'0,"-33"-3"-92"0,11 8-7 15,-2-1-5-15,0 6 0 0,-2 1-25 0,0 3 0 16,-3 5 0-16,1 4 0 0,-1 3 0 16,0 4 0-16,1 3 0 0,2 2 0 0,6 3 0 15,3 2 0-15,6-3 0 0,6-1 0 16,6-2 0-16,6-4 0 0,7-4 0 0,4-2 0 16,6-6 0-16,6-5 0 0,4-4 0 0,2-7 0 15,4-6 0-15,3-6 0 0,1-6 0 0,1-4 0 16,1-5 0-16,-1-5 0 0,-3 0 0 0,-2-4 0 15,-5-1 0-15,-6-1 0 0,-7-1 0 0,-7 2 0 16,-4 4 0-16,-7 2 0 0,-4 2 0 16,-6 2 0-16,-4 2 0 0,-3-1 0 0,-2 4 0 15,-3 2 0-15,0 2 0 0,-3 2 0 0,2 4 0 16,-1 2 0-16,20 8 0 0,-29-6-14 0,29 6-32 16,-21-3-33-16,21 3-71 0,0 0-457 15,0 0-33-15,0 0 130 0</inkml:trace>
  <inkml:trace contextRef="#ctx0" brushRef="#br2" timeOffset="85453.1103">4659 8884 1922 0,'-22'5'41'0,"4"3"-26"16,-2 2 20-16,1 5-22 0,2-2 8 0,1 4-21 15,-2 2 0-15,3 3 0 0,-1 0 0 0,4 2 0 16,2 0 0-16,5-1 0 0,3-2 0 16,4-3 0-16,-2-18 0 0,16 28 0 0,-16-28 0 15,31 18 0-15,-11-14 0 0,2-1 0 0,1-4 0 16,0-3 0-16,1-3 0 0,-1-3 0 0,0-3 0 16,-3-2 0-16,-1-2 0 0,-2-1 0 15,-4-2 0-15,-2-3 0 0,-2 1 0 0,-5 0 0 16,-1-1 0-16,-6 3 0 0,0-1 0 0,-6 1 0 15,1 3 0-15,-3-3 0 0,-1 3 0 0,-2-1 0 16,14 18 0-16,-27-31-19 0,27 31-89 0,-34-33-454 16,34 33-86-16,-18-10-9 0</inkml:trace>
  <inkml:trace contextRef="#ctx0" brushRef="#br2" timeOffset="86234.3887">5216 3845 1170 0,'0'0'396'0,"0"0"-405"0,6-20 30 0,-6 20 17 16,0 0 4-16,-26-20 4 0,26 20-13 0,-29 6-13 15,11 2-7-15,-7 3-5 0,1 5 4 0,-4 2 22 16,1 4-37-16,-2-1 44 0,2 7-35 15,-2-2 15-15,4 6 9 0,-2 1-13 0,4 3 8 16,2 3-13-16,4 2 8 0,3 1-15 0,4 2 6 16,5 1-11-16,5-3 6 0,6-2-10 15,5 0 8-15,6-1-9 0,6-3-11 0,6-1 19 16,2-4-43-16,9 3-16 0,-13-31-167 0,15 23-445 16,-5-11 36-16,5-3 255 0</inkml:trace>
  <inkml:trace contextRef="#ctx0" brushRef="#br2" timeOffset="86656.2352">5864 4085 1308 0,'0'0'146'0,"-11"-18"-60"0,11 18-15 0,-7-19-9 16,7 19-6-16,-11-26-16 0,11 26-2 16,-12-26-7-16,1 9-1 0,11 17-4 0,-22-30 1 15,22 30-4-15,-28-29 0 0,28 29 0 16,-33-23-16-16,16 17 16 0,-1 2-18 0,1 6 13 15,-2 4-14-15,1 4-4 0,-3 5 0 0,1 5 0 16,-2 4 0-16,0 7 0 0,1 4 0 0,-1 3 0 16,3 5 0-16,1 3 0 0,1 3 0 0,0 0 0 15,2 1 0-15,0-2 0 0,5-1 0 0,0-3 0 16,3-2 0-16,3-3 0 0,4-2 0 16,1-3 0-16,4-4 0 0,0-7-45 0,9 6-43 15,-14-29-27-15,38 41-313 0,-38-41-196 0,23 12 16 16,-6-6 470-16</inkml:trace>
  <inkml:trace contextRef="#ctx0" brushRef="#br2" timeOffset="87078.1235">5380 4417 1481 0,'-27'-17'478'15,"27"17"-452"-15,-19 12-11 0,19-12-7 0,0 0 0 16,0 0 2-16,3 17 1 0,-3-17-1 0,22 7-10 15,-22-7 0-15,37-1 0 0,-12-3 0 0,3-3 0 16,4-3 0-16,-1-1 0 0,2 0 0 0,0 2 0 16,-2-2 0-16,-2 1 0 15,-4 3 0-15,-4 1 0 0,-2 1 0 0,-19 5 0 16,28 0 0-16,-28 0 0 0,0 0 0 0,20 16 0 16,-20-16 0-16,7 23 0 0,-7-23 0 0,0 35 0 15,-1-13 0-15,-2 4 0 0,-1 2 0 0,0 1 0 16,-1 2 0-16,-2-1 0 0,2 1 0 0,-1-3 0 15,2-4 0-15,2-3 0 0,2-5 0 16,0-16 0-16,6 25 0 0,-6-25 0 0,0 0 0 16,0 0 0-16,19 8 0 0,-19-8 0 0,16-18-27 15,-16 18-25-15,20-38-17 0,-6 19 7 0,-7-9 2 16,6 7 32-16,-6-4 11 0,-2 1 26 0,0 4 26 16,-8-5-31-16,2 7 44 0,-6-6-38 15,1 6 17-15,-8-4 7 0,3 3-8 0,-6-2 8 16,3 3-12-16,-6 0 4 0,3 3-9 15,-1 3-2-15,1 1-7 0,17 11-8 0,-26-9 0 16,26 9 0-16,0 0 0 0,-20 1 0 0,20-1-4 16,0 0-37-16,0 0-22 0,8 28-121 0,-8-28-463 15,0 0 19-15,20 10 149 0</inkml:trace>
  <inkml:trace contextRef="#ctx0" brushRef="#br2" timeOffset="87609.366">5830 4650 1196 0,'-18'-12'518'16,"18"12"-455"-16,0 0-15 0,-17 6 2 0,17-6-2 16,0 0-2-16,0 0-15 0,0 0-5 15,-17-4-9-15,17 4-13 0,0 0-4 0,0 0 0 16,0 0 0-16,0 0 0 0,12-21 0 16,-12 21 0-16,17-25 0 0,-17 25 0 0,26-31 0 15,-11 13 0-15,2 0 0 0,0 0 0 0,-1 1 0 16,1 0 0-16,-17 17 0 0,29-31 0 0,-29 31 0 15,24-23 0-15,-24 23 0 0,18-14 0 16,-18 14 0-16,0 0 0 0,18-10 0 0,-18 10 0 16,0 0 0-16,0 0 0 0,22-3 0 0,-22 3 0 15,0 0 0-15,17 0-57 0,-17 0-51 0,0 0-211 16,17-11-316-16,-17 11-6 0,0 0 355 0</inkml:trace>
  <inkml:trace contextRef="#ctx0" brushRef="#br2" timeOffset="87859.3806">6113 4389 885 0,'0'0'380'0,"10"19"5"0,-10-19-328 0,0 0-14 15,0 0 4-15,-3 18 0 0,3-18-5 16,-2 24-4-16,2-24-10 0,-6 34-21 0,1-14 30 15,1 3-32-15,0 0 26 0,0 2-16 0,-2-2-15 16,1-1 0-16,1-2 0 0,1-3 0 0,3-17 0 16,0 22 0-16,0-22 0 0,0 0 0 15,18 15 0-15,-18-15-13 0,23-9-13 0,-23 9-31 16,35-20-58-16,-43-5-494 0,31 6-59 16,-6-9 110-16</inkml:trace>
  <inkml:trace contextRef="#ctx0" brushRef="#br2" timeOffset="87999.9933">6178 4204 1407 0,'-17'-5'238'0,"-10"-13"-182"0,27 18-12 0,-35-16 0 16,35 16-4-16,-26-5-9 0,26 5-11 0,0 0-13 15,-19 0-10-15,19 0-7 0,0 0-5 16,0 0-11-16,18 0-15 0,5 12-62 0,-25-30-258 16,27 21-245-16,1-1 17 0,-5-10 457 15</inkml:trace>
  <inkml:trace contextRef="#ctx0" brushRef="#br2" timeOffset="88374.9954">6574 4323 1594 0,'18'28'319'0,"-37"-24"-272"0,-3 0-20 16,-1-2 2-16,1 2-2 0,0-1-23 0,0 1-4 15,-1 2 0-15,0 4 0 0,-1 0 0 0,1 5 0 16,1 1 0-16,2 3 0 0,1 4 0 15,3 2 0-15,1 1 0 0,4 2 0 16,3-2 0-16,3 2 0 0,3-1 0 0,2-1 0 16,3-4 0-16,6-4 0 0,-9-18 0 0,28 21 0 15,-8-18 0-15,5-5 0 0,3-9 0 0,3-5 0 16,1-7 0-16,1-3 0 0,0-7 0 0,-2-2 0 16,1-4 0-16,-3-2 0 0,-1 0 0 0,-1 0 0 15,-4 0 0-15,-2 2 0 0,-4 3 0 0,-3 0 0 16,-4 3 0-16,-2 2 0 0,-3 3 0 15,-2 5 0-15,-3 3 0 0,0 20 0 0,-5-19 0 16,5 19 0-16,0 0 0 0,0 0 0 0,-20 13 0 16,11 4 0-16,-2 6 0 0,-3 7 0 15,2 4 0-15,-1 0 0 0,3 2 0 0,2-2 0 16,4 0 0-16,1-4 0 0,10 6-18 0,-7-14-82 16,25 23-461-16,-25-22-71 0,21 3-4 0</inkml:trace>
  <inkml:trace contextRef="#ctx0" brushRef="#br2" timeOffset="88843.7594">6950 4398 1862 0,'-48'8'72'15,"30"-1"-32"-15,-1 0-1 0,2 4-5 0,0 4-34 16,17-15 0-16,-31 35 0 0,18-14 0 0,2 2 0 15,4 2 0-15,2-4 0 0,4 1 0 0,2-1 0 16,4-4 0-16,-5-17 0 0,18 26 0 0,-18-26 0 16,30 15 0-16,-13-12 0 0,2-1 0 0,-1-4 0 15,-18 2 0-15,31-7 0 0,-31 7 0 16,30-17 0-16,-30 17 0 0,25-26 0 0,-13 9 0 16,-2-3 0-16,1 0 0 0,-1-2 0 15,-1-1 0-15,0 0 0 0,0 0 0 0,-3 3 0 0,0 0 0 16,-6 20 0-16,8-29 0 0,-8 29 0 15,5-17 0-15,-5 17 0 0,0 0 0 0,0 0 0 16,0 0 0-16,-8 20 0 0,1-2 0 0,-1 8 0 16,-2 7 0-16,-2 6 0 0,-1 2 0 15,-2 4 0-15,2 2 0 0,-1 0 0 0,2 1 0 16,2-2 0-16,-1-1 0 0,2-2 0 0,-1-3 0 16,3-3 0-16,-1-3 0 0,2-5 0 0,1-4 0 15,2-3 0-15,3-22 0 0,-4 28 0 0,4-28 0 16,0 0 0-16,0 0 0 0,0 0 0 0,0 0 0 15,0 0 0-15,0 0 0 0,0 0 0 16,-3-36 0-16,6 13 0 0,1-4 0 0,4 0 0 16,0-3 0-16,4 0 0 0,-1-7-16 15,9 11-92-15,-20-26-440 0,30 21-82 0,-17-7-3 16</inkml:trace>
  <inkml:trace contextRef="#ctx0" brushRef="#br2" timeOffset="89205.4125">7180 4569 1900 0,'0'0'73'0,"0"0"-40"16,0 0 1-16,0 0-27 0,0 0-7 0,0 0 0 15,5 18 0-15,-5-18 0 0,0 0 0 16,23 3 0-16,-23-3 0 0,29-6 0 0,-10-1 0 15,3-2 0-15,4-2 0 0,3-4 0 0,-1 0 0 16,0-1 0-16,-4 0 0 0,-4 1 0 0,-20 15 0 16,28-30 0-16,-28 30 0 0,12-25 0 0,-12 25 0 15,1-24 0-15,-1 24 0 0,-8-21 0 16,8 21 0-16,-20-14 0 0,20 14 0 0,-28-6 0 16,28 6 0-16,-32 5 0 0,15 2 0 15,0 5 0-15,-1 5 0 0,0 2 0 0,0 5 0 16,1 3 0-16,0 1 0 0,1-2 0 0,4 2 0 15,3-2 0-15,4-3 0 0,5-4 0 0,0-19 0 16,14 27 0-16,-14-27 0 0,34 12 0 0,-10-15 0 16,8-2 0-16,3-9 0 0,11 5-18 0,-18-34-242 15,41 32-329-15,-26-19-92 0,4-4 183 0</inkml:trace>
  <inkml:trace contextRef="#ctx0" brushRef="#br2" timeOffset="89477.6088">7583 4050 2006 0,'0'0'11'0,"0"0"-3"0,0 0 6 0,31 21-6 0,-14-16-8 16,1 1 0-16,0 0 0 0,2 1 0 15,-1 0 0-15,2 3 0 0,-3 0 0 0,-1 2 0 16,-17-12 0-16,28 35 0 0,-16-11 0 0,-1 5 0 15,-5 2 0-15,-3 2 0 0,-7 2 0 0,-3 3 0 16,-5-1 0-16,-3 2 0 0,-2-1 0 16,-5 0 0-16,-1-2 0 0,-1-1 0 0,-4-2 0 15,1-5 0-15,2 1 0 0,-5-10 0 0,10 9 0 16,-24-28-572-16,34 21-84 0,-19-17-20 0</inkml:trace>
  <inkml:trace contextRef="#ctx0" brushRef="#br2" timeOffset="91093.2417">4692 4111 1066 0,'0'0'163'0,"0"0"-60"0,-20-28-12 0,20 28-4 16,0 0 0-16,-4-17-12 0,4 17-14 0,0 0-14 15,-26-22-8-15,26 22-5 0,-25-6-4 16,25 6-3-16,-35 7-5 0,16 2-1 16,-7 5-5-16,1 4 5 0,-5 7-7 0,0 5 8 15,0 5-8-15,0 5-7 0,4 3-7 0,1 3 0 16,3 0 0-16,4 0 0 0,4-2 0 0,4-4 0 15,6-5 0-15,7-4 0 0,3-4 0 0,7-4 0 16,5-6 0-16,3-4 0 0,6-6 0 0,2-4 0 16,6-6 0-16,0-6-50 0,12 7-65 0,-28-18-498 15,30 5-62-15,-10-9 82 0</inkml:trace>
  <inkml:trace contextRef="#ctx0" brushRef="#br2" timeOffset="91749.5204">5072 5648 831 0,'22'-6'424'15,"-33"-28"-14"-15,11 34-349 0,-17-15-13 0,17 15-9 16,-23-14-1-16,23 14-10 0,-30-9-2 16,13 9-4-16,-5 2-2 0,0 4 1 0,-4 1-2 15,1 7 1-15,-4 3 0 0,1 6 0 16,-3 4-20-16,0 6 0 0,0 2 0 0,2 3 0 15,2 2 0-15,4 0 0 0,4-2 0 0,5-3 0 16,8-5 0-16,6-2 0 0,6-4 0 0,4-1 0 16,7-3 0-16,6-4 0 0,5-2 0 0,9-6 0 15,3-3 0-15,3-4 0 0,5-1 0 16,-2-4 0-16,4 6-10 0,-10-16-129 0,29 22-456 16,-24-14-75-16,5 4 38 0</inkml:trace>
  <inkml:trace contextRef="#ctx0" brushRef="#br2" timeOffset="92374.555">5301 7291 1437 0,'0'0'121'0,"0"0"-24"16,0 0-17-16,-24-20-15 0,24 20-15 0,-27 2-16 15,9 7-6-15,-6 3-9 0,0 3 5 0,-8 6-2 16,1 7 9-16,-4 2 0 0,-1 10-23 0,0 3-8 15,2 7 0-15,1 3 0 0,4 2 0 0,3-1 0 16,6-1 0-16,4-4 0 0,10-8 0 16,7-6 0-16,7-8 0 0,8-7 0 0,9-3 0 15,7-10 0-15,8-4 0 0,9-9 0 16,3-6 0-16,9-3 0 0,1-6 0 0,8 3 0 16,-7-13-106-16,35 13-552 0,-28-9-4 0,6 8 42 15</inkml:trace>
  <inkml:trace contextRef="#ctx0" brushRef="#br2" timeOffset="93077.683">5498 9051 552 0,'0'0'248'0,"0"0"-32"15,0 0-27-15,-22-24-17 0,22 24-39 0,0 0-40 16,-21-8-31-16,1 1-19 0,20 7-5 0,-41-5-6 16,20 9 1-16,-10-2 0 0,2 8 3 15,-5 1-6-15,2 8 7 0,-4 4-8 0,1 5 8 16,-4 5-11-16,2 3-18 0,1 4-8 16,3 5 0-16,4 2 0 0,4 1 0 0,6-1 0 15,3-1 0-15,8-1 0 0,5-5 0 0,9-6 0 16,6-4 0-16,8-7 0 0,5-4 0 0,8-5 0 15,5-8 0-15,9-6 0 0,2-10 0 0,8-2 0 16,-2-13-5-16,17 9-117 0,-21-38-277 16,30 24-265-16,-5-7 26 0,0-9 420 0</inkml:trace>
  <inkml:trace contextRef="#ctx0" brushRef="#br2" timeOffset="93878.887">6027 5295 1444 0,'0'0'39'16,"-27"-20"-2"-16,8 6 14 0,19 14 1 0,-32-12 6 15,32 12-5-15,-30 3-20 0,13 7-6 0,-4 3-10 16,3 9 5-16,-5 5-5 0,4 7 12 0,-3 4-8 15,3 8 11-15,-3 5-14 0,4 3 9 16,0 3-13-16,3 1 9 0,0 2 3 16,4-1-24-16,5-5 3 0,4-1-5 0,4-5 0 15,6-5 0-15,5-4 0 0,4-4 0 0,7-2 0 16,3-4 0-16,6-3-5 0,3-4-8 0,7-1-25 16,-2-15-42-16,32 20-365 0,-22-27-224 0,13 3 27 15,-2-3 488-15</inkml:trace>
  <inkml:trace contextRef="#ctx0" brushRef="#br2" timeOffset="94664.075">6420 5449 1389 0,'-10'-18'115'16,"10"18"-45"-16,0 0-1 0,0 0-11 0,8-18 0 16,-8 18-5-16,0 0-15 0,0 0-10 0,-1 26-15 15,-1-8-3-15,-1 6-9 0,0 5 6 0,-2 4-11 16,1 2 11-16,-1 5-10 0,2 2 12 0,-1 0-11 16,2 1-12-16,-1-2 31 0,2 0-32 15,1-4 30-15,0 1-10 0,1-4-11 0,0-3 6 16,4-2-12-16,-2-7-6 0,6 6-49 15,-9-28-129-15,19 15-391 0,-19-15-34 0,0 0 205 0</inkml:trace>
  <inkml:trace contextRef="#ctx0" brushRef="#br2" timeOffset="94868.3778">6310 5793 1816 0,'0'0'58'0,"-24"5"-18"0,24-5-5 15,0 0-11-15,0 0-6 0,0 0-10 0,0 0-4 16,-4 17-3-16,4-17 0 0,22 7 0 0,-4-5 1 16,4-2-2-16,3-2-2 0,4-2-1 0,1-4-8 15,5-1-3-15,-2-3-21 0,10 6-30 16,-12-17-46-16,31 33-296 0,-23-25-217 0,6 5 31 16,3 8 451-16</inkml:trace>
  <inkml:trace contextRef="#ctx0" brushRef="#br2" timeOffset="95227.7584">6926 5720 1402 0,'0'0'144'0,"-26"6"-67"15,26-6-9-15,-29 3 2 0,29-3-11 0,-31 6-15 16,31-6-12-16,-34 11-6 0,34-11-23 0,-35 15 21 16,18-4-19-16,-2 3 32 0,2 4-13 0,0 0 7 15,1 2-30-15,0 2-1 0,3-1 0 0,2-1 0 16,2-3 0-16,9-17 0 0,-7 27 0 0,7-27 0 15,3 17 0-15,-3-17 0 0,0 0 0 16,25 11 0-16,-25-11 0 0,27-2 0 16,-9-4 0-16,2-3 0 0,5-3 0 0,0-5 0 15,2-1 0-15,1-2 0 0,-1 0 0 0,0 0 0 16,-6 3 0-16,-1 2 0 0,-20 15 0 0,28-21 0 16,-28 21 0-16,17-12 0 0,-17 12 0 0,0 0 0 15,0 0 0-15,0 0 0 0,0 0 0 0,0 0 0 16,0 0 0-16,1 25 0 0,-1-25 0 15,-7 26 0-15,7-26 0 0,-7 29 0 0,7-29 0 16,-7 29 0-16,7-29 0 0,-1 24 0 0,1-24 0 16,9 18 0-16,-9-18 0 0,19 10 0 0,-19-10-11 15,29 4-51-15,-29-4-54 0,47 3-219 16,-47-3-298-16,37-24-5 0,-16 15 387 0</inkml:trace>
  <inkml:trace contextRef="#ctx0" brushRef="#br2" timeOffset="95712.1316">7231 5757 1412 0,'-7'29'311'0,"7"-29"-250"0,-24 20-34 16,24-20 13-16,-18 27-2 0,18-27-18 0,-16 34 2 15,9-15-10-15,2 3 4 0,0-2-7 0,3 2 8 16,-2-4-6-16,2 2 6 0,2-20-7 16,-1 31 0-16,1-31-6 0,2 27 2 0,-2-27-3 15,5 18-2-15,-5-18-1 0,0 0 0 16,0 0 0-16,13 17 0 0,-13-17 0 0,0 0 0 15,0 0 0-15,14-17 0 0,-14 17 0 0,12-26 0 16,-5 9 0-16,0-1 0 0,1-2 0 0,-1-1 0 16,-1-2 0-16,-1 0 0 0,-1-2 0 0,-2-1 0 15,0 1 0-15,0-2 0 0,-1 2 0 16,0-3 0-16,2 3 0 0,1 1 0 0,1 3 0 16,1 3 0-16,-6 18 0 0,15-21 0 0,-15 21 0 15,0 0 0-15,22-8 0 0,-22 8 0 0,18 5 0 16,-18-5 0-16,22 12 0 0,-22-12 0 0,26 14 0 15,-26-14 0-15,25 21 0 0,-25-21 0 16,22 23 0-16,-22-23 0 0,13 28 0 16,-13-28 0-16,8 31 0 0,-7-14 0 0,-2 0 0 15,-3 2 0-15,-2 2 0 0,-3-1 0 0,-3 2 0 16,-5 1 0-16,-1 0 0 0,-3 1 0 0,1 1 0 16,-2-2 0-16,0 1 0 0,-1-1 0 0,1 0 0 15,0 0 0-15,2 0 0 0,0 0 0 0,2 0 0 16,1 0 0-16,2 0 0 0,2 0 0 0,2 0 0 15,2-2 0-15,2 1 0 0,1 0 0 16,2 0 0-16,3-1 0 0,2 0 0 0,2-2 0 16,0-1 0-16,-3-18-23 0,10 36-46 0,-10-36-139 15,0 0-465-15,0 0 37 0,17 14 199 16</inkml:trace>
  <inkml:trace contextRef="#ctx0" brushRef="#br2" timeOffset="96040.2579">7557 5123 1983 0,'-23'-16'10'0,"23"16"-6"0,0 0 3 15,0 0 7-15,12 24-8 0,-12-24 17 0,19 33-23 16,-7-12 0-16,3 2 0 0,1 2 0 0,2 2 0 16,0 0 0-16,1 1 0 0,-1 1 0 0,-1 1 0 15,0 2 0-15,-3 4 0 0,1 2 0 0,-4-1 0 16,-3 3 0-16,-1 0 0 0,-4 2 0 16,-3-1 0-16,-1 2 0 0,-5-1 0 0,0-2 0 15,-3 0 0-15,-2-1 0 0,-2-2 0 0,-3-1 0 16,-1-3 0-16,0 0 0 0,-5-9-29 0,17 22-216 15,-25-29-429-15,18 5 10 0,12-22 230 0</inkml:trace>
  <inkml:trace contextRef="#ctx0" brushRef="#br2" timeOffset="96899.6937">6294 6855 1360 0,'6'-21'48'0,"-6"21"-7"0,15-26 2 15,-15 26-2-15,5-21 9 0,-5 21 3 0,0 0-5 16,-20-12-10-16,1 9-8 0,0 10-5 0,-8 0-6 15,0 8 7-15,-7 2-5 0,0 9 4 0,-4 3 0 16,3 8 7-16,-4 7-8 0,3 7-12 16,-1 7 21-16,3 9-24 0,4 4 17 0,0 4-8 15,2 1-18-15,5-4 0 0,4 1 0 0,7-5 0 16,6-6 0-16,8-1 0 0,7-7 0 0,6-2 0 16,6-4 0-16,5-7 0 0,4-5 0 0,3-5 0 15,7 1-27-15,-3-16-57 0,25 25-264 16,-20-33-317-16,10 3 20 0,-2-4 368 0</inkml:trace>
  <inkml:trace contextRef="#ctx0" brushRef="#br2" timeOffset="98719.7764">6435 6978 962 0,'0'0'429'0,"13"24"-360"0,-13-24-26 16,0 0 2-16,-17 18 26 0,17-1-44 0,0-17 46 15,-13 31-51-15,5-15 10 0,3 7 2 0,-2-2-15 16,2 3 2-16,-1-3-11 0,2-1 5 0,-1-2-4 16,5-18 2-16,-2 27-4 0,2-27 3 0,1 19-7 15,-1-19 3-15,0 0-3 0,9 20 1 0,-9-20 0 16,0 0 4-16,0 0 2 0,21 2 0 0,-21-2 0 15,0 0-1-15,22-19 1 0,-22 19-3 0,20-22 0 16,-20 22-4-16,19-28 0 0,-19 28-3 0,21-30-1 16,-21 30-1-16,19-31 0 0,-19 31 0 15,21-31 0-15,-21 31 0 0,18-21 0 0,-18 21 0 16,0 0 0-16,20-16 0 0,-20 16 0 0,0 0 0 16,0 0 0-16,0 0 0 0,0 0 0 0,10 22 0 15,-10-22 0-15,3 21 0 0,-3-21 0 16,1 26 0-16,-1-26 0 0,4 30 0 0,-4-30 0 15,5 31 0-15,-5-31 0 0,7 26 0 0,-7-26-13 16,11 22-6-16,-11-22-7 0,15 19-14 0,-15-19-24 16,19 12-23-16,4 5-62 0,-28-34-111 0,32 24-255 15,-27-7-37-15,22-12 231 0</inkml:trace>
  <inkml:trace contextRef="#ctx0" brushRef="#br2" timeOffset="99023.0411">6832 7146 1073 0,'-5'-17'355'16,"5"17"-221"-16,0 0-43 0,0 0-20 0,-17-2-11 0,17 2-10 16,0 0-16-16,0 0-6 0,-21 11-10 0,21-11-2 15,0 0-7-15,-13 20 2 0,13-20-5 0,-9 21 3 16,9-21-1-16,-8 28 1 0,8-28-3 0,-9 29 4 16,9-29-3-16,-2 25 4 0,2-25-2 0,1 23 3 15,-1-23-5-15,4 17-4 0,-4-17-3 16,0 0 0-16,0 0 0 0,21 17 0 0,-21-17 0 15,19-5 0-15,-19 5 0 0,26-16 0 0,-26 16 0 16,29-25 0-16,-29 25 0 0,30-30 0 0,-30 30 0 16,22-33 0-16,-22 33 0 0,15-31 0 0,-15 31 0 15,7-27 0-15,-7 27 0 0,-3-23 0 16,3 23 0-16,-10-17 0 0,10 17 0 0,0 0 0 16,-19-12 0-16,19 12 0 0,0 0 0 15,-17-2-36-15,17 2-11 0,0 0-28 0,0 0-37 16,0 0-102-16,0 0-417 0,0 0 71 0,8-19 189 15</inkml:trace>
  <inkml:trace contextRef="#ctx0" brushRef="#br2" timeOffset="99244.8464">7179 6810 1224 0,'0'0'515'0,"0"0"-453"0,0 0-15 16,0 0-5-16,0 0-8 0,-21 14-8 0,21-14-8 15,0 0-8-15,-15 31 0 0,13-14-5 0,1 3 3 16,1 2-4-16,1 2 3 0,0 2-6 0,3 0-13 16,-2 1 29-16,2 1-31 0,-2-1 27 15,1 2-12-15,-1-2-9 0,-1 0-2 0,2-2-8 16,-3-3-3-16,1 2-20 0,-1-24-20 0,6 41-84 16,-6-41-28-16,0 0-338 0,6 23-73 0,-6-23 139 15</inkml:trace>
  <inkml:trace contextRef="#ctx0" brushRef="#br2" timeOffset="99426.4414">7127 7029 1859 0,'0'0'65'0,"-21"-5"-17"0,21 5-26 0,0 0 11 0,0 0-13 16,0 0-20-16,0 0 0 0,0 0 0 15,0 0 0-15,0 0 0 0,28-5 0 0,-8 3 0 16,3-2 0-16,3 1 0 0,-2-1 0 0,4 5-23 15,-6-6-55-15,19 31-169 0,-41-26-428 16,39 11 24-16,-39-11 279 0</inkml:trace>
  <inkml:trace contextRef="#ctx0" brushRef="#br2" timeOffset="99723.7548">6676 7630 1915 0,'0'0'41'16,"0"0"-5"-16,-8-23-10 0,8 23 3 0,0 0-29 16,1-17 0-16,-1 17 0 0,0 0 0 15,0 0 0-15,0 0 0 0,0 21 0 0,0-21 0 16,-2 33 0-16,-2-11 0 0,1 1 0 0,1 3 0 15,-2-1 0-15,2 2 0 0,0-1 0 0,-1 1 0 16,2-2 0-16,1-1 0 0,0-2 0 0,1 0 0 16,2-3 0-16,0-1 0 0,-3-18 0 0,9 31 0 15,-9-31-1-15,13 21-83 0,-13-21-47 16,26 14-299-16,-26-14-214 0,0 0 35 16,0 0 462-16</inkml:trace>
  <inkml:trace contextRef="#ctx0" brushRef="#br2" timeOffset="99895.657">6585 7845 1360 0,'0'0'399'0,"-29"1"-307"16,29-1-19-16,0 0-19 0,-21-10-10 0,21 10-19 16,0 0-25-16,0 0 0 0,0 0 0 15,3-17 0-15,-3 17 0 0,17-9 0 0,-17 9 0 16,32-10 0-16,-11 4 0 0,2 0 0 0,2-1 0 16,4 1 0-16,0-1 0 0,4 2-6 0,0-4-45 15,3 8-13-15,-8-11-27 0,15 19-45 16,-30-31-87-16,31 25-361 0,-17-1 26 0,-8-9 225 15</inkml:trace>
  <inkml:trace contextRef="#ctx0" brushRef="#br2" timeOffset="100223.7634">7058 7717 1642 0,'0'0'95'0,"0"0"-36"0,0 0-4 16,-25-1-10-16,25 1-6 0,-19 3-11 0,19-3-3 16,-20 9-6-16,20-9 1 0,-20 14-5 0,20-14-10 15,-22 22-5-15,22-22 0 0,-22 32 0 0,11-14 0 16,1 2 0-16,0 0 0 0,0-1 0 0,3 0 0 15,-1-2 0-15,5 0 0 0,3-17 0 16,-1 24 0-16,1-24 0 0,0 0 0 16,14 19 0-16,-14-19 0 0,22-2 0 0,-22 2 0 15,32-14 0-15,-13 1 0 0,3-3 0 0,1-4 0 16,0 0 0-16,-1-1 0 0,0 0 0 0,-2-1 0 16,-5 1 0-16,0 2 0 0,-3 2 0 0,-12 17 0 15,16-27 0-15,-16 27 0 0,0 0 0 16,7-21 0-16,-7 21 0 0,0 0 0 0,0 0 0 15,0 0 0-15,0 0 0 0,-22 0 0 0,22 0 0 16,0 0 0-16,-13 21 0 0,13-21 0 0,-6 21 0 16,6-21 0-16,-1 23 0 0,1-23 0 0,6 19 0 15,-6-19 0-15,12 20-51 0,-12-20-46 16,27 26-110-16,-27-26-379 0,0 0-47 0,26 10 161 16</inkml:trace>
  <inkml:trace contextRef="#ctx0" brushRef="#br2" timeOffset="100786.2661">7371 7727 1732 0,'0'0'79'15,"0"0"-34"-15,-20-5-12 0,20 5-4 0,0 0-10 16,-6 24 2-16,6-24-3 0,-4 23 4 16,4-23-5-16,-2 31 0 0,2-12-9 0,0 1-1 15,-2-2-7-15,0 0 0 0,1-1 0 16,0 0 0-16,1-17 0 0,-1 32 0 0,1-32 0 15,-1 20 0-15,1-20 0 0,0 0 0 0,1 21 0 16,-1-21 0-16,0 0 0 0,0 0 0 0,0 0 0 16,0 0 0-16,13-26 0 0,-13 26 0 15,15-31 0-15,-8 13 0 0,2-1 0 0,-1-3 0 16,-1 0 0-16,-1-2 0 0,2 0 0 0,-3-1 0 16,-1-1 0-16,3-1 0 0,-1 1 0 0,0-1 0 15,0 3 0-15,4 2 0 0,-3 3 0 0,1 2 0 16,-8 17 0-16,17-23 0 0,-17 23 0 15,0 0 0-15,25-17 0 0,-25 17 0 0,19-3 0 0,-19 3 0 16,23 5 0-16,-23-5 0 16,23 11 0-16,-23-11 0 0,25 13 0 0,-25-13 0 15,20 17 0-15,-20-17 0 0,20 22 0 0,-20-22 0 16,17 26 0-16,-17-26 0 0,8 27 0 0,-8-27 0 16,2 32 0-16,-5-14 0 0,-3 3 0 0,-1-1 0 15,-4 4 0-15,-3 0 0 0,-1 2 0 0,-4 0 0 16,0 1 0-16,-2 0 0 0,-2-2 0 0,1 2 0 15,0-4 0-15,0-2 0 0,2 0 0 16,2-7 0-16,18-14 0 0,-27 22 0 0,27-22 0 16,-21 12 0-16,21-12 0 0,0 0 0 0,0 0 0 15,-17 5 0-15,17-5 0 0,0 0 0 16,0 0 0-16,0 0 0 0,0 0 0 0,0 0 0 16,-2 21 0-16,2-21 0 0,-5 35 0 0,1-10 0 15,-2 7 0-15,-1 6 0 0,-4 6 0 16,-3 7 0-16,-3 2 0 0,-3-2 0 0,1 6 0 15,-12-42-366-15,26 43-256 0,-18-21-48 0,11 0 282 16</inkml:trace>
  <inkml:trace contextRef="#ctx0" brushRef="#br2" timeOffset="101661.3757">6293 8499 1192 0,'0'0'132'16,"-38"-10"-36"-16,38 10 10 0,-47 9-26 16,26 9-11-16,-13-6-6 0,10 20 4 0,-11-3-18 15,8 14 2-15,-5 5-21 0,6 8 5 0,-1 9-18 16,3 8-7-16,0 5 16 0,5 3-20 16,3-4 12-16,3-2-18 0,3-3 0 0,6-7 0 15,6-3 0-15,2-4 0 0,7-5 0 0,4-2 0 16,4-7 0-16,5-4 0 0,5-2 0 0,1-8-16 15,8 0-45-15,-9-19-67 0,29 14-458 0,-25-18-52 16,9 1 21-16</inkml:trace>
  <inkml:trace contextRef="#ctx0" brushRef="#br2" timeOffset="102223.8551">6466 8853 1192 0,'0'0'532'0,"0"0"-495"0,0 0-12 15,0 0-2-15,-20 8-4 0,20-8 4 0,-4 33 17 16,1-8-38-16,-2 3 35 0,4 5-36 15,-3 0 12-15,4 5 10 0,-1 1-12 16,-1 1 9-16,-1-1-13 0,-2 1 7 0,1-1-7 16,-1-1 7-16,-3-1-8 0,2-2-5 0,0-2-1 15,0-3 0-15,0-5 0 0,2-3 0 0,1-4 0 16,3-18 0-16,-3 27 0 0,3-27 0 0,0 0 0 16,0 0 0-16,0 0 0 0,0 0 0 0,0 0 0 15,17-4 0-15,-17 4 0 0,15-26 0 16,-4 9 0-16,-1-4 0 0,1 1 0 0,1-3 0 15,-1 1 0-15,0 4 0 0,-11 18 0 0,17-30 0 16,-17 30 0-16,14-22 0 0,-14 22 0 16,14-18 0-16,-14 18 0 0,0 0 0 0,24-16 0 15,-24 16 0-15,17-6 0 0,-17 6 0 0,19-3 0 16,-19 3 0-16,21 4 0 0,-21-4 0 0,22 10 0 16,-22-10 0-16,21 13 0 0,-21-13 0 15,17 15 0-15,-17-15 0 0,11 16 0 0,-11-16 0 16,2 19 0-16,-2-19 0 0,-11 23 0 0,11-23 0 15,-25 30 0-15,5-13 0 0,-3 1 0 0,-2 0 0 16,-3 0 0-16,-2 0 0 0,0-2 0 0,2-3 0 16,2-1 0-16,1-3 0 0,4-3 0 0,2-4 0 15,19-2 0-15,-23-1 0 0,23 1-55 16,0 0-45-16,22-2-386 0,-19-16-176 16,15 3 66-16,-2-2 449 0</inkml:trace>
  <inkml:trace contextRef="#ctx0" brushRef="#br2" timeOffset="102614.4864">6900 9252 1194 0,'0'0'251'0,"0"0"205"0,0 0-415 0,0 0-12 15,-17-9-3-15,17 9-3 0,0 0-4 16,0 0-11-16,-21-3-8 0,21 3 0 0,-17 8 0 15,17-8 0-15,-22 16 0 0,22-16 0 0,-24 28 0 16,11-11 0-16,-2 3 0 0,2 1 0 16,1 2 0-16,1 2 0 0,2 0 0 0,2 1 0 15,4-2 0-15,3-5 0 0,5-2 0 0,-5-17 0 16,17 26 0-16,-17-26 0 0,28 15 0 0,-10-11 0 16,2-5 0-16,1-3 0 0,1-1 0 0,2-6 0 15,0-1 0-15,0-5 0 0,-2-3 0 0,-2-2 0 16,-4-1 0-16,-2-1 0 0,-2 0 0 15,-3 1 0-15,-3 2 0 0,-4 2 0 0,-2 19 0 16,-4-30 0-16,4 30 0 0,-16-25 0 16,16 25 0-16,-25-14 0 0,25 14 0 0,-28-9 0 15,28 9-11-15,-24 2-29 0,24-2-4 0,-18 11-5 16,18-11-3-16,-9 18-24 0,9-18-55 0,0 0-325 16,9 21-140-16,-9-21 42 0</inkml:trace>
  <inkml:trace contextRef="#ctx0" brushRef="#br2" timeOffset="102819.0159">7208 9244 1383 0,'1'32'260'0,"-10"-3"144"0,9-29-404 0,-21 28 0 16,10-11 0-16,11-17 0 0,-20 31 0 15,12-13 0-15,0-1 0 0,2 3 0 0,3-2 0 16,3-18 0-16,-5 29 0 0,5-29 0 0,3 20 0 15,-3-20 0-15,0 0 0 0,17 20 0 0,-17-20 0 16,20 3 0-16,-20-3-63 0,36 7-344 0,-31-23-285 16,12 5 54-16,-17 11 392 0</inkml:trace>
  <inkml:trace contextRef="#ctx0" brushRef="#br2" timeOffset="102960.9917">7146 8893 1931 0,'20'-5'37'0,"-20"5"-32"0,0 0-7 0,0 0-9 16,-3-21-27-16,20 28-92 0,-17-7-528 15,0 0 30-15,16-25 123 0</inkml:trace>
  <inkml:trace contextRef="#ctx0" brushRef="#br2" timeOffset="103164.12">7530 8919 1898 0,'-16'29'60'0,"3"5"-39"0,-3-1 12 0,4 1 2 15,1 1-35-15,1-2 0 0,2 1 0 0,0-1 0 16,2 0 0-16,4-1 0 0,-1 0 0 0,3-2 0 16,2-3 0-16,1-2 0 0,2-4 0 0,4-3 0 15,-9-18 0-15,17 25 0 0,-17-25-19 0,22 9-81 16,16 6-400-16,-38-15-173 0,27-7 41 15,-27 7 510-15</inkml:trace>
  <inkml:trace contextRef="#ctx0" brushRef="#br2" timeOffset="103336.0024">7732 9167 1607 0,'-17'8'344'0,"17"-8"-284"15,-14 25-24-15,14-25-36 0,-13 31 0 16,7-12 0-16,0 1 0 0,1 0 0 0,-1 2 0 15,2-1 0-15,1-2 0 0,0 0 0 0,1-2 0 16,2-17 0-16,-3 29 0 0,3-29 0 0,3 17 0 16,-3-17 0-16,0 0 0 0,0 0 0 0,0 0 0 15,17 2-31-15,0 8-161 0,-16-28-493 16,-1 18 28-16,22-32 176 0</inkml:trace>
  <inkml:trace contextRef="#ctx0" brushRef="#br2" timeOffset="103743.7907">7890 9064 2016 0,'0'0'31'15,"-22"27"-31"-15,22-27 0 0,-16 22 0 16,16-22 0-16,-7 18 0 0,7-18 0 0,0 0 0 16,0 20 0-16,0-20 0 0,0 0 0 0,10 20 0 15,-10-20 0-15,0 0 0 0,13 17 0 16,-13-17 0-16,0 0 0 0,10 18 0 0,-10-18 0 15,0 0 0-15,3 19 0 0,-3-19 0 0,0 0 0 16,2 25 0-16,-2-25 0 0,0 0 0 0,0 20 0 16,0-20 0-16,0 0 0 0,0 0 0 15,0 0 0-15,0 0 0 0,0 0 0 0,0 0 0 16,23-11 0-16,-23 11 0 0,18-22 0 0,-18 22 0 16,24-29 0-16,-24 29 0 0,26-30 0 0,-26 30 0 15,27-28 0-15,-27 28 0 0,25-22 0 0,-25 22 0 16,17-15 0-16,-17 15 0 0,0 0 0 0,0 0 0 15,0 0 0-15,0 0 0 0,0 0 0 16,0 0 0-16,9 30 0 0,-9-30 0 0,-10 34 0 16,4-13 0-16,-1 1 0 0,1 1 0 0,-1 0 0 15,3-5 0-15,1-1 0 0,3-17 0 0,1 26 0 16,-1-26 0-16,0 0 0 0,0 0 0 16,27 17 0-16,-27-17-49 0,32 1-148 0,-44-22-414 15,33 13-32-15,-1-6 97 0</inkml:trace>
  <inkml:trace contextRef="#ctx0" brushRef="#br2" timeOffset="104150.9632">8310 9174 1897 0,'0'0'80'0,"-22"10"-33"0,22-10-24 16,0 0-23-16,-17-4 0 0,17 4 0 0,0 0 0 16,0 0 0-16,-16-18 0 0,16 18 0 0,0 0 0 15,0 0 0-15,-18-17 0 0,18 17 0 16,0 0 0-16,-24 3 0 0,24-3 0 15,-23 15 0-15,23-15 0 0,-25 33 0 0,10-12 0 16,1 2 0-16,-1 1 0 0,2 0 0 0,2 1 0 16,3-3 0-16,4-1 0 0,2-3 0 0,2-18 0 15,5 25 0-15,-5-25 0 0,0 0 0 0,21 16 0 16,-21-16 0-16,21-6 0 0,-21 6 0 16,25-19 0-16,-25 19 0 0,29-34 0 0,-12 13 0 15,0-3 0-15,0 1 0 0,0 0 0 0,-1 0 0 16,-1 4 0-16,-3 2 0 0,-12 17 0 0,19-23 0 15,-19 23 0-15,0 0 0 0,19-9 0 0,-19 9 0 16,0 0 0-16,8 20 0 0,-7-3 0 0,-2 2 0 16,-1 6 0-16,-1 4 0 0,0 3 0 15,-1 2 0-15,-1 1 0 0,-1 3 0 16,0 0 0-16,0-2 0 0,-1-3 0 0,-1-2 0 16,0-4 0-16,-1-3 0 0,3-3 0 0,6-21 0 15,-5 25 0-15,5-25 0 0,0 0 0 0,0 0 0 16,0 0-2-16,-6-23-244 0,31 11-385 0,-27-16-22 15,8 0 139-15</inkml:trace>
  <inkml:trace contextRef="#ctx0" brushRef="#br2" timeOffset="104432.2144">8449 8533 2047 0,'0'0'0'16,"21"20"0"-16,-21-20 0 0,22 13 0 0,-22-13 0 16,27 19 0-16,-27-19 0 0,31 31 0 0,-14-10 0 15,0 2 0-15,0 4 0 0,2 2 0 0,-5 2 0 16,1 6 0-16,-4 3 0 0,-2 2 0 0,-2 3 0 16,-5 2 0-16,-3-1 0 0,-3-1 0 0,-4 0 0 15,-3-2 0-15,-5 0 0 0,-1-2 0 0,-1-1 0 16,-3-2 0-16,1-2 0 0,0-4 0 15,2-2 0-15,-2-7 0 0,7-1 0 0,-6-20-36 16,29 28-314-16,-39-36-327 0,29 6 17 0,0 0 337 16</inkml:trace>
  <inkml:trace contextRef="#ctx0" brushRef="#br2" timeOffset="104963.4914">7867 6899 1829 0,'-62'10'42'0,"62"-10"-14"0,-23-3 0 0,23 3-5 16,0 0-1-16,0 0-8 0,-5-21-2 15,5 21-4-15,0 0 6 0,25-16 2 0,-25 16-5 16,32 3-11-16,-11 5 0 0,4 5 0 0,3 8 0 16,4 6 0-16,-2 6 0 0,3 9 0 0,-4 8 0 15,-1 8 0-15,-5 8 0 0,-6 1 0 0,-4 4 0 16,-5-4 0-16,-7 2 0 0,-3 0 0 15,-7-1 0-15,-4-2 0 0,-4-4 0 0,-6-5 0 16,0-7 0-16,-2-8 0 0,5-8 0 16,1-4 0-16,4-6 0 0,0-5 0 0,15-19 0 15,-19 13 0-15,19-13-574 0,0 0-114 0,21-22 6 16</inkml:trace>
  <inkml:trace contextRef="#ctx0" brushRef="#br2" timeOffset="106119.8238">20251 1981 1037 0,'-4'-23'264'0,"-12"-1"-185"15,16 24 0-15,-34-17-51 0,34 17 38 0,-46 2-6 16,22 13-8-16,-10-3 35 0,1 13-55 0,-9 4 11 15,5 14 3-15,-8-1-12 0,3 12 9 16,-1-3-30-16,2 10 11 0,3 5-19 0,5 7 15 16,1 7-18-16,7-3-3 0,4 2 14 0,7-1-17 15,10-6 15-15,5-2-5 0,7-7-13 0,4-7 7 16,9-5-16-16,2-7 5 0,9-4-26 0,1-14-16 16,18 13-99-16,-28-27-462 0,38 4 9 15,-7-11 62-15</inkml:trace>
  <inkml:trace contextRef="#ctx0" brushRef="#br2" timeOffset="106697.8723">20530 2750 1730 0,'-30'6'208'0,"6"11"-192"0,2 0-11 16,4 2 7-16,0 2-3 0,5-1 9 15,1 3-7-15,2 0 2 0,-1 2-10 0,3 0 5 16,0-1-7-16,2 2 4 0,2-2-5 0,-3 0 6 16,1-2-6-16,4-4 2 0,-1-1-2 0,3-17 0 15,2 24-3-15,-2-24 4 0,0 0 0 0,0 0-1 16,0 0 1-16,0 0-1 0,0 0 0 16,22-28 0-16,-15 11 0 0,3-3 0 0,-1-3 0 15,2 0 0-15,-1-1 0 0,1-1 0 0,-1 1 0 16,1-1 0-16,-2-1 0 0,1 1 0 0,0 0 0 15,-2 2 0-15,2 1 0 0,-3 3 0 0,-7 19 0 16,11-23 0-16,-11 23 0 0,0 0 0 16,0 0 0-16,0 0 0 0,0 0 0 0,0 0 0 15,0 0 0-15,-3 20 0 0,3-20 0 16,-2 24 0-16,2-24 0 0,2 24 0 0,-2-24 0 16,6 22 0-16,-6-22 0 0,0 0 0 0,20 20 0 15,-20-20 0-15,30 4 0 0,-10-4 0 0,5-2 0 16,3-4 0-16,3-1 0 0,3-3 0 0,2-1 0 15,-2 0 0-15,-3-1 0 0,-3 0 0 0,-2 1 0 16,-4 2 0-16,-4 0 0 0,-18 9 0 0,21-13 0 16,-21 13 0-16,0 0 0 0,0 0 0 15,0 0 0-15,0 0 0 0,0 0 0 0,0 0 0 16,0 0 0-16,0 0 0 0,2 26 0 0,-7-9 0 16,-3 7 0-16,-1 3 0 0,-1 1 0 15,2 1 0-15,-1 0 0 0,2 0 0 0,0-1 0 16,3-4 0-16,2-1 0 0,3-5 0 0,5 1 0 15,-6-19 0-15,21 29 0 0,-21-29 0 16,36 16-31-16,-15-17-34 0,16 19-154 0,-29-40-268 16,29 16-115-16,-12-12-15 0,2-13 592 0</inkml:trace>
  <inkml:trace contextRef="#ctx0" brushRef="#br2" timeOffset="106885.3539">21270 2800 1673 0,'12'24'121'0,"-29"-5"-86"0,7 4 0 16,-3-1-1-16,6 7 8 0,-4-5-16 0,3 6-4 16,0-1-11-16,2 0 8 0,-2-2-3 0,2 0-3 15,0-3-13-15,1-1 0 0,2-4 0 0,1-1 0 16,2-18 0-16,0 25 0 0,0-25 0 0,0 0-19 16,13 24-64-16,-22-48-150 0,9 24-393 0,16-19-32 15,1 1 231-15</inkml:trace>
  <inkml:trace contextRef="#ctx0" brushRef="#br2" timeOffset="107338.5107">21411 2491 2047 0,'0'0'0'15,"-18"11"0"-15,18-11 0 0,0 0 0 0,0 0 0 16,0 0 0-16,0 0 0 0,3 23 0 0,-3-23 0 15,0 0 0-15,27 21 0 0,-27-21 0 0,24 17 0 16,-24-17 0-16,33 20 0 0,-33-20 0 0,32 29 0 16,-16-11 0-16,-2 4 0 0,1 2 0 0,-3 4 0 15,-2 1 0-15,-3 1 0 0,-3 2 0 16,-3-2 0-16,-4-1 0 0,0 0 0 0,-2 0 0 16,-5-1 0-16,0-1 0 0,-1-3 0 15,1-1 0-15,0-3 0 0,-1 0 0 0,1-2 0 16,10-18 0-16,-17 26 0 0,17-26 0 0,0 0 0 15,0 0 0-15,0 0 0 0,0 0 0 0,0 0 0 16,0 0 0-16,0 0 0 0,0 0 0 0,28-27 0 16,-13 8 0-16,3-1 0 0,0-2 0 15,0-2 0-15,1-1 0 0,-2-1 0 0,0 1 0 16,0-1 0-16,-1 2 0 0,-1 2 0 0,2 4 0 16,-17 18 0-16,28-25 0 0,-28 25 0 0,17-9 0 15,-17 9 0-15,0 0 0 0,0 0 0 0,8 17 0 16,-8-17 0-16,1 31 0 0,0-11 0 15,0 3 0-15,1 0 0 0,-1 1 0 16,6 2 0-16,-1-3 0 0,7 1 0 0,2-6 0 16,5 3 0-16,-2-18-130 0,28 33-212 0,-46-36-225 15,46 11-43-15,-8-2 213 0</inkml:trace>
  <inkml:trace contextRef="#ctx0" brushRef="#br2" timeOffset="107619.7449">22386 2769 1922 0,'-12'-16'51'0,"1"-1"-16"16,11 17 0-16,-17-21-31 0,17 21-4 16,-18-7 0-16,18 7 0 0,-21 5 0 0,21-5 0 15,-19 17 0-15,19-17 0 0,-20 30 0 0,13-11 0 16,1 0 0-16,1 1 0 0,5-2 0 0,2 1 0 16,3-2 0-16,3 1 0 0,1-1 0 0,-9-17 0 15,23 31 0-15,-23-31 0 0,25 25 0 16,-25-25 0-16,20 22 0 0,-20-22 0 0,16 17 0 15,-16-17 0-15,0 0 0 0,10 18 0 0,-10-18 0 16,0 0 0-16,4 20 0 0,-4-20 0 0,-8 17 0 16,8-17 0-16,-17 26 0 0,17-26 0 0,-23 30 0 15,23-30 0-15,-30 33 0 0,30-33 0 0,-29 27 0 16,29-27 0-16,-13 42-231 16,-18-52-231-16,32 28-177 0,-1-18 8 0,-22-2 548 15</inkml:trace>
  <inkml:trace contextRef="#ctx0" brushRef="#br2" timeOffset="109206.3769">10072 4015 1026 0,'0'0'172'0,"0"0"-77"0,0 0-15 0,0 0-4 16,0 0 3-16,2-19-5 0,-2 19-7 0,0 0-12 16,0 0-10-16,10-20-6 0,-10 20-6 0,0 0-3 15,14-20-4-15,-14 20-2 0,0 0-3 0,11-21-6 16,-11 21-1-16,0 0-5 0,0 0 2 16,0 0-2-16,0 0 6 0,8 20-4 0,-6 0 6 15,-2 8-13-15,0 8-4 0,-2 9 0 0,-2 5 0 16,-2 2 0-16,-1 0 0 0,-3 2 0 15,0 0 0-15,0 2 0 0,0-1 0 0,-1-2 0 16,1-4 0-16,0-6 0 0,5-3 0 0,5-8 0 16,3-8-20-16,9 3-49 0,-12-27-191 15,27 6-406-15,-9-6 15 0,11-5 271 0</inkml:trace>
  <inkml:trace contextRef="#ctx0" brushRef="#br2" timeOffset="109628.2589">10506 4205 1924 0,'2'-22'63'0,"-2"22"-49"0,5-19-4 16,-5 19 7-16,26-23 2 0,-7 11-19 0,5 1 0 15,2 2 0-15,0 3 0 0,-1 2 0 16,2 0 0-16,-2 3 0 0,1 1 0 0,-2 2 0 16,-2 1 0-16,-2 0 0 0,-2 1 0 0,-18-4 0 15,28 7 0-15,-28-7 0 0,18 10 0 16,-18-10 0-16,0 0 0 0,0 0 0 0,15 19 0 16,-15-19 0-16,0 0 0 0,-2 24 0 0,2-24 0 15,-12 22 0-15,12-22 0 0,-22 30 0 16,8-12 0-16,-7 3 0 0,0 1 0 0,-2 2 0 15,-2 3 0-15,2 0 0 0,0 4 0 0,1 0 0 16,1 0 0-16,3-1 0 0,3-3 0 0,4-4 0 16,5-5 0-16,6-18 0 0,4 28 0 0,-4-28 0 15,22 15 0-15,-4-10 0 0,4-4 0 0,5-2 0 16,5-3 0-16,5-3 0 0,1-4 0 0,4 0 0 16,-3-4 0-16,4 2 0 0,-4-3 0 15,6 16-92-15,-30-35-354 0,30 29-191 16,-14-8-36-16,-2-3 475 0</inkml:trace>
  <inkml:trace contextRef="#ctx0" brushRef="#br2" timeOffset="111018.8835">10641 5384 1155 0,'0'-22'223'0,"0"22"-129"0,14-19-12 15,-14 19-4-15,13-25-1 0,-13 25-15 0,7-29-19 16,-7 29-16-16,-4-28-4 0,4 28-3 0,-13-28 2 16,13 28 0-16,-26-27 1 0,9 16-4 0,-2-1 0 15,-2 5-2-15,-3 0-22 0,0 6 22 16,-3 1-5-16,0 6 2 0,-2 3-11 0,1 6-3 15,0 3 0-15,-1 5 0 0,2 5 0 0,-1 3 0 16,4 6 0-16,1 1 0 0,2 5 0 0,4-1 0 16,2-1 0-16,4-4 0 0,4-4 0 15,6-5 0-15,4-5 0 0,6-5 0 0,-9-18 0 16,34 21 0-16,-8-18 0 0,4-4 0 0,4-6 0 16,5-4 0-16,1-6 0 0,1-4 0 15,0-4 0-15,0-3 0 0,-3-1 0 0,-1-2 0 16,-4-1 0-16,-2 1 0 0,-6 2 0 0,-3 2 0 15,-5 7 0-15,-1 3 0 0,-16 17 0 0,14-22 0 16,-14 22 0-16,0 0 0 0,0 0 0 0,0 0 0 16,-9 19 0-16,-1 2 0 0,-5 10 0 0,-3 10 0 15,-4 9 0-15,-2 2 0 0,0 5 0 16,-2 0 0-16,0 2 0 0,3-1 0 0,3 0 0 16,-1-1 0-16,3-3 0 0,0-7 0 15,4 2 0-15,1-13 0 0,22 19-214 0,-34-43-277 16,36 19-159-16,-10-14 19 0,-1-17 571 0</inkml:trace>
  <inkml:trace contextRef="#ctx0" brushRef="#br2" timeOffset="112003.2686">10314 6884 1251 0,'17'-17'172'0,"-20"-6"-81"0,3 23-9 0,16-24 0 15,-16 24-11-15,18-14-7 0,-18 14-16 0,0 0-11 16,19-5-7-16,-19 5-3 0,0 0-3 16,0 0-3-16,0 0-3 0,3 20-5 15,-3-20-1-15,-9 28-8 0,-1-8-4 0,-4 4 0 16,-3 4 0-16,-2 2 0 0,-2 1 0 0,-1 1 0 16,-1 1 0-16,0-2 0 0,4 2 0 0,0-4 0 15,6-2 0-15,3-4 0 0,5-5 0 0,5-18 0 16,4 26 0-16,-4-26 0 0,26 19 0 15,-7-13 0-15,4-4 0 0,5-2 0 0,3-4 0 16,4 0 0-16,3-4 0 0,2-1 0 0,2-2 0 16,1-1 0-16,-2-2 0 0,1-1 0 0,-4-3 0 15,0-1 0-15,0-1 0 0,0-2 0 0,-1-2 0 16,0 0 0-16,-1-4 0 0,1 1-10 16,-3-2-11-16,1 5-29 0,-9-12-58 0,21 33-225 15,-30-26-295-15,9 11 21 0,-26 18 318 16</inkml:trace>
  <inkml:trace contextRef="#ctx0" brushRef="#br2" timeOffset="112274.9371">10814 6835 1518 0,'-18'-12'251'0,"18"12"-203"0,-20 3-6 0,20-3-2 16,-17 11 0-16,17-11-4 0,-16 35-10 0,7-6-2 15,0 7-7-15,-1 6-12 0,2 5-5 16,-3 5 0-16,1 3 0 0,-1 0 0 16,-1-2 0-16,2-6 0 0,-1-5 0 0,4-3 0 15,3-4 0-15,4-6 0 0,9-3 0 0,-9-26-100 16,39 32-532-16,-39-32-47 0,34 18 44 0</inkml:trace>
  <inkml:trace contextRef="#ctx0" brushRef="#br2" timeOffset="114199.1995">10156 8605 1512 0,'0'0'91'16,"0"0"-18"-16,-28-11-9 0,28 11-2 0,0 0-4 15,0 0-9-15,0 0-12 0,0 0-9 0,0 0-1 16,0 0-3-16,15-26-2 0,2 14-22 0,4-3 0 16,6-2 0-16,6-3 0 0,3 0 0 0,7-3 0 15,2 1 0-15,5 0 0 0,-1 2 0 0,0 4 0 16,-3 4 0-16,-6 3 0 0,-5 7 0 16,-7 3 0-16,-7 4 0 0,-21-5 0 0,24 23 0 15,-21-6 0-15,-5 5 0 0,-6 4 0 16,-5 5 0-16,-9 4 0 0,-5 5 0 0,-8 3 0 15,-4 3 0-15,-2 2 0 0,-2 1 0 0,0-1 0 16,0 2 0-16,0-2 0 0,2 2 0 0,3-7 0 16,4 2 0-16,4-9 0 0,6-4 0 0,4-6 0 15,7-5 0-15,13-21 0 0,-9 25 0 16,9-25 0-16,18 11 0 0,2-11 0 0,4-2 0 16,9-7 0-16,5-4 0 0,8-3 0 0,5-4 0 15,9-2 0-15,3-2 0 0,0 1 0 0,3 1 0 16,-5 5 0-16,-5 3 0 0,-5 4 0 15,-6 1 0-15,-9 6 0 0,-7 2 0 0,-4 5 0 16,-7 0 0-16,0 8 0 0,-18-12-85 16,40 27-379-16,-40-27-187 0,12 21-21 0,-8 2 498 15</inkml:trace>
  <inkml:trace contextRef="#ctx0" brushRef="#br2" timeOffset="116810.2171">1359 10674 1488 0,'23'-6'58'0,"-23"6"-35"0,0 0 5 0,-23-28 16 16,23 28 3-16,-23-16 8 0,23 16-11 0,-34-9-6 15,12 9-7-15,-6-3-3 0,-1 7-5 0,-5-1-6 16,-1 8 1-16,-3 4-1 0,0 4 4 16,1 7-4-16,-5 4 4 0,-1 9 7 15,-1 3-27-15,0 4-1 0,1 2 0 0,6-1 0 16,-1-1 0-16,5-1 0 0,4 2 0 0,4-3 0 16,5-3 0-16,5-2 0 0,7-6 0 0,7-1 0 15,6-1 0-15,7-3 0 0,5 0 0 0,7-1 0 16,3-6 0-16,7 0 0 0,2-8-12 0,9-3-9 15,3-8-27-15,11 1 5 0,-4-21-66 16,28 28-305-16,-22-32-202 0,14 6 17 0,-6-4 415 16</inkml:trace>
  <inkml:trace contextRef="#ctx0" brushRef="#br2" timeOffset="117435.4307">1814 11011 1727 0,'-36'5'72'0,"7"11"-13"0,-8-4-16 0,4 7 1 16,-1 1-15-16,3 5-2 0,-1 2-10 0,2 0 0 16,3 3-6-16,4-4-10 0,4 2-1 0,4-1 0 15,4-2 0-15,5-2 0 0,3-5 0 0,4-1 0 16,-1-17 0-16,16 24 0 0,-16-24 0 0,34 15 0 16,-8-15 0-16,1-3 0 0,2-3 0 0,2-2 0 15,2-2 0-15,0-6 0 0,0 1 0 16,-3-2 0-16,-4-1 0 0,-2 1 0 0,-3-3 0 15,-2 0 0-15,-2-2 0 0,-2 0 0 0,-2 0 0 16,-3 2 0-16,0-3 0 0,-4 0 0 0,-1 1 0 16,-2 2 0-16,-2 1 0 0,1 1 0 0,-2 18 0 15,0-25 0-15,0 25 0 0,0 0 0 16,1-17 0-16,-1 17 0 0,0 0 0 16,0 0 0-16,0 0 0 0,0 0 0 0,19 1 0 15,-19-1 0-15,27 4 0 0,-10-3 0 0,1 0 0 16,3-1 0-16,0 0 0 0,-1 0 0 0,1 0 0 15,-1 0 0-15,-2 1 0 0,-18-1 0 0,29 6 0 16,-29-6 0-16,19 9 0 0,-19-9 0 0,0 0 0 16,15 21 0-16,-15-21 0 0,0 20 0 0,0-20 0 15,-7 29 0-15,-1-12 0 0,-3 4 0 16,1 0 0-16,-3 1 0 0,0 0 0 0,-2-3 0 16,3-2 0-16,12-17 0 0,-19 26 0 15,19-26 0-15,0 0 0 0,0 0 0 0,0 0 0 16,0 0 0-16,0 0 0 0,0 0 0 0,30-9 0 15,-13-5 0-15,4-6 0 0,2-2 0 0,1-4 0 16,1-1 0-16,-1 3 0 0,-1 0 0 0,0 3 0 16,-1 3 0-16,-4 4 0 0,-18 14 0 15,28-18 0-15,-28 18 0 0,0 0 0 0,0 0 0 16,0 0 0-16,0 0 0 0,0 0 0 0,12 18 0 16,-12-18 0-16,-1 27 0 0,-1-10 0 0,-1 3 0 15,2-1 0-15,0 0 0 0,3 2 0 0,-2-21 0 16,9 33 0-16,-9-33 0 0,17 30 0 0,-17-30-21 15,27 25-29-15,-27-25-20 16,41 31-102-16,-41-31-277 0,19 1-158 0,-19-1 3 16,30 0 531-16</inkml:trace>
  <inkml:trace contextRef="#ctx0" brushRef="#br2" timeOffset="117692.3363">2787 11002 1550 0,'0'0'184'16,"0"0"-134"-16,0 0-7 0,0 0-6 0,-19-18-7 16,19 18-5-16,0 0 0 0,-22-10-2 0,22 10 0 15,0 0-4-15,-23 3 1 0,23-3-6 0,-19 9-10 16,19-9-4-16,-20 17 0 0,20-17 0 0,-26 28 0 16,12-9 0-16,0 6 0 0,-2 3 0 0,3 1 0 15,1 3 0-15,2-4 0 0,3-3 0 16,4-1 0-16,3-6 0 0,6 2 0 0,-6-20 0 15,25 27 0-15,-6-16 0 0,1-8 0 0,8-3 0 16,3-5 0-16,9-5 0 0,5-8 0 0,14 10-126 16,-29-35-378-16,35 20-151 0,-11-14-8 0,1-9 565 15</inkml:trace>
  <inkml:trace contextRef="#ctx0" brushRef="#br2" timeOffset="117929.9264">3355 10496 1636 0,'-2'24'370'0,"-20"-9"-356"0,0 1-1 15,2 2-3-15,7 3-6 16,1 4-4-16,1 1 0 0,0 6 0 0,2 3 0 16,0 2 0-16,1 6 0 0,1-1 0 0,1 1 0 15,-1 2 0-15,2-1 0 0,0-2 0 0,1-2 0 16,2-4 0-16,1-2 0 0,2-2 0 0,4-5 0 15,4-2 0-15,4-9 0 0,4-1-34 0,-17-15-52 16,51 29-178-16,-51-29-389 0,50-4 22 0,-27-2 253 16</inkml:trace>
  <inkml:trace contextRef="#ctx0" brushRef="#br2" timeOffset="118291.9155">3679 10883 1966 0,'4'22'42'0,"-4"-22"-9"16,-26 24-27-16,13-7-6 0,0 1 0 0,2 3 0 16,-1-1 0-16,1 1 0 0,3 1 0 0,-1-2 0 15,3 0 0-15,1 1 0 0,3-3 0 0,2-1 0 16,0-17 0-16,7 23 0 0,-7-23 0 0,19 12 0 16,-19-12 0-16,32 2 0 0,-13-8 0 15,5-2 0-15,4-7 0 0,3-4 0 0,4-1 0 16,3-5 0-16,0 0 0 0,-2-1 0 15,0-1 0-15,-4 3 0 0,-2 0 0 0,-2 2 0 16,-3 3 0-16,-4 2 0 0,-4 3 0 0,-17 14 0 16,18-13 0-16,-18 13 0 0,0 0 0 0,0 0 0 15,0 0 0-15,-13 25 0 0,1-6 0 0,-2 2 0 16,-2 6 0-16,1 0 0 0,-1-1 0 0,1 1 0 16,4-1 0-16,0 0 0 0,5-2 0 0,0-5 0 15,7-1 0-15,-1-18 0 0,9 25 0 16,-9-25-33-16,22 21-80 0,-27-39-198 15,41 33-226-15,-36-15-84 0,36-15 190 0</inkml:trace>
  <inkml:trace contextRef="#ctx0" brushRef="#br2" timeOffset="118682.5558">4509 10869 1424 0,'-17'-10'278'16,"17"10"-31"-16,-27-1-221 0,27 1 4 0,-18 2-8 16,18-2-5-16,0 0-14 0,-24 0-3 15,24 0 0-15,-17 0 0 0,17 0 0 16,-18 4 0-16,18-4 0 0,-19 11 0 0,19-11 0 16,-18 18 0-16,18-18 0 0,-15 26 0 0,15-26 0 15,-11 31 0-15,11-31 0 0,-2 29 0 0,2-29 0 16,7 24 0-16,-7-24 0 0,16 18 0 0,-16-18 0 15,24 12 0-15,-24-12 0 0,32 5 0 0,-14-5 0 16,2 0 0-16,-1-1 0 0,0-2 0 0,-2 2 0 16,0-1 0-16,-17 2 0 0,25 1 0 15,-25-1 0-15,0 0 0 0,20 6 0 0,-20-6 0 16,0 0 0-16,3 18 0 0,-3-18 0 0,-2 22 0 16,2-22 0-16,-10 30 0 0,2-13 0 0,0 0 0 15,8-17 0-15,-16 29 0 0,16-29 0 16,-9 22 0-16,9-22 0 0,0 0 0 0,0 0 0 15,0 0 0-15,0 0-36 0,0 0-31 16,36-1-107-16,-43-38-303 0,39 22-129 0,-19-15 11 16,9-7 504-16</inkml:trace>
  <inkml:trace contextRef="#ctx0" brushRef="#br2" timeOffset="118870.0611">5019 10743 1416 0,'-22'-1'585'0,"10"21"-539"16,-2-2-46-16,-2 7 0 0,1-1 0 15,0 0 0-15,-2 4 0 0,2-2 0 16,0 2 0-16,1-1 0 0,1 1 0 0,2-4 0 16,1-1 0-16,4-5 0 0,1-1 0 0,5-17 0 15,3 30 0-15,-3-30 0 0,11 24 0 0,-11-24 0 16,19 15 0-16,-19-15-52 0,45 17-347 0,-45-17-259 16,32-21-6-16,-32 21 391 0</inkml:trace>
  <inkml:trace contextRef="#ctx0" brushRef="#br2" timeOffset="119010.7018">5073 10513 1823 0,'-31'-18'121'0,"31"18"-62"16,-38-10-25-16,21 8-24 0,0 3-10 16,17-1 0-16,-26 6-8 0,26-6-15 0,-17 11-33 15,17-11-65-15,9 17-286 0,-9-17-227 0,0 0 36 16,21 16 399-16</inkml:trace>
  <inkml:trace contextRef="#ctx0" brushRef="#br2" timeOffset="119713.8007">5529 10786 1456 0,'7'37'412'0,"-49"-26"-321"0,22-5-56 0,-4-3-14 15,5 3 5-15,-3-1-20 0,0 2-6 0,-1-1 0 16,0 3 0-16,1 1 0 0,1 0 0 0,4 3 0 16,17-13 0-16,-29 27 0 0,29-27 0 15,-20 33 0-15,11-15 0 0,4-1 0 0,3 0 0 16,2-17 0-16,2 28 0 0,-2-28 0 0,17 20 0 16,-17-20 0-16,27 15 0 0,-10-13 0 0,1-2 0 15,3-3 0-15,2-2 0 0,0-4 0 0,1-2 0 16,1-2 0-16,-1-1 0 0,-2-3 0 0,-1-3 0 15,-3 0 0-15,-2-2 0 16,-1 1 0-16,-2 1 0 0,-4-1 0 0,0 4 0 16,-3 1 0-16,-6 16 0 0,10-33 0 0,-7 15 0 15,1-2 0-15,1 2 0 0,-5 18 0 0,8-26 0 16,-8 26 0-16,0 0 0 0,0 0 0 0,0 0 0 16,0 0 0-16,17-11 0 0,-17 11 0 0,0 0 0 15,13 19 0-15,-13-19 0 0,0 0 0 0,15 25 0 16,-15-25 0-16,0 0 0 0,23 22 0 15,-23-22 0-15,22 6 0 0,-22-6 0 0,30 3 0 16,-12-3 0-16,0-1 0 0,0-3 0 0,2-1 0 16,-2 0 0-16,-1 0 0 0,-17 5 0 0,29-6 0 15,-29 6 0-15,22-7 0 0,-22 7 0 16,0 0 0-16,0 0 0 0,0 0 0 0,0 0 0 16,0 0 0-16,0 0 0 0,4 24 0 0,-4-24 0 15,-17 28 0-15,5-10 0 0,-1 4 0 16,2-3 0-16,-1 4 0 0,3-3 0 0,0-1 0 15,3-2 0-15,6-17 0 0,-5 23 0 0,5-23 0 16,0 0 0-16,0 0 0 0,26 13 0 0,-26-13 0 16,31-19 0-16,-8-2 0 0,5-3 0 0,5-5 0 15,2-1 0-15,6-4 0 0,0 0 0 0,-1 1 0 16,0 2 0-16,-3 6 0 0,-3 2 0 16,-4 2 0-16,-3 3 0 0,-5 3 0 0,-3 5 0 15,-19 10 0-15,22-5 0 0,-22 5 0 16,0 0 0-16,4 24 0 0,-9-2 0 0,-5 7 0 15,-2 8 0-15,-3 4 0 0,-2 4 0 0,0-1 0 16,3-2 0-16,2-2 0 0,3-7 0 0,4-3 0 16,3-7 0-16,8 0 0 0,-6-23 0 0,24 43-85 15,-24-43-228-15,12 17-205 0,-12-17-120 16,17-11 146-16,11 20 492 0</inkml:trace>
  <inkml:trace contextRef="#ctx0" brushRef="#br3" timeOffset="149058.479">1069 11819 621 0,'0'0'64'0,"0"0"-106"0,0 0-14 16,0 0 14-16,0 0 24 0,-17-9 35 0,17 9 21 16,0 0 8-16,0 0 1 0,0 0-9 0,0 0-6 15,0 0-8-15,0 0 6 0,0 0 13 0,0 0 19 16,0 0 17-16,0 0 12 0,0 0 2 0,0 0-3 16,15-4-13-16,-15 4-15 0,19-5-13 0,-19 5-10 15,25-11-9-15,-8 6-6 16,-17 5-6-16,33-13-7 0,-33 13-2 0,33-8-3 15,-33 8-2-15,33-9-2 0,-16 7 0 0,-17 2-2 16,31-3 1-16,-14 4-2 0,-17-1 1 0,35 4 1 16,-17-2-2-16,-1 2 2 0,1 0-2 0,0-1 1 15,3 2 0-15,0 0 1 0,2-1-1 0,1-1 0 16,3 0 1-16,2-1 1 0,3-2 5 0,0 1 4 16,3-2 3-16,2 2 3 0,0-3 0 15,4 3-1-15,-3-2-3 0,3 2 0 0,-1-1-3 16,3 1-3-16,-2-1-2 0,3 2-2 0,-2-1-1 15,1 1 0-15,3 1-2 0,0-1 1 16,4 0-1-16,3 1-1 0,-1-1 1 0,3 1 1 16,-2-1-2-16,1-1 2 0,0 1-1 0,1-1 1 15,2 0 1-15,-1 0-1 0,5-2 6 16,1 1 3-16,1-2 2 0,4 0 4 0,-2-1 0 16,0 2 0-16,-1-3 3 0,-2 3-4 0,0-2 0 15,2 3-5-15,-2-1-3 0,1 2-1 0,1 0-3 16,1 2 2-16,-3-1-3 0,3 3 1 0,-3-2-1 15,-4 1 0-15,3 2-1 0,-3-1 2 0,4 1-1 16,0 0 1-16,2-1-3 0,2 0 2 0,-1-1-4 16,2-1 4-16,0 0 0 0,-3-2 0 15,3-1 0-15,0 0-1 0,3 0 1 16,3 0-1-16,0-1 3 0,3-2 0 0,-3 0-2 16,-2-1-1-16,0 0 4 0,-2 0-1 0,-1-2 5 15,-1 1 3-15,1-3 2 0,1 4-3 0,-4-2 0 16,1 0-7-16,-3 1 3 0,-2 0-4 0,-3-1 0 15,-2 1-2-15,0 0 0 0,0 1 4 0,1 0 0 16,2-1 1-16,-3 0-1 0,-2 0-5 16,0-1 1-16,1 0 0 0,-2 0 2 0,-1 0-4 15,-2 0 3-15,-4 0-4 0,1 0 1 0,-4 1 0 16,0 0 3-16,-3 1-1 0,-2 1 1 0,-4-1-2 16,-4 3 0-16,-4 0 0 0,-7 1 0 15,-19 0 0-15,28 1 0 0,-28-1 0 0,0 0 0 16,0 0-6-16,0 0-4 0,0 0-3 15,0 0-7-15,-8 18-11 0,8-18-39 0,-23 1-105 16,23-1-440-16,0 0-13 0,-14 17 150 0</inkml:trace>
  <inkml:trace contextRef="#ctx0" brushRef="#br0" timeOffset="205925.6701">1104 12322 1388 0,'0'0'124'16,"0"0"-33"-16,0 0-21 0,0 0-19 0,0 0-8 0,0 0-10 16,0 0-7-16,0 0-5 0,0 0-2 0,2 20-2 15,-2-20-2-15,0 31-7 0,0-8 4 0,-2 4-12 16,0 2 7-16,-1 6-6 0,-1 2 6 16,0 6-9-16,-2 5 0 0,-3 3 21 0,-2 4-24 15,-1 3 24-15,-4 0-12 0,-1-1-16 0,-1-2 14 16,0-4-16-16,3-6 12 0,2-6-6 0,4-6 7 15,5-8-12-15,4-25-6 0,9 28-42 0,-9-28-70 16,21-14-476-16,-7-5-40 0,9-2 153 0</inkml:trace>
  <inkml:trace contextRef="#ctx0" brushRef="#br0" timeOffset="206160.4539">761 12527 1852 0,'-27'12'35'0,"4"-9"6"0,23-3-9 0,-21-1-6 16,21 1-7-16,0 0-3 0,5-24-5 0,-5 24 2 15,31-34-11-15,-6 12-2 0,9-4 0 0,9-6 0 16,7 1 0-16,9-2 0 0,6 3 0 0,2 1 0 16,1 4 0-16,-6 0 0 0,-6 7 0 0,-5 5 0 15,-6 3 0-15,-4 8 0 0,-4 1 0 0,-4 5 0 16,-7 1-14-16,0 7-40 0,-9-3-28 0,8 14-55 15,-25-23-77-15,36 20-309 0,-36-20-65 0,12 25 154 16</inkml:trace>
  <inkml:trace contextRef="#ctx0" brushRef="#br0" timeOffset="206488.5743">1559 12463 1180 0,'16'38'232'16,"-35"-30"-70"-16,28 18-58 0,-9-26-46 0,-3 39-8 16,1-20-13-16,4 5-2 0,-2 1-10 0,3 4-14 15,-3-3 31-15,1 6-34 0,-1-3 28 0,0 0-18 16,-1-3-10-16,1 1 8 0,-1-3-7 0,1-3 4 15,0-1-10-15,0-2-3 0,0-1 0 0,0-17 0 16,2 22 0-16,-2-22 0 0,0 0 0 0,0 0 0 16,0 0 0-16,0 0 0 0,17 4 0 0,-17-4 0 15,14-17 0-15,-14 17 0 0,21-31 0 0,-8 12 0 16,1-4 0-16,2-1 0 0,2-4 0 0,0-2 0 16,2 1 0-16,-1-3 0 0,2 0 0 15,0 0 0-15,1 2 0 0,-2 4 0 0,0 4 0 16,-2 4 0-16,-18 18 0 0,28-16 0 0,-28 16 0 15,17 2 0-15,-17-2 0 0,7 27 0 0,-6-3 0 16,1 6 0-16,-5 4 0 0,-2 4 0 0,-2 2 0 16,0-2 0-16,-2 2 0 0,1-1 0 0,2-3 0 15,0-2 0-15,3-3 0 0,2-3 0 0,5-2-21 16,2-8-21-16,7 2-22 0,-13-20-37 0,41 28-169 16,-41-28-352-16,39-6 14 0,-14 4 290 0</inkml:trace>
  <inkml:trace contextRef="#ctx0" brushRef="#br0" timeOffset="207896.9892">2280 12819 1387 0,'0'0'105'0,"-30"9"-33"15,30-9-21-15,0 0-10 0,0 0-2 0,-22 9-9 16,22-9-7-16,0 0-4 0,0 0-6 0,0 0-4 15,0 0 0-15,0 0 0 0,0 0 4 0,0 0 6 16,0 0 4-16,23 7 1 0,-23-7 3 0,30-8-4 16,-9 2-5-16,2-1-2 0,4 0-6 0,1-2-2 15,2 0-4-15,-1-2 1 0,3-1-5 0,-3-1 2 16,0 1-1-16,-1 2 2 16,-5-3-5-16,-3 4-16 0,-20 9 18 0,23-21-19 15,-23 21 35-15,6-17-10 0,-6 17 12 0,-5-18-11 16,5 18-4-16,-21-23 1 0,21 23-3 0,-31-19 1 15,10 12-1-15,-2 2 3 0,-2 3-1 0,-2 4 1 16,-2 3 4-16,-1 5-2 0,2 6-6 0,-2 5 0 16,3 3 0-16,-1 5 0 0,4 1 0 0,2 3 0 15,4 3 0-15,2 0 0 0,6 1 0 16,5-4 0-16,3 0 0 0,7-3 0 0,3-3 0 16,7-3 0-16,6-7 0 0,5-5 0 0,8-5 0 15,8-5 0-15,3-7 0 0,7-1 0 0,-1-17-81 16,29 7-550-16,-26-9-48 0,14 4 24 0</inkml:trace>
  <inkml:trace contextRef="#ctx0" brushRef="#br0" timeOffset="208287.3371">3877 12542 1787 0,'0'0'55'0,"-28"-3"-25"0,28 3-3 16,-34 8-4-16,17-1-1 0,-2 2-6 0,1 3-4 16,-2 3-8-16,0 1 3 0,-1 5-4 0,2 4-10 15,2 3 27-15,1 1-25 0,3 0 25 0,3-1-14 16,3-2-6-16,3-4 2 0,3 0-5 0,6-5 3 16,-5-17-2-16,22 23 2 0,-3-17-2 15,4-5 2-15,6-5 0 0,4-4-6 0,5-4-5 16,2-7-15-16,6 3-12 0,-6-14-44 15,21 25-136-15,-28-24-382 0,18 6-52 0,-7 0 271 0</inkml:trace>
  <inkml:trace contextRef="#ctx0" brushRef="#br0" timeOffset="208881.1102">4311 12533 1683 0,'-29'5'92'15,"12"11"-32"-15,-9-5-13 0,5 7-4 0,-2-1-10 16,3 4-5-16,-1 1-8 0,3 2-16 0,0 3 25 15,3 0-26-15,2 1 2 0,0-1-5 0,5-1 0 16,3 0 0-16,4-4 0 0,3-3 0 0,-2-19 0 16,14 29 0-16,-14-29 0 15,29 18 0-15,-7-14 0 0,3-7 0 0,4-2 0 16,3-7 0-16,2-5 0 0,3-4 0 0,-1-6 0 16,-2-1 0-16,-1-3 0 0,-4-2 0 0,-3 0 0 15,-4 1 0-15,-4-1 0 0,-4 3 0 0,-5 2 0 16,-3 2 0-16,-4 1 0 0,-3 4 0 0,-4 0 0 15,-2 3 0-15,7 18 0 0,-24-23 0 0,7 14 0 16,-3 6 0-16,2 3 0 0,-4 5 0 16,1 6 0-16,1 2 0 0,-1 5 0 0,2 0 0 15,2 3 0-15,2-1 0 0,5-2 0 0,7-1 0 16,3-17 0-16,7 26 0 0,-7-26 0 0,32 17 0 16,-9-15 0-16,5-3 0 0,4-3 0 0,4-1 0 15,0-2 0-15,2-1 0 0,1-1 0 16,-1-1 0-16,-2 1 0 0,-1-2 0 0,-2 2 0 15,-5 0 0-15,-5 2 0 0,-5 2 0 16,-18 5 0-16,20-3 0 0,-20 3 0 0,0 0 0 16,0 0 0-16,0 0 0 0,-20 11 0 0,20-11 0 15,-26 17 0-15,9-5 0 0,0 3 0 0,-2 2 0 16,2 1 0-16,0 4 0 0,2 1 0 0,1 1 0 16,3 0 0-16,1-1 0 0,6-3 0 0,0-1 0 15,5-1 0-15,-1-18 0 0,12 29 0 16,-12-29 0-16,23 17 0 0,-23-17 0 15,34 9 0-15,-13-10 0 0,2-1 0 0,3-7 0 16,1-3 0-16,1-4 0 0,1-4 0 0,-3-3 0 16,0-2 0-16,-2-2 0 0,-3-2 0 0,-4 1 0 15,-2 0 0-15,-4 2 0 0,-3 0 0 0,-3 0 0 16,-3 1 0-16,-4 0 0 0,0 1 0 0,-5-2 0 16,3 1 0-16,-4-2-5 0,6 6-54 15,-7-6-18-15,9 27-37 0,-15-41-165 0,15 41-332 16,0 0 24-16,0 0 273 0</inkml:trace>
  <inkml:trace contextRef="#ctx0" brushRef="#br0" timeOffset="209115.4776">5274 12188 1853 0,'0'-17'122'0,"0"17"-73"0,0 0-26 0,-19-11-23 16,19 11 0-16,0 0 0 0,-27 11 0 0,27-11 0 15,-21 29 0-15,9-6 0 0,1 5 0 0,-2 5 0 16,1 2 0-16,-1 2 0 0,2 4 0 0,3 3 0 16,-2 1 0-16,2 2 0 0,-1-1 0 15,2-2 0-15,4-1 0 0,2-3 0 0,1-6 0 16,8-3 0-16,-5-10-32 0,19 21-238 0,-22-42-372 16,23 32-13-16,-23-32 208 0</inkml:trace>
  <inkml:trace contextRef="#ctx0" brushRef="#br0" timeOffset="209740.4703">5397 12530 1252 0,'-10'40'333'16,"3"-5"96"-16,7-35-401 0,0 0-23 0,5 18-5 15,-5-18 0-15,0 0 0 0,26 8 0 0,-26-8 0 16,36-5 0-16,-12-1 0 0,2-1 0 15,2-2 0-15,2 1 0 0,0-6 0 16,2 0 0-16,0-3 0 0,-2-1 0 0,0 2 0 16,-2-1 0-16,-2-1 0 0,-4 0 0 0,-4 0 0 15,-18 18 0-15,23-31 0 0,-23 31 0 0,11-24 0 16,-11 24 0-16,-2-24 0 0,2 24 0 0,-15-19 0 16,15 19 0-16,-27-11 0 0,10 10 0 0,-1 3 0 15,-3 4 0-15,2 4 0 0,-1 2 0 16,1 1 0-16,0 6 0 0,0 2 0 0,1 3 0 15,2 3 0-15,0 1 0 0,3-1 0 0,5 1 0 16,2 0 0-16,6-4 0 0,3-1 0 0,6-5 0 16,-9-18 0-16,26 28 0 0,-9-18 0 0,3-5 0 15,2-3 0-15,3-3 0 0,5-3 0 16,4-4 0-16,1-3 0 0,4-4 0 0,-2-4 0 16,2 0 0-16,2-1 0 0,-3 1 0 15,1 0 0-15,-3 2 0 0,-5 0 0 0,-4 5 0 16,-6 1 0-16,-21 11 0 0,26-10 0 0,-26 10 0 15,0 0 0-15,0 0 0 0,0 0 0 0,8 26 0 16,-16-8 0-16,-1 3 0 0,-3 4 0 0,-2 1 0 16,0 2 0-16,-1 0 0 0,2 0 0 0,0-2 0 15,4-1 0-15,1-4 0 0,5-3 0 16,3-18 0-16,-1 23 0 0,1-23 0 0,0 0 0 16,0 0 0-16,20 8 0 0,-20-8 0 15,18-12 0-15,-18 12 0 0,25-31 0 0,-13 11 0 16,1-2 0-16,-1-1 0 0,-1 1 0 0,-1-3 0 15,0 2 0-15,-3 0 0 0,2 0 0 0,-2 1 0 16,-1 2 0-16,3-2 0 0,-3 1 0 0,2 4 0 16,-1-1 0-16,-7 18 0 0,19-28 0 15,-19 28 0-15,22-18 0 0,-22 18 0 0,30-11 0 16,-7 10 0-16,-5-11-37 0,29 33-333 0,-40-41-143 16,27 23-125-16,-6-3 150 0,-6-21 488 0</inkml:trace>
  <inkml:trace contextRef="#ctx0" brushRef="#br0" timeOffset="210131.1888">7475 12001 1192 0,'0'0'586'0,"29"-20"-520"0,-29 20-15 16,19-15-18-16,-19 15-3 0,0 0-8 0,0 0 2 15,17 2-2-15,-17-2-1 0,-2 28-21 0,0-6 0 16,0 2 0-16,-2 6 0 0,-2 6 0 0,0 4 0 16,-4 6 0-16,0 1 0 0,-2 2 0 0,0 0 0 15,1 0 0-15,1-2 0 0,3 0 0 0,0-2 0 16,2-4 0-16,2-1 0 0,3-8-3 0,7 1-36 16,-7-33-80-16,29 59-196 0,-29-59-304 15,22 26-9-15,-22-26 305 0</inkml:trace>
  <inkml:trace contextRef="#ctx0" brushRef="#br0" timeOffset="210653.7885">7383 12492 1270 0,'-21'-21'591'0,"21"21"-484"16,0 0-36-16,-22 5-63 0,22-5-8 0,0 0 0 16,0 0 0-16,0 0 0 0,0 0 0 15,0 0 0-15,0 0 0 0,23 13 0 0,2-20 0 16,4-5 0-16,9-4 0 0,3-4 0 0,8-6 0 15,2-2 0-15,3-2 0 0,0-4 0 0,2 3 0 16,-4-5 0-16,2 0-4 0,-5-1-37 0,3 1 16 16,-6-2 8-16,-2 6-40 0,-8-6 26 15,1 10-45-15,-16-8 17 0,3 9 23 0,-14-2 9 16,-2 5 32-16,-8 24 15 0,-5-33 26 0,5 33 11 16,-21-10 10-16,21 10-4 0,-31 7-9 0,11 4-10 15,-4 3-27-15,1 6-17 0,-3 4 0 0,1 4 0 16,-2 4 0-16,1 6 0 0,0 3 0 0,0 4 0 15,2 1 0-15,-1 0 0 16,5-1 0-16,2 1 0 0,2-3 0 0,4-3 0 16,3-5 0-16,3-4 0 0,2-2 0 0,4-1 0 15,3-6 0-15,2-2 0 0,-5-20 0 0,12 28 0 16,-12-28 0-16,22 18 0 0,-22-18 0 0,28 8 0 16,-28-8 0-16,30-7 0 0,-13-1 0 0,0-2 0 15,0-3 0-15,0-1 0 0,-17 14 0 0,31-36 0 16,-17 18 0-16,1-1 0 0,-1 0 0 15,0-1 0-15,-2 2 0 0,0 1 0 0,-12 17 0 16,22-28 0-16,-22 28 0 0,17-15 0 0,-17 15 0 16,0 0 0-16,17 0 0 0,-17 0 0 15,11 18 0-15,-11-18 0 0,11 36 0 0,-8-13 0 16,1 2 0-16,-1 1 0 0,1 0 0 0,0 1 0 16,3 1 0-16,1-4 0 0,1 0 0 0,1-3 0 15,5-2 0-15,-15-19-77 0,36 41-46 16,-36-41-175-16,40 20-100 0,-40-20-114 0,23-12-29 15,8 21 444-15</inkml:trace>
  <inkml:trace contextRef="#ctx0" brushRef="#br0" timeOffset="211013.1619">8515 12372 1265 0,'-4'22'607'0,"4"-22"-535"0,0 0-26 0,-21 18-10 16,21-18-15-16,0 0-21 0,0 23 0 0,0-23 0 15,0 0 0-15,21 12 0 0,-21-12 0 0,30-1 0 16,-11-2 0-16,-1-2 0 0,5-1 0 0,-1 0 0 16,3-3 0-16,-1-1 0 0,0-1 0 0,-3-1 0 15,-4 0 0-15,-17 12 0 0,25-26 0 16,-25 26 0-16,11-24 0 0,-11 24 0 0,0-23 0 16,0 23 0-16,-11-23 0 0,11 23 0 0,-21-21 0 15,21 21 0-15,-34-13 0 0,10 12 0 0,0 4 0 16,-4 4 0-16,0 3 0 0,0 5 0 15,0 3 0-15,1 5 0 0,2 4 0 0,1 2 0 16,2 3 0-16,3 0 0 0,2 0 0 0,7-2 0 16,1-4 0-16,8-1 0 0,3-4 0 15,6-2 0-15,2-3 0 0,7-2 0 0,7-3 0 16,5 0 0-16,6-7 0 0,10 0 0 0,1-9 0 16,11 4 0-16,-9-26-184 0,36 39-227 0,-36-33-263 15,24 5 65-15,2 4 441 0</inkml:trace>
  <inkml:trace contextRef="#ctx0" brushRef="#br0" timeOffset="211747.5261">9710 12219 1867 0,'5'-19'29'16,"-5"19"-16"-16,13-29 1 0,-13 29-2 0,0 0 2 16,13-17 5-16,-13 17 0 0,0 0 4 0,0 0-5 15,0 0-4-15,-11 28-9 0,11-28-5 0,-15 34 0 16,7-15 0-16,-2 3 0 0,0 1 0 16,2 0 0-16,-2 1 0 0,3 0 0 0,1-1 0 15,1 0 0-15,1 1 0 0,3 1 0 0,2-4 0 16,2 1 0-16,0 0 0 0,3-2 0 0,2-1 0 15,-8-19 0-15,19 27 0 0,-19-27 0 16,28 15 0-16,-10-14 0 0,2-2 0 0,-1-4 0 16,2-3 0-16,-2-4 0 0,2-4 0 0,-3-2 0 15,1-4 0-15,-4 0 0 0,2-6 0 16,-2 2 0-16,-2 0 0 0,1-1 0 0,-4 2 0 16,-2 1 0-16,-1 2 0 0,-2 3 0 0,-5 19 0 15,11-29 0-15,-11 29 0 0,0 0 0 0,11-18 0 16,-11 18 0-16,0 0 0 0,0 0 0 0,0 0 0 15,0 0 0-15,22 25 0 0,-22-25 0 0,17 32 0 16,-7-14 0-16,-2 2 0 0,2 2 0 16,0-1 0-16,1 1 0 0,1-2 0 0,1 2 0 15,3-2 0-15,1-3 0 0,0-2 0 16,1-7 0-16,1 1 0 0,0-6 0 0,0-3 0 16,2-1 0-16,-1-5 0 0,-1-2 0 0,-2-3 0 15,-17 11 0-15,29-32 0 0,-17 13 0 0,-1-4 0 16,-1-2 0-16,-1-1 0 0,-3-2 0 0,0 1 0 15,-1-1 0-15,-2 1 0 0,-2 2 0 16,1-1 0-16,-1 3 0 0,-1 0 0 0,2 4 0 16,0 2 0-16,-2 17 0 0,4-22 0 0,-4 22 0 15,0 0-17-15,0 0-27 0,0 0-22 0,27 4-33 16,-27-4-142-16,27 10-233 0,-27-10-91 0,19 6 25 16,6 11 540-16</inkml:trace>
  <inkml:trace contextRef="#ctx0" brushRef="#br0" timeOffset="212153.7893">10861 12135 1275 0,'0'20'558'0,"-21"-20"-478"0,21 0-24 0,-39 11-18 16,17-3-2-16,-1 0-32 0,-1 3-4 0,-1 0 0 16,-1 3 0-16,-1 1 0 0,3-1 0 15,-2 3 0-15,4 1 0 0,2 3 0 0,4-1 0 16,3 2 0-16,3 0 0 0,5-3 0 0,4 0 0 15,1-19 0-15,11 29 0 0,-11-29 0 16,26 23 0-16,-6-14 0 0,1-3 0 0,3-3 0 16,1-3 0-16,5-5 0 0,-1-2 0 0,4-3 0 15,0-3 0-15,-2-4 0 0,1 0 0 0,-5-4 0 16,-4-1 0-16,-1 1 0 0,-4-2 0 16,-2 0 0-16,-1 1 0 0,-4 0 0 0,-2-1 0 15,-3 1 0-15,-4 3 0 0,0 1 0 0,-2 18 0 16,-3-27 0-16,3 27 0 0,0 0 0 0,-12-18 0 15,12 18 0-15,0 0 0 0,-17 18 0 0,17-18 0 16,-15 35 0-16,8-12 0 0,1 2 0 0,1 1 0 16,3-3 0-16,0-1 0 0,5-3 0 15,-3-19 0-15,11 32 0 0,-11-32 0 16,24 20 0-16,-24-20 0 0,37 7 0 0,-17-9 0 16,8-3 0-16,-1-7 0 0,7 0-16 0,-2-9-67 15,10 14-73-15,-28-38-151 0,38 39-64 0,-41-38-64 16,23 13-7-16,5 12 206 0,-28-33 236 0</inkml:trace>
  <inkml:trace contextRef="#ctx0" brushRef="#br0" timeOffset="212341.2748">11510 11545 1729 0,'0'0'192'16,"0"0"-113"-16,0 0-34 0,-18 13-43 0,10 10-2 16,-5 5 0-16,1 4 0 0,0 6 0 15,-4 4 0-15,1 5 0 0,-1 3 0 0,0 3 0 16,0 4 0-16,0 0 0 0,5 0 0 0,-1-2 0 15,5-6 0-15,2-3 0 0,0-6 0 16,1-5 0-16,6-5 0 0,-2-6 0 0,5 1 0 16,-5-25-109-16,17 49-216 0,-36-58-150 0,19 9-143 15,19 20 99-15,-24-37 519 0</inkml:trace>
  <inkml:trace contextRef="#ctx0" brushRef="#br0" timeOffset="212513.2338">11335 12122 1482 0,'-34'-45'436'16,"34"45"-329"-16,0 0-85 0,-1-21-22 0,1 21 0 16,0 0 0-16,0 0 0 0,0 0 0 0,0 0 0 15,12-22 0-15,-12 22 0 0,29-21 0 0,-9 10 0 16,-1-1 0-16,4 3 0 0,-1-2 0 0,6 7 0 16,1-4 0-16,9 11-88 0,-17-30-209 15,40 44-183-15,-37-30-123 0,18 13 26 0,7 17 576 16</inkml:trace>
  <inkml:trace contextRef="#ctx0" brushRef="#br0" timeOffset="213200.6901">11684 12291 1092 0,'0'0'566'0,"0"0"-495"0,0 0-19 16,21-9 3-16,-4 7 2 0,-17 2-9 0,30-13-5 15,-13 4-6-15,7 1-11 0,1-2-26 16,1-1 0-16,-1 0 0 0,-1 2 0 16,0-1 0-16,-3 0 0 0,-2 2 0 0,-2-1 0 0,-17 9 0 15,28-15 0-15,-28 15 0 0,19-15 0 16,-19 15 0-16,0 0 0 0,7-22 0 0,-7 22 0 15,0 0 0-15,-15-23 0 0,15 23 0 0,-21-14 0 16,21 14 0-16,-28-12 0 0,11 7 0 16,-1 1 0-16,-1 3 0 0,-1 1 0 0,0 4 0 15,0 1 0-15,-2 4 0 0,0 6 0 0,-2 0 0 16,-1 8 0-16,1 3 0 0,1 3 0 0,2 2 0 16,3 1 0-16,2-2 0 0,6-1 0 0,7-5 0 15,4-1 0-15,4-5 0 0,-5-18 0 0,29 28 0 16,-8-19 0-16,5-5 0 0,6-2 0 15,3-7 0-15,7-5 0 0,1-4 0 16,4-5 0-16,1-2 0 0,2-4 0 0,0-1 0 16,-1-2 0-16,-2 0 0 0,-3 0 0 0,-6 1 0 15,-4 1 0-15,-6 6 0 0,-7 2 0 0,-21 18 0 16,26-22 0-16,-26 22 0 0,0 0 0 0,0 0 0 16,0 0 0-16,0 0 0 0,-19 26 0 0,4-4 0 15,-2 5 0-15,0 3 0 0,0 3 0 0,-1 0 0 16,-1 0 0-16,4 1 0 0,0-3 0 15,4-2 0-15,4-2 0 0,3-8 0 0,4-19 0 16,3 29 0-16,-3-29 0 0,0 0 0 0,18 15 0 16,-18-15 0-16,0 0 0 0,25-15 0 0,-25 15 0 15,20-30 0-15,-9 8 0 0,1-4 0 16,0-1 0-16,0-3 0 0,2 0 0 0,-3-2 0 16,-1 1 0-16,3-1 0 0,0 1 0 15,2-2 0-15,2 2 0 0,-2 1 0 0,4 1 0 16,-1 0 0-16,-1 3 0 0,1 4 0 0,-3 4 0 15,-15 18 0-15,27-24 0 0,-27 24 0 0,25-8 0 16,-7 11 0-16,-18-3 0 0,32 14 0 0,-32-14-216 16,29 18-63-16,-29-18-129 0,0 0-73 0,27 17-20 15,-27-17 340-15</inkml:trace>
  <inkml:trace contextRef="#ctx0" brushRef="#br0" timeOffset="213372.5313">12658 12267 2047 0,'-12'18'0'0,"0"2"0"16,0 3 0-16,0 4 0 0,-3 3 0 0,2 2 0 15,-1 0 0-15,2-3 0 0,3 0 0 16,-1-5 0-16,9 4 0 0,1-28-175 0,12 40-336 16,-12-40-180-16,0 0 71 0,37 29 571 0</inkml:trace>
  <inkml:trace contextRef="#ctx0" brushRef="#br0" timeOffset="213872.5509">13550 11635 1857 0,'0'0'46'0,"0"0"-9"15,16-23-7-15,-16 23-2 0,0 0-3 0,0 0-1 16,0 0-24-16,-6 29 0 0,1-6 0 0,-1 8 0 15,-3 5 0-15,1 6 0 0,-5 5 0 0,1 7 0 16,-2 5 0-16,-2 0 0 0,1 4 0 0,1 0 0 16,0-3 0-16,1 0 0 0,0-6 0 0,-1-3 0 15,3-8 0-15,4-3 0 0,4-7 0 0,5-4 0 16,5-5 0-16,-7-24-23 0,33 50-226 16,-33-50-384-16,27 8 15 0,-27-8 95 0</inkml:trace>
  <inkml:trace contextRef="#ctx0" brushRef="#br0" timeOffset="214079.9043">13342 12088 1158 0,'-26'40'456'0,"-13"-4"-23"0,11-22-433 16,7 0 0-16,21-14 0 0,-24 23 0 0,24-23 0 15,0 0 0-15,0 0 0 0,25 17 0 0,-1-19 0 16,10-4 0-16,10-5 0 0,7-5 0 0,7-7 0 15,8-3 0-15,5-4 0 0,3 0 0 0,4-4 0 16,-2 1 0-16,-2-2 0 0,1 1 0 16,-11-3-34-16,4 10-72 0,-23-26-166 0,27 37-270 15,-32-19-57-15,4 11 106 0</inkml:trace>
  <inkml:trace contextRef="#ctx0" brushRef="#br0" timeOffset="214439.2765">14286 11558 1162 0,'-69'-6'446'0,"59"33"-59"0,-18-13-335 0,3 5-52 15,1 3 0-15,2 2 0 0,1 4 0 0,1 1 0 16,0 4 0-16,2 2 0 0,-1 4 0 16,-1 2 0-16,2 1 0 0,1 4 0 0,0-1 0 15,1 1 0-15,-1-3 0 0,1 1 0 0,2-1 0 16,-2 0 0-16,2-2 0 0,2-5 0 0,2-7 0 16,7-4 0-16,0-4 0 0,3-21 0 0,6 25 0 15,-6-25 0-15,0 0 0 0,20 15 0 0,-20-15 0 16,17-5 0-16,-17 5 0 15,23-18 0-15,-7 1 0 0,2-4 0 0,0-4 0 16,3-2 0-16,-2 0 0 0,3-1 0 0,-1-1 0 16,-2 1 0-16,2 3 0 0,-3 2 0 0,1 2 0 15,-2 5 0-15,-17 16 0 0,26-15 0 0,-26 15 0 16,17 1 0-16,-17-1 0 0,15 17 0 0,-15-17 0 16,10 37 0-16,-7-11 0 0,-1 1 0 0,-1 4 0 15,-1-2 0-15,1-1 0 0,3-3 0 16,1-1 0-16,1-3 0 0,5-1 0 0,-11-20 0 15,26 33 0-15,-26-33 0 0,38 22 0 0,-18-21 0 16,17 15-195-16,-27-36-60 0,37 37-157 0,-47-17-191 16,33-29 113-16,4 24 399 0</inkml:trace>
  <inkml:trace contextRef="#ctx0" brushRef="#br0" timeOffset="214785.012">14514 12106 1113 0,'-2'31'466'15,"-12"-7"2"-15,14-24-468 0,-25 10 0 0,25-10 0 16,0 0 0-16,-10 24 0 0,10-24 0 0,9 22 0 16,-9-22 0-16,20 19 0 0,-20-19 0 0,33 16 0 15,-11-12 0-15,4-2 0 0,3-2 0 16,1-2 0-16,2-2 0 0,1-1 0 0,-4-2 0 16,-2-3 0-16,-4 1 0 0,-5-3 0 0,-18 12 0 15,27-23 0-15,-27 23 0 0,11-21 0 0,-11 21 0 16,-5-24 0-16,5 24 0 0,-15-26 0 0,15 26 0 15,-28-21 0-15,10 13 0 0,-2 2 0 0,0 4 0 16,-1 1 0-16,-2 1 0 0,-1 5 0 0,-2 5 0 16,1 6 0-16,-2 7 0 15,3 5 0-15,3 3 0 0,0 2 0 0,5 1 0 16,2 1 0-16,3 0 0 0,5-3 0 0,5-5 0 16,8-5 0-16,7-4 0 0,11-2 0 0,9-4 0 15,11-3 0-15,10-5 0 0,3-7 0 0,16-3 0 16,-5-17-91-16,32 24-188 0,-37-43-209 0,27 20-152 15,-6-8 124-15,-7-16 484 0</inkml:trace>
  <inkml:trace contextRef="#ctx0" brushRef="#br0" timeOffset="215183.6998">16060 11652 1283 0,'-22'-20'495'0,"22"20"-299"16,0 0-175-16,-2 21-8 0,2-21-3 0,-8 36 2 15,3-7-5-15,-1 4 3 0,-2 7-10 0,-2 4 0 16,-2 4 0-16,-1 3 0 0,-1 2 0 16,1 0 0-16,-1 1 0 0,2 0 0 0,0-2 0 15,2 0 0-15,2-5 0 0,2-4 0 0,3-3 0 16,6-5 0-16,3-4 0 0,1-4 0 0,8-4 0 15,-15-23-43-15,41 37-72 0,-38-54-243 0,46 34-152 16,-27-29-91-16,18 0 182 0</inkml:trace>
  <inkml:trace contextRef="#ctx0" brushRef="#br0" timeOffset="215839.9381">16455 12063 1893 0,'-38'17'66'0,"20"-6"-17"0,-4-2-17 15,4 5-25-15,-1 2-7 0,0 1 0 0,0 3 0 16,1 3 0-16,1 2 0 0,1 1 0 16,2 1 0-16,5-1 0 0,1 0 0 0,5 0 0 15,2-1 0-15,4-2 0 0,2-2 0 0,6-2 0 16,2-3 0-16,4-2 0 0,4-3 0 0,2-5 0 16,2-1 0-16,0-4 0 0,2-2 0 15,1-4 0-15,-1-4 0 0,2-2 0 0,-3-3 0 16,-2-3 0-16,-1-5 0 0,-3-1 0 0,1-1 0 15,-2-3 0-15,0 2 0 0,-3-2 0 16,-3 1 0-16,-1 2 0 0,-5-2 0 0,-3 2 0 16,-4 2 0-16,-4 0 0 0,-3 2 0 0,-3 1 0 15,10 19 0-15,-25-25 0 0,25 25 0 0,-26-9 0 16,26 9 0-16,-18 2 0 0,18-2 0 0,0 0 0 16,-19 9 0-16,19-9 0 0,0 0 0 0,0 0 0 15,12 20 0-15,-12-20 0 0,24 9 0 16,-4-8 0-16,0-1 0 0,6-1 0 15,0-2 0-15,2 2 0 0,2 0 0 0,2 2 0 16,-2-1 0-16,-2 2 0 0,-8 3 0 0,-3 1 0 16,-17-6 0-16,20 17 0 0,-20-17 0 0,5 22 0 15,-5-22 0-15,-4 29 0 0,4-29 0 0,-15 33 0 16,3-15 0-16,-1 0 0 0,-3 1 0 0,0 1 0 16,-1-2 0-16,-1 1 0 0,2-1 0 15,16-18 0-15,-25 30 0 0,25-30 0 0,-11 20 0 16,11-20 0-16,0 0 0 0,0 0 0 0,22 5 0 15,-22-5 0-15,31-14 0 0,-11 2 0 0,2-3 0 16,2-5 0-16,3-2 0 0,-1-2 0 16,2 0 0-16,-1-1 0 0,0-1 0 0,-2 3 0 15,1 0 0-15,-3 4 0 0,-3 2 0 0,-2 3 0 16,-18 14 0-16,28-20 0 0,-28 20 0 16,0 0 0-16,17 1 0 0,-17-1 0 0,0 22 0 15,-3-4 0-15,-2 4 0 0,-1 3 0 0,-1 3 0 16,1-1 0-16,2-1 0 0,3 1 0 0,4 0 0 15,0-4 0-15,6 1 0 0,-1-6 0 0,8 0 0 16,1-5 0-16,7 0 0 0,-2-9-43 0,12 6-50 16,-14-22-77-16,28 28-86 0,-35-42-39 15,35 32-53-15,-17-12-126 0,-17-19 107 0,23 22 367 16</inkml:trace>
  <inkml:trace contextRef="#ctx0" brushRef="#br0" timeOffset="216277.4619">17474 12218 1887 0,'-13'-29'73'16,"2"6"-33"-16,-4 0-7 0,3 4-19 0,1 2-14 15,11 17 0-15,-18-21 0 0,18 21 0 0,0 0 0 16,-24 0 0-16,24 0 0 0,-20 22 0 16,8-4 0-16,1 3 0 0,-2 3 0 0,1 2 0 15,-2 0 0-15,3 3 0 0,2-3 0 0,0 0 0 16,4-5 0-16,3-2 0 0,2-19 0 0,6 27 0 16,-6-27 0-16,19 18 0 0,-19-18 0 0,28 3 0 15,-10-5 0-15,-1-3 0 0,0-3 0 16,3-3 0-16,-2-2 0 0,2-3 0 0,-1 0 0 15,1-2 0-15,-1-1 0 0,-3 0 0 16,0 1 0-16,-3 1 0 0,-2 0 0 0,-11 17 0 16,19-26 0-16,-19 26 0 0,13-17 0 0,-13 17 0 15,0 0 0-15,0 0 0 0,0 0 0 0,-5 20 0 16,-3 0 0-16,-1 4 0 0,-3 5 0 0,-3 5 0 16,-1 2 0-16,-3 5 0 0,-3 5 0 0,-4 5 0 15,-2 6 0-15,-1 5 0 0,-1 0 0 16,-1 1 0-16,3-3 0 0,0-7 0 0,5-5 0 15,4-7 0-15,3-6 0 0,4-3 0 0,2-7 0 16,3-2 0-16,-2-3 0 0,9-20 0 0,-11 21 0 16,11-21 0-16,0 0 0 0,0 0 0 15,0 0 0-15,4-26 0 0,3 3 0 0,1-4 0 16,1-1 0-16,1-3 0 0,1-1 0 0,-1-3 0 16,2 0 0-16,-2-6 0 0,2-1 0 15,-3-7 0-15,6 6-79 0,-11-20-69 0,27 32-67 16,-34-36-70-16,42 42-91 0,-25-8-133 0,-5-9 83 15,20 30 418-15</inkml:trace>
  <inkml:trace contextRef="#ctx0" brushRef="#br0" timeOffset="217011.8182">17797 12192 1563 0,'-20'14'334'0,"5"12"-201"16,15-26-116-16,0 0-17 0,-8 24 0 0,8-24 0 15,0 0 0-15,22 14 0 0,-22-14 0 0,35 0 0 16,-13-2 0-16,4-4 0 0,0 0 0 0,2-3 0 15,-1 1 0-15,0-2 0 0,-3-1 0 16,-3-1 0-16,-3-1 0 0,-18 13 0 16,27-26 0-16,-27 26 0 0,11-26 0 0,-11 26 0 15,-3-27 0-15,3 27 0 0,-14-23 0 0,14 23 0 16,-31-14 0-16,11 8 0 0,-2 2 0 0,-4 3 0 16,1 3 0-16,-2 6 0 0,-1 2 0 0,1 9 0 15,-1 4 0-15,0 4 0 0,1 4 0 0,2 2 0 16,2 1 0-16,5 1 0 0,4 0 0 0,6-2 0 15,4-3 0-15,8-2 0 0,5-5 0 16,7-3 0-16,5-5 0 0,6-4 0 0,4-5 0 16,5-5 0-16,5-4 0 0,3-5 0 15,4-1 0-15,5-3 0 0,5-4 0 0,5-2 0 16,0-4 0-16,-3-1 0 0,-5-1 0 0,-4-1 0 16,-7 0 0-16,-4 2 0 0,-7 2 0 0,-5 0 0 15,-8 2 0-15,-20 19 0 0,26-28 0 16,-26 28 0-16,0 0 0 0,6-21 0 0,-6 21 0 15,0 0 0-15,-21 5 0 0,21-5 0 0,-28 27 0 16,10-9 0-16,0 5 0 0,-2 0 0 0,1 3 0 16,1 1 0-16,-1 0 0 0,2-1 0 0,4 0 0 15,2-2 0-15,2-4 0 0,9-20 0 0,-7 29 0 16,7-29 0-16,5 17 0 0,-5-17 0 0,0 0 0 16,21 8 0-16,-21-8 0 15,0 0 0-15,20-16 0 0,-20 16 0 0,16-22 0 16,-16 22 0-16,15-33 0 0,-8 14 0 0,3 0 0 15,-2-3 0-15,3 0 0 0,3 0 0 0,-2 1 0 16,2-2 0-16,3 0 0 0,2 0 0 0,0 0 0 16,2-1 0-16,-1 1 0 0,1 1 0 0,-3-1 0 15,4 2 0-15,0 4 0 0,0 2 0 0,0 4 0 16,-3 0 0-16,0 5 0 0,-19 6 0 16,31-6 0-16,-31 6-130 0,27-3-76 0,-42-21-104 15,37 39-72-15,-22-15-52 0,-22-16-33 0,22 16 350 16</inkml:trace>
  <inkml:trace contextRef="#ctx0" brushRef="#br0" timeOffset="218074.6402">19637 12091 1258 0,'19'-5'628'0,"-19"5"-572"16,0 0-24-16,0 0-13 0,0 0-2 0,0 0-4 15,-2 28 3-15,0-10-10 0,0 3-4 16,-4 1-2-16,1 1 0 0,-4 0 0 15,1 0 0-15,1-2 0 0,-2 0 0 0,3-3 0 16,0-1 0-16,6-17 0 0,-4 25-8 0,4-25-20 16,0 0-20-16,25 31-85 0,-36-52-295 0,31 24-188 15,-20-3 25-15,13-37 397 0</inkml:trace>
  <inkml:trace contextRef="#ctx0" brushRef="#br0" timeOffset="218246.4476">19719 11732 1569 0,'-28'-4'135'0,"28"4"-61"16,0 0-33-16,-16 20-19 0,16-20-13 0,0 0-2 15,0 0-5-15,9 22 1 0,-9-22-1 16,21 9-2-16,-21-9-3 0,34 0-11 16,-5 5-54-16,-18-32-185 0,23 21-363 0,-5-6 2 15,4-5 319-15</inkml:trace>
  <inkml:trace contextRef="#ctx0" brushRef="#br0" timeOffset="218480.8047">20355 11510 1898 0,'-16'19'25'15,"1"1"-12"-15,2 8 14 0,-2 5-9 0,4 6 13 16,-5 4-16-16,0 4 5 0,-1 4-20 0,-1 4 0 15,3 1 0-15,1 2 0 0,-2-1 0 0,1 1 0 16,1-2 0-16,-1-4 0 0,3-2 0 16,3-7 0-16,2-4 0 0,2-7 0 0,6-3 0 15,2-7 0-15,7-2-7 0,-10-20-40 0,28 27-49 16,-28-27-142-16,35-3-320 0,-35 3-33 0,28-22 82 16</inkml:trace>
  <inkml:trace contextRef="#ctx0" brushRef="#br0" timeOffset="218652.7195">20147 12095 1888 0,'-36'-22'49'0,"9"10"23"0,-2 0-39 16,8 5-28-16,4 2-5 0,17 5 0 0,0 0 0 15,0 0 0-15,0 0 0 0,0 0 0 0,18-3 0 16,13 0 0-16,9-6 0 0,6 0 0 0,11-5 0 16,7-3 0-16,5 2 0 0,-1-6 0 0,10 18-57 15,-33-33-470-15,31 29-117 0,-20-13-25 16,4-5 520-16</inkml:trace>
  <inkml:trace contextRef="#ctx0" brushRef="#br0" timeOffset="219059.3632">21777 11483 948 0,'0'0'511'0,"0"0"-392"16,-29 8-43-16,29-8 7 0,-20 23-15 15,17-3-3-15,3-20-18 0,-19 42 1 0,10-13-17 16,1 9 3-16,1 6-17 0,0 4-17 0,-1 4 0 16,1 2 0-16,0 4 0 0,0 1 0 0,-2 2 0 15,-1-1 0-15,1-3 0 0,-1-3 0 0,1-3 0 16,4-5 0-16,2-5 0 0,0-7 0 0,7-5 0 15,1-8-11-15,12 7-105 0,-17-28-379 0,19 10-125 16,-19-10 5-16,31-9 426 16</inkml:trace>
  <inkml:trace contextRef="#ctx0" brushRef="#br0" timeOffset="219251.2021">21582 11992 1539 0,'-19'22'492'0,"-4"-12"-476"0,23-10-16 16,-26 10 0-16,26-10 0 0,0 0 0 0,0 0 0 15,0 0 0-15,0 0 0 0,27 19 0 0,-9-18 0 16,2-1 0-16,3-1 0 0,-1-2 0 0,1 2-8 16,-1-4-22-16,7 9-64 0,-23-32-185 0,27 32-321 15,-33-4-29-15,37-20 223 0</inkml:trace>
  <inkml:trace contextRef="#ctx0" brushRef="#br0" timeOffset="220145.8853">22473 12013 1330 0,'0'0'348'0,"0"0"-246"0,0 0-45 0,-19 12-13 16,19-12-13-16,-20 0-3 0,20 0-8 0,-33 0-3 15,15 2-3-15,-6-1 3 0,3 4-1 0,-5 1 2 16,0 2-15-16,-3 1-1 0,1 1-2 0,-2 2 0 15,-1 5 0-15,2 0 0 0,1 2 0 0,2 2 0 16,4 1 0-16,0-2 0 0,2 2 0 16,5-3 0-16,1-2 0 0,14-17 0 0,-8 27 0 15,8-27 0-15,12 19 0 0,-12-19 0 0,28 10 0 16,-9-9 0-16,4-2 0 0,4-5 0 0,3-2 0 16,2-4 0-16,1-1 0 0,0-4 0 15,-3 0 0-15,2-1 0 0,-3-1 0 0,-3-1 0 16,-2 2 0-16,-5 0 0 0,-2 2 0 0,-17 16 0 15,22-23 0-15,-22 23 0 0,0 0 0 0,0 0 0 16,0 0 0-16,0 0 0 0,0 0 0 0,0 0 0 16,-18 16 0-16,8 1 0 0,-1 2 0 0,0 2 0 15,2 0 0-15,0 0 0 0,3 0 0 16,2-3 0-16,4-18 0 0,5 29 0 16,-5-29 0-16,21 18 0 0,-21-18 0 0,40 5 0 15,-14-12 0-15,10 3-25 0,-16-31-275 0,40 36-200 16,-35-29-91-16,17 7-8 0,4 7 568 0</inkml:trace>
  <inkml:trace contextRef="#ctx0" brushRef="#br0" timeOffset="220349.012">22909 11490 1937 0,'0'0'63'0,"0"0"-17"15,0 0-45-15,-19 27-1 0,10-8 0 16,1 8 0-16,-2 5 0 0,1 6 0 0,0 4 0 15,0 2 0-15,-1 3 0 0,-1 4 0 0,2 2 0 16,-2 3 0-16,1 0 0 0,2-1 0 16,0-4 0-16,3-3 0 0,1-3 0 0,1-7 0 15,2-2 0-15,1-7 0 0,4-4 0 0,-1-7-25 16,9 12-132-16,-29-34-365 0,34 19-77 0,-17-15 3 16</inkml:trace>
  <inkml:trace contextRef="#ctx0" brushRef="#br0" timeOffset="220630.2761">23032 11940 1668 0,'-43'-12'329'0,"43"12"-279"0,-36 28-50 0,13-12 0 16,2 0 0-16,0 4 0 0,2-3 0 0,0-2 0 15,19-15 0-15,-28 28 0 0,28-28 0 16,-16 21 0-16,16-21 0 0,0 0 0 0,0 19 0 15,0-19 0-15,0 0 0 0,25 17 0 0,-25-17 0 16,27 6 0-16,-10-3 0 0,0-3 0 0,1-2 0 16,3 0 0-16,0 0 0 0,-1-1 0 0,2 3 0 15,-1-2 0-15,0 2 0 0,-1-1 0 0,2-1 0 16,0-1 0-16,4 1 0 0,-5-4 0 16,10 20-145-16,-32-40-211 0,41 43-144 15,-40-17-84-15,20-19 123 0,10 27 461 0</inkml:trace>
  <inkml:trace contextRef="#ctx0" brushRef="#br0" timeOffset="221005.2471">23343 12010 1313 0,'-34'5'473'0,"35"12"-260"15,-1-17-165-15,0 0-48 0,-19 16 0 16,19-16 0-16,0 0 0 0,0 0 0 0,0 0 0 15,15 19 0-15,-15-19 0 0,26 3 0 0,-6-5 0 16,3 0 0-16,4-2 0 0,3-2 0 0,0 0 0 16,0-1 0-16,-2-2 0 0,-3-1 0 15,-1 0 0-15,-3-1 0 0,-1 0 0 0,-20 11 0 16,28-18 0-16,-28 18 0 0,14-19 0 0,-14 19 0 16,3-19 0-16,-3 19 0 0,0 0 0 0,-10-25 0 15,10 25 0-15,-12-18 0 0,12 18 0 0,-19-16 0 16,19 16 0-16,-21-6 0 0,21 6 0 0,-26 10 0 15,26-10 0-15,-34 24 0 0,15-7 0 0,-2 4 0 16,-2 4 0-16,0 2 0 16,-2 3 0-16,5-1 0 0,1-1 0 0,4-1 0 15,6-2 0-15,4-2 0 0,5-5 0 0,0-18 0 16,14 26 0-16,-14-26 0 0,32 11 0 0,-11-11 0 16,8-2 0-16,-1-10 0 0,12 12-83 0,-24-39-259 15,44 41-126-15,-38-31-77 0,20 3-30 0,8 16 542 16</inkml:trace>
  <inkml:trace contextRef="#ctx0" brushRef="#br0" timeOffset="221286.4963">23943 11825 1592 0,'-42'-8'427'0,"42"8"-399"0,-21 25-28 0,1-9 0 16,2 2 0-16,0 0 0 0,-1 3 0 0,6-3 0 15,13-18 0-15,-19 29 0 0,19-29 0 16,3 17 0-16,-3-17 0 0,0 0 0 0,27 14 0 15,-27-14 0-15,27 3 0 0,-27-3 0 0,34-3 0 16,-16 0 0-16,-1 0 0 0,-17 3 0 0,29-3 0 16,-29 3 0-16,21-2 0 0,-21 2 0 0,0 0 0 15,0 0 0-15,0 0 0 0,7 25 0 0,-7-25 0 16,-12 24 0-16,-1-7 0 0,-3 2 0 0,-5 2 0 16,-2 2 0-16,1-2 0 0,-2 0 0 15,-2 1 0-15,1-4 0 0,4 0 0 16,3-6 0-16,18-12 0 0,-26 10 0 0,38 19-337 15,-42-47-128-15,30 18-186 0,0 0 79 0,-23-18 551 16</inkml:trace>
  <inkml:trace contextRef="#ctx0" brushRef="#br0" timeOffset="222177.1501">1457 13637 1274 0,'-26'-39'363'0,"26"39"-221"0,-13-23-88 16,13 23-16-16,-25-26-5 0,25 26-11 0,-30-31-5 15,13 14-9-15,-5 2 1 0,-1 0-5 0,-3 2 6 16,2 3-1-16,0 2 2 0,1 3 3 0,-2 4 1 16,3 6 5-16,-1 3-16 0,0 7-4 0,-1 5 0 15,0 4 0-15,1 11 0 16,-1 4 0-16,1 8 0 0,0 6 0 0,3 3 0 16,0 6 0-16,3 1 0 0,4 2 0 0,3-2 0 15,4-3 0-15,2-4 0 0,4 0 0 0,4-6 0 16,2-3 0-16,2-2 0 0,3-5 0 0,2-5 0 15,0-5 0-15,5-3 0 0,-2-8-9 0,8 2-79 16,-24-21-208-16,36-2-329 0,-36 2-20 0,29-13 262 16</inkml:trace>
  <inkml:trace contextRef="#ctx0" brushRef="#br0" timeOffset="222927.1307">778 14115 1802 0,'0'21'174'0,"0"-21"-138"16,0 0-16-16,0 0-14 0,18 6 3 16,-18-6-9-16,37-7 0 0,-12 0 0 0,7-2 0 15,4-4 0-15,7-1 0 0,3-3 0 0,3 0 0 16,3-3 0-16,0 2 0 0,1 0 0 0,-2 0 0 16,-3 2 0-16,-3 2 0 0,-2 2 0 0,-4 2 0 15,-4 0 0-15,-2 3 0 0,-5 2 0 0,-4 0 0 16,-3 2 0-16,-21 3 0 0,27-4 0 15,-27 4 0-15,0 0 0 0,0 0 0 16,0 0 0-16,0 0 0 0,0 0 0 0,-20 12 0 16,20-12 0-16,-31 16 0 0,10-4 0 0,0 3 0 15,-2 1 0-15,-1 6 0 0,2 2 0 0,-1 4 0 16,1 1 0-16,3 1 0 0,0 3 0 0,6-1 0 16,2-1 0-16,5-2 0 0,3-7 0 0,5-2 0 15,-2-20 0-15,17 27 0 0,-17-27 0 16,31 14 0-16,-9-12 0 0,5-5 0 0,2-4 0 15,4-5 0-15,2-5 0 0,3-7 0 0,0-3 0 16,-1-2 0-16,-4 0 0 0,-1 0 0 0,-5 1 0 16,-4 0 0-16,-5 1 0 0,-2 0 0 0,-5 3 0 15,-4 2 0-15,-3 3 0 0,-3 1 0 16,-2 1 0-16,1 17 0 0,-10-31 0 0,10 31 0 16,-15-20 0-16,15 20 0 0,0 0 0 15,-23-11 0-15,23 11 0 0,0 0 0 0,0 0 0 16,-17 10 0-16,17-10 0 0,0 0 0 0,3 21 0 15,-3-21 0-15,13 17 0 0,-13-17 0 0,27 12 0 16,-27-12 0-16,35 5 0 0,-14-6 0 0,3-1 0 16,3-2 0-16,2 0 0 0,1 2 0 0,1 0 0 15,-2-2 0-15,-2 3 0 0,-2 0 0 16,-2 2 0-16,-1 1 0 0,-4 3 0 0,-1 2 0 16,-17-7 0-16,24 18 0 0,-24-18 0 0,12 22 0 15,-12-22 0-15,3 29 0 0,-4-12 0 16,-2 0 0-16,-2 2 0 0,-3 1 0 0,-1-1 0 15,-1 0 0-15,0 0 0 0,10-19 0 0,-19 29 0 16,19-29 0-16,-12 17 0 0,12-17 0 0,0 0 0 16,0 0 0-16,0 0 0 0,0 0 0 15,0 0 0-15,9-17 0 0,2 0 0 0,4-5 0 16,1-3 0-16,3-3 0 0,2 0 0 0,2-2 0 16,-2-1 0-16,0 2 0 0,0-1 0 0,1 0 0 15,-1 2 0-15,-3-1 0 0,-1 7 0 0,-4-1 0 16,-13 23 0-16,27-34 0 0,-7 30-81 0,-25-28-205 15,39 42-226-15,-34-10-132 0,14-19 121 16,7 28 523-16</inkml:trace>
  <inkml:trace contextRef="#ctx0" brushRef="#br0" timeOffset="223353.6148">4121 13266 1727 0,'0'0'75'16,"1"-19"-19"-16,-1 19-9 0,0 0-2 16,0 0-5-16,0 0-1 0,0 0-21 0,-18-7-18 15,18 7 0-15,-8 18 0 0,3-1 0 0,-1 10 0 16,1 8 0-16,1 7 0 0,1 8 0 15,0 3 0-15,-2 3 0 0,-2 4 0 0,0-1 0 16,-3 1 0-16,0 0 0 0,0-3 0 0,1-4 0 16,0-2 0-16,2-9 0 0,2-3 0 0,1-6 0 15,6-7 0-15,-1-8-42 0,-1-18-27 16,0 0-39-16,46 33-245 0,-46-33-257 0,26-25 4 16,-14 8 348-16</inkml:trace>
  <inkml:trace contextRef="#ctx0" brushRef="#br0" timeOffset="223544.0878">3867 13758 1947 0,'-24'20'69'0,"24"-20"-38"0,-29 15-31 0,29-15 0 15,0 0 0-15,0 0 0 0,0 0 0 0,0 0 0 16,0 0 0-16,32-3 0 0,-4-7 0 0,6-6 0 16,6-2 0-16,5-8 0 0,9 1 0 0,1-5 0 15,4-2 0-15,3-3 0 0,2 3-14 0,-4-5-60 16,7 13-25-16,-21-27-100 0,31 38-298 0,-29-21-82 15,3 6 6-15</inkml:trace>
  <inkml:trace contextRef="#ctx0" brushRef="#br0" timeOffset="223892.8937">4808 13048 1772 0,'0'0'112'16,"-24"6"-61"-16,24-6-7 0,-37 18-10 0,19-3-6 15,-1 3-22 1,-1 4-6-16,1 8 0 0,-1 4 0 15,2 4 0-15,-1 7 0 0,2 1 0 0,0 5 0 16,0-3 0-16,2 2 0 0,-1-1 0 0,4 1 0 16,-1-3 0-16,4-1 0 0,2-6 0 0,1-5 0 15,2-4 0-15,2-4 0 0,2-5 0 0,1-5 0 16,-1-17 0-16,10 18 0 0,-10-18 0 0,0 0 0 16,29 0 0-16,-29 0 0 0,31-24 0 0,-11 4 0 15,2-4 0-15,1-4 0 0,0-2 0 16,3-1 0-16,-2 2 0 0,-1 2 0 0,-1 2 0 15,-3 7 0-15,-2-1 0 0,-17 19 0 16,26-23 0-16,-26 23 0 0,0 0 0 0,19-9 0 16,-19 9 0-16,0 0 0 0,5 17 0 0,-5-17 0 15,3 36 0-15,-2-11 0 0,-2 4 0 0,-1-1 0 16,1 2 0-16,1-1 0 0,3 2 0 0,-1-2 0 16,5-3 0-16,2-4 0 0,6-3 0 15,2-5 0-15,6-1 0 0,1-9-4 0,12 9-147 16,-20-36-100-16,38 36-127 0,-29-33-254 0,7-4 112 15,8 11 410-15</inkml:trace>
  <inkml:trace contextRef="#ctx0" brushRef="#br0" timeOffset="224240.6937">5133 13544 1568 0,'-12'43'285'15,"-5"-23"-166"-15,17-20-80 0,-5 21-14 0,5-21-14 16,7 19-11-16,-7-19 0 0,20 14 0 0,-20-14 0 15,34 9 0-15,-11-9 0 0,2-3 0 0,3-1 0 16,2 0 0-16,-1-2 0 0,2-2 0 0,0 1 0 16,-6 1 0-16,0-4 0 0,-6 2 0 15,-19 8 0-15,27-18 0 0,-27 18 0 0,0 0 0 16,14-22 0-16,-14 22 0 0,-7-21 0 0,7 21 0 16,-21-21 0-16,21 21 0 0,-34-22 0 0,14 11 0 15,-3 1 0-15,-2 2 0 0,2 2 0 16,0 5 0-16,0 2 0 0,0 5 0 0,0 5 0 15,0 4 0-15,2 4 0 0,0 4 0 16,4 3 0-16,3 3 0 0,2 3 0 0,2 3 0 16,4-3 0-16,3 0 0 0,5-2 0 0,7-3 0 15,2-6 0-15,9-2 0 0,0-5 0 0,11-3 0 16,0-3 0-16,12 1 0 0,-2-13-1 0,29 22-248 16,-35-44-134-16,26 25-248 0,-2-11 10 0,-5-16 460 15</inkml:trace>
  <inkml:trace contextRef="#ctx0" brushRef="#br0" timeOffset="224933.9189">6630 13499 1736 0,'-27'-15'260'0,"27"15"-225"0,-25 13-19 0,25-13-16 15,0 0 0-15,-22 20 0 0,22-20 0 16,-15 22 0-16,15-22 0 0,-17 30 0 0,9-11 0 16,-2 1 0-16,3 2 0 0,-2 1 0 0,2 2 0 15,0 2 0-15,2-4 0 0,2 0 0 16,3-7 0-16,3 1 0 0,-3-17 0 0,11 29 0 16,-11-29 0-16,22 21 0 0,-22-21 0 0,28 11 0 15,-10-10 0-15,1-2 0 0,2-5 0 0,2-3 0 16,0-3 0-16,3-3 0 0,-2-2 0 0,0-5 0 15,-1 0 0-15,-1-3 0 0,-1 0 0 0,-4 1 0 16,-1-1 0-16,-2 1 0 0,0 2 0 16,-3 1 0-16,-2 3 0 0,-9 18 0 15,15-25 0-15,-15 25 0 0,0 0 0 0,0 0 0 16,0 0 0-16,12-17 0 0,-12 17 0 0,0 0 0 16,1 19 0-16,-1-19 0 0,7 37 0 0,-5-14 0 15,0 3 0-15,2 1 0 0,0 1 0 0,2-1 0 16,0 1 0-16,4-4 0 0,-1-3 0 0,2-4 0 15,-11-17 0-15,36 19 0 0,-16-15 0 16,5-3 0-16,0-7 0 0,1-5 0 0,-1-5 0 16,2-3 0-16,-2-8 0 0,1-2 0 0,-2-7 0 15,-2-1 0-15,-1-1 0 0,-3 1 0 0,-3 3 0 16,-3 1 0-16,-4 3 0 0,0 2 0 0,-3 1 0 16,-1 1 0-16,0 2 0 0,-2 1 0 15,2 5 0-15,-4 18 0 0,6-26 0 0,-6 26 0 16,0 0 0-16,0 0 0 0,23-3-61 15,-23 3-74-15,28 21-152 0,-28-21-106 0,15 17-48 16,-15-17-23-16,0 0 199 0,33 34 265 0</inkml:trace>
  <inkml:trace contextRef="#ctx0" brushRef="#br0" timeOffset="225324.5332">7783 13384 1711 0,'0'0'99'0,"-32"-8"-47"0,32 8-3 15,-28-4-4-15,28 4-6 0,-34 0-5 16,16 4-16-16,-3 2-18 0,1 2 0 0,-1 4 0 16,0 2 0-16,1 2 0 0,0 6 0 0,0-1 0 15,3 4 0-15,-2 2 0 0,3 1 0 0,3 1 0 16,3 0 0-16,3 0 0 0,2-3 0 16,5-3 0-16,3-2 0 0,4-4 0 0,-7-17 0 15,27 26 0-15,-9-20 0 0,4-2 0 0,0-4 0 16,2-7 0-16,2-4 0 0,2-7 0 0,2-5 0 15,0-5 0-15,0-1 0 0,-2-1 0 0,-3-2 0 16,-2 2 0-16,-2 2 0 0,-4 0 0 0,-4 4 0 16,-2 1 0-16,-2 1 0 0,-3 4 0 15,-6 18 0-15,5-25 0 0,-5 25 0 16,0 0 0-16,0 0 0 0,0 0 0 0,0 0 0 16,0 0 0-16,-20 24 0 0,15-2 0 0,0 3 0 15,1 6 0-15,1-2 0 0,2 0 0 0,2-2 0 16,2-2 0-16,1-4 0 0,4 0 0 0,-8-21 0 15,24 27 0-15,-24-27 0 0,39 7 0 0,-16-12 0 16,15 7-121-16,-21-33-121 0,35 35-139 16,-37-44-130-16,21 3-30 0,10 12 291 0</inkml:trace>
  <inkml:trace contextRef="#ctx0" brushRef="#br0" timeOffset="225496.3912">8409 12866 1590 0,'1'59'395'0,"-13"-16"-344"0,-7 4-40 0,-1 5-11 16,2 5 0-16,0 0 0 0,-2 3 0 0,3 2 0 15,3-1 0-15,0-2 0 0,6-5 0 0,2-5 0 16,1-8 0-16,5-5 0 0,1-6 0 0,4-2 0 16,-5-28-39-16,27 53-302 0,-27-53-310 0,5 17 20 15,-5-17 247-15</inkml:trace>
  <inkml:trace contextRef="#ctx0" brushRef="#br0" timeOffset="225683.9043">8148 13241 1889 0,'0'0'158'0,"0"0"-158"16,0 0 0-16,0 0 0 0,23 9 0 15,-23-9 0-15,29-12 0 0,-8 6 0 0,4-2 0 16,3 4 0-16,0-4 0 0,5 4 0 0,0-1 0 15,7 6 0-15,-6-19-120 0,34 41-354 0,-37-32-162 16,20 14 12-16,-4 6 432 0</inkml:trace>
  <inkml:trace contextRef="#ctx0" brushRef="#br0" timeOffset="226387.0197">8723 13448 1798 0,'0'0'65'0,"0"0"-16"0,22 3-8 0,-22-3 3 15,23 7-11-15,-23-7-16 0,26 8-17 0,-26-8 0 16,34 5 0-16,-14-7 0 0,2-1 0 16,2-3 0-16,1 0 0 0,0-2 0 0,-2-2 0 15,-2-2 0-15,0-1 0 0,-4-2 0 0,-17 15 0 16,24-30 0-16,-24 30 0 0,12-30 0 0,-12 30 0 16,-1-31 0-16,1 31 0 0,-13-25 0 0,13 25 0 15,-23-20 0-15,23 20 0 0,-34-14 0 0,12 13 0 16,-1 2 0-16,-3 5 0 0,-1 4 0 0,-1 4 0 15,-2 5 0-15,-1 4 0 0,2 2 0 16,1 4 0-16,4 2 0 0,1 0 0 16,6-1 0-16,5-2 0 0,6-5 0 0,7-3 0 15,-1-20 0-15,22 29 0 0,0-19 0 0,6-4 0 16,4-2 0-16,6-7 0 0,5-3 0 0,3-3 0 16,3-4 0-16,-1-1 0 0,0-3 0 0,0-1 0 15,-2 0 0-15,-3-2 0 0,-4 2 0 16,-7 1 0-16,-6 3 0 0,-5 2 0 0,-21 12 0 15,24-16 0-15,-24 16 0 0,0 0 0 0,0 0 0 16,0 0 0-16,0 0 0 0,0 0 0 0,0 0 0 16,-20 28 0-16,9-11 0 0,0 3 0 0,0 3 0 15,0 4 0-15,2 1 0 0,2 1 0 16,0-2 0-16,1 1 0 0,3-4 0 0,2-2 0 16,3-2 0-16,-2-20 0 0,13 27 0 15,-13-27 0-15,19 14 0 0,-19-14 0 0,20 2 0 16,-20-2 0-16,0 0 0 0,20-19 0 0,-20 19 0 15,9-27 0-15,-4 9 0 0,-2-3 0 0,0-3 0 16,2 0 0-16,-2 0 0 0,2-1 0 0,1 0 0 16,1-1 0-16,4 0 0 0,2 1 0 0,1 1 0 15,2 0 0-15,0 2 0 0,2 0 0 0,0 0 0 16,2 2 0-16,-1 0 0 0,2 2 0 16,-3 0 0-16,6 6 0 0,-3-7 0 0,16 19-150 15,-26-31-92-15,41 43-109 0,-34-28-252 16,17-1 102-16,18 17 302 0</inkml:trace>
  <inkml:trace contextRef="#ctx0" brushRef="#br0" timeOffset="226808.8954">10733 12916 1892 0,'0'0'50'0,"0"0"-16"16,0 0-4-16,0 0 1 0,0 0-21 0,0 0-10 16,-9 27 0-16,4-7 0 0,0 7 0 15,0 6 0-15,0 3 0 0,1 4 0 0,0 3 0 16,-1 2 0-16,0 2 0 0,-2 3 0 0,0 1 0 16,1-2 0-16,2-2 0 0,0-4 0 0,0-5 0 15,4-3 0-15,1-2 0 0,2-6 0 16,4-3 0-16,2-7 0 0,-9-17-13 0,22 19-50 15,2 0-127-15,-34-38-308 0,31 20-125 0,-21-1 15 16,2-40 557-16</inkml:trace>
  <inkml:trace contextRef="#ctx0" brushRef="#br0" timeOffset="227262.0239">10402 13280 1572 0,'0'24'308'16,"-18"-21"-227"-16,18-3-43 0,0 0-17 0,0 0-4 15,23-9-7-15,-3 3-10 0,5-2 0 0,8-1 0 16,5 0 0-16,7-2 0 0,1 1 0 0,0 2 0 16,-1 2 0-16,-2 1 0 0,-5 3 0 0,-2 5 0 15,-6-1 0-15,-5 3 0 0,-3 2 0 0,-4 1 0 16,-18-8 0-16,25 23 0 0,-25-23 0 16,13 24 0-16,-13-24 0 0,1 26 0 0,-1-26 0 15,-4 26 0-15,4-26 0 0,-5 19 0 0,5-19 0 16,0 0 0-16,0 0 0 0,-11 20 0 0,11-20 0 15,0 0 0-15,-13 19 0 0,13-19 0 16,0 0 0-16,-19 25 0 0,19-25 0 0,-16 31 0 16,8-13 0-16,0 0 0 0,1 1 0 15,2-1 0-15,0 3 0 0,2-1 0 0,2-1 0 16,1 1 0-16,0-20 0 0,5 28 0 0,-5-28 0 16,0 0 0-16,26 19 0 0,-26-19 0 0,29-2 0 15,-11-4 0-15,3-8 0 0,2-4 0 0,2-5 0 16,2-3 0-16,1-4 0 0,0-1 0 0,-2 0 0 15,-3-2 0-15,-6 3 0 0,-3 2 0 0,-4 0 0 16,-5 7 0-16,-3-1 0 0,-4 4 0 16,-4 1 0-16,6 17 0 0,-22-22 0 15,22 22 0-15,-30-6 0 0,10 7 0 0,-1 10 0 16,-2 2 0-16,1 8 0 0,2 1 0 0,5 2 0 16,2-1 0-16,7 1 0 0,6-24-84 0,9 46-126 15,-9-46-64-15,19 18-241 0,-19-18-62 0,28-16 191 16</inkml:trace>
  <inkml:trace contextRef="#ctx0" brushRef="#br0" timeOffset="227949.6238">12397 13380 825 0,'0'0'521'0,"-18"-20"-311"0,18 20-92 0,0 0-32 15,0 0-13-15,-19-23-21 0,19 23-8 0,-23-13-25 16,23 13 11-16,-34-9-17 0,14 7 9 0,-4 1-4 15,0 2-2-15,-3 4-16 0,-1 3 0 0,2 5 0 16,-2 3 0-16,0 5 0 0,1 0 0 0,1 1 0 16,2 4 0-16,2-1 0 0,3 0 0 15,3 2 0-15,1-2 0 0,4 0 0 16,5-2 0-16,3-4 0 0,4 1 0 0,-1-20 0 16,15 29 0-16,-15-29 0 0,31 19 0 0,-9-17 0 15,7-4 0-15,3-7 0 0,2-3 0 0,4-9 0 16,-1-1 0-16,3-9 0 0,3-3 0 0,-2-4 0 15,2-5 0-15,-2-1 0 0,1-5 0 0,-3 0 0 16,-3-1 0-16,-3 2 0 0,-5 2 0 16,-4 5 0-16,-6 4 0 0,-4 7 0 0,-3 4 0 15,-8 3 0-15,0 4 0 0,-3 19 0 0,-6-19 0 16,6 19 0-16,0 0 0 0,-22 9 0 0,22-9 0 16,-25 41 0-16,12-10 0 0,-4 9 0 0,2 4 0 15,1 4 0-15,-1 5 0 0,4-1 0 16,2-1 0-16,5-4 0 0,3-3 0 0,4-4 0 15,5-7 0-15,4-2 0 0,2-7 0 16,8-4 0-16,-1-8 0 0,12 8-79 0,-33-20-145 16,66 13-118-16,-66-13-158 0,41-20-79 0,-3 18 257 15</inkml:trace>
  <inkml:trace contextRef="#ctx0" brushRef="#br0" timeOffset="228137.0951">12932 13301 1989 0,'0'0'58'0,"-23"-2"-58"15,23 2 0-15,-18 6 0 0,18-6 0 16,-20 20 0-16,20-20 0 0,-18 35 0 0,11-12 0 16,2 2 0-16,0 4 0 0,3 0 0 0,0 0 0 15,2-1 0-15,0-2 0 0,2-2 0 0,1-5 0 16,6 2 0-16,-9-21-22 0,25 35-78 0,-25-35-186 16,35 8-183-16,-35-8-84 0,21-16-23 15,5 21 536-15</inkml:trace>
  <inkml:trace contextRef="#ctx0" brushRef="#br0" timeOffset="228577.7304">13117 12977 1869 0,'0'0'64'0,"-27"-2"-29"0,27 2-12 16,0 0-8-16,0 0-9 0,0 0-9 0,0 0-1 15,1 23-1-15,-1-23-3 0,28 12-4 0,-9-7-6 16,5 1-12-16,-3-6-8 0,5 6-8 0,-4-6 7 15,5 4 12-15,-4-3 14 0,1 3 11 0,-1-1 3 16,-3 2 0-16,-3 0 3 0,-17-5 1 0,23 12 9 16,-23-12 10-16,0 0 9 0,6 18 9 15,-6-18 2-15,-6 17-6 0,6-17-3 0,-16 17-9 16,16-17-13-16,-23 14-13 0,23-14 0 16,-25 10 0-16,25-10 0 0,-26 14 0 0,26-14 0 15,-22 15 0-15,22-15 0 0,-19 17 0 0,19-17 0 16,-12 17 0-16,12-17 0 0,-7 18 0 0,7-18 0 15,0 0 0-15,7 22 0 0,-7-22 0 0,0 0 0 16,21 13 0-16,-21-13 0 0,24 4 0 16,-24-4 0-16,32 0 0 0,-12 0 0 0,-1-1 0 15,1 1 0-15,-2 2 0 0,-1 1 0 0,-17-3 0 16,26 13 0-16,-26-13 0 0,15 21 0 0,-15-21 0 16,8 30 0-16,-10-11 0 0,0 3 0 0,-5 1 0 15,-3-1 0-15,-3-1 0 0,-2 1 0 16,0-1 0-16,0-3 0 0,0-1 0 15,15-17 0-15,-21 22 0 0,21-22 0 0,0 0 0 16,0 0 0-16,-7 17 0 0,7-17 0 0,21 0-143 16,-27-32-157-16,43 41-105 0,-24-31-207 0,8-4 67 15,13 19 504-15</inkml:trace>
  <inkml:trace contextRef="#ctx0" brushRef="#br0" timeOffset="229087.0576">14114 13102 1767 0,'-45'2'106'0,"45"-2"-52"0,-35-4-13 16,17 4-7-16,-3 1-3 0,0 5-17 0,-2 3-14 15,2 3 0-15,0 2 0 0,1 2 0 0,2 1 0 16,2 0 0-16,3 0 0 0,4 0 0 0,9-17 0 15,-2 27 0-15,2-27 0 0,18 22 0 0,-18-22 0 16,36 17 0-16,-12-10 0 0,2-1 0 0,4-2 0 16,0 1 0-16,0-1 0 0,-1-1 0 0,-1-2 0 15,-1 3 0-15,-6 0 0 0,-2 1 0 16,-19-5 0-16,22 12 0 0,-22-12 0 0,0 0 0 16,6 18 0-16,-6-18 0 0,-13 20 0 0,13-20 0 15,-30 27 0-15,8-13 0 0,-3 0 0 0,1 1 0 16,1-1 0-16,1-2 0 0,3 0 0 0,19-12 0 15,-28 16 0-15,28-16 0 0,0 0 0 0,0 0 0 0,-13 17 0 16,13-17 0-16,0 0 0 0,26 0 0 16,-8-2-26-16,-18 2-97 0,52 2-174 0,-50-31-91 15,39 29-107-15,-20-11-43 0,-4-15 359 16</inkml:trace>
  <inkml:trace contextRef="#ctx0" brushRef="#br0" timeOffset="229421.0389">14570 13205 1906 0,'18'-19'116'0,"-18"19"-91"0,0 0-25 16,-24-5 0-16,24 5 0 0,-27 12 0 0,27-12 0 15,-31 25 0-15,31-25 0 0,-32 37 0 0,16-14 0 16,-1 1 0-16,1 2 0 0,2 2 0 0,0-1 0 16,3 1 0-16,2-3 0 0,1-1 0 0,5-3 0 15,3-21 0-15,2 26 0 0,-2-26 0 16,20 15 0-16,-20-15 0 0,35 5 0 0,-12-8 0 15,1-3 0-15,2-1 0 0,1-6 0 0,-1-2 0 16,1 0 0-16,-2-4 0 0,-7 1 0 0,-1 0 0 16,-6-1 0-16,-2 2 0 0,-1-1 0 15,-5 0 0-15,0-1 0 0,-4 1 0 0,-2 0 0 16,1 1 0-16,2 17 0 0,-12-31 0 0,12 31 0 16,-16-30 0-16,16 30 0 0,-16-26 0 15,16 26 0-15,-11-22 0 0,11 22-23 0,-6-18-62 16,6 18-104-16,0 0-96 0,22 9-67 0,-22-9-231 15,0-20 127-15,23 26 383 0</inkml:trace>
  <inkml:trace contextRef="#ctx0" brushRef="#br0" timeOffset="229608.5512">15070 12754 1710 0,'-6'25'337'0,"6"-25"-337"16,-23 8 0-16,23-8 0 0,-29 25 0 0,13-4 0 15,-2 5 0-15,-2 3 0 0,2 5 0 0,2 1 0 16,1 3 0-16,2 2 0 0,0 2 0 0,1-1 0 16,1 4 0-16,1-2 0 0,4 0 0 15,1-3 0-15,5-4 0 0,2-5 0 16,8 0 0-16,-10-31-136 0,40 52-263 0,-40-52-115 0,0 0-126 16,33 25 283-16,-33-25 357 0</inkml:trace>
  <inkml:trace contextRef="#ctx0" brushRef="#br0" timeOffset="230014.7915">15212 13106 1217 0,'6'-18'595'0,"15"15"-495"0,-21 3-41 0,0 0-10 16,0 0-22-16,0 0-27 0,0 0 0 15,0 0 0-15,-1 22 0 0,1-22 0 0,-16 33 0 16,9-13 0-16,-2 2 0 0,2 1 0 0,1 4 0 16,-2 1 0-16,5-1 0 0,-2 1 0 0,3-1 0 15,0-1 0-15,4-1 0 0,2-4 0 16,2-1 0-16,-6-20 0 0,18 28 0 0,-18-28 0 15,19 20 0-15,-19-20 0 0,22 11 0 0,-22-11 0 16,27-6 0-16,-27 6 0 0,31-21 0 16,-15 4 0-16,0-4 0 0,0-5 0 0,-1-3 0 0,4 1 0 15,-3-2 0-15,1 1 0 0,-3 0 0 0,0-2 0 16,0 4 0-16,-2-2 0 0,3 6 0 16,-4-4 0-16,5 6 0 0,-7-7-17 15,16 22-177-15,-33-32-107 0,40 47-97 0,-32-9-206 16,5-29 117-16,13 37 442 0</inkml:trace>
  <inkml:trace contextRef="#ctx0" brushRef="#br0" timeOffset="230421.0231">15612 13129 1363 0,'4'37'592'0,"-4"-37"-532"0,-13 21-28 0,13-21-32 16,-4 19 0-16,4-19 0 0,5 20 0 0,-5-20 0 15,14 17 0-15,-14-17 0 0,26 9 0 16,-8-6 0-16,4-2 0 0,4-5 0 0,0 1 0 16,5-5 0-16,0-1 0 0,2 0 0 15,0-4 0-15,-5-2 0 0,-2 2 0 0,-6-1 0 16,-3-1 0-16,-17 15 0 0,26-30 0 0,-26 30 0 16,11-26 0-16,-11 26 0 0,0-21 0 0,0 21 0 15,-10-20 0-15,10 20 0 0,-19-17 0 0,19 17 0 16,-26-12 0-16,9 14 0 0,-1 1 0 0,-4 6 0 15,-1 5 0-15,-4 4 0 0,-3 4 0 16,-3 3 0-16,0 1 0 0,1 0 0 0,2 2 0 16,3 0 0-16,5-4 0 0,8-4 0 15,6-3 0-15,8-17 0 0,5 21 0 0,-5-21 0 16,29 15 0-16,-4-12 0 0,4 0 0 0,6-3 0 16,5-3 0-16,8 1 0 0,0-3 0 0,5 3 0 15,1-4 0-15,6 5 0 0,-3-6 0 0,6 12 0 16,-15-20-149-16,22 35-90 0,-40-42-165 15,35 38-93-15,-19-9-44 0,-13-16 325 0</inkml:trace>
  <inkml:trace contextRef="#ctx0" brushRef="#br0" timeOffset="230561.6773">16487 13417 1990 0,'-48'-8'57'16,"48"8"-57"-16,0 0 0 0,-17-16 0 15,17 16 0-15,4-23 0 0,-4 23 0 16,16-28 0-16,-5 10 0 0,7 3 0 0,-5-7 0 15,9 8 0-15,-8-12 0 0,20 29-213 0,-31-37-83 16,36 40-163-16,-39-6-151 0,18-31 142 0,9 38 468 16</inkml:trace>
  <inkml:trace contextRef="#ctx0" brushRef="#br3" timeOffset="281356.4697">2183 2201 876 0,'0'0'191'16,"0"0"-132"-16,0 0-29 0,0 0 2 0,14-21 14 15,-14 21 6-15,22-8 5 0,-4 6-9 16,-18 2-14-16,30-11-10 0,-30 11-6 0,31-12-5 16,-31 12-1-16,33-11-4 0,-33 11 2 15,30-11-4-15,-30 11 1 0,28-9-2 0,-28 9-1 16,25-4-1-16,-25 4-3 0,18-4 1 0,-18 4-1 15,0 0 1-15,0 0-1 0,18 1 0 0,-18-1 3 16,0 0-2-16,0 0 3 0,0 0 2 0,0 0 2 16,0 0 7-16,0 0 7 0,0 0 9 15,0 0 7-15,0 0 4 0,0 0-4 0,0 0-6 16,0 0-10-16,0 0-8 0,0 0-2 0,0 0-5 16,0 0-1-16,0 0-2 0,-22-19-2 0,22 19-1 15,-17-6 0-15,17 6-1 0,-20-6 2 0,20 6-2 16,-23-9 1-16,23 9 0 0,-26-7 0 15,26 7-2-15,-28-7 3 0,28 7-1 16,-27-8 1-16,27 8 1 0,-23-4 2 0,23 4 1 16,-18-6 1-16,18 6 1 0,0 0 0 0,0 0 0 15,0 0-1-15,0 0-3 0,-13-17-3 0,13 17-2 16,0 0-1-16,0 0 0 0,0 0 1 0,18 1 2 16,-18-1 0-16,29-1 2 0,-10 1-3 0,7-2 2 15,2 0-2-15,5 1 0 0,3-2 2 0,3 2 0 16,4-1 1-16,2-4-1 0,3 3 1 15,2-3-1-15,3 4 0 0,0-1 1 0,5 0 0 16,3 0 0-16,0 2-1 0,2 1 0 0,1 0-1 16,0-1-1-16,0 1 1 0,0-1-2 0,0 1 2 15,-2 1 0-15,1 0-1 0,3 3 2 16,-2-2-1-16,3 2 0 0,-2-3-1 0,2 0 2 16,1-1 1-16,0 0 1 0,5 0 1 0,0-1 0 15,2 0-1-15,7 0 1 0,-1-2 2 16,3 0 1-16,0-3 1 0,-1 1-2 0,2-4-31 15,-1 3 30-15,0 0-26 0,1 0 25 0,-2 2 4 16,-2 1 5-16,-2-2-11 0,-2 3 10 0,-4-3-10 16,-4 1-1-16,-1 2 1 0,-1-2-4 0,-5 2 2 15,-1 0-1-15,-5 0 1 0,-3 0-1 0,-3-1 1 16,-4 0-2-16,-1 0 1 0,-5 0 1 16,-2 1-1-16,-1 0 0 0,-3-2 1 15,-3 1-1-15,-2 0 1 0,-1 0 0 0,-2 0 0 16,-3 1-1-16,-1-2 1 0,-4 0-2 0,-1 2 1 15,-17 2 0-15,26-6 1 0,-26 6-1 0,0 0 1 16,0 0 0-16,0 0 1 0,0 0 0 0,0 0-3 16,0 0-4-16,0 0-8 0,0 0-5 0,-29 7-19 15,8-7-12-15,10 17-84 0,-30-33-250 16,24 27-212-16,-9-7-38 0,1-9 466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4635046"/>
              </p:ext>
            </p:extLst>
          </p:nvPr>
        </p:nvGraphicFramePr>
        <p:xfrm>
          <a:off x="214283" y="762000"/>
          <a:ext cx="8750332" cy="4937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new title page,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 workbooks for older units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main points of Mrs Drysdale’s lesson – especially physical and chemical changes. Buzzwords: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reaction, particle, reactant, product, bond, energy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existing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what happens TO THE MOLECULES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 a chemical reaction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causes a chemical reaction and what causes one to be “successful”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4084560" y="1004040"/>
              <a:ext cx="1129680" cy="1540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68360" y="1001520"/>
                <a:ext cx="1148400" cy="155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080" y="126720"/>
              <a:ext cx="8868600" cy="6059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112320"/>
                <a:ext cx="8893800" cy="609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54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4280" y="192960"/>
              <a:ext cx="8716320" cy="5013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720" y="176400"/>
                <a:ext cx="8746200" cy="504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19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0160" y="210600"/>
              <a:ext cx="8959320" cy="58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600" y="194760"/>
                <a:ext cx="8992440" cy="585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864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840" y="187920"/>
              <a:ext cx="8903880" cy="5023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171360"/>
                <a:ext cx="8923680" cy="505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33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2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6399</TotalTime>
  <Words>144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385</cp:revision>
  <dcterms:created xsi:type="dcterms:W3CDTF">2006-08-16T00:00:00Z</dcterms:created>
  <dcterms:modified xsi:type="dcterms:W3CDTF">2015-06-25T01:17:40Z</dcterms:modified>
</cp:coreProperties>
</file>