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78" r:id="rId4"/>
    <p:sldId id="47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1:15:05.9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9859 4421 489 0,'-17'-21'68'16,"17"21"7"-16,0 0-6 0,0 0 2 0,-17-21-2 15,17 21 0-15,0 0-15 0,0 0-11 0,0 0-20 16,0 0-9-16,0 0-11 0,-1 23 3 16,2-1-2-16,1 11 6 0,1 10 11 0,-2 8-23 15,-2 2 24-15,-1 4-18 0,-2-5 12 0,4 0 19 16,-5-11 1-16,7-5 16 0,-3-15-12 15,1-21 7-15,0 0-2 0,33 14 6 0,-11-31 17 0,15-1 1 16,4-23 7-16,18-7-16 0,6-22 1 0,12-11-7 16,10-16-25-16,8-7 5 0,9-11-16 15,9-4-14-15,5-4-3 0,5-4 3 0,1-1-10 16,-2-3 3-16,1 1 4 0,-2-5-24 0,1 7-28 16,-10-6-41-16,12 17-99 0,-29-22-130 0,13 12-243 15,4 1 23-15,-21-16 421 0</inkml:trace>
  <inkml:trace contextRef="#ctx0" brushRef="#br0" timeOffset="8694.4641">12510 6406 674 0,'0'0'110'0,"0"0"-16"0,0 0-13 16,0 0-8-16,0 0-4 0,0 0-5 15,0 0-4-15,0 0-8 0,0 0-4 16,0 18-8-16,4 5-18 0,-7 3 11 0,7 10-12 0,-8 3 12 16,5 6 11-16,-4 3-9 0,2 5 18 0,-7-8-11 15,6-1 13-15,-4-16-11 0,3-10-11 0,3-18-17 16,0 0-9-16,22-28-2 0,7-15 0 0,16-28 15 15,17-30-5-15,17-25-11 0,14-24-1 16,24-16-4-16,15-15-4 0,24-6 8 0,13-3-9 16,15 0-27-16,-2-2-45 0,14 23-135 0,-30-4-375 15,-6 18 19-15,-16 21 205 0</inkml:trace>
  <inkml:trace contextRef="#ctx0" brushRef="#br0" timeOffset="9516.2794">12751 8701 1294 0,'-27'-10'62'0,"27"10"-16"0,0 0-20 0,0 0-5 15,-18 3-3-15,18-3 3 0,0 0 6 0,0 0-3 16,0 0-5-16,-3 17 5 0,3-17 0 0,0 39 15 0,-2-11 2 15,6 7 7-15,-6-1-12 0,5 2-15 0,-4-8 29 16,3-1-31-16,-2-27 26 0,1 26-18 16,-1-26-16-16,0 0-3 0,0 0-4 0,27-4 2 15,-6-8-5-15,5-8 28 0,6-13-22 0,5-7 19 16,5-11-13-16,6-9-13 0,9-10 8 16,8-11-15-16,7-9 13 0,11-14-3 0,7-10-9 15,6-13-13-15,16-8-42 0,-3-23-106 0,31-2-465 16,-11-9-2-16,5-9 107 15</inkml:trace>
  <inkml:trace contextRef="#ctx0" brushRef="#br0" timeOffset="10893.2637">7216 9801 728 0,'0'-20'257'0,"0"20"-186"0,-29-27-13 16,29 27-13-16,-38-33-2 0,18 16-7 0,-7-4-5 15,-1 3-12-15,-6-3-3 0,-3-1-12 16,-3-1 3-16,-4 2 8 0,-2-1-32 0,-4 2 32 15,-3 2-33-15,-3-3 13 0,-5 3 4 0,0 0-6 16,-4 2-1-16,-5 2-3 0,-1 3 2 0,-7 0-2 16,0 4 8-16,-6 2 1 0,-2 0 5 0,1 5 7 15,-5-2 10-15,1 4 11 0,-6-2 6 0,0 5 2 16,-6-4-6-16,5 6-3 0,-5-3-3 0,5 3-4 16,-7-1-3-16,2 5-3 15,0 0-9-15,2 3 2 0,0 3-4 0,2 3 2 16,0 0 14-16,0 5-32 0,3 0 27 0,-1 3-30 15,7 2 9-15,1 3 6 0,5 0-8 0,1 3 10 16,4 2-9-16,-4 2 9 0,5 2-10 0,0 2 9 16,3 0-10-16,8 0 9 0,4 2-9 0,7-1 11 15,4-1 11-15,7-2-27 0,5-3 28 0,8 0-28 16,6 0 7-16,9-1 8 0,6 0-9 16,7 1 9-16,7 2-10 0,5 2 11 0,7 1-11 15,7 2 11-15,5 1-11 0,5 2 11 0,5 2-12 16,7 3-5-16,3 3 24 0,3 1-23 15,8 1 24-15,4-3-4 0,3 1-15 0,6-2 15 16,2-2-14-16,4 2 13 0,6-3-12 0,2-3 11 16,6 1 8-16,3-3-24 0,5-3 27 15,5-2-26-15,1-3 9 0,3-5 7 0,6-7-6 16,4-4 9-16,2-6-6 0,7-2 6 0,1-7 3 16,2-4 4-16,2-6-2 0,4-6-1 0,-3-6-6 15,1-6-3-15,2-4 5 0,3-6-9 0,-1-7 12 16,-2-8 6-16,1-11-20 0,-6-4 25 0,-3-12-25 15,-1-5-1-15,-8-8 14 0,-4-5-21 0,-8-10 9 16,-2 0 17-16,-9-8-7 16,-6-2 15-16,-9-1 5 0,-9-3-27 0,-11 3 1 15,-6 1 8-15,-12 2-12 0,-7 8 12 0,-12 2 6 16,-12 6-18-16,-11 6 17 0,-12 6-4 0,-8 7-16 16,-8 6 15-16,-8 8-20 0,-6 3 4 0,-9 9 1 15,-6 2-21-15,-8 12-9 0,-16 0-39 0,0 21-56 16,-29-11-132-16,-2 24-334 0,3 11 31 0,-11-3 332 15</inkml:trace>
  <inkml:trace contextRef="#ctx0" brushRef="#br0" timeOffset="11268.2798">5949 9786 1306 0,'0'0'38'0,"0"0"-23"0,-8-23-13 0,8 23-4 16,-4-22 4-16,4 22 3 0,-3-18 14 15,3 18 8-15,0 0 12 0,0 0 5 16,0 0 3-16,0 0 1 0,0 0-3 0,0 0-4 15,0 0-9-15,0 0 1 0,0 0-3 0,2 34 6 16,-5-10-5-16,3 7 5 0,-2 0-12 0,2 2 2 16,-3-4-11-16,3-4-2 0,3-7-8 0,-3-18 0 15,13 21-2-15,5-19 5 0,13-11 8 0,15-12 5 16,20-24 7-16,20-20-19 0,21-28-9 16,20-23 0-16,23-22 0 0,15-13 0 0,14-8-22 15,5-4-45-15,6 22-112 0,-31-11-309 0,-1 23-158 16,-24 10 34-16,-38 2 580 0</inkml:trace>
  <inkml:trace contextRef="#ctx0" brushRef="#br0" timeOffset="12502.6327">12075 9712 865 0,'-51'-3'151'0,"4"-3"-159"16,0-1-22-16,2 4-6 0,-5-2 0 0,1 5 16 15,1 0 12-15,-5 1 5 0,5 1 4 0,-2-1 2 16,-2 1 9-16,2-3 16 0,0 4 13 0,-1-7 19 15,6 6 8-15,-6-8 6 0,9 9-1 0,-5-11 2 16,9 8-7-16,-5-7-4 0,9 8-7 0,-7-5-8 16,10 5-5-16,-5-4-8 0,10 5-5 15,-2-2-10-15,3 1-5 0,4-1-7 0,0 2-4 16,1-1-3-16,3 1-1 0,17-2 0 0,-32 3 0 16,32-3-1-16,-25 1 2 0,25-1-1 15,-20 0 1-15,20 0 4 0,-17 0 3 0,17 0 1 16,0 0 4-16,-19-4 1 0,19 4-3 0,0 0 2 15,0 0-5-15,-20-10 0 0,20 10-1 0,0 0 2 16,0 0-1-16,0 0-4 0,-20-12-2 16,20 12-2-16,0 0 0 0,0 0 0 0,0 0-1 15,0 0-1-15,-17-11 1 0,17 11-1 0,0 0 0 16,0 0-1-16,0 0 0 0,0 0-1 0,0 0-1 16,0 0-1-16,0 0 0 0,0 0-1 0,0 0 0 15,0 0 1-15,0 0 1 0,0 0 1 16,0 0 1-16,0 0 0 0,0 0 2 0,-14 18-2 15,14-18 2-15,-13 22-1 0,13-22 2 16,-17 28-2-16,17-28 2 0,-22 26-3 0,22-26 3 16,-25 23-2-16,8-12 3 0,-5 0-2 0,-2 0 2 15,-8 2-3-15,-3 2 2 0,-7 3-3 0,-6 0 4 16,-6 4-5-16,-8 3 6 0,-7 4-5 0,-10 5 5 16,-6 5-6-16,-8 4 8 0,-8 6 6 0,-7 3-22 15,-7 3 21-15,-7 5-20 0,-4 1 5 16,-8 3 12-16,-2 2-12 0,-5-2 11 0,-2 0-12 15,-2-4 15-15,2 0-16 0,-2-2-4 0,-1-3 23 16,0-2-21-16,0-2 23 0,-2-4-2 0,0-2-14 16,-7 2 13-16,1-2-10 0,-2-1 8 15,-3-1-8-15,0-2 1 0,-1-1-6 0,2 1 8 16,-2-1-9-16,-1 1-9 0,2-2 24 0,-1 0-24 16,0-3 26-16,2-3-8 0,-1-6-5 15,3-4 4-15,-3-6-3 0,5-7 5 0,2-6-4 16,3-9 0-16,2-6-1 0,3-7-1 0,2-4 4 15,3-7-5-15,0-4 7 0,6-3 6 0,0-3-23 16,-1-1 23-16,3 2-23 0,-3 0 8 0,-1 4 8 16,-2 5-5-16,-3 5 4 0,-3 6-4 0,-3 8 3 15,-3 8-2-15,1 8-1 0,-2 6 3 16,1 7-6-16,0 6 3 0,2 5-9 16,6 3 1-16,4 3-13 0,9-1-18 0,10 5-10 15,2-11-70-15,26 18-110 0,-8-16-345 0,19-2 6 16,14 4 345-16</inkml:trace>
  <inkml:trace contextRef="#ctx0" brushRef="#br0">12824 10451 1732 0</inkml:trace>
  <inkml:trace contextRef="#ctx0" brushRef="#br0" timeOffset="13332.8626">11810 10743 1939 0,'12'28'46'0,"8"10"-39"0,11 8 25 15,9 4-23-15,7-3 5 0,12 1-14 0,9-2 0 16,8 0 0-16,7-5 0 0,0-2 0 0,6-5 0 16,2-9 0-16,4 0 0 0,3-10-9 0,10 6-116 15,-18-26-224-15,20 16-295 0,-10-6-1 0,-10-10 371 16</inkml:trace>
  <inkml:trace contextRef="#ctx0" brushRef="#br0" timeOffset="14586.9698">13318 10153 1064 0,'0'0'72'0,"2"-17"-39"0,-2 17-48 0,1-23 14 16,-1 23 3-16,9-27-3 0,-9 27 5 0,14-24 3 15,-14 24 8-15,15-23 5 0,-15 23 8 0,12-22 0 16,-12 22 5-16,0 0 2 0,10-24 7 0,-10 24 2 16,0 0 6-16,0 0 3 0,0 0-3 15,0 0-6 1,0 0-3-16,0 0-5 0,0 0-3 0,0 0-3 16,0 0-10-16,0 0-7 0,0 0-5 0,0 0-4 0,0 0-3 0,0 0 0 15,0 0-1-15,0 0 0 0,0 0 0 0,0 0-1 16,0 0 0-16,0 0 0 0,1 21-1 0,-1-21 3 15,-2 37-3-15,-1-13 5 0,1 4-6 0,-3 1-10 0,0 4 28 16,0 2-26-16,-1 5 24 0,1 3-7 16,-1 3-11-16,0 0 11 0,-3 0-11 0,2 1 10 15,-1 0-10-15,2 2 9 0,1-1-9 0,0 1 10 16,0-1-10-16,3 4-9 0,-1 1 24 0,2 4-22 16,0 2 22-16,-1 2-2 0,1 4-14 0,-1 2 13 15,1 0-14-15,-2 1 14 0,1 0-15 0,-2 1-1 16,2 1 19-16,-3 2-17 15,1 2 16-15,-1 2 1 0,-2 2-14 0,-2 2 18 16,-1 1-15-16,-1-2 1 0,-3 2 14 0,2 2-16 16,-1-2 20-16,-1 5 3 0,-2-1-15 0,2 3 16 15,-1 5-5-15,2 1-14 0,-2 5 13 0,4 9-7 16,-2 1-6-16,1 6 24 0,-2 5-12 0,0 1-10 16,0 3 7-16,0-1-13 0,1-3-4 0,2-3 3 15,0-7 6-15,1-2-8 0,3-13 8 16,-1-4 3-16,3-9-15 0,3-8 14 0,0-5-15 15,2-6-1-15,1-6 11 0,-1-5-22 0,0-5 12 16,-3-6-15-16,2-2-16 0,-5-7-5 16,4 2-24-16,-7-11-14 0,8 6-28 0,1-29-23 0,-11 28-35 15,11-28-46-15,0 0-31 0,0 0-203 16,-24-29 86-16,24 29 363 0</inkml:trace>
  <inkml:trace contextRef="#ctx0" brushRef="#br0" timeOffset="14993.2047">12568 13524 1584 0,'0'0'27'0,"0"0"-14"0,0 0-20 15,-17-14-1-15,17 14 0 0,0 0 3 0,0 0 6 16,0 0 1-16,0 0 1 0,-3 18-2 0,2 0 1 16,1 10-6-16,0 12 10 0,0 9-6 0,2 11 14 15,-2 9-2-15,5 9 7 0,-3 7 22 0,3 10-11 16,-4 1 9-16,3 4 0 0,-3-3-23 0,4-3 3 15,1-14 12-15,4-10-14 0,3-21 16 16,7-17-6-16,8-18-5 0,11-15-3 16,13-21 2-16,14-19 7 0,15-27-23 0,13-23 3 15,18-30-8-15,13-23 0 0,13-18 0 0,8-14 0 16,9-2 0-16,-1-1 0 0,3 11-52 0,-12 1-62 16,3 33-162-16,-37-11-380 0,-9 14 43 0,-23 13 278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5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6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6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91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6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9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3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61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93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3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9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2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5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91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6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5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4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9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7">13872 3974 1797 0,'-17'11'250'0,"-1"-6"-250"16,1-5 0-16,17 0 0 0,-28-11 0 0,28 11 0 15,-29-21-34-15,29 21-52 0,-26-30-83 0,26 30-408 16,-4-27-48-16,4 27 70 0</inkml:trace>
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<inkml:trace contextRef="#ctx0" brushRef="#br3" timeOffset="48303.5376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<inkml:trace contextRef="#ctx0" brushRef="#br3" timeOffset="48709.7643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<inkml:trace contextRef="#ctx0" brushRef="#br3" timeOffset="50193.9654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<inkml:trace contextRef="#ctx0" brushRef="#br3" timeOffset="51287.7237">19834 3523 1622 0,'-32'6'44'0,"32"-6"-26"16,-18 6-15-16,18-6-3 0,0 0-4 0,0 0-4 15,0 0-14-15,0 0-14 0,12 27-27 0,-12-27-32 16,25 13-42-16,-25-13-49 0,36 8-94 0,-13 3-160 16,-23-11 50-16,48 16 365 0</inkml:trace>
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<inkml:trace contextRef="#ctx0" brushRef="#br3" timeOffset="52739.1074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<inkml:trace contextRef="#ctx0" brushRef="#br3" timeOffset="53067.2018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<inkml:trace contextRef="#ctx0" brushRef="#br3" timeOffset="53801.5956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<inkml:trace contextRef="#ctx0" brushRef="#br3" timeOffset="54176.5032">23146 4048 1374 0,'-36'18'203'0,"16"10"-135"15,-4-8-39-15,7 1-8 0,17-21-9 0,-27 31-5 16,27-31-9-16,-13 27-10 0,13-27-27 0,-1 17-19 16,1-17-53-16,0 0-78 0,28 5-267 0,-28-5-43 15,21-4 152-15</inkml:trace>
  <inkml:trace contextRef="#ctx0" brushRef="#br3" timeOffset="54598.3954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<inkml:trace contextRef="#ctx0" brushRef="#br3" timeOffset="54754.5613">23650 3362 1699 0,'0'0'92'0,"0"0"-79"0,0 0-27 16,0 0-11-16,0 0-9 16,0 0-14-16,16-18-25 0,5 26-61 0,-21-8-86 15,38-13-273-15,-10 18 13 0,-6-9 198 0</inkml:trace>
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<inkml:trace contextRef="#ctx0" brushRef="#br3" timeOffset="56267.1227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<inkml:trace contextRef="#ctx0" brushRef="#br3" timeOffset="56536.7314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<inkml:trace contextRef="#ctx0" brushRef="#br3" timeOffset="57232.5251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<inkml:trace contextRef="#ctx0" brushRef="#br3" timeOffset="200115.4818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<inkml:trace contextRef="#ctx0" brushRef="#br3" timeOffset="204115.3326">13511 5377 2047 0,'0'0'0'0,"-28"-5"0"0,28 5 0 0,-23-5 0 15,23 5 0-15,-18-8 0 0,18 8 0 0,0 0 0 16,0 0 0-16,0 0-55 16,-9-33-285-16,9 33-339 0,23-4 39 0,-23 4 308 15</inkml:trace>
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<inkml:trace contextRef="#ctx0" brushRef="#br4" timeOffset="214644.034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<inkml:trace contextRef="#ctx0" brushRef="#br4" timeOffset="214947.8842">15734 4795 1686 0,'-24'20'175'0,"2"-4"-181"0,5 0-10 0,12 1-21 16,5-17-19-16,7 29-45 0,-7-29-75 0,31 21-187 15,-10-12-174-15,7-4 50 0,15 12 406 0</inkml:trace>
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<inkml:trace contextRef="#ctx0" brushRef="#br1" timeOffset="228457.45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inkml:trace contextRef="#ctx0" brushRef="#br1" timeOffset="232522.8234">10936 7099 2017 0,'-32'7'30'16,"32"-7"-30"-16,0 0 0 0,0 0 0 0,0 0 0 0,0 0 0 16,0 0 0-16,13-25-69 0,4 28-107 0,-17-3-351 15,10-25-106-15,-10 25 21 0</inkml:trace>
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<inkml:trace contextRef="#ctx0" brushRef="#br5" timeOffset="390340.6349">9135 8238 1633 0,'-31'-8'102'0,"11"5"-62"16,3 0-20-16,17 3-12 0,0 0-17 0,-17-6-29 16,17 6-92-16,0 0-123 0,0 0-292 0,24-5-27 15,-24 5 317-15</inkml:trace>
  <inkml:trace contextRef="#ctx0" brushRef="#br5" timeOffset="390785.2407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<inkml:trace contextRef="#ctx0" brushRef="#br5" timeOffset="392682.1489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<inkml:trace contextRef="#ctx0" brushRef="#br5" timeOffset="393494.6512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<inkml:trace contextRef="#ctx0" brushRef="#br5" timeOffset="393838.356">13945 7852 1564 0,'0'0'264'0,"-29"8"-244"16,29-8-23-16,0 0-16 0,0 0-28 0,0 0-25 15,10-23-31-15,15 23-45 0,-11-21-60 16,22 20-92-16,-10-12-73 0,1-4-38 0,15 17 248 16</inkml:trace>
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<inkml:trace contextRef="#ctx0" brushRef="#br5" timeOffset="395033.2679">15569 8684 1634 0,'-15'44'413'16,"15"-44"-413"-16,-29 16 0 0,29-16 0 0,0 0 0 16,-22 6 0-16,22-6 0 0,0 0-147 0,-31-20-535 15,31 20 20-15,9-33 107 0</inkml:trace>
  <inkml:trace contextRef="#ctx0" brushRef="#br5" timeOffset="396196.5418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<inkml:trace contextRef="#ctx0" brushRef="#br5" timeOffset="397055.841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<inkml:trace contextRef="#ctx0" brushRef="#br5" timeOffset="407678.342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<inkml:trace contextRef="#ctx0" brushRef="#br5" timeOffset="408648.1629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<inkml:trace contextRef="#ctx0" brushRef="#br5" timeOffset="410913.1121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<inkml:trace contextRef="#ctx0" brushRef="#br5" timeOffset="416499.3463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<inkml:trace contextRef="#ctx0" brushRef="#br5" timeOffset="417171.2094">14146 9332 1582 0,'-27'-2'298'0,"7"8"-251"0,20-6-33 16,-19 6-7-16,19-6-14 0,0 0-17 0,0 0-28 15,0 0-27-15,0 0-105 0,0 0-85 0,30 14-147 16,-10-9-136-16,3-14 188 15,17 21 364-15</inkml:trace>
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<inkml:trace contextRef="#ctx0" brushRef="#br5" timeOffset="418033.5016">15593 9920 1849 0,'-32'9'198'16,"32"-9"-198"-16,-28 14 0 0,28-14 0 15,0 0 0-15,0 0 0 0,0 0 0 0,0 0 0 16,0 0 0-16,-8-23-48 0,25 17-109 16,-16-25-187-16,22 18-288 0,-3-5 26 0,-1-2 347 15</inkml:trace>
  <inkml:trace contextRef="#ctx0" brushRef="#br6" timeOffset="422365.8126">16213 9461 1019 0,'0'0'311'0,"-10"-23"-256"16,10 23-8-16,-9-22 5 0,9 22-3 0,-8-18-2 15,8 18-6-15,0 0-7 0,0 0-10 0,0 0-6 16,0 0-4-16,0 0-3 0,0 0-4 15,-17-8-3-15,17 8-2 0,0 0-2 16,-11 26 8-16,11-26-1 0,-7 34 12 0,1-15 0 16,4 6 2-16,-2-1-1 0,2 1-15 0,-1 2 25 15,2 3-31-15,0 3 21 0,-1 3-12 0,2 3-11 16,0 1 7-16,-1-2-8 0,0 2 7 0,0-1-7 16,-2-2 6-16,0-3-6 0,-1-4 5 0,-1-7-4 15,2-6 5-15,3-17-4 0,0 0 0 16,0 0-3-16,0 0 1 0,0 0 1 0,0 0 1 15,10-26 6-15,0-6-6 0,1-8 7 0,0-6-10 16,4-3 11-16,2-2-11 0,0 1 11 0,1 0-9 16,-1 1-8-16,-2 1 22 0,-2 0-21 0,-1 0 21 15,-2 0-4-15,1 2-11 0,-1 1 10 16,-1 4-8-16,1 1 6 0,-1 4-6 0,0 3 5 16,0 6-6-16,-2 4 6 0,0 3-5 15,-7 20 4-15,13-26-3 0,-13 26 1 0,17-17-1 16,-17 17 1-16,24-10-1 0,-7 6 1 0,4 2 0 15,4 1 1-15,3 1-1 0,2-1 0 0,0 2 0 16,1 0-1-16,0 0 0 0,-1 3 1 0,-2 2 0 16,-2 2-1-16,-5 2 1 0,-3 2-3 0,-18-12 3 15,23 27-4-15,-23-27 0 0,1 36-11 16,-11-12-3-16,-6 5-11 0,-8 1 6 16,-8 7 0-16,-5-3 13 0,-6 3 0 0,-4 1 13 15,-3-2-8-15,-1 0 9 0,0-3-8 0,3-4 8 16,4-3 13-16,6-3-28 0,2-5 33 0,8-2-29 15,8-6 17-15,20-10-2 0,-20 10-5 0,20-10-1 16,0 0-3-16,28-3 1 0,-5-1 3 0,8-2-2 16,4-2 1-16,4-2 0 0,5 1-17 15,4 0 35-15,3 1-34 0,-1 2 33 0,-1 2-14 16,-4 3-6-16,-4 2 2 0,-3 4-16 0,-8 2 32 16,-4 4-30-16,-9 4 33 0,-4 4-10 0,-9 4-5 15,-8 3 9-15,-9 5-8 0,-7 3 4 0,-9 3-8 16,-9 1 5-16,-4 1-7 0,-7 4 11 15,-4-5-7-15,-1 0 9 0,-2-5-9 0,4-3 3 16,6-6-8-16,6-2 3 0,7-6-10 16,5-6-6-16,7 0-17 0,4-9-25 0,17-1-58 15,0 0-71-15,0 0-61 0,0 0-209 0,18-21-12 16,13 12 131-16</inkml:trace>
  <inkml:trace contextRef="#ctx0" brushRef="#br6" timeOffset="422803.3232">17174 9542 1126 0,'0'0'305'15,"-24"-11"-214"-15,2 5-25 0,22 6-4 16,-38 1-6-16,20 5-13 0,-7-1-10 0,5 6-20 15,-7 1 32-15,1 4-32 0,0 2 28 0,0 5-17 16,-1 1-4-16,3 6 6 0,-3 1-7 0,3 4 9 16,1 0-11-16,3 1 2 0,7-3-19 0,5-3 0 15,5-5 0-15,4-4 0 0,-1-21 0 0,21 28 0 16,-2-20 0-16,6-4 0 0,4-5 0 0,5-6 0 16,1-6 0-16,5-4 0 0,2-5 0 15,3-4 0-15,-1-4 0 0,-2-3 0 16,-2-2 0-16,-7-1 0 0,-3 2 0 0,-4 1 0 15,-3 3 0-15,-3 1 0 0,-5 5 0 0,-4 3 0 16,-2 3 0-16,-9 18 0 0,7-22 0 0,-7 22 0 16,0 0 0-16,0 0 0 0,-17 0 0 0,17 0 0 15,-23 28 0-15,7-1 0 0,-2 5 0 16,0 6 0-16,-2 2 0 0,4-3 0 0,3 2-9 16,3-4-12-16,7-2-16 0,4-7-3 0,9 2-19 15,-10-28-18-15,36 38-35 0,-18-37-45 0,29 16-101 16,-13-20-275-16,13-6 40 0,11 4 243 0</inkml:trace>
  <inkml:trace contextRef="#ctx0" brushRef="#br6" timeOffset="423137.4776">17818 9594 1703 0,'-31'16'84'0,"-6"-7"-38"16,7 6-2-16,2-4-8 0,5 1-4 15,2-1-9-15,4 1 1 0,17-12-8 0,-22 19-3 16,22-19-9-16,0 0-2 0,-3 23-3 16,3-23 1-16,12 17-2 0,-12-17 4 0,20 13-3 15,-20-13 2-15,28 12-2 0,-11-4 2 0,-17-8-1 16,33 15 1-16,-33-15-2 0,28 16 1 0,-28-16-1 16,23 23 2-16,-13-6-2 0,-1 0 3 0,-3 0-3 15,-1 2 3-15,-2-1-6 0,0-1 2 0,1 3-3 16,-1-2 0-16,1-1-7 0,-4-17 1 0,2 31-17 15,-2-31 6-15,0 29 1 16,0-29 6-16,-5 24 10 0,5-24 4 0,-8 22-2 16,8-22 1-16,-15 21-17 0,15-21-1 0,-24 18-12 15,24-18-6-15,-28 13 1 0,11-10 0 0,17-3 1 16,-28 4 1-16,28-4-22 0,-25-6-43 0,25 6-68 16,0 0-150-16,-11-31-151 0,11 31 11 0,16-41 391 15</inkml:trace>
  <inkml:trace contextRef="#ctx0" brushRef="#br6" timeOffset="423487.4976">18079 9760 1474 0,'-19'14'128'16,"19"-14"-77"-16,-21 9-1 0,21-9-1 15,0 0-12-15,0 0-16 0,0 0-3 0,0 0-3 16,7 18 6-16,-7-18 1 0,28 1-4 0,-8-7-3 15,7 0-7-15,2-5-4 0,4-1-5 0,1-3 3 16,-2-2-3-16,0-2 4 0,-3-1-4 0,-4-2 4 16,0 1-3-16,-7 1 4 0,-4 1 2 0,-4 3-10 15,-3-1 14-15,-7 17-13 0,-1-28 24 0,1 28-13 16,-14-24 8-16,14 24-12 0,-28-20-3 16,8 14 1-16,-2 4 0 0,-1 3-3 0,-1 5 1 15,0 5 0-15,-2 3-12 0,0 6 27 0,0 4-22 16,-1 6 24-16,0 4-6 0,3 2-5 0,2 1 7 15,6-2-11-15,4 0-2 0,5-4 0 0,6-3 0 16,4-4 0-16,6-3 0 0,-9-21-8 0,34 29-6 16,-9-19-11-16,4-8-10 0,7 0-24 15,-1-13-45-15,17 13-98 0,-20-19-287 0,25 2-89 16,-1-2 46-16</inkml:trace>
  <inkml:trace contextRef="#ctx0" brushRef="#br6" timeOffset="423789.6934">18834 9503 1558 0,'-14'20'144'0,"-15"-10"-71"0,7 7-27 16,-4-2 15-16,4 5-39 0,-3 1 16 0,5 3-11 16,0-2-9-16,6 0 0 0,4-4-8 0,10-18-2 15,-6 31-6-15,6-31 0 0,13 22-3 0,-13-22 2 16,27 15 0-16,-27-15-1 0,37 4 0 0,-14-5 1 15,0-1-2-15,5-4 3 0,-2 1 0 16,1-1-2-16,-2 1 1 0,-4 1-3 0,-4 4 2 16,-17 0-1-16,22 4 0 0,-22-4 2 0,0 0 0 15,0 0 2-15,5 18 0 0,-5-18 1 16,-8 21-3-16,8-21 1 0,-21 30-3 0,21-30 1 16,-34 35-6-16,13-17 1 0,2 2-6 0,-4-1 1 15,3 1-7-15,1-3-4 0,2 0-15 0,17-17-20 16,-21 27-60-16,21-27-101 0,0 0-365 15,0 0 2-15,0 0 195 0</inkml:trace>
  <inkml:trace contextRef="#ctx0" brushRef="#br6" timeOffset="424492.7572">20218 9578 662 0,'11'-30'106'0,"-11"30"22"0,-9-22 13 0,9 22 6 16,-17-17-49-16,17 17-9 0,-29-11-21 0,11 14-7 15,-8-7-11-15,6 10 2 0,-10-2-1 0,5 6-5 16,-7-1-3-16,3 5-20 0,-1-2 28 16,3 5-35-16,1-1 26 0,2 6-15 15,-2 0-7-15,5 2 5 0,-3 0-4 0,6 2 5 0,2-3-10 16,4-3-2-16,6-2-10 0,6-18-1 16,0 26-4-16,0-26 0 0,15 19-1 0,-15-19 2 15,31 16-2-15,-10-11 1 0,3-4 0 0,4-2 0 16,3-2 1-16,0-1 1 0,3-4 0 0,1 0 0 15,-4-3 0-15,1-1-2 0,-3 0 1 16,-5-3 0-16,1 2 2 0,-5-2-2 0,-4-2 3 16,-16 17-7-16,29-31 6 0,-17 13-3 0,-1 1 2 15,-1-1-1-15,-3 0 3 0,1 1-5 0,-8 17-11 16,9-28 12-16,-9 28-12 0,0 0 23 0,11-21-10 16,-11 21 12-16,0 0-14 0,0 0-1 0,0 0-1 15,0 0-10-15,0 27 27 0,0-5-23 16,-3 2 26-16,0 4-13 0,-4 1-4 15,-2 0 4-15,2 0-6 0,1-3 5 0,2 0-9 16,4-3-4-16,5-1-12 0,1-6-6 0,-6-16-10 16,28 25-3-16,-5-14-14 0,-2-11-15 0,11 4-21 15,-12-17-33-15,19 14-56 0,-16-25-86 0,10 7-226 16,5 3 41-16,-15-17 318 0</inkml:trace>
  <inkml:trace contextRef="#ctx0" brushRef="#br6" timeOffset="424820.8885">20710 9554 1119 0,'0'0'148'16,"-29"6"-55"-16,29-6-26 0,0 0 2 16,-19 30-26-16,19-30 6 0,-21 37 3 0,6-18-7 15,7 8 3-15,-4-4-12 0,7 3 1 0,-2-3-8 16,3 1 2-16,-2-3-9 0,3 1-2 16,1-4-8-16,1-1 0 0,1-17-4 0,2 24 3 15,-2-24-6-15,3 17-1 0,-3-17-1 0,0 0-1 16,0 0 1-16,0 0 1 0,17 1-1 0,-17-1-1 15,18-22 1-15,-3 4-3 0,-1-5 4 0,1-2-7 16,1-3 4-16,1 0-4 0,-4 2 6 0,0-1-5 16,-1 1 5-16,-2 1-5 0,-1 2 4 0,-1 1-4 15,-2 5-12-15,0 0 25 16,-6 17-25-16,9-22 25 0,-9 22-11 0,0 0-2 16,0 0 0-16,0 0-1 0,0 0-2 0,0 0-2 15,18-14-3-15,-18 14-2 0,18 9-11 0,-18-9-9 16,27 9-23-16,-27-9-18 0,39 6-10 0,-39-6-54 15,49 4-54-15,-49-4-210 0,41-10-92 0,-9 15 48 16,-13-16 445-16</inkml:trace>
  <inkml:trace contextRef="#ctx0" brushRef="#br6" timeOffset="425180.2443">21182 9577 1064 0,'-12'24'203'15,"12"-24"-112"-15,-19 15-16 0,19-15-17 16,-11 19-15-16,11-19-18 0,1 24 2 0,-1-24-5 16,13 24 4-16,-13-24-9 0,27 26 10 0,-27-26-5 15,34 16 0-15,-14-14 5 0,3 0-10 0,0-4-4 16,3-2-3-16,1-3-5 0,-1-3-4 0,-1 0 2 16,-3-1 1-16,-4-4 11 0,1 2-3 0,-19 13 6 15,26-32-5-15,-26 32-6 0,14-30-4 0,-14 30-17 16,2-29 29-16,-2 29-30 0,-8-23 30 15,8 23-13-15,-22-17-5 0,22 17 4 0,-37-9-3 16,14 9 0-16,-1 4 5 0,-3 5 0 16,0 3-7-16,-3 2 36 0,2 7-20 0,-2 0 33 15,2 5-6-15,1 0-9 0,5 1-10 0,4 0-20 16,3-3 0-16,5-2 0 0,7-4 0 0,3-18 0 16,8 30 0-16,-8-30 0 0,31 23 0 15,-8-14 0-15,4-4 0 0,7-2 0 0,7-4-5 16,8 0-34-16,5-8-24 0,14 8-82 0,-15-27-167 15,20 16-304-15,-5-5 27 0,0-4 312 0</inkml:trace>
  <inkml:trace contextRef="#ctx0" brushRef="#br6" timeOffset="425695.875">22586 9554 1158 0,'-33'-24'210'0,"33"24"-115"15,-25-13-51-15,25 13 1 0,-28-17-1 0,28 17-3 16,-32-14 5-16,12 13-1 0,-4-1 1 16,3 7-5-16,-4 1-4 0,3 7-2 0,-3 1-6 15,5 3-13-15,-2 3 18 0,2 3-23 0,2 0 19 16,4 3-11-16,1 0-7 0,4 0-3 0,1-3-9 16,6-2 0-16,2-3 0 0,0-18 0 0,18 25 0 15,-18-25 0-15,34 16 0 0,-9-15 0 0,1-3 0 16,2-4 0-16,5-5 0 0,0-4 0 0,3-3 0 15,0-4 0-15,-3-1 0 0,-3-1 0 16,-3 1 0-16,-5 0 0 0,-4 4 0 16,-4 0 0-16,-14 19 0 0,15-27 0 0,-15 27 0 15,5-17 0-15,-5 17 0 0,0 0 0 0,0 0 0 16,0 0 0-16,-22-11 0 0,22 11 0 0,0 0 0 16,-24 20 0-16,24-20 0 0,-19 27 0 0,12-8 0 15,0 1 0-15,2 2 0 0,1-4 0 0,4 1-22 16,0-19-6-16,9 33-12 0,-9-33-6 15,23 25-11-15,-23-25-24 0,39 11-26 0,-39-11-48 16,51-6-92-16,-32-3-225 0,13-11-41 0,9 7 235 16</inkml:trace>
  <inkml:trace contextRef="#ctx0" brushRef="#br6" timeOffset="425883.3554">23160 9071 1255 0,'-21'-24'308'0,"21"24"-163"0,-22-1-52 0,22 1-31 15,-28 22-26-15,10-3-5 0,-2 4-8 0,1 6 2 16,-2 5-11-16,3 4 1 0,1 3-12 0,1 3 3 16,3 4-8-16,1-1 5 0,3 0-7 0,2-4 6 15,4-1-3-15,1-7-32 0,6 0 3 0,0-9-49 16,10 9-36-16,-14-35-51 0,38 51-253 16,-23-30-97-16,8-6-11 0,8 8 399 0</inkml:trace>
  <inkml:trace contextRef="#ctx0" brushRef="#br6" timeOffset="426211.4868">23397 9420 1074 0,'-16'31'349'0,"-10"-26"-249"15,12 13-21-15,-10-3-14 0,5 6-10 0,-4-4-15 16,6 4-21-16,-2-5 27 0,5 1-32 0,14-17 26 15,-16 26-22-15,16-26-10 0,3 18-4 0,-3-18-3 16,0 0 2-16,27 14 0 16,-27-14 2-16,35-2-2 0,-11-2-2 0,1-2 1 15,3 0-3-15,-3-2 1 0,1 3-1 0,-3 2 1 16,-4 2 0-16,-19 1 0 0,27 4 0 0,-27-4 0 16,0 0 2-16,21 25 0 0,-21-25 3 0,0 30-2 15,-4-11 1-15,-3 2-7 0,-4 1 4 0,-1-1-3 16,-4 1 4-16,0-3-2 0,0 0 2 0,16-19-6 15,-24 29-4-15,24-29-13 0,0 0-18 16,-11 23-40-16,11-23-48 0,0 0-87 0,0 0-127 16,6-19-205-16,-6 19 52 0,21-27 425 0</inkml:trace>
  <inkml:trace contextRef="#ctx0" brushRef="#br6" timeOffset="426539.5961">23929 9448 1363 0,'-34'0'398'0,"34"0"-288"16,-30 19-45-16,30-19-17 0,-37 28-11 0,19-11-11 15,-2 2-26-15,-2 3 0 0,2 0 0 0,3 2 0 16,0 1 0-16,4 3 0 0,3-1 0 0,3-1 0 16,3-2 0-16,4-2 0 0,5-4 0 15,-5-18 0-15,19 27 0 0,-19-27 0 16,35 16 0-16,-12-13 0 0,3-4 0 0,4-3 0 15,0-5 0-15,8-5 0 0,1-2 0 0,2-5 0 16,3-3 0-16,-4-3 0 0,0-2 0 0,-4 0 0 16,-3 2 0-16,-8 2 0 0,-10 6 0 0,-15 19 0 15,11-30 0-15,-11 30 0 0,-9-27 0 0,9 27 0 16,-28-24-10-16,6 10-16 0,-3 6-7 16,-4 1-2-16,0 7 0 0,-4 0-4 0,5 8-22 15,-8-9-30-15,16 19-82 0,-19-25-148 0,19 12-227 16,3 2 7-16,-5-14 408 0</inkml:trace>
  <inkml:trace contextRef="#ctx0" brushRef="#br6" timeOffset="427482.4093">1072 11429 1225 0,'-13'-21'134'0,"13"21"-54"0,-6-29-9 0,6 29-15 0,-13-28-1 0,13 28-12 16,-22-18-13-16,22 18-7 0,-37-7-3 0,15 8-3 15,-3 4 1-15,-1 6-2 0,-2 3-6 16,0 6 3-16,0 4-4 0,3 1-9 0,0 1 27 31,5 1-28-31,3-1 23 0,3-1-14 0,5-3-9 16,3-2 4-16,6-20-3 0,-4 28 1 0,4-28-2 15,8 20 1-15,-8-20-4 0,22 17 4 0,-22-17-2 0,33 14 1 16,-12-10-11-16,1-2-7 0,6-1-18 0,0-7-28 16,12 9-36-16,-11-20-67 0,27 20-118 15,-16-12-251-15,5-7 24 0,9 11 381 0</inkml:trace>
  <inkml:trace contextRef="#ctx0" brushRef="#br6" timeOffset="427878.8174">1465 11427 1145 0,'0'0'166'16,"-19"-4"-84"-16,19 4 4 0,-19-5-28 0,19 5 11 15,0 0-17-15,-25 2-14 0,25-2-13 0,-26 10-7 16,26-10-2-16,-28 17-16 0,11-5 32 0,17-12-27 16,-34 32 27-16,19-13-9 0,-1-1-4 15,2 1 4-15,1-2-3 0,3 0 3 0,10-17-10 16,-12 25-2-16,12-25-8 0,0 0-1 0,5 18-3 15,-5-18 0-15,21 7 0 0,-21-7 1 0,37-2 1 16,-11-4-1-16,4-3 0 0,2-5-1 0,3-1 1 16,2-5-5-16,-2 1 4 0,-2 0-10 0,0 0-1 15,-4 2-1-15,-4 3 3 0,-5 3 4 0,-20 11-6 16,24-18 15-16,-24 18-12 0,0 0 18 16,0 0-2-16,0 0 12 0,0-17-12 0,0 17 8 15,0 0-12-15,-24-1-16 0,24 1 13 0,-21 9-13 16,21-9 25-16,-23 19-11 0,23-19 10 0,-22 26-10 15,15-9-4-15,-1 1 2 0,5 2-3 0,2 0 3 16,2 1-3-16,2-3-3 0,7 1-14 0,-10-19-7 16,28 34-19-16,-28-34-19 0,44 21-28 15,-23-26-34-15,20 12-60 0,-15-29-67 0,19 4-211 16,0 0-2-16,-10-19 309 0</inkml:trace>
  <inkml:trace contextRef="#ctx0" brushRef="#br6" timeOffset="428081.9479">2224 10904 1165 0,'0'0'240'0,"0"0"-185"15,-13 20-14-15,3-2-12 0,3 11 5 0,-4 5-7 16,2 9 6-16,-3 4-9 0,3 7 11 0,-3 2-13 16,4 3 12-16,-3-5-16 0,2 1-9 0,1-5 14 15,3-5-30-15,4-6 19 0,2-4-12 0,4-5-16 16,0-9-19-16,9 2-27 0,-14-23-23 15,33 28-36-15,-33-28-55 0,46-1-138 16,-18-9-190-16,-3-15 24 0,17 11 480 0</inkml:trace>
  <inkml:trace contextRef="#ctx0" brushRef="#br6" timeOffset="428260.1092">2669 10832 1089 0,'-13'33'385'0,"-13"-15"-277"0,12 17-22 0,-11 0-35 16,5 10-8-16,-5 3-25 0,2 6 4 0,0 0-17 16,2 2 9-16,3-3-15 0,2-2 7 0,4-1-10 15,4 0-8-15,-1 1 22 0,3 0-26 0,2-3 16 16,0-2-15-16,4-3-32 0,-4-11-30 0,17 9-127 16,-13-41-72-16,28 34-219 0,0-16-32 0,-5-20 365 15</inkml:trace>
  <inkml:trace contextRef="#ctx0" brushRef="#br6" timeOffset="428721.1482">2944 11442 813 0,'0'0'177'0,"2"23"-78"0,-2-23 5 15,14 22-25-15,-14-22-1 0,23 14-12 16,-23-14-14-16,34 6-4 0,-16-8-9 0,7 2-4 16,-5-6-3-16,5 2-1 0,-6-4 0 0,3-2-8 15,-1-2-6-15,0 0 8 0,1-4-37 0,-1-1 31 16,-3-2-26-16,-2-4 14 0,-5 0 8 0,-1 0-3 15,-3 0 5-15,-2 3-1 0,-5 1 11 0,0 19-5 16,-9-31 1-16,9 31-9 0,-18-26-2 16,18 26-3-16,-28-17 1 0,10 15 0 0,-3 1-2 15,-1 3-1-15,-2 7-1 0,-3 3 0 0,1 6-4 16,-1 7 4-16,1 5-5 0,2 6 7 0,3 2-6 16,5 2-5-16,2 0 16 0,4-1-21 0,4-4 20 15,5-4-13-15,6-5-3 0,4-5 4 16,7-2-7-16,4-6 1 0,5-3-8 0,3-7-6 15,9-3 1-15,4-7-11 0,6-3-11 16,3-10-29-16,15 4-46 0,-14-18-56 0,23 20-59 16,-20-20-204-16,12-1-78 0,10 12 190 0</inkml:trace>
  <inkml:trace contextRef="#ctx0" brushRef="#br6" timeOffset="429221.136">3912 11262 1402 0,'-28'-18'118'0,"11"7"-38"0,-11-11-11 0,6 5-21 16,-5-6-17-16,2 0-18 0,-2 0-3 0,2 2-7 16,0 6 7-16,6 7 5 0,2 7 2 0,17 1 3 15,-26 23-7-15,15 1-1 0,-1 8-4 16,2 5 9-16,2 6-5 0,1 3 8 16,0 2-8-16,6 3-7 0,1-5 18 0,1 0-21 15,6-9 15-15,2-4-11 0,7-7-8 0,4-6 5 16,5-7-2-16,4-6 6 0,4-7 2 0,6-6-3 15,5-11 2-15,2-8-4 0,4-11 2 0,0-8 9 16,2-7-18-16,2-4 13 0,-2-2-10 0,1-2 0 16,-3-3 0-16,-1 3 0 0,-7 2 0 15,-4 2 0-15,-7 5 0 0,-6 0 0 0,-4-1 0 16,-5 4 0-16,-5 1 0 0,-7 5 0 0,-4 8 0 16,-4 9 0-16,4 24 0 0,-21-18 0 0,21 18 0 15,-32 17 0-15,12 6 0 0,-2 13 0 16,-1 11 0-16,-1 9 0 0,1 7 0 0,3 1 0 15,1 5 0-15,5-1 0 0,2-4 0 0,4-6 0 16,11-6-40-16,0-11-20 0,18 5-61 16,-10-26-114-16,28 13-402 0,-9-9 26 0,6-9 269 15</inkml:trace>
  <inkml:trace contextRef="#ctx0" brushRef="#br1" timeOffset="433512.5702">5295 10893 511 0,'0'0'62'0,"0"0"-1"0,0 0 18 15,0 0-2-15,0 0 4 0,0 0-16 16,0 0-8-16,0 0-10 0,0 0-2 0,0 0-5 16,0 0-2-16,0 0-1 0,0 0 6 0,0 0 2 15,0 0 6-15,0 0-2 0,0 0-4 16,0 0-2-16,0 0-9 0,0 0-6 0,0 0-7 15,0 0-8-15,0 0-6 0,0 0 1 0,0 0-4 16,0 0 3-16,-15 31-6 0,15-8 4 0,-2 5-7 16,1 5 7-16,-1 3-8 0,0 3 10 0,-1 5-12 15,2 2 10-15,-1 2-11 0,-1-3 11 0,1 0-9 16,-1-2 14-16,0-5 15 0,2 1-25 0,-3-8 37 16,4 0-27-16,-2-7 4 0,2-2 5 15,0-22-13-15,1 27 0 0,-1-27-1 16,0 0-2-16,1 21-2 0,-1-21 1 0,0 0-4 15,0 0 3-15,0 0-2 16,0 0 1-16,0 0 0 0,0 0 0 0,0 0 0 16,0 0 0-16,0 0 1 0,0 0-1 15,0 0 3-15,0 0 0 0,0 0 3 0,0 0-2 16,0 0 4-16,0 0 3 0,0 0 0 0,0 0 1 16,0 0-5-16,0 0-4 0,0 0 1 0,0 0-1 15,0 0-4-15,0 0 1 0,0 0-2 0,0 0 2 16,0 0 0-16,0 0-1 0,0 0 1 0,0 0-2 15,0 0 1-15,0 0 1 0,0 0 0 0,0 0-1 16,0 0 0-16,0 0 0 0,0 0-1 0,0 0 2 16,0 0 0-16,0 0 2 0,0 0-2 15,0 0 0-15,0 0 1 0,0 0-1 0,0 0 0 16,0 0 2-16,0 0-1 0,0 0 0 0,0 0 1 16,0 0-2-16,0 0 1 0,0 0 0 15,0 0-1-15,0 0 0 0,0 0-1 0,0 0 1 16,0 0 0-16,0 0 1 0,0 0-1 0,0 0 1 15,0 0 0-15,0 0-2 0,0 0 1 0,0 0-1 16,0 0-1-16,0 0-1 0,0 0 1 16,0 0 0-16,0 0 2 0,0 0 1 0,1 19-2 15,-1-19 2-15,0 0-2 0,-3 22 1 0,3-22-1 16,0 0 2-16,-4 25-4 0,4-25 3 0,-1 26-3 16,1-26 3-16,-3 33-2 0,2-15 2 0,-1 2-2 15,-2 2 4-15,0 1-6 0,2 1 6 0,-1 0-5 16,1 2 5-16,-2-1-4 0,-1-2 5 0,1-1-4 15,-1-4 4-15,5-18-1 0,-6 25 1 16,6-25-4-16,0 0 0 0,0 0 1 0,0 0-2 16,0 0 1-16,0 0 1 0,0 0-1 15,0 0 4-15,0 0 2 0,3-18-2 0,0-2 4 16,-1-4-5-16,2-4 3 0,-1-2-4 0,0-3 9 16,-1 0-9-16,0-1 9 0,-1 0-8 0,0 2 6 15,-1-1-5-15,-1-1 5 0,0 0-8 16,-1 2 4-16,0-3-6 0,1 2-8 0,-2 0 24 15,2 1-24-15,0 2 23 0,1-2-10 0,0 2-6 16,1 0 5-16,1-1-4 0,3 2 6 0,0-1-6 16,1 2 6-16,3-2-7 0,-1-1 5 0,3-1-5 15,0 2 5-15,1 2-3 0,-1 3 3 0,0 2-4 16,0 1 7-16,0 1-5 0,0 3 4 16,-1 1-2-16,-10 17 1 0,17-25-2 15,-17 25 0-15,12-17 0 0,-12 17-1 0,0 0-1 16,0 0 2-16,18-13-3 0,-18 13 1 0,0 0 0 15,0 0 0-15,26-3 6 0,-26 3-1 0,22-2-1 16,-22 2 1-16,26-4-4 0,-26 4-1 0,30-7 1 16,-13 3 0-16,1 0 0 0,0-1-15 0,2 1 16 15,0 2-15-15,-1-1 12 0,-2 3 1 0,-17 0-3 16,26 5 12-16,-26-5-14 0,20 16 12 16,-20-16-11-16,8 26 0 0,-7-7 5 0,-4 1-4 15,-3 3 5-15,-3 2-4 0,-4 2 6 0,-2 2-5 16,-3-1 6-16,-3 0-5 0,-3 2 5 0,-4-1-3 15,0 0 5-15,-1-4-2 0,0-4 4 16,1-3-4-16,2-5 2 0,2-2-3 0,3-3 4 16,3-5-4-16,1-2-1 0,17-1-2 15,-26-3-6-15,26 3-11 0,0 0-10 0,0 0-22 16,-12-30-35-16,12 30-46 0,17-43-81 0,15 29-188 16,-8-14-133-16,3-6 73 0,13 17 459 0</inkml:trace>
  <inkml:trace contextRef="#ctx0" brushRef="#br1" timeOffset="434246.9381">5887 11039 1272 0,'0'0'104'0,"1"-31"-30"0,-1 31-8 16,-2-20 1-16,2 20-2 0,0 0-9 0,0 0-12 16,0 0-15-16,0 0-14 0,0 0-11 0,-18 17-3 15,13 0-3-15,1 6 5 0,-2 7-6 0,0 4 7 16,-1 0-4-16,-2 1 7 0,2-2-8 0,-1 0 9 16,4-4-5-16,-1 0 9 0,0-6-3 15,2-3 3-15,3-20-2 0,-3 29 0 16,3-29-3-16,0 0-1 0,0 0-4 0,0 0-2 15,0 0 0-15,0 0 2 0,0 0 3 0,0 0 0 16,7-17 1-16,-2-3-5 0,1-8 1 0,1-1-6 16,1-3 7-16,0 0-5 0,1-3 6 0,-2-2-6 15,1 1 5-15,0 1-6 0,-2 4 7 0,1 0-6 16,-1 4 4-16,0 1-4 0,0 4 3 0,-1 4-3 16,-5 18 3-16,10-22-2 0,-10 22 0 15,0 0-2-15,0 0 0 0,17-10 0 0,-17 10 0 16,0 0-1-16,23 8 2 0,-23-8 1 15,24 12-1-15,-24-12 4 0,28 16-3 0,-28-16 2 16,31 14-1-16,-31-14 4 0,33 12 0 0,-15-4 1 16,0-3-1-16,-1-1-3 0,1 0-2 0,1-2 0 15,-2 0 0-15,-17-2 0 0,31 3-3 0,-31-3-2 16,26 3-3-16,-26-3 1 0,0 0 1 16,18 5 3-16,-18-5 2 0,0 0 0 0,0 0 1 15,4 19 2-15,-4-19-2 0,-6 19 4 0,6-19-1 16,-13 27 5-16,4-10 0 0,-2 5 4 0,-3-1-1 15,1 5 5-15,-2-1-2 0,3-1 4 0,0-1-5 16,2 0 3-16,2 0-7 0,2-2 2 0,5-2-9 16,2-1 1-16,-1-18-6 15,8 27 2-15,-8-27 0 0,17 14 2 0,-17-14-2 16,31 4 3-16,-9-6-2 0,2-3 0 0,5-5 3 16,0-3-4-16,3-7 3 0,0-4-3 0,-1-2 5 15,-3-3-7-15,-4 1 8 0,-5-1-7 0,-6 0 5 16,-3 1-2-16,-5 0 2 0,-3 3-3 0,-3 2 4 15,-3 1-8-15,-2 1 1 0,-4 2-9 0,-1 2-4 16,-3 0-8-16,14 17-4 0,-34-26-16 16,34 26-8-16,-37-20-16 0,37 20-12 0,-32-7-13 15,32 7-26-15,-21 4-42 0,21-4-86 0,-3 25-180 16,3-25-24-16,10 17 315 0</inkml:trace>
  <inkml:trace contextRef="#ctx0" brushRef="#br1" timeOffset="434450.0852">6816 10440 1329 0,'0'0'134'16,"-18"11"-62"-16,18-11-9 0,-27 28-15 0,14-4-6 16,-5 4-19-16,0 7-2 0,-1 4-13 0,3 5 7 15,2 3-15-15,1 3-9 0,4 2 21 16,0 0-23-16,3 0 22 0,2-3-10 15,7 0-28-15,-3-4-4 0,10 6-35 0,-8-12-10 16,13 4-36-16,-13-19-42 0,20 10-72 0,-16-8-204 16,-6-26-10-16,29 34 244 0</inkml:trace>
  <inkml:trace contextRef="#ctx0" brushRef="#br1" timeOffset="435246.9144">6601 10927 1268 0,'0'0'145'0,"0"0"-75"16,-12 19-14-16,12-19-10 0,0 0 0 15,0 0 0-15,24 18-2 0,-24-18-5 0,32 1-5 16,-13-3-6-16,8-2 0 0,1-3 0 16,3 1-2-16,0-2-5 0,0-1-8 0,0 2-5 15,-3-2-4-15,1 2-2 0,-2-1-3 0,-2 2 2 16,1 0-1-16,-3-1-1 0,-2 4 1 0,-21 3 1 15,25-5-3-15,-25 5 3 0,0 0 2 0,0 0-2 16,0 0 6-16,0 0 0 0,0 0-1 0,0 0-2 16,0 0-2-16,3 24-2 0,-3-24 1 15,-9 23-1-15,9-23 1 0,-12 32-3 0,6-14 4 16,0 2-5-16,1 3 0 0,0 4-6 0,1 3 5 16,2 2-4-16,-2-3 9 0,3-3-3 15,1-3 2-15,3-1-4 0,1-4 4 0,4-1-5 16,-8-17 5-16,17 22-3 0,-17-22 3 0,17 9-1 15,-17-9-1-15,20 0 1 0,-20 0 0 0,24-16 2 16,-24 16-7-16,28-36 3 0,-15 15-6 16,4-6 2-16,-3-3-4 0,4-3 6 0,-4-1-10 15,-1 3 4-15,0 1-6 0,-2 1 6 0,-3 2-4 16,-4 3 11-16,-2 1-1 0,-3 2 7 0,-3 2-3 16,4 19 5-16,-12-29 0 0,12 29-11 0,-19-18 20 15,19 18-14-15,-22-5 16 0,22 5 11 0,-22 8-18 16,22-8 12-16,-16 19-16 0,16-19-3 15,-10 23 3-15,10-23-5 0,2 21 2 16,-2-21-2-16,12 17 3 0,-12-17-1 0,24 10 3 16,-24-10 1-16,32 6 3 0,-14-6 4 0,1 1 4 15,1-2 1-15,1 2 1 0,-1-1-5 0,0 0-7 16,-2 3-3-16,0-1 0 0,-18-2-2 0,26 7 4 16,-26-7 1-16,0 0 0 0,19 20-1 0,-19-20 0 15,4 18-5-15,-4-18 0 0,0 20 0 16,0-20 0-16,-3 20 0 0,3-20 0 0,-8 21 0 15,8-21 0-15,-10 28 0 0,10-28-2 0,-8 24-3 16,8-24 0-16,-3 20-7 0,3-20-1 0,0 0-4 16,0 0 3-16,0 0 3 0,0 0 3 15,21 6 5-15,-21-6 1 0,17-21 3 0,-17 21-1 16,22-29 6-16,-22 29 1 0,23-32 7 0,-13 15 0 16,-10 17 1-16,19-32-3 0,-19 32-2 15,15-29-4-15,-15 29 1 0,14-26-7 0,-14 26 0 16,14-22 0-16,-14 22 0 0,0 0 0 0,0 0 0 15,0 0 0-15,0 0 0 0,17-9 0 0,-17 9 0 16,0 0 0-16,12 28 0 0,-7-11 0 0,0 2-6 16,-1 3-8-16,2 1-12 0,-2-1-6 0,2 2-16 15,-3-3-7-15,5 9-33 0,-8-12-27 16,23 14-290-16,-13-12-179 0,-10-20 39 16,36 33 417-16</inkml:trace>
  <inkml:trace contextRef="#ctx0" brushRef="#br1" timeOffset="435950.0769">8548 10981 1248 0,'-9'-23'65'16,"9"23"-33"-16,2-22 2 0,-2 22 2 0,6-19 11 15,-6 19 2-15,0 0 4 0,0 0 4 0,0 0-5 16,0 0-5-16,0 0-9 0,0 0-3 0,0 0-5 16,0 0-6-16,0 0-9 0,0 0-2 0,0 0-6 15,-5 33 3-15,1-12-4 0,1 5 7 0,-1 3-7 16,-1 2 6-16,-1 3-7 0,0 1 2 0,0-2-6 16,2-2 4-16,2-4-5 15,0-3 3-15,2-2-4 0,3-4 2 0,-3-18-3 16,8 25 2-16,-8-25-1 0,0 0 1 0,0 0 0 15,0 0 3-15,21 2 2 0,-21-2 3 0,12-25 1 16,-3 5-4-16,-2-6 1 0,2-4-8 0,0-4 6 16,0-1-6-16,-1 0 9 0,-2 3 0 0,-3 3 6 15,-1 1 0-15,-2 2 3 0,0 2-8 16,-1 0-8-16,0 2 0 0,0 3 0 0,-1 1 0 16,2 18 0-16,-2-26 0 0,2 26 0 0,0 0 0 15,4-17 0-15,-4 17 0 0,0 0 0 0,0 0 0 16,24-15 0-16,-24 15-26 0,33-8-26 0,-15 5-2 15,6 6-13-15,-24-3-16 0,47 4-51 16,-47-4-58-16,49 5-110 0,-32 5-166 0,4-9-18 16,13 17 304-16</inkml:trace>
  <inkml:trace contextRef="#ctx0" brushRef="#br1" timeOffset="436310.0603">8912 11068 1481 0,'-22'11'98'0,"22"-11"-37"16,-11 27-14-16,11-27-6 0,5 24-14 16,-5-24-6-16,0 0 0 0,29 19 3 15,-29-19 1-15,37-3 0 0,-10-6-6 0,4-1-2 16,3-3-2-16,1-4-7 0,-1-1 2 0,1-4-7 16,-2 1-1-16,-1 0-6 0,-6-1 5 0,-1 2-2 15,-7 1 2-15,-3 3 1 0,-15 16 4 0,15-25 2 16,-15 25 6-16,-1-18-2 0,1 18-2 15,0 0-4-15,-30-19-1 0,12 14-2 0,-2 3 0 16,-4-1 1-16,-1 3-4 0,-1 3 3 16,-1 1-2-16,1 4 4 0,1 1 1 0,1 5 2 0,2 3-4 15,2 2 1-15,4 2-5 0,3 0 0 0,2 2 0 16,4 0 0-16,3-1 0 0,3-1 0 0,5-4 0 16,2-1 0-16,-6-16 0 0,25 26 0 15,-5-19 0-15,1-3-10 0,7-3-27 16,2-10-23-16,10 7-51 0,-11-21-66 0,24 24-163 15,-12-18-257-15,0-1 46 0,6 11 388 0</inkml:trace>
  <inkml:trace contextRef="#ctx0" brushRef="#br1" timeOffset="436927.0774">9843 10916 840 0,'0'0'184'16,"-1"-20"-95"-16,1 20-2 0,-4-19-10 15,4 19-5-15,-3-17-10 0,3 17-11 0,0 0-6 16,-19-18-3-16,19 18-5 0,-18-5 0 15,18 5-2-15,-32 3-1 0,14 3 2 0,-5-2-8 16,-1 6 4-16,-3 1-6 0,0 2 1 0,-1 2-3 16,4 3 0-16,-2 0-8 0,5 1 0 0,0 2-8 15,6-2-1-15,3 1-5 0,2 0 1 0,6 2-6 16,1 1 4-16,6 1-5 0,3 2 4 0,5-1-7 16,2-2-4-16,4-2-13 0,4-6-5 15,7 0-21-15,-3-9-15 0,13 6-35 0,-10-17-41 16,20 17-74-16,-20-24-106 0,11 5-177 0,6 6 34 15,-14-19 455-15</inkml:trace>
  <inkml:trace contextRef="#ctx0" brushRef="#br1" timeOffset="437315.2354">9953 11068 1309 0,'0'0'63'0,"0"0"-37"0,-10 20-6 0,10-20 3 16,0 0 6-16,27 15 8 0,-27-15 5 0,32 1-1 15,-13-5-4-15,5 1-8 0,0-6-2 0,4 1-2 16,-1-5-2-16,3 0-9 0,-3-1-4 16,1 0-7-16,-5 1 0 0,-2-2-3 0,-4 2 3 15,-17 13-1-15,19-27 10 0,-19 27 4 0,8-19 7 16,-8 19 0-16,-4-17-3 0,4 17-6 0,0 0-4 0,-23-23-5 0,23 23-2 15,-27-12-3-15,10 7 1 0,-2 1 0 0,-2 3 4 16,0 1 2-16,-1 2 1 0,2 2 2 0,0 2-3 16,1 3-1-16,2 3-4 0,17-12 2 15,-31 32-2-15,18-11 7 0,-2 2-1 0,3 2 3 16,3 2-5-16,2-2 2 0,4 2-6 0,2 0 3 16,3-3-6-16,4-1 2 0,4-4-5 0,-10-19-1 15,34 25-12-15,-12-17-8 0,5-3-15 0,2-8-15 16,8 6-30-16,-5-19-55 0,22 17-71 0,-20-29-96 15,17 10-235-15,7 2 52 0,-9-18 418 16</inkml:trace>
  <inkml:trace contextRef="#ctx0" brushRef="#br1" timeOffset="438271.6026">10596 10915 862 0,'0'0'309'0,"0"0"-224"16,0 0-20-16,0 0-9 0,0 0-6 15,-10-17 3-15,10 17 0 0,0 0-6 0,0 0-7 16,0 0-14-16,0 0-9 0,0 0-5 0,0 0 0 15,0 0-4-15,0 0-3 0,-5 17-3 16,5-17 0-16,-7 20-3 0,7-20 3 0,-7 24-3 16,7-24 2-16,-4 23-3 0,4-23 2 0,0 22-11 15,0-22-7-15,1 23-20 0,-1-23-17 0,5 21-29 16,-5-21-31-16,9 21-51 0,-9-21-67 0,0 0-235 16,18 17 34-16,-18-17 354 0</inkml:trace>
  <inkml:trace contextRef="#ctx0" brushRef="#br1" timeOffset="438724.7254">10770 10696 1452 0,'0'0'98'0,"-27"-3"-78"16,27 3-14-16,-27-1 0 0,27 1 1 15,-22 2-1-15,22-2-3 0,-18 5-3 0,18-5-3 16,0 0-5-16,-21 8-2 0,21-8-7 0,0 0-6 15,0 0-3-15,0 0 4 0,0 0 7 0,0 0 9 16,0 0 7-16,22 2 5 0,-22-2 6 0,0 0 5 16,20-1 6-16,-20 1-1 0,0 0 2 15,18 2 2-15,-18-2 0 0,0 0 0 0,0 0 1 16,0 0-3-16,0 0 0 0,0 0-2 16,0 0-2-16,0 0-2 0,0 0-5 0,5 20-2 15,-5-20-5-15,-3 20-1 0,3-20-1 0,-1 27-19 16,0-8 30-16,1 3-30 0,0 1 29 0,2 3-7 15,2 0-7-15,1-1 8 0,1 2-5 0,0-3 6 16,1 0-5-16,2-2 4 0,-2-1-6 0,1-2 6 16,-2-1-6-16,0 3 4 0,0-3-7 15,0-1 3-15,-6-17-3 0,12 20 2 0,-12-20 0 16,0 0 2-16,0 0 3 0,24 3 4 0,-24-3 5 16,19-23 1-16,-8 3 0 0,2-6-7 15,3-6 2-15,0-6-10 0,2-4 6 0,2-2-10 16,2-5-3-16,1 3 19 0,-1 0-19 0,-2 4 20 15,-4 6-13-15,-2 1-11 0,0 6-6 0,-5 2-17 16,2 9-13-16,-5 0-28 0,-6 18-42 16,10-20-53-16,-10 20-81 0,10 19-289 0,-10-19 42 15,7 26 258-15</inkml:trace>
  <inkml:trace contextRef="#ctx0" brushRef="#br1" timeOffset="439240.3238">11218 10959 1053 0,'0'0'297'0,"0"0"-227"16,0 0-38-16,0 0-7 0,0 0 5 0,0 0 9 15,0 0 7-15,0 0 3 0,0 0-9 16,18-15-5-16,-18 15-5 0,24-10-2 0,-24 10 0 16,31-18-7-16,-14 7-6 0,2-1-8 15,0-2-2-15,-1 1-4 0,1-1 4 0,-1 0-5 16,-1-1-10-16,-17 15 31 0,28-33-31 0,-28 33 33 15,19-28-17-15,-19 28-3 0,10-23 2 0,-10 23-4 16,5-24 3-16,-5 24-4 0,-5-21 4 0,5 21-4 16,0 0 1-16,-23-21-1 0,23 21 0 0,-28-5-2 15,10 7-1-15,-3 3 0 0,-2 5-2 0,-1 3 5 16,-2 5-4-16,-1 4 6 0,1 2 6 16,-4 6-21-16,5 2 30 0,1 2-19 15,-1 0 16-15,8-1 6 0,1-4-9 0,5-1 2 16,7-4-9-16,1-3 3 0,7-2-8 0,-4-19 3 15,18 31-4-15,-1-19 3 0,5-3-2 0,7-3-3 16,4-2-8-16,2-6-12 0,7-3-11 0,-1-7-18 16,11 4-26-16,-8-12-32 0,14 16-96 15,-20-24-93-15,22 20-69 0,-10-7-120 0,-10-11 206 16,13 20 283-16</inkml:trace>
  <inkml:trace contextRef="#ctx0" brushRef="#br1" timeOffset="439849.7594">11861 10853 1245 0,'-21'-3'106'0,"21"3"-43"0,-26 9-16 0,26-9-4 16,-24 16-4-16,24-16 1 0,-25 25-6 16,14-6 3-16,-3 0-13 0,4 4 1 0,0-2-11 15,1 3 2-15,1-1-5 0,3 2 7 0,0-5-3 16,2 3 7-16,1-5-4 0,2-18 2 0,0 28-6 16,0-28-4-16,0 0-3 0,0 0 0 0,11 17 1 15,-11-17 3-15,0 0 5 0,0 0 0 0,21-24 1 16,-13 6-4-16,2-5-1 0,2-5-5 0,-1 1 4 15,2-2-5-15,-1 0 3 0,1 1-5 16,-2-1 2-16,-2 0-6 0,0 2 4 0,-4 1-5 16,1 1-5-16,-4-1 19 0,2 3-22 0,-2 2 22 15,2 3-12-15,-4 18-7 0,6-25-4 16,-6 25-7-16,0 0-15 0,0 0-6 0,19-14-15 16,-19 14-16-16,22 2-14 0,-22-2-5 0,36 8-17 15,-36-8-15-15,46 6-10 0,-28-10-2 16,19 12-3-16,-12-10 4 0,8 6 24 0,-3-7 8 15,2 3 50-15,-2 0 28 0,-2-2 19 0,-1 1 4 16,-3-2 0-16,-4 2 9 0,-3-1 20 0,-17 2 29 16,17-3 36-16,-17 3 51 0,0 0 15 0,0 0-3 15,0 0-38-15,0 0-34 0,0 0-36 0,-18 24-7 16,18-24-1-16,-23 16-3 0,5-9-3 0,18-7-1 16,-31 26-7-16,14-9-20 15,-1-2 32-15,2 3-32 0,16-18 27 0,-27 31-16 16,27-31-11-16,-16 23-1 0,16-23-6 0,-2 17 0 15,2-17-3-15,0 0 3 0,22 15-3 0,-22-15 2 16,29 8-2-16,-10-7 2 0,3-1 0 0,4-1 0 16,-1 1 1-16,1 0-3 0,-1 3 0 0,-2 2 1 15,-3 3-2-15,-3 3 7 0,-17-11-5 0,19 27 6 16,-14-8-4-16,-5 2 8 0,-2 2-4 16,-7 1 2-16,-3 0-2 0,-4 3 0 0,1-1-2 15,-4 2 6-15,0-2-7 0,-2-6 2 0,1-2-7 16,0-2 3-16,2-3-7 0,18-13-3 0,-28 19-12 15,28-19-10-15,0 0-27 0,-21 1-50 16,21-1-93-16,0 0-147 0,0 0-211 0,7-18 34 16,-7-2 428-16</inkml:trace>
  <inkml:trace contextRef="#ctx0" brushRef="#br1" timeOffset="441773.2428">12589 11221 1656 0,'0'0'71'0,"0"0"-14"0,0 0-21 0,0 0-5 16,0 0-6-16,0 0 2 0,20-5-1 0,-20 5-6 15,0 0-5-15,0 0-6 0,0 0-7 16,0 0-4-16,0 0-7 0,0 0-15 16,0 0-17-16,0 0-31 0,-5-21-41 0,5 21-37 15,0 0-73-15,9-18-320 0,-9 18 31 0,0 0 227 16</inkml:trace>
  <inkml:trace contextRef="#ctx0" brushRef="#br3" timeOffset="448130.5703">846 13572 466 0,'0'0'59'0,"0"0"-37"0,0 0-3 15,4-23 6-15,-4 23 5 0,0 0-3 0,6-19-4 16,-6 19-12-16,0 0-4 0,0 0-4 16,13-18 3-16,-13 18 5 0,0 0 8 0,0 0 8 15,0 0 11-15,17-18 4 0,-17 18 9 0,0 0-4 16,0 0 0-16,0 0-5 0,0 0 2 0,0 0 2 15,0 0 5-15,0 0-2 0,0 0-5 0,0 0-10 16,0-17-2-16,0 17-5 0,0 0-1 16,0 0-4-16,0 0-4 0,0 0-2 0,0 0-2 15,0 0 1-15,0 0 0 0,0 0-4 0,0 0-2 16,0 0-3-16,0 0-2 0,0 0-2 0,0 0-1 16,0 0-1-16,0 0-1 0,-14 32 4 0,12-9-6 15,-1 8 7-15,-3 5-8 0,-2 7 8 0,-2 3-9 16,-3 2 10-16,-1 4-9 15,-2 0 13-15,0 2 6 0,-2 1-19 0,0-2 28 16,-1 2-21-16,-2-6 14 0,1 1 16 0,-2-8-8 16,6-1 10-16,-1-11-12 0,6-2 0 0,2-10-13 15,9-18-1-15,-10 21-8 0,10-21-1 0,0 0-4 16,0 0 2-16,0 0 3 0,8-17 0 0,-8 17 6 16,14-38 0-16,-6 8 8 0,2-5-9 0,1-6 9 15,4-5-15-15,0-1 10 0,2-4-9 16,-2-1-6-16,1 1 26 0,-3-2-22 0,1 0 21 15,-2-2-6-15,-1 0-14 0,0 0 11 0,0 2-13 16,1 2 11-16,1 3-9 0,3 5 8 0,0 1-8 16,2 4-4-16,1 4 20 0,0 6-23 15,-1 4 24-15,-18 24-14 0,29-27-3 0,-29 27 1 16,24-8 0-16,-24 8-1 0,24 9 4 0,-24-9-2 16,29 31-13-16,-13-8 22 0,-2 7-22 15,2 6 21-15,-3 5-7 0,1 3-8 0,-1 5 7 16,-1 6-7-16,0 2 10 0,1 6-12 0,-1 1 11 15,0 3-14-15,-1-1-2 0,0-1 17 0,-3-1-20 16,1-5 13-16,-3-2-7 0,2-5-16 0,0-8 6 16,1-4-13-16,-4-13-12 0,5 1-35 0,-10-28-47 15,15 28-98-15,-15-28-182 0,0 0-103 16,0 0 126-16,-3-41 383 0</inkml:trace>
  <inkml:trace contextRef="#ctx0" brushRef="#br3" timeOffset="448286.8161">911 13951 1501 0,'-16'18'183'0,"-2"-9"-109"15,18-9-45-15,0 0-20 0,-17 14-8 0,17-14-1 16,0 0-2-16,23-4 1 0,-4-4 0 0,7-1-15 16,5-8 31-16,9-4-42 0,3-8-1 0,10 3-61 15,-8-20-94-15,25 21-157 0,-13-11-219 0,-2-3 58 16,7 15 437-16</inkml:trace>
  <inkml:trace contextRef="#ctx0" brushRef="#br3" timeOffset="448943.1704">2365 13305 1237 0,'0'0'37'15,"-7"-35"-16"-15,7 35 10 0,0-25 6 0,0 25 9 16,0 0 1-16,0 0-5 0,0 0-7 0,0 0-9 16,0 0-15-16,0 33 0 0,-1-6 12 0,-1 9-26 15,0 3 32-15,0 9-25 0,-3 0 7 0,1 8 10 16,-1 3-20-16,3 4 12 0,-1 3-17 16,2 2 21-16,-3-1 3 0,1-1-19 15,-2-2 23-15,1-3-27 0,-1-7 4 0,3-4 13 16,1-9-13-16,2-7 9 0,0-8-6 0,4-6 1 15,-5-20-4-15,10 20 1 0,-10-20-2 0,0 0 2 16,20-1 1-16,-20 1 5 0,0 0 7 0,25-29-3 16,-17 10 4-16,1-4-9 0,-1-3-2 0,0-2-7 15,0 1 5-15,-1-2-6 0,1-1 6 16,-2 1-6-16,0 2 9 0,0-1-10 0,0 2-8 16,0 3 26-16,3 0-28 0,0 2 28 0,3 1-12 15,4 2-5-15,3 5 2 0,0 3-1 0,3 4 1 16,-1 3 0-16,2 4-1 0,-3 4 1 0,1 3-2 15,-2 3 3-15,1 3-1 0,-3 2 3 16,0 2-4-16,-1-1-14 0,-3 1 28 0,-1 2-29 16,-3-1 31-16,-2 5-13 0,-4 0-5 15,-6 3 8-15,-2 0-7 0,-6-1 7 0,-3 1-5 16,-3 0 4-16,-3-1-4 0,0 1 4 0,-4-4-5 16,0-2 3-16,0-2-3 0,-2-5 1 0,1-2-6 15,0-5-5-15,4 0-10 0,-1-9-7 0,22 2-18 16,-34-8-18-16,34 8 0 0,-26-19-30 0,26 19-58 15,-15-25-69-15,15 25-197 0,16-26-58 16,-16-5 266-16</inkml:trace>
  <inkml:trace contextRef="#ctx0" brushRef="#br3" timeOffset="449396.2948">3204 13792 920 0,'0'0'144'16,"-13"-22"-80"-16,13 22-11 0,-28-13-3 0,28 13 2 16,-34-4-2-16,34 4-3 0,-37 12-3 15,20 1 0-15,-6 1-5 0,5 5 5 16,-6 2-5-16,5 6 9 0,-5-1-11 0,7 3-14 15,-5-3 28-15,8 2-35 0,-2-2 27 0,6 0-16 16,2-6-12-16,4-2-1 0,4-18-9 0,0 25-1 16,0-25-6-16,12 17 3 0,-12-17-1 0,26 7 2 15,-8-7-3-15,5-5 3 0,4-4 1 0,2-5-4 16,2-5 4-16,4-3-5 0,0-1 4 16,-1-3-5-16,-4 0-8 0,-2 1 23 0,-3 0-25 15,-6 0 27-15,-2 4-10 0,-4-1-5 0,-2 3 4 16,-1 0-5-16,-5 2 4 0,-5 17-1 0,2-24 1 15,-2 24-1-15,0 0 2 0,-11-18-3 16,11 18-4-16,0 0-3 0,-24-4-10 0,24 4 1 16,0 0-5-16,-21 22 0 0,18-2-5 0,-3-1 4 15,3 10-16-15,-3-2-8 0,7 8-10 16,-7-9-40-16,14 15-40 0,-14-18-63 0,19 20-68 16,-9-6-208-16,-1-19 45 0,19 16 416 0</inkml:trace>
  <inkml:trace contextRef="#ctx0" brushRef="#br3" timeOffset="449755.664">3710 13598 1346 0,'-30'5'86'0,"8"8"-32"0,-6-3 0 16,8 8 2-16,-5-3-6 0,4 5-3 0,-3-3-10 15,6 4-1-15,-3-3-10 0,6 1 1 16,0-2-7-16,5 0-1 0,10-17-6 0,-12 24-7 16,12-24-5-16,0 0-1 0,7 20-4 0,-7-20 4 15,19 9-2-15,-19-9 2 0,33 3 2 0,-13-6-2 16,3-2 0-16,2-1-2 0,2 0 2 0,1 0-2 16,0 1 2-16,-2 3-1 0,-2 1 0 15,-2 2 1-15,-4 4-1 0,-18-5 1 0,28 14-4 16,-28-14-7-16,16 29 1 0,-14-10 3 15,-2 2-2-15,-3 0 3 0,-6 3 21 0,-3 3-26 16,-4-2 25-16,-1 4-10 0,-2-2-6 0,-1-1 5 16,0-2-5-16,0-2 3 0,3-5-6 0,17-17-2 15,-27 22-15-15,27-22-18 0,0 0-45 0,-20 0-51 16,20 0-95-16,0 0-188 0,7-28-113 0,10 15 168 16</inkml:trace>
  <inkml:trace contextRef="#ctx0" brushRef="#br3" timeOffset="450130.6327">3893 13861 1285 0,'0'0'102'0,"0"0"-60"16,2 20-3-16,-2-20-9 0,0 0-2 0,16 22 1 15,-16-22 0-15,23 11-4 0,-23-11 9 0,32 5-1 16,-12-3 3-16,-2-9 4 0,6 0-16 0,-1-6-6 15,2-1-8-15,0-2 1 0,-2-2-7 0,-4-2 6 16,-1-2-7-16,-3-1 5 0,-2 1-4 0,-3 1 2 16,-1 0-3-16,-3-1 2 0,-3 1-4 15,-2 2 3-15,-2 0-5 0,1 19 5 16,-11-29-2-16,11 29 2 0,-18-19 2 0,18 19-1 16,-23-7 0-16,6 8 2 0,17-1 0 0,-37 16-1 15,17 0 2-15,-2 6-2 0,0 5 7 0,0 2 1 16,1 3 5-16,3 2-5 0,1 0 1 0,5-2-9 15,2 1 2-15,3-4-6 0,5-5-8 0,4-1 6 16,4-5-10-16,-6-18 22 0,26 27-16 0,-6-19 8 16,5-2-21-16,6-4-5 0,3-4-13 15,9-1-23-15,-2-14-46 0,20 17-157 0,-21-19-355 16,16 2 26-16,4 1 285 0</inkml:trace>
  <inkml:trace contextRef="#ctx0" brushRef="#br3" timeOffset="450581.6357">5377 13319 1353 0,'0'0'53'0,"0"0"-19"0,0 0 0 0,0 0 8 15,0 0 5-15,0 0-11 0,0 0-21 0,-6 22 12 0,4 5-14 0,-4 8 8 16,5 7 5-16,-4 2-19 0,0 7 7 0,-1 2-15 16,1 2 11-16,-2 2-12 0,1-3 9 15,1-2-13-15,-1-2 10 0,4-6 4 0,0-5-30 16,3-3 9-16,-2-11-59 0,8 4-9 0,-7-29-5 0,17 37-45 15,-17-37-48-15,22 17-52 0,-22-17-169 16,0 0-31-16,33-4 336 0</inkml:trace>
  <inkml:trace contextRef="#ctx0" brushRef="#br3" timeOffset="450771.9843">5189 13772 1523 0,'-9'33'202'0,"9"-33"-156"0,-11 18-24 15,11-18-11-15,0 0-2 0,21 16 0 16,-21-16 1-16,33 2-1 0,-12-5-1 0,4-2-3 16,3-5-2-16,4-3-2 0,2-3-5 15,4-2 0-15,-1-5-22 0,5 4-20 0,-5-12-35 16,11 11-44-16,-17-21-78 0,23 18-183 0,-12-8-136 16,-6-7 62-16,10 17 460 0</inkml:trace>
  <inkml:trace contextRef="#ctx0" brushRef="#br3" timeOffset="451121.2764">5849 13283 1568 0,'-3'30'125'0,"-16"-7"-59"16,7 6-43-16,-2-1 6 0,1 3 3 0,0-1-14 15,1 4 7-15,-3 2-8 0,3 2 9 0,-1 1-11 16,2 3 5-16,0-2-9 0,2-1 5 0,0-2-8 15,3-4 4-15,0-3-8 0,3-2 0 16,2-4-4-16,2-4 1 0,-1-20-2 0,9 29 3 16,-9-29-4-16,0 0 0 0,23 15 0 0,-23-15 0 15,20-2 2-15,-20 2-1 0,22-11 2 0,-22 11-2 16,25-22 3-16,-25 22-2 0,21-32 1 16,-10 14-2-16,0 0 2 0,0 0-3 0,-1 1 4 15,-10 17-3-15,17-28 2 0,-17 28-2 16,16-17 2-16,-16 17-6 0,0 0-2 0,21-2-2 15,-21 2-5-15,0 0 4 0,24 29-5 0,-16-10 0 16,3 6-9-16,-3 0-3 0,3 3-17 0,-4-4-2 16,7 4-10-16,-14-28-40 0,28 38 18 0,-28-38-50 15,38 26-1-15,-38-26-18 0,45 10-32 0,-25-17-10 16,9-1-115-16,8 8-45 0,-18-25 206 0</inkml:trace>
  <inkml:trace contextRef="#ctx0" brushRef="#br3" timeOffset="451469.7325">6316 13689 1197 0,'-26'2'149'0,"-1"-10"-49"16,27 8-6-16,-42 3-14 0,25 7-16 0,-7-3-14 15,6 7-9-15,-4-1-7 0,5 4 0 16,0-3-7-16,4 6-3 0,-1-1-8 0,3 3-5 16,3-2-5-16,3 2 2 0,4-2-4 0,4-1 11 15,1-1-11-15,-4-18-8 0,21 27 25 0,-21-27-33 16,31 17 31-16,-14-11-20 0,3-5 1 0,0-4-1 15,2 0-13-15,1-4 13 0,-1-6-13 16,0 0 27-16,1-6-12 0,-2-1 11 0,-2 0-12 16,0-1-5-16,-5 3 3 0,-2-2-2 15,-2 1 5-15,-3 3-4 0,-7 16 5 0,8-26-2 16,-8 26 1-16,3-18 2 0,-3 18-1 0,0-17-3 16,0 17 2-16,0 0 0 0,0 0 0 0,0 0 0 15,0 0-3-15,0 0-3 0,0 0-3 0,-5 22 0 16,5-22-3-16,2 35 0 0,-1-13-8 0,0-2 0 15,3 1-14-15,-2-4-5 0,5 2-20 0,-7-19-13 16,18 29-24-16,-18-29-27 0,21 13-39 16,-21-13-80-16,22-12-133 0,0 12-94 0,-12-23 238 15</inkml:trace>
  <inkml:trace contextRef="#ctx0" brushRef="#br3" timeOffset="451657.3179">6755 13390 1097 0,'-1'52'231'0,"-10"-14"-171"0,9 8-4 15,-7-4-12-15,8 8 5 0,-6-7-13 16,5 2 4-16,-2-5-19 0,-1-4-24 0,6-5-20 16,-1-4-6-16,7 1-45 0,-7-28-6 0,14 33-47 15,-14-33-201-15,0 0-140 0,0 0 1 16,0 0 433-16</inkml:trace>
  <inkml:trace contextRef="#ctx0" brushRef="#br3" timeOffset="451837.6889">6645 13575 1710 0,'-30'13'169'15,"30"-13"-116"-15,0 0-28 0,0 0-11 0,0 0-9 16,0 0 4-16,25-4 3 0,-25 4-3 0,28-12 0 15,-8 1-7-15,5 0-8 0,0-3-14 16,4 5-21-16,-3-4-28 0,9 9-60 0,-13-20-121 16,20 15-358-16,-5-2 32 0,0-4 259 0</inkml:trace>
  <inkml:trace contextRef="#ctx0" brushRef="#br3" timeOffset="452493.9604">7852 13561 833 0,'17'-10'262'16,"-17"10"-145"-16,0 0-26 0,-19-29-14 0,19 29-11 15,-11-17-5-15,11 17-3 0,0 0-3 0,-21-17-2 16,21 17-7-16,-23-4-9 0,23 4-8 0,-27 8-7 16,27-8-9-16,-29 20 4 0,11-4-8 15,-2 5 5-15,1 0-2 0,-2 7 4 0,-1 0-3 16,3 1 4-16,1-2-6 0,2-1-2 0,4-3-4 15,2-2 0-15,3-4-6 0,7-17 3 0,0 24-4 16,0-24 0-16,17 18-2 0,-17-18 3 0,35 15-8 16,-11-12-5-16,7 1-11 0,0-7-14 0,10 5-28 15,-6-12-28-15,15 12-53 0,-15-22-75 16,26 17-165-16,-11-5-139 0,-8-11 123 16,14 16 404-16</inkml:trace>
  <inkml:trace contextRef="#ctx0" brushRef="#br3" timeOffset="453212.6963">8361 13528 1240 0,'-27'-11'175'0,"27"11"-92"0,-32-11-17 0,32 11-10 16,-27-11-17-16,27 11-11 0,-28-9-9 0,28 9 0 16,-32-5 1-16,32 5-1 0,-30 0 1 0,30 0-1 15,-30 6-1-15,30-6-2 0,-33 16-3 16,33-16 0-16,-33 27-1 0,19-8 8 0,-2 1-4 15,3 4 4-15,-1 2-4 0,3 2-1 0,2-2-3 16,1 1-1-16,3-3-6 0,5-2 0 16,3-3-9-16,-3-19 6 0,12 29-9 0,-12-29 8 15,21 18-3-15,-21-18 2 0,31 1 2 0,-11-7-3 16,2-5 1-16,2-4-2 0,2-6 2 0,1-3-4 16,0-4 3-16,0-2-7 0,-1 0 4 0,-3-2-1 15,-3 4 5-15,-3 1-4 0,-2 2 6 0,-3 5-5 16,-2 1 5-16,-3 2-3 0,-7 17 3 15,6-31-2-15,-6 31 1 0,0-19 0 0,0 19 2 16,0 0-3-16,0 0 4 0,0 0-1 16,0 0-1-16,0 0 2 0,0 0-3 0,0 0-1 15,0 0-2-15,-13 30 1 0,12-10 0 0,1 0 2 16,0 4-2-16,0 1 5 0,0 1-7 0,0 4 6 16,0-2-5-16,1-1 1 0,2-4-1 0,1-5 3 15,-4-18-3-15,13 27 4 0,-13-27-3 16,24 10 0-16,-24-10 2 0,30-3 0 0,-11-7-1 15,0-3 0-15,1-4 2 0,1-5-5 0,-1 0 6 16,-1-2-5-16,-1 0 4 0,-2 1-4 0,-1 2 4 16,-2 3-6-16,-13 18 5 0,17-25-2 0,-17 25-1 15,0 0 3-15,0 0 0 0,0 0 3 0,0 0 3 16,0 0-4-16,0 0 0 0,-2 17-4 16,-5 3-3-16,-1 6 8 0,2 5-9 15,-4-2 9-15,2 2-7 0,0-2 5 0,1-4-2 16,2-3 4-16,2-5-5 0,3-17 1 0,1 20-3 15,-1-20-1-15,0 0 3 0,0 0 0 0,24 3 0 16,-24-3-1-16,27-22 1 0,-11 4-2 0,2-4 4 16,0-2-3-16,-1-3 6 0,1-1-3 0,-1-1 10 15,0 3-4-15,-1-1 5 0,-2 3-6 16,-2 3 2-16,-12 21-7 0,16-27 1 0,-16 27-2 16,0 0 0-16,0 0 1 0,0 0-2 15,0 0 2-15,0 0-4 0,0 0-1 0,12 23-4 16,-10-7-2-16,2 4-7 0,-2-2-3 0,3 2-8 15,-1-3-5-15,4 4-16 0,-8-21-22 0,22 35-39 16,-22-35-52-16,29 29-134 0,-10-18-259 0,-19-11 47 16,40 19 357-16</inkml:trace>
  <inkml:trace contextRef="#ctx0" brushRef="#br3" timeOffset="453915.8659">9760 13033 1058 0,'0'0'184'0,"-1"-29"-80"0,1 29-16 0,0 0-11 16,0 0-14-16,0 0-20 0,0 0-18 0,0 0-15 16,-21 17-2-16,21-17-2 0,-12 34 6 0,4-11 2 15,2 7 9-15,-2 3-4 0,2 6 8 0,-1-1-8 16,2 5-10-16,-2 0 23 0,2 3-25 0,0-3 21 16,0-2-8-16,2-7-8 0,1-3 3 15,2-6-8-15,3-2 2 0,-2-3-7 16,1-2 2-16,-2-18-2 0,5 25 1 0,-5-25-4 15,0 0 1-15,0 0 0 0,9 17-1 0,-9-17 0 16,0 0-1-16,0 0 0 0,0 0 2 0,0 0 0 16,0 0 2-16,13-20-1 0,-13 20 0 0,11-21 1 15,-11 21-3-15,12-28 5 0,-12 28-5 16,14-30 2-16,-14 30-2 0,20-29-2 0,-7 12 4 16,-13 17 0-16,30-27-3 0,-30 27 5 0,30-15-6 15,-30 15 2-15,31 0 1 0,-31 0-3 0,31 8 2 16,-31-8 0-16,31 17 2 0,-31-17-3 0,27 24 4 15,-27-24-4-15,20 26 1 0,-20-26-1 0,16 28 3 16,-16-28-2-16,6 26 3 0,-6-26-2 16,-6 26 3-16,6-26-2 0,-16 25 2 15,16-25-2-15,-25 20 2 0,8-10-2 0,-2-1 2 16,0-3-2-16,0-4 2 0,-1-2-4 0,3-4-3 16,0 0-7-16,17 4-12 0,-28-16-10 0,28 16-20 15,-22-25-28-15,9 2-36 0,13 23-65 0,-11-33-91 16,11 33-260-16,10-23 42 0,-10 2 355 0</inkml:trace>
  <inkml:trace contextRef="#ctx0" brushRef="#br3" timeOffset="454415.8608">10140 13550 1277 0,'-23'-1'136'0,"23"1"-79"0,-21 10-18 15,21-10-4-15,0 0-15 0,0 0-8 0,-12 19-5 16,12-19 3-16,0 0 3 0,18 21 10 0,-18-21 4 16,26 9 8-16,-26-9 2 0,39-3-2 0,-16-4-5 15,5 0-6-15,0-6-2 0,3-1-8 0,1-1-2 16,-2-1-6-16,-1-2 0 0,-2 1-8 0,-4 0 6 16,-3 1 0-16,-20 16 7 0,24-26 2 15,-24 26 4-15,9-21-3 0,-9 21-4 0,-7-17-1 16,7 17-4-16,-21-17-3 0,4 11-1 0,-4 0-2 15,-3 7 1-15,-3 3 0 0,-1 2 0 16,0 5 2-16,-1 3-2 0,0 3 5 0,1 4-1 16,1 2 5-16,1 1-3 0,6 4 5 0,-1 0-7 15,6 1 6-15,3 0-6 0,5 0 2 16,4-3-7-16,6-2 5 0,3 1-6 0,7-7 1 16,4 0-2-16,5-5-7 0,7-3-10 0,1-4-9 15,6-2-20-15,-2-10-25 0,11 9-53 0,-11-19-50 16,25 21-56-16,-22-19-188 0,17 0-85 0,9 10 131 15,-17-21 375-15</inkml:trace>
  <inkml:trace contextRef="#ctx0" brushRef="#br3" timeOffset="455025.2822">11403 13547 1161 0,'0'0'142'0,"-1"-21"-81"16,1 21-24-16,0 0-9 0,-18-23-8 0,18 23 9 15,-22-14 2-15,22 14 8 0,-28-9 2 0,9 3-5 16,2 7 0-16,-5-1 0 0,2 6-1 0,-3 1-4 16,4 6 1-16,-4 1-6 0,3 4 4 0,-2 1-10 15,4 4 3-15,0 1-9 0,4 2 2 16,2-1-5-16,5-2 2 0,1-2-10 0,6-21 3 15,0 28-5-15,0-28 0 0,0 0 2 0,20 18-3 16,-20-18 2-16,33-4 1 0,-11-6 4 16,5-4-4-16,3-7 5 0,3-5-6 0,1-6 2 15,0-4-4-15,0-4 2 0,2-1-4 0,-4 1 5 16,-1 0-7-16,-3 1 8 0,-5 1 6 0,-2 1-20 16,-6 6 20-16,-2 2-19 0,-5 6 8 15,-2 2 5-15,-6 21-2 0,1-26 5 0,-1 26-1 16,0 0 4-16,0 0-2 0,0 0-4 0,-18-10-3 15,18 10-3-15,-14 17 2 0,6 0-3 0,0 7 4 16,-1 6-2-16,1 8-8 0,0 2 17 0,1 3-17 16,1 2 14-16,1-3-7 0,3-2-10 0,1-2-3 15,3-3-15-15,0-4-3 0,7-2-17 16,-3-7-8-16,10 5-33 0,-16-27-26 16,31 30-59-16,-31-30-68 0,39 2-143 0,-13 1-116 15,-9-18 196-15,17 17 307 0</inkml:trace>
  <inkml:trace contextRef="#ctx0" brushRef="#br3" timeOffset="455199.335">11819 13382 1450 0,'0'0'217'0,"0"0"-117"0,0 0-32 0,-20 0-22 16,20 0-15-16,0 0-18 0,0 0-7 0,-17 25-8 16,17-25 3-16,-9 38-4 0,7-14 5 0,-1 2-4 15,-2 2 4-15,2 1-5 0,-1 1 4 0,2 1-11 16,0-5-7-16,4 0-17 0,-2-9 2 0,7 0-18 15,-7-17-15-15,17 16-24 0,-17-16-37 16,22 3-54-16,-23-21-70 0,1 18-255 0,28-26 28 16,-25-5 386-16</inkml:trace>
  <inkml:trace contextRef="#ctx0" brushRef="#br3" timeOffset="455320.8234">11903 13143 737 0,'-17'-12'154'0,"-1"1"-14"15,18 11-10-15,-20-1-36 0,20 1-43 0,0 0-45 16,0 0-43-16,0 0-64 0,0 0-105 0,0 0-254 16,0 0 10-16,0 0 393 0</inkml:trace>
  <inkml:trace contextRef="#ctx0" brushRef="#br3" timeOffset="455750.8591">12252 13338 822 0,'0'0'85'0,"0"0"-57"0,-22-7-15 15,22 7-3-15,-17-7-5 0,17 7-4 0,-20-11-2 16,20 11 2-16,-25-14 21 0,25 14 28 0,-25-15 14 16,25 15 36-16,-27-12-10 0,27 12 6 15,-29-5-5-15,29 5-4 0,-31 2-9 0,31-2-11 16,-26 10-16-16,26-10-17 0,-27 17-8 0,27-17-27 15,-26 25 27-15,15-8-32 0,11-17 23 0,-15 33-12 16,12-16-6-16,3-17 3 0,-1 32-4 0,5-15 6 16,-4-17-6-16,17 31 4 0,-17-31-2 0,26 25 2 15,-9-15-3-15,2-3 3 0,0-1-2 0,1-2 0 0,-1-2 5 16,-1 0 0-16,1-2 0 0,-19 0 1 16,29 4-4-16,-29-4 0 0,19 1 2 0,-19-1 0 15,0 0 0-15,0 0 1 0,0 0 1 0,0 0 1 16,0 0-1-16,7 17-1 0,-7-17-3 0,-13 27-2 15,13-27-1-15,-28 35 2 0,11-16-3 0,-5 2 5 16,3 2-7-16,-1-3 3 0,2 1-9 16,0-4-3-16,2 0-9 0,16-17-5 0,-19 21-14 15,19-21-24-15,0 0-43 0,0 0-49 0,0 0-87 16,0 0-162-16,23-7-93 0,2 2 161 0,-13-22 338 16</inkml:trace>
  <inkml:trace contextRef="#ctx0" brushRef="#br3" timeOffset="456239.8319">12626 13269 964 0,'-9'-26'360'0,"9"26"-208"0,0 0-67 16,0 0-23-16,-26-10-16 0,26 10-15 15,-20 5-12-15,20-5-7 0,-28 12-3 0,28-12-1 16,-32 20-2-16,32-20 5 0,-31 27 3 0,15-9-17 16,16-18 31-16,-27 33-33 0,27-33 28 15,-21 29-13-15,21-29-5 0,-11 26 1 0,11-26-4 16,-2 21 1-16,2-21-4 0,0 0 2 0,12 21-2 15,-12-21 1-15,17 8-1 0,-17-8 1 0,22 5 0 16,-22-5 0-16,24 4 0 0,-24-4 2 0,26 0-1 16,-26 0 0-16,24 1 0 0,-24-1 0 0,22 2-1 15,-22-2 1-15,0 0-2 0,21 9 2 0,-21-9-2 16,0 0 4-16,11 20-1 16,-11-20 4-16,1 18 4 0,-1-18 2 0,-4 21-1 15,4-21 0-15,-12 28-7 0,12-28 0 0,-23 34-4 16,8-15 2-16,0 1-5 0,-2 1 4 0,0-2-8 15,-2-1-1-15,4-1-12 0,15-17-1 0,-25 27-16 16,25-27-15-16,0 0-38 0,0 0-39 0,5 18-63 16,-5-18-54-16,18-18-113 0,5 11-119 15,-9-20 203-15,26 16 275 0</inkml:trace>
  <inkml:trace contextRef="#ctx0" brushRef="#br3" timeOffset="456554.7069">12848 13313 1086 0,'-22'26'361'16,"3"-27"-252"-16,19 1-69 16,-23 16 7-1,23-16-6-15,-25 23-14 0,14-6 3 0,11-17-5 16,-23 34 3-16,12-15-9 0,3 3 3 0,-3 0-7 16,5 1 4-16,-3-1-4 0,6 1 1 0,-2-1-6 15,4-1 2-15,3-3-6 0,2 0-1 0,-4-18-2 16,14 27 2-16,-14-27-4 0,22 18 2 15,-22-18-2-15,29 8-1 0,-12-9 2 0,0-4-1 16,0-3 1-16,0-2-1 0,0-7 1 16,2-2-2-16,-2-3 3 0,-3-2-4 0,-2 1 4 15,-2-1-3-15,-3 0 4 0,1-1-4 0,-3 0 5 16,-2 1-6-16,1-2 3 0,-3 3-4 0,0-2-2 16,-2 0-10-16,-1 3-17 0,-6 0 16 0,8 22-42 15,-15-34 15-15,15 34-39 0,-20-22-23 0,20 22-35 16,-22-2-57-16,22 23-109 0,0-21-207 15,-23 26 59-15,21 4 440 0</inkml:trace>
  <inkml:trace contextRef="#ctx0" brushRef="#br3" timeOffset="456961.0477">13401 12879 1386 0,'-21'-9'79'0,"21"9"-69"0,0 0-1 0,-19-8 7 15,19 8 5-15,0 0 10 0,-20-2-1 16,20 2-2-16,0 0-6 0,-22 22-5 0,22-22 0 16,-16 35 13-16,5-8-1 0,2 10 8 0,-3 6-14 15,3 6 1-15,-4 6-15 0,1 2 7 0,0 3-4 16,0 2-23-16,0-3 16 0,0-1-21 15,3-7 6-15,2-5 5 0,4-4-28 0,3-9 2 16,9-2-31-16,-4-14-22 0,15 10-78 0,-20-27-19 16,36 17-52-16,-18-14-267 0,0-16 92 15,19 12 294-15</inkml:trace>
  <inkml:trace contextRef="#ctx0" brushRef="#br3" timeOffset="457273.5455">13440 13292 1591 0,'0'0'103'0,"0"0"-50"0,0 0-20 16,0 0-10-16,-13 17-35 0,13-17 26 15,0 18-33-15,0-18 31 0,1 32-5 0,0-13 1 16,2 2 8-16,-3 3-2 0,2 4 8 0,-1-1-7 16,1 2 8-16,-2-1-8 0,2 1 2 0,-1-5-5 15,2 1 1-15,2-7-8 0,-5-18 2 0,11 25-6 16,-11-25 2-16,17 12 0 0,-17-12 2 15,19 2 1-15,-19-2-3 0,22-14 3 0,-22 14-5 16,29-32 3-16,-12 6-3 0,1-2 2 16,1-2-5-16,-1-3 5 0,-1 1-6 0,-1-1 5 0,0 2-7 15,-2 0 3-15,1 1-9 0,-3 4-9 0,-4-1 18 16,-2 4-31-16,-2-1 17 0,1 5-31 0,-7-6-27 16,2 25-33-16,-3-35-45 0,3 35-50 15,0 0-64-15,1-17-222 0,-1 17 28 16,0 0 338-16</inkml:trace>
  <inkml:trace contextRef="#ctx0" brushRef="#br3" timeOffset="457648.5672">13811 13390 1218 0,'0'0'376'16,"0"0"-277"-16,0 0-51 0,-13 21-13 15,13-21-13-15,0 0-8 0,0 23-10 0,0-23-1 16,0 0-2-16,18 20 1 0,-18-20-1 0,23 5 2 16,-23-5 1-16,33-5 3 0,-13-2 5 0,3 0-1 15,0-5 3-15,2-3-3 0,0-2 1 16,0-2-4-16,-1-3-9 0,-4 0 23 0,-4 1-26 16,-5 1 29-16,-5 1-13 0,-6 19-2 0,3-33 5 15,-3 33-5-15,-7-25 0 0,7 25-5 0,-13-21-2 16,13 21-3-16,-26-8 1 0,26 8-1 0,-36 8-2 15,15 4 2-15,-1 5-2 0,-2 6 3 0,-2 4-2 16,1 4-12-16,2 2 21 0,1 1-19 0,2-2 21 16,3 2-4-16,3-1-4 15,2-5 3-15,4-3-8 0,6-5 3 0,2-20-6 16,10 27 1-16,-10-27-5 0,27 17-4 0,-6-13-3 16,3-3-3-16,7-1-14 0,2-8-24 0,12 6-50 15,-11-18-72-15,24 22-142 0,-10-15-244 0,-2-4 39 16,7 10 382-16</inkml:trace>
  <inkml:trace contextRef="#ctx0" brushRef="#br3" timeOffset="458257.9041">14519 13338 1122 0,'0'0'133'0,"0"0"-44"0,12-19-7 16,-12 19-16-16,0-21 0 0,0 21-21 0,-10-17 6 15,10 17-7-15,-20-14-11 0,20 14-9 0,-28-12-9 16,10 6 0-16,-3 3-3 0,-2 1 2 16,1 4 1-16,-2 4-1 0,3 3 4 0,-2 2-1 15,2 3 0-15,0 1 7 0,1 6-30 0,2 1 22 16,1 4-25-16,2 0 16 0,4 1 5 0,2-1-4 15,3 0 5-15,4-4-5 0,2-3 1 0,0-19-6 16,12 28 0-16,-12-28-6 0,29 11 5 16,-9-13-1-16,4-4 1 0,4-5 4 0,4-4-4 0,-1-8 4 15,5-4-4-15,-2-4 4 16,0-3-7-16,-3-1-5 0,-2-1 20 0,-2-1-22 16,-2 5 22-16,-5-2-10 0,-2 2-5 0,-4 1 8 15,-3 2-4-15,-1 1 6 0,-4-1-6 0,-2 1 2 16,0-1-5-16,-4-1 0 0,0 1 0 0,-2 2 0 15,-2 4 0-15,4 23 0 0,-7-25 0 0,7 25 0 16,0 0 0-16,0 0 0 0,-17 14 0 0,9 6 0 16,-1 9 0-16,-1 9 0 0,-2 7 0 15,-2 5 0-15,3-1 0 0,-1 5 0 0,0-1-17 16,4 0-8-16,-1-3-30 0,7-1-4 16,-4-14-56-16,19 14-110 0,-20-23-284 0,19 0-80 15,4-5 137-15</inkml:trace>
  <inkml:trace contextRef="#ctx0" brushRef="#br3" timeOffset="458632.9218">15492 13287 1541 0,'-22'-11'159'0,"22"11"-107"0,0 0-21 15,0 0-7-15,0 0-9 0,-18 13-8 0,18-13-8 16,-10 23-18-16,3-4 31 0,0 3-29 0,-1 3 28 16,0 2-8-16,2-1-10 0,-2 1 2 15,2-1-10-15,0-3-2 0,4-1-12 0,2-22-9 16,0 28-22-16,0-28-17 0,0 0-30 16,0 0-36-16,30 7-94 0,-30-7-249 0,20-29 20 15,3 17 336-15</inkml:trace>
  <inkml:trace contextRef="#ctx0" brushRef="#br3" timeOffset="459054.7626">15565 13067 1445 0,'0'0'314'0,"0"0"-259"16,0 0-37-16,0 0-1 0,0 0 4 15,0 0 7-15,0 0 5 0,19 12-1 0,-19-12-6 16,22 11-9-16,-22-11-9 0,22 20-1 0,-22-20-1 15,16 27 2-15,-10-10-3 0,-4 4 2 0,1 1-7 16,-3 1 0-16,-3 2 0 0,0 2-9 0,-2-1 17 16,-2 1-21-16,1-2 24 0,-2-2-8 15,1-1-3-15,1-3 0 0,0-2 0 0,6-17 0 16,-5 24 0-16,5-24 0 0,0 0 0 0,0 0 0 16,0 0 0-16,0 0 0 0,26 3 0 0,-26-3 0 15,24-28 0-15,-8 5 0 0,1-2 0 0,2-3 0 16,2-4-2-16,-1 1 4 0,2 1-2 0,0 0 0 15,-2 2 0-15,-1 2 0 16,-1 3 0-16,-3 4 0 0,-15 19 0 0,22-22 0 16,-22 22 0-16,0 0 0 0,0 0 0 0,0 0 0 15,0 0 0-15,0 0 0 0,5 26 0 0,-6-6 0 16,-3 6 0-16,0-1 0 0,2 3 0 0,-4 1 0 16,3 1-2-16,-2-1-36 0,4 1 16 0,-1-3-14 15,4 1-12-15,1-7-12 0,6 9-38 0,-9-30-48 16,25 43-113-16,-22-26-284 0,-3-17 8 15,39 27 276-15</inkml:trace>
  <inkml:trace contextRef="#ctx0" brushRef="#br3" timeOffset="459773.523">16724 13146 1159 0,'22'2'250'0,"-22"-2"-193"0,0 0-35 16,0 0-4-16,0 0-1 0,0 0 3 0,0 0 8 15,0 0 9-15,-11 28 7 0,5-11-2 0,6 6 1 16,-6-2-8-16,3 5-1 0,-2-2 4 15,2 4-34-15,-3-1 24 0,2 1-27 0,0-4 12 16,3-2 4-16,1-4-10 0,0-18-1 0,6 23-8 16,-6-23 3-16,0 0-2 0,28 14 2 15,-28-14 3-15,27-2-5 0,-27 2 3 0,32-14-2 16,-32 14 0-16,31-21 3 0,-14 7 0 0,0-1-1 16,-1-2 1-16,0-1-4 0,-3-3-9 0,1 0 25 15,-1 0-28-15,-2-1 25 0,0 3-14 0,0-2-6 16,-1 3 5-16,-1 0-3 0,-9 18 4 0,16-27-2 15,-16 27 4-15,0 0-2 0,12-18 2 16,-12 18-1-16,0 0 0 0,0 0 0 16,0 0-1-16,4 27 3 0,-3-9-5 0,-1 5 6 15,0 1-5-15,0 5-13 0,0 0 27 0,3 2-26 16,-2 0 26-16,2-2-7 0,3-2-5 0,-1-2 5 16,3-4-4-16,0-2 5 0,-8-19-2 0,22 24 2 15,-22-24-1-15,28 11 3 0,-28-11 1 0,30-3 2 16,-30 3 3-16,32-15 0 0,-32 15 0 15,30-32-3-15,-16 13 4 0,-2-3-4 0,-1-3 1 16,-1-2-4-16,-1-2-11 0,0-3 18 0,-3 2-21 16,0 0 18-16,-1 2-11 0,-1 2 0 0,0-1-3 15,0 2-12-15,2 2-4 0,-1 1-12 0,2 4-5 16,-1-2-11-16,-6 20-16 0,17-26-24 16,0 25-23-16,-17 1-50 0,31-4-88 0,-31 4-237 15,17 8-10-15,2 9 248 0</inkml:trace>
  <inkml:trace contextRef="#ctx0" brushRef="#br3" timeOffset="460196.4336">17638 13177 1109 0,'0'0'207'16,"6"-25"-109"-16,-6 25-30 0,0 0-12 0,-7-18-5 15,7 18 3-15,-17-9-2 0,17 9-2 16,-25-2-6-16,25 2-7 0,-31 6-3 0,12-2-2 15,-1 6 2-15,-4 0-1 0,-2 5 1 0,0 2-5 16,-1 2-4-16,-1 3-25 0,4 2 0 0,-2-1 0 16,2 5 0-16,2-2 0 0,5 0 0 0,2-3 0 15,7-5 0-15,8-18 0 0,-4 26 0 16,4-26 0-16,10 17 0 0,-10-17 0 0,24 11 0 16,-24-11 0-16,32 4 0 0,-13-5 0 0,3-5 0 15,2-3 0-15,3-1 0 0,-1-4 0 0,2-2 0 16,-3-3 0-16,-2 1 0 0,-1-3 0 0,-2 2 0 15,-3 3 0-15,-1-2 0 0,-16 18 0 0,20-28 0 16,-20 28 0-16,11-25 0 0,-11 25 0 16,4-18 0-16,-4 18 0 0,0 0 0 15,0 0 0-15,0 0 0 0,0 0 0 0,0 0 0 0,0 0 0 16,0 0 0-16,-4 19 0 0,3-2 0 0,-1 3 0 16,-2 3 0-16,1 2 0 0,0 0-8 15,2-1-4-15,1-3-9 0,3-2-4 0,-3-19-5 16,12 28-6-16,-12-28-2 0,22 12-3 0,-22-12-4 15,33-4-14-15,-33 4-27 0,45-19-48 16,-33-14-73-16,13 6-357 0,4 0 49 0,-7-14 290 16</inkml:trace>
  <inkml:trace contextRef="#ctx0" brushRef="#br3" timeOffset="460384.1706">18107 12663 1642 0,'-5'33'126'0,"-15"-3"-41"0,7 8-50 0,-3-1-10 16,3 6 1-16,-3 1-16 16,3 5 6-16,-2 0-12 0,3 1 4 0,1-3-10 15,1-6 0-15,4-1-21 0,0-9-5 0,7 5-37 16,-7-20-74-16,17 17-5 0,-11-33-78 0,12 34-141 16,2-17-127-16,-14-17 3 0,13 20 476 15</inkml:trace>
  <inkml:trace contextRef="#ctx0" brushRef="#br3" timeOffset="460590.7883">17846 13134 1845 0,'0'0'101'0,"-22"6"-50"0,22-6-17 16,0 0-18-16,0 0-16 0,0 0 0 0,0 0 0 15,0 0 0-15,20-3 0 0,-20 3 0 0,32-12 0 16,-12 4 0-16,3-3 0 0,0 0 0 0,2-1 0 15,-2 1 0-15,2 1-3 0,2 0-30 0,5 2-7 16,3-1-8-16,8 5-28 0,-7-11-48 0,18 23-97 16,-26-23-208-16,17 14-134 0,2 7 54 15,-12-13 509-15</inkml:trace>
  <inkml:trace contextRef="#ctx0" brushRef="#br3" timeOffset="461380.28">18311 13192 948 0,'-32'11'155'0,"8"-16"-81"16,24 5-1-16,-36-1 5 0,36 1 0 0,-28 4-4 0,28-4-5 16,0 0-10-16,-17 15-13 0,17-15-10 0,0 0-3 15,0 0 0-15,15 24 4 0,-15-24-2 0,33 11-5 16,-12-10-1-16,4 0-4 0,3-2 0 0,5-4 0 16,2-3-3-16,2 0-7 0,-1-6 0 0,0 3-9 15,-3-2 0-15,-4 1-4 0,-4 0 0 16,-5 1-2-16,-20 11 2 0,25-21-1 0,-25 21 5 15,10-17-3-15,-10 17 2 0,-1-20-5 0,1 20 0 16,-11-24 0-16,11 24 0 0,-23-22 0 16,6 13 0-16,-3 3 0 0,0 2 0 0,-2 2 0 15,-1 5 0-15,-1 2 0 0,1 3 0 0,0 5 0 16,0 4 0-16,1 0 0 0,2 5 0 0,1 2 0 16,5 2 0-16,2 3 0 0,2 0 0 15,4 1 0-15,2-1 0 0,3 1 0 0,3-2 0 16,4-4 0-16,4-3 0 0,5-4 0 0,3-4 0 15,9-3 0-15,2-4 0 0,3-5 0 0,3-4 0 16,1-3 0-16,3-4 0 0,0-4 0 0,1-1 0 16,-3-5 0-16,-2 2-15 0,-3-1 8 0,-3 1-14 15,-5 2 28-15,-4 1-9 0,-20 15 2 16,25-23 0-16,-25 23-1 0,0 0 3 0,16-19 1 16,-16 19 1-16,0 0 0 0,0 0-1 15,0 0-2-15,0 0 0 0,-21 0-1 0,21 0 0 16,-18 18-1-16,18-18-1 0,-19 32-14 0,6-12 24 15,2 3-25-15,0 4 24 0,-1 1-3 0,4-1-6 16,-1 0 9-16,2-2-8 0,2-3 5 0,2-3-3 16,3-19-1-16,0 23 0 0,0-23 0 15,0 0 0-15,0 0 5 0,0 0 1 0,17 2 2 16,-17-2 1-16,14-20-8 0,-7 2-1 0,4-5 0 16,2-3 0-16,-1-5 0 0,0 0 0 0,0 1 0 15,-3-1 0-15,-2 5 0 0,-1 2 0 0,-1 3 0 16,-3 2 0-16,2 1 0 0,-1 1 0 0,1 0 0 15,2 0 0-15,-6 17 0 0,16-30 0 16,-16 30 0-16,22-25 0 0,-22 25 0 16,29-15 0-16,-29 15 0 0,34-14 0 0,-14 8 0 15,6 3 0-15,0-5-41 0,7 10-47 0,-8-13-43 16,14 16-28-16,-13-21-52 0,25 18-234 0,-11-1-76 16,-2-8 71-16</inkml:trace>
  <inkml:trace contextRef="#ctx0" brushRef="#br3" timeOffset="461724.0109">19882 13085 1479 0,'20'-12'155'0,"-20"12"-80"15,0 0-25-15,3-18-9 0,-3 18-7 0,0 0-2 16,0 0-2-16,0 0-7 0,-6 23-7 16,0-5-6-16,-1 6 5 0,-3 4-5 15,0 5 5-15,-1 3-8 0,0 0 2 0,2 2 0 16,-1-1-22-16,-1-1 19 0,3-5-24 0,1-4 7 15,1-6-6-15,9-2-16 0,-3-19-16 0,11 26-23 16,-11-26-25-16,24 11-41 0,-24-11-85 0,30-28-331 16,-10 14 45-16,-2-14 228 0</inkml:trace>
  <inkml:trace contextRef="#ctx0" brushRef="#br3" timeOffset="461880.2756">19903 12871 1279 0,'-31'-9'348'0,"31"9"-266"0,-29 6-50 16,29-6-21-16,0 0-26 0,0 0-20 0,0 0-19 16,0 0-24-16,23 18-36 0,-23-18-61 15,48 6-136-15,-19 1-168 0,-2-7 34 0,14 18 400 16</inkml:trace>
  <inkml:trace contextRef="#ctx0" brushRef="#br3" timeOffset="462192.7656">20335 13082 1003 0,'0'0'402'16,"0"0"-254"-16,-32-6-65 0,32 6-24 0,-28-4-22 16,28 4-12-16,-28-6-3 0,28 6-3 0,-26-4-1 15,26 4-1-15,-19-1 0 0,19 1-1 16,0 0-2-16,-23 11 0 0,23-11-2 0,0 0 3 16,-15 25-3-16,15-25 1 0,-5 25-4 0,5-25 0 15,2 29-5-15,-2-29 1 0,6 30-5 0,-6-30 4 16,11 25-3-16,-11-25 1 0,14 21-1 15,-14-21 2-15,17 18-3 0,-17-18 3 0,22 12-3 16,-22-12 0-16,21 10 0 0,-21-10 1 0,22 8-2 16,-22-8 2-16,17 8-3 0,-17-8 1 0,0 0-1 15,0 0 0-15,11 22-1 0,-11-22-18 0,-8 21 28 16,8-21-31-16,-18 29 25 0,18-29-7 0,-25 36-2 16,8-18 9-16,-3 3-4 0,1-2 4 15,0 1-3-15,2-1 2 0,3-1-12 16,14-18-11-16,-20 23-29 0,20-23-49 0,0 0-88 15,0 0-121-15,0 0-260 0,0 0 58 0,2-30 358 16</inkml:trace>
  <inkml:trace contextRef="#ctx0" brushRef="#br3" timeOffset="463036.5175">21272 13152 924 0,'0'0'217'0,"0"0"-136"0,-11-25-26 15,11 25-9-15,0 0 6 0,-6-21 4 0,6 21 8 16,0 0-1-16,-16-22 3 0,16 22-4 16,0 0-8-16,-19-9-9 0,19 9-8 0,-24-3-6 15,24 3-3-15,-33 6-1 0,13 1-2 0,0 4 0 16,-3 5-3-16,1 3 1 0,-1 4-5 0,1 3-1 15,1 3-8-15,3 1-9 0,-2 1 0 0,2 3 0 16,6-1 0-16,1 0 0 0,5-3 0 0,5-2 0 16,2-4 0-16,6-4 0 0,6-1 0 15,-13-19 0-15,39 26-3 0,-14-19-16 16,4-1-9-16,0-6-7 0,5 0-3 0,0-6-12 16,6 3-17-16,-4-13-25 0,11 10-42 0,-15-21-63 15,22 19-98-15,-13-11-205 0,-4-9 27 0,12 14 358 16</inkml:trace>
  <inkml:trace contextRef="#ctx0" brushRef="#br3" timeOffset="463442.7232">21726 13148 1162 0,'0'0'141'0,"0"0"-67"0,-18 11-21 0,18-11-10 16,0 0-3-16,0 0 0 0,0 0 0 15,-22-5 2-15,22 5 0 0,0 0-1 0,0 0-2 16,-23 2-4-16,23-2-6 0,-17 3-1 0,17-3-3 15,-26 12 0-15,26-12-1 0,-35 20-1 16,15-6 2-16,-2 2-4 0,2 4 1 0,-3 2-5 16,1 4-12-16,3-2 6 0,1 2-11 0,5-1 0 15,4-2 0-15,1-2 0 0,8-4 0 0,0-17 0 16,11 23 0-16,-11-23 0 0,30 10 0 0,-9-11 0 16,3-4 0-16,4-5 0 0,3-6 0 0,3-4 0 15,-2-3 0-15,2-5 0 0,-2-1 0 0,-1 0 0 16,-5 0 0-16,-3 2 0 0,-3 2 0 15,-6 3 0-15,-3 3 0 0,-3 1 0 16,-8 18 0-16,8-26 0 0,-8 26 0 0,0 0 0 16,0 0 0-16,0 0 0 0,-20-6 0 0,20 6 0 15,-22 21 0-15,8-2 0 0,2 4 0 0,-1 5 0 16,1 2 0-16,1 2 0 0,0 0-9 0,3 1 9 16,3 0-23-16,5-4 14 0,4-6-11 0,5-3-9 15,-9-20-2-15,29 26-5 0,-10-24-10 16,9 2-14-16,-2-14-20 0,14 9-48 0,-15-28-175 15,27 8-250-15,-5-4 43 0,-1-14 301 0</inkml:trace>
  <inkml:trace contextRef="#ctx0" brushRef="#br3" timeOffset="463630.2486">22383 12643 1670 0,'-24'18'96'0,"11"11"-50"15,-4 0 5-15,5 7-38 0,1 2 17 0,1 4-13 16,0 4-12-16,1 7 10 0,-1 2-12 0,0 0 6 16,2 1-12-16,-1-3 8 0,2 0-18 0,2-6-17 15,4 1 2-15,-2-11-33 0,11-1-10 16,-8-36-65-16,28 46-149 0,-28-46-162 0,24 6-94 16,-1-1 197-16</inkml:trace>
  <inkml:trace contextRef="#ctx0" brushRef="#br3" timeOffset="463848.9652">22774 12481 1498 0,'-33'9'176'0,"26"19"-80"0,-12 0-39 16,4 12-18-16,-5 6-20 0,2 5-10 0,-2 3 19 15,-1 5-21-15,1-1 18 0,1 4-7 0,0 0-15 16,1-3 8-16,0-2-15 0,2-5 7 0,5-6-18 15,4-6-2-15,7-4-24 16,-1-12-22-16,14 6-41 0,-13-30-78 0,28 37-96 16,-28-37-257-16,25 18 16 0,0-6 289 0</inkml:trace>
  <inkml:trace contextRef="#ctx0" brushRef="#br3" timeOffset="464224.0105">22749 13025 1414 0,'-31'1'229'0,"31"-1"-159"0,-10 24-45 0,10-24-11 16,-2 26-8-16,2-26 4 0,7 26 1 15,-7-26 5-15,17 23-4 0,-17-23 6 0,30 18 1 16,-11-10 3-16,0-5 1 0,3-1-3 0,0-4-4 16,0 1-1-16,0-4-5 0,-1 0-3 0,-4-1-2 15,-17 6-5-15,23-14 2 0,-23 14-2 16,16-17 1-16,-16 17-1 0,9-19 3 0,-9 19-2 15,6-23 2-15,-6 23-3 0,-1-22 2 0,1 22-3 16,-7-18 3-16,7 18-2 0,0 0 0 0,-20-20 0 16,20 20-1-16,-19-1 0 0,19 1-1 0,-26 9 1 15,26-9 1-15,-32 21 1 0,11-4-2 0,1 1 6 16,0 5-1-16,-1 3 10 16,2 0-4-16,0 2 6 0,4-1-8 0,2-1-1 0,3-1-5 15,6-4-1-15,4-2-5 0,6-3-11 16,-6-16 5-16,25 23-16 0,-3-16 19 0,3-3-20 15,8 1 9-15,-1-7-20 0,9 5-14 0,-6-13-18 16,11 14-82-16,-17-24-73 0,23 23-192 0,-14-9-119 16,-3-7 97-16,13 15 439 0</inkml:trace>
  <inkml:trace contextRef="#ctx0" brushRef="#br3" timeOffset="464626.4511">23380 13136 1296 0,'0'0'223'0,"0"0"-116"0,0 0-30 0,0 0-19 16,0 0-13-16,-20-1-11 0,20 1-7 15,0 0-3-15,0 0-3 0,-25 6 0 0,25-6 4 0,-27 11 3 0,27-11 4 16,-34 18-3-16,13-7-29 0,-1 2 0 0,-2 3 0 16,-3 2 0-16,1 1 0 0,0 2 0 0,4 2 0 15,4-5 0-15,5 1 0 0,2 0 0 0,11-19 0 16,-9 29 0-16,9-29 0 0,6 17 0 0,-6-17 0 15,21 9 0-15,-21-9 0 0,34-3 0 16,-12-6 0-16,6-8 0 0,3-5 0 0,5-3 0 16,1-5 0-16,2-3 0 0,-2-2 0 0,-2-4 0 15,-3-1 0-15,-4 1 0 0,-2-1 0 16,-1-1 0-16,-6 1 0 0,-1 2 0 0,-6 2 0 16,1 2 0-16,-4 1 0 0,-1-1 0 0,-3 1 0 15,-3-1 0-15,-2 6 0 0,-1 5 0 0,1 23 0 16,-10-22 0-16,10 22 0 0,-21 17 0 15,7 7 0-15,-7 11 0 0,-1 7 0 0,0 5 0 16,-2 5 0-16,0 5 0 0,-1 3 0 0,3-1 0 16,3-2 0-16,8-10 0 0,4-8 0 0,9-3 0 15,2-12-45-15,13 9-105 0,-17-33-163 0,30 21-314 16,-5-10 33-16,0-10 277 0</inkml:trace>
  <inkml:trace contextRef="#ctx0" brushRef="#br3" timeOffset="465725.1928">1588 15023 643 0,'0'0'258'0,"0"0"-120"0,0 0-23 16,0 0-13-16,0 0-9 0,-18-17-5 0,18 17-8 0,0 0-7 16,0 0-12-16,-17-13-13 0,17 13-15 0,0 0-7 15,-17-9-8-15,17 9-4 0,-20-4-1 0,20 4-3 16,-27-2-4-16,27 2 2 0,-31 5-4 15,14 1 0-15,-1 2 3 0,-3 2-4 0,0 5 5 16,-1 2-3-16,-1 3 8 0,-2 3-1 0,-1 2 6 16,1 3 1-16,0 3-11 0,3-1 21 0,3 2-23 15,3-3 17-15,3 0-10 0,4-4-10 0,4-5-1 16,5-20-2-16,6 27-2 0,-6-27 1 16,21 13 0-16,-4-9-1 0,3-3 1 0,3-6-1 15,6-2 0-15,3-8 2 0,2-4-2 16,2-4 4-16,2-7-1 0,1-3-9 0,0-3 19 15,0-4-19-15,-4 1 19 0,-2 2-8 0,-4 2-2 16,-5 3 5-16,-2 4-6 0,-6 5 4 0,-4 3-4 16,-6 3 2-16,-6 17 0 0,5-23 3 0,-5 23 1 15,0 0 1-15,0 0-4 0,0 0 1 0,-23-15-3 16,23 15-5-16,0 0 7 0,-23 19-7 16,23-19 3-16,-14 37 0 0,7-7-5 0,1 8 4 15,0 3 1-15,3 5-6 0,1 0-5 0,3 2 10 16,2-1-15-16,2-3 13 0,3-4-8 0,4-5-14 15,2-9-9-15,5 1-16 0,-19-27-33 0,43 40-37 32,-26-34-27-32,18 17-62 0,-35-23-71 0,38-4-226 15,-7 4 43-15,-14-21 418 0</inkml:trace>
  <inkml:trace contextRef="#ctx0" brushRef="#br3" timeOffset="466100.1868">2065 15059 1449 0,'0'0'154'16,"0"0"-64"-16,-20 11-26 0,20-11-19 0,0 0-11 16,-22 16-11-16,22-16-5 0,-11 20-4 15,11-20 0-15,-7 28 0 0,5-11 3 0,-1 1-2 16,2-1-15-16,0 0 23 0,1 1-27 16,0-18 22-16,2 32-9 0,-2-32-7 0,6 24 1 15,-6-24-2-15,0 0 0 0,0 0-2 0,23 17 0 16,-23-17 0-16,17 0-2 0,-17 0 5 0,20-11-2 15,-20 11 0-15,22-23 1 0,-22 23-13 0,24-36 12 16,-12 14-6-16,-1-1 22 0,0-1-9 16,-1 2 12-16,-2-1-9 0,1 2-3 0,-3 3-2 15,1-1-5-15,-1 1 0 0,0 0 0 0,-1-1 0 16,-5 19 0-16,13-30 0 0,-13 30 0 0,12-20 0 16,-12 20 0-16,0 0 0 0,0 0 0 0,0 0 0 15,0 0 0-15,20 9 0 0,-20-9 0 16,11 31 0-16,-3-10 0 0,-4 7 0 0,3 2 0 15,-5 4 0-15,0 0 0 0,1 5 0 16,-2-3 0-16,1 0 0 0,0-1-23 0,4-2-4 16,-3-5-12-16,7 1-21 0,-5-12-39 0,13 13-79 15,-18-30-161-15,16 19-265 0,0-2 49 0,-16-17 433 16</inkml:trace>
  <inkml:trace contextRef="#ctx0" brushRef="#br4" timeOffset="472883.2773">3812 14658 654 0,'-6'-19'17'0,"6"19"-7"0,5-19-7 0,-5 19 20 15,10-24 18-15,-10 24 21 0,8-27 17 0,-8 27-5 16,8-21-29-16,-8 21 7 0,0 0-12 16,0 0 23-16,0 0 2 0,0 0-5 0,0 0-1 15,0 0-28-15,-9 30 9 0,5-2-36 0,-4 5 11 16,2 10-12-16,-6 2 6 0,2 5 13 0,-5 5-14 15,2 4 19-15,-4 0-16 0,1 3 17 0,-3-4-10 16,0 1 13-16,-2-2 8 0,1 0-27 0,-1-5 22 16,2 1-28-16,1-6 4 0,1-3 10 0,1-9-11 15,5-6 7-15,1-9-12 0,10-20-1 16,-6 19-5-16,6-19-2 0,0 0 6 16,23-21-2-16,-8-2 5 0,4-7-7 0,1-10 8 15,2-8-9-15,2-7 11 0,3-8 5 0,2-1-22 16,1-4 21-16,0 1-21 0,-3 0 4 0,0 1 15 15,-2 0-16-15,-4 1 21 0,-2 2-12 0,-5 0-4 16,-2 5 22-16,-2 4-24 0,-1 5 20 0,-2 10-3 16,-1 1-11-16,-1 10 6 0,-3 9-4 15,-2 19 6-15,3-17 2 0,-3 17 3 0,0 0-4 16,0 0-3-16,0 0-4 0,-3 21-6 0,5-1 5 16,-1 8-5-16,2 5 4 0,1 2-6 0,2 1-9 15,3 3 23-15,0 0-20 0,5 5 20 0,0 3-5 16,2-1-12-16,2 6 12 0,1 0-11 15,-1 0 14-15,3 3-16 0,-2 0 12 16,3 3-13-16,0 4-2 0,-1 0 22 0,0-2-21 16,-2 1 12-16,-2-5-12 0,-4 1-14 0,-2-4 7 15,-1-3-12-15,-4-8-12 0,4-1-14 0,-4-13 3 16,5 1-30-16,-11-29-11 0,17 31-72 0,-17-31-96 16,0 0-236-16,8-20 14 0,-13-5 368 0</inkml:trace>
  <inkml:trace contextRef="#ctx0" brushRef="#br4" timeOffset="473070.7687">3787 15288 1678 0,'0'0'67'16,"0"0"-38"-16,0 0-17 0,0 0-7 0,0 0 5 15,33-10 7-15,-8-1-3 0,4-3-1 16,3-3-7-16,3-4-14 0,3-2 23 0,2-1-30 15,1-3 13-15,3 2-29 0,-2-4-22 0,6 8-18 16,-7-8-27-16,13 17-51 0,-19-17-76 0,19 10-278 16,-8 9 3-16,-10-6 290 0</inkml:trace>
  <inkml:trace contextRef="#ctx0" brushRef="#br4" timeOffset="473586.3868">4856 14375 1219 0,'0'0'155'0,"0"0"-91"0,0 0-15 15,0 0-4-15,0 0-1 16,0 0-2-16,-16 19-2 0,16-19-6 0,0 0-1 16,0 0-4-16,0 0-6 0,0 0-5 0,-17 22 2 15,17-22-5-15,-9 34 9 0,5-5-4 0,1 9-11 16,-1 11 25-16,3 9-24 0,-1 3 16 0,2 10-8 16,1 4-18-16,3 1 10 0,-2 1-15 0,2-3 13 15,-3-4-5-15,0-2-20 0,2-5 10 0,-1-5-21 16,2-4-7-16,-1-8-5 0,6 0-13 15,-4-11-10-15,8 5-23 0,-9-18-32 0,15 12-65 16,-19-34 2-16,26 37-28 0,-26-37-92 0,17 7-80 16,8 3 97-16,-25-10 284 0</inkml:trace>
  <inkml:trace contextRef="#ctx0" brushRef="#br4" timeOffset="473874.7974">5291 14412 1547 0,'-22'12'39'16,"22"-12"-19"-16,0 0 6 16,-1 30 14-16,1-13 10 0,5 12 13 0,-4 2-5 15,2 7-37-15,-1 3 16 0,0 7-30 0,0-1 4 16,0 5 8-16,-1 1-13 0,2 1 2 0,0 3-9 15,0 1 7-15,2 2-12 0,-2-5 12 0,2 1 0 16,-2-2-18-16,0-3 15 0,1-5-25 0,2-3 3 16,-1-7 4-16,2-5-12 0,-1-8-19 15,9 1-24-15,-15-24-8 0,27 33-37 0,-27-33-43 16,34 6-239-16,-16-9-125 0,-1-9 38 0,10 8 484 16</inkml:trace>
  <inkml:trace contextRef="#ctx0" brushRef="#br4" timeOffset="474202.9201">5737 14739 1332 0,'-29'17'73'0,"6"12"-8"16,-8-6-8-16,6 7 11 0,-6-6-3 0,5 6-1 15,-4-7-15-15,3 4-3 0,-2-5-16 0,4-1-1 16,1-3-4-16,3 1 3 0,4-5 2 0,17-14-2 15,-25 22-2-15,25-22-6 0,0 0-9 16,0 0-10-16,0 0-1 0,0 0 0 16,0 0 0-16,18 11 0 0,-18-11 0 0,37-3 0 15,-14 1 0-15,3-2 0 0,2-1 0 0,-1 1 0 16,-1 1 0-16,-1 1 0 0,-2 2 0 0,-1 3 0 16,-2 1 0-16,-2 1 0 0,-1 1 0 0,-17-6 0 15,29 19 0-15,-29-19 0 0,29 26-1 16,-29-26-27-16,27 30-12 0,-27-30 2 0,28 31-16 15,-28-31-9-15,32 34-23 0,-32-34-63 0,40 38-51 16,-40-38-161-16,29 21-174 0,-4 0 69 0,-25-21 441 16</inkml:trace>
  <inkml:trace contextRef="#ctx0" brushRef="#br4" timeOffset="474677.952">6516 14972 1263 0,'0'0'167'0,"-32"-8"-54"16,32 8-23-16,-39-7-11 0,19 11-14 0,-11-4-17 15,3 5-9-15,-6 2-9 0,2 2-4 0,1 0-7 16,3 6-1-16,0-1-4 0,2 6 4 0,3 0-3 15,4 2 2-15,1 1-3 0,2 1-2 0,0 0-12 16,6 2 0-16,0-4 0 0,7-2 0 0,3-3 0 16,2 0 0-16,-2-17 0 0,20 28 0 0,-20-28 0 15,33 18 0-15,-14-14 0 0,3-1 0 16,2-3 0-16,2-5 0 0,1-2 0 0,2-5 0 16,-1-2 0-16,0-2 0 0,0-1 0 0,-5-1 0 15,-1-2 0-15,-4 1 0 0,-4-4 0 0,-1 2 0 16,-1 0 0-16,-2-2 0 0,-2 0 0 15,-1-3 0-15,-1 6 0 0,-1-1 0 0,0 3 0 16,-5 18 0-16,7-30 0 0,-7 30 0 0,0 0 0 16,8-18 0-16,-8 18 0 0,0 0 0 15,0 0 0-15,0 28 0 0,-1-4 0 0,-2 8 0 16,-1 8 0-16,0 5 0 0,0 1 0 0,-2 1 0 16,2-1 0-16,1-2-22 0,4-4-5 0,1-7-3 15,7-4-12-15,0-7-2 0,10-1-4 0,0-10-16 16,10 3-27-16,-7-16-37 0,22 17-166 0,-9-16-256 15,2-8 28-15,9 6 338 0</inkml:trace>
  <inkml:trace contextRef="#ctx0" brushRef="#br4" timeOffset="475007.3331">7007 14442 1285 0,'0'0'128'15,"0"0"-45"-15,-10-25-1 0,10 25-2 0,0 0-3 16,0 0-10-16,0 0-14 0,0 0-12 0,0 0-9 16,3 28-2-16,-4-5-4 0,2 8 4 15,-5 5 3-15,3 8-33 0,-4 1 0 0,1 2 0 16,0 2 0-16,0 0 0 0,0 3 0 0,2 0 0 15,-1 0 0-15,0 0 0 0,0-1 0 16,1-3 0-16,-1 2 0 0,1-4 0 0,2-2 0 16,1-3 0-16,3-2-1 0,1-5-21 0,1-4-10 15,0-7-11-15,6 1-13 0,-12-24 7 0,29 34-17 16,-29-34-16-16,33 16-24 0,-33-16-61 16,35-6-84-16,-12-4-269 0,-6-13 27 0,14 9 335 15</inkml:trace>
  <inkml:trace contextRef="#ctx0" brushRef="#br4" timeOffset="475226.0474">7485 14967 1480 0,'-17'6'145'0,"16"16"-51"0,1-22-22 0,-14 39-12 16,6-18-14-16,2 5-4 0,-2-1-7 0,5 2-4 15,-2-2-10-15,1 3-14 0,-1-1 7 0,1-1-14 16,1 0 0-16,0-2 0 0,1-2 0 0,2-2 0 15,0-20 0-15,3 29 0 0,-3-29 0 0,6 18-9 16,-6-18-18-16,0 0-11 0,17 11-10 16,-17-11-19-16,18-3-38 0,-17-17-64 0,25 19-140 15,-7-21-262-15,-2-6 25 0,9 8 389 16</inkml:trace>
  <inkml:trace contextRef="#ctx0" brushRef="#br4" timeOffset="475382.2955">7526 14453 1374 0,'-33'-22'394'0,"10"26"-296"0,-8-2-30 16,6 8-24-16,1 1-16 0,0 2-11 0,2 1-13 15,2-1 0-15,20-13-7 0,-24 20-5 0,24-20-15 16,0 0-9-16,-10 23-17 0,10-23-32 0,0 0-32 16,0 0-80-16,26 33-108 0,-26-33-255 0,21 16 34 15,-3 2 373-15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838482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acids actually are, DEFINE them and then do the same for 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acids and bases actually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28 and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“The Acid Test” and “Back to Basics”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paper behaves in 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effect of universal indicator on acids and 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universal indicator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42280" y="892800"/>
              <a:ext cx="4997160" cy="448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760" y="890280"/>
                <a:ext cx="5002200" cy="449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9240" cy="552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31640" cy="55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0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5177</TotalTime>
  <Words>144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344</cp:revision>
  <dcterms:created xsi:type="dcterms:W3CDTF">2006-08-16T00:00:00Z</dcterms:created>
  <dcterms:modified xsi:type="dcterms:W3CDTF">2015-05-28T01:17:48Z</dcterms:modified>
</cp:coreProperties>
</file>