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47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0:00:26.6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5764 17576 1782 0,'0'0'193'0,"0"0"-219"15,0 0 3-15,0 0-19 0,0 0-17 0,0 0-44 16,0 0-36-16,0 0-59 0,0 0-19 0,0 0-135 15,0 0-143-15,0-22 175 0,0 22 320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9692589"/>
              </p:ext>
            </p:extLst>
          </p:nvPr>
        </p:nvGraphicFramePr>
        <p:xfrm>
          <a:off x="214283" y="762000"/>
          <a:ext cx="8750332" cy="5852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written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learned the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Hand our books in to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to mark during the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AND that we all deserve more than the zero that is in the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markbook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now.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075040" y="6319440"/>
              <a:ext cx="360" cy="8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58840" y="6311160"/>
                <a:ext cx="32760" cy="3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94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5107</TotalTime>
  <Words>113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341</cp:revision>
  <dcterms:created xsi:type="dcterms:W3CDTF">2006-08-16T00:00:00Z</dcterms:created>
  <dcterms:modified xsi:type="dcterms:W3CDTF">2015-05-25T21:48:51Z</dcterms:modified>
</cp:coreProperties>
</file>