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67" r:id="rId4"/>
    <p:sldId id="468" r:id="rId5"/>
    <p:sldId id="469" r:id="rId6"/>
    <p:sldId id="470" r:id="rId7"/>
    <p:sldId id="471" r:id="rId8"/>
    <p:sldId id="472" r:id="rId9"/>
    <p:sldId id="473" r:id="rId10"/>
    <p:sldId id="474" r:id="rId11"/>
    <p:sldId id="529" r:id="rId12"/>
    <p:sldId id="475" r:id="rId13"/>
    <p:sldId id="476" r:id="rId14"/>
    <p:sldId id="466" r:id="rId15"/>
    <p:sldId id="504" r:id="rId16"/>
    <p:sldId id="505" r:id="rId17"/>
    <p:sldId id="506" r:id="rId18"/>
    <p:sldId id="507" r:id="rId19"/>
    <p:sldId id="508" r:id="rId20"/>
    <p:sldId id="509" r:id="rId21"/>
    <p:sldId id="477" r:id="rId22"/>
    <p:sldId id="530" r:id="rId23"/>
    <p:sldId id="531" r:id="rId24"/>
    <p:sldId id="4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5" d="100"/>
          <a:sy n="85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41:20.7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8299 4352 577 0,'0'0'84'0,"0"0"-21"16,0 0-9-16,0 0-3 0,0 0-1 0,0 0-5 16,0 0-7-16,0 0-5 0,0 0 2 15,0 0 4-15,0 0 4 0,0 0 7 0,0 0 6 16,11 37 4-16,-11-37 1 0,-5 30 2 0,5-30-5 15,-6 44 2-15,-1-18-7 0,9 17-7 0,-7-1-8 16,5 11 1-16,-7 8-14 0,1 3-8 0,-4-1 19 16,1 1-28-16,-2-13 22 0,4-4-14 0,7-19-14 15,0-28 0-15,27 14 0 0,8-31 4 16,20-27 14-16,27-32 10 0,26-42-19 16,28-37 8-16,43-40-14 0,32-24-1 0,31-20-1 15,29-6-8-15,11 2-20 0,3-7-48 0,18 31-110 16,-50-25-212-16,0 30-228 0,-30 19 53 0,-42-6 513 15</inkml:trace>
  <inkml:trace contextRef="#ctx0" brushRef="#br0" timeOffset="828.3474">7621 5673 828 0,'-2'-28'65'0,"2"28"2"16,16-30-7-16,-16 30 5 0,0 0 12 0,30-11 5 15,-30 11-4-15,0 0 0 0,18 42-15 0,-4-5-21 16,-8 9 15-16,2 12-34 0,-6-3 26 0,4 10-9 15,-8-12-5-15,7-4 8 0,-3-15-14 0,7-11 0 16,-9-23-6-16,44 8 4 16,2-32 9-16,28-20 0 0,29-39 4 0,30-35-7 15,33-39-24-15,29-31 0 0,39-29-9 0,21-17-12 16,25 0-25-16,5-13-47 0,11 41-195 0,-25-16-386 16,-25 14 34-16,-34 23 317 0</inkml:trace>
  <inkml:trace contextRef="#ctx0" brushRef="#br0" timeOffset="2734.5563">1461 7013 697 0,'0'0'77'0,"-33"7"-1"16,33-7 2-16,0 0-12 0,0 0-15 0,0 0-18 15,0 0-9-15,0 0 8 0,0 0 18 16,30-5 13-16,0-7 2 0,20 8-11 15,3-12-10-15,19 0-13 0,6-5-5 0,16-2-8 16,5-8-3-16,8-1-6 0,1-2 1 0,1-1-11 16,3 4 6-16,-1-1-7 0,-2 0 5 0,0 4 13 15,-8 2-33-15,-2 1 33 0,-6 0-33 0,-5 2 15 16,-5 0 4-16,-8 1-15 0,-3 4-11 0,-11-1-21 16,1 12-25-16,-20-13-30 0,11 22-34 0,-26-23-53 15,13 24-49-15,-13 10-183 0,-27-13 126 16,37-2 293-16</inkml:trace>
  <inkml:trace contextRef="#ctx0" brushRef="#br0" timeOffset="3875.2582">4709 7343 830 0,'-12'-32'53'15,"12"32"-35"-15,0 0-13 0,0 0 11 0,-9-25 22 16,9 25 17-16,0 0 6 0,0 0-10 0,0 0-23 16,0 0-15-16,-21 28-11 0,21-28 2 0,-16 41 2 15,11-9 13-15,-6-1 6 0,6 8 13 0,-2-6 17 16,3 10-38-16,-3-6 20 16,4 5-31-16,-3-5 10 0,4 2 8 0,-1-9-6 15,3 0-2-15,-2-4-12 0,2-26-1 0,0 41-3 16,0-41 1-16,4 26-3 0,-4-26 2 0,0 0-1 15,0 0 0-15,0 0-1 0,0 0 0 0,0 0 4 16,0 0 4-16,0 0 3 0,0 0-2 0,17-32 2 16,-13 4-7-16,-2-11 4 0,3-3-7 0,0-6 5 15,1 1 10-15,1-4-30 0,0 0 30 16,0-4-28-16,0 1 12 0,2-5 9 0,1 5-8 16,3 1 7-16,3 2-7 0,2 7 7 0,1 3-7 15,2 10 5-15,0 3-5 0,-21 28 2 0,39-32-2 16,-39 32 0-16,32-14-2 0,-32 14 0 15,29 2-1-15,-29-2 2 0,28 15 1 0,-28-15-1 16,25 29 4-16,-25-29-6 0,21 40 1 0,-12-14-9 16,-4 3 4-16,-1 2-5 0,-4 1 8 15,-2 2-2-15,-2-3 8 0,-3 6-5 0,-1-3 7 16,-1-3-5-16,-4-1 5 0,3-3-4 0,-5-3 4 16,15-24-3-16,-28 41 3 0,28-41-3 0,-28 26 3 15,28-26 0-15,0 0 2 0,-34 14 2 0,34-14 1 16,0 0-1-16,0 0-1 0,-25-12-2 0,25 12 0 15,0 0 2-15,0 0 0 0,0 0 6 16,0 0 6-16,0 0 2 0,0 0 0 0,0 0-6 16,0 0-5-16,0 0 5 0,0 0 4 15,7 28 20-15,4-1-33 0,-2 6 24 0,2 1-37 16,-1 1 7-16,3-3 4 0,-1 1-5 0,4-5 2 16,3 0-17-16,-19-28-15 0,48 48-30 0,-48-48-34 15,66 32-81-15,-66-32-29 0,76 12-76 0,-35-5-189 16,-9-33 117-16,22 26 354 0</inkml:trace>
  <inkml:trace contextRef="#ctx0" brushRef="#br0" timeOffset="4203.5197">5223 7612 1296 0,'0'0'35'16,"0"0"-23"-16,-14 26-8 0,14-26 5 0,0 0 5 15,30 29 7-15,-30-29 6 0,35 10 0 0,-35-10-1 16,54 0-2-16,-24-5-10 0,5-2-2 0,1-4 2 16,2-1-1-16,-4-2 4 0,3-2-5 0,-7-3-4 15,-1-1 11-15,-4 1-34 0,-25 19 35 0,33-35-31 16,-33 35 26-16,13-29 10 0,-13 29 1 16,0 0 4-16,-9-29-10 0,9 29-6 0,0 0-9 15,-41-15-1-15,41 15-4 0,-42 9 1 16,42-9 0-16,-47 23-1 0,47-23 3 0,-47 39-4 15,24-14-11-15,1-1 30 0,5 8-30 0,1-2 29 16,3 2-15-16,3-1-5 0,3-1 5 0,5 0-5 16,2-5 3-16,0-25-8 0,10 40-7 0,-10-40-19 15,25 28-14-15,2-10-32 0,-27-18-38 16,51 14-15-16,-51-14-63 0,71-7-87 0,-28 7-166 16,-10-25 64-16,27 25 385 0</inkml:trace>
  <inkml:trace contextRef="#ctx0" brushRef="#br0" timeOffset="4469.1513">6066 7540 1094 0,'0'0'120'16,"-21"30"-52"-16,14-2-13 0,7-28 14 0,-25 53-15 16,7-29-8-16,11 12-1 0,-7-5-6 0,10 6 0 15,-4-12-3-15,8 1-3 0,0-26-19 0,1 36-1 16,-1-36-3-16,11 26 0 0,-11-26-2 0,0 0-2 15,0 0-1-15,32 16-1 0,-32-16 2 16,0 0-2-16,41-25 2 0,-41 25-4 0,40-42 3 16,-15 12-6-16,2-3 4 0,-2-6-5 0,-2-2 6 15,0 1-9-15,-2 1-20 0,-3 0 16 0,-1 8-50 16,-10-10 8-16,-7 41-46 0,13-63-55 16,-13 63-89-16,9-41-165 0,-15 15-76 0,6 26 215 15</inkml:trace>
  <inkml:trace contextRef="#ctx0" brushRef="#br0" timeOffset="4688.1415">6574 7483 758 0,'0'0'235'0,"0"0"-124"0,0 0-6 16,0 0-2-16,0 0-10 0,0 0-23 15,0 0-23-15,11 30-12 0,-11-30 10 16,-11 50-41-16,3-22 30 0,-1 7-33 0,-2 4 6 15,2 0 5-15,-1 1-10 0,3-3 3 0,-1-2-6 16,3-7 3-16,5-28-5 0,-2 39-4 0,2-39-17 16,0 0-24-16,23 35-34 0,-23-35-16 0,29 2-47 15,-28-26-88-15,5-6-261 0,26 8 27 0,-22-36 401 16</inkml:trace>
  <inkml:trace contextRef="#ctx0" brushRef="#br0" timeOffset="4828.6902">6629 7209 1414 0,'-24'38'61'0,"24"-38"-56"0,-24 27-8 0,24-27-12 15,0 0-18-15,11 33-36 0,-11-33-38 16,28 14-74-16,-28-14-146 0,25-12-123 0,16 23 156 16,-23-36 294-16</inkml:trace>
  <inkml:trace contextRef="#ctx0" brushRef="#br0" timeOffset="5141.1882">7196 7397 1102 0,'-50'14'133'0,"24"13"-72"0,-11-15 3 15,14 14 9-15,-13-12-22 0,10 9-4 0,-6-10-6 16,32-13-15-16,-48 33 32 0,48-33-39 16,-32 28 25-16,32-28-28 0,0 0-8 0,-16 28-3 15,16-28-5-15,0 0 0 0,25 23-3 0,-25-23 3 16,39 13-1-16,-14-10 1 0,5-3 1 0,3-3 0 15,3-3 1-15,1-1 1 0,-1 4 1 16,1 1 0-16,-5 2 0 0,-4 2-1 0,-28-2 1 16,39 10 5-16,-39-10 3 0,0 0 4 0,16 32-2 15,-16-32-2-15,-2 34-5 0,-5-8 0 0,-5 4-7 16,-6 3 4-16,-3 1-6 0,-2 1 5 0,-6-1-9 16,1 1 5-16,3 2-3 0,4-6 1 0,3-2-5 15,18-29-5-15,-21 35-14 0,21-35-18 0,0 0-31 16,0 0-25-16,0 0-29 15,0 0-41-15,57-23-71 0,-38-3-188 0,8-24-33 16,24 20 332-16</inkml:trace>
  <inkml:trace contextRef="#ctx0" brushRef="#br0" timeOffset="5328.7052">7664 7439 1062 0,'0'0'241'16,"0"0"-126"-16,-34 7-49 0,34-7-10 15,-21 37-4-15,10-8-11 0,-7-1 18 0,6 11-34 16,-4-4 19-16,4 5-25 0,-3-1-6 0,7 3-1 15,-1 1-4-15,3 1 6 0,1 0-9 0,2-6 5 16,-1-1-12-16,4 4 2 0,2-9-4 0,3-3-3 16,4-4-15-16,-9-25-13 0,21 28-31 15,-21-28-25-15,32 14-54 0,-30-38-149 0,-2 24-253 16,51-34 24-16,-35-12 418 0</inkml:trace>
  <inkml:trace contextRef="#ctx0" brushRef="#br0" timeOffset="5469.3163">7642 7055 1521 0,'0'0'159'0,"0"0"-141"0,-39 27-10 15,39-27-6-15,0 0-10 0,0 0-29 16,0 0-21-16,0 0-37 0,-1-30-63 16,34 30-109-16,-33 0-254 0,52-46 26 0,-1 34 427 15</inkml:trace>
  <inkml:trace contextRef="#ctx0" brushRef="#br0" timeOffset="5656.8514">8333 6865 1159 0,'-21'57'318'0,"-4"-22"-268"0,13 19 16 0,-11-8 0 16,8 16-4-16,-8-2-19 0,7 8-3 0,-7 3-12 16,8 6 12-16,-1-1-7 0,1 2-23 0,3-3 9 15,1 1-24-15,1-7 3 0,1-2 6 0,2-4-18 16,0-7 4-16,3-1-9 0,4-11-4 0,4-5-13 15,-4-39-13-15,21 47-41 16,-21-47-39-16,35 21-112 0,-35-21-71 0,11-28-216 16,14 23 49-16,-23-37 479 0</inkml:trace>
  <inkml:trace contextRef="#ctx0" brushRef="#br0" timeOffset="5828.7115">7947 7332 1589 0,'-35'14'114'0,"35"-14"-81"16,-9 32-18-16,9-32 2 0,17 24-2 0,-17-24 0 16,38 20-8-16,-38-20-3 0,51 7-6 15,-17-14-20-15,10 7-52 0,-10-28-76 0,35 31-184 16,-20-22-267-16,-1-4 68 0,12 14 441 0</inkml:trace>
  <inkml:trace contextRef="#ctx0" brushRef="#br0" timeOffset="6906.8443">9497 7332 1281 0,'0'0'104'0,"0"0"-34"16,0 0 8-16,0 0 5 0,17 25 1 16,-17-25-3-16,11 35-16 0,-9-12-12 15,1 12-3-15,-4-2-15 0,-3 6-14 0,0-2 10 16,3 0-26-16,-1-7 1 0,2-30-6 0,5 35 0 16,-5-35 0-16,0 0 0 0,41-1 0 0,-6-26 0 15,15-19 0-15,19-28 0 0,16-24 0 0,20-17 0 16,17-15 0-16,18-7 0 0,12-4 0 0,11 9 0 15,-9-2-14-15,-2 14-66 0,-22-17-80 16,13 15-498-16,-37 6 6 0,-15 12 170 0</inkml:trace>
  <inkml:trace contextRef="#ctx0" brushRef="#br0" timeOffset="11250.6379">3332 10041 1006 0,'0'0'47'0,"0"0"-23"15,16-41 0-15,12 20 12 0,13-14 26 0,21 0 7 16,3-18 0-16,27 0-18 0,4-12-6 15,19-4-22-15,7-7 8 0,16-3 7 0,9-5-21 16,13 1 24-16,3-9-26 0,10 6-3 0,-3 0 7 16,4-2-14-16,-4 5 13 0,2 2-15 0,-11 5 11 15,-5 9-14-15,-13 7 7 0,-8 6-9 0,-11 1-9 16,-7 7 28-16,-15 7-30 0,-6 6 27 16,-13 8-23-16,-14 0-12 0,-5 11-12 0,-18-5-16 15,0 19-14-15,-21-14-24 0,5 21-36 0,-30-7-49 16,25-4-40-16,-25 4-165 0,0 0-29 0,0 0 278 15</inkml:trace>
  <inkml:trace contextRef="#ctx0" brushRef="#br0" timeOffset="12768.8938">10751 10479 585 0,'0'0'143'16,"0"0"-55"-16,-15-35-4 0,15 35-10 0,-3-25 1 15,3 25-3-15,0 0 0 0,9-28-12 0,-9 28-5 16,0 0-10-16,5-37-5 0,-5 37-7 0,0 0-1 15,0 0 18-15,14-28-17 0,-14 28-2 16,0 0 4-16,0 0-10 0,0 0 17 16,18 33 3-16,-13-6-3 0,9 13 1 0,-5 11-11 15,5 8 8-15,-8 0-19 0,-1 5 3 0,-3-8-11 16,1-5 3-16,-1-15-8 0,5-10-2 0,-7-26-2 16,37 2 3-16,1-30 5 0,16-20 1 0,23-35 7 15,20-33-16-15,25-28-3 0,16-29 1 0,27-14-8 16,14-8-5-16,16 1-29 0,-2-1-37 0,12 34-181 31,-29-18-383-31,-19 11 14 0,-22 8 261 16</inkml:trace>
  <inkml:trace contextRef="#ctx0" brushRef="#br0" timeOffset="14053.4826">11360 11874 832 0,'0'0'235'16,"0"0"-164"-16,0 0-11 0,-11-26-8 0,11 26-2 15,0 0 3-15,0 0 2 0,0 0-4 16,0 0 1-16,0 0 0 0,5 28 0 0,-5-28 1 16,2 65 0-16,-4-19-15 0,2 17-18 0,-5 4 21 15,2 5-22-15,-6-5 24 0,3-3-1 0,-4-15-14 16,6-8 2-16,4-41-13 0,6 33 1 0,-6-33 1 15,47-19-8-15,5-24-11 0,20-24 0 0,31-42 0 16,28-33 0-16,29-36 0 0,27-20 0 0,29-16 0 16,13-14 0-16,21 5 0 0,-1-8-38 0,10 21-116 15,-38-31-294-15,4 28-207 0,-28-2 37 16,-36-9 485-16</inkml:trace>
  <inkml:trace contextRef="#ctx0" brushRef="#br0" timeOffset="94136.4305">12056 14229 886 0,'10'-41'167'0,"-10"41"-65"0,0 0-33 0,0 0-26 15,0 0-12-15,0 0-3 0,0 0 6 0,0 0 8 16,0 39 0-16,8-5 3 0,-7 1-16 0,5 14-2 16,-3 0-10-16,2 10 1 0,-3-7-3 0,5-1 12 15,-5-14-6-15,9-8 9 0,-11-29-5 0,0 0 4 16,39 7 2-16,-6-21 2 0,8-32 8 0,21-28-14 16,11-44 10-16,15-42-13 0,26-45-17 15,20-31-2-15,22-33-3 0,23-13-8 0,14-12 4 16,5-6-30-16,15 17-39 0,-11-20-60 0,19 41-159 15,-23-18-310-15,-27 10 31 0,-25 36 337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19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16139 14590 0,'0'0'0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609.4159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1" timeOffset="139605.3403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1" timeOffset="146919.61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0" brushRef="#br1" timeOffset="97509.3634">7469 6892 1660 0,'-41'15'53'0,"41"-15"-9"0,0 0-33 0,0 0-10 15,0 0-5-15,0 0-4 0,0 0-8 0,0 0-14 16,0 0-23-16,0 0-42 0,32-8-82 15,-36-19-147-15,4 27-226 0,38-28 54 16,-38-11 481-16</inkml:trace>
  <inkml:trace contextRef="#ctx0" brushRef="#br0" timeOffset="-6121.8302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19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16139 14590 0,'0'0'0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25.7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609.4159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0" brushRef="#br0" timeOffset="-1796.9469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1" timeOffset="149497.8387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<inkml:trace contextRef="#ctx0" brushRef="#br1" timeOffset="138464.6536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1" timeOffset="139605.3403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1" timeOffset="146919.614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1" timeOffset="97337.4797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0" brushRef="#br1" timeOffset="97509.3634">7469 6892 1660 0,'-41'15'53'0,"41"-15"-9"0,0 0-33 0,0 0-10 15,0 0-5-15,0 0-4 0,0 0-8 0,0 0-14 16,0 0-23-16,0 0-42 0,32-8-82 15,-36-19-147-15,4 27-226 0,38-28 54 16,-38-11 481-16</inkml:trace>
  <inkml:trace contextRef="#ctx0" brushRef="#br0" timeOffset="-6121.8302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19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28:03.057"/>
    </inkml:context>
  </inkml:definitions>
  <inkml:trace contextRef="#ctx0" brushRef="#br0">16139 14590 0,'0'0'0</inkml:trace>
  <inkml:trace contextRef="#ctx1" brushRef="#br0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1" brushRef="#br0" timeOffset="171.8838">7469 6892 1660 0,'-41'15'53'0,"41"-15"-9"0,0 0-33 0,0 0-10 15,0 0-5-15,0 0-4 0,0 0-8 0,0 0-14 16,0 0-23-16,0 0-42 0,32-8-82 15,-36-19-147-15,4 27-226 0,38-28 54 16,-38-11 481-16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8:31.78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14617 7263 899 0,'0'0'169'16,"0"0"-94"-16,0 0-26 0,0 0-2 0,0 0 4 15,0 0 7-15,0 0 1 0,0 0-6 16,0 0-10-16,0 0-10 0,0 0-14 0,0 0-3 16,0 0 5-16,0 0 8 0,0 0 8 0,25 46 3 15,-22-16-10-15,6 10 2 0,-5 3-12 0,-1 10 2 16,-5-1 7-16,-1 7-29 0,-4 0 20 0,-2 7-25 15,-2-3 3-15,1 0 10 0,-3 1-9 16,1-4 8-16,1-7-8 0,0-8 6 0,6-8-10 0,3-10 4 16,2-27-16-16,6 28-10 0,-6-28-25 15,0 0-23-15,49-2-33 0,-40-35-70 16,34 14-172-16,-11-24-179 0,-8-25 39 0,19 13 461 16</inkml:trace>
  <inkml:trace contextRef="#ctx0" brushRef="#br0" timeOffset="171.883">14613 6509 1892 0,'-25'11'48'0,"25"-11"-26"16,0 0-16-16,0 0-9 0,0 0 0 0,0 0-2 15,0 0-5-15,0 0-18 0,0 0-23 16,0 0-69-16,0 0-126 0,39-14-346 15,-39 14-6-15,34-56 287 0</inkml:trace>
  <inkml:trace contextRef="#ctx0" brushRef="#br0" timeOffset="12398.7083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0" brushRef="#br0" timeOffset="13539.395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0" brushRef="#br0" timeOffset="20853.6687">8494 7577 504 0,'0'0'86'0,"23"-30"-8"15,-23 30 7-15,0 0 5 0,9-25 6 0,-9 25-23 16,0 0 15-16,2-25-26 0,-2 25 9 0,0 0-13 15,0 0-6-15,0 0-4 0,0 0-6 16,0 0-4-16,0 0-8 0,0 0-9 16,0 0-7-16,0 0-3 0,0 0-1 0,0 0 3 15,0 0 1-15,0 0 2 0,0 0-1 0,0 0 4 16,0 0 1-16,12 29-4 0,-12-29-11 0,6 40 27 16,-3-10-34-16,-5 0 30 0,4 5-17 0,-2 4-7 15,0 5 5-15,0-2-5 0,2 8 10 0,-4-5-8 16,2 1 7-16,-2-2-6 0,1-5 3 15,-1 0-7-15,2-4 5 0,2-5-9 0,-1-5 3 16,-1-25-2-16,6 40 1 0,-6-40-3 0,5 27 3 16,-5-27-1-16,0 0 2 0,0 0 0 0,0 0-1 15,0 0 1-15,0 0 0 0,0 0 2 16,0 0 1-16,0 0 4 0,0 0 0 0,0 0 0 16,0 0-2-16,0 0-3 0,0 0-3 0,0 0 1 15,0 0-1-15,-23-25 2 0,23 25-1 16,0 0 1-16,0 0 0 0,0 0-1 0,0 0-1 15,0 0-1-15,0 0-1 0,0 0-1 0,0 0 1 16,-23 33-1-16,23-33 2 0,0 0-1 0,-2 27 1 16,2-27-1-16,0 0 1 0,0 0 0 0,0 0-1 15,0 0 0-15,0 0 1 0,11 26-1 0,-11-26 2 16,0 0 0-16,0 0-1 0,3 37-1 0,-3-37 2 16,-1 39-3-16,-1-13 4 0,-4 1-4 15,1 8-13-15,0-5 27 0,0 3-27 16,-3-4 28-16,8-29-11 0,-10 37-3 0,10-37 2 15,0 0-1-15,0 0-1 0,0 0 1 0,0 0-1 16,0 0 2-16,0 0 2 0,0 0 2 0,0 0 3 16,9-45-12-16,-2 14 25 0,0-4-26 0,2-4 21 15,1 2-10-15,-1-2-6 0,2 2 7 16,-1-2-5-16,1 2 3 0,0 0-4 0,1 2 2 16,-1 0-5-16,1 3 5 0,-1 2-5 0,-1 2 4 15,-1 2-4-15,-2-1 5 0,-7 27-5 0,11-44 3 16,-11 44-1-16,9-40 1 0,-9 40-1 0,5-37 2 0,-5 37-2 15,4-34 1-15,-4 34-2 0,-2-33 2 0,2 33-2 16,-5-32 2-16,5 32 0 0,-4-30 0 0,4 30-2 16,-4-26 1-16,4 26-2 0,0 0 3 15,2-27-2-15,-2 27 1 0,0 0 0 0,0 0 0 16,0 0 0-16,9-30-1 0,-9 30 0 16,0 0 1-16,16-24-1 0,-16 24 2 0,0 0-1 15,18-27-17-15,-18 27 17 0,0 0-17 0,0 0 16 16,17-28 2-16,-17 28 0 0,0 0 0 0,0 0-1 15,0 0 0-15,0 0 1 0,0 0 0 16,0 0 0-16,0 0 0 0,0 0-1 0,0 0 1 16,0 0 0-16,0 0-1 0,0 0 0 0,0 0-1 15,0 0 1-15,0 0 0 0,0 0 0 0,0 0 0 16,0 0-1-16,0 0 1 0,0 0-1 0,0 0 0 16,0 0-1-16,0 0 0 0,0 0 1 0,0 0 16 15,0 37-13-15,0-37 12 0,-8 49-12 0,1-13-2 16,-1-3 2-16,1 6-2 15,-1-2 3-15,-1 3-6 0,0-1 6 0,0 0-6 16,2-2 5-16,2 0-4 0,-3-2 4 0,5-3-3 16,-2-4 4-16,3-3-4 0,2-25 2 0,-2 35-3 15,2-35 1-15,0 0-1 0,0 0 1 0,0 0-1 16,0 0 0-16,0 0 2 0,0 0 0 0,0 0 3 16,0 0-1-16,28-30 1 0,-24 2-3 0,3-8 3 15,-2-8-4-15,2-3 4 0,2-4-6 16,-3 0 7-16,1-2-8 0,-2 4 8 0,-1 3-7 15,-4 4 7-15,0 5-5 0,-4 7-12 0,0 3 24 16,4 27-25-16,-10-40 25 0,10 40-9 0,0 0 0 16,-14-29 0-16,14 29 2 0,0 0-1 0,0 0 0 15,0 0-3-15,0 0 0 0,-18 29-3 0,18-29-9 16,-11 49 25-16,4-12-23 0,2 7 23 16,-2 4-9-16,2 3-7 0,-1-2 7 0,3 2-6 15,-1 2 5-15,2 1-6 0,1 1 6 0,-1 1-6 16,0-5 6-16,0-3-6 0,0-6 6 0,1 1-5 15,-1-5 4-15,0-1-4 0,-1-3 3 16,3-4-4-16,-2 1-10 0,0-4 23 0,2-27-22 16,-3 42 24-16,3-42-12 0,0 0 0 0,-8 28 1 15,8-28 0-15,0 0 2 0,0 0-1 16,0 0-1-16,0 0 1 0,0 0-1 0,0 0 0 16,0 0 1-16,0 0 0 0,0 0-1 0,0 0 0 15,0 0-1-15,0 0-1 0,0 0 0 0,0 0 1 16,0 0 0-16,0 0 0 0,0 0-1 0,0 0 1 15,0 0-1-15,0 0-1 0,0 0 0 0,0 0-2 32,0 0 1-32,0 0-1 0,0 0 0 15,0 0 1-15,2-24-2 0,-2 24-10 0,11-39 24 16,-11 39-26-16,10-42 26 0,-10 42-12 0,13-34 1 16,-13 34 1-16,7-26 1 0,-7 26 1 0,0 0-1 15,7-25 1-15,-7 25 0 0,0 0 0 0,0 0-1 16,0 0 0-16,0 0 1 0,0 0-1 15,-5-26 1-15,5 26-1 0,0 0 0 0,0 0 2 16,0 0-2-16,0 0 1 0,0 0 0 16,0 0 0-16,0 0-2 0,0 0 1 0,0 0 0 15,0 0-1-15,0 0 1 0,0 0 0 0,0 0-2 16,0 0-1-16,0 0 1 0,0 0-1 0,0 0 4 16,-6 30-2-16,6-30 3 0,-3 28-2 0,3-28 2 15,-5 30-3-15,5-30 2 0,0 0-1 0,-6 30 1 16,6-30 0-16,0 0 0 0,0 0-1 0,0 0 2 15,0 0-1-15,0 0 0 0,0 0 1 16,0 0 0-16,0 0 1 0,0 0 1 0,0 0 1 16,4-34-2-16,-4 34 1 0,2-42-3 0,1 12 2 15,1 4-3-15,1-4 5 0,0-4-4 16,2 1 5-16,0-3-5 0,1 7 6 0,0-3-5 16,1-3 4-16,2 3-5 0,0 0 2 0,1 1-2 15,0-1 3-15,1 4-3 0,1-1 2 16,0 1-3-16,2-2 2 0,-2 4-3 0,4-1 2 15,0 3-3-15,-18 24 4 0,31-41-4 0,-31 41 3 16,27-28-1-16,-27 28 0 0,0 0-1 0,32-25 1 16,-32 25 0-16,0 0-1 0,0 0 1 0,30-14 0 15,-30 14-1-15,0 0 2 0,25-5-1 0,-25 5 0 16,25-2 0-16,-25 2 2 0,31-3-2 0,-31 3 1 16,39-4-2-16,-39 4 1 0,43-3 1 15,-43 3-1-15,44-2 0 0,-44 2 0 16,44-4 0-16,-44 4 0 0,41-3 0 0,-41 3 0 15,36-5-1-15,-36 5 1 0,35-6 0 0,-35 6 0 16,30-7 2-16,-30 7-1 0,27-8 0 0,-27 8 0 16,0 0-2-16,33-9 2 0,-33 9-2 0,0 0-13 15,0 0 14-15,32-11-15 0,-32 11 15 0,0 0 0 16,0 0-1-16,0 0 15 0,0 0-15 16,0 0 17-16,0 0-15 0,0 0 1 0,0 0-1 15,18 30-2-15,-18-30 1 0,0 0 0 0,5 27 1 16,-5-27-2-16,0 0 2 0,0 0-2 0,9 26 1 15,-9-26-1-15,0 0 1 0,0 0-1 0,0 0 1 16,0 0 0-16,0 0 0 0,0 0 0 0,0 0-1 16,0 0 2-16,0 0-1 0,0 0 1 15,0 0-1-15,0 0 0 0,0 0 1 16,0 0-1-16,0 0 1 0,0 0-1 0,0 0 1 16,0 0-1-16,0 0 0 0,0 0 1 0,0 0-1 15,0 0 0-15,0 0 1 0,0 0-2 0,0 0 2 16,0 0-1-16,0 0 1 0,0 0 0 0,0 0 0 15,0 0 0-15,0 0-2 0,0 0-1 0,0 0-2 16,-14-26 1-16,14 26-1 0,0 0 4 16,-37-34-1-16,37 34-13 0,-29-23 13 0,29 23-13 15,-33-19 24-15,33 19-9 0,-36-21 9 0,36 21-9 16,-39-21-2-16,39 21 1 0,-37-15 0 0,37 15 0 16,-35-8 0-16,35 8 0 0,-36 0-1 0,36 0-1 15,-31 8 2-15,31-8-2 0,-32 18 1 16,32-18 0-16,-34 23-10 0,34-23 9 0,-37 28-7 15,37-28 22-15,-44 37-13 0,44-37 13 16,-47 39-13-16,47-39 0 0,-47 46 1 0,20-25-1 16,1-2 2-16,26-19-3 0,-48 34 4 0,48-34-3 15,-43 28 1-15,43-28 0 0,-39 24 1 0,39-24-2 16,-26 20 3-16,26-20-4 0,0 0 2 0,-29 26-1 16,29-26 0-16,0 0-1 0,0 0 0 0,-14 25 0 15,14-25-1-15,0 0-1 0,0 0 0 16,0 0 2-16,0 0 0 0,0 0 0 0,0 0 1 15,0 0-1-15,0 0 0 0,0 0 0 16,28 2 0-16,-28-2 1 0,0 0-1 0,0 0 2 16,27-30-2-16,-27 30 3 0,21-28-3 0,-21 28 1 15,27-36-1-15,-27 36 1 0,28-38-2 0,-28 38 3 16,34-37-2-16,-34 37 2 0,35-34-2 0,-35 34 2 16,39-26-3-16,-39 26 2 0,43-21-1 15,-43 21 1-15,44-18 0 0,-44 18 1 0,50-18-2 16,-24 10 3-16,1 1-4 0,-1-2-15 0,-1-2 15 15,0 4-15-15,0-3 27 0,-1 1-10 0,-24 9 11 16,47-18-10-16,-47 18-2 0,42-18 2 0,-42 18-1 16,39-14-1-16,-39 14 1 0,32-5-1 0,-32 5 0 15,30 2-1-15,-30-2 1 0,25 7-2 16,-25-7 2-16,0 0-1 0,32 16 0 16,-32-16 0-16,0 0 1 0,26 23-1 0,-26-23-8 15,0 0 8-15,21 26-9 0,-21-26 26 0,0 0-16 16,0 0 16-16,0 0-15 0,27 27-2 0,-27-27 1 15,0 0-3-15,0 0-1 0,0 0-1 0,0 0-3 16,0 0 0-16,25-4-5 0,-25 4-4 0,0 0-9 16,0 0-11-16,0 0-13 0,30-19-50 15,-30 19-62-15,0 0-199 0,0 0-205 0,14-32 54 16,-14 32 437-16</inkml:trace>
  <inkml:trace contextRef="#ctx0" brushRef="#br0" timeOffset="23431.8934">11383 7387 660 0,'0'0'134'0,"0"0"-26"15,0 0-28-15,0 0-5 0,0 0-5 0,0 0-2 16,0 0-12-16,0 0-8 0,0 0-8 0,0 0-1 16,0 0-3-16,0 0-2 0,0 0 0 15,0 0-2-15,0 0-1 0,0 0-3 0,0 0-3 16,0 0-3-16,0 0-1 0,0 0-1 0,0 0 1 16,0 0 0-16,0 0-1 0,0 0-6 0,0 0-3 15,-25-15-2-15,25 15 1 0,0 0 0 16,0 0 2-16,0 0-1 0,-27-15-2 0,27 15-1 15,0 0 0-15,0 0 0 0,-33-11 0 0,33 11 0 16,0 0 0-16,-32-3 0 0,32 3 1 0,-25 0 0 16,25 0-1-16,-25-4 1 0,25 4-2 0,0 0 0 15,-32-4-1-15,32 4 0 0,0 0 0 0,-26-5 0 16,26 5-1-16,0 0-1 0,-25-5-1 0,25 5 0 16,0 0 0-16,0 0-2 15,-26-5 1-15,26 5 1 0,0 0-1 0,0 0 0 16,0 0 1-16,-31 8-1 0,31-8-1 0,0 0 1 15,0 0-2-15,0 0 1 0,-30 27-1 0,30-27 1 16,0 0 0-16,0 0 0 0,-32 30-1 0,32-30 2 16,0 0-2-16,-30 30 3 0,30-30-1 0,0 0 1 15,-35 31-1-15,35-31 1 0,-25 22 1 16,25-22 1-16,-25 19 0 0,25-19 0 0,-26 19 0 16,26-19-1-16,-27 16-3 0,27-16-8 0,0 0 7 15,-37 20-10-15,37-20 11 0,0 0 1 0,-32 14-1 16,32-14 1-16,0 0-1 0,0 0-1 0,-25 14 1 15,25-14-1-15,0 0 15 0,0 0-16 16,0 0 17-16,0 0-16 0,0 0 0 0,-26 24 1 16,26-24-3-16,0 0 2 0,0 0-1 15,-20 34 2-15,20-34-1 0,-12 24 1 0,12-24-3 16,-16 27 4-16,16-27-3 0,-14 28 2 0,14-28-1 16,-16 32 1-16,16-32-2 0,-16 35 3 0,16-35-3 15,-18 37 2-15,18-37-2 0,-16 37 3 0,16-37-3 16,-21 39 2-16,21-39-2 0,-19 38 1 0,19-38-1 15,-15 37 2-15,15-37-2 0,-10 30 2 0,10-30-3 16,-6 29 3-16,6-29-2 0,0 0 1 16,0 33-1-16,0-33 1 0,0 0-1 0,2 32 1 15,-2-32 0-15,0 0 1 0,7 33-2 16,-7-33 2-16,0 0-2 0,4 34 2 0,-4-34-2 16,3 26 2-16,-3-26-2 0,2 25 2 0,-2-25-2 15,0 26 2-15,0-26-2 0,0 0 2 0,4 34-2 16,-4-34 2-16,0 0-1 0,5 30 0 15,-5-30 0-15,0 0 0 0,0 0-1 0,14 30 0 16,-14-30 0-16,0 0 2 0,0 0-3 0,0 0 2 16,27 29 0-16,-27-29-1 0,0 0 0 0,25 20 1 15,-25-20-1-15,0 0 2 0,31 23-1 0,-31-23 0 16,27 14 0-16,-27-14-1 0,30 14 1 0,-30-14-14 16,30 18 13-16,-30-18-12 0,30 14 13 0,-30-14 3 15,32 8-3-15,-32-8 2 16,36 11-2-16,-36-11 0 0,37 0 1 0,-37 0-1 15,44-7 0-15,-44 7 0 0,46-9 0 0,-19 2 12 16,1-3-12-16,4-3 12 0,0-3-11 0,1-1-2 16,1-1 1-16,0 0 0 0,-1 4 0 0,1-1 0 15,0 0 0-15,-2 3-1 0,-2 0 2 0,-6 1-1 16,3 2 1-16,-27 9-2 0,46-19 1 0,-46 19-1 16,44-16 2-16,-44 16-2 0,36-16 1 15,-36 16 0-15,30-12 1 0,-30 12-1 0,28-11 0 16,-28 11 0-16,27-8 0 0,-27 8 0 0,0 0-1 15,28-7 1-15,-28 7 0 0,0 0-1 16,0 0 1-16,0 0 0 0,25-7 0 0,-25 7 0 16,0 0 2-16,0 0-1 0,0 0 0 0,0 0 0 15,0 0 1-15,0 0 1 0,0 0-1 16,0 0-2-16,0 0 0 0,0 0 0 0,0 0 0 16,-28 1 0-16,28-1 0 0,0 0 0 0,-39 16-2 15,39-16 3-15,-36 21-3 0,36-21 2 0,-41 27-2 16,41-27 1-16,-46 35 0 0,46-35 1 0,-46 33-2 15,46-33 4-15,-47 39-4 0,47-39 3 0,-47 34-2 16,47-34 2-16,-46 28-2 0,46-28 2 0,-44 23-1 16,44-23-12-16,-39 10 11 0,39-10-11 15,-35 2 13-15,35-2-1 0,-34-2 1 16,34 2 11-16,-35-10-11 0,35 10 10 0,-39-11-10 16,39 11-1-16,-39-10-1 0,39 10 1 0,-41-13 0 15,41 13 1-15,-39-10 0 0,39 10-2 0,-39-7 1 16,39 7-1-16,-37-9 0 0,37 9 1 0,-36-7-1 15,36 7 0-15,-33-7 1 0,33 7-1 0,-36-7 1 16,36 7 1-16,-31-9-1 0,31 9 0 16,-32-7 1-16,32 7-1 0,-32-12 0 0,32 12 0 15,-30-16 1-15,30 16-2 0,-29-23 1 0,29 23-1 16,-26-30 1-16,26 30 0 0,-25-41 0 0,25 41-1 16,-21-49 2-16,10 24-3 0,4-3 3 15,2 0-2-15,-1 0 2 0,3 0-3 0,-1 3 3 16,4 25-3-16,-1-41 3 0,1 41-2 15,1-28 1-15,-1 28-1 0,6-24 1 0,-6 24-2 16,8-29 3-16,-8 29-3 0,16-31 3 0,-16 31-3 16,25-43 2-16,-9 19-2 0,4-8 3 0,1-1-4 15,4-1 6-15,1-5-6 0,4 6-10 0,0-2 21 16,2 3-22-16,0 2 24 0,-2 2-7 0,2 7-3 16,-3 1 3-16,-3 6-4 0,1 4 1 0,-27 10-1 15,44-14 2-15,-44 14-2 0,41-9 1 16,-41 9-1-16,40-7 0 0,-40 7 1 0,39-7 0 15,-39 7 1-15,36-7-2 0,-36 7 1 16,33-6 0-16,-33 6-1 0,36-5 3 0,-36 5-3 16,37-9 2-16,-37 9-1 0,37-12 0 0,-37 12-1 15,41-11 2-15,-41 11-1 0,41-12 1 0,-41 12-2 16,40-9 1-16,-40 9 0 0,34-5 0 0,-34 5-1 16,32 2 1-16,-32-2 0 0,30 7-1 15,-30-7 1-15,28 9 0 0,-28-9-1 0,0 0 0 16,34 16 1-16,-34-16-1 0,0 0 2 0,25 19-2 15,-25-19 2-15,0 0-1 0,0 0-1 0,0 0 0 16,0 0 2-16,26 21-2 0,-26-21 2 0,0 0 0 16,0 0 0-16,0 0 1 0,0 0 0 0,0 0 0 15,0 0 0-15,0 0 0 16,0 0-2-16,0 0 2 0,0 0-2 0,0 0-1 16,-19-26 1-16,19 26 1 0,0 0-2 0,-25-22 2 15,25 22-2-15,0 0 2 0,-32-22-1 0,32 22 0 16,-32-13 0-16,32 13-1 0,-40-7-1 0,40 7 1 15,-50 2-1-15,22 3 1 0,-1 1 0 0,-4 2 0 16,-1 1 1-16,-3 3-1 0,0 3 2 0,0-1-1 16,-1 0 1-16,5-2-1 0,-1 2 0 15,0-3 0-15,3 5 2 0,0-6-1 0,3 1 2 16,1-1-2-16,3-1 1 0,24-9-3 0,-45 19 1 16,45-19-1-16,-31 20-1 0,31-20 0 15,0 0-10-15,-31 28 6 0,31-28-18 0,-10 28 12 16,10-28-34-16,-9 46-10 0,9-46-53 0,-7 58-31 15,7-58-143-15,-20 37-299 0,22-7 62 0,-2-30 289 16</inkml:trace>
  <inkml:trace contextRef="#ctx0" brushRef="#br0" timeOffset="24796.6834">14702 7462 398 0,'-37'-10'92'0,"37"10"-73"0,0 0-6 0,-25-25-3 16,25 25 5-16,0 0 4 0,-9-33 7 0,9 33 6 15,-2-25 10-15,2 25 14 0,2-26 7 0,-2 26-6 16,0 0-2-16,0-36-11 0,0 36-3 0,2-24 9 16,-2 24 4-16,0 0 1 0,0 0 6 0,1-29 1 15,-1 29 1-15,0 0-1 0,0 0-5 0,0 0-10 16,0 0-10-16,0 0-13 0,0 0-11 16,0 0-8-16,-8 30-4 0,8-30 0 0,-13 34 7 15,13-34-1-15,-12 46 5 0,3-18-1 0,0 2 5 16,-2 3-3-16,6 6 8 0,-5 0 13 15,2 7-27-15,-2-1 28 0,-1 8-31 0,-1 0 5 16,1 3 7-16,1 1-11 0,1-1 10 0,0-1-10 16,0-3 7-16,2-4-9 0,2-9 5 0,-1-6-7 15,6-33 2-15,-1 39-4 0,1-39 1 16,0 0-2-16,0 0 1 0,0 0 1 0,28-11 0 16,-28 11 3-16,28-58-2 0,-8 13 4 0,1-10-6 15,2-8 7-15,2-4-11 0,-2 1 10 0,0 1-9 16,-2 2 9-16,-1 3 9 0,-6 4-22 0,-2 3 25 15,-5 5-23-15,0 1 8 0,-3 8 5 0,-2 2-7 16,-1 7 3-16,-2 5-4 16,1 25 3-16,-2-30-1 0,2 30 6 0,0 0 5 15,0 0 1-15,0 0-1 0,0 0-5 0,0 0-6 16,-25 27-4-16,25-27 3 0,-21 53-3 0,8-16 6 16,3 5-5-16,-1 0 5 0,0 0-5 0,1 4-8 15,1 0 26-15,-2 0-25 0,4 0 24 0,0-2-9 16,0 3-8-16,2-5 7 0,-1-1-7 0,3-2 4 15,-2-2-4-15,1 0 6 0,1-4-7 16,1-3 6-16,0-3-5 0,2-27 3 0,0 38-3 16,0-38 2-16,0 30-3 0,0-30 0 0,0 0-4 15,0 0-2-15,0 0-3 0,0 0-1 0,0 0 3 16,0 0 3-16,0 0 5 0,12-35 1 16,-5 0 4-16,4-11-6 0,2-5 6 0,2-5-7 15,1-1 7-15,0 1-7 0,0 1 8 0,-2 2-8 16,-1 9 8-16,-3 4-7 0,-4 8-11 15,-6 32 28-15,10-37-29 0,-10 37 33 0,0 0-10 16,0 0 0-16,0 0 0 0,0 0-1 0,0 0-4 16,4 25-16-16,-9 7 29 0,-4 10-27 0,0 9 24 15,-3 7-7-15,-3 2-9 0,-2 5 8 0,-1-2-7 16,2-3 7-16,0-2-8 0,4-5 7 0,1-10-7 16,2-10 2-16,9-33-19 0,-5 33-19 15,5-33-42-15,0 0-39 0,37-1-86 0,-35-35-216 16,23-6-108-16,7-5 38 0,-15-34 492 15</inkml:trace>
  <inkml:trace contextRef="#ctx0" brushRef="#br0" timeOffset="25468.603">14684 6495 871 0,'0'0'83'0,"0"0"-22"0,-28-3-8 0,28 3 3 15,0 0-4-15,0 0-6 0,0 0-5 16,0 0-5-16,0 0-3 0,0 0-4 0,-25-28-5 16,25 28-2-16,0 0 1 0,0 0 1 0,0 0 0 15,0 0-1-15,-27-6-4 0,27 6-3 0,0 0-4 16,-19 25 2-16,19-25 2 0,-16 33 5 0,16-33 2 16,-20 46 2-16,20-46-8 0,-17 48-17 0,17-48 27 15,-13 44-36-15,13-44 30 0,-5 33-18 16,5-33-4-16,0 0 2 0,7 29-3 15,-7-29 3-15,0 0-1 0,0 0 0 0,30 3 2 16,-30-3 0-16,0 0 1 0,34-19 1 0,-34 19 2 16,23-25 0-16,-23 25-18 0,25-37 33 0,-25 37-34 15,23-46 31-15,-13 20-15 0,-1-2-4 0,-2 3 4 16,0 0-4-16,-7 25 5 0,6-35 0 0,-6 35 12 16,0 0 5-16,-13-30 6 0,13 30-2 15,0 0-7-15,-24-3-6 0,24 3-6 0,0 0-3 16,-31 17-2-16,31-17 0 0,-24 25-3 0,24-25 3 15,-22 35-3-15,22-35 3 0,-17 39-3 0,17-39 1 16,-13 33-9-16,13-33-13 0,0 23-41 0,0-23-55 16,0 0-135-16,27 13-344 0,-27-13 62 15,41-16 262-15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2:39:16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2278 1120 734 0,'0'0'105'0,"0"0"-32"15,0 0-6-15,3-30-20 0,-3 30 13 0,0 0-20 16,-3-26 10-16,3 26-3 0,0 0-1 0,-21-41-3 16,21 41-5-16,-29-21-1 0,29 21-5 0,-44-14 0 15,19 12-5-15,-12 1-5 0,-4 6-4 16,-10-2-2-16,-2 8 3 0,-9-1 5 0,3 10 6 15,-8-4-1-15,5 5 2 0,-2-2-7 0,8 4-17 16,-1-2 29-16,7 6-31 0,1-3 28 0,4 10-14 16,1-3-8-16,7 10 5 0,3 3-7 0,2 4 7 15,8 4-8-15,1 5 5 0,5 1-11 0,4 4 3 16,7-1-8-16,5-3 6 0,5-1-8 0,5-5 7 16,6-2-7-16,3-4 2 0,5-4-14 0,2-2-15 15,10-3 19-15,-4-8-38 0,13 2 14 0,-6-17-33 16,20 9-24-16,-13-26-20 0,27 13-34 0,-20-33-18 15,29 16-61-15,-15-10-151 0,1-26-28 0,31 33 300 16</inkml:trace>
  <inkml:trace contextRef="#ctx0" brushRef="#br0" timeOffset="687.5134">2593 1719 901 0,'-37'-7'146'0,"37"7"-40"0,-48 0-28 15,48 0-7-15,-42 2-6 0,42-2-7 0,-41 8-10 16,41-8-8-16,-48 20-16 0,48-20-1 0,-53 35-5 16,26-3 6-16,-6-2 1 0,4 8 4 0,-1 3-11 15,5 3-1-15,2 2 7 0,6 3-30 0,1-3 27 16,7-4-28-16,4-8 10 0,6-3 2 16,6-6-8-16,-7-25 3 0,36 39-4 0,-11-25 1 15,10-5 0-15,2-6 1 0,9-8 1 0,2-9-2 16,3-7-1-16,3-11-5 0,2-2 6 0,1-8-7 15,0-2-8-15,-6-3 24 0,-7-1-28 0,-5-3 27 16,-7 2-7-16,-7 1-2 0,-6 4 7 0,-4 0-6 16,-8 11 6-16,-7 4-4 0,0 29 5 0,-16-42-3 15,16 42 2-15,-29-25-2 0,29 25-1 0,-35-7 0 16,35 7 0-16,-44 15 2 0,44-15 3 0,-45 37 4 16,45-37 0-16,-35 51 5 0,19-25-5 0,7 2 1 15,4-1-8-15,5-27 2 0,5 40-5 16,-5-40 2-16,25 28-1 0,-25-28 3 0,46 14 0 15,-12-10 3-15,1-8 4 0,6-1-1 0,1-5 3 16,6-1-4-16,0-5 1 0,0 4-1 0,-2-1 0 16,-7 3-3-16,-6 3 0 0,-6 3-3 0,-2 4 0 15,-25 0 2-15,35 7 1 0,-35-7 3 0,0 0 0 16,0 0 1-16,27 30-3 0,-27-30 0 0,3 30-2 16,-3-30 1-16,-5 39-4 0,5-39 1 0,-12 49-4 15,5-22 4-15,-2-1-4 0,9-26-12 0,-20 46 26 16,11-18-27-16,9-28 28 0,-10 48-12 0,8-22-5 15,2-26-8-15,0 46-6 0,0-46 4 0,11 37-3 16,-11-37 11-16,0 0-2 0,33 25 0 16,-33-25 0-16,39-13 2 0,-14-4 3 0,2-12-1 15,4-8 6-15,3-8-5 0,0-5-10 0,1-1 28 16,-1-2-26-16,-2 2 27 0,-4 0-9 0,-1 2-10 16,-6 7 8-16,-3 1-7 0,-4 6 6 0,0 7-6 15,-14 28 5-15,14-32-1 0,-14 32 4 0,0 0 2 16,0 0 0-16,0 0-1 0,0 28-5 0,-5-3 1 15,-2 12-6-15,-4 9 6 0,2 3-6 0,-1 0 6 16,2 1-7-16,1-6-11 0,7-4 23 0,6-6-33 16,4-4 18-16,-10-30-31 0,46 47-26 0,-46-47-28 15,75 27-36-15,-43-40-37 0,35 20-46 16,-19-28-76-16,5-5-186 0,27 17 160 16,-24-35 313-16</inkml:trace>
  <inkml:trace contextRef="#ctx0" brushRef="#br0" timeOffset="1109.4038">4501 1740 1220 0,'-32'-5'215'0,"5"12"-166"0,-5-7-18 16,7 3 0-16,-3-4 4 0,28 1 0 0,-46-2-4 16,46 2-2-16,-43-4-1 0,43 4-4 0,-38 0-4 15,38 0-2-15,-36 2-4 0,36-2 1 16,-30 7-2-16,30-7-1 0,-27 18-3 0,27-18-1 15,-28 30-2-15,28-30 0 0,-26 44-4 16,13-20 2-16,6 5-4 0,0-3 2 0,3 0-3 16,3 1 3-16,1-4-4 0,0-23-12 0,9 40 11 15,-9-40-14-15,21 25 29 0,-21-25-15 0,40 9 16 16,-13-13-16-16,7-5-14 0,3-10 32 0,5-6-29 16,4-10 32-16,-1-9-10 0,-1-4-7 0,-3-4 7 15,-1-3-9-15,-2-5 7 0,-1 0-5 0,-7-3 10 16,-3 1-7-16,-4 1 7 0,-4 2-8 15,-5 5 6-15,0 3-9 0,-5 1 6 0,-3 10-8 16,-6 5-10-16,-4 8 13 0,4 27-6 16,0 0 15-16,0 0 1 0,-35-10-2 0,35 10 6 15,-34 54-15-15,7-6 10 0,-1 15-7 0,-6 8-9 16,4 1 9-16,2 4-17 0,5-6 0 0,11-1-21 16,1-13-6-16,16 1-34 0,-3-17-20 0,25 13-44 15,-17-28-19-15,38 20-40 0,-23-32-96 16,10-4-161-16,25 13 27 0,-21-32 428 0</inkml:trace>
  <inkml:trace contextRef="#ctx0" brushRef="#br0" timeOffset="1468.7901">5250 1541 1303 0,'0'0'193'0,"-25"9"-132"0,25-9-18 16,-34 21-10-16,34-21-3 0,-37 42-10 0,18-15-2 15,-3 1-3-15,3 5 5 0,-2-1-4 0,5 5 4 16,-4 2-5-16,6 1 6 0,0 3-9 0,3-3 4 16,6 1-8-16,5-6-19 0,3-7 28 0,4-3-30 15,-7-25 25-15,31 37-12 0,-7-27-2 16,3-1 1-16,7-6-1 0,3-6 1 0,4-8 1 16,3-6 2-16,2-8-12 0,0-5 28 0,2-3-27 15,-2-2 24-15,-4-6-11 0,-3 4-7 0,-2-5 6 16,-3 1-7-16,-6 1 6 0,-3 1-5 15,-4 6 5-15,-5 3-4 0,-3 3 4 0,-13 27-2 16,12-35 3-16,-12 35 1 0,0 0 0 0,0 0-1 16,0 0-4-16,0 0-2 0,-35 25-4 15,17 6 4-15,-1 10-3 0,-3 1 6 0,3 4-10 16,-1-4 1-16,12 0-21 0,-3-8-9 0,16 5-38 16,-5-39-21-16,18 54-24 0,-18-54-46 0,41 37-13 15,-41-37-42-15,63 11-66 0,-2 3-129 0,-28-34 229 16,35 29 189-16</inkml:trace>
  <inkml:trace contextRef="#ctx0" brushRef="#br0" timeOffset="1718.9076">6289 1553 1587 0,'-51'7'111'0,"15"13"-43"0,-6-4-18 16,8 7-5-16,-5-1-10 0,6 5-3 15,-3-1-8-15,4 2-1 0,6-1-7 0,6-2-3 16,20-25-7-16,-21 44-3 0,21-44-4 0,4 38 1 16,-4-38-3-16,21 39 3 0,-21-39-4 0,39 37 0 15,-7-19-3-15,1-2 2 0,10-4-3 0,5-5 0 16,5-2-11-16,0-7-23 0,7 4-1 16,-1-9 0-16,4 5-20 0,-11-17-19 0,17 17-60 15,-30-37-73-15,32 32-98 0,-11-17-216 16,-14-20 78-16,21 21 421 0</inkml:trace>
  <inkml:trace contextRef="#ctx0" brushRef="#br0" timeOffset="1906.4412">7143 997 1331 0,'-36'9'136'16,"31"21"-46"-16,-18-4-14 0,13 18-19 0,-15 2 16 15,7 10-39-15,-7 1 14 0,4 8-14 0,-2 0-16 16,3 5 4-16,1 3-20 0,1 2 5 15,4-4-13-15,3-6 5 0,6-2-28 0,-2-12-14 16,11 6-17-16,-6-15-10 0,14 9-13 0,-12-51-109 16,18 76-110-16,-18-76-55 0,-9 37-169 0,22-4 268 15,-13-33 258-15</inkml:trace>
  <inkml:trace contextRef="#ctx0" brushRef="#br0" timeOffset="2125.3769">6721 1504 1715 0,'-31'-3'84'0,"31"3"-45"15,-15 29-10-15,15-29-10 0,9 27-3 0,-9-27-8 16,25 25-1-16,-25-25-6 0,44 14 0 0,-10-13-7 16,1-6-12-16,8-2-9 0,3-5-10 0,14 1-2 31,2-8-9-31,16 10-14 0,-2-16-22 0,18 15-14 15,-16-18-16-15,21 22-17 0,-23-20-30 0,18 22-68 16,-21-3-146-16,-15-16-37 0,20 32 335 16</inkml:trace>
  <inkml:trace contextRef="#ctx0" brushRef="#br0" timeOffset="2797.5505">7612 1656 1009 0,'-19'24'224'0,"19"-24"-160"15,0 0-35-15,0 0-10 0,0 0 1 16,0 0 7-16,0 0-2 0,26-33-5 0,-26 33-6 16,0 0 14-16,22-28 14 0,-22 28 23 0,0 0 8 15,-9-27-5-15,9 27-13 0,0 0-16 0,-25-5-10 16,25 5-8-16,-32 9-1 0,32-9-5 0,-44 26 0 16,17-3-3-16,-1 2 2 0,3-1-5 0,0 8 0 15,6-6-4-15,3 3-1 0,5-3-4 16,6-1 1-16,3-1-4 0,2-24 3 0,11 44-2 15,-8-15 1-15,-3-29-2 0,29 45 2 16,-29-45-3-16,51 20 3 0,-17-17-1 0,3-6 0 16,4-3-1-16,1-6-4 0,2-4-2 0,1-7-5 15,1 0 0-15,-4-5-3 0,1-2 3 0,-6-1-5 16,-5-1 5-16,-6-2-2 0,-3 3 7 0,-7-3-3 16,-7 4 5-16,-4-5-6 0,1 2 1 15,-8-6-7-15,0 7 3 0,-5-1-2 0,-2 6 10 16,9 27 3-16,-24-38 11 0,24 38 4 0,-27-16 6 15,27 16 3-15,-25 1 0 0,25-1-5 0,0 0-3 16,-21 25-1-16,21-25-2 0,-7 28 3 0,7-28 0 16,3 34 2-16,-3-34-2 0,18 31 2 0,-18-31-3 15,30 27 2-15,-30-27 1 0,39 30 4 16,-39-30 1-16,43 25 2 0,-43-25-3 16,37 24-4-16,-37-24-6 0,32 25-3 0,-32-25-2 15,19 24 0-15,-19-24-1 0,7 30 1 0,-7-30-1 16,-1 37 2-16,1-37-3 0,-13 43-6 0,2-15-4 15,-1-2 3-15,-2 6-4 0,-2-4 10 0,4-1-1 16,-1-3-1-16,13-24-6 0,-16 41 1 0,7-6-10 16,9-35-24-16,-5 44 28 0,5-44-24 15,0 0 36-15,0 0 3 0,0 0 4 0,0 0 7 16,27 12 5-16,-27-12 8 0,0 0-10 0,24-40 25 16,-24 40-28-16,18-48 23 0,-9 20-13 0,0 0-12 15,0-2-10-15,0 0 0 0,-1-5 0 16,3 3 0-16,-2-3 0 0,3 1 0 0,2 1 0 15,1 3 0-15,1 0 0 0,0 0 0 0,3 4 0 16,0-1 0-16,6 8-3 0,0-2-23 16,9 5-3-16,3-3-8 0,14 6-10 0,2-8-19 15,18 12-35-15,-16-17-37 0,28 26-70 0,-33-34-103 16,12 20-227-16,12 9 56 0,-21-21 422 0</inkml:trace>
  <inkml:trace contextRef="#ctx0" brushRef="#br0" timeOffset="3219.4409">9082 1481 1149 0,'7'-26'80'0,"-7"26"-34"16,13-32-3-16,-13 32-10 0,1-28 5 0,-1 28 4 15,-12-27 7-15,12 27 4 0,-28-21 2 16,28 21-2-16,-43-5-4 0,18 12-1 0,-10 0-9 15,3 9 0-15,-7 0-6 0,4 1 1 0,-4 6-7 16,-2 6-1-16,0-1-9 0,2 5 2 0,0-1-6 16,8 5 1-16,2-5-6 0,6-3-1 0,9-4-6 15,14-25 0-15,-11 39-4 0,11-39 3 16,13 30-2-16,-13-30 2 0,33 19 1 0,-33-19 0 16,50 9 0-16,-15-9 0 0,3-5 0 15,4-2 0-15,4 0 1 0,-3-2-2 0,-1 2 0 16,-3 0-1-16,-7 3 1 0,-4 4 0 0,-28 0 1 15,38 6 0-15,-38-6 2 0,0 0 1 0,28 26-1 16,-28-26 3-16,3 35-2 0,-6-10-1 0,-6 1-2 16,-3 4 2-16,-6 0-4 0,0 0 2 0,-1-2-1 15,-3-1 0-15,22-27 0 0,-37 44-11 0,37-44 22 16,-33 33-22-16,33-33 21 0,-32 23-11 16,32-23-5-16,-25 16-3 0,25-16-7 0,0 0-11 15,0 0-11-15,-28-5-19 0,28 5-28 16,-15-29-54-16,15 29-211 0,0 0-250 0,13-45 36 15,-13 45 411-15</inkml:trace>
  <inkml:trace contextRef="#ctx0" brushRef="#br0" timeOffset="5000.7382">10584 1722 635 0,'0'0'41'16,"0"0"30"-16,-39-37 34 0,39 37 27 0,-34-24 4 15,34 24-21-15,-42-18-23 16,42 18-15-16,-53-14-6 0,28 14-5 0,-14-7-3 15,13 11-5-15,-12-4-12 0,8 10-9 0,-5-5-11 16,3 8-6-16,0-3-8 0,2 6 0 0,0 2-7 16,3 1-1-16,27-19-3 0,-44 44 2 0,44-44-4 15,-32 50 4-15,21-26-5 0,11-24 4 0,-10 39-4 16,10-39 3-16,3 30-3 0,-3-30 2 16,20 28-3-16,-20-28 3 0,34 25-2 15,-34-25 3-15,49 17-2 0,-21-10 2 0,4-5-1 0,4-2 0 16,-1-2 1-16,2-5-2 0,4-3 2 0,0-4-2 15,0-4 3-15,-2-1-4 0,-2-2 3 0,-2-2-2 16,-5-2 4-16,-1 0-3 0,-5 1 3 16,-24 24-3-16,38-43 3 0,-38 43-3 0,21-37 3 15,-21 37-3-15,10-30 2 0,-10 30-1 16,0 0 2-16,-3-26-1 0,3 26-1 0,0 0-2 16,0 0-3-16,0 0 0 0,-34 26-2 0,34-26 2 15,-30 50-4-15,14-15 3 0,4 2-9 0,-1-2-4 16,10 4-25-16,-2-14-15 0,15 6-28 0,-10-31-10 15,36 37-28-15,-36-37-27 0,63 14-37 0,-34-24-71 16,15-2-77-16,11 15-60 0,-25-33 354 0</inkml:trace>
  <inkml:trace contextRef="#ctx0" brushRef="#br0" timeOffset="5360.1355">11206 1733 563 0,'0'-39'113'0,"0"39"5"15,1-30 6-15,-1 30 3 0,0 0-11 0,0 0-21 16,-28-35-20-16,28 35-10 0,-28 0-10 0,28 0-4 15,-32 12-2-15,32-12-3 0,-34 25-3 16,34-25-5-16,-33 39-8 0,18-13-2 0,15-26-10 16,-30 50-2-16,18-26-7 0,1 3 3 0,4-3-4 15,7-24 4-15,-9 37-7 0,9-37-2 0,0 25-4 16,0-25 3-16,0 0-2 0,15 25 1 0,-15-25 0 16,0 0-1-16,26 7 1 0,-26-7 0 15,30-7 2-15,-30 7-1 0,34-18 2 0,-34 18-1 16,32-30 2-16,-32 30-2 0,30-35 3 15,-30 35-2-15,30-41 4 0,-30 41-3 0,25-42 1 16,-25 42-4-16,25-32 0 0,-25 32-3 0,23-24 2 16,-23 24-3-16,0 0 1 0,31-20-1 0,-31 20 1 15,0 0-1-15,34 7 1 0,-34-7 0 0,28 23-2 16,-28-23 0-16,38 34-11 0,-38-34-4 0,35 49-18 16,-21-24-10-16,11 10-25 0,-25-35-12 0,44 58-25 15,-44-58-13-15,53 56-4 0,-53-56-25 16,66 48-5-16,-38-34-36 0,18 2-53 0,4 12-89 15,-18-38 168-15,33 27 165 0</inkml:trace>
  <inkml:trace contextRef="#ctx0" brushRef="#br0" timeOffset="5719.5045">12267 1641 1205 0,'-43'-15'130'0,"15"18"-37"0,-18-13-4 0,16 17 0 16,-15-7-14-16,13 14-17 0,-8-6-18 0,3 8-10 15,-1-2-6-15,5 6-1 0,-1 3-5 0,7 1 2 16,3 1-7-16,4 3 0 0,2-1-6 0,8 1-1 16,1-2-6-16,7-1 2 0,2-25-4 0,18 44 2 15,-18-44 0-15,42 30 0 16,-11-25-1-16,6-7 0 0,9-5 2 0,7-10-2 16,7-8 3-16,4-7-3 0,1-8 4 0,-1-4-5 15,0-9 7-15,-6-2-7 0,-1-3 7 0,-6-2-7 16,-3 0 8-16,-7 1-7 0,-6 2 10 0,-5-1-4 15,-3-2 9-15,-6 0-6 0,-7 2-9 0,-3 7 16 16,-9 0-22-16,-4 5 21 0,0 6-4 0,-3 10 0 16,5 30 7-16,-16-27-8 0,16 27-9 15,0 0 0-15,-34 18 0 0,34-18 0 0,-35 62 0 16,12-9 0-16,-4 13 0 0,-3 12 0 0,4 1 0 16,-1 0 0-16,6-3 0 0,3-4 0 0,11-3-29 15,0-11-25-15,16 0-38 0,-6-19-51 16,33 24-110-16,-27-33-239 0,28 4-76 0,12 1 153 15</inkml:trace>
  <inkml:trace contextRef="#ctx0" brushRef="#br0" timeOffset="6188.2726">13884 1030 942 0,'0'0'163'16,"0"0"-58"-16,0 0-27 0,0 0-20 0,0 0-3 15,0 0-7-15,7 39 3 0,-7-39-4 0,-15 53-16 16,5-20 31-16,5 11-35 0,-6 0 26 0,4 16-14 15,-6-2-18-15,3 11 5 0,-3 5-18 0,1 4 5 16,0 1-15-16,-3 2 8 0,3-5-13 0,0-6 12 16,1-5-12-16,4-10-9 0,5-8 11 0,2-8-32 15,13-2 11-15,-13-37-38 0,37 48-26 16,-37-48-62-16,56 15-25 0,-56-15-19 0,75-17-88 16,-24 6-127-16,-17-31 48 0,26 24 363 0</inkml:trace>
  <inkml:trace contextRef="#ctx0" brushRef="#br0" timeOffset="6563.3027">14397 1610 633 0,'2'-25'312'0,"-2"25"-94"16,0 0-33-16,0 0-31 0,-28-32-38 15,28 32-30-15,0 0-34 0,0 0-20 0,0 0-16 16,0 0-7-16,0 0-4 0,0 0-3 0,-16 34-2 16,16-34 3-16,-9 42-1 0,2-10 6 0,-4-2-2 15,4 1 5-15,-4 3-6 0,1 3 4 0,-1 2-8 16,1 1 11-16,-5 1 0 0,3-1 6 0,-4-5-3 15,2-3-16-15,14-32 6 0,-20 42-13 16,20-42 24-16,0 0-15 0,0 0 12 16,0 0-17-16,0 0 1 0,0 0 2 0,0 0-13 15,30-1 28-15,-30 1-25 0,39-46 26 0,-14 12-11 16,4-4-6-16,-1-5 5 0,2-1-4 0,0 7 3 16,-3-1-3-16,-3 4 5 0,1 1-7 0,-3-1 5 15,2 4-4-15,-1 2 3 0,-1 3-1 0,-22 25 1 16,33-33-1-16,-33 33 1 0,0 0-1 15,25-14 0-15,-25 14 0 0,0 0-1 0,0 0 2 16,7 32-1-16,-7-32 2 0,7 47-5 0,-5-13 0 16,-2 4-10-16,0 3-2 0,0 5-13 0,-2-6 1 15,6 6-11-15,-2-9 0 0,12 9-24 0,-7-16-13 16,18 12-14-16,-25-42-43 0,51 60-28 16,-51-60-69-16,62 31-110 0,-14-8-105 0,-22-31 185 15,31 25 259-15</inkml:trace>
  <inkml:trace contextRef="#ctx0" brushRef="#br0" timeOffset="6894.7245">15382 1543 1394 0,'-44'-9'117'16,"15"18"-46"-16,-10-9-10 0,9 14-3 0,-11-5-11 15,8 8-10-15,-8 1-8 0,6 3 4 0,-3 2-4 16,10 0 3-16,2-6-7 0,26-17-5 15,-38 32-8-15,38-32-6 0,0 0-6 0,-5 28 0 16,5-28-2-16,25 14 2 0,-25-14 0 0,55 9 0 16,-20-9 0-16,6-2 1 0,5-3-1 0,0-2-1 15,4 0 1-15,-4 0 0 0,-4 0 0 0,-3 4 1 16,-7 1-1-16,-5 2 0 0,-27 0 1 0,31 5-1 16,-31-5 3-16,0 0 0 0,0 0-1 0,6 37 2 15,-17-11-4-15,-5 4 2 0,-9 4-3 0,-5-1 4 16,-7-1-4-16,0 3 3 0,1-5-5 15,3-3-8-15,8-5 6 0,0-2-14 0,25-20 17 16,-28 21-34-16,28-21-3 0,0 0-39 16,0 0-25-16,30-12-21 0,20 12-113 0,-22-21-281 15,25-18-14-15,13 11 252 0</inkml:trace>
  <inkml:trace contextRef="#ctx0" brushRef="#br0" timeOffset="7281.1823">15963 1550 1542 0,'0'0'102'0,"-50"33"-56"0,50-33 3 0,-49 29 4 16,49-29-4-16,-32 29-16 0,32-29-6 15,-29 36-7-15,29-36-3 0,-16 38-5 0,16-38-1 16,-5 43-5-16,5-43 1 0,2 42-3 0,-2-42 1 16,11 46-3-16,-11-46 1 0,14 46-3 15,-14-46 1-15,21 40-2 0,-21-40 3 0,23 34-3 16,-23-34 3-16,28 19-3 0,-28-19 1 15,29 7-2-15,-29-7 1 0,35-11 0 0,-35 11 0 16,44-33 2-16,-21 6-3 0,2 1 4 0,0-6-5 16,2 1 5-16,-1-3-3 0,1-1 4 0,-3 2-4 15,-2 1 4-15,-5 7-4 0,-17 25 3 0,25-44-2 16,-25 44 3-16,11-25-2 0,-11 25 2 0,0 0 0 16,0 0 3-16,0 0 1 0,0 0 0 15,0 0-2-15,0 0-3 0,0 0 0 16,-18 46-3-16,7-18 1 0,-3 6-1 0,0 1 2 15,2-1-4-15,1 3 4 0,2-2-6 0,0 2-1 16,6-2-13-16,1-9-7 0,7 3-24 0,-5-29-9 16,25 44-25-16,-25-44-64 0,53 35-93 0,-53-35-237 15,48-9-65-15,2 11 177 0</inkml:trace>
  <inkml:trace contextRef="#ctx0" brushRef="#br0" timeOffset="7492.544">17100 872 1635 0,'-44'-11'110'0,"44"11"-69"0,-45 32-15 0,20 1 2 15,-6 11-5-15,-3 9 4 0,-5 9 3 16,4 3-23-16,-4 2 18 0,5 3-25 0,2 1 0 16,2 1 6-16,3-1-10 0,6-1 9 0,5-1-10 15,2-4 7-15,5-2-17 0,2-6-1 0,7-1-26 16,0-8-5-16,11 4-39 0,-8-16-22 0,26 16-10 15,-29-52-111-15,56 46-271 0,-15-12-13 0,-7-24 232 16</inkml:trace>
  <inkml:trace contextRef="#ctx0" brushRef="#br0" timeOffset="8022.7827">17684 1733 1264 0,'-26'-14'74'0,"26"14"-20"0,-45-21 9 16,45 21-1-16,-53-7-10 0,23 9-10 15,-12-4-2-15,1 9 1 0,-9-4 0 0,4 10-2 16,-7-5-2-16,5 10 3 0,-7-2 0 0,8 5 1 16,-5 0-6-16,4 4-4 0,6-2-7 0,7-2-4 15,4 0-13-15,31-21-7 0,-33 25 0 0,33-25 0 16,0 0 0-16,3 24 0 0,-3-24 0 0,30 23 0 16,-30-23 0-16,55 23 0 0,-19-14 0 15,4-4 0-15,5-1 0 0,1-1 0 0,2-3 0 16,7-3 0-16,-1-6 0 0,7-3 0 0,-1-4 0 15,0-4 0-15,-3-3 0 0,-1-1 0 0,-6-3 0 16,-2-1 0-16,-4-2 0 0,-7-5 0 0,-1 2 0 16,-6-3 0-16,-4 3-1 0,-4 5-4 15,-8 0 4-15,-14 28-1 0,14-36 3 0,-14 36-1 16,0-26 0-16,0 26-1 0,0 0-2 16,0 0-1-16,-30-7-2 0,30 7 2 0,-34 33 0 15,13-3 5-15,-6 11-4 0,3-1 6 0,-5 10-6 16,4 1 6-16,1-2-6 0,4-3 4 0,8-4-6 15,6-7-4-15,10-1-11 0,7-8-4 0,-11-26-15 16,47 39-15-16,-11-25 14 0,-2-18-44 0,22 12-13 0,-13-33-51 16,38 25-131-16,-24-18-272 0,12-19 52 15,14 13 333-15</inkml:trace>
  <inkml:trace contextRef="#ctx0" brushRef="#br0" timeOffset="8225.9206">18807 851 1549 0,'-55'12'141'16,"25"23"-74"-16,-14 4-25 0,5 16 0 16,-5 1-10-16,1 2-15 0,6 4 17 15,5 1-26-15,7 0 15 0,6 3-10 0,1-1-12 16,2 3 5-16,4-4-9 0,-1 1 3 0,8-2-16 16,0-6 0-16,5 1-23 0,0-9 0 0,9 4-20 15,-15-18-73-15,27 22 3 0,-26-33-39 0,28 26-92 16,-23-10-195-16,0-40-24 0,9 37 300 0</inkml:trace>
  <inkml:trace contextRef="#ctx0" brushRef="#br0" timeOffset="8991.5646">18148 1525 1636 0,'0'0'79'0,"0"0"-49"0,-14 25-7 0,14-25 7 15,0 0 3-15,39 32 2 0,-39-32-11 0,55 10-4 16,-16-8-10-16,7 0-6 0,5-6-3 0,2 1 0 16,2-1 0-16,4-1-1 0,-3 0 1 0,1-1-1 15,-4 3 0-15,-5-1 0 0,0-1 0 0,-7 1 1 16,-1 1-1-16,-4 3 0 0,-10-4 0 0,-26 4-1 16,41 0 1-16,-41 0 0 0,0 0 2 15,0 0 0-15,0 0 4 0,0 0 2 0,0 0 1 16,0 0-1-16,0 0-4 0,0 0-1 0,-11 30-3 15,11-30 2-15,-38 43 1 0,11-17 3 16,-3 4-1-16,0 0 4 0,-4 5-5 0,2 2 3 16,0 4-6-16,2 3 7 0,-2 0-5 0,6-6 6 15,1-1-6-15,9-7 0 0,5-2-5 0,8-3-10 16,3-25 24-16,12 37-26 0,-12-37 24 16,34 28-12-16,-8-21-2 0,1-8 3 0,7-8 0 15,1-7-2-15,8-10-13 0,-1-1 20 0,2-6-22 16,-5-4 21-16,-1-2-4 0,-5 0-2 0,-3-3 5 15,-1 0-3-15,-10 1 3 0,-3-3-5 0,-9 2 5 16,-5 3-5-16,-6-5 5 0,-1 5-6 0,0 2 5 16,-6 7-6-16,11 30 6 15,-21-35-3-15,21 35 4 0,0 0 1 0,-28-10 0 16,28 10 0-16,0 0-2 0,0 0-1 0,-22 28-1 16,22-28 0-16,4 28 0 0,-4-28 2 0,19 30-1 15,-19-30 2-15,34 28 0 0,-9-14 5 0,1-3-2 16,6-1 3-16,-3-1-3 0,-1-2-1 0,0 4-2 15,-3-3 1-15,0 1-1 0,-25-9 0 0,42 18-1 16,-42-18 1-16,30 19-1 0,-30-19 2 16,0 0-1-16,18 39 2 0,-18-39-3 0,0 35 2 15,0-35-3-15,-12 43 1 0,-1-19-2 0,13-24 2 16,-28 49-5-16,12-20 3 0,-2-1-3 0,2-3 2 16,16-25 3-16,-24 38 0 0,24-38-1 15,-16 28 2-15,16-28 0 0,0 0-9 0,0 0 10 16,0 0 1-16,0 0 1 0,0 0-5 0,0 0 0 15,0 0 0-15,0 0 0 0,33-38 0 16,-18 15 0-16,2-5 0 0,-1-1 0 0,0-1 0 16,2-5 0-16,-4 4 0 0,4-6 0 0,-1-4 0 15,1 2 0-15,2 4 0 0,-1 2 0 0,-1 8 0 16,-18 25 0-16,26-33 0 0,-26 33 0 0,0 0 0 16,34-29 0-16,-34 29 0 0,30-8 0 0,-30 8 0 15,39-8-14-15,-39 8-44 0,53-5-10 16,-26-5-27-16,21 17-45 0,-22-27-62 0,36 33-90 15,-30-27-82-15,12-1-122 0,15 22 189 16,-27-33 307-16</inkml:trace>
  <inkml:trace contextRef="#ctx0" brushRef="#br0" timeOffset="9288.4507">20281 1444 1473 0,'-59'-23'215'0,"59"23"-113"0,-32-7-38 0,32 7-12 16,-44-9-10-16,17 6-4 0,-4 3-10 15,0 3-4-15,-2 1-15 0,-1 5-9 0,-3 0 0 16,2 5 0-16,-3 0 0 0,6 5 0 0,1-1 0 15,6 3 0-15,25-21 0 0,-36 40 0 0,36-40 0 16,-12 43 0-16,12-43 0 0,7 40 0 0,-7-40 0 16,30 39 0-16,-5-20 0 0,3-5 0 0,6 0 0 15,1-3 0-15,4 0 0 0,-1-4 0 16,-1 0 0-16,-2 1 0 0,-5 0 0 16,-1 4 0-16,-29-12 0 0,37 21 0 0,-37-21 0 15,0 0 0-15,25 35 0 0,-25-35 0 0,1 30 0 16,-1-30 0-16,-17 39 0 0,-1-14 0 0,-5 1 0 15,-4 0 0-15,-1 1 0 0,0-1 0 0,1-3 0 16,2 0 0-16,1-2 0 0,24-21 0 0,-41 37 0 16,41-37 0-16,-18 32-64 0,18-32-44 15,7 32-106-15,-7-32-223 0,0 0-185 0,0 0 66 16,34-15 511-16</inkml:trace>
  <inkml:trace contextRef="#ctx0" brushRef="#br0" timeOffset="9429.1667">20598 2087 1807 0,'-38'2'171'0,"38"-2"-102"16,0 0-69-16,0 0 0 0,-28-20 0 0,28 20 0 15,0 0 0-15,-34-31 0 0,34 31 0 0,-15-34-88 16,15 34-275-16,0 0-321 0,0 0 52 0,0 0 353 16</inkml:trace>
  <inkml:trace contextRef="#ctx0" brushRef="#br1" timeOffset="14429.4083">2085 2839 468 0,'0'0'126'0,"0"0"-35"16,0 0-28-16,0 0-1 0,0 0-7 0,0 0 1 15,0 0-17-15,0 0-10 0,25-19-13 16,-25 19-4-16,0 0-1 0,33 7 5 16,-33-7 7-16,30 3 5 0,-30-3 2 0,45 4 0 15,-21-4-3-15,10 0 0 0,-2-4 1 0,9 4-1 16,-2-7-1-16,5 7-2 0,0-9-2 0,4 6-1 15,-2-6-2-15,5 4-2 0,-5-4 0 0,4 4-4 16,-2-2 2-16,0 1-4 0,0 1-1 0,-1 2-3 16,1-4-2-16,0 7-2 0,0-4-1 0,-2 0-1 15,2 3 0-15,-1-1 0 0,5 0 0 16,-1-1-1-16,2 1 2 0,2-3 0 0,2-1 1 16,3-1-2-16,6-1 2 0,4-1-2 0,5-2 3 15,1-1-3-15,2-1 2 0,0-1-2 16,3 0 1-16,-1 2 0 0,-2-4 0 0,3 2 0 15,-1 5 1-15,2-3-1 0,-1 1 1 0,-1 3-3 16,-2 0 1-16,-2 1-1 0,-2 4 1 16,-3-1-1-16,-4 1 0 0,-1 3 1 0,-2 3-1 15,-4-3 0-15,2 6 4 0,-2-3-1 0,-1 1 0 16,-1-1 0-16,-3 3-3 0,2-1 1 0,-3-2 0 16,3 3 0-16,2-3-1 0,-1 2 2 0,-1-3 3 15,3 3 4-15,0-5 1 0,2 4 2 0,4-4-2 16,-1 0-3-16,4 0-2 0,4 0-1 0,-1 0-2 15,3 0 0-15,-3 2-2 16,1 0 1-16,-2-1-1 0,2 1-1 0,-3 5 0 16,1-3 0-16,-5 3 0 0,-1 0 1 0,1 0 0 15,-2 0 1-15,-2 2-2 0,1-1 2 0,-2 1-3 16,-1 0 3-16,0 0-2 0,0-2 2 0,0 3-1 16,1-1 1-16,-1 0-2 0,-2 0 2 0,1 0 2 15,1-2 5-15,2-2 1 0,2 2 2 0,3-3-3 16,2-1-1-16,2 1-4 0,1-1 0 15,1-3-2-15,3 2 0 0,0 0-1 0,2-2 0 16,-2 0 0-16,2-2 0 0,0 2 1 0,0-2-2 16,2 0 2-16,0 1-1 0,-1-3 1 15,3 4 0-15,-2-3 0 0,3-1-1 0,-2 0 1 16,1 3-1-16,-1-1 0 0,-5 0 1 0,-1-1 0 16,3-1 0-16,0 1 1 0,1-1 1 15,1 1 1-15,1-1 1 0,1 1-1 0,1-1-2 16,0 1-1-16,1-3-1 0,-3 3 0 0,2-1-1 15,2-1 2-15,2 1-1 0,0 1 1 0,0-4 0 16,-1 3-1-16,3-1-1 0,0 0 1 0,-1-1-1 16,2 1 1-16,-1-2-1 0,-2 2 1 0,1 0-1 15,1-1 2-15,1 1-2 0,1 0 1 0,-3 1 0 16,-1 1 0-16,-2-1-1 0,2 1 1 16,-4 3-1-16,-3-4 1 0,-1 4 1 0,1 0 0 15,1-3 0-15,-1 3-1 0,3 0 0 16,-3-4 0-16,3 4-1 0,1-2 2 0,-1 1-1 15,2-3 1-15,0 0 0 0,0 1-1 0,2-2 0 16,1 1 1-16,3-1-1 0,-1 1 2 0,2-1-1 16,0 2 3-16,-3-3-1 0,-1 3 1 0,-1 1-2 15,0 0 0-15,-4 0-1 0,2 2 0 16,-2 2 0-16,-1-2-1 0,-1 2-1 0,-1 0 1 16,-2-1 1-16,1 3 0 0,-1-2 1 0,-1 1-1 15,-1-1-1-15,-2 2 1 0,-1-1 0 0,1-1-1 16,0 1 3-16,-1-1 1 0,1 2 4 0,-1-4 1 15,3 1 1-15,-1-1-2 0,1 2-3 16,0-2-2-16,-3 0-1 0,1 0-1 16,2-2 1-16,-2 2 0 0,3-1-2 0,-1-1 1 15,-2 0-1-15,2 2 1 0,-1-2 1 0,-1 1-1 16,-1 1 0-16,-2 0-1 0,-4 0 0 0,-2 0 1 16,-1 0-1-16,-2 1 1 0,-2 1 0 0,1 2 0 15,-3-1 1-15,0-1 0 0,-1 0-1 0,-2-1 0 16,2 1 0-16,-2-2 0 0,-1 2 0 0,5 0 0 15,-4-2 0-15,-2 0 0 0,0 0 2 16,-2 0 1-16,1-2 2 0,-3 0 0 0,3 0 0 16,-1 1 0-16,6-1-1 0,-4-2 0 0,4-1-3 15,-1 2-1-15,1-3 0 0,3 1-1 16,2 0 0-16,0-2 2 0,4 0-3 0,-3-2 2 16,-1 2-2-16,0 2 2 0,-3-4-1 0,1 0 0 15,-1 2 0-15,-3 0 1 0,-1 2-2 0,-2-3 2 16,-1 3-1-16,-5 2 0 0,-2-1 1 15,-3-3-2-15,-5 4 2 0,-1-1-1 0,-3 1 0 16,-1 1 1-16,-3 0-1 0,-1-1 0 0,2 1 0 16,-2 0 1-16,-1-2-1 0,5 3 0 0,0-3 0 15,1 1 0-15,3 1-1 0,1 0 2 0,0 0-2 16,0 1 1-16,1 1-1 0,-3 0 1 0,-1 0 0 16,-1 1 0-16,1-1 0 15,-4 2-1-15,-2 0 1 0,-28-2 1 0,45 2-1 16,-45-2-1-16,33 1 2 0,-33-1-2 0,0 0 1 15,0 0 0-15,25 2 0 0,-25-2 1 0,0 0-1 16,0 0 0-16,0 0 0 0,0 0-1 0,0 0-4 16,0 0-7-16,0 0-11 0,0 0-21 0,0 0-25 15,0 0-37-15,0 0-63 0,0 0-128 0,0 0-214 16,0 0 29-16,0 0 360 0</inkml:trace>
  <inkml:trace contextRef="#ctx0" brushRef="#br2" timeOffset="19304.8128">1651 3501 606 0,'0'0'21'16,"12"-33"-11"-16,-12 33 25 0,-5-35 23 0,5 35 9 15,-9-36-2-15,9 36-19 0,-16-33-7 0,16 33 6 16,-23-30 19-16,23 30 8 0,-28-28 5 0,28 28-7 16,-32-21-8-16,32 21-11 0,-39-4-7 0,39 4-4 15,-51 4-2-15,24 8-3 16,-10 0-3-16,3 9-4 0,-7 2-8 0,-1 9-1 16,-4 3-9-16,0 8 3 0,-7 2-9 0,1 6 7 15,-3 4-9-15,6 1 8 0,-1-1-8 0,8 3 7 16,5-7 9-16,3-2-29 0,13-3 27 0,8-5-31 15,10-6 11-15,8-5 3 0,7-5-4 0,-12-25 4 16,46 44-3-16,-10-25 3 0,5-5-1 16,6-2-1-16,7-5-12 0,1-7-13 0,10 4-23 15,-10-15-23-15,14 15-27 0,-18-23-32 0,18 20-37 16,-23-25-40-16,18 11-112 0,2 8-79 0,-27-30 215 16</inkml:trace>
  <inkml:trace contextRef="#ctx0" brushRef="#br2" timeOffset="19914.2276">1805 3831 905 0,'-28'-11'86'0,"28"11"-25"0,-50-3-10 16,50 3 1-16,-48 1-3 0,48-1-6 0,-49 14-13 15,49-14-2-15,-54 29 17 0,54-29-12 0,-53 42 15 16,30-14-36-16,-3-3 17 0,5 6-17 0,-1-4 12 16,6 3 3-16,0-4-11 0,6 1 0 0,3-3-8 15,7-24-1-15,-2 39-7 0,2-39 1 0,14 26-4 16,-14-26 2-16,32 22 0 0,-32-22 1 15,50 5 1-15,-20-9 0 0,3-3 1 0,3-3-1 16,1-6 2-16,7-4-4 0,-1-2 3 0,1-8-6 16,-2 1 3-16,-4-2-9 0,-1-1 3 15,-5 0-5-15,-4 1 7 0,-1-1 17 0,-6 2-30 16,-3 2 34-16,-6 3-32 0,-12 25 18 0,9-37 3 16,-9 37 2-16,-7-30 6 0,7 30-1 15,0 0 2-15,-25-28-5 0,25 28-2 0,-30-7-3 16,30 7-1-16,-32 7 1 0,32-7-1 0,-25 12 1 15,25-12-2-15,0 0 1 0,0 0-5 0,0 0-1 16,0 0 0-16,0 0 0 0,2 27 1 0,-2-27 4 16,41 0 5-16,-11-5 1 0,3-4 2 0,5 0-3 15,2 0-2-15,-1-1-4 0,-1 2 0 0,-5 5-2 16,-3 3 0-16,-5 3 1 16,-25-3 0-16,37 18 1 0,-37-18 1 0,22 28 4 15,-22-28-2-15,1 46 5 0,-6-18-6 0,-6 7-13 16,-3 2 28-16,-4 6-24 0,-1-6 34 0,0-2-10 15,-4-7-5-15,1-3 2 0,22-25-8 0,-35 39 1 16,35-39-4-16,0 0-2 0,0 0-3 0,0 0-2 16,0 0 1-16,0 0 2 0,0 0 2 0,32-29-1 15,-7 6 3-15,5-6-6 0,5-5 5 16,0-1-5-16,4-2-13 0,-3 2 28 0,-3 1-27 16,-1 6 28-16,-5 3-12 0,-27 25-4 0,39-31 2 15,-39 31-1-15,0 0 0 0,0 0 0 16,0 0-1-16,0 0 0 0,0 0 1 0,0 0 1 15,14 38-1-15,-19-13 4 0,-1 1 12 0,1 6-29 16,0-4 29-16,-1 2-34 0,6-3 5 16,0-27-7-16,8 51-23 0,-8-51-12 0,21 47-24 15,-21-47-20-15,42 37-50 0,-42-37-60 0,59 9-235 16,-13 7-22-16,-14-25 284 0</inkml:trace>
  <inkml:trace contextRef="#ctx0" brushRef="#br2" timeOffset="20304.8446">3093 3841 1210 0,'-31'-24'98'0,"31"24"-22"0,-44-25-10 15,44 25-7-15,-44-14-4 0,44 14-11 0,-52 2-11 16,26 5-5-16,-8 3-4 0,8 4-2 0,-4 7-6 16,1 2-17-16,3 2 29 0,-1 7-31 0,4-2 28 15,5 5-13-15,6-5-9 0,3-2 4 0,6 4-6 16,3-6 3-16,5-1-4 0,-5-25 3 15,25 37-3-15,-25-37 3 0,49 19-1 0,-13-17 0 16,4-4 1-16,10-7 1 0,1-12 3 0,6-9-2 16,0-5 3-16,-2-9-7 0,0-5-10 0,-2-2 24 15,-4-4-25-15,-3 6 24 0,-7-1-8 0,-3-3-6 16,-8 8 6-16,-1-1-6 0,-10 0 6 16,1 2-7-16,-7 2 6 0,-6 3-6 15,-5 2 4-15,-2 5-4 0,-5 4 4 0,7 28-2 16,-16-35 1-16,16 35-2 0,0 0-1 0,-37 0-2 15,37 0-1-15,-39 40 3 0,14-1-5 0,-1 9 7 16,-3 6-7-16,3 3 1 0,5 3-15 0,-3-8 1 16,10 7-18-16,0-10 5 0,11 5-10 0,-4-13-46 15,17 12 1-15,-10-25-65 0,28 18-28 0,-28-46-27 16,45 51-64-16,-19-23-89 0,-26-28-3 16,71 28 363-16</inkml:trace>
  <inkml:trace contextRef="#ctx0" brushRef="#br2" timeOffset="20680.3034">3693 3684 1047 0,'0'0'175'0,"-39"-12"-96"16,39 12-20-16,-32 16-12 0,32-16-4 0,-34 37-12 16,18-11-3-16,-3-1-5 0,3 3 4 0,-2 2-8 15,8 2-17-15,-3 0 27 0,6 1-35 0,0-1 32 16,5-2-17-16,2-4-6 0,0-26 3 0,15 42-6 15,-15-42 3-15,26 32-3 0,-26-32 1 0,39 21-1 16,-14-16 1-16,3-3-1 0,4-4 0 16,2-6 1-16,1-3-1 0,1-1 2 0,-5-4-2 15,1-3 1-15,-3-3-2 0,-3 3 3 16,-26 19-2-16,43-46 5 0,-43 46-4 0,33-47-14 16,-33 47 37-16,25-50-30 0,-25 50 34 0,21-47-14 15,-21 47-9-15,16-42 0 0,-16 42-4 0,9-27 1 16,-9 27-1-16,0 0 0 0,0 0-1 0,0 0-2 15,0 0-2-15,0 0 0 0,0 0 1 16,2 27 1-16,-2-27 3 0,-5 45-3 0,1-20-12 16,1 5 22-16,-4 0-38 0,5 2 13 0,2-32-37 15,-4 52-19-15,4-52-13 0,7 44-35 0,-7-44-41 16,23 34-93-16,-23-34-208 0,29 16 22 0,11 0 441 16</inkml:trace>
  <inkml:trace contextRef="#ctx0" brushRef="#br2" timeOffset="20914.7684">4609 3718 1182 0,'0'0'110'0,"-31"-16"-50"0,31 16-1 16,-39-7 1-16,39 7-10 0,-42 7-18 0,42-7-8 16,-51 21-3-16,26 0 4 0,-7 0-3 15,7 6-1-15,-1 1-8 0,3 0-17 0,0 0 27 16,5 4-30-16,4-4 28 0,3-5-18 0,11-23-4 15,-2 39 0-15,2-39-2 0,14 25 1 16,-14-25-1-16,32 8 2 0,-5-11 3 0,8-6-3 16,8-7-10-16,3-14-33 0,16 6-35 0,-11-26-27 15,27 20-81-15,-23-31-33 0,26 15-170 0,-3 9-84 16,-24-25 281-16</inkml:trace>
  <inkml:trace contextRef="#ctx0" brushRef="#br2" timeOffset="21102.317">5269 3237 1213 0,'-12'25'164'0,"12"-25"-92"16,-29 16-15-16,29-16-7 0,-33 33 1 0,33-33-13 16,-43 49-7-16,22-15-13 0,2 1-1 15,-1 6-9-15,2 1 4 0,1 5-9 16,2 1 5-16,1 1-9 0,2 2 5 0,-1 7-9 16,3-5-9-16,-1 2 26 0,-1-4-32 0,3-3 16 15,-5-6-61-15,12 11-15 0,-10-20-7 0,17 20-64 16,-5-53-45-16,-5 33-263 0,10-6-35 0,-5-27 313 15</inkml:trace>
  <inkml:trace contextRef="#ctx0" brushRef="#br2" timeOffset="21884.0966">4766 3642 1036 0,'-26'21'360'0,"26"-21"-310"0,0 0-33 0,0 0-10 15,0 0 4-15,0 0 15 0,0 0 19 16,42 14 9-16,-5-8-3 0,4-8-14 0,7 2-13 16,3-5-7-16,4 3-5 0,-4-2-1 0,-1 3-4 15,-4-5 0-15,-2 6 1 0,-5-3 0 0,-1 3-3 16,-10 0 0-16,-3 3-4 0,-25-3 0 0,30 7 2 16,-30-7-1-16,0 0 1 0,0 0-1 0,0 0 1 15,0 0 0-15,0 0-1 0,0 0-1 16,0 0 1-16,0 0-1 0,-7 25 0 15,7-25-2-15,0 0 2 0,-30 37-2 0,30-37 1 16,-32 42-3-16,12-15 3 0,3-1-3 0,-3 1-12 16,6 2 29-16,0 0-28 0,0-1 28 0,1-2-14 15,3-1-2-15,10-25 3 0,-8 37-4 0,8-37 1 16,8 26-2-16,-8-26 0 0,0 0-1 0,31 21 1 16,-31-21 1-16,41-5 0 0,-14-4-1 15,5-5-3-15,1-5-1 0,3-6-7 0,-1 1 1 16,-1-8-6-16,1 2-14 0,-5-4 33 0,0 5-26 15,-5-3 34-15,-4-2-9 0,-3 1-1 0,-4 1 6 16,-3 2-3-16,-8 4 7 0,-3 1 1 0,0 25 8 16,-14-39-2-16,14 39 4 0,-26-22-7 0,26 22-1 15,-37-9-4-15,37 9-2 0,-43 1-1 0,43-1-2 16,-35 11 0-16,35-11-2 16,0 0 1-16,-27 19-1 0,27-19-2 0,0 0 1 15,9 27 2-15,-9-27 1 0,0 0 5 0,41 33 0 16,-41-33 3-16,37 25-3 0,-37-25-1 0,39 21-1 15,-39-21-1-15,39 19-2 0,-39-19 2 0,33 22-1 16,-33-22 1-16,27 23-1 0,-27-23 1 0,16 28-2 16,-16-28 3-16,3 33-2 0,-3-33-14 15,-5 39 29-15,5-39-29 0,-18 44 31 0,8-19-9 16,-3 1-5-16,1-1 4 0,12-25-6 0,-21 45 0 16,21-45-1-16,-14 27 0 0,14-27-3 0,0 0 1 15,0 0-2-15,0 0 1 0,0 0 4 16,0 0 5-16,0 0 6 0,26 7 3 0,-26-7 0 15,36-34-4-15,-13 10-1 0,1-4-6 0,3-6-9 16,-4 2 9-16,-2-1-7 0,0 1 22 16,-1 4-10-16,-2-2 7 0,1-2-13 0,-1 3-6 15,0-1 2-15,-4 5-3 0,-14 25 3 0,23-37-5 16,-23 37-1-16,0 0-5 0,17-25-7 0,-17 25-5 16,0 0-12-16,0 0-7 0,0 0-9 0,0 0-9 15,34 11-18-15,-34-11-9 0,34 12-22 0,-34-12-18 16,44 14-10-16,-44-14-5 0,55 7 8 0,-55-7 0 15,62 6 19-15,-34-6-12 0,6 1 12 16,0 1-2-16,-6-5 6 0,7 10-22 16,-35-7 25-16,46-2 107 0</inkml:trace>
  <inkml:trace contextRef="#ctx0" brushRef="#br2" timeOffset="22149.7766">6415 3677 574 0,'0'0'219'16,"0"0"-80"-16,-27 6-48 0,27-6-27 0,-28 5 4 16,28-5 0-16,-35 7 3 0,10-9-7 0,25 2-5 15,-43 13-3-15,43-13 4 0,-46 17-4 16,46-17-4-16,-42 23-8 0,42-23-4 0,-36 28-8 15,36-28-5-15,-23 27-10 0,23-27-7 0,0 0-7 16,-8 33-2-16,8-33-1 0,0 0 0 0,21 27-1 16,-21-27 2-16,33 10-2 0,-6-8 4 0,3 1 1 15,6-6-2-15,1 3 0 0,-4 0-1 0,-1 0-1 16,-5 3-16-16,-27-3 16 0,37 11-16 0,-37-11 31 16,0 0-14-16,21 26 15 15,-21-26-12-15,0 0 0 0,0 30 3 0,0-30-3 16,-16 30 4-16,16-30-3 0,-30 32 1 0,30-32-2 15,-39 23-2-15,39-23-5 0,-40 21-8 0,40-21-18 16,-39 14-27-16,39-14-53 0,-38 2-84 0,38-2-212 16,0 0-156-16,0 0 59 0,-19 28 502 0</inkml:trace>
  <inkml:trace contextRef="#ctx0" brushRef="#br2" timeOffset="23243.5334">7676 3785 729 0,'-16'-34'122'15,"16"34"3"-15,0 0-10 0,0 0-1 0,-32-23-19 16,32 23-18-16,-35 0-18 0,35 0-4 0,-52 16-6 16,26 0-3-16,-11-2-7 0,3 9-5 15,-3-2-11-15,1 6 1 0,-3-1 7 16,6 4-33-16,-1 0 30 0,4 2-32 0,3-6 12 15,6-1 4-15,21-25-7 0,-30 39 0 0,30-39-5 16,-7 28 3-16,7-28-5 0,12 26 2 0,-12-26-1 16,29 32 1-16,-29-32-2 0,46 26 3 0,-18-17-1 15,4-4 1-15,2-1-2 0,1-4 2 0,2 0-1 16,-1-4 0-16,-3-3 1 0,1-3-1 16,0-4 2-16,-2-4-2 0,-1-5 3 0,1-3-4 15,-2-4 5-15,-1-4-6 0,-1 1 6 0,-1-4-6 16,-4 2-10-16,-4-1 29 0,-1 6-28 0,-6 2 28 15,-3 4-13-15,-9 24-4 0,11-37 3 0,-11 37-1 16,0 0 2-16,0 0-1 0,0 0-1 16,0 0-1-16,0 0-2 0,-27 0-1 15,27 0 0-15,-34 44 2 0,13-11-2 0,0 6-13 16,-2 3 29-16,3-1-25 0,5-3 27 0,2-4-9 16,6-4-7-16,7-6 4 0,0-24-5 0,16 37 3 15,-16-37-1-15,41 18 1 0,-11-16 1 0,5-6 0 16,8-6 2-16,5-8-4 0,1 1 3 0,3-6-4 15,-1-2 3-15,0 0-2 0,-8 1 3 0,-2 1-2 16,-10-2 4-16,-4 8-2 0,-27 17-11 16,37-32 13-16,-37 32-13 0,0 0 12 0,0 0 0 15,0 0-1-15,0 0 0 0,0 0-1 16,0 0-2-16,0 0-1 0,0 24 12 0,0-24-12 0,-25 50 12 16,11-22-10-16,0-2-3 0,2-1 3 15,12-25-4-15,-18 42 4 0,18-42-3 0,-9 34 2 16,9-34-1-16,0 0 1 0,-2 26-1 0,2-26 2 15,0 0 3-15,0 0 2 0,0 0 3 16,0 0 1-16,0 0 1 0,23-24-1 0,-23 24-4 16,29-39-3-16,-12 11 0 0,3-4-6 0,1 0 4 15,0-1-4-15,2 1-8 0,2 0 22 0,0-1-23 16,2 3 24-16,-1 2-12 0,2 5-3 0,1 2-1 16,-3 1-6-16,1 4-2 0,-27 16-8 0,44-19-8 15,-44 19-7-15,39-9-14 0,-39 9-14 16,37 6-41-16,-37-6-43 0,43 14-101 15,-43-14-222-15,0 0-38 0,44 26 201 0</inkml:trace>
  <inkml:trace contextRef="#ctx0" brushRef="#br2" timeOffset="23634.1701">8834 3873 1277 0,'0'0'107'16,"0"0"-77"-16,0 0-17 0,0 0-11 15,0 0 7-15,0 0 17 0,0 0 16 0,39 14 10 16,-9-14-1-16,2-11-27 0,11 4 8 16,-3-7-21-16,8 4 9 0,-5-3-5 0,-1 1-10 15,-5 0-2-15,-3 3-3 0,-4-3 1 0,-3 1 0 16,-2-1 2-16,-25 12-2 0,35-25 4 0,-35 25-2 15,21-28 3-15,-21 28-1 0,11-30 6 0,-11 30 0 16,-5-34 4-16,5 34-5 0,-23-33-1 0,23 33-4 16,-45-21 1-16,17 16-1 0,-6 1-1 15,-1 8-2-15,-4 4-2 0,-2 8 2 0,-1 5 0 16,-1 9 8-16,-3 6 2 0,2 6 11 16,0 5-1-16,3 6-12 0,4-2 18 0,7-1-29 15,7-5 17-15,10-8-11 0,10-1-10 0,8-10 3 16,-5-26-5-16,35 42-2 0,-1-28-13 0,3-8-15 15,16 1-40-15,-7-28-81 0,38 31-206 0,-14-26-229 16,7-5 19-16,13 11 472 0</inkml:trace>
  <inkml:trace contextRef="#ctx0" brushRef="#br2" timeOffset="24259.2223">10775 3549 813 0,'0'0'128'16,"0"0"7"-16,0 0 3 0,0 0-20 0,0 0-33 16,0 0-49-16,-24 9-24 0,24-9-9 0,-52 23 7 15,17-11 11-15,-1 11 15 0,-4-6 7 16,4 10 7-16,-6-4-8 0,8 7-3 16,-5-7-9-16,7 1-6 0,0-3-8 0,32-21-3 15,-42 39-9-15,42-39-1 0,0 0-5 0,-18 28 0 16,18-28-2-16,0 0 2 0,0 0-1 0,30 25 3 15,-30-25-1-15,39 7 1 0,-12-4 1 0,3-3-1 16,2 0 0-16,3 0 1 0,-1 0-1 0,-1 0 0 16,-2 4 0-16,-7 5-16 0,-24-9 35 15,39 14-34-15,-39-14 33 0,0 0-17 0,27 19 0 16,-27-19 3-16,0 0-2 0,-4 30 2 0,4-30-3 16,-21 32 0-16,21-32-5 0,-35 33 1 0,35-33-4 15,-46 34 3-15,46-34-2 0,-43 26 1 16,43-26-7-16,-30 16-12 0,30-16-30 0,0 0-40 15,0 0-56-15,0 0-44 0,0 0-75 0,37 4-207 16,-21-29 30-16,27 18 388 0</inkml:trace>
  <inkml:trace contextRef="#ctx0" brushRef="#br2" timeOffset="24618.5589">11200 3609 1428 0,'0'0'74'15,"-26"10"-56"-15,26-10-2 0,-36 16 2 0,36-16 6 16,-35 25 0-16,35-25 1 0,-37 37-1 0,37-37 3 16,-36 39-6-16,36-39-1 0,-30 47-4 15,21-22 3-15,1 1-3 0,0 1-15 0,3-1 28 16,3 0-34-16,2-26 27 0,6 43-16 0,-6-43-5 16,19 33 1-16,-19-33-4 0,36 23 4 0,-36-23-1 15,46 5 1-15,-20-6 2 0,1-6-1 16,3-6 0-16,2-1-1 0,1-5 2 0,-1-2-3 15,2-6-13-15,-2-1 28 0,-2-2-28 0,-2 0 28 16,-1 0-11-16,-1 4-5 0,-3-1 3 0,-1 3-3 16,-22 24 2-16,32-44-2 0,-32 44 2 0,16-32-2 15,-16 32 2-15,0 0-1 0,0 0 1 0,0 0-2 16,0 0 1-16,0 0-1 0,0 0-1 16,0 0 1-16,-13 28-3 0,13-28 4 15,-12 46-4-15,6-20 3 0,3 1-8 0,-1-3-4 16,6 5-16-16,-2-29-8 0,11 52-12 0,-11-52-54 15,23 55-12-15,-23-55-85 0,39 32-109 0,-39-32-187 16,44 7 16-16,2 7 443 0</inkml:trace>
  <inkml:trace contextRef="#ctx0" brushRef="#br2" timeOffset="25087.4091">12261 3087 993 0,'0'-33'134'15,"-19"10"-39"-15,19 23 7 0,0 0-4 0,-25-3-30 16,25 3-30-16,-34 19-7 0,10-1 4 0,8 13 12 16,-9-4-5-16,9 17 0 0,-5-6-12 15,5 12 2-15,-4 1-10 0,6 3 7 0,-4 5-10 16,6 0 7-16,-2-2-13 0,5 3 2 0,2-2-11 16,3-4 6-16,3-6-6 0,1-8 4 0,1-4-7 15,3-5-13-15,3-2 24 0,0-5-25 0,-7-24 26 16,16 30-14-16,-16-30-2 0,0 0 1 0,0 0 0 15,25 7 1-15,-25-7 0 0,0 0 0 0,23-26-13 16,-23 26 26-16,26-46-27 0,-13 23 26 16,-1-3-12-16,-1-1-2 0,-1 4 3 15,1-3-3-15,-2-1 5 0,1 3-4 0,5-4 2 16,-1 1-6-16,-14 27 0 0,30-42-3 0,-30 42 1 16,28-19 1-16,-28 19 2 0,0 0 0 0,30 0 1 15,-30 0-1-15,0 0 1 0,30 33 2 0,-30-33-2 16,22 39 5-16,-22-39-4 0,16 49 4 15,-7-22-6-15,-1-3 5 0,-1 1-3 0,1-2 4 16,-8-23-2-16,7 44 1 0,-7-44-2 0,-4 40-13 16,4-40 32-16,-21 41-30 0,21-41 30 0,-39 37-16 15,12-21-2-15,-3-2 2 0,-5-4-3 0,1 1 2 16,2-4-6-16,0-4-6 0,8-3-10 16,-1-3-17-16,25 3-34 0,-29-14-41 0,29 14-79 15,-7-28-108-15,7 28-241 0,27-34 69 16,-15-6 406-16</inkml:trace>
  <inkml:trace contextRef="#ctx0" brushRef="#br2" timeOffset="25431.1188">12805 3663 1390 0,'-25'-16'122'0,"25"16"-57"16,0 0-9-16,-23-8-13 0,23 8-12 15,-37-6-8-15,12 5-2 0,25 1 1 0,-49 8 1 16,24 1-2-16,-4-2-1 0,29-7 2 15,-51 30-2-15,26-12 0 0,25-18-5 0,-42 35-2 16,42-35-9-16,-29 39 1 0,29-39-5 0,-12 33-1 16,12-33-2-16,2 28 3 0,-2-28-2 0,0 0 2 15,32 32-2-15,-32-32 1 0,44 9-1 16,-16-9 1-16,4 0 0 0,2-4-1 0,-2 1-1 16,0 1-1-16,-6 0 1 0,-26 2 1 0,37 0 0 15,-37 0 2-15,0 0-1 0,0 0-12 0,0 0 14 16,20 34-11-16,-20-34 30 0,-9 26-15 0,9-26 14 15,-25 34-16-15,25-34-3 0,-30 31 1 0,30-31-4 16,-26 22 4-16,26-22-12 0,0 0-9 0,0 0-14 16,0 0-18-16,0 0-21 15,0 0-29-15,0 0-27 0,0 0-42 0,35 12-76 16,-35-12-189-16,28-27-47 0,13 22 312 0</inkml:trace>
  <inkml:trace contextRef="#ctx0" brushRef="#br2" timeOffset="25634.2342">13335 3234 1199 0,'-36'31'95'0,"15"19"-31"0,-11-8-3 16,11 12 9-16,-11-6-8 0,11 8 2 0,-11-6-17 15,12 4-3-15,-5-4-25 0,8 1-5 0,3-2-15 16,3-3 4-16,4 1 8 0,3-3-29 15,3-3 28-15,1-4-38 0,5-5-3 0,-5-32-20 16,14 58-74-16,-14-58-104 0,16 33-45 0,-16-33-241 16,0 0 45-16,37 25 450 0</inkml:trace>
  <inkml:trace contextRef="#ctx0" brushRef="#br2" timeOffset="25854.4031">12952 3603 1457 0,'0'0'73'0,"0"0"-45"0,0 0 6 16,18 25 11-16,-18-25 5 0,32 12-8 0,-6-6-11 15,2-6-10-15,8 0-8 0,5-6-8 0,3-1-4 16,4-1-8-16,0-5-11 0,5 6-11 0,-4-5-23 16,15 10-19-16,-14-12-13 0,19 18-21 15,-20-15-11-15,19 18-18 0,-24-14-28 0,13 21-33 16,-19-10-54-16,-6-4-63 0,14 26 47 0,-46-26 265 15</inkml:trace>
  <inkml:trace contextRef="#ctx0" brushRef="#br2" timeOffset="26557.6378">13956 3699 960 0,'-35'-2'233'0,"35"2"-42"0,0 0-48 15,0 0-40-15,-30-2-34 0,30 2-24 16,0 0-13-16,0 0-7 0,-30-28-4 0,30 28-5 16,0 0-1-16,0 0-3 0,-34-28 1 15,34 28-3-15,0 0-2 0,-36-9-3 0,36 9 0 16,-35 9 0-16,35-9 0 0,-50 30 4 0,17-9 1 15,-4 7 7-15,-4 2-1 0,0 5 3 0,-1 0-4 16,1 2-8-16,7-5 16 0,6-2-24 0,5-5 17 16,23-25-16-16,-27 38 0 0,27-38 0 15,-5 25-2-15,5-25 1 0,0 0-1 0,34 18 2 16,-10-18 0-16,8-6-1 0,9-6 1 0,5-7-2 16,9-8-17-16,0-1 20 0,3-4-25 0,-3-3 18 15,-3 3-3-15,-3-3-2 0,-6 2 5 0,-3-3-2 16,-4 8 3-16,-4-2-2 0,-4 2 0 0,-7 4-5 15,-21 24 4-15,29-37-2 0,-29 37 7 16,0 0 4-16,0 0 6 0,0 0 0 16,-25-23 1-16,25 23-2 0,-28 15-2 0,28-15 2 15,-39 39-2-15,17-14 5 0,1 1-6 0,2 6 2 16,1-2-5-16,2 2 3 0,5-2-5 0,4-6 2 16,5 4-4-16,4-3-7 0,-2-25 8 0,14 44-9 15,-14-44 25-15,29 32-16 0,-29-32 12 0,39 16-20 16,-14-9-4-16,3-2-2 0,4-5-3 15,3-5-2-15,4-2 1 0,-3-7-3 0,6-2-14 16,-5-5 36-16,2-1-26 0,-2 1 35 0,-1 2-8 16,-4-2-3-16,-2-2 7 0,-4 2-4 15,-1-2 4-15,-25 23-3 0,41-37 7 0,-41 37 5 16,21-26 11-16,-21 26 4 0,0 0 2 0,0 0-1 16,0 0-3-16,0 0-7 0,0 0-5 0,0 0-7 15,-26 10-5-15,26-10 1 0,-25 34-2 16,9-8 2-16,0 0-3 0,0 3 4 0,0-1-6 15,-2 0-5-15,4-2 24 0,2-1-27 0,12-25 27 16,-14 39-15-16,14-39-2 0,0 0 3 0,0 0-2 16,-4 24 0-16,4-24 0 0,0 0 0 0,0 0 2 15,30-24-1-15,-30 24-16 0,39-37 22 0,-12 10-26 16,-1-1 26-16,3 0-7 0,-3 0-2 16,-1 1 4-16,0 1-3 0,-25 26 3 0,44-46-3 15,-44 46 2-15,35-37-2 0,-35 37 2 16,23-26-1-16,-23 26 1 0,0 0-2 0,0 0 0 15,0 0 1-15,0 0 0 0,0 0 1 0,-3 35-1 16,3-35 2-16,-14 44-3 0,5-18 2 0,4 1-13 16,-3-4-7-16,5 7-23 0,3-30-7 0,-4 53-3 15,4-53-58-15,11 51-2 0,-11-51-87 16,30 38-91-16,-30-38-214 0,34 23 12 0,8-2 417 16</inkml:trace>
  <inkml:trace contextRef="#ctx0" brushRef="#br2" timeOffset="26995.1672">15527 3596 1211 0,'0'0'137'0,"-34"-15"-59"16,34 15-19-16,-40-8-17 0,40 8-17 0,-52 4-10 16,24 3 1-16,-9 5 0 0,1 6 5 0,-6 1 5 15,1 8 6-15,-7 3 2 0,4 8 8 0,-7-1-3 16,8 2 4-16,-3 0-8 0,9-2-15 0,7-5 15 16,9-6-37-16,10-1 19 0,11-25-18 0,0 35-2 15,0-35 2-15,25 26-1 16,-25-26 0-16,55 14-5 0,-16-14-13 0,12 0-21 15,-1-14-45-15,24 18-63 0,-23-34-96 0,41 23-254 16,-17-5-35-16,-11-15 184 0</inkml:trace>
  <inkml:trace contextRef="#ctx0" brushRef="#br2" timeOffset="27370.1697">15674 3824 1069 0,'0'0'376'0,"-30"-13"-289"15,30 13-35-15,0 0-8 0,-28 0-14 16,28 0-17-16,0 0-13 0,0 0-4 0,0 0 0 16,32 0 4-16,-32 0 6 0,44-3 2 0,-16-1 2 15,4 1-1-15,2-3-3 0,1 1-4 16,1-2 0-16,-1 0-2 0,-1-2 0 0,-3 0-1 16,-2 1 1-16,-3-1-3 0,-26 9 0 0,45-21-3 15,-45 21 2-15,37-25-1 0,-37 25 4 0,26-32-2 16,-26 32 2-16,15-31-2 0,-15 31 4 0,-2-34-4 15,2 34 2-15,-16-32-2 0,16 32 1 0,-30-24-1 16,30 24 5-16,-46-13 2 0,19 13 5 0,-3 8 5 16,-5 0 3-16,-3 12 5 0,-9-1 0 15,6 13 5-15,-10-2 0 0,6 8 5 16,1-2-4-16,5 1-1 0,4-2-11 0,6-3-5 16,10-2-9-16,5-4-11 0,6 0 23 0,7-1-28 15,1-25 26-15,16 39-21 0,-16-39-12 0,51 21-12 16,-8-12-24-16,-3-18-43 0,31 18-68 0,-27-41-122 15,29 16-291-15,-2 4 71 0,-13-20 352 16</inkml:trace>
  <inkml:trace contextRef="#ctx0" brushRef="#br2" timeOffset="27682.6854">16459 3522 1316 0,'0'0'109'16,"-59"20"-42"-16,34-1 3 0,-12-8-9 15,11 12-6-15,-10-6-11 0,8 8-6 0,0-6-11 16,28-19-6-16,-41 43-10 0,41-43-3 0,-16 26-6 16,16-26 0-16,0 0-3 0,12 33 2 0,-12-33-1 15,36 9 1-15,-11-9 0 0,5 0 0 0,2-3-1 16,5-4 1-16,0 1 0 0,0-2 0 0,0 1 1 16,-5 3-2-16,-2 0 1 0,-3 1-1 0,-27 3-1 15,37 0 1-15,-37 0 0 0,0 0 0 16,25 7 1-16,-25-7-1 0,0 0 0 0,0 0 2 15,2 32 0-15,-2-32 0 0,-16 35-1 16,16-35 10-16,-36 44-5 0,11-19-5 0,-1-1 25 16,-4 3-35-16,0-1 20 0,-2-3-28 0,3 2-22 15,-6-9-27-15,16 13-45 0,-20-25-54 0,33 31-121 16,-22-19-254-16,28-16 19 0,-25 21 374 16</inkml:trace>
  <inkml:trace contextRef="#ctx0" brushRef="#br2" timeOffset="28182.6977">17789 3015 954 0,'0'0'79'16,"-25"0"-28"-16,25 0 5 0,0 0-13 0,-30 25 17 16,30-25-10-16,-23 42 17 0,17-7 9 0,-13-5-7 15,12 20-1-15,-13-6-16 0,12 16 2 0,-10-4-17 16,7 13 2-16,-6-4-21 0,2 2 1 15,-1-2-17-15,1 0 6 0,2-3-13 16,-1-8 9-16,3-1 11 0,2-7-31 0,6-4 8 16,-1-5-44-16,11-3 5 0,-7-34-23 0,20 45-20 15,-20-45-31-15,28 23-62 0,-28-23-23 0,30-7-102 16,0 9-107-16,-26-30 116 0,24 24 299 0</inkml:trace>
  <inkml:trace contextRef="#ctx0" brushRef="#br2" timeOffset="28354.6412">17222 3660 1560 0,'0'0'129'16,"0"0"-63"-16,-27 10-23 0,27-10-15 15,0 0-11-15,0 0 2 0,0 0 2 0,32-1 6 16,-2-1 1-16,8-9-9 0,11 1-10 16,10-4-3-16,1-8-12 0,7 5-12 0,-1-8-17 15,5 8-22-15,-4-12-30 0,11 15-31 0,-23-19-40 16,23 29-57-16,-32-31-63 0,17 10-194 0,1 18 33 15,-23-24 351-15</inkml:trace>
  <inkml:trace contextRef="#ctx0" brushRef="#br2" timeOffset="28729.6189">18416 2925 1229 0,'0'0'352'0,"0"0"-264"15,0 0-30-15,-27 11-10 0,27-11-11 16,0 0-7-16,0 0-5 0,-21 33 0 0,7-6-9 15,-4 1 24-15,0 9-26 0,-3 5 19 0,-2 6-13 16,-5 3-9-16,-1 5 7 0,-1 2-15 0,-2 4-3 16,0 1 0-16,-1-3 0 0,-1 0 0 15,2 0 0-15,2-7 0 0,4-2 0 0,3-3 0 16,7-13 0-16,7 0 0 0,5-5 0 0,8-4 0 16,-4-26 0-16,16 36 0 0,-16-36 0 0,33 12 0 15,-8-14 0-15,7-8 0 0,7-5 0 0,4-9 0 16,6-4 0-16,1-1 0 0,1-6 0 0,-3 7 0 15,-6-2 0-15,-3 4 0 16,-5 1 0-16,-6 2 0 0,-3 4 0 0,-25 19 0 16,36-30 0-16,-36 30 0 0,0 0 0 0,0 0 0 15,0 0 0-15,0 0 0 0,0 0 0 0,0 0 0 16,8 37 0-16,-15-9-5 0,-2-2-12 0,2 3-11 16,7-29-4-16,-7 51-15 0,7-51-3 0,13 47-26 15,-13-47-10-15,33 46-11 0,-33-46-53 0,59 37-42 16,-59-37-144-16,58 4-163 0,-5 13 68 15,-23-29 431-15</inkml:trace>
  <inkml:trace contextRef="#ctx0" brushRef="#br2" timeOffset="29104.628">19059 3695 1008 0,'0'0'250'0,"-50"-28"-133"15,50 28-24-15,-37-11-8 0,37 11-16 16,-41 4-17-16,41-4-7 0,-42 16-10 0,42-16-5 15,-43 28-7-15,43-28-1 0,-42 42-4 0,24-17 3 16,-2 1-1-16,6 2 3 0,-2-1-4 0,2 1-13 16,3-3 22-16,11-25-31 0,-10 40 21 0,10-40-15 15,10 28-2-15,-10-28-2 0,29 14 1 0,-29-14 0 16,46-1 1-16,-18-8 0 0,6-2 1 16,3-6-2-16,2-4-15 0,-4-2 23 0,3-2-24 15,-5 2 24-15,-3-2-8 0,2 1 0 16,-5 3 2-16,-1-2-2 0,-26 23 3 0,41-43-5 15,-41 43 3-15,27-33-3 0,-27 33 2 0,0 0-1 16,10-25 3-16,-10 25 0 0,0 0-1 0,0 0-1 16,0 0-2-16,0 0 2 0,-26 34-3 0,26-34 3 15,-23 42-3-15,23-42 3 0,-22 46-6 16,22-46-3-16,-10 40-9 0,10-40 0 0,7 30-5 16,-7-30 4-16,0 0-4 0,35 18-2 0,-10-15-19 15,-25-3-25-15,66-12-44 0,-40-21-63 0,36 27-61 16,-26-27-148-16,13-4-81 0,17 18 129 0,-27-31 337 15</inkml:trace>
  <inkml:trace contextRef="#ctx0" brushRef="#br2" timeOffset="29292.1339">19942 3035 1674 0,'-28'-4'111'0,"28"4"-64"0,-39 14-12 0,39-14-7 15,-41 41 2-15,17-13-8 0,0 9 2 0,0 5-11 16,2 4 2-16,3 5-11 0,-1 5 5 0,1 2-8 15,1 2 5-15,1 0-9 0,2-3 7 16,5-3-13-16,-1-6-16 0,4 5-30 0,-2-6 8 16,7 6-27-16,-12-16-12 0,18 12-17 15,-4-49-87-15,-11 62-26 0,11-62-99 0,-32 21-171 16,39 5 78-16,-7-26 403 0</inkml:trace>
  <inkml:trace contextRef="#ctx0" brushRef="#br2" timeOffset="29432.8475">19492 3612 1581 0,'-26'-51'150'0,"26"51"-65"0,0 0-17 0,-4-24-13 16,4 24-15-16,0 0-15 0,0 0-15 0,0 0-7 15,29-11-3-15,-29 11-8 0,53-5-19 0,-23-4-27 16,14 16-65-16,-19-30-105 0,37 19-383 0,-18-1 13 16,11 0 211-16</inkml:trace>
  <inkml:trace contextRef="#ctx0" brushRef="#br2" timeOffset="29923.6506">20823 2996 1247 0,'-11'42'109'0,"11"-42"-39"15,-28 48-24-15,8-20 4 0,11 14 1 0,-8-3-14 16,2 12 4-16,-4-2-8 0,1 9 8 0,-3 0-17 15,5 6 1-15,-2 1-19 0,2-2 4 0,-1 1-15 16,-1-3 7-16,0 1-20 0,1-2-4 16,2 2 21-16,-2-11-43 0,10 3 15 0,-6-22-66 15,27 17-46-15,-14-49 1 0,27 62-86 16,-15-39-156-16,-12-23-53 0,57 17 182 0</inkml:trace>
  <inkml:trace contextRef="#ctx0" brushRef="#br2" timeOffset="30284.2568">20798 3721 1498 0,'-2'34'49'0,"2"-34"-29"0,28 14 11 16,-28-14 9-16,59 9 7 0,-24-13-10 15,9 3-13-15,4-8-8 0,9 2-10 0,0-2-12 16,1-3-10-16,2 4-7 0,-7-4-5 0,1 3 7 15,-10-1 6-15,-3-1 10 0,-6 1 4 0,-8-3 2 16,-27 13 0-16,37-23 1 0,-37 23 3 16,0 0 7-16,21-30 1 0,-21 30 3 0,0 0-6 15,-19-26-4-15,19 26-5 0,-41-7 0 0,12 3-1 16,-4 4 0-16,-4 8 2 0,-4-5 4 0,0 8 7 16,-3-1 7-16,5 6 7 0,-5 2 0 15,6 3 3-15,-2 2-4 0,6 3 2 0,2-3-2 16,6 0-4-16,26-23-7 0,-32 44-6 0,32-44-7 15,-6 39-1-15,6-39-3 0,25 35-8 0,-25-35 7 16,52 28-7-16,-15-21 7 0,5-3-6 0,11-3-12 16,2-9-3-16,14 2-44 0,-8-20-21 0,22 24-81 15,-30-38-108-15,30 10-255 16,-8 3-2-16,-10-15 316 0</inkml:trace>
  <inkml:trace contextRef="#ctx0" brushRef="#br2" timeOffset="30503.0543">22420 2938 1455 0,'-35'-21'127'16,"35"21"-52"-16,-29 21-13 0,29-21-26 15,-39 47 25-15,15-4-36 0,-8 1 19 0,0 10-12 16,2 6-13-16,1 3 7 0,-1 6-14 0,2 2 5 16,-2-1-12-16,3-1 3 0,1-1-17 0,6-4 7 15,2-4-9-15,3-4-1 0,2-7-15 16,2-6-18-16,8 4-11 0,-9-19-53 0,15 11 34 15,-3-39-54-15,5 41-61 0,-5-41-60 0,0 0-272 16,0 0 65-16,-14-25 348 0</inkml:trace>
  <inkml:trace contextRef="#ctx0" brushRef="#br2" timeOffset="30643.6802">21814 3459 1316 0,'0'-26'470'0,"0"26"-372"16,0 0-56-16,0 0-9 0,0 0-9 15,43 17-4-15,-15-12-8 0,11 1-6 0,7-3-4 16,6-3-15-16,6 4-29 0,-5-17-66 16,29 33-192-16,-24-29-333 0,6 6 25 0,-2 1 290 15</inkml:trace>
  <inkml:trace contextRef="#ctx0" brushRef="#br2" timeOffset="32065.6243">964 5506 822 0,'0'0'119'15,"0"0"-65"-15,0 0 0 16,0 0 13-16,0 0 11 0,0 0-1 0,0 0-11 16,0 0-14-16,0 0-5 0,0 0-1 0,24-16 1 15,-24 16-2-15,36-4-3 0,-36 4-8 0,50-10-9 16,-24-3-6-16,6 6-8 0,0-3-3 0,1-3-5 15,1-1 1-15,0-2-4 0,1 1 2 0,-3-1-3 16,-2 0 3-16,-3 2-2 0,-27 14 1 16,42-27-1-16,-42 27 1 0,30-26 0 0,-30 26 3 15,16-25-2-15,-16 25 4 0,0 0 0 0,0-35 1 16,0 35-1-16,-19-25-1 0,19 25-4 0,-41-21 0 16,13 11-2-16,-4 1 2 0,-4 5 3 0,-4 4 6 15,3 4 4-15,-4 6 2 0,-2 3 2 0,3 4-3 16,-1 6 3-16,2 4-4 0,2 6 1 15,3 2-4-15,2 4 2 0,2 0-7 16,7 1 1-16,4 3-7 0,4-3 3 0,10 1-6 16,1-4 3-16,12-6-4 0,4-2 2 0,9-7-4 15,8 0-10-15,10-8 12 0,8-9-19 0,12-5 0 16,5-11 0-16,13-3-43 0,-2-21-22 0,24 10-65 16,-25-36-87-16,42 18-164 0,-19-8-129 0,-10-16 194 15</inkml:trace>
  <inkml:trace contextRef="#ctx0" brushRef="#br2" timeOffset="32268.7385">2267 4627 1106 0,'-39'-11'125'0,"39"11"-32"0,-49 5-18 16,49-5-8-16,-45 20-6 0,45-20-4 0,-40 42-12 16,20-12-4-16,-5 3-13 0,4 10-23 15,2 6 20-15,3 6-29 0,3 3 24 0,3 3-7 16,-1 1-12-16,2 0 7 0,0 3-11 0,2-2 7 15,4 1-10-15,-3-4 8 0,5-1-18 0,-3-6-2 16,6 9-40-16,-7-20-23 0,19 16 6 0,-14-26-53 16,28 16-58-16,-28-48-134 0,21 30-196 0,15-8 152 15,-36-22 364-15</inkml:trace>
  <inkml:trace contextRef="#ctx0" brushRef="#br2" timeOffset="32643.7828">2313 5351 1211 0,'-46'19'116'0,"46"-19"-98"0,-12 26-18 0,12-26 5 15,0 0 1-15,10 36 3 0,-10-36 3 16,31 14 2-16,-31-14 1 0,56 3 1 0,-20-6-4 16,3-4-6-16,5 0 0 0,2-2-1 0,0-2 12 15,7-1 5-15,-9-4 8 0,4 2-1 0,-7-5-2 16,-4 4-4-16,-7-6 5 0,0 9-3 15,-30 12 3-15,36-35-2 0,-36 35 1 0,16-35-6 16,-16 35-1-16,0-34-5 0,0 34-5 16,-18-35-4-16,18 35-1 0,-32-28-5 0,32 28 3 15,-48-16-3-15,18 14 3 0,-2 2 3 0,-1 7 0 16,-3 2 3-16,1 7 0 0,-2 3 0 0,-1 4-3 16,5 7 2-16,1 3-4 0,2 3 4 0,3-1-5 15,4 0 2-15,5-1-7 0,4-4 4 0,7-2-7 16,5 0 3-16,6-3-9 0,-4-25-5 0,28 42-13 15,-28-42-8-15,55 30-21 0,-23-30-26 16,23 16-49-16,-18-32-75 0,39 28-101 16,-15-12-222-16,1-19 71 0,21 24 455 0</inkml:trace>
  <inkml:trace contextRef="#ctx0" brushRef="#br2" timeOffset="32862.527">3466 5301 839 0,'-23'-24'128'0,"23"24"-55"15,-37-41-4-15,37 41 2 0,-43-28-9 0,43 28-12 16,-42-14-8-16,42 14-4 0,-48 3 0 0,48-3 0 16,-49 21-1-16,49-21 4 0,-50 43 0 0,29-10 9 15,-6-3-7-15,8 9-1 0,-4-6-13 16,7 4-3-16,0-3-10 0,5-1-1 0,6-1-10 16,3-2 0-16,2-30-6 0,18 42-1 15,-18-42-2-15,37 28 1 0,-7-22-4 0,5-5-6 16,12-6-17-16,2-14-31 0,22 5-41 0,-14-29-49 15,29 24-51-15,-25-21-171 0,13-6-124 0,18 18 146 16,-26-32 351-16</inkml:trace>
  <inkml:trace contextRef="#ctx0" brushRef="#br2" timeOffset="33065.6392">4132 4775 1322 0,'-35'14'129'0,"21"21"-76"15,-11-9 21-15,11 15-41 0,-9-6-1 0,8 11-1 16,-1-6-17-16,4 8 4 0,1 0-12 0,3-3 2 16,2 1-8-16,3 2 3 0,1-3-7 0,2 3 7 15,0-4-14-15,0-5-5 0,5 8-45 16,-14-20-76-16,25 24-14 0,-16-51-92 0,0 47-273 16,13-10 49-16,-13-37 348 0</inkml:trace>
  <inkml:trace contextRef="#ctx0" brushRef="#br2" timeOffset="33518.7995">3744 5167 1283 0,'0'0'91'0,"0"0"-26"15,27 7 14-15,-27-7 11 0,37 4-10 0,-12-8-24 16,8 6-18-16,5-7-8 0,6-2-7 0,2 0-6 15,7-2-6-15,-2 0-4 0,-1 0-6 16,0 1 1-16,-3-1-1 0,-4 4-1 0,-4 1 2 16,-5 4 0-16,-1 0-1 0,-4 2 2 0,-29-2-3 15,42 9 1-15,-42-9 1 0,0 0-2 0,25 21 4 16,-25-21-2-16,3 24 2 0,-3-24-1 16,-7 44 1-16,-2-15-3 0,-1 2 2 0,-4 1-3 15,0 3 3-15,-4 0-3 0,4-1 4 0,-4-2-6 16,6-1 5-16,-1-4-4 0,4-3 5 15,9-24-4-15,-7 39 2 0,7-39-2 0,0 0 0 16,2 30-1-16,-2-30 1 0,0 0 0 0,0 0 2 16,0 0 4-16,0 0 3 0,30-9 7 0,-30 9-3 15,25-35 1-15,-11 10-7 0,0-5 0 0,-1-1-3 16,-1 3 3-16,-1-1-3 0,-3-1 1 0,0 0-3 16,-3-1 1-16,0 3-4 0,1-1 3 15,1 5-4-15,-7 24 3 0,10-35-2 0,-10 35 1 16,0 0 0-16,0 0-3 0,0 0-8 15,0 0-7-15,0 0-9 0,0 0-15 0,32-2-14 16,-32 2-26-16,36 14-41 0,2 11-66 0,-38-25-84 16,55 3-138-16,-16 8-102 0,-10-25 246 0</inkml:trace>
  <inkml:trace contextRef="#ctx0" brushRef="#br2" timeOffset="33706.3232">5152 5016 1037 0,'0'0'160'0,"-33"25"-44"0,24 3-17 0,-16-16-22 16,13 25-5-16,-11-9-15 0,8 15 1 16,-6-3-14-16,7 9-3 0,-2-5-16 0,5 2-2 15,4-5-14-15,2-1-1 0,5-3-18 16,0-2 0-16,5-3-3 0,1-7 1 0,-6-25 3 16,19 33-3-16,-19-33-15 0,27 14-17 0,-27-14-37 15,33-14-43-15,4 14-107 0,-28-26-263 0,16-13-19 16,14 9 268-16</inkml:trace>
  <inkml:trace contextRef="#ctx0" brushRef="#br2" timeOffset="33831.3756">5136 4539 1560 0,'-24'-6'5'16,"24"6"-16"-16,-36-3-22 0,36 3-84 0,0 0-155 15,-14 24-277-15,14-24 32 0,2 34 452 0</inkml:trace>
  <inkml:trace contextRef="#ctx0" brushRef="#br2" timeOffset="34237.5623">6073 5132 775 0,'0'0'207'0,"0"0"-84"0,-3 25-17 16,-22-29-14-16,25 4-19 0,-44 20-24 0,19-6-14 16,-9-4-10-16,2 6-3 0,-7-2-3 0,6 7 8 15,-10-3 6-15,6 8 12 0,-9-6 2 0,9 6 7 16,-4-6-9-16,13-1-8 0,3 0-15 16,25-19-9-16,-27 30-12 0,27-30-2 0,-5 27-3 15,5-27 0-15,14 31 0 0,-14-31 1 0,37 30-2 16,-8-17-4-16,10-1-16 0,1-8-19 0,15 8-49 15,-12-24-55-15,31 29-129 0,-28-13-302 0,11-13 61 16,12 14 383-16</inkml:trace>
  <inkml:trace contextRef="#ctx0" brushRef="#br2" timeOffset="34612.5669">6500 5194 1306 0,'-30'-9'118'0,"30"9"-47"0,-34 5-21 16,34-5-13-16,-40 16-13 0,40-16-2 16,-48 30 0-16,26-5 7 0,-4-2 0 0,3 5 4 15,-4 4-6-15,4 1 2 0,0-5-10 0,6 0-1 16,17-28-10-16,-25 46-2 0,25-46-6 0,-6 41 1 16,6-41-4-16,6 26 0 0,-6-26-1 0,0 0 2 15,39 21 1-15,-14-21 0 0,5-5 0 16,3-6-7-16,4-5-3 0,6-6-7 0,1-3 3 15,-1-3 0-15,-1 0 8 0,-5-1 2 16,-3 3 5-16,-6 0-1 0,-3 1 4 0,-4 0-4 16,-21 25 4-16,29-40-3 0,-29 40 4 0,10-32-1 15,-10 32 3-15,0 0 0 0,0 0 0 0,0 0-3 16,-26-12-2-16,26 12-1 0,0 0-3 0,-37 37 4 16,37-37-3-16,-25 47 3 0,14-19-3 0,1-1 3 15,4 1-12-15,6-28-7 0,-1 51-27 16,1-51-27-16,12 42-35 0,-12-42-38 0,30 30-57 15,-30-30-66-15,41-12-180 0,3 21-3 0,-19-36 435 16</inkml:trace>
  <inkml:trace contextRef="#ctx0" brushRef="#br2" timeOffset="34800.0752">7403 4574 1175 0,'-32'-12'205'0,"32"12"-78"0,-40 22-36 15,20 8-14-15,-13-3-22 0,8 19-11 0,-4-1-19 16,3 8-16-16,-1 5 19 0,2 4-29 0,1 3 18 16,-1 0-9-16,4-3-16 0,1-6-5 0,10 1-33 15,-3-15-47-15,26 21-118 0,-29-34-226 16,23 4-145-16,5 4 113 0,-12-37 469 16</inkml:trace>
  <inkml:trace contextRef="#ctx0" brushRef="#br2" timeOffset="35443.6135">8639 5185 1120 0,'0'0'199'0,"-28"-32"-120"0,28 32-22 16,-32-30 0-16,7 11-1 0,25 19-10 15,-54-23-10-15,20 20-8 0,-9-3-4 0,1 8-2 16,-4 2 0-16,0 6-1 0,-2 2-1 0,2 8 2 15,-2 1 0-15,6 7 3 0,-3 2-6 0,10 4 2 16,1-3-10-16,6 3 1 0,7-3-5 0,3-2-1 16,7-6-7-16,11-23 3 0,-1 44-7 0,1-44 2 15,23 35-5-15,-23-35-5 0,51 39-14 16,-16-29-10-16,15 4-29 0,-4-17-38 16,27 18-80-16,-27-32-136 0,17 12-237 0,12 6 24 15,-13-24 458-15</inkml:trace>
  <inkml:trace contextRef="#ctx0" brushRef="#br2" timeOffset="35834.2558">9144 4968 922 0,'-44'-28'167'0,"44"28"-74"0,-28 4-12 16,28-4-11-16,-31 17-18 0,31-17-7 0,-38 36-1 15,18-6 3-15,-8-8-2 0,10 14 4 0,-9-6-12 16,11 8 4-16,-5-2-11 0,4 4 2 15,-1-1-10-15,5-2-1 0,3-2-11 0,4-5-1 16,3-2-8-16,3-28 1 0,7 44-5 16,-7-44 2-16,21 32-3 0,-21-32 4 0,37 19-3 15,-37-19 2-15,52 7 1 0,-20-12 1 0,1-2 0 16,6-9 0-16,0-3-1 0,2-2-4 0,2-6 3 16,-3-1-3-16,1-5 4 0,-2 1-2 0,-5-2 5 15,-1 3-5-15,-3 1 6 0,-7 3-5 0,-23 27 6 16,36-42 0-16,-36 42 7 0,16-30 3 15,-16 30 7-15,0 0-1 0,0 0 1 16,0 0-2-16,0 0-7 0,0 0-5 0,0 0-6 16,-25 5-3-16,25-5-2 0,-27 41 2 0,13-9-2 15,-2 1 4-15,2 6-4 0,2-2 2 0,1 0-11 16,4-6-3-16,7 1-15 0,0-7-2 0,11 1-11 16,-11-26-2-16,32 44-19 0,-32-44-22 0,60 28-34 15,-60-28-54-15,78 4-77 0,-41 3-247 16,2-26 34-16,21 19 361 0</inkml:trace>
  <inkml:trace contextRef="#ctx0" brushRef="#br2" timeOffset="36428.0282">10026 5088 1229 0,'0'0'126'0,"-32"11"-66"0,32-11-1 15,0 0-5-15,-23 33-4 0,23-33-9 0,-26 41-1 16,26-41-6-16,-27 53 1 0,11-24-13 0,4 5 2 15,-2-1-10-15,-1 1 3 0,3-6-5 0,1 4 1 16,-1-6-4-16,3-1-1 0,9-25-4 0,-16 46 2 16,16-46-6-16,-7 26 3 0,7-26-5 0,0 0 0 15,0 0 0-15,0 0 0 0,0 0 3 16,0 0 1-16,0 0 6 0,27-23 0 0,-27 23 0 16,32-42-3-16,-13 15 0 0,2-1-5 0,1-3 4 15,-3 2-3-15,-1-2 6 0,0 1 0 0,-3-2 4 16,0-1-5-16,-1 3 1 0,0-2-5 15,2 2 1-15,0 2-5 0,0 0 3 0,-16 28-3 16,28-34 3-16,-28 34-2 0,0 0 0 0,25-21-1 16,-25 21-1-16,0 0 0 0,0 0 2 15,0 0-1-15,34 9 1 0,-34-9 1 0,0 0 0 16,35 17-1-16,-35-17 1 0,30 9 1 0,-30-9-1 16,32 13 1-16,-32-13-2 0,39 14 1 0,-39-14 0 15,41 14 0-15,-41-14 0 0,33 14 1 0,-33-14-1 16,27 16 3-16,-27-16-2 0,0 0 3 0,21 35-1 15,-21-35 2-15,5 32-1 0,-5-32 3 0,-3 37-2 16,-2-11 3-16,5-26-4 16,-15 46 4-16,5-20-6 0,10-26 3 0,-20 43-3 15,20-43 2-15,-14 35-3 0,14-35 2 0,0 0-1 16,-10 26 2-16,10-26 1 0,0 0 2 0,0 0 0 16,0 0-1-16,0 0-1 0,0 0-1 0,19-26 0 15,-19 26-3-15,30-46 2 0,-10 16-3 0,-1-2 1 16,1 1-2-16,-3-1 4 0,1-2-4 15,-2 3 3-15,0-1-1 0,0 2 1 0,-2 4-2 16,-2-1 1-16,-12 27-1 0,22-38 0 0,-22 38 0 16,0 0 0-16,16-29-1 0,-16 29-7 0,0 0-11 15,0 0-20-15,0 0-23 0,0 0-26 16,0 0-59-16,46 34-123 0,-46-34-320 0,31 14 7 16,5 0 344-16</inkml:trace>
  <inkml:trace contextRef="#ctx0" brushRef="#br2" timeOffset="37224.9605">10784 5277 1119 0,'0'0'103'0,"46"19"-10"15,-46-19-2-15,45 9-23 0,-45-9-19 16,49 3-10-16,-24-3 1 0,9 4 4 0,-4-8-3 16,10 4-4-16,-2-9-10 0,4 1-10 0,-1-5-5 15,1-1-6-15,-1-2-2 0,-4-3-4 0,-3 1 4 16,-4-3 0-16,-5 2 6 0,-25 19 0 0,37-41 5 15,-37 41-1-15,18-33 1 0,-18 33-2 0,2-32-3 16,-2 32-4-16,-18-31-3 0,18 31-3 16,-32-29 1-16,32 29-5 0,-46-14 2 15,18 11 1-15,-6 5-1 0,-2 3 3 0,-3 5 0 16,-1 4 5-16,-1 8 1 0,4 0 7 0,-2 3-1 16,2 7 2-16,1 0-4 0,4 3 3 0,4 0-5 15,7 0 1-15,7-3-8 0,5-6 0 0,9-1-5 16,0-25 3-16,17 37-3 0,-17-37 2 0,47 30-1 15,-16-25-3-15,12-1-5 0,3-8-6 0,7-1-9 16,4-7-7-16,7-2-8 0,-4-6-8 16,5 4-11-16,-13-10-21 0,11 12-18 0,-22-20-24 15,18 26-22-15,-28-26-13 0,17 23-12 0,-23-15 1 16,10 10 20-16,-35 16 29 0,41-37 49 16,-41 37 56-16,18-26 93 0,-18 26 66 0,0 0 60 15,0 0 0-15,-28-25-32 0,28 25-46 0,0 0-39 16,-29 21-15-16,29-21-13 0,-32 20-3 15,32-20-10-15,-35 31-8 0,35-31-12 0,-37 50-2 16,17-20-4-16,4 3 5 0,-5-1-5 0,5 3 2 16,-2-7-9-16,4-1-2 0,14-27-8 0,-14 35-2 15,14-35-3-15,0 0 3 0,-3 26-2 0,3-26 0 16,0 0 0-16,0 0 1 0,0 0 2 0,35-9-1 16,-35 9 3-16,42-35-5 0,-13 7 4 0,1-2-4 15,4-9 3-15,-3 6 1 16,1-2 6-16,0-1-1 0,-2 3 5 0,0 0-9 15,-3 1 2-15,-2 4-6 0,-4 5 2 0,-21 23-3 16,30-30 0-16,-30 30 1 0,0 0-1 0,0 0 2 16,0 0-1-16,0 0 2 0,0 0-2 0,5 44 2 15,-8-14-4-15,-1 3 3 0,1 2-8 0,-2 2-1 16,3 0-12-16,0-5-5 0,7 0-11 0,-3-8-4 16,10 5-9-16,-12-29-2 0,32 40-24 15,-32-40-17-15,55 23-46 0,-55-23-68 0,75-12-149 16,-26 5-165-16,-8-25 113 0,26 27 406 0</inkml:trace>
  <inkml:trace contextRef="#ctx0" brushRef="#br2" timeOffset="37396.8409">12715 4417 1097 0,'-30'49'393'0,"-13"-19"-312"0,18 20-17 0,-14-1-12 16,9 13-6-16,-7 3-4 0,3 2-34 0,-1 5 16 15,5-3-28-15,3 1 0 0,6-7 3 0,7-1-18 16,0-7-7-16,12 8-51 0,-19-28-115 0,35 29 2 16,-32-38-73-16,22 4-259 0,10 14 111 15,-14-44 314-15</inkml:trace>
  <inkml:trace contextRef="#ctx0" brushRef="#br2" timeOffset="37568.7603">12267 4917 1593 0,'-36'-44'273'16,"36"44"-190"-16,0 0-35 0,0 0-11 16,0 0-24-16,0 0-13 0,0 0 0 0,0 0 0 15,0 0 0-15,0 0 0 0,34 18 0 0,-34-18-22 16,51 23-30-16,-51-23-39 0,69 23-77 0,-69-23-125 16,64 0-334-16,-13 10 54 0,4-17 353 0</inkml:trace>
  <inkml:trace contextRef="#ctx0" brushRef="#br2" timeOffset="38146.867">14440 4669 815 0,'0'0'103'0,"-13"-42"-7"15,13 42 5-15,-17-50 14 0,17 50-7 0,-25-42-27 16,25 42-8-16,-48-28-12 0,23 23-4 0,-16-8 10 16,8 13-14-16,-8 0-11 0,2 6-10 15,-2 2-10-15,2 5 2 0,-3 1-6 0,1 5-4 16,0 6-6-16,2 3 0 0,4 7-5 0,1 8 6 16,1 2-4-16,1 8-7 0,2 4 23 0,1 6-20 15,3 2 18-15,5 4-8 0,1-4-11 16,8-2 5-16,5-1-10 0,3-6 0 0,8-3-18 15,-1-9-7-15,8-2-23 0,-4-13-14 0,12 9-38 16,-19-38-19-16,29 55-55 0,-29-55-45 16,17 32-58-16,-17-32-166 0,0 0 48 0,20 30 376 15</inkml:trace>
  <inkml:trace contextRef="#ctx0" brushRef="#br2" timeOffset="38334.3731">13489 5247 1333 0,'0'0'196'0,"-39"-27"-64"15,39 27-22-15,0 0-27 0,0 0-22 0,-27-16-18 16,27 16-15-16,0 0-11 0,0 0-5 16,25-14-3-16,-25 14-1 0,51-17-2 0,-14 4-4 15,6 1-1-15,7-2-10 0,4 2-9 0,1-4-17 16,7 7-14-16,-3-7-13 0,10 13-14 0,-9-13-26 16,16 16-20-16,-21-25-43 0,27 30-64 0,-29-26-69 15,3 2-194-15,15 19 109 0,-25-30 383 16</inkml:trace>
  <inkml:trace contextRef="#ctx0" brushRef="#br2" timeOffset="38553.1331">14819 4542 1504 0,'-25'-16'76'16,"25"16"-25"-16,-30-8 3 0,30 8-2 16,-30 8-11-16,30-8-11 0,-43 32-6 15,18-6 2-15,-3 6-4 0,1 7 1 0,-3 5-7 16,0 5-11-16,-2 2 20 0,2 7-24 0,0 1 16 15,2 2-10-15,-1 1-9 0,6-4 7 0,4-2-9 16,5-3 6-16,7-4-14 0,3-5-4 0,9-3-20 16,4-13-8-16,11 2-20 0,-20-30-19 0,53 39-32 15,-53-39-36-15,76 16-64 16,-48-29-100-16,10-1-172 0,20 13 51 0,-22-36 436 0</inkml:trace>
  <inkml:trace contextRef="#ctx0" brushRef="#br2" timeOffset="39334.583">14976 5025 1364 0,'-48'-25'221'0,"48"25"-116"0,-33-9-35 16,33 9-16-16,-32 2-19 0,32-2-8 15,-32 16-7-15,32-16 1 0,-35 35-1 0,35-35 4 16,-34 48-2-16,20-15 3 0,-4-1-6 0,4 7 1 16,2-2-20-16,3-2 0 0,3-2 0 0,5-3 0 15,4-3 0-15,-3-27 0 0,14 40 0 0,-14-40 0 16,27 28 0-16,-27-28 0 0,35 14 0 0,-10-14 0 15,2-3 0-15,3-6 0 0,3-5 0 16,3-5 0-16,3-4 0 0,0-4 0 16,0-6 0-16,-4-2-6 0,-1-6 1 0,-2 2-5 15,-2-1 5-15,-4 5-2 0,-3-2 4 0,-5 1-4 16,-5-1 5-16,-5 6-3 0,-4 1 5 0,-2 2-2 16,-6 3 3-16,4 25-3 0,-14-41 4 0,14 41-3 15,0 0-12-15,-34-22 12 0,34 22-12 0,0 0 14 16,-33 7 13-16,33-7-13 0,0 0 12 15,-32 38-11-15,32-38-3 0,-13 39 3 0,13-39-2 16,0 44 2-16,0-44-1 0,15 39 2 0,-15-39-3 16,28 39 3-16,-28-39-2 0,42 24 1 0,-17-17-1 15,2-1 3-15,5-6 1 0,5 0 3 0,2-4-2 16,3-1-1-16,-5-4-4 0,1 0-1 16,-6 0 2-16,-4-1-1 0,-2-3 1 0,-26 13-2 15,43-22 0-15,-43 22 0 0,30-22 0 16,-30 22 0-16,0 0 0 0,0 0 0 0,0 0 0 15,0 0 0-15,0 0 0 0,0 0 0 0,0 0 0 16,0 0 0-16,0 0 0 0,0 0 0 0,-21 34 0 16,5-9 0-16,-2 3 0 0,-1-2 0 0,3 2 0 15,-2 1 0-15,4-3 0 0,1-1 0 0,13-25 0 16,-15 40 0-16,15-40 0 0,-2 35 0 16,2-35 0-16,0 0 0 0,23 32 0 0,-23-32 0 15,33 9 0-15,-8-9 0 0,0-4 0 0,3-1 0 16,4-4 0-16,2-3 0 0,0-6 0 15,1 1 0-15,2-4 0 0,-1-2 0 0,-3 0 0 16,-1-4 0-16,-2 4 0 0,-3 1 0 0,-27 22 0 16,44-45 0-16,-44 45 0 0,37-38 0 0,-37 38 0 15,29-28 0-15,-29 28 0 0,0 0 0 16,0 0 0-16,0 0 0 0,0 0 0 0,0 0 0 16,0 0 0-16,21 42 0 0,-23-16 0 0,-1 1 0 15,-3 4 0-15,1-1 0 0,1-2 0 0,3-1 0 16,1-27 0-16,3 46 0 0,-3-46 0 0,13 33 0 15,-13-33 0-15,0 0 0 0,24 18 0 0,-24-18 0 16,0 0 0-16,34-9 0 0,-34 9 0 16,28-30 0-16,-10 4 0 0,3 1 0 15,1-5 0-15,-1-2 0 0,0 1 0 0,-1-3 0 16,-6 4 0-16,-2-1 0 0,-3-1 0 0,-4 0 0 16,2 6 0-16,-5-4-54 0,-2 30-27 0,-7-57-58 15,7 57-147-15,0 0-330 0,-11-26 33 0,11 26 296 16</inkml:trace>
  <inkml:trace contextRef="#ctx0" brushRef="#br2" timeOffset="39928.3033">17525 4486 879 0,'25'-32'324'0,"-25"32"-172"0,0 0-40 0,0 0-27 16,0 0-27-16,0 0-21 0,0 0-21 0,-20 35-3 15,20-35 1-15,-32 53 11 0,7-19-1 0,4 8 5 16,-4 0-11-16,2 4-1 0,2 0-13 0,2 1-12 15,-1 3 23-15,1-1-28 0,1 0 27 0,2 1-13 16,2-3-12-16,0-3 0 0,5 4-19 0,-4-8-22 16,15 11-11-16,-9-14-8 0,20 11-35 15,-19-22-23-15,26 17-112 0,-20-43-25 0,10 36-90 16,13-6-53-16,-23-30 339 0</inkml:trace>
  <inkml:trace contextRef="#ctx0" brushRef="#br2" timeOffset="40100.1922">17061 4982 1489 0,'-27'11'125'0,"27"-11"-64"0,-26 2-22 0,26-2-19 16,0 0-12-16,0 0-10 0,0 0 0 0,0 0 1 16,35 14 0-16,-8-14 0 0,5-4-2 0,12-1-15 15,-2-9-29-15,20 9-40 0,-16-25-63 0,29 28-63 16,-24-33-57-16,16 14-148 15,6 8 14-15,-20-25 280 0</inkml:trace>
  <inkml:trace contextRef="#ctx0" brushRef="#br2" timeOffset="40506.48">17906 4512 1473 0,'-20'35'104'0,"-14"-8"-42"0,13 15 1 15,-5-7-8-15,8 11-7 0,-5-4-17 0,5 4-16 16,-3 2 26-16,5 1-27 0,-2-5 21 16,4 9-14-16,-2-7-10 0,2 1 5 0,-2-1-9 15,2-4 6-15,0 2-8 0,1-3 3 0,5-4-5 16,0-7 1-16,7-2-5 0,1-28 3 16,7 33-5-16,-7-33 1 0,0 0 0 0,37 18 0 15,-37-18 3-15,37-7 0 0,-37 7 1 0,46-23-2 16,-16 0 2-16,0-3-2 0,2-8 2 0,-2-1-2 15,2 0 2-15,0-2-4 0,0 3 5 0,-2 5-4 16,-3-1 2-16,-6 5-1 0,-2 0 1 0,-19 25-2 16,32-38 3-16,-32 38-3 0,0 0 1 0,27-25-1 15,-27 25 0-15,0 0 1 0,0 0 0 16,0 0 1-16,-2 35-1 0,-1-10 2 0,-5 5-3 16,1 0 3-16,-3 5-8 0,-1-3 1 15,6-3-12-15,-2 1-5 0,10-1-13 0,-3-29-4 16,22 51-10-16,-22-51-12 0,47 35-24 0,-47-35-22 15,71 19-35-15,-42-31-31 0,29 23-38 0,-23-29-53 16,13-3-148-16,14 19 25 0,-26-30 368 0</inkml:trace>
  <inkml:trace contextRef="#ctx0" brushRef="#br2" timeOffset="41506.5006">18703 5130 891 0,'-16'-49'241'0,"16"49"-92"0,-9-28-41 16,9 28-26-16,-16-28-21 0,16 28-17 0,-28-20-8 15,28 20-2-15,-32-12-1 0,32 12 0 0,-32 2-5 16,32-2 0-16,-29 14-7 0,29-14 1 15,-30 32-1-15,30-32 2 0,-30 40-2 16,14-12 2-16,0-1-5 0,2 1 3 0,-2 0-8 16,4 4 1-16,-2-4-8 0,3-2 1 0,4-1-4 15,7-25 0-15,-11 35-2 0,11-35 0 0,0 0-1 16,0 30 2-16,0-30-2 0,0 0-1 0,0 0 1 16,0 0 1-16,30 2 2 0,-30-2 0 0,25-25 0 15,-25 25-4-15,37-49 3 0,-15 21-4 0,1-4 4 16,1 2-5-16,1 0 3 15,-2 0-5-15,-1 2 5 0,-1-2-3 0,0 5 3 0,-5 1-2 16,2-3 3-16,-18 27-3 0,26-42 4 16,-26 42-3-16,25-37 2 0,-25 37-1 0,25-24 0 15,-25 24-1-15,25-18 0 0,-25 18-2 0,24-7 1 16,-24 7 0-16,29 2 0 0,-29-2 0 0,33 5-1 16,-33-5-1-16,32 10 0 0,-32-10 1 0,25 15 1 15,-25-15 1-15,23 17 0 0,-23-17 1 16,0 0-1-16,32 21 2 0,-32-21 0 0,0 0 0 15,0 0-1-15,25 14 0 0,-25-14 1 0,0 0-1 16,0 0 1-16,0 0 1 0,0 0 0 0,0 0 2 16,0 0 4-16,0 0 3 0,0 0 1 0,0 0-1 15,0 0-4-15,0 0-2 0,-25 14-3 0,25-14 3 16,-28 20 1-16,28-20 2 16,-34 33-3-16,34-33-5 0,-46 46 0 0,21-21 0 15,2 1 0-15,2 2 0 0,1-1 0 0,6 1 0 16,14-28 0-16,-21 44 0 0,21-44 0 0,-4 37 0 15,4-37 0-15,13 28 0 0,-13-28 0 0,32 20 0 16,-6-17 0-16,6-3 0 0,5-3 0 0,6-6 0 16,3-5 0-16,2-6 0 0,1-1 0 0,-1 0 0 15,-7-5 0-15,-2 3 0 0,-7-4 0 16,-4-3 0-16,-5 2 0 0,-3-2 0 0,-8 2 0 16,-1 0 0-16,-6-2 0 0,-3 3 0 0,-6 1 0 15,-3 0 0-15,7 26 0 0,-26-43 0 0,26 43 0 16,-32-37 0-16,32 37 0 0,-32-19 0 15,32 19 0-15,-29-7-1 0,29 7-2 0,0 0 2 16,-24 11 6-16,24-11-5 0,-6 22 0 0,6-22 0 16,7 36 0-16,-7-36 0 0,23 30 0 15,-23-30 0-15,34 26 0 0,-34-26 0 0,41 21 0 16,-41-21 0-16,42 20 0 0,-17-12 0 0,2-4 0 16,1 3 0-16,4-4 0 0,3-3 0 0,-1 0 0 15,5-3 0-15,-2-4 0 0,2-4 0 0,2 1 0 16,-8-3 0-16,1 1 0 0,-6-4 0 0,-3 2 0 15,-25 14 0-15,39-23 0 0,-39 23 0 16,0 0 0-16,25-23 0 0,-25 23 0 16,0 0 0-16,0 0 0 0,0 0 0 0,0 0 0 15,0 0 0-15,0 0 0 0,-30 29 0 0,30-29 0 16,-34 44 0-16,15-13 0 0,-2 1 0 0,3 7 0 16,-2-2 0-16,4 0 0 0,4-2 0 0,1-5 0 15,6 0 0-15,3-6 0 0,2-24 0 0,11 43 0 16,-11-43 0-16,25 31 0 0,-25-31 0 15,40 16 0-15,-13-16 0 0,7-7 0 0,5-5 0 16,5-8 0-16,0-4 0 0,0-4 0 0,2-4 0 16,-1 0 0-16,-3-1 0 0,-3 3 0 0,-3-2 0 15,-10 6 0-15,-1 1 0 0,-25 25 0 0,37-40 0 16,-37 40 0-16,16-25 0 0,-16 25 0 16,0 0 0-16,0 0 0 0,0 0 0 0,0 0 0 15,0 0 0-15,-35 21 0 0,35-21 0 16,-27 41 0-16,27-41 0 0,-21 44 0 0,21-44 0 15,-11 42-47-15,11-42-24 0,4 40-24 0,-4-40-21 16,18 37-27-16,-18-37-57 0,38 29-123 0,-6-15-187 16,-32-14 38-16,66 17 403 0</inkml:trace>
  <inkml:trace contextRef="#ctx0" brushRef="#br2" timeOffset="42053.4355">20693 5041 1140 0,'-7'-25'262'0,"-7"-7"-165"0,14 32-36 15,-12-47 3-15,12 47-7 0,-16-37-3 0,16 37-3 16,-25-25-3-16,25 25-6 0,-27-11-12 0,27 11-6 16,-33 4-6-16,33-4 0 0,-43 21-3 0,43-21 4 15,-48 41-6-15,22-15 6 0,1 4-4 16,2 7-15-16,-2 0 0 0,2 2 0 0,5-1 0 16,4-4 0-16,7-4 0 0,7-2 0 0,0-28 0 15,16 46 0-15,-16-46 0 0,32 30 0 0,-32-30 0 16,46 14 0-16,-16-18 0 0,4 1 0 0,5-11 0 15,2-6 0-15,-1-4 0 0,-1-4 0 0,-2-2 0 16,1-2 0-16,-5 5 0 0,1-2 0 16,-4-3 0-16,-2-2 0 0,-1 1 0 15,-6-2 0-15,-1 1 0 0,-4 8 0 0,-6-2 0 16,-10 28 0-16,14-32 0 0,-14 32 0 0,0 0 0 16,0 0 0-16,0 0 0 0,-26 10 0 0,3 17 0 15,-4 8 0-15,-6 13 0 0,-3 5 0 0,-3 8 0 16,0 8 0-16,-2 10 0 0,1 7 0 0,-5 2 0 15,-1-1 0-15,-3-4 0 0,3-4 0 16,5-5 0-16,7-6 0 0,6-9 0 0,1-12 0 16,6-3 0-16,2-12 0 0,5-4 0 0,14-28 0 15,-20 32 0-15,20-32 0 0,0 0 0 0,0 0 0 16,0 0 0-16,0 0 0 0,-2-28 0 16,2 28 0-16,13-53 0 0,-4 19 0 0,1-3 0 15,1-3 0-15,-1-6 0 0,3-3 0 0,1-9 0 16,6-6 0-16,3-5 0 0,5-3 0 15,7 2 0-15,1 1 0 0,3 6 0 0,-4 8 0 16,-1 11 0-16,-8 9 0 0,-3 10 0 0,-23 25 0 16,39-32 0-16,-39 32 0 0,39-19 0 0,-39 19-82 15,50-3-62-15,-50 3-82 0,58-4-162 0,-29 1-193 16,1-6 48-16,18 16 441 0</inkml:trace>
  <inkml:trace contextRef="#ctx0" brushRef="#br2" timeOffset="42428.4569">21398 4403 1692 0,'0'0'182'0,"0"0"-134"0,-5-26-9 15,5 26 3-15,0 0-6 0,-37 8-28 0,37-8-8 16,-41 34 0-16,18-9 0 0,-2 6 0 16,2 8 0-16,-3 5 0 0,-1 2 0 0,-1 1 0 15,1 4 0-15,-1 2 0 0,1 2 0 0,2-1 0 16,1-1 0-16,2-2 0 0,5-3 0 0,1-8 0 15,5-4 0-15,4-5 0 0,5-4 0 0,2-27 0 16,13 39 0-16,-13-39 0 0,24 22 0 16,-24-22 0-16,36 4 0 0,-10-9 0 0,1-8 0 15,5-4 0-15,3-6 0 0,1 2 0 16,-1-4 0-16,0-1 0 0,-1 1 0 0,-2 0 0 16,2-1 0-16,-4-1 0 0,0 3 0 0,-4-1 0 15,-26 25 0-15,39-28 0 0,-39 28 0 0,0 0 0 16,0 0 0-16,25-5 0 0,-25 5 0 0,0 0 0 15,0 37 0-15,-2-13 0 0,-1 6 0 0,-4 2 0 16,0-2 0-16,1-2 0 0,-2 0 0 16,2 0 0-16,-3-5 0 0,4 7 0 0,5-30-19 15,-11 50-62-15,11-50-38 0,0 49-77 0,0-49-139 16,0 0-253-16,-3 23 44 0,3-23 380 16</inkml:trace>
  <inkml:trace contextRef="#ctx0" brushRef="#br2" timeOffset="42975.3421">22537 4370 1312 0,'32'7'186'0,"-32"-7"-134"0,0 0-10 0,0 0 3 15,0 0 2-15,0 0-1 0,0 0-3 0,0 0-1 16,-9 44-2-16,9-44-11 0,-16 54-3 0,2-20-10 16,0 4 1-16,-2 6-10 0,-4 2 2 0,3 12-8 15,-5 1-10-15,-2 2 21 0,0 3-20 16,0-6 19-16,1 3-7 0,5-6-8 16,2-4 3-16,7-3-13 0,0-4-5 0,8-4-17 15,-3-3-8-15,13 2-32 0,-9-39-19 0,16 56-45 16,-16-56-57-16,0 0-319 0,37 23-1 0,-37-23 207 15</inkml:trace>
  <inkml:trace contextRef="#ctx0" brushRef="#br2" timeOffset="43147.2204">22161 4967 1717 0,'-40'12'96'0,"40"-12"-42"15,0 0-18-15,0 0-9 0,0 0-11 0,0 0-5 16,0 0 2-16,0 0 4 0,26-5-2 15,10 1-1-15,10-5-8 0,12-3-5 16,13-4-16-16,0-7-28 0,12 7-35 0,-17-21-58 16,33 34-122-16,-46-36-184 0,25 13-120 0,-2 10 74 15,-23-21 488-15</inkml:trace>
  <inkml:trace contextRef="#ctx0" brushRef="#br2" timeOffset="43553.4753">23222 4230 1456 0,'-16'25'319'0,"16"-25"-281"16,-28 14-13-16,28-14 8 0,-21 30 5 15,21-30-1-15,-30 49-1 0,8-15-7 0,1 5 0 16,-4 1-22-16,4 6-7 0,-9 1 0 0,3 6 0 16,-3 2 0-16,-3 0 0 0,1-1 0 15,-2 2 0-15,-1 1 0 0,1-1 0 0,-1-1 0 16,3-2 0-16,5-9 0 0,6-2 0 0,7-12 0 15,7-2 0-15,7-28 0 0,2 37 0 0,-2-37 0 16,0 0 0-16,31 32 0 0,-31-32 0 0,34 0 0 16,-34 0 0-16,46-21 0 0,-14 1 0 0,2-4 0 15,3-5 0-15,0-2 0 0,-2 1 0 0,-1 0 0 16,-4 2 0-16,0-1 0 16,-8 5 0-16,-22 24 0 0,35-39 0 0,-35 39 0 15,23-26 0-15,-23 26 0 0,0 0 0 0,0 0 0 16,0 0 0-16,0 0 0 0,0 0 0 0,0 0 0 15,-5 42 0-15,-1-14 0 0,-2 4 0 0,0 1 0 16,0 1 0-16,6-1 0 0,0-5 0 0,6 6 0 16,-1-8-20-16,8 2-43 0,-11-28-14 0,32 50-41 15,-32-50-55-15,44 35-125 0,-44-35-274 16,26 12 48-16,5 1 323 0</inkml:trace>
  <inkml:trace contextRef="#ctx0" brushRef="#br2" timeOffset="43928.4928">23298 4997 1132 0,'-1'26'290'0,"1"-26"-214"0,0 0-9 16,0 0 17-16,0 0 6 0,28 28-18 0,-28-28-11 16,35 21-14-16,-10-12-4 0,-25-9-10 0,53 11-5 15,-22-8-11-15,2-3-10 0,1 0-7 0,-1-3 0 16,3-1 0-16,-4 1 0 0,-2-4 0 0,0 0 0 15,-30 7 0-15,48-20 0 0,-48 20 0 16,39-19 0-16,-39 19 0 0,26-23 0 0,-26 23 0 16,13-23 0-16,-13 23 0 0,1-25 0 15,-1 25 0-15,-14-31 0 0,14 31 0 0,-30-34 0 16,30 34 0-16,-42-28 0 0,17 17 0 0,0 4 0 16,-3 2-10-16,-2 3 11 0,-2 6 8 0,-2 3-9 15,-1 11 0-15,-2 1 0 0,-2 7 0 0,0 2 0 16,0 4 0-16,5 3 0 0,2 2 0 15,6-1 0-15,6-1 0 0,8-2 0 0,8 1 0 16,6-1 0-16,10-3 0 0,6-5 0 0,9-2 0 16,1-9 0-16,9 2-21 0,0-11-16 0,11 0-14 15,-2-12-16-15,16 7-28 0,-14-23-35 0,28 27-89 16,-32-41-132-16,17 12-184 0,4 4 45 16,-21-18 440-16</inkml:trace>
  <inkml:trace contextRef="#ctx0" brushRef="#br2" timeOffset="44397.2553">24251 4861 1417 0,'0'0'181'0,"-42"14"-81"16,42-14-13-16,-36 18-16 0,36-18-12 0,-39 28-14 15,39-28-3-15,-37 35-11 0,37-35-17 0,-35 46-14 16,19-20 0-16,-2 2 0 0,18-28 0 16,-30 48 0-16,30-48 0 0,-25 41 0 0,25-41 0 15,-17 36 0-15,17-36 0 0,-11 27 0 0,11-27 0 16,0 0 0-16,0 0 0 0,2 25 0 15,-2-25 0-15,0 0 0 0,0 0 0 0,26-7 0 16,-26 7 0-16,29-27 0 0,-29 27 0 0,37-39 0 16,-37 39 0-16,39-38 0 0,-39 38 0 0,39-46 0 15,-22 21 0-15,1 1 0 0,0-1 0 16,-2-2 0-16,0 3 0 0,0-1 0 0,0 0 0 16,-16 25 0-16,28-44 0 0,-28 44 0 0,0 0 0 15,25-21 0-15,-25 21 0 0,0 0 0 0,0 0 0 16,0 25 0-16,0-25 0 0,-2 44 0 0,-3-19 0 15,3-1 0-15,0 1 0 0,2-25 0 0,2 44 0 16,-2-44 0-16,12 35 0 0,-12-35 0 16,20 27 0-16,-20-27 0 0,0 0 0 15,35 21 0-15,-35-21 0 0,34 0 0 0,-34 0 0 16,42-14 0-16,-42 14 0 0,45-23 0 0,-45 23 0 16,44-30 0-16,-44 30 0 0,35-27 0 0,-35 27 0 15,30-19 0-15,-30 19 0 0,27-11 0 0,-27 11 0 16,0 0 0-16,0 0 0 0,25 20 0 0,-25-20 0 15,2 40 0-15,-2-40 0 0,-4 46 0 16,4-46 0-16,-7 49-36 0,7-49-30 0,2 50-60 16,-2-50-97-16,0 0-377 0,1 35 5 0,-1-35 195 15</inkml:trace>
  <inkml:trace contextRef="#ctx0" brushRef="#br1" timeOffset="50413.2432">1169 6582 1048 0,'0'0'91'0,"0"0"-48"0,0 0 4 15,13-27-4-15,-13 27 4 0,0 0 3 0,0 0-8 16,0 0-11-16,0 0-7 0,-9 34-5 0,9-34 3 16,-16 45 18-16,9-11-26 0,-8-1 33 0,8 6-32 15,-9 5 8-15,6 7 4 0,-3 6-16 0,3 8 5 16,-1 5-14-16,2 8 7 0,-1 5-13 15,-3-1 9-15,1 8-11 0,-2-2-2 0,-2-3 22 16,2-8-22-16,1-6 16 0,3-10-14 0,11-10-27 16,-1-19-23-16,18 0-37 0,-18-32-51 0,46 16-57 15,-46-16-50-15,46-39-246 0,7 25 67 0,-23-36 430 16</inkml:trace>
  <inkml:trace contextRef="#ctx0" brushRef="#br1" timeOffset="50850.7892">1568 7246 1154 0,'0'0'97'0,"0"0"-58"0,0 0-8 0,0 0 14 16,0 0 17-16,0 0 12 0,37-6-8 16,-37 6-11-16,25-12-14 0,-25 12-14 0,0 0-10 15,33-11-10-15,-33 11-4 0,0 0 0 0,0 0 2 16,0 0 1-16,25 27 6 0,-25-27 0 15,4 40 3-15,-6-10-5 0,-3 9 0 0,-6 3-5 16,-3 2 6-16,-6 4-7 0,-1-2-4 0,0-2 25 16,1-4-26-16,4-6 25 0,6-8-17 0,10-26-8 15,-13 30 0-15,13-30-3 0,0 0 0 16,0 0-1-16,0 0 3 0,0 0 0 0,29-2 1 16,-29 2 4-16,33-30-2 0,-8 4 3 0,5-8-2 15,0-4-14-15,4-1 24 0,1-9-24 0,1 8 26 16,-1-6-6-16,1 2-6 0,-4 4 6 0,-1 3-7 15,-4 0 3-15,-2 5-5 0,-4 2 3 0,-2 5-4 16,-19 25 4-16,31-31-3 0,-31 31 1 16,0 0 1-16,0 0-1 0,0 0 0 15,0 0 0-15,0 0 1 0,10 31-2 0,-10-6 2 16,-2 10-4-16,-1 2-2 0,-2 7-15 0,-4-5-3 16,5 9-21-16,-1-13-3 0,12 12-23 0,-9-15-12 15,22 10-5-15,-20-42-55 0,40 62-52 0,-40-62-111 16,41 21-196-16,5 2 142 0,-17-39 359 0</inkml:trace>
  <inkml:trace contextRef="#ctx0" brushRef="#br1" timeOffset="51178.9308">2737 7115 1341 0,'-43'-10'75'0,"11"13"-14"0,-10-8 5 0,10 10-3 16,-7-5-8-16,9 14-13 0,-6-5-13 15,6 5-5-15,2-1-6 0,28-13-2 0,-43 30-6 16,43-30-2-16,-26 31-5 0,26-31 2 0,-9 30-5 16,9-30 0-16,5 32-3 0,-5-32 3 0,25 28-2 15,-25-28 3-15,43 19-1 0,-15-15 0 0,0-1 0 16,6 1 2-16,1-8-1 0,1 4 0 0,1 0 1 16,-3-3-1-16,-6 3-1 0,-3 3 1 15,-25-3-2-15,33 8 2 0,-33-8-1 0,0 0 3 16,23 28 0-16,-23-28 1 0,-1 33-3 0,-8-8 3 15,-5 3-6-15,-4 2 2 0,-2 5 10 16,-3-1-30-16,0-1 24 0,2-3-27 0,2-4 7 16,19-26-1-16,-32 44-11 0,32-44-15 0,-9 25-31 15,9-25-35-15,0 0-34 0,0 0-28 0,39-5-44 16,-39 5-68-16,30-53-170 0,18 39 202 16,-27-34 251-16</inkml:trace>
  <inkml:trace contextRef="#ctx0" brushRef="#br1" timeOffset="51553.9404">3193 7184 1072 0,'18'-30'241'0,"-18"30"-153"16,0 0-44-16,0 0 2 0,0 0 4 15,0 0-1-15,0 0-10 0,-25 2-11 16,25-2-12-16,0 0-5 0,-26 32 0 0,26-32 6 16,-20 38 4-16,13-10 6 0,-3 1-4 0,1 4 1 15,-2-3-6-15,2 5 1 0,2-5-6 0,2 4 1 16,1-6-7-16,4-28-1 0,4 44-6 0,-4-44-11 15,16 30 11-15,-16-30-9 0,28 16 27 0,-28-16-14 16,44 7 0-16,-17-11-1 0,5-5-16 16,2-3 26-16,3-6-11 0,0-4 10 0,0-7-9 15,0-2-5-15,-1-6 5 0,-3 3-3 0,-3-1 3 16,-1 0-4-16,-3 1 3 0,-3-3-4 0,0 4 5 16,-3-2-4-16,-2 3 3 0,-4 4-3 0,-4 3 3 15,-10 25-2-15,13-37 0 0,-13 37 0 16,0 0 1-16,0 0-1 0,0 0 0 0,0 0-2 15,0 0-2-15,-9 34 2 0,-2-3-1 16,1 6 3-16,-4 6-6 0,1-1 3 0,3-2-12 16,-3-1 0-16,10-2-15 0,-1-7-2 0,9 2-20 15,-5-32-18-15,29 45-40 0,-29-45-32 0,51 25-72 16,-51-25-137-16,51-32-138 0,1 27 111 0,-22-39 378 16</inkml:trace>
  <inkml:trace contextRef="#ctx0" brushRef="#br1" timeOffset="51757.049">4447 6376 1649 0,'0'0'84'0,"-47"47"-44"16,18-8-1-16,-3 5-8 0,-1 7-15 0,-5 4 17 16,1 8-28-16,2-1 15 0,3 3-6 15,4 0-14-15,3-5 5 0,7 0-9 0,4-7 4 16,7 3-15-16,2-5-6 0,8 2-32 0,-5-9-21 15,18 14-59-15,-17-32-64 0,36 36-144 0,-10-23-236 16,-8-13 79-16,19 16 476 0</inkml:trace>
  <inkml:trace contextRef="#ctx0" brushRef="#br1" timeOffset="52257.0787">4855 7098 689 0,'1'-27'251'0,"-1"27"-124"0,4-31-12 15,-4 31-4-15,0 0-21 0,0 0-25 16,-25-25-18-16,25 25-16 0,-39 7-10 0,13 2-1 15,-6 3 2-15,0 9 8 0,-5-1 3 0,3 11 5 16,-7-3-5-16,6 8 0 0,-4-1-4 16,5 4 4-16,1-6-6 0,8 2 1 0,2-5-12 15,7-5-1-15,16-25-10 0,-16 35-2 0,16-35-3 16,0 0 1-16,18 34 1 0,-18-34 0 0,35 14 3 16,-35-14-1-16,50-2 2 0,-18-5-2 15,5-7 1-15,2-4-3 0,1-1-1 0,1-4-1 0,-2-2 2 16,0 2-2-16,-2-3 1 0,1 0-2 0,-3 1 3 15,-3-1-4-15,-2 1 5 16,-5 0-3-16,-4 1 2 0,-21 24-2 0,30-43 1 16,-30 43-2-16,18-35 2 0,-18 35 0 0,0 0 1 15,9-30-2-15,-9 30 2 0,0 0-3 0,0 0 0 16,0 0-2-16,0 0-2 0,-15 35 0 0,15-35-1 16,-15 51 4-16,6-19-4 0,-2 2 4 0,0 3-8 15,3-2 1-15,2 4-11 0,1-6 1 0,5 0-14 16,2-8-4-16,8 0-24 0,-10-25-25 15,32 30-31-15,-32-30-22 0,52 5-36 0,-52-5-54 16,63-51-241-16,-11 39-2 0,-20-36 424 0</inkml:trace>
  <inkml:trace contextRef="#ctx0" brushRef="#br1" timeOffset="52460.2086">5774 6300 1379 0,'0'0'210'15,"0"0"-139"-15,-32 32-27 0,32-32-12 0,-46 54 2 16,16-13-6-16,0 12 4 0,0 3-11 0,0 7-13 16,1 6 19-16,1 10-24 0,0-1 18 0,-1 4-6 15,4-2-12-15,2-6 4 0,6-2-12 0,1-7 2 16,5-3-22-16,-3-8-25 0,9 4-9 16,-4-12 14-16,7 5-16 0,-5-15 6 0,16 6-41 15,-9-42-103-15,3 46-105 0,-3-46-225 16,0 0 33-16,14 24 489 0</inkml:trace>
  <inkml:trace contextRef="#ctx0" brushRef="#br1" timeOffset="53210.3092">5189 6957 1231 0,'-15'47'427'0,"15"-47"-377"15,-31 29-21-15,31-29 2 0,-1 29 3 0,1-29 1 16,24 29 2-16,-24-29-4 0,54 21-1 0,-17-21-7 15,9 3-7-15,5-6-5 0,6-2-8 16,1-3 1-16,1-2-3 0,-1-4-1 16,1 5-1-16,-1-5-1 0,2 2-1 0,-3 1 2 15,-7-3-3-15,-3 5 1 0,-6 0 1 0,-2 2 0 16,-5 4-1-16,-8-1 2 0,-26 4-1 0,36-3-1 16,-36 3 2-16,0 0-2 0,0 0-1 0,0 0 1 15,0 0 0-15,0 0 0 0,-23 35 4 0,-2-17-2 16,-2 4 1-16,-6 1-2 0,-1 0 2 0,0 4-2 15,1 3 3-15,1 0-4 0,0 3 4 16,4-1-3-16,3-1 3 0,4-1-2 0,6-1-1 16,7 0-4-16,6-4 2 0,5 0-3 0,-3-25 4 15,23 37-1-15,-23-37 0 0,38 17 0 16,-14-13 2-16,5-8-1 0,1-3-2 0,2-7-1 16,1-5-2-16,4-6-1 0,2-1-4 0,-1-6 4 15,-5-1-5-15,-4 1 7 0,-3 0 0 0,-5 2 5 16,-3-1 1-16,-5-5 0 0,-5 1-2 15,-4 3-1-15,-2-3-8 0,-1 3-1 0,-2 1-7 16,1 1 7-16,0 3 1 0,0 27 9 0,-2-37 2 16,2 37 7-16,0 0 4 0,0 0 4 0,0 0 1 15,0 0-6-15,0 0-5 0,0 0-5 0,0 0-4 16,0 0 1-16,0 0 3 0,0 0 3 16,0 0 2-16,21 32 3 0,-21-32 0 0,25 18 0 15,-25-18 1-15,32 17-2 0,-32-17 0 16,39 13 0-16,-13-8 0 0,1-3-1 0,5 1 0 15,0-3-3-15,-4 2-1 0,-1 2-3 0,-27-4 0 16,42 7 0-16,-42-7 0 0,30 17 0 0,-30-17 0 16,16 27 0-16,-16-27 0 0,0 31 0 0,0-31 0 15,-16 46 0-15,2-18 0 0,-4 0 0 0,-1-1 0 16,-1-1 0-16,3-3 0 0,17-23 0 16,-29 48 0-16,29-48 0 0,-23 35 0 0,23-35 0 15,-10 28 0-15,10-28 0 0,0 0 0 0,0 0 0 16,0 0 0-16,0 0 0 0,0 0 0 0,0 0 0 15,26-2 0-15,-26 2 0 0,30-33 0 16,-30 33 0-16,38-46 0 0,-38 46 0 0,35-46 0 16,-35 46 0-16,32-49 0 0,-18 24 0 0,-2-1 0 15,-1-2 0-15,0 3 0 0,-11 25 0 16,21-47-3-16,-21 47-11 0,23-44-10 0,-23 44-5 16,25-41-17-16,-25 41-12 0,26-30-26 0,1 30-51 15,-24-26-70-15,36 40-137 0,-14-16-219 0,-25 2 44 16,53 7 489-16</inkml:trace>
  <inkml:trace contextRef="#ctx0" brushRef="#br1" timeOffset="53725.9344">7572 6909 898 0,'0'0'124'0,"-39"6"-24"16,5-10-4-16,34 4-8 0,-66 9-2 0,36 5 1 16,-16-12-1-16,14 14-9 0,-10-11-19 0,10 14-12 15,-2-5-19-15,8 2-5 0,1-2-3 0,25-14-2 16,-28 23-6-16,28-23-2 0,0 0-7 0,-2 35 0 16,2-35-1-16,28 21 0 0,-28-21 0 15,46 16 2-15,-17-9-2 0,4-1 0 0,-1-1-1 16,2 0 5-16,-2 0 3 0,-1 1 3 15,-2-1 1-15,-4 4-2 0,-25-9-2 0,37 16-1 16,-37-16-3-16,0 0 2 0,23 30-1 0,-23-30 2 16,-4 24-2-16,4-24 5 0,-17 30-4 0,17-30 2 15,-34 44-2-15,34-44-1 0,-43 43-5 0,43-43 2 16,-47 38-3-16,20-18 0 0,-1 1-4 16,1-2-2-16,27-19-11 0,-46 28-7 0,46-28-22 15,-30 18-13-15,30-18-44 0,0 0-52 0,0 26-132 16,0-26-310-16,0 0 74 0,0 0 371 0</inkml:trace>
  <inkml:trace contextRef="#ctx0" brushRef="#br1" timeOffset="54897.8811">9091 6916 633 0,'0'0'144'0,"0"0"-29"16,-28-28-7-16,28 28-19 0,-30-3-9 0,30 3-11 16,-52 3-6-16,27 11 2 0,-19-9-1 0,11 17 2 15,-15-8-4-15,7 10 0 0,-10-4-8 0,8 11-2 16,-6-2-13-16,2 6 0 0,0-5-11 0,4 3 2 16,4-5-8-16,9-6-1 0,30-22-9 15,-35 31-6-15,35-31-6 0,0 0-2 0,0 0-2 16,5 25 0-16,-5-25 3 0,32 9 0 0,-32-9 1 15,53 0 2-15,-19-6-1 0,5-2 0 0,1-6 1 16,3-2-1-16,1-5 1 0,0 1-1 0,1-3 1 16,-3-1-3-16,-3 1 3 0,-5 2-3 0,-4-1 4 15,0 3-2-15,-30 19 2 0,43-32-2 16,-43 32 2-16,24-22-1 0,-24 22 1 16,0 0 1-16,0 0 2 0,0 0-1 0,0 0 0 15,0 0 0-15,0 0-4 0,0 0 0 0,0 0-3 16,-28 31 3-16,14-8-4 0,-2 5 4 0,3 2-2 15,1-2 1-15,3 1-2 0,4 1 4 0,1-2-4 16,4-4 3-16,4-1-3 0,-4-23 2 0,14 41-3 16,-14-41 3-16,32 31-2 0,-7-20 3 15,0 0 0-15,5-6 0 0,0-3-1 0,3-4 2 16,3-2-1-16,-1-8-1 0,2 1 2 0,-1-6-2 16,1-1 2-16,-2-5-2 0,-1 0 3 15,2-3-2-15,-1 0 3 0,-5-1-4 0,-3 3 4 16,-27 24-2-16,42-43 4 0,-42 43 1 0,21-28 1 15,-21 28-2-15,0 0 1 0,0 0-2 0,0 0 0 16,0 0 0-16,0 0-1 0,0 0-4 16,0 0 0-16,0 0 0 0,0 0-2 0,-7 27 2 15,7-27-2-15,-17 45 3 0,17-45-3 0,-16 43 4 16,16-43-3-16,-6 33 1 0,6-33 0 0,2 25-1 16,-2-25 1-16,0 0-1 0,0 0-1 0,0 0 1 15,0 0 0-15,27 7 1 0,-27-7 1 0,24-14 1 16,-24 14 0-16,41-41-2 0,-16 11 2 0,2 0-4 15,-3-3 4-15,-1 3-4 0,0 2 5 16,-1-1-5-16,-3 3 6 0,-19 26-2 16,32-42 3-16,-32 42-2 0,25-27-1 0,-25 27-2 15,0 0 1-15,0 0-1 0,30-19 0 0,-30 19 1 16,0 0-2-16,37 9 2 0,-37-9 0 0,41 17 0 16,-15-8-1-16,1 2 0 0,1-4 0 0,1 0 0 15,1 0 0-15,2-2 0 0,-2-1 0 16,-2-1 0-16,0-1 0 0,-1-5 0 0,0-3 0 15,-3-3 0-15,1-1 0 0,0-4 0 0,-25 14 0 16,44-39 0-16,-24 13 0 0,-3 3 0 0,-2-4 0 16,-3 1 0-16,-3-1 0 0,-4 1 0 0,-5 26 0 15,-2-44 0-15,2 44 0 0,-12-33 0 0,12 33 0 16,0 0 0-16,-41-22 0 0,41 22 0 16,-44 11 0-16,17 3 0 0,-1 9 0 15,0 5 0-15,1 9 0 0,1 2 0 0,6 7 0 16,1-2 0-16,4 0 0 0,5-7 0 0,5-2 0 15,5-7 0-15,8 0 0 0,-8-28 0 0,32 44-32 16,-32-44-38-16,57 43-51 0,-32-49-82 0,42 27-258 16,-19-19-148-16,7-7 59 0,14 14 550 0</inkml:trace>
  <inkml:trace contextRef="#ctx0" brushRef="#br1" timeOffset="55554.1528">12125 6705 1221 0,'-27'-14'77'15,"27"14"-29"-15,-32-7-2 0,32 7-20 16,-46 5 10-16,20 4-3 0,-11 0 5 0,3 8 8 16,-7-4 0-16,6 13 3 0,-6-7-14 0,7 8-4 15,-3-4-13-15,11 5-3 0,-1-3-7 16,8-1 1-16,19-24-3 0,-27 39 0 0,27-39-4 15,-5 28 0-15,5-28-5 0,0 0 2 0,28 30 1 16,-28-30 2-16,37 7 0 0,-12-5 4 0,2-4 0 16,5 0 0-16,-1-3 0 0,0 0-3 0,-3 0-1 15,-3 1-1-15,-25 4 0 0,40-5 0 0,-40 5 0 16,25 2 0-16,-25-2-1 0,0 0 3 0,0 0 1 16,0 0 1-16,6 29-1 0,-6-29 1 15,-11 39-4-15,11-39 2 0,-23 50-4 16,5-22 3-16,-1 2-4 0,-3-4 5 0,-1 4-5 15,-1-4 4-15,1 1-3 0,23-27 3 0,-45 44-4 16,45-44 3-16,-32 32-3 0,32-32 0 0,0 0-2 16,0 0-6-16,0 0-12 0,0 0-11 0,0 0-27 15,0 0-26-15,52 10-58 0,-40-43-108 0,24 8-286 16,4 6 12-16,-8-22 347 0</inkml:trace>
  <inkml:trace contextRef="#ctx0" brushRef="#br1" timeOffset="55944.8022">12383 6855 1541 0,'-26'-11'124'0,"26"11"-55"0,0 0-22 0,0 0-12 16,0 0-13-16,0 0-7 0,0 0-4 0,0 0-5 16,0 0-2-16,0 0-1 0,0 0-2 0,-7 28 7 15,7-28 3-15,-5 43 9 0,-3-19-1 0,3 4 3 16,-4 2-8-16,2 4 2 0,-2-1-5 0,2-3 1 15,2-2-4-15,5-28 0 0,-4 43-5 0,4-43 0 16,9 26-4-16,-9-26 0 0,0 0 1 16,34 25-2-16,-34-25 2 0,42-2 2 15,-13-9-2-15,6-8 0 0,4-2 1 0,4-6-3 16,-1-2 3-16,2-5-1 0,-1 1 3 0,-2 1-3 16,-6 2 3-16,-1 4-4 0,-8 1 3 0,-26 25-3 15,45-42 3-15,-45 42-3 0,26-22 1 0,-26 22 0 16,0 0 2-16,0 0 1 0,0 0 1 0,0 0-4 15,0 0 0-15,0 0 0 0,-14 29 0 16,14-29 0-16,-30 45-1 0,12-18 2 0,0 5-2 16,4-3 1-16,2 3-2 0,1-4 2 0,6-1-10 15,5-27-2-15,0 46-15 0,0-46-10 0,18 33-14 16,-18-33-10-16,39 30-37 0,-39-30-38 0,67 9-93 16,-67-9-160-16,60-39-144 0,-7 28 73 0,-17-31 460 15</inkml:trace>
  <inkml:trace contextRef="#ctx0" brushRef="#br1" timeOffset="56444.8105">13561 6037 1220 0,'-28'-31'209'0,"28"31"-116"0,0 0-23 16,0 0-13-16,0 0-17 0,0 0-13 15,0 0-8-15,-32 26 5 0,20 1 2 0,-1 13 12 16,-4 8-6-16,4 6 7 0,-5 4-10 0,2 4 3 15,-1 0-10-15,1 5 4 0,-2-1-10 16,2 3-5-16,-2 0 6 0,3 1-17 0,-3-3 0 16,0 2 0-16,4-4 0 0,0-3 0 0,1-9 0 15,3-11 0-15,4-9 0 0,5-1 0 0,2-7 0 16,-1-25 0-16,11 40 0 0,-11-40 0 16,0 0 0-16,28 21 0 0,-28-21 0 0,30-3-6 15,-30 3 4-15,39-25-1 0,-14 4 1 0,-2-2-2 16,6-3 0-16,-3-2-2 0,4-2 5 0,-3 0-2 15,-2 3 3-15,-1 1 0 0,-4-1 1 0,-1 4-1 16,3-1 4-16,-3-1-5 0,2-1 4 0,-1 1-3 16,-20 25 1-16,39-40-3 0,-39 40 3 15,30-23-1-15,-30 23 0 0,25-9 1 0,-25 9-2 16,25 3 0-16,-25-3-1 0,24 18 1 16,-24-18 0-16,22 37 1 0,-14-12 0 0,-4 1 2 15,-2 2-3-15,-4 2 4 0,-3-2-3 0,-1 4 3 16,-3-2-4-16,-1-4 2 0,-6-1-2 0,-2 0 3 15,-1-1-3-15,-4 1 3 0,-7-2-2 0,-2 0 2 16,-5-2-4-16,-2-3 2 0,0-1-5 16,0-3 1-16,3 0-7 0,1-3-4 0,6-2-10 15,1-6-10-15,28-3-14 0,-41-1-15 0,41 1-27 16,0 0-25-16,0 0-50 0,-28-27-61 0,28 27-131 16,44-16-145-16,-33-15 146 0,30 25 357 0</inkml:trace>
  <inkml:trace contextRef="#ctx0" brushRef="#br1" timeOffset="56819.8461">14333 6819 1071 0,'0'0'341'0,"-3"-24"-208"15,3 24-38-15,0 0-10 0,0-25-22 16,0 25-25-16,0 0-10 0,-32-18-8 0,32 18-2 15,-34 8-7-15,34-8-2 0,-44 22-3 16,17-4 5-16,-1 1 1 0,0 10 7 0,-4-3-5 16,4 2 5-16,1-1-7 0,4-3 1 0,23-24-8 15,-30 43 1-15,30-43-7 0,-7 33 1 0,7-33-1 16,16 25 0-16,-16-25-1 0,40 14 3 0,-9-14-2 16,6-4 0-16,5-5-2 0,3-3-2 15,1 2 1-15,-2 1-1 0,-2 0 3 0,-6 2 0 16,-6 2 2-16,-5 1-1 0,-25 4 1 0,30 5-1 15,-30-5 1-15,0 0 3 0,3 29 0 0,-3-29 3 16,-21 40-1-16,-2-10 4 0,-7 2-4 0,-5 1 3 16,-3 2-7-16,3-1 1 0,1-4-5 0,6-4 2 15,28-26-6-15,-39 35-5 0,39-35-12 16,0 0-11-16,-9 27-22 0,9-27-21 16,0 0-47-16,27-25-78 0,21 8-293 0,-13-6-81 15,2-13 154-15</inkml:trace>
  <inkml:trace contextRef="#ctx0" brushRef="#br1" timeOffset="57101.1073">15162 6207 1630 0,'0'0'107'0,"0"0"-68"0,-26 0-8 0,26 0 4 16,-22 29-3-16,7-4 5 0,-7 0-6 16,-1 10-4-16,-3 2-9 0,1 7 0 0,-3 5-6 15,3 4 6-15,-2 4-6 0,4-1-12 0,0 2 0 16,2 4 0-16,0-4 0 0,1 3 0 0,2-1 0 16,1 0 0-16,1-3 0 0,0-3 0 0,2-1-18 15,1-11-16-15,6 2-27 0,-9-19-96 0,32 24-75 16,-16-49-59-16,-7 35-297 0,16-5 81 15,-9-30 349-15</inkml:trace>
  <inkml:trace contextRef="#ctx0" brushRef="#br1" timeOffset="57288.6126">14668 6841 1627 0,'-44'-16'201'15,"44"16"-105"-15,0 0-32 0,0 0-12 16,0 0-45-16,0 0-7 0,0 0 0 0,0 0 0 15,0 0 0-15,0 0 0 0,25 24 0 0,-25-24 0 16,47 11 0-16,-18-11 0 0,4 2-27 0,-2-9-45 16,11 14-47-16,-15-27-79 0,36 36-201 15,-22-21-192-15,5-4 33 0,11 16 476 0</inkml:trace>
  <inkml:trace contextRef="#ctx0" brushRef="#br1" timeOffset="57867.5181">15695 7080 550 0,'23'-33'179'0,"-23"33"-77"16,0 0-15-16,32-16-3 0,-32 16-13 0,0 0-14 16,0 0 10-16,0 0 8 0,0 0 7 15,0 0-2-15,11-28-14 0,-11 28-9 0,0 0-6 16,0 0-1-16,-30-23-5 0,30 23-8 0,-29-13-6 16,29 13-6-16,-42-12-4 0,17 10-2 0,-5 1-2 15,0 2 0-15,-6 3 0 0,1 6-2 0,-4 3-2 16,0 6-1-16,-2 4-3 0,1 2 4 0,-3 6-1 15,1 6 6-15,-3-1-1 0,5 4 4 0,2-1-5 16,7-6-2-16,8-3-14 16,8-5 0-16,15-25 0 0,-7 35 0 0,7-35 0 15,0 0 0-15,38 30 0 0,-12-28 0 0,8-6 0 16,10-8 0-16,9-7 0 0,6-6 0 0,8-5 0 16,4-5 0-16,0-4-1 0,1-2-3 0,-3 1 4 15,-3-1-2-15,-4 1 5 0,-7 1-5 0,-4 4 4 16,-8 2-3-16,-10 3 3 0,-8 3-2 15,-25 27 3-15,27-39-3 0,-27 39 0 0,0 0 0 16,-8-26 0-16,8 26 0 0,-30 5 0 0,30-5 0 16,-53 32 0-16,21-7 0 0,-3 8 0 0,1 2 0 15,2 8 0-15,2-3 0 0,5 4 0 0,6-2 0 16,7-3 0-16,5-5 0 0,8-4 0 0,8-6-8 16,-9-24-12-16,37 42-6 0,-8-24-17 15,3-11-7-15,8 5-21 0,-6-19-29 16,21 14-35-16,-23-29-57 0,30 25-51 0,-29-31-69 15,13 0-114-15,9 19 15 0,-28-30 402 0</inkml:trace>
  <inkml:trace contextRef="#ctx0" brushRef="#br1" timeOffset="58195.6855">16407 6941 608 0,'-3'-25'195'0,"-8"-10"-38"0,11 35-30 16,-10-47-8-16,10 47-4 0,-13-30-5 0,13 30-11 16,0 0-14-16,0 0-23 0,-25 1-24 15,25-1-11-15,-23 27-5 0,11-1 8 0,-4 1 1 16,2 8 6-16,-6 0-8 0,3 6 5 0,-5-1-9 15,3 4 5-15,-1-5-8 0,3 0-1 16,3-9-7-16,3 1-4 0,11-31-10 0,-13 41 0 16,13-41 0-16,-3 26 0 0,3-26 0 0,0 0 0 15,0 0 0-15,0 0 0 0,37-2 0 16,-37 2 0-16,51-37 0 0,-17 9 0 0,3-7 0 16,6-4 0-16,-1-1 0 0,1 1 0 0,-1 0 0 15,-3 4 0-15,-5 0 0 0,-2 5 0 0,-6-2 0 16,-3 4 0-16,-3 2 0 0,-2 1 0 0,-18 25 0 15,23-32 0-15,-23 32 0 0,0 0 0 0,0 0 0 16,0 0 0-16,0 0 0 0,0 0 0 0,-11 50 0 16,-1-17 0-16,-3 9 0 0,0 1 0 15,-3 1 0-15,4-4 0 0,1 4-11 16,3-9-37-16,10 6-25 0,-6-15-29 0,24 15-47 16,-18-41-57-16,35 53-109 0,-35-53-232 0,43 30 62 15,3-8 375-15</inkml:trace>
  <inkml:trace contextRef="#ctx0" brushRef="#br1" timeOffset="58476.9136">17211 6793 1058 0,'0'0'300'0,"0"0"-207"16,0 0-26-16,-14-33 1 0,14 33-11 15,0 0-17-15,-32 12-6 0,32-12-3 0,-40 25 7 16,11-10 2-16,4 17 6 0,-10-2-6 0,3 7 5 16,-1 2-13-16,1 1 2 0,2-1-13 0,6 2-18 15,1-3-3-15,9-1 0 0,5-5 0 0,4-2 0 16,7-4 0-16,-2-26 0 0,18 43 0 0,-18-43 0 16,44 31 0-16,-16-24-8 0,8 0-27 0,-3-12-14 15,10 3-19-15,-10-14-25 0,17 13-37 16,-22-29-51-16,27 36-94 0,-28-20-221 0,5-12 3 15,12 17 275-15</inkml:trace>
  <inkml:trace contextRef="#ctx0" brushRef="#br1" timeOffset="58851.9564">17325 7006 1558 0,'0'0'107'0,"-37"16"-52"0,37-16-1 0,-11 28-16 16,11-28-13-16,0 0-8 0,2 30-3 0,-2-30 3 15,0 0 2-15,37 12 4 0,-37-12-1 0,44-5-2 16,-17 3-4-16,1-8-5 0,4 1-3 0,2-3-1 16,-3-6-6-16,1 6 1 0,-3-4-2 0,-3 2 1 15,-26 14-2-15,45-30 3 16,-45 30-2-16,28-23 1 0,-28 23 0 0,0 0 0 16,18-34 0-16,-18 34 1 0,-6-28 0 0,6 28-1 15,-19-24-3-15,19 24 2 0,-34-14-2 0,34 14 5 16,-48-2 3-16,20 9 0 0,-2 3 0 0,-6 6-1 15,1 4-5-15,-2 4 0 0,3 1 0 0,2 1 0 16,4 6 0-16,1 0 0 0,6 1 0 0,7 1 0 16,0-1 0-16,8-1 0 0,3-4 0 15,3 0 0-15,0-28 0 0,16 41 0 0,-16-41 0 16,39 31 0-16,-13-24-14 0,12-3-5 0,4-6 0 16,11-3-9-16,4-11-14 0,14 4-22 15,-7-16-36-15,21 14-30 0,-22-31-49 0,29 33-69 16,-30-30-97-16,6 5-141 0,13 19 114 0,-30-33 372 15</inkml:trace>
  <inkml:trace contextRef="#ctx0" brushRef="#br1" timeOffset="59164.4445">18363 6737 1701 0,'-57'-18'120'0,"57"18"-50"16,-51-18-19-16,24 15-11 0,-5-1-18 0,2 4-4 16,0 2-5-16,3 5-1 0,-1 2-12 0,3 3 0 15,-3 4 0-15,1 2 0 0,-1 3 0 0,1 2 0 16,3 1 0-16,1 1 0 15,5 0 0-15,18-25 0 0,-25 44 0 0,25-44 0 16,-9 33 0-16,9-33 0 0,5 30 0 0,-5-30 0 16,0 0 0-16,34 30 0 0,-34-30 0 0,37 12 0 15,-37-12 0-15,45 4 0 0,-21-2 0 0,-24-2 0 16,43 0 0-16,-43 0 0 0,37 2 0 0,-37-2 0 16,28 3 0-16,-28-3 0 0,0 0 0 0,0 0 0 15,22 28 0-15,-22-28 0 0,0 0 0 16,-14 39 0-16,14-39 0 0,-36 40 0 0,36-40 0 15,-44 41 0-15,19-20 0 0,-2-1 0 0,-1 1 0 16,-2 0 0-16,3-2 0 0,3-3 0 0,24-16 0 16,-32 25 0-16,32-25-40 0,0 0-32 0,-11 24-43 15,11-24-51-15,0 0-103 0,0 0-328 16,9-24 61-16,-9 24 285 0</inkml:trace>
  <inkml:trace contextRef="#ctx0" brushRef="#br1" timeOffset="59758.2263">19431 6238 1051 0,'31'-28'155'0,"-31"28"-82"0,9-30-16 0,-9 30-4 16,0 0-3-16,0 0 3 0,0 0-1 0,0 0-4 16,0 0-6-16,0 0-8 0,-25 49 2 0,8-15-3 15,4 12 6-15,-4 3-12 0,2 9 4 16,0 4-11-16,0 3 3 0,-1 4 4 0,4 1-26 16,-2-1 21-16,0-1-22 0,0-2 3 0,-1-5 8 15,3-4-14-15,-2-6 2 0,3 0-9 16,2-9-2-16,4-1-12 0,0-12-10 0,6 1-27 15,-1-30-21-15,6 43-49 0,-6-43-61 0,9 26-91 16,-9-26-234-16,0 0 57 0,0 0 330 0</inkml:trace>
  <inkml:trace contextRef="#ctx0" brushRef="#br1" timeOffset="59930.1303">19062 6863 1601 0,'-34'-7'129'0,"34"7"-48"0,-37 18-27 15,37-18-12-15,-25 21-16 0,25-21-7 0,0 0-13 16,-7 34-4-16,7-34-3 0,25 15 0 0,2-9-1 16,8-3 2-16,11-6-8 0,9-6-11 0,12-3-12 15,3-13-29-15,16 9-35 0,-13-19-39 16,26 24-54-16,-28-33-44 0,25 28-71 0,-19-3-141 16,-13-21 28-16,18 25 391 0</inkml:trace>
  <inkml:trace contextRef="#ctx0" brushRef="#br1" timeOffset="60305.1004">20102 6131 1699 0,'-25'7'49'0,"25"-7"-17"0,-32 42-2 0,23-15 11 16,-7 2-7-16,2 7 1 0,-4 2-5 0,1 6 1 15,-5 11-7-15,3 7 2 0,-4 1-10 0,-2 2-16 16,-1 0 0-16,-1 4 0 0,-1-4 0 0,1 0 0 15,1-1 0-15,1-4 0 0,3-7 0 16,5-6 0-16,1-10 0 0,9-7 0 0,7-30 0 16,-6 41 0-16,6-41 0 0,0 0 0 0,0 0 0 15,32 22 0-15,-32-22 0 0,39-17 0 16,-10-1 0-16,2-5 0 0,5-3 0 0,-1-6 0 16,1 1 0-16,-1 1 0 0,-5 1 0 0,-3 3 0 15,-27 26 0-15,46-37 0 0,-46 37 0 0,35-21 0 16,-35 21 0-16,0 0 0 0,30-2 0 15,-30 2 0-15,0 0 0 0,15 35 0 0,-12-8 0 16,-3 3 0-16,0 5 0 0,-2-2 0 0,2 1 0 16,0-1-18-16,7-1-35 0,1-4-6 0,11 2-25 15,-19-30-13-15,46 42-16 0,-46-42-20 0,67 30-37 16,-42-35-49-16,27 12-112 0,1-2-125 0,-20-26 143 16,29 25 313-16</inkml:trace>
  <inkml:trace contextRef="#ctx0" brushRef="#br1" timeOffset="60680.1139">20559 7008 1208 0,'0'0'126'0,"-45"-30"-29"16,45 30-4-16,-46-21-11 0,46 21-14 0,-46-11-13 15,46 11-11-15,-40-3-6 0,40 3-8 0,-39 7-7 16,39-7-2-16,-38 17-2 0,38-17 4 16,-35 32-1-16,35-32 4 0,-35 41-6 0,35-41-2 15,-31 45-5-15,19-22-2 0,12-23-2 0,-14 44-8 16,14-44-1-16,-2 36 0 0,2-36 0 0,18 29 0 15,-18-29 0-15,35 23 0 0,-35-23 0 16,50 9 0-16,-20-9 0 0,2-2 0 0,3-6 0 16,6-3 0-16,0-5 0 0,3-5 0 0,-1-2 0 15,-5-3 0-15,1-4 0 0,-3 3 0 16,-1-3 0-16,-3 0 0 0,-2 2 0 0,-7 2 0 16,-23 26 0-16,36-39 0 0,-36 39 0 0,0 0 0 15,16-30 0-15,-16 30 0 0,0 0 0 0,0 0 0 16,0 0 0-16,-29 11 0 0,29-11 0 0,-30 31 0 15,30-31 0-15,-37 50 0 0,19-24 0 0,1 1 0 16,2 1 0-16,1-2 0 0,7 1 0 0,7-27 0 16,-9 45 0-16,9-45-9 0,7 36-33 15,-7-36-8-15,0 0-12 0,36 23-16 16,-6-15-34-16,-30-8-54 0,60-8-127 0,-28-7-260 16,2-11 51-16,10 14 323 0</inkml:trace>
  <inkml:trace contextRef="#ctx0" brushRef="#br1" timeOffset="60867.6515">21281 6310 1234 0,'-16'32'293'0,"-17"-16"-217"16,8 19-24-16,-9 0-13 0,4 11 0 0,-5 0-17 16,3 10-13-16,-2-3 28 0,4 9-25 0,0-4 23 15,5 2-13-15,4 0-17 0,3-4 3 16,4-1-18-16,3-8-4 0,8 6-29 15,-4-14-23-15,16 12-46 0,-9-51-65 0,-6 55-381 16,12-26 16-16,-6-29 182 0</inkml:trace>
  <inkml:trace contextRef="#ctx0" brushRef="#br1" timeOffset="61039.5816">20833 6907 1669 0,'-35'-22'117'0,"35"22"-44"0,-14-30-14 0,14 30-12 15,0 0-16-15,0 0-11 0,12-30-10 16,-12 30-6-16,35-16-1 0,-4 11-4 0,4 1-13 16,6-5-20-16,5 11-31 0,-9-14-69 0,27 31-128 15,-34-19-332-15,16 4 0 0,-2 4 260 0</inkml:trace>
  <inkml:trace contextRef="#ctx0" brushRef="#br1" timeOffset="61586.3949">22188 6960 846 0,'0'0'220'16,"0"0"-104"-16,0 0-9 0,0 0-1 15,0 0-25-15,0-24-27 0,0 24-10 0,-27-6 3 16,27 6 4-16,-38-1-4 0,38 1-4 0,-50-2-7 16,25 5-1-16,-7-3-4 0,4 4 1 0,-8-1-1 15,5 6 1-15,-3 0-4 0,4 3-3 16,2 1-6-16,3 3-3 0,0 3-16 0,25-19 0 15,-39 46 0-15,23-18 0 0,2 2 0 16,1 7 0-16,3-2 0 0,3 4 0 0,3-6 0 16,6-5 0-16,-2-28 0 0,19 41 0 0,-19-41 0 15,47 14 0-15,-14-17 0 0,6-5 0 0,7-13 0 16,4-7 0-16,3-9 0 0,4-7 0 0,3-7 0 16,4-5 0-16,-2-2 0 0,0 3 0 0,-6-1 0 15,-4 3 0-15,-6 2 0 0,-6 1 0 0,-4 3 0 16,-4 1 0-16,-6 4 0 0,-3 3 0 15,-5 2 0-15,-7 5 0 0,-6 6 0 16,-5 26 0-16,-2-28 0 0,2 28 0 0,0 0 0 16,-26 5 0-16,26-5 0 0,-43 46 0 0,13-7 0 15,-6 6 0-15,-2 6 0 0,0 6 0 0,-2 1 0 16,4 0 0-16,6 0 0 0,4-3 0 0,13-4-1 16,2-9-47-16,19 6-25 0,-5-20-32 0,31 21-64 15,-34-49-85-15,65 32-283 0,-24-13-7 16,-4-15 229-16</inkml:trace>
  <inkml:trace contextRef="#ctx0" brushRef="#br1" timeOffset="61883.3292">22875 6944 1339 0,'0'0'135'16,"-33"-40"-60"-16,33 40-3 0,-32-12-3 0,32 12-10 15,-27 8-14-15,27-8-6 0,-30 23-1 0,30-23 2 16,-35 41-6-16,17-9 3 0,-3-3-11 0,3 5 2 15,0-1-17-15,0 3-11 0,3-5 0 0,0-2 0 16,5-1 0-16,10-28 0 0,-7 37 0 0,7-37 0 16,0 0 0-16,23 31 0 0,-23-31 0 0,28 6 0 15,-28-6 0-15,39-9 0 0,-39 9 0 16,48-25 0-16,-22 8 0 0,-1-1 0 16,-25 18 0-16,46-42 0 0,-46 42 0 0,39-48 0 15,-39 48 0-15,30-44-6 0,-30 44-9 0,13-40-4 16,-13 40-2-16,-4-32-9 0,4 32-3 0,-14-30-12 15,14 30-23-15,-28-28-42 0,28 28-94 0,-36-18-184 16,36 18-172-16,0 0 56 0,-46-32 461 0</inkml:trace>
  <inkml:trace contextRef="#ctx0" brushRef="#br1" timeOffset="62461.4238">23442 6932 1473 0,'0'0'120'16,"0"0"-75"-16,0 0-27 0,0 0-8 0,0 0-6 15,0 0 0-15,0 0 8 0,0 0 12 16,-20 39 5-16,13-14 10 0,7-25-3 0,-21 51 0 15,5-21-6-15,2 5 0 0,-5-2-7 0,1 2 3 16,-3-1-7-16,3-4 3 0,18-30-9 0,-28 40 1 16,28-40-7-16,0 0-2 0,0 0-3 0,-6 25-3 15,6-25 4-15,0 0 1 0,0 0-4 0,30-16 0 16,-30 16 0-16,45-40 0 0,-12 10 0 16,3-5 0-16,6-2 0 0,-1-2 0 0,1 2 0 15,-3-2 0-15,-3 9 0 0,-4 0 0 16,-6 7 0-16,-1 0 0 0,-25 23 0 0,34-28 0 15,-34 28 0-15,0 0 0 0,0 0 0 0,24-14 0 16,-24 14 0-16,0 0 0 0,0 0 0 0,-17 39 0 16,4-13 0-16,-3 2-10 0,-1 4-9 0,-1-2 2 15,4 4-8-15,-2-6-4 0,11 3-13 16,-2-6-8-16,12 5-25 0,-5-30-12 0,19 46-19 16,-19-46-23-16,43 30-31 0,-43-30-43 0,56 17-100 15,-13-4-143-15,-16-24 101 0,24 23 345 0</inkml:trace>
  <inkml:trace contextRef="#ctx0" brushRef="#br1" timeOffset="62727.354">24065 6957 1301 0,'-19'-23'141'0,"-9"5"-51"16,28 18-9-16,-34-9-10 0,34 9-17 0,-32 2-15 16,32-2-10-16,-34 11-8 0,34-11-1 0,-32 24-3 15,32-24 6-15,-26 39 0 0,15-14 6 0,-1 0-3 16,5 1 2-16,-2-1-7 0,4-1-2 0,5-24-9 15,-4 46-6-15,4-46-4 0,7 37 0 16,-7-37 0-16,23 28 0 0,-23-28 0 0,32 18 0 16,-32-18 0-16,36 5 0 0,-36-5 0 0,40-7 0 15,-40 7 0-15,39-18 0 0,-39 18 0 16,36-29 0-16,-36 29 0 0,28-39 0 0,-28 39 0 16,25-41-3-16,-25 41-14 0,17-42-10 0,-17 42-8 15,11-39-9-15,-11 39-12 0,2-35-24 0,-2 35-28 16,-5-32-58-16,5 32-114 0,0 0-253 15,0 0 25-15,0 0 319 0</inkml:trace>
  <inkml:trace contextRef="#ctx0" brushRef="#br1" timeOffset="62961.7534">24552 6129 1449 0,'-53'2'232'0,"53"-2"-193"0,-49 37-12 0,26-6 11 16,-7 5 1-16,1 8 0 0,-6 10-7 0,5 4 5 16,0 4-9-16,5 5 1 0,0-2-2 0,7 6-22 15,4-4 12-15,5-1-22 0,4 1 2 0,3-1 6 16,4-1-8-16,1-9 7 0,3 0-13 16,-1-12-12-16,6 1-21 0,-4-7 3 0,7 3-22 15,-14-41-17-15,25 56-48 0,-25-56-96 0,0 0-318 16,30 20-4-16,-30-20 219 0</inkml:trace>
  <inkml:trace contextRef="#ctx0" brushRef="#br1" timeOffset="63149.2452">24088 6830 1607 0,'-35'0'298'0,"35"0"-262"0,0 0-20 16,0 0 6-16,30 0 6 0,-3 0 3 0,3-4-22 15,7-3-9-15,11-3 0 0,1-1 0 0,6 4 0 16,-3-3-3-16,3 8-49 0,-9-7-41 16,10 21-73-16,-29-29-156 0,17 27-293 0,-9-1 57 15,-10-4 321-15</inkml:trace>
  <inkml:trace contextRef="#ctx0" brushRef="#br1" timeOffset="63305.567">24733 7394 1991 0,'0'0'56'0,"-37"12"-56"0,37-12 0 16,-41 0 0-16,41 0 0 0,0 0 0 0,-26-14 0 15,26 14 0-15,0 0 0 0,-6-28 0 0,6 28 0 16,0 0-128-16,-3-57-246 0,3 57-274 0,21-26 11 16,-21 26 378-16</inkml:trace>
  <inkml:trace contextRef="#ctx0" brushRef="#br3" timeOffset="84497.9815">8772 8144 747 0,'0'0'115'0,"-14"-27"-51"15,14 27-6-15,0 0 8 0,0 0 14 0,0 0 5 16,0 0-6-16,0 0-13 0,0 0-14 0,0 0-14 15,0 0-13-15,0 0-10 0,0 0-1 0,-12 25 4 16,19-2 9-16,-2 12-1 16,6 9 3-16,-2 11-13 0,1 6 8 0,-4 8 2 15,-1 7-26-15,-5 3 19 0,-2 4-29 0,-3 3 5 16,-6 4 14-16,-3 2-14 0,-4-4 15 0,-1-7-12 16,3-16 13-16,3-16-12 0,6-8 4 0,4-17-10 15,3-24-13-15,0 0-22 0,0 0-13 0,41 0-20 16,-29-28-18-16,20 7-36 0,-20-28-77 0,24 3-186 15,-4 5-76-15,-17-17 257 0</inkml:trace>
  <inkml:trace contextRef="#ctx0" brushRef="#br3" timeOffset="84888.6751">9162 8452 613 0,'0'0'125'0,"0"0"-91"0,0 0-14 0,0 0-9 15,0 0-3-15,0 0-1 0,0 0-4 0,0 0-5 16,0 0-11-16,0 0-20 0,0 0-21 0,-7-25-22 15,7 25-10-15,0 0-6 0,0 0-11 0,3-24-36 16,-3 24-83-16,0 0 222 0</inkml:trace>
  <inkml:trace contextRef="#ctx0" brushRef="#br3" timeOffset="85451.1323">8721 9067 942 0,'0'0'90'0,"0"0"-25"0,0 0-2 16,0 0 1-16,0 0-2 0,0 0-7 0,0 0-10 15,0 0-9-15,0 0-5 0,0 0-8 0,0 0-5 16,0 0-5-16,0 0-3 0,0 0-1 0,0 0-1 16,0 0-2-16,-2 40 7 0,2-40 2 15,7 50 7-15,-5-19-4 0,2 6 0 0,-3 4-14 16,-1 1 5-16,-5 7 6 0,1 4-28 0,-1 2 29 15,0 1-19-15,-4 0 12 0,-2 1 11 16,-1-4-10-16,0-2-1 0,1-5-8 0,4-6 5 16,2-8-7-16,-1-8 4 0,6-24-4 0,-2 32 2 15,2-32-4-15,0 0 0 0,0 0-5 0,0 0-10 16,0 0-11-16,29-12-19 0,-29 12-21 16,21-41-38-16,6 27-60 0,-24-32-98 0,4 4-232 15,18 14 44-15,-21-28 410 0</inkml:trace>
  <inkml:trace contextRef="#ctx0" brushRef="#br3" timeOffset="85982.7344">9160 8475 794 0,'0'0'169'0,"0"0"-126"0,0 0-1 16,0 0 13-16,0 0 10 0,0 0-2 0,0 0-10 16,0 0-14-16,0 0-8 0,0 0-7 0,0 0-6 15,0 0 0-15,0 0 0 0,0 0 0 16,0 0 1-16,0 0-2 0,-14 26-20 0,14-26 19 15,0 0-16-15,5 36 18 0,-5-36 7 16,7 47-3-16,-1-12 4 0,-8-1-7 0,4 5 2 16,-6 3-9-16,2-2 4 0,-5 4-6 0,2 2 7 15,-4 0-6-15,2 0 7 0,-4-4-10 0,3-3 4 16,-1-13-8-16,2 1 2 0,7-27-5 0,-11 30 0 16,11-30-2-16,0 0-3 0,0 0-2 15,0 0-4-15,0 0-11 0,16-30-22 0,-16 30-32 16,19-55-61-16,13 37-118 0,-21-22-280 0,7-6 33 15,10 18 341-15</inkml:trace>
  <inkml:trace contextRef="#ctx0" brushRef="#br3" timeOffset="86577.4779">9580 8811 1380 0,'-41'23'76'16,"41"-23"-14"-16,0 0-7 0,0 0-7 0,0 0-11 16,0 0-16-16,0 0-13 0,0 0-8 0,0 0-6 15,0 0-13-15,0 0-17 0,0 0-10 0,0 0-18 16,0 0-15-16,0 0-31 0,0-24-46 0,0 24-71 16,30-20-113-16,-21-10-85 0,23 27 247 15</inkml:trace>
  <inkml:trace contextRef="#ctx0" brushRef="#br3" timeOffset="86780.6601">9890 8801 1225 0,'0'0'108'0,"0"0"-53"0,-30-4-15 0,30 4 2 15,0 0 1-15,0 0-7 0,0 0-11 0,0 0-9 16,0 0-9-16,0 0-6 0,0 0-13 0,0 0-19 15,0 0-12-15,0 0-19 0,0 0-24 0,0 0-26 16,40-1-55-16,-40 1-58 0,25-32-202 16,9 35 32-16,-34-3 358 0</inkml:trace>
  <inkml:trace contextRef="#ctx0" brushRef="#br3" timeOffset="86936.8311">10320 8713 922 0,'0'0'294'0,"0"0"-187"15,0 0-37-15,0 0-25 0,0 0 6 0,0 0-10 16,0 0-17-16,0 0 0 0,0 0-19 16,-28-9-6-16,28 9-1 0,0 0-15 0,0 0-20 15,0 0-33-15,0 0-67 0,0 0-73 16,0 0-169-16,0 0-79 0,0 0 187 0</inkml:trace>
  <inkml:trace contextRef="#ctx0" brushRef="#br3" timeOffset="87124.3339">10664 8686 1467 0,'-16'25'43'15,"16"-25"0"-15,-16 25-4 0,16-25-5 0,0 0-5 16,-23 24-13-16,23-24-12 0,0 0-2 0,-30 20-3 16,30-20-3-16,0 0-15 0,0 0-21 0,0 0-41 15,0 0-53-15,0 0-69 0,0 0-87 16,0 0-193-16,12-27 62 0,-3-6 421 15</inkml:trace>
  <inkml:trace contextRef="#ctx0" brushRef="#br3" timeOffset="87577.4763">11153 7820 606 0,'0'0'109'0,"0"0"-6"0,0 0 3 0,0 0-5 16,0 0-8-16,0 0-11 0,0 0-9 15,0 0-13-15,0 0-12 0,0 0-3 16,0 0-1-16,-7 42 6 0,7-42-4 0,-2 60 2 16,-2-18-8-16,8 15 4 0,-2 4-11 0,5 11 8 15,-4 2-17-15,4 7 8 0,-1 9-4 0,4 7-25 16,-3 2 17-16,2 5-22 0,-4-4 0 0,-3 6 13 15,0-1-18-15,-2 3 14 0,0-8-13 0,-2-5-3 16,0-5 18-16,1-9-21 0,2-3 21 16,5-10-5-16,4-11-9 0,1-15 1 0,1-12-16 15,-12-30-8-15,34 26-19 0,-34-26-17 0,43-7-24 16,-31-19-28-16,22 10-48 0,-27-40-97 0,7 1-253 16,12 6 49-16,-17-27 361 0</inkml:trace>
  <inkml:trace contextRef="#ctx0" brushRef="#br3" timeOffset="87936.8824">11652 8399 677 0,'0'0'161'0,"0"0"-61"0,12-26 16 0,-12 26-7 16,0 0-5-16,-7-32-13 0,7 32-7 15,0 0-9-15,0 0-8 0,0 0-15 0,0 0-16 16,0 0-10-16,-3 41-3 0,3-11-2 0,5 12-9 15,-5 5 24-15,4 10-30 0,-4-3 22 0,0 8-15 16,-2 0-12-16,0-1 7 0,-3-3-12 0,-1-1 8 16,3-6-8-16,-1-7 4 0,4-9-12 0,-1-10-6 15,1-25-27-15,8 30-24 0,-8-30-37 16,0 0-39-16,41 28-87 0,-41-28-306 16,0 0 54-16,41-2 292 0</inkml:trace>
  <inkml:trace contextRef="#ctx0" brushRef="#br3" timeOffset="88686.8881">9782 9657 745 0,'0'0'154'0,"0"0"-78"0,0 0-8 15,0 0 17-15,0 0 11 0,25-32-7 0,-25 32-24 16,30-63-8-16,-7 22-15 0,-2-15 4 16,11-6 3-16,3-15-32 0,8-6 18 0,-1-18-27 15,10-1 0-15,1-12 15 0,3 3-21 0,3-2 15 16,1 4-4-16,-3 3-19 0,-4 8 18 0,-3 8-21 16,-8 7 4-16,-3 9 12 0,-5 5-12 0,-4 6 10 15,-5 12-9-15,-4 5 8 0,-4 9-7 16,-4 12 6-16,-13 25-4 0,12-26 3 0,-12 26 3 15,0 0-1-15,0 0 1 0,0 0-1 0,0 0-3 16,-26 14-1-16,26-14 0 0,0 0-1 0,-30 23 1 16,30-23 0-16,0 0 1 0,-29 30 0 0,29-30 1 15,0 0-3-15,0 0 3 0,-30 25-3 0,30-25 1 16,0 0 0-16,0 0 0 0,-26 8-1 16,26-8 1-16,0 0 0 0,-38 16-1 15,38-16 2-15,-33 29-1 0,33-29-3 0,-45 44 6 16,21-16-6-16,-6 2 5 0,-2 1-3 0,-2 3 3 15,-1-2-5-15,-1 3 10 0,3-2-1 0,2-1 9 16,1-9 2-16,30-23 4 0,-40 28-4 0,40-28-1 16,0 0-7-16,0 0-4 0,0 0-2 0,0 0-5 15,12-39 3-15,7 11-2 0,12-9 5 16,4-7-6-16,8 0 7 0,6-5-8 0,4-6 6 16,2 2-6-16,-2 2 8 0,-1 4-9 0,-3 8 7 15,-3 5-5-15,-7 8 4 0,-3 7-4 0,-8 8 2 16,-28 11-1-16,39-3 0 0,-39 3 2 15,0 0-1-15,18 35 1 0,-18-35 0 0,-7 51 1 16,-2-16-3-16,-4 6 5 0,-4 4-7 0,-3 8 8 16,-3 0-8-16,0-2 7 0,-2-2-9 15,4-3 7-15,3-5-6 0,2-6 1 0,9-5-29 16,7-30-41-16,6 40-79 0,-6-40-115 0,0 0-289 16,35-8 12-16,-35 8 337 0</inkml:trace>
  <inkml:trace contextRef="#ctx0" brushRef="#br3" timeOffset="90202.5661">11657 8702 617 0,'0'0'111'0,"0"0"-30"15,0 0-6-15,0 0-3 0,0 0-9 0,0 0-7 16,0 0-10-16,0 0-1 0,0 0-4 0,0 0-1 15,0 0-7-15,0 0-7 0,0 0-8 0,0 0-3 16,0 0-1-16,0 0-1 0,0 0-1 16,0 0-1-16,0 0-1 0,0 0-1 0,0 0 1 15,0 0 3-15,0 0 0 0,0 0 2 16,30-10 1-16,-30 10-2 0,0 0-1 0,0 0-2 0,0 0-1 16,29-4-1-16,-29 4-2 0,0 0 1 15,26-5-2-15,-26 5 0 0,0 0-2 0,34-7-1 16,-34 7 0-16,27-4-2 0,-27 4 0 15,30-5-1-15,-30 5 1 0,33-4-1 0,-33 4 0 16,36 0 0-16,-36 0 1 0,35 2-1 0,-35-2 0 16,36 0 0-16,-36 0 0 0,35 2 0 0,-35-2 1 15,37 2-1-15,-37-2 1 0,41-2-1 0,-41 2 0 16,44-2 1-16,-19-1-1 0,0 1 3 0,1-2 4 16,3-3 2-16,3 4 1 0,-4-4-1 0,4 0-5 15,0-2-2-15,1 2-1 0,5 2 0 16,-1-1-2-16,0 5 1 0,2-3 0 15,0 4-1-15,2 0 3 0,-1 2-1 0,5 0 1 16,-3-1-1-16,1 3-1 0,4-2-1 0,-2-1 1 16,1 3-1-16,0-4 2 0,-2 3-1 0,4-3 0 15,0 0 0-15,0 0 0 0,-4-3 1 0,2-1-1 16,0 4 1-16,0-5 0 0,4 2 0 0,-1-3-1 16,1 1 0-16,1-2 0 0,2 0 1 15,0 0 1-15,2 0 2 0,2 0-1 0,-2 1 1 16,1 1-2-16,1 2-2 0,2-1-1 0,-3 4 1 15,-1 0-1-15,-2 4 2 0,0-4 0 0,-1 3-2 16,-3 2 2-16,3 1-1 0,-3-1 0 16,1 2 1-16,0 0 0 0,1-2-1 0,-2 2 1 15,1-1-1-15,-2-1 0 0,0-1 0 16,0-1 0-16,-2-1 1 0,1 1 1 0,1-3-2 16,2 0 2-16,-6 0-3 0,2 0 1 0,0 0 1 15,0 0-2-15,2-1 0 0,0-3 1 0,0 4 0 16,-1-2 2-16,3 1 0 0,1 1-1 0,3-2 1 15,-1 2-3-15,0 0 2 0,0 2-1 0,0-1 0 16,2 1 0-16,0 0 1 0,0 1-1 0,0-3 1 16,-2 4 0-16,-2-1 0 0,1-3 0 15,1 4-1-15,0-1 1 0,0-1 0 0,0 0 1 16,0 0-2-16,2-2 8 0,-4-4 3 0,4 4 2 16,-1-5 2-16,0 1-5 0,1-3-4 15,2 0-1-15,1-2-1 0,1 2-1 0,-2-3 1 16,-3 1-3-16,1-1 2 0,2 1-4 0,-2-2 2 15,2 4-1-15,-1-2 1 0,1-1 0 0,1 1 0 16,1-2-1-16,-1 1 1 0,1-3-1 16,-3 6-15-16,1 4 34 0,-2 1-34 0,-2 0 34 15,-5 2-18-15,-4 2-19 0,-1-2 33 0,-4 2-33 16,0 1 34-16,-2 8-15 0,-2 1-1 0,-1 1 2 16,-2 1-1-16,-2-4 6 0,2 1 3 0,1-2 3 15,-1 1 0-15,5 1-1 0,-5-4-7 0,4 0 0 16,-1-4-2-16,1 1 0 15,-1-2-1-15,0-2 1 0,-1-4 0 0,2-1-1 16,-1-2 0-16,0-2-2 0,-3 0 0 0,-3-1-1 16,-5 3 2-16,-24 7 0 0,41-11 0 0,-41 11-8 15,27-9-9-15,-27 9-15 0,0 0-13 0,0 0-14 16,0 0-11-16,0 0-15 0,0 0-46 0,0 0-30 16,24 6-116-16,-24-6-178 0,0 0 22 0,0 0 347 15</inkml:trace>
  <inkml:trace contextRef="#ctx0" brushRef="#br3" timeOffset="91265.6641">18835 8547 1049 0,'0'0'64'0,"0"0"-25"16,-26 13-7-16,26-13-5 0,0 0-7 16,0 0-8-16,-21-25-10 0,21 25-2 0,0 0 20 15,0 0-29-15,-23-30 8 0,23 30-26 0,0 0-4 16,0 0 9-16,0 0 10 0,0 0 8 0,0 0 3 16,-23-25 2-16,23 25 3 0,0 0 7 0,0 0 6 15,0 0 6-15,0 0 3 0,0 0-1 0,0 0 1 16,0 0 2-16,0 0 1 0,0 0 4 15,0 0 0-15,0 0 0 0,0 0 1 0,0 0-3 16,0 0-1-16,0 0 0 0,0 0-5 0,0 0-3 16,0 0-3-16,0 0-5 0,0 0-5 15,0 0-2-15,0 0-4 0,0 0 0 0,0 0-23 16,0 0 20-16,0 0-19 0,0 0 20 0,0 0 4 16,0 0-2-16,14 41 1 0,-14-41-4 0,5 44 4 15,-3-18-4-15,0 2 4 0,-2 2-2 16,1 4 7-16,1-1-3 0,2 2 6 0,-1 1-6 15,1-1 4-15,-2 2-9 0,1 3 6 0,1 3-7 16,-1-1 6-16,1 2-7 0,-1-5 6 0,1 7-8 16,-1-1 7-16,1 1-9 0,-1 2 8 0,1-3 7 15,-1 3-28-15,1 1 28 0,1-1-27 0,-1 1 15 16,-1 1 9-16,1-5-1 0,0 3 11 16,-4-2-5-16,1 3 12 0,-1-1-11 15,0 3 7-15,0 0-9 0,0 0 2 0,0-2-8 16,0 2 4-16,0 4-8 0,0-1 7 0,0 6-9 15,0-3-8-15,-1-1 23 0,1 4-24 0,-2-2 25 16,0 4-9-16,0 3-7 0,0 0 9 0,1-2-8 16,-3 2 11-16,-3 1-11 0,0-1 6 0,0 0-9 15,-2 2 10-15,0-2-9 0,-1 0-5 16,-1-3 23-16,0 3-21 0,-1-3 22 0,1 3-6 16,-1-2-10-16,-2 1 7 0,1-1-9 0,3-1 9 15,-1 1-9-15,0-7 7 0,1 4-7 0,1-5 6 16,2-2-7-16,0-2 6 0,1 2 3 0,-1 0-23 15,0 1 23-15,2 1-23 0,-2-1 13 16,0-1 6-16,0 2-5 0,0-2 6 0,-2-2-8 16,2 1 8-16,0 1-7 0,1-3 5 15,1-3-5-15,1-5 7 0,-1-5-7 0,2 0 5 16,1-3-4-16,0-2 3 0,0-4-2 0,2-4 3 16,0-24-2-16,0 37 1 0,0-37-4 0,4 25 3 15,-4-25-4-15,0 0-5 0,0 0-11 0,0 0-8 16,0 0-17-16,0 0-13 0,0 0-26 0,0 0-15 15,0 0-9-15,0 0-16 0,0 0-4 16,0 0-56-16,0 0-111 0,30 7-143 0,-30-7 135 16,0 0 303-16</inkml:trace>
  <inkml:trace contextRef="#ctx0" brushRef="#br3" timeOffset="92000.0742">18515 12876 139 0,'0'0'15'0,"25"-33"-10"0,-25 33-4 0,0 0 1 15,16-27 7-15,-16 27 12 0,0 0 8 0,8-30 12 16,-8 30 3-16,0 0 3 0,0 0-2 0,0-26 7 15,0 26-5-15,0 0 4 0,0 0-2 0,0 0 3 16,0 0 5-16,0 0 10 0,-24-28 7 0,24 28 5 16,0 0-4-16,0 0 0 0,0 0-11 15,0 0-7-15,0 0-13 0,0 0-11 16,0 0-11-16,0 0-5 0,0 0-1 0,0 0-2 16,0 0 2-16,0 0 3 0,0 0 1 0,0 0 6 15,0 0 3-15,0 0 2 0,0 24 0 0,0-24-4 16,9 36-5-16,-2-8 3 0,-6 0-3 0,5 7 6 15,-6-1-6-15,3 5 2 0,-3-3 7 16,2 5-32-16,-4-2 29 0,4 5-30 0,-2-4 13 16,2 1 8-16,-2-1-9 0,2-1 2 0,-4-4-6 15,4-1 1-15,-1-6-8 0,3-2 5 0,-4-26-6 16,10 44 4-16,-10-44-4 0,9 36 4 0,-9-36-4 16,0 0 0-16,16 31-9 0,-16-31-8 15,0 0-22-15,0 0-18 0,22 30-27 0,-22-30-27 16,0 0-34-16,0 0-37 0,0 0-37 15,0 0-56-15,0 0-123 0,0 0 154 0,0 0 246 16</inkml:trace>
  <inkml:trace contextRef="#ctx0" brushRef="#br3" timeOffset="93187.6536">18584 13593 453 0,'0'0'77'16,"-14"34"-20"-16,14-34-2 0,0 0-6 0,-7 31-11 15,7-31-20-15,0 0-13 0,0 0-5 16,0 0-1-16,0 0 2 0,0 0-1 0,0 0 3 16,30-19-1-16,-30 19 1 0,0 0 1 0,18-27 1 15,-18 27 7-15,0 0 8 0,0 0 6 0,19-33 2 16,-19 33-4-16,0 0-9 0,0 0-2 0,0 0 9 16,0 0 14-16,0 0 18 0,0 0 11 0,0 0-1 15,0 0-11-15,0 0-19 0,0 0-17 0,0 0-12 16,0 0-2-16,0 0 2 0,0 0 6 15,0 0 1-15,0 0-1 0,0 0-6 16,0 0-2-16,0 0-4 0,0 0-1 0,0 0 2 16,0 0-1-16,0 0 2 0,0 0 2 0,0 0 0 15,11-26 0-15,-11 26-2 0,0 0 0 0,0 0-1 16,0 0 0-16,21-27 0 0,-21 27 0 0,0 0 0 16,0 0 0-16,0 0 1 0,0 0 0 0,0 0 1 15,0 0 0-15,0 0 3 0,0 0 2 16,0 0 3-16,0 0 1 0,0 0-3 0,0 0-1 15,0 0 1-15,0 0 3 0,-5 25 7 0,5-25 4 16,0 0 0-16,0 0-3 0,0 0-4 0,0 0-5 16,0 0 0-16,0 0 3 0,0 0 3 0,0 0 1 15,0 0 3-15,0 0-2 0,0 0 0 16,0 0-1-16,0 0-2 0,0 0 1 16,0 0-5-16,0 0-3 0,0 0-3 0,0 0-4 15,-32 3 0-15,32-3 1 0,0 0-1 0,-25 0 1 16,25 0 0-16,0 0 2 0,-32 4 0 0,32-4 1 15,0 0-1-15,-37 3 0 0,37-3 0 0,-30 2-1 16,30-2-1-16,-32 4 0 0,32-4-2 0,-34 3 1 16,34-3 1-16,-37 0-1 0,37 0 0 0,-43-2 0 15,43 2 0-15,-46-7 0 0,46 7 1 16,-51-10-1-16,23 5 1 0,-2-3-3 0,-2 3 2 16,2 0-1-16,-4 1 1 0,-1-1-1 0,-3 5 1 15,1-2-2-15,-2 1 2 0,0 2-1 16,-1 1 0-16,-3 3 0 0,-1 1-1 0,-4 1 2 15,-3 2-1-15,1-1 2 0,-3 1-1 0,1-2 0 16,-2 2-1-16,0-2 3 0,-2 0 1 0,1 0 3 16,-2 0-1-16,2-2 2 0,-1 1-2 15,2-1 1-15,-2-1 2 0,3-1-1 0,-4 1-1 16,2-3-1-16,-2 3-3 0,1-2 1 0,-1 1-1 16,2 1 0-16,-1-1 0 0,1 1-1 0,0-1 0 15,0 4 0-15,0 0-2 0,2 0 2 0,1 0-2 16,1 0 1-16,0 1 0 0,1-1 0 0,2-2-2 15,2 2 2-15,4-5-2 16,-1-1 2-16,2-1 0 0,4-1-2 0,4-5-1 16,1-2-3-16,5-3-2 0,27 11-9 0,-41-30-8 15,41 30-14-15,-21-39-20 0,9 8-22 0,12 31-23 16,-6-55-43-16,6 55-59 0,9-44-110 0,-3 18-152 16,-6 26 98-16,16-32 369 0</inkml:trace>
  <inkml:trace contextRef="#ctx0" brushRef="#br3" timeOffset="94125.1439">15759 13542 334 0,'0'0'136'0,"20"-35"-50"16,-20 35-10-16,-2-27-4 0,2 27 1 0,0 0 3 15,0 0-2-15,-16-28-1 0,16 28-8 0,0 0-16 16,0 0-13-16,-36 2-4 0,36-2 0 0,0 0 4 15,-31 18 6-15,31-18-2 0,-25 15-3 16,25-15-5-16,-25 23-3 0,25-23-1 0,-23 34-1 16,23-34-4-16,-18 31 1 0,18-31-6 15,-14 34 0-15,14-34-7 0,0 0-2 0,-3 30-4 16,3-30-3-16,0 0-1 0,0 0 0 0,0 0-1 16,31 23 4-16,-31-23-3 0,29 3 2 0,-29-3 1 15,33-3-1-15,-33 3 1 0,38-11-2 0,-38 11-1 16,40-19-2-16,-40 19 2 0,39-27-2 0,-39 27 3 15,36-30-2-15,-36 30 2 0,23-28-3 16,-23 28 3-16,12-24-2 0,-12 24 2 0,0 0-2 16,0-36 2-16,0 36-2 0,-9-26 3 0,9 26-3 15,0 0 2-15,-32-30 0 0,32 30-1 0,-31-9 1 16,31 9 0-16,-36-3-1 0,36 3 0 16,-34 5 1-16,34-5 0 0,-28 11 3 0,28-11-2 15,-25 22 2-15,25-22-3 0,-23 37 2 0,23-37-4 16,-16 52 7-16,11-23-4 0,2 7 9 15,-1-5-5-15,4 5 5 0,0-5-6 0,4 1 3 16,3-4-5-16,-7-28 2 0,17 44-5 0,-17-44 2 16,27 27-2-16,-27-27 1 0,34 12-1 0,-34-12 0 15,38-2 1-15,-38 2-1 0,45-17 3 0,-20 1-2 16,-25 16 2-16,44-46-4 0,-23 16 5 0,0-2-7 16,-1 1 5-16,-2-3-5 0,-4 4 4 15,-4 2-4-15,-1 2 5 0,-9 26-4 16,5-36 3-16,-5 36 1 0,0 0 0 0,0 0 1 15,-28-24 3-15,28 24-1 0,-33 0 0 0,33 0-2 16,-43 14-3-16,43-14 2 0,-46 26-2 0,19-5 5 16,1 1-2-16,1 4 4 0,0 0 0 0,2-3 3 15,23-23-2-15,-37 44 3 0,37-44-3 0,-25 32-1 16,25-32-6-16,0 0-1 0,0 0-4 16,0 0 1-16,0 0 1 0,0 0-1 0,0 0-2 15,36 18-3-15,-36-18-9 0,30-9-10 0,-30 9-21 16,32-21-30-16,-4 19-43 0,-24-28-76 0,31 26-169 15,-35 4-165-15,26-38 57 0,-26 38 467 16</inkml:trace>
  <inkml:trace contextRef="#ctx0" brushRef="#br3" timeOffset="96282.5719">13607 13662 445 0,'0'0'65'15,"0"0"-30"-15,0 0-5 0,13-30-4 0,-13 30-2 16,0 0-9-16,0-25-8 16,0 25-3-16,0 0 4 0,0 0 19 0,0 0 10 15,-32-10 12-15,32 10 8 0,0 0-6 0,-32 1 2 16,32-1 1-16,-25 4-3 0,25-4 2 0,-28 5-6 16,28-5-4-16,-27 9-1 0,27-9-6 0,-28 12-1 15,28-12-3-15,0 0-2 0,-37 27-4 0,37-27-1 16,-14 24-8-16,14-24-2 0,-8 27-8 0,8-27-3 15,0 0-3-15,0 31 0 0,0-31-3 16,0 0 2-16,20 29-1 0,-20-29 0 0,0 0 0 16,35 12 0-16,-35-12 1 0,32 0-1 0,-32 0 3 15,32-7-2-15,-32 7 1 0,30-11 0 16,-30 11 0-16,25-14-2 0,-25 14-1 0,0 0 1 16,35-24-2-16,-35 24 4 0,0 0 1 0,13-29-1 15,-13 29 0-15,0 0-1 0,-5-35 2 0,5 35-3 16,-15-28 8-16,15 28-8 0,-17-28 5 15,17 28-4-15,0 0 1 0,-34-32 0 0,34 32 1 16,-25-10-1-16,25 10 1 0,-26-2 0 0,26 2 4 16,-27 5 0-16,27-5 0 0,0 0-1 0,-34 27-4 15,34-27 1-15,-17 31-4 0,17-31 4 0,-13 41-3 16,8-15 3-16,1 2-2 0,3 1 4 0,1 0-1 16,3 0 11-16,1-5-4 0,-4-24 5 15,16 43-6-15,-16-43-4 0,23 26-3 16,-23-26 0-16,30 11-2 0,-30-11 4 0,35-2 0 15,-35 2 0-15,37-14 2 0,-37 14-2 0,38-27-3 16,-38 27-3-16,37-31 2 0,-37 31-3 0,30-39 8 16,-18 14-3-16,-3 1 4 0,-2-3-3 0,-3 2 3 15,-4 25-4-15,2-45 5 0,-2 45-1 0,-8-37 7 16,8 37 1-16,-19-28 3 0,19 28-3 16,-27-15 1-16,27 15-5 0,-35-8 0 0,35 8-4 15,-35 1-3-15,35-1-2 0,-32 11-2 0,32-11 3 16,-32 23-2-16,32-23 2 0,-30 30-1 0,30-30 2 15,-23 37 0-15,23-37 4 0,-16 39 2 16,16-39 2-16,-7 33-2 0,7-33-1 0,1 26-6 16,-1-26 1-16,0 0-3 0,0 0 1 0,32 27 0 15,-32-27-2-15,32-2 4 0,-32 2-1 16,37-12 2-16,-37 12 0 0,39-21-2 0,-39 21-3 16,38-29-2-16,-38 29-3 0,35-30 3 0,-35 30-2 15,28-28 7-15,-28 28-2 0,20-24 2 0,-20 24 0 16,0 0 0-16,5-25 3 0,-5 25 2 0,0 0 0 15,-14-25 3-15,14 25-6 0,0 0-2 0,-34-23-2 16,34 23 5-16,-32-12 0 0,32 12 0 16,-33-5-1-16,33 5-2 0,-30 0-2 0,30 0 1 15,-32 10 3-15,32-10-2 0,-29 18 5 16,29-18-2-16,0 0 1 0,-30 32-4 0,30-32 1 16,-14 31-4-16,14-31 3 0,-7 36-3 0,7-36 3 15,0 37-2-15,0-37 2 0,5 31-1 0,-5-31 0 16,0 0-2-16,25 27 0 0,-25-27-2 0,0 0 1 15,34 0-1-15,-34 0-4 0,25-11-10 16,-25 11-22-16,26-17-40 0,-22-8-52 0,24 28-125 16,-28-3-311-16,2-38 48 0,-2 38 271 0</inkml:trace>
  <inkml:trace contextRef="#ctx0" brushRef="#br3" timeOffset="97157.5456">13593 13764 138 0,'13'-27'90'16,"-13"27"-2"-16,0 0 15 0,5-33-3 0,-5 33 0 15,0 0-5-15,0 0 4 0,-4-35-6 16,4 35 7-16,0 0-8 0,0 0-6 0,0 0-9 16,0 0-10-16,0 0-12 0,0 0-9 0,0 0-13 15,0 0-6-15,0 0-6 0,0 0-5 0,0 0-3 16,0 0-2-16,0 0-1 0,0 0 0 16,0 0-3-16,0 0-2 0,0 0-3 0,0 0-1 15,0 0 1-15,0 0-3 0,0 0 2 0,0 0 0 16,0 0 0-16,0 0 1 0,0 0 4 0,0 0 5 15,0 0 11-15,0 0 1 0,0 0 0 0,0 0-9 16,-26 3-9-16,26-3-4 0,0 0-1 0,-25 2 2 16,25-2-1-16,0 0-1 0,-37 2 0 15,37-2 0-15,-36 2-1 0,36-2 1 16,-40 3 1-16,40-3-1 0,-45 4 1 0,45-4 0 16,-48 5 0-16,24-5 1 0,-1 0-1 0,0-2 1 15,25 2 0-15,-46-7 1 0,21 4 2 0,0-4-1 16,-1-2 0-16,-4 2-3 0,-2-2 0 0,0 2-1 15,-2-2-1-15,2 4 1 0,1-1-1 0,-7 1 0 16,1 3 1-16,-2 1 0 0,-3 1 2 16,-1 1-2-16,-1 1 2 0,-2 0 0 0,-2 0 0 15,2-1 2-15,0-1-3 0,0 0-1 0,-2 0 1 16,0-3-2-16,-1-1 2 0,1-1-1 0,-5 0 2 16,-2-2-1-16,2-2 0 0,-2-2-1 15,2 3 4-15,1-1-1 0,-1-2 3 0,0 1-2 16,-2-3-1-16,2 3-3 0,-2-1 0 0,2 1-3 15,2-1 4-15,-4 1-1 0,2 3 2 16,-2 1-3-16,-2 4 1 0,-1 1-1 0,-3 1 2 16,-2 1-1-16,-1-1 1 0,2 4 0 0,0-2-1 15,0 0 0-15,-4 1-5 0,1 1 1 0,-1-1-1 16,4 1 2-16,-1-1 3 0,1-1 2 0,-2 1-2 16,0-1 1-16,0-2 0 0,-3 2 0 0,1 0 0 15,-1-2 0-15,3 0-1 0,-1-2 0 16,3 0 1-16,-2-1-5 0,4-1 2 0,0-1 0 15,0 3-1-15,3 0 6 0,-2 1-1 16,3 1 1-16,-1 1 1 0,-3 3-1 0,-2-2-1 16,3 3 1-16,1 0-2 0,-2 0 2 0,1 1-1 15,1 1 2-15,-1 0-3 0,3-2 0 0,-1 0 0 16,2 4 2-16,2-2 2 0,0 2 2 0,2-2-3 16,3-2 1-16,0-1-3 0,2-1-1 15,0 1-1-15,3-1 1 0,1 1-2 0,3 0 0 16,3-1 0-16,5 1-1 0,0-1 0 0,7-1-3 15,24-2-5-15,-41 3-7 0,41-3-12 0,-25 0-16 16,25 0-26-16,0 0-39 0,0 0-76 0,0 0-97 16,0 0-226-16,0 0 32 0,18-30 423 0</inkml:trace>
  <inkml:trace contextRef="#ctx0" brushRef="#br3" timeOffset="98501.3157">7842 12778 643 0,'-24'-18'74'0,"24"18"3"0,-45-32 5 0,45 32 2 16,-42-31-8-16,42 31-15 0,-39-27-19 0,39 27-19 15,-46-17-10-15,19 10-12 0,1 5 7 0,-3 4 4 16,1 1 8-16,3 6 9 0,-5-6 1 0,30-3 3 16,-51 16-4-16,51-16 1 0,-52 23-2 0,52-23 1 15,-47 28-4-15,47-28 2 0,-45 28-4 16,45-28 1-16,-40 32-3 0,40-32 1 0,-38 34-5 16,38-34 0-16,-37 38-4 0,37-38 0 15,-33 41-4-15,33-41 1 0,-27 47-5 0,16-22 3 16,1 0 11-16,1 5-33 0,-2-2 31 0,2 2-31 15,2 2 12-15,-1 1 6 0,0 0-7 0,3 1 7 16,2 1-4-16,-1-1 5 0,2-1-4 0,0-1 5 16,2-1-7-16,2-2 6 0,0-1-5 15,2 0 4-15,1-2-5 0,0-1 5 0,1 0-6 16,-6-25 5-16,15 47-2 0,-4-22 2 0,-11-25-3 16,21 46 3-16,-21-46-3 0,22 44 3 0,-10-20-3 15,2 3 5-15,0-1-3 0,2 1 6 0,-3-1-2 16,3 1 4-16,0-1-5 0,-1-1-16 0,-15-25 29 15,31 47-30-15,-31-47 29 0,30 46-12 16,-30-46-4-16,33 44 4 0,-33-44-3 16,38 35 2-16,-38-35-2 0,37 23 1 0,-37-23-2 15,44 19 2-15,-44-19-2 0,50 9 0 0,-24-7 0 16,4-4-1-16,2 1 1 0,0-5-1 0,2-1 2 16,-1 2-1-16,1-4 0 0,1 2-1 0,1 0 0 15,1-2 0-15,2 0 1 0,-2 2-1 0,4-1 2 16,-2 1-2-16,0-1 2 0,2 3-1 15,-4 0 3-15,2-2-4 0,-4 3 1 0,1 1 0 16,-5-4-2-16,1 3 1 0,-2 1 1 0,-3-1-2 16,0-1 3-16,-3 0-2 0,1-2 2 0,-25 7-2 15,44-20 1-15,-44 20 0 0,39-24-15 0,-39 24 31 16,38-41-30-16,-19 16 28 0,-1-6-10 16,-1-3-7-16,-2-3 7 0,-1-2-7 0,-2 8 5 15,-1-3-4-15,-2 3 3 0,0 1-3 16,-2-2 3-16,-4 4-3 0,1 3 4 0,-3-1-2 15,-1 26 6-15,-1-39-3 0,1 39 4 0,-6-41-3 16,6 41 1-16,-14-38-3 0,14 38 1 0,-19-39-3 16,19 39 2-16,-29-41-4 0,13 15 2 0,-1 3-2 15,-1-1 2-15,-1-1-3 0,-3 0 5 0,1 1-6 16,-2-3 6-16,-2 2-6 0,-1 1-10 0,-1 1 10 16,2 0-10-16,1 4 28 0,-3-3-13 15,0 3 14-15,-1 2-14 0,0-1-3 16,1 2 2-16,-1-2-2 0,1 3 2 0,-1-1-2 15,0-2 1-15,-1 4-3 0,3-5 4 0,-1 3-4 16,2 0 4-16,1 0-3 0,-1 2 3 0,0 0-2 16,0 3 2-16,0-1-3 0,1 3 2 0,-3 4 0 15,0 5 0-15,-1 2 0 0,-2 1-1 0,-2 6 0 16,-3 5-3-16,-3 2 0 0,-2 5-4 16,-3 6 1-16,-1 1-5 0,-2 5 6 0,2 1-7 15,-1-1 4-15,5 2-10 0,1-8-6 0,12 4-14 16,-8-20-50-16,26 15-67 0,-27-33-184 0,36 7-225 15,0 0 36-15,0 0 499 0</inkml:trace>
  <inkml:trace contextRef="#ctx0" brushRef="#br3" timeOffset="99079.5856">8342 13035 788 0,'9'-30'112'0,"-9"30"-44"16,9-28-24-16,-9 28 7 0,14-36-20 0,-14 36 0 16,19-37-16-16,-19 37-12 0,14-30 8 0,-14 30 7 15,0 0 12-15,0 0 11 16,11-28 15-16,-11 28 11 0,0 0 11 0,0 0-5 15,0 0-13-15,0 0-14 0,0 0-19 0,-32 28-1 16,32-28-6-16,-33 27-1 0,33-27-2 0,-45 51 0 16,15-23-3-16,0 7-16 0,-5 2 27 0,-1 2-30 15,-3 2 25-15,2 4-11 0,-2 1-7 0,0 2 5 16,0-1-9-16,-2 6 7 0,1 0-8 0,-3 2 7 16,1 1-8-16,3-5 11 0,-2 0-8 15,6-3 9-15,1-10-6 0,6-6 3 0,3-7-6 16,25-25 3-16,-30 26-4 0,30-26 2 0,0 0-3 15,0 0-6-15,0 0-6 0,0 0-9 0,0 0-7 16,0 0 6-16,0 0 3 0,0 0 4 16,0 0 0-16,0 0-5 0,35-10-6 0,-35 10-5 15,0 0-5-15,25-18-5 0,-25 18-1 16,0 0 0-16,32-12-7 0,-32 12-10 0,0 0-29 16,16-29-60-16,-16 29-108 0,33-7-194 0,-38-19 107 15,5 26 346-15</inkml:trace>
  <inkml:trace contextRef="#ctx0" brushRef="#br3" timeOffset="99501.4687">7414 12915 542 0,'9'-30'73'0,"-9"30"2"16,-2-35 10-16,2 35 0 0,2-30 7 16,-2 30-16-16,0 0-7 0,-4-30 0 0,4 30 3 15,0 0-5-15,0 0-3 0,0 0-12 0,0 0-10 16,0 0-10-16,0 0-8 0,0 0-6 0,0 0-3 16,0 0 1-16,0 0 2 0,0 0 6 0,0 0 5 15,0 0-2-15,18 25-1 0,-18-25-7 16,25 17-2-16,-25-17-2 0,42 30 1 15,-13-12-3-15,2 6 2 0,7 6-6 0,2 6 6 16,5 4 10-16,-1 6-29 0,2 1 25 0,4 6-24 16,-3-2 12-16,3 6 9 0,-6-1-8 0,-1 2 4 15,-4-1-14-15,5 8 10 0,-7 0-5 0,2-2 8 16,-9-1-6-16,-3-9 0 0,-4-7-8 0,-2-8 3 16,0-6-4-16,-1-6 3 0,-20-26-4 0,37 30-5 15,-37-30-11-15,35 6-10 0,-35-6-21 16,29-14-23-16,-29 14-44 0,21-39-62 0,7 32-136 15,-19-23-246-15,-7-7 71 0,-2 37 392 16</inkml:trace>
  <inkml:trace contextRef="#ctx0" brushRef="#br3" timeOffset="99892.1451">7761 13634 658 0,'0'0'116'0,"0"0"-28"16,0 0 1-16,0 0-4 0,0 0 0 0,0 0-11 15,0 0-6-15,0 0-6 0,0 0-4 0,0 0 4 16,0 0 4-16,0 0 6 0,0 0-11 0,0 0-14 16,0 0-16-16,0 0-17 0,-30 21-4 15,30-21-6-15,-39 47 5 0,12-15-7 0,-1 8 8 16,-4 5-4-16,-1 0 5 0,-1 3 12 0,2-2-25 16,-2-2 24-16,6-2-26 0,3-5 5 15,4-9 4-15,21-28-7 0,-28 39 1 0,28-39-11 16,0 0-14-16,0 0-24 0,0 0-20 0,0 0-15 15,0 0-14-15,14-30-21 0,-16-11-57 0,30 17-161 16,-5-10-149-16,-10-19 122 0,22 27 365 16</inkml:trace>
  <inkml:trace contextRef="#ctx0" brushRef="#br3" timeOffset="102423.4497">8824 8869 243 0,'0'0'99'0,"0"0"-41"15,0 0-8-15,0 0-1 0,0 0-1 0,0 0-2 16,0 0-8-16,0 0-6 0,0 0-3 16,0 0-5-16,0 0-7 0,0 0-6 0,0 0 1 15,0 0 3-15,0 0 7 0,0 0 2 0,0 0 7 16,0 0 3-16,0 0 5 0,26-12 5 0,-26 12 2 16,0 0 2-16,0 0-1 0,0 0 0 0,0 0-2 15,0 0-2-15,0 0 0 0,0 0-4 16,0 0-4-16,0 0-5 0,0 0-6 0,0 0-2 15,0 0-2-15,0 0-2 0,0 0 0 16,0 0-2-16,0 0-2 0,0 0 1 0,0 0 0 16,0 0 1-16,0 0 2 0,0 0-1 0,0 0-1 15,0 0-3-15,0 0-1 0,-28 5-2 0,28-5 2 16,0 0 0-16,-28-1-1 0,28 1-1 0,-27 1-2 16,27-1-3-16,-39 4-1 0,39-4-1 0,-50 11 1 15,22-4 1-15,-4 0-1 0,-1 1 0 16,-6 1-2-16,-2 2 2 0,-5 1-4 0,-2-1 3 15,-3 1-4-15,-2-1 2 0,-2 1-1 0,-4 2 1 16,-5 0-4-16,1 2 3 0,-6-2-4 16,3 2 3-16,-3 0 0 0,-2 0 2 0,0-1-1 15,-5 1 2-15,-2 0-3 0,0-4 3 0,-3 4-2 16,-1-2 3-16,-1-3-2 0,0 0 1 0,0-4-2 16,1 0 1-16,2-4-1 0,1-3 2 15,-3 0 0-15,1 0-1 0,1-2 2 0,-1 1-2 16,-3-3 2-16,1 1-3 0,2-1-1 0,-1 2 0 15,1 1-2-15,1-1 2 0,-1 2 0 0,1 2 1 16,-2-1 0-16,1 1-1 0,-1 2 1 0,1-1 0 16,0 2 0-16,-1 1 0 0,2 1-1 0,2-4 0 15,1 6 0-15,2-4 1 0,1 1-1 16,-1-3 1-16,1 1 0 0,1-1 0 16,1-1 1-16,1 0 0 0,4-2-1 0,-1 0 0 15,5 0 0-15,2-2-2 0,3-2 2 0,1 1-2 16,2-1 2-16,0 1 1 0,6-1-2 0,-1 1 0 15,1-1 0-15,3 1-1 0,1-1 1 0,3 1-2 16,1 3-2-16,2-4 0 0,2 1 0 0,3 3 1 16,1-4 3-16,1 4 0 0,3 0 0 15,3 0 1-15,1 0 0 0,25 0 1 0,-42 0 0 16,42 0-2-16,-31-2 2 0,31 2-3 0,-28-3 0 16,28 3 2-16,0 0-1 0,-26-7 1 0,26 7 0 15,0 0 1-15,0 0-2 0,0 0 2 16,0 0 0-16,0 0-1 0,0 0-1 0,0 0-1 15,0 0 1-15,0 0 0 0,0 0 0 0,0 0 1 16,0 0-1-16,0 0 1 0,0 0-1 16,0 0 2-16,0 0 0 0,0 0 1 0,0 0-1 15,0 0-1-15,0 0 1 0,0 0-1 0,0 0 0 16,0 0 1-16,0 0-2 0,0 0 2 0,0 0-1 16,0 0-2-16,0 0 3 0,0 0 0 0,0 0-1 15,5 32 2-15,-5-32-3 0,7 26 1 0,-7-26-1 16,7 33 3-16,-7-33-3 0,14 43 4 15,-8-19 12-15,1 3-32 0,0 1 30 0,-2-2-30 16,2 6 15-16,-2-2 5 0,1 2-5 16,-1 1 5-16,2 2-4 0,-2 1 4 0,3-3-7 15,-1 6 7-15,1-2-6 0,0 3 6 0,-1 3-6 16,0 2 7-16,-4 5-7 0,1 3 6 0,-1 6-7 16,-1 1 9-16,2 2-8 0,-4 0-9 0,1 1 24 15,1 2-24-15,-2 4 24 0,2 1-5 16,-2 1-11-16,0 1 11 0,2-2-11 0,-2 1 11 15,1-1-8-15,1 1 11 0,-2 1-8 0,2-2 13 16,-2-1 7-16,0 2-22 0,-2-3 21 0,0-1-24 16,1 2 2-16,-3 1 10 0,1-1-12 0,-1 3 11 15,-1-1-11-15,1-1 9 0,-3 2-8 0,0-3 10 16,0 1-11-16,-2 4-6 0,2 0 22 16,0 0-21-16,0 2 21 0,2-2-6 15,-1 0-9-15,1 4 7 0,-2-3-8 0,2 3 9 16,-1-3-10-16,1-4 11 0,0-2-11 0,1-2 11 15,-1-6 4-15,-1 3-22 0,-1-5 21 0,2 1-21 16,-4-2 9-16,2-3 10 0,2-2-4 0,-4-4 4 16,4-3-3-16,-1 0 4 0,3-6-6 0,-1-3 4 15,1-5-6-15,-1 0 3 0,1-4-4 16,-1-2 2-16,2-1-3 0,2 0 3 0,0-3-4 16,0 5 4-16,2-1-4 0,0 4 1 0,0 0-1 15,-1-2-12-15,3 6 24 0,-2-4-22 16,1 0 25-16,-1 1-11 0,2-1-4 0,-3-3 5 15,-1-27-5-15,6 33 3 0,-6-33-3 0,0 0-2 16,0 0-5-16,0 0-5 0,0 0-7 0,10-30-15 16,-10 30-26-16,13-68-42 0,11 38-127 15,-32-25-335-15,16-7 19 0,8 4 263 0</inkml:trace>
  <inkml:trace contextRef="#ctx0" brushRef="#br3" timeOffset="103470.3431">7216 13549 515 0,'0'0'127'16,"0"0"-88"-16,0 0-24 0,0 0 1 0,0 0 16 16,0 0 19-16,0 0 12 0,14-30 4 0,-14 30-2 15,0 0 3-15,0 0-5 0,14-33-5 16,-14 33-8-16,0 0-10 0,0 0-9 0,0 0-5 16,0 0-6-16,0 0 0 0,0 0-2 0,21-27 1 15,-21 27 4-15,0 0 2 0,0 0 1 0,0 0 2 16,0 0-1-16,0 0 2 0,0 0 2 0,0 0 1 15,0 0-4-15,0 0-9 0,0 0-8 16,-25 11-7-16,25-11-4 0,0 0 5 0,-32 12 2 16,32-12 1-16,-28 5 5 0,28-5-4 15,-39 11 0-15,39-11-3 0,-44 9 1 0,19-6-1 16,0 3 2-16,-5-3-2 0,0 4 0 0,-5 0-3 16,-3 2 0-16,-2 0-2 0,-1 0 1 0,-5-1 0 15,-2 3 3-15,-3 0-1 0,-2 1 1 0,-2-2-1 16,-4 1 2-16,-1 0-1 0,-2-1 2 0,-2 1-3 15,-1-1 0-15,-1 1-2 0,-1-1 0 0,0 3-1 16,-2 1 1-16,3 0-2 0,-1 4 2 16,-2-1-2-16,0-1 4 0,-2 3-2 0,-2-1 2 15,4 0-2-15,-2 1 1 0,0-1 0 0,2 3 1 16,0-4-1-16,2-1-14 0,1-3 28 16,3-1-30-16,-1-3 29 0,2 3-14 0,0-5-2 15,2 2 1-15,0-2 0 0,-1-2 2 0,5-1-1 16,-1-1 2-16,4 1-2 0,0-3 1 15,3 1-4-15,1-2 0 0,1 0-1 0,3 0 0 16,1-2 2-16,2 2 1 0,1 0 0 0,2 2-1 16,0-2 1-16,-2 2 0 0,4 0-1 0,-2-2 1 15,0 2-1-15,2-1 2 0,-2-1-1 0,4 2 0 16,-1 0-1-16,2-2 0 0,1 0 0 0,1-2 2 16,0 0 1-16,4 2 1 0,1-3-2 0,1-1-2 15,1-1 1-15,25 5-2 16,-46-11-2-16,46 11 0 0,-43-10 0 0,43 10 1 15,-37-9 4-15,37 9-3 0,-28-9 2 0,28 9-3 16,-27-7 3-16,27 7 0 0,-26-7-9 0,26 7 16 16,-27-3-14-16,27 3 17 0,-25-2-4 0,25 2-3 15,-25 0 1-15,25 0-4 0,-24 2 9 0,24-2-10 16,0 0 9-16,-34 10-16 0,34-10-7 0,0 0-8 16,0 0-13-16,-25 0-25 0,25 0-48 15,0 0-62-15,0 0-214 0,0 0-182 0,29-39 53 16,-29 39 455-16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2:39:16.5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 1120 734 0,'0'0'105'0,"0"0"-32"15,0 0-6-15,3-30-20 0,-3 30 13 0,0 0-20 16,-3-26 10-16,3 26-3 0,0 0-1 0,-21-41-3 16,21 41-5-16,-29-21-1 0,29 21-5 0,-44-14 0 15,19 12-5-15,-12 1-5 0,-4 6-4 16,-10-2-2-16,-2 8 3 0,-9-1 5 0,3 10 6 15,-8-4-1-15,5 5 2 0,-2-2-7 0,8 4-17 16,-1-2 29-16,7 6-31 0,1-3 28 0,4 10-14 16,1-3-8-16,7 10 5 0,3 3-7 0,2 4 7 15,8 4-8-15,1 5 5 0,5 1-11 0,4 4 3 16,7-1-8-16,5-3 6 0,5-1-8 0,5-5 7 16,6-2-7-16,3-4 2 0,5-4-14 0,2-2-15 15,10-3 19-15,-4-8-38 0,13 2 14 0,-6-17-33 16,20 9-24-16,-13-26-20 0,27 13-34 0,-20-33-18 15,29 16-61-15,-15-10-151 0,1-26-28 0,31 33 300 16</inkml:trace>
  <inkml:trace contextRef="#ctx0" brushRef="#br0" timeOffset="687.5134">2593 1719 901 0,'-37'-7'146'0,"37"7"-40"0,-48 0-28 15,48 0-7-15,-42 2-6 0,42-2-7 0,-41 8-10 16,41-8-8-16,-48 20-16 0,48-20-1 0,-53 35-5 16,26-3 6-16,-6-2 1 0,4 8 4 0,-1 3-11 15,5 3-1-15,2 2 7 0,6 3-30 0,1-3 27 16,7-4-28-16,4-8 10 0,6-3 2 16,6-6-8-16,-7-25 3 0,36 39-4 0,-11-25 1 15,10-5 0-15,2-6 1 0,9-8 1 0,2-9-2 16,3-7-1-16,3-11-5 0,2-2 6 0,1-8-7 15,0-2-8-15,-6-3 24 0,-7-1-28 0,-5-3 27 16,-7 2-7-16,-7 1-2 0,-6 4 7 0,-4 0-6 16,-8 11 6-16,-7 4-4 0,0 29 5 0,-16-42-3 15,16 42 2-15,-29-25-2 0,29 25-1 0,-35-7 0 16,35 7 0-16,-44 15 2 0,44-15 3 0,-45 37 4 16,45-37 0-16,-35 51 5 0,19-25-5 0,7 2 1 15,4-1-8-15,5-27 2 0,5 40-5 16,-5-40 2-16,25 28-1 0,-25-28 3 0,46 14 0 15,-12-10 3-15,1-8 4 0,6-1-1 0,1-5 3 16,6-1-4-16,0-5 1 0,0 4-1 0,-2-1 0 16,-7 3-3-16,-6 3 0 0,-6 3-3 0,-2 4 0 15,-25 0 2-15,35 7 1 0,-35-7 3 0,0 0 0 16,0 0 1-16,27 30-3 0,-27-30 0 0,3 30-2 16,-3-30 1-16,-5 39-4 0,5-39 1 0,-12 49-4 15,5-22 4-15,-2-1-4 0,9-26-12 0,-20 46 26 16,11-18-27-16,9-28 28 0,-10 48-12 0,8-22-5 15,2-26-8-15,0 46-6 0,0-46 4 0,11 37-3 16,-11-37 11-16,0 0-2 0,33 25 0 16,-33-25 0-16,39-13 2 0,-14-4 3 0,2-12-1 15,4-8 6-15,3-8-5 0,0-5-10 0,1-1 28 16,-1-2-26-16,-2 2 27 0,-4 0-9 0,-1 2-10 16,-6 7 8-16,-3 1-7 0,-4 6 6 0,0 7-6 15,-14 28 5-15,14-32-1 0,-14 32 4 0,0 0 2 16,0 0 0-16,0 0-1 0,0 28-5 0,-5-3 1 15,-2 12-6-15,-4 9 6 0,2 3-6 0,-1 0 6 16,2 1-7-16,1-6-11 0,7-4 23 0,6-6-33 16,4-4 18-16,-10-30-31 0,46 47-26 0,-46-47-28 15,75 27-36-15,-43-40-37 0,35 20-46 16,-19-28-76-16,5-5-186 0,27 17 160 16,-24-35 313-16</inkml:trace>
  <inkml:trace contextRef="#ctx0" brushRef="#br0" timeOffset="1109.4038">4501 1740 1220 0,'-32'-5'215'0,"5"12"-166"0,-5-7-18 16,7 3 0-16,-3-4 4 0,28 1 0 0,-46-2-4 16,46 2-2-16,-43-4-1 0,43 4-4 0,-38 0-4 15,38 0-2-15,-36 2-4 0,36-2 1 16,-30 7-2-16,30-7-1 0,-27 18-3 0,27-18-1 15,-28 30-2-15,28-30 0 0,-26 44-4 16,13-20 2-16,6 5-4 0,0-3 2 0,3 0-3 16,3 1 3-16,1-4-4 0,0-23-12 0,9 40 11 15,-9-40-14-15,21 25 29 0,-21-25-15 0,40 9 16 16,-13-13-16-16,7-5-14 0,3-10 32 0,5-6-29 16,4-10 32-16,-1-9-10 0,-1-4-7 0,-3-4 7 15,-1-3-9-15,-2-5 7 0,-1 0-5 0,-7-3 10 16,-3 1-7-16,-4 1 7 0,-4 2-8 15,-5 5 6-15,0 3-9 0,-5 1 6 0,-3 10-8 16,-6 5-10-16,-4 8 13 0,4 27-6 16,0 0 15-16,0 0 1 0,-35-10-2 0,35 10 6 15,-34 54-15-15,7-6 10 0,-1 15-7 0,-6 8-9 16,4 1 9-16,2 4-17 0,5-6 0 0,11-1-21 16,1-13-6-16,16 1-34 0,-3-17-20 0,25 13-44 15,-17-28-19-15,38 20-40 0,-23-32-96 16,10-4-161-16,25 13 27 0,-21-32 428 0</inkml:trace>
  <inkml:trace contextRef="#ctx0" brushRef="#br0" timeOffset="1468.7901">5250 1541 1303 0,'0'0'193'0,"-25"9"-132"0,25-9-18 16,-34 21-10-16,34-21-3 0,-37 42-10 0,18-15-2 15,-3 1-3-15,3 5 5 0,-2-1-4 0,5 5 4 16,-4 2-5-16,6 1 6 0,0 3-9 0,3-3 4 16,6 1-8-16,5-6-19 0,3-7 28 0,4-3-30 15,-7-25 25-15,31 37-12 0,-7-27-2 16,3-1 1-16,7-6-1 0,3-6 1 0,4-8 1 16,3-6 2-16,2-8-12 0,0-5 28 0,2-3-27 15,-2-2 24-15,-4-6-11 0,-3 4-7 0,-2-5 6 16,-3 1-7-16,-6 1 6 0,-3 1-5 15,-4 6 5-15,-5 3-4 0,-3 3 4 0,-13 27-2 16,12-35 3-16,-12 35 1 0,0 0 0 0,0 0-1 16,0 0-4-16,0 0-2 0,-35 25-4 15,17 6 4-15,-1 10-3 0,-3 1 6 0,3 4-10 16,-1-4 1-16,12 0-21 0,-3-8-9 0,16 5-38 16,-5-39-21-16,18 54-24 0,-18-54-46 0,41 37-13 15,-41-37-42-15,63 11-66 0,-2 3-129 0,-28-34 229 16,35 29 189-16</inkml:trace>
  <inkml:trace contextRef="#ctx0" brushRef="#br0" timeOffset="1718.9076">6289 1553 1587 0,'-51'7'111'0,"15"13"-43"0,-6-4-18 16,8 7-5-16,-5-1-10 0,6 5-3 15,-3-1-8-15,4 2-1 0,6-1-7 0,6-2-3 16,20-25-7-16,-21 44-3 0,21-44-4 0,4 38 1 16,-4-38-3-16,21 39 3 0,-21-39-4 0,39 37 0 15,-7-19-3-15,1-2 2 0,10-4-3 0,5-5 0 16,5-2-11-16,0-7-23 0,7 4-1 16,-1-9 0-16,4 5-20 0,-11-17-19 0,17 17-60 15,-30-37-73-15,32 32-98 0,-11-17-216 16,-14-20 78-16,21 21 421 0</inkml:trace>
  <inkml:trace contextRef="#ctx0" brushRef="#br0" timeOffset="1906.4412">7143 997 1331 0,'-36'9'136'16,"31"21"-46"-16,-18-4-14 0,13 18-19 0,-15 2 16 15,7 10-39-15,-7 1 14 0,4 8-14 0,-2 0-16 16,3 5 4-16,1 3-20 0,1 2 5 15,4-4-13-15,3-6 5 0,6-2-28 0,-2-12-14 16,11 6-17-16,-6-15-10 0,14 9-13 0,-12-51-109 16,18 76-110-16,-18-76-55 0,-9 37-169 0,22-4 268 15,-13-33 258-15</inkml:trace>
  <inkml:trace contextRef="#ctx0" brushRef="#br0" timeOffset="2125.3769">6721 1504 1715 0,'-31'-3'84'0,"31"3"-45"15,-15 29-10-15,15-29-10 0,9 27-3 0,-9-27-8 16,25 25-1-16,-25-25-6 0,44 14 0 0,-10-13-7 16,1-6-12-16,8-2-9 0,3-5-10 0,14 1-2 31,2-8-9-31,16 10-14 0,-2-16-22 0,18 15-14 15,-16-18-16-15,21 22-17 0,-23-20-30 0,18 22-68 16,-21-3-146-16,-15-16-37 0,20 32 335 16</inkml:trace>
  <inkml:trace contextRef="#ctx0" brushRef="#br0" timeOffset="2797.5505">7612 1656 1009 0,'-19'24'224'0,"19"-24"-160"15,0 0-35-15,0 0-10 0,0 0 1 16,0 0 7-16,0 0-2 0,26-33-5 0,-26 33-6 16,0 0 14-16,22-28 14 0,-22 28 23 0,0 0 8 15,-9-27-5-15,9 27-13 0,0 0-16 0,-25-5-10 16,25 5-8-16,-32 9-1 0,32-9-5 0,-44 26 0 16,17-3-3-16,-1 2 2 0,3-1-5 0,0 8 0 15,6-6-4-15,3 3-1 0,5-3-4 16,6-1 1-16,3-1-4 0,2-24 3 0,11 44-2 15,-8-15 1-15,-3-29-2 0,29 45 2 16,-29-45-3-16,51 20 3 0,-17-17-1 0,3-6 0 16,4-3-1-16,1-6-4 0,2-4-2 0,1-7-5 15,1 0 0-15,-4-5-3 0,1-2 3 0,-6-1-5 16,-5-1 5-16,-6-2-2 0,-3 3 7 0,-7-3-3 16,-7 4 5-16,-4-5-6 0,1 2 1 15,-8-6-7-15,0 7 3 0,-5-1-2 0,-2 6 10 16,9 27 3-16,-24-38 11 0,24 38 4 0,-27-16 6 15,27 16 3-15,-25 1 0 0,25-1-5 0,0 0-3 16,-21 25-1-16,21-25-2 0,-7 28 3 0,7-28 0 16,3 34 2-16,-3-34-2 0,18 31 2 0,-18-31-3 15,30 27 2-15,-30-27 1 0,39 30 4 16,-39-30 1-16,43 25 2 0,-43-25-3 16,37 24-4-16,-37-24-6 0,32 25-3 0,-32-25-2 15,19 24 0-15,-19-24-1 0,7 30 1 0,-7-30-1 16,-1 37 2-16,1-37-3 0,-13 43-6 0,2-15-4 15,-1-2 3-15,-2 6-4 0,-2-4 10 0,4-1-1 16,-1-3-1-16,13-24-6 0,-16 41 1 0,7-6-10 16,9-35-24-16,-5 44 28 0,5-44-24 15,0 0 36-15,0 0 3 0,0 0 4 0,0 0 7 16,27 12 5-16,-27-12 8 0,0 0-10 0,24-40 25 16,-24 40-28-16,18-48 23 0,-9 20-13 0,0 0-12 15,0-2-10-15,0 0 0 0,-1-5 0 16,3 3 0-16,-2-3 0 0,3 1 0 0,2 1 0 15,1 3 0-15,1 0 0 0,0 0 0 0,3 4 0 16,0-1 0-16,6 8-3 0,0-2-23 16,9 5-3-16,3-3-8 0,14 6-10 0,2-8-19 15,18 12-35-15,-16-17-37 0,28 26-70 0,-33-34-103 16,12 20-227-16,12 9 56 0,-21-21 422 0</inkml:trace>
  <inkml:trace contextRef="#ctx0" brushRef="#br0" timeOffset="3219.4409">9082 1481 1149 0,'7'-26'80'0,"-7"26"-34"16,13-32-3-16,-13 32-10 0,1-28 5 0,-1 28 4 15,-12-27 7-15,12 27 4 0,-28-21 2 16,28 21-2-16,-43-5-4 0,18 12-1 0,-10 0-9 15,3 9 0-15,-7 0-6 0,4 1 1 0,-4 6-7 16,-2 6-1-16,0-1-9 0,2 5 2 0,0-1-6 16,8 5 1-16,2-5-6 0,6-3-1 0,9-4-6 15,14-25 0-15,-11 39-4 0,11-39 3 16,13 30-2-16,-13-30 2 0,33 19 1 0,-33-19 0 16,50 9 0-16,-15-9 0 0,3-5 0 15,4-2 0-15,4 0 1 0,-3-2-2 0,-1 2 0 16,-3 0-1-16,-7 3 1 0,-4 4 0 0,-28 0 1 15,38 6 0-15,-38-6 2 0,0 0 1 0,28 26-1 16,-28-26 3-16,3 35-2 0,-6-10-1 0,-6 1-2 16,-3 4 2-16,-6 0-4 0,0 0 2 0,-1-2-1 15,-3-1 0-15,22-27 0 0,-37 44-11 0,37-44 22 16,-33 33-22-16,33-33 21 0,-32 23-11 16,32-23-5-16,-25 16-3 0,25-16-7 0,0 0-11 15,0 0-11-15,-28-5-19 0,28 5-28 16,-15-29-54-16,15 29-211 0,0 0-250 0,13-45 36 15,-13 45 411-15</inkml:trace>
  <inkml:trace contextRef="#ctx0" brushRef="#br0" timeOffset="5000.7382">10584 1722 635 0,'0'0'41'16,"0"0"30"-16,-39-37 34 0,39 37 27 0,-34-24 4 15,34 24-21-15,-42-18-23 16,42 18-15-16,-53-14-6 0,28 14-5 0,-14-7-3 15,13 11-5-15,-12-4-12 0,8 10-9 0,-5-5-11 16,3 8-6-16,0-3-8 0,2 6 0 0,0 2-7 16,3 1-1-16,27-19-3 0,-44 44 2 0,44-44-4 15,-32 50 4-15,21-26-5 0,11-24 4 0,-10 39-4 16,10-39 3-16,3 30-3 0,-3-30 2 16,20 28-3-16,-20-28 3 0,34 25-2 15,-34-25 3-15,49 17-2 0,-21-10 2 0,4-5-1 0,4-2 0 16,-1-2 1-16,2-5-2 0,4-3 2 0,0-4-2 15,0-4 3-15,-2-1-4 0,-2-2 3 0,-2-2-2 16,-5-2 4-16,-1 0-3 0,-5 1 3 16,-24 24-3-16,38-43 3 0,-38 43-3 0,21-37 3 15,-21 37-3-15,10-30 2 0,-10 30-1 16,0 0 2-16,-3-26-1 0,3 26-1 0,0 0-2 16,0 0-3-16,0 0 0 0,-34 26-2 0,34-26 2 15,-30 50-4-15,14-15 3 0,4 2-9 0,-1-2-4 16,10 4-25-16,-2-14-15 0,15 6-28 0,-10-31-10 15,36 37-28-15,-36-37-27 0,63 14-37 0,-34-24-71 16,15-2-77-16,11 15-60 0,-25-33 354 0</inkml:trace>
  <inkml:trace contextRef="#ctx0" brushRef="#br0" timeOffset="5360.1355">11206 1733 563 0,'0'-39'113'0,"0"39"5"15,1-30 6-15,-1 30 3 0,0 0-11 0,0 0-21 16,-28-35-20-16,28 35-10 0,-28 0-10 0,28 0-4 15,-32 12-2-15,32-12-3 0,-34 25-3 16,34-25-5-16,-33 39-8 0,18-13-2 0,15-26-10 16,-30 50-2-16,18-26-7 0,1 3 3 0,4-3-4 15,7-24 4-15,-9 37-7 0,9-37-2 0,0 25-4 16,0-25 3-16,0 0-2 0,15 25 1 0,-15-25 0 16,0 0-1-16,26 7 1 0,-26-7 0 15,30-7 2-15,-30 7-1 0,34-18 2 0,-34 18-1 16,32-30 2-16,-32 30-2 0,30-35 3 15,-30 35-2-15,30-41 4 0,-30 41-3 0,25-42 1 16,-25 42-4-16,25-32 0 0,-25 32-3 0,23-24 2 16,-23 24-3-16,0 0 1 0,31-20-1 0,-31 20 1 15,0 0-1-15,34 7 1 0,-34-7 0 0,28 23-2 16,-28-23 0-16,38 34-11 0,-38-34-4 0,35 49-18 16,-21-24-10-16,11 10-25 0,-25-35-12 0,44 58-25 15,-44-58-13-15,53 56-4 0,-53-56-25 16,66 48-5-16,-38-34-36 0,18 2-53 0,4 12-89 15,-18-38 168-15,33 27 165 0</inkml:trace>
  <inkml:trace contextRef="#ctx0" brushRef="#br0" timeOffset="5719.5045">12267 1641 1205 0,'-43'-15'130'0,"15"18"-37"0,-18-13-4 0,16 17 0 16,-15-7-14-16,13 14-17 0,-8-6-18 0,3 8-10 15,-1-2-6-15,5 6-1 0,-1 3-5 0,7 1 2 16,3 1-7-16,4 3 0 0,2-1-6 0,8 1-1 16,1-2-6-16,7-1 2 0,2-25-4 0,18 44 2 15,-18-44 0-15,42 30 0 16,-11-25-1-16,6-7 0 0,9-5 2 0,7-10-2 16,7-8 3-16,4-7-3 0,1-8 4 0,-1-4-5 15,0-9 7-15,-6-2-7 0,-1-3 7 0,-6-2-7 16,-3 0 8-16,-7 1-7 0,-6 2 10 0,-5-1-4 15,-3-2 9-15,-6 0-6 0,-7 2-9 0,-3 7 16 16,-9 0-22-16,-4 5 21 0,0 6-4 0,-3 10 0 16,5 30 7-16,-16-27-8 0,16 27-9 15,0 0 0-15,-34 18 0 0,34-18 0 0,-35 62 0 16,12-9 0-16,-4 13 0 0,-3 12 0 0,4 1 0 16,-1 0 0-16,6-3 0 0,3-4 0 0,11-3-29 15,0-11-25-15,16 0-38 0,-6-19-51 16,33 24-110-16,-27-33-239 0,28 4-76 0,12 1 153 15</inkml:trace>
  <inkml:trace contextRef="#ctx0" brushRef="#br0" timeOffset="6188.2726">13884 1030 942 0,'0'0'163'16,"0"0"-58"-16,0 0-27 0,0 0-20 0,0 0-3 15,0 0-7-15,7 39 3 0,-7-39-4 0,-15 53-16 16,5-20 31-16,5 11-35 0,-6 0 26 0,4 16-14 15,-6-2-18-15,3 11 5 0,-3 5-18 0,1 4 5 16,0 1-15-16,-3 2 8 0,3-5-13 0,0-6 12 16,1-5-12-16,4-10-9 0,5-8 11 0,2-8-32 15,13-2 11-15,-13-37-38 0,37 48-26 16,-37-48-62-16,56 15-25 0,-56-15-19 0,75-17-88 16,-24 6-127-16,-17-31 48 0,26 24 363 0</inkml:trace>
  <inkml:trace contextRef="#ctx0" brushRef="#br0" timeOffset="6563.3027">14397 1610 633 0,'2'-25'312'0,"-2"25"-94"16,0 0-33-16,0 0-31 0,-28-32-38 15,28 32-30-15,0 0-34 0,0 0-20 0,0 0-16 16,0 0-7-16,0 0-4 0,0 0-3 0,-16 34-2 16,16-34 3-16,-9 42-1 0,2-10 6 0,-4-2-2 15,4 1 5-15,-4 3-6 0,1 3 4 0,-1 2-8 16,1 1 11-16,-5 1 0 0,3-1 6 0,-4-5-3 15,2-3-16-15,14-32 6 0,-20 42-13 16,20-42 24-16,0 0-15 0,0 0 12 16,0 0-17-16,0 0 1 0,0 0 2 0,0 0-13 15,30-1 28-15,-30 1-25 0,39-46 26 0,-14 12-11 16,4-4-6-16,-1-5 5 0,2-1-4 0,0 7 3 16,-3-1-3-16,-3 4 5 0,1 1-7 0,-3-1 5 15,2 4-4-15,-1 2 3 0,-1 3-1 0,-22 25 1 16,33-33-1-16,-33 33 1 0,0 0-1 15,25-14 0-15,-25 14 0 0,0 0-1 0,0 0 2 16,7 32-1-16,-7-32 2 0,7 47-5 0,-5-13 0 16,-2 4-10-16,0 3-2 0,0 5-13 0,-2-6 1 15,6 6-11-15,-2-9 0 0,12 9-24 0,-7-16-13 16,18 12-14-16,-25-42-43 0,51 60-28 16,-51-60-69-16,62 31-110 0,-14-8-105 0,-22-31 185 15,31 25 259-15</inkml:trace>
  <inkml:trace contextRef="#ctx0" brushRef="#br0" timeOffset="6894.7245">15382 1543 1394 0,'-44'-9'117'16,"15"18"-46"-16,-10-9-10 0,9 14-3 0,-11-5-11 15,8 8-10-15,-8 1-8 0,6 3 4 0,-3 2-4 16,10 0 3-16,2-6-7 0,26-17-5 15,-38 32-8-15,38-32-6 0,0 0-6 0,-5 28 0 16,5-28-2-16,25 14 2 0,-25-14 0 0,55 9 0 16,-20-9 0-16,6-2 1 0,5-3-1 0,0-2-1 15,4 0 1-15,-4 0 0 0,-4 0 0 0,-3 4 1 16,-7 1-1-16,-5 2 0 0,-27 0 1 0,31 5-1 16,-31-5 3-16,0 0 0 0,0 0-1 0,6 37 2 15,-17-11-4-15,-5 4 2 0,-9 4-3 0,-5-1 4 16,-7-1-4-16,0 3 3 0,1-5-5 15,3-3-8-15,8-5 6 0,0-2-14 0,25-20 17 16,-28 21-34-16,28-21-3 0,0 0-39 16,0 0-25-16,30-12-21 0,20 12-113 0,-22-21-281 15,25-18-14-15,13 11 252 0</inkml:trace>
  <inkml:trace contextRef="#ctx0" brushRef="#br0" timeOffset="7281.1823">15963 1550 1542 0,'0'0'102'0,"-50"33"-56"0,50-33 3 0,-49 29 4 16,49-29-4-16,-32 29-16 0,32-29-6 15,-29 36-7-15,29-36-3 0,-16 38-5 0,16-38-1 16,-5 43-5-16,5-43 1 0,2 42-3 0,-2-42 1 16,11 46-3-16,-11-46 1 0,14 46-3 15,-14-46 1-15,21 40-2 0,-21-40 3 0,23 34-3 16,-23-34 3-16,28 19-3 0,-28-19 1 15,29 7-2-15,-29-7 1 0,35-11 0 0,-35 11 0 16,44-33 2-16,-21 6-3 0,2 1 4 0,0-6-5 16,2 1 5-16,-1-3-3 0,1-1 4 0,-3 2-4 15,-2 1 4-15,-5 7-4 0,-17 25 3 0,25-44-2 16,-25 44 3-16,11-25-2 0,-11 25 2 0,0 0 0 16,0 0 3-16,0 0 1 0,0 0 0 15,0 0-2-15,0 0-3 0,0 0 0 16,-18 46-3-16,7-18 1 0,-3 6-1 0,0 1 2 15,2-1-4-15,1 3 4 0,2-2-6 0,0 2-1 16,6-2-13-16,1-9-7 0,7 3-24 0,-5-29-9 16,25 44-25-16,-25-44-64 0,53 35-93 0,-53-35-237 15,48-9-65-15,2 11 177 0</inkml:trace>
  <inkml:trace contextRef="#ctx0" brushRef="#br0" timeOffset="7492.544">17100 872 1635 0,'-44'-11'110'0,"44"11"-69"0,-45 32-15 0,20 1 2 15,-6 11-5-15,-3 9 4 0,-5 9 3 16,4 3-23-16,-4 2 18 0,5 3-25 0,2 1 0 16,2 1 6-16,3-1-10 0,6-1 9 0,5-1-10 15,2-4 7-15,5-2-17 0,2-6-1 0,7-1-26 16,0-8-5-16,11 4-39 0,-8-16-22 0,26 16-10 15,-29-52-111-15,56 46-271 0,-15-12-13 0,-7-24 232 16</inkml:trace>
  <inkml:trace contextRef="#ctx0" brushRef="#br0" timeOffset="8022.7827">17684 1733 1264 0,'-26'-14'74'0,"26"14"-20"0,-45-21 9 16,45 21-1-16,-53-7-10 0,23 9-10 15,-12-4-2-15,1 9 1 0,-9-4 0 0,4 10-2 16,-7-5-2-16,5 10 3 0,-7-2 0 0,8 5 1 16,-5 0-6-16,4 4-4 0,6-2-7 0,7-2-4 15,4 0-13-15,31-21-7 0,-33 25 0 0,33-25 0 16,0 0 0-16,3 24 0 0,-3-24 0 0,30 23 0 16,-30-23 0-16,55 23 0 0,-19-14 0 15,4-4 0-15,5-1 0 0,1-1 0 0,2-3 0 16,7-3 0-16,-1-6 0 0,7-3 0 0,-1-4 0 15,0-4 0-15,-3-3 0 0,-1-1 0 0,-6-3 0 16,-2-1 0-16,-4-2 0 0,-7-5 0 0,-1 2 0 16,-6-3 0-16,-4 3-1 0,-4 5-4 15,-8 0 4-15,-14 28-1 0,14-36 3 0,-14 36-1 16,0-26 0-16,0 26-1 0,0 0-2 16,0 0-1-16,-30-7-2 0,30 7 2 0,-34 33 0 15,13-3 5-15,-6 11-4 0,3-1 6 0,-5 10-6 16,4 1 6-16,1-2-6 0,4-3 4 0,8-4-6 15,6-7-4-15,10-1-11 0,7-8-4 0,-11-26-15 16,47 39-15-16,-11-25 14 0,-2-18-44 0,22 12-13 0,-13-33-51 16,38 25-131-16,-24-18-272 0,12-19 52 15,14 13 333-15</inkml:trace>
  <inkml:trace contextRef="#ctx0" brushRef="#br0" timeOffset="8225.9206">18807 851 1549 0,'-55'12'141'16,"25"23"-74"-16,-14 4-25 0,5 16 0 16,-5 1-10-16,1 2-15 0,6 4 17 15,5 1-26-15,7 0 15 0,6 3-10 0,1-1-12 16,2 3 5-16,4-4-9 0,-1 1 3 0,8-2-16 16,0-6 0-16,5 1-23 0,0-9 0 0,9 4-20 15,-15-18-73-15,27 22 3 0,-26-33-39 0,28 26-92 16,-23-10-195-16,0-40-24 0,9 37 300 0</inkml:trace>
  <inkml:trace contextRef="#ctx0" brushRef="#br0" timeOffset="8991.5646">18148 1525 1636 0,'0'0'79'0,"0"0"-49"0,-14 25-7 0,14-25 7 15,0 0 3-15,39 32 2 0,-39-32-11 0,55 10-4 16,-16-8-10-16,7 0-6 0,5-6-3 0,2 1 0 16,2-1 0-16,4-1-1 0,-3 0 1 0,1-1-1 15,-4 3 0-15,-5-1 0 0,0-1 0 0,-7 1 1 16,-1 1-1-16,-4 3 0 0,-10-4 0 0,-26 4-1 16,41 0 1-16,-41 0 0 0,0 0 2 15,0 0 0-15,0 0 4 0,0 0 2 0,0 0 1 16,0 0-1-16,0 0-4 0,0 0-1 0,-11 30-3 15,11-30 2-15,-38 43 1 0,11-17 3 16,-3 4-1-16,0 0 4 0,-4 5-5 0,2 2 3 16,0 4-6-16,2 3 7 0,-2 0-5 0,6-6 6 15,1-1-6-15,9-7 0 0,5-2-5 0,8-3-10 16,3-25 24-16,12 37-26 0,-12-37 24 16,34 28-12-16,-8-21-2 0,1-8 3 0,7-8 0 15,1-7-2-15,8-10-13 0,-1-1 20 0,2-6-22 16,-5-4 21-16,-1-2-4 0,-5 0-2 0,-3-3 5 15,-1 0-3-15,-10 1 3 0,-3-3-5 0,-9 2 5 16,-5 3-5-16,-6-5 5 0,-1 5-6 0,0 2 5 16,-6 7-6-16,11 30 6 15,-21-35-3-15,21 35 4 0,0 0 1 0,-28-10 0 16,28 10 0-16,0 0-2 0,0 0-1 0,-22 28-1 16,22-28 0-16,4 28 0 0,-4-28 2 0,19 30-1 15,-19-30 2-15,34 28 0 0,-9-14 5 0,1-3-2 16,6-1 3-16,-3-1-3 0,-1-2-1 0,0 4-2 15,-3-3 1-15,0 1-1 0,-25-9 0 0,42 18-1 16,-42-18 1-16,30 19-1 0,-30-19 2 16,0 0-1-16,18 39 2 0,-18-39-3 0,0 35 2 15,0-35-3-15,-12 43 1 0,-1-19-2 0,13-24 2 16,-28 49-5-16,12-20 3 0,-2-1-3 0,2-3 2 16,16-25 3-16,-24 38 0 0,24-38-1 15,-16 28 2-15,16-28 0 0,0 0-9 0,0 0 10 16,0 0 1-16,0 0 1 0,0 0-5 0,0 0 0 15,0 0 0-15,0 0 0 0,33-38 0 16,-18 15 0-16,2-5 0 0,-1-1 0 0,0-1 0 16,2-5 0-16,-4 4 0 0,4-6 0 0,-1-4 0 15,1 2 0-15,2 4 0 0,-1 2 0 0,-1 8 0 16,-18 25 0-16,26-33 0 0,-26 33 0 0,0 0 0 16,34-29 0-16,-34 29 0 0,30-8 0 0,-30 8 0 15,39-8-14-15,-39 8-44 0,53-5-10 16,-26-5-27-16,21 17-45 0,-22-27-62 0,36 33-90 15,-30-27-82-15,12-1-122 0,15 22 189 16,-27-33 307-16</inkml:trace>
  <inkml:trace contextRef="#ctx0" brushRef="#br0" timeOffset="9288.4507">20281 1444 1473 0,'-59'-23'215'0,"59"23"-113"0,-32-7-38 0,32 7-12 16,-44-9-10-16,17 6-4 0,-4 3-10 15,0 3-4-15,-2 1-15 0,-1 5-9 0,-3 0 0 16,2 5 0-16,-3 0 0 0,6 5 0 0,1-1 0 15,6 3 0-15,25-21 0 0,-36 40 0 0,36-40 0 16,-12 43 0-16,12-43 0 0,7 40 0 0,-7-40 0 16,30 39 0-16,-5-20 0 0,3-5 0 0,6 0 0 15,1-3 0-15,4 0 0 0,-1-4 0 16,-1 0 0-16,-2 1 0 0,-5 0 0 16,-1 4 0-16,-29-12 0 0,37 21 0 0,-37-21 0 15,0 0 0-15,25 35 0 0,-25-35 0 0,1 30 0 16,-1-30 0-16,-17 39 0 0,-1-14 0 0,-5 1 0 15,-4 0 0-15,-1 1 0 0,0-1 0 0,1-3 0 16,2 0 0-16,1-2 0 0,24-21 0 0,-41 37 0 16,41-37 0-16,-18 32-64 0,18-32-44 15,7 32-106-15,-7-32-223 0,0 0-185 0,0 0 66 16,34-15 511-16</inkml:trace>
  <inkml:trace contextRef="#ctx0" brushRef="#br0" timeOffset="9429.1667">20598 2087 1807 0,'-38'2'171'0,"38"-2"-102"16,0 0-69-16,0 0 0 0,-28-20 0 0,28 20 0 15,0 0 0-15,-34-31 0 0,34 31 0 0,-15-34-88 16,15 34-275-16,0 0-321 0,0 0 52 0,0 0 353 16</inkml:trace>
  <inkml:trace contextRef="#ctx0" brushRef="#br1" timeOffset="14429.4083">2085 2839 468 0,'0'0'126'0,"0"0"-35"16,0 0-28-16,0 0-1 0,0 0-7 0,0 0 1 15,0 0-17-15,0 0-10 0,25-19-13 16,-25 19-4-16,0 0-1 0,33 7 5 16,-33-7 7-16,30 3 5 0,-30-3 2 0,45 4 0 15,-21-4-3-15,10 0 0 0,-2-4 1 0,9 4-1 16,-2-7-1-16,5 7-2 0,0-9-2 0,4 6-1 15,-2-6-2-15,5 4-2 0,-5-4 0 0,4 4-4 16,-2-2 2-16,0 1-4 0,0 1-1 0,-1 2-3 16,1-4-2-16,0 7-2 0,0-4-1 0,-2 0-1 15,2 3 0-15,-1-1 0 0,5 0 0 16,-1-1-1-16,2 1 2 0,2-3 0 0,2-1 1 16,3-1-2-16,6-1 2 0,4-1-2 0,5-2 3 15,1-1-3-15,2-1 2 0,0-1-2 16,3 0 1-16,-1 2 0 0,-2-4 0 0,3 2 0 15,-1 5 1-15,2-3-1 0,-1 1 1 0,-1 3-3 16,-2 0 1-16,-2 1-1 0,-2 4 1 16,-3-1-1-16,-4 1 0 0,-1 3 1 0,-2 3-1 15,-4-3 0-15,2 6 4 0,-2-3-1 0,-1 1 0 16,-1-1 0-16,-3 3-3 0,2-1 1 0,-3-2 0 16,3 3 0-16,2-3-1 0,-1 2 2 0,-1-3 3 15,3 3 4-15,0-5 1 0,2 4 2 0,4-4-2 16,-1 0-3-16,4 0-2 0,4 0-1 0,-1 0-2 15,3 0 0-15,-3 2-2 16,1 0 1-16,-2-1-1 0,2 1-1 0,-3 5 0 16,1-3 0-16,-5 3 0 0,-1 0 1 0,1 0 0 15,-2 0 1-15,-2 2-2 0,1-1 2 0,-2 1-3 16,-1 0 3-16,0 0-2 0,0-2 2 0,0 3-1 16,1-1 1-16,-1 0-2 0,-2 0 2 0,1 0 2 15,1-2 5-15,2-2 1 0,2 2 2 0,3-3-3 16,2-1-1-16,2 1-4 0,1-1 0 15,1-3-2-15,3 2 0 0,0 0-1 0,2-2 0 16,-2 0 0-16,2-2 0 0,0 2 1 0,0-2-2 16,2 0 2-16,0 1-1 0,-1-3 1 15,3 4 0-15,-2-3 0 0,3-1-1 0,-2 0 1 16,1 3-1-16,-1-1 0 0,-5 0 1 0,-1-1 0 16,3-1 0-16,0 1 1 0,1-1 1 15,1 1 1-15,1-1 1 0,1 1-1 0,1-1-2 16,0 1-1-16,1-3-1 0,-3 3 0 0,2-1-1 15,2-1 2-15,2 1-1 0,0 1 1 0,0-4 0 16,-1 3-1-16,3-1-1 0,0 0 1 0,-1-1-1 16,2 1 1-16,-1-2-1 0,-2 2 1 0,1 0-1 15,1-1 2-15,1 1-2 0,1 0 1 0,-3 1 0 16,-1 1 0-16,-2-1-1 0,2 1 1 16,-4 3-1-16,-3-4 1 0,-1 4 1 0,1 0 0 15,1-3 0-15,-1 3-1 0,3 0 0 16,-3-4 0-16,3 4-1 0,1-2 2 0,-1 1-1 15,2-3 1-15,0 0 0 0,0 1-1 0,2-2 0 16,1 1 1-16,3-1-1 0,-1 1 2 0,2-1-1 16,0 2 3-16,-3-3-1 0,-1 3 1 0,-1 1-2 15,0 0 0-15,-4 0-1 0,2 2 0 16,-2 2 0-16,-1-2-1 0,-1 2-1 0,-1 0 1 16,-2-1 1-16,1 3 0 0,-1-2 1 0,-1 1-1 15,-1-1-1-15,-2 2 1 0,-1-1 0 0,1-1-1 16,0 1 3-16,-1-1 1 0,1 2 4 0,-1-4 1 15,3 1 1-15,-1-1-2 0,1 2-3 16,0-2-2-16,-3 0-1 0,1 0-1 16,2-2 1-16,-2 2 0 0,3-1-2 0,-1-1 1 15,-2 0-1-15,2 2 1 0,-1-2 1 0,-1 1-1 16,-1 1 0-16,-2 0-1 0,-4 0 0 0,-2 0 1 16,-1 0-1-16,-2 1 1 0,-2 1 0 0,1 2 0 15,-3-1 1-15,0-1 0 0,-1 0-1 0,-2-1 0 16,2 1 0-16,-2-2 0 0,-1 2 0 0,5 0 0 15,-4-2 0-15,-2 0 0 0,0 0 2 16,-2 0 1-16,1-2 2 0,-3 0 0 0,3 0 0 16,-1 1 0-16,6-1-1 0,-4-2 0 0,4-1-3 15,-1 2-1-15,1-3 0 0,3 1-1 16,2 0 0-16,0-2 2 0,4 0-3 0,-3-2 2 16,-1 2-2-16,0 2 2 0,-3-4-1 0,1 0 0 15,-1 2 0-15,-3 0 1 0,-1 2-2 0,-2-3 2 16,-1 3-1-16,-5 2 0 0,-2-1 1 15,-3-3-2-15,-5 4 2 0,-1-1-1 0,-3 1 0 16,-1 1 1-16,-3 0-1 0,-1-1 0 0,2 1 0 16,-2 0 1-16,-1-2-1 0,5 3 0 0,0-3 0 15,1 1 0-15,3 1-1 0,1 0 2 0,0 0-2 16,0 1 1-16,1 1-1 0,-3 0 1 0,-1 0 0 16,-1 1 0-16,1-1 0 15,-4 2-1-15,-2 0 1 0,-28-2 1 0,45 2-1 16,-45-2-1-16,33 1 2 0,-33-1-2 0,0 0 1 15,0 0 0-15,25 2 0 0,-25-2 1 0,0 0-1 16,0 0 0-16,0 0 0 0,0 0-1 0,0 0-4 16,0 0-7-16,0 0-11 0,0 0-21 0,0 0-25 15,0 0-37-15,0 0-63 0,0 0-128 0,0 0-214 16,0 0 29-16,0 0 360 0</inkml:trace>
  <inkml:trace contextRef="#ctx0" brushRef="#br2" timeOffset="19304.8128">1651 3501 606 0,'0'0'21'16,"12"-33"-11"-16,-12 33 25 0,-5-35 23 0,5 35 9 15,-9-36-2-15,9 36-19 0,-16-33-7 0,16 33 6 16,-23-30 19-16,23 30 8 0,-28-28 5 0,28 28-7 16,-32-21-8-16,32 21-11 0,-39-4-7 0,39 4-4 15,-51 4-2-15,24 8-3 16,-10 0-3-16,3 9-4 0,-7 2-8 0,-1 9-1 16,-4 3-9-16,0 8 3 0,-7 2-9 0,1 6 7 15,-3 4-9-15,6 1 8 0,-1-1-8 0,8 3 7 16,5-7 9-16,3-2-29 0,13-3 27 0,8-5-31 15,10-6 11-15,8-5 3 0,7-5-4 0,-12-25 4 16,46 44-3-16,-10-25 3 0,5-5-1 16,6-2-1-16,7-5-12 0,1-7-13 0,10 4-23 15,-10-15-23-15,14 15-27 0,-18-23-32 0,18 20-37 16,-23-25-40-16,18 11-112 0,2 8-79 0,-27-30 215 16</inkml:trace>
  <inkml:trace contextRef="#ctx0" brushRef="#br2" timeOffset="19914.2276">1805 3831 905 0,'-28'-11'86'0,"28"11"-25"0,-50-3-10 16,50 3 1-16,-48 1-3 0,48-1-6 0,-49 14-13 15,49-14-2-15,-54 29 17 0,54-29-12 0,-53 42 15 16,30-14-36-16,-3-3 17 0,5 6-17 0,-1-4 12 16,6 3 3-16,0-4-11 0,6 1 0 0,3-3-8 15,7-24-1-15,-2 39-7 0,2-39 1 0,14 26-4 16,-14-26 2-16,32 22 0 0,-32-22 1 15,50 5 1-15,-20-9 0 0,3-3 1 0,3-3-1 16,1-6 2-16,7-4-4 0,-1-2 3 0,1-8-6 16,-2 1 3-16,-4-2-9 0,-1-1 3 15,-5 0-5-15,-4 1 7 0,-1-1 17 0,-6 2-30 16,-3 2 34-16,-6 3-32 0,-12 25 18 0,9-37 3 16,-9 37 2-16,-7-30 6 0,7 30-1 15,0 0 2-15,-25-28-5 0,25 28-2 0,-30-7-3 16,30 7-1-16,-32 7 1 0,32-7-1 0,-25 12 1 15,25-12-2-15,0 0 1 0,0 0-5 0,0 0-1 16,0 0 0-16,0 0 0 0,2 27 1 0,-2-27 4 16,41 0 5-16,-11-5 1 0,3-4 2 0,5 0-3 15,2 0-2-15,-1-1-4 0,-1 2 0 0,-5 5-2 16,-3 3 0-16,-5 3 1 16,-25-3 0-16,37 18 1 0,-37-18 1 0,22 28 4 15,-22-28-2-15,1 46 5 0,-6-18-6 0,-6 7-13 16,-3 2 28-16,-4 6-24 0,-1-6 34 0,0-2-10 15,-4-7-5-15,1-3 2 0,22-25-8 0,-35 39 1 16,35-39-4-16,0 0-2 0,0 0-3 0,0 0-2 16,0 0 1-16,0 0 2 0,0 0 2 0,32-29-1 15,-7 6 3-15,5-6-6 0,5-5 5 16,0-1-5-16,4-2-13 0,-3 2 28 0,-3 1-27 16,-1 6 28-16,-5 3-12 0,-27 25-4 0,39-31 2 15,-39 31-1-15,0 0 0 0,0 0 0 16,0 0-1-16,0 0 0 0,0 0 1 0,0 0 1 15,14 38-1-15,-19-13 4 0,-1 1 12 0,1 6-29 16,0-4 29-16,-1 2-34 0,6-3 5 16,0-27-7-16,8 51-23 0,-8-51-12 0,21 47-24 15,-21-47-20-15,42 37-50 0,-42-37-60 0,59 9-235 16,-13 7-22-16,-14-25 284 0</inkml:trace>
  <inkml:trace contextRef="#ctx0" brushRef="#br2" timeOffset="20304.8446">3093 3841 1210 0,'-31'-24'98'0,"31"24"-22"0,-44-25-10 15,44 25-7-15,-44-14-4 0,44 14-11 0,-52 2-11 16,26 5-5-16,-8 3-4 0,8 4-2 0,-4 7-6 16,1 2-17-16,3 2 29 0,-1 7-31 0,4-2 28 15,5 5-13-15,6-5-9 0,3-2 4 0,6 4-6 16,3-6 3-16,5-1-4 0,-5-25 3 15,25 37-3-15,-25-37 3 0,49 19-1 0,-13-17 0 16,4-4 1-16,10-7 1 0,1-12 3 0,6-9-2 16,0-5 3-16,-2-9-7 0,0-5-10 0,-2-2 24 15,-4-4-25-15,-3 6 24 0,-7-1-8 0,-3-3-6 16,-8 8 6-16,-1-1-6 0,-10 0 6 16,1 2-7-16,-7 2 6 0,-6 3-6 15,-5 2 4-15,-2 5-4 0,-5 4 4 0,7 28-2 16,-16-35 1-16,16 35-2 0,0 0-1 0,-37 0-2 15,37 0-1-15,-39 40 3 0,14-1-5 0,-1 9 7 16,-3 6-7-16,3 3 1 0,5 3-15 0,-3-8 1 16,10 7-18-16,0-10 5 0,11 5-10 0,-4-13-46 15,17 12 1-15,-10-25-65 0,28 18-28 0,-28-46-27 16,45 51-64-16,-19-23-89 0,-26-28-3 16,71 28 363-16</inkml:trace>
  <inkml:trace contextRef="#ctx0" brushRef="#br2" timeOffset="20680.3034">3693 3684 1047 0,'0'0'175'0,"-39"-12"-96"16,39 12-20-16,-32 16-12 0,32-16-4 0,-34 37-12 16,18-11-3-16,-3-1-5 0,3 3 4 0,-2 2-8 15,8 2-17-15,-3 0 27 0,6 1-35 0,0-1 32 16,5-2-17-16,2-4-6 0,0-26 3 0,15 42-6 15,-15-42 3-15,26 32-3 0,-26-32 1 0,39 21-1 16,-14-16 1-16,3-3-1 0,4-4 0 16,2-6 1-16,1-3-1 0,1-1 2 0,-5-4-2 15,1-3 1-15,-3-3-2 0,-3 3 3 16,-26 19-2-16,43-46 5 0,-43 46-4 0,33-47-14 16,-33 47 37-16,25-50-30 0,-25 50 34 0,21-47-14 15,-21 47-9-15,16-42 0 0,-16 42-4 0,9-27 1 16,-9 27-1-16,0 0 0 0,0 0-1 0,0 0-2 15,0 0-2-15,0 0 0 0,0 0 1 16,2 27 1-16,-2-27 3 0,-5 45-3 0,1-20-12 16,1 5 22-16,-4 0-38 0,5 2 13 0,2-32-37 15,-4 52-19-15,4-52-13 0,7 44-35 0,-7-44-41 16,23 34-93-16,-23-34-208 0,29 16 22 0,11 0 441 16</inkml:trace>
  <inkml:trace contextRef="#ctx0" brushRef="#br2" timeOffset="20914.7684">4609 3718 1182 0,'0'0'110'0,"-31"-16"-50"0,31 16-1 16,-39-7 1-16,39 7-10 0,-42 7-18 0,42-7-8 16,-51 21-3-16,26 0 4 0,-7 0-3 15,7 6-1-15,-1 1-8 0,3 0-17 0,0 0 27 16,5 4-30-16,4-4 28 0,3-5-18 0,11-23-4 15,-2 39 0-15,2-39-2 0,14 25 1 16,-14-25-1-16,32 8 2 0,-5-11 3 0,8-6-3 16,8-7-10-16,3-14-33 0,16 6-35 0,-11-26-27 15,27 20-81-15,-23-31-33 0,26 15-170 0,-3 9-84 16,-24-25 281-16</inkml:trace>
  <inkml:trace contextRef="#ctx0" brushRef="#br2" timeOffset="21102.317">5269 3237 1213 0,'-12'25'164'0,"12"-25"-92"16,-29 16-15-16,29-16-7 0,-33 33 1 0,33-33-13 16,-43 49-7-16,22-15-13 0,2 1-1 15,-1 6-9-15,2 1 4 0,1 5-9 16,2 1 5-16,1 1-9 0,2 2 5 0,-1 7-9 16,3-5-9-16,-1 2 26 0,-1-4-32 0,3-3 16 15,-5-6-61-15,12 11-15 0,-10-20-7 0,17 20-64 16,-5-53-45-16,-5 33-263 0,10-6-35 0,-5-27 313 15</inkml:trace>
  <inkml:trace contextRef="#ctx0" brushRef="#br2" timeOffset="21884.0966">4766 3642 1036 0,'-26'21'360'0,"26"-21"-310"0,0 0-33 0,0 0-10 15,0 0 4-15,0 0 15 0,0 0 19 16,42 14 9-16,-5-8-3 0,4-8-14 0,7 2-13 16,3-5-7-16,4 3-5 0,-4-2-1 0,-1 3-4 15,-4-5 0-15,-2 6 1 0,-5-3 0 0,-1 3-3 16,-10 0 0-16,-3 3-4 0,-25-3 0 0,30 7 2 16,-30-7-1-16,0 0 1 0,0 0-1 0,0 0 1 15,0 0 0-15,0 0-1 0,0 0-1 16,0 0 1-16,0 0-1 0,-7 25 0 15,7-25-2-15,0 0 2 0,-30 37-2 0,30-37 1 16,-32 42-3-16,12-15 3 0,3-1-3 0,-3 1-12 16,6 2 29-16,0 0-28 0,0-1 28 0,1-2-14 15,3-1-2-15,10-25 3 0,-8 37-4 0,8-37 1 16,8 26-2-16,-8-26 0 0,0 0-1 0,31 21 1 16,-31-21 1-16,41-5 0 0,-14-4-1 15,5-5-3-15,1-5-1 0,3-6-7 0,-1 1 1 16,-1-8-6-16,1 2-14 0,-5-4 33 0,0 5-26 15,-5-3 34-15,-4-2-9 0,-3 1-1 0,-4 1 6 16,-3 2-3-16,-8 4 7 0,-3 1 1 0,0 25 8 16,-14-39-2-16,14 39 4 0,-26-22-7 0,26 22-1 15,-37-9-4-15,37 9-2 0,-43 1-1 0,43-1-2 16,-35 11 0-16,35-11-2 16,0 0 1-16,-27 19-1 0,27-19-2 0,0 0 1 15,9 27 2-15,-9-27 1 0,0 0 5 0,41 33 0 16,-41-33 3-16,37 25-3 0,-37-25-1 0,39 21-1 15,-39-21-1-15,39 19-2 0,-39-19 2 0,33 22-1 16,-33-22 1-16,27 23-1 0,-27-23 1 0,16 28-2 16,-16-28 3-16,3 33-2 0,-3-33-14 15,-5 39 29-15,5-39-29 0,-18 44 31 0,8-19-9 16,-3 1-5-16,1-1 4 0,12-25-6 0,-21 45 0 16,21-45-1-16,-14 27 0 0,14-27-3 0,0 0 1 15,0 0-2-15,0 0 1 0,0 0 4 16,0 0 5-16,0 0 6 0,26 7 3 0,-26-7 0 15,36-34-4-15,-13 10-1 0,1-4-6 0,3-6-9 16,-4 2 9-16,-2-1-7 0,0 1 22 16,-1 4-10-16,-2-2 7 0,1-2-13 0,-1 3-6 15,0-1 2-15,-4 5-3 0,-14 25 3 0,23-37-5 16,-23 37-1-16,0 0-5 0,17-25-7 0,-17 25-5 16,0 0-12-16,0 0-7 0,0 0-9 0,0 0-9 15,34 11-18-15,-34-11-9 0,34 12-22 0,-34-12-18 16,44 14-10-16,-44-14-5 0,55 7 8 0,-55-7 0 15,62 6 19-15,-34-6-12 0,6 1 12 16,0 1-2-16,-6-5 6 0,7 10-22 16,-35-7 25-16,46-2 107 0</inkml:trace>
  <inkml:trace contextRef="#ctx0" brushRef="#br2" timeOffset="22149.7766">6415 3677 574 0,'0'0'219'16,"0"0"-80"-16,-27 6-48 0,27-6-27 0,-28 5 4 16,28-5 0-16,-35 7 3 0,10-9-7 0,25 2-5 15,-43 13-3-15,43-13 4 0,-46 17-4 16,46-17-4-16,-42 23-8 0,42-23-4 0,-36 28-8 15,36-28-5-15,-23 27-10 0,23-27-7 0,0 0-7 16,-8 33-2-16,8-33-1 0,0 0 0 0,21 27-1 16,-21-27 2-16,33 10-2 0,-6-8 4 0,3 1 1 15,6-6-2-15,1 3 0 0,-4 0-1 0,-1 0-1 16,-5 3-16-16,-27-3 16 0,37 11-16 0,-37-11 31 16,0 0-14-16,21 26 15 15,-21-26-12-15,0 0 0 0,0 30 3 0,0-30-3 16,-16 30 4-16,16-30-3 0,-30 32 1 0,30-32-2 15,-39 23-2-15,39-23-5 0,-40 21-8 0,40-21-18 16,-39 14-27-16,39-14-53 0,-38 2-84 0,38-2-212 16,0 0-156-16,0 0 59 0,-19 28 502 0</inkml:trace>
  <inkml:trace contextRef="#ctx0" brushRef="#br2" timeOffset="23243.5334">7676 3785 729 0,'-16'-34'122'15,"16"34"3"-15,0 0-10 0,0 0-1 0,-32-23-19 16,32 23-18-16,-35 0-18 0,35 0-4 0,-52 16-6 16,26 0-3-16,-11-2-7 0,3 9-5 15,-3-2-11-15,1 6 1 0,-3-1 7 16,6 4-33-16,-1 0 30 0,4 2-32 0,3-6 12 15,6-1 4-15,21-25-7 0,-30 39 0 0,30-39-5 16,-7 28 3-16,7-28-5 0,12 26 2 0,-12-26-1 16,29 32 1-16,-29-32-2 0,46 26 3 0,-18-17-1 15,4-4 1-15,2-1-2 0,1-4 2 0,2 0-1 16,-1-4 0-16,-3-3 1 0,1-3-1 16,0-4 2-16,-2-4-2 0,-1-5 3 0,1-3-4 15,-2-4 5-15,-1-4-6 0,-1 1 6 0,-1-4-6 16,-4 2-10-16,-4-1 29 0,-1 6-28 0,-6 2 28 15,-3 4-13-15,-9 24-4 0,11-37 3 0,-11 37-1 16,0 0 2-16,0 0-1 0,0 0-1 16,0 0-1-16,0 0-2 0,-27 0-1 15,27 0 0-15,-34 44 2 0,13-11-2 0,0 6-13 16,-2 3 29-16,3-1-25 0,5-3 27 0,2-4-9 16,6-4-7-16,7-6 4 0,0-24-5 0,16 37 3 15,-16-37-1-15,41 18 1 0,-11-16 1 0,5-6 0 16,8-6 2-16,5-8-4 0,1 1 3 0,3-6-4 15,-1-2 3-15,0 0-2 0,-8 1 3 0,-2 1-2 16,-10-2 4-16,-4 8-2 0,-27 17-11 16,37-32 13-16,-37 32-13 0,0 0 12 0,0 0 0 15,0 0-1-15,0 0 0 0,0 0-1 16,0 0-2-16,0 0-1 0,0 24 12 0,0-24-12 0,-25 50 12 16,11-22-10-16,0-2-3 0,2-1 3 15,12-25-4-15,-18 42 4 0,18-42-3 0,-9 34 2 16,9-34-1-16,0 0 1 0,-2 26-1 0,2-26 2 15,0 0 3-15,0 0 2 0,0 0 3 16,0 0 1-16,0 0 1 0,23-24-1 0,-23 24-4 16,29-39-3-16,-12 11 0 0,3-4-6 0,1 0 4 15,0-1-4-15,2 1-8 0,2 0 22 0,0-1-23 16,2 3 24-16,-1 2-12 0,2 5-3 0,1 2-1 16,-3 1-6-16,1 4-2 0,-27 16-8 0,44-19-8 15,-44 19-7-15,39-9-14 0,-39 9-14 16,37 6-41-16,-37-6-43 0,43 14-101 15,-43-14-222-15,0 0-38 0,44 26 201 0</inkml:trace>
  <inkml:trace contextRef="#ctx0" brushRef="#br2" timeOffset="23634.1701">8834 3873 1277 0,'0'0'107'16,"0"0"-77"-16,0 0-17 0,0 0-11 15,0 0 7-15,0 0 17 0,0 0 16 0,39 14 10 16,-9-14-1-16,2-11-27 0,11 4 8 16,-3-7-21-16,8 4 9 0,-5-3-5 0,-1 1-10 15,-5 0-2-15,-3 3-3 0,-4-3 1 0,-3 1 0 16,-2-1 2-16,-25 12-2 0,35-25 4 0,-35 25-2 15,21-28 3-15,-21 28-1 0,11-30 6 0,-11 30 0 16,-5-34 4-16,5 34-5 0,-23-33-1 0,23 33-4 16,-45-21 1-16,17 16-1 0,-6 1-1 15,-1 8-2-15,-4 4-2 0,-2 8 2 0,-1 5 0 16,-1 9 8-16,-3 6 2 0,2 6 11 16,0 5-1-16,3 6-12 0,4-2 18 0,7-1-29 15,7-5 17-15,10-8-11 0,10-1-10 0,8-10 3 16,-5-26-5-16,35 42-2 0,-1-28-13 0,3-8-15 15,16 1-40-15,-7-28-81 0,38 31-206 0,-14-26-229 16,7-5 19-16,13 11 472 0</inkml:trace>
  <inkml:trace contextRef="#ctx0" brushRef="#br2" timeOffset="24259.2223">10775 3549 813 0,'0'0'128'16,"0"0"7"-16,0 0 3 0,0 0-20 0,0 0-33 16,0 0-49-16,-24 9-24 0,24-9-9 0,-52 23 7 15,17-11 11-15,-1 11 15 0,-4-6 7 16,4 10 7-16,-6-4-8 0,8 7-3 16,-5-7-9-16,7 1-6 0,0-3-8 0,32-21-3 15,-42 39-9-15,42-39-1 0,0 0-5 0,-18 28 0 16,18-28-2-16,0 0 2 0,0 0-1 0,30 25 3 15,-30-25-1-15,39 7 1 0,-12-4 1 0,3-3-1 16,2 0 0-16,3 0 1 0,-1 0-1 0,-1 0 0 16,-2 4 0-16,-7 5-16 0,-24-9 35 15,39 14-34-15,-39-14 33 0,0 0-17 0,27 19 0 16,-27-19 3-16,0 0-2 0,-4 30 2 0,4-30-3 16,-21 32 0-16,21-32-5 0,-35 33 1 0,35-33-4 15,-46 34 3-15,46-34-2 0,-43 26 1 16,43-26-7-16,-30 16-12 0,30-16-30 0,0 0-40 15,0 0-56-15,0 0-44 0,0 0-75 0,37 4-207 16,-21-29 30-16,27 18 388 0</inkml:trace>
  <inkml:trace contextRef="#ctx0" brushRef="#br2" timeOffset="24618.5589">11200 3609 1428 0,'0'0'74'15,"-26"10"-56"-15,26-10-2 0,-36 16 2 0,36-16 6 16,-35 25 0-16,35-25 1 0,-37 37-1 0,37-37 3 16,-36 39-6-16,36-39-1 0,-30 47-4 15,21-22 3-15,1 1-3 0,0 1-15 0,3-1 28 16,3 0-34-16,2-26 27 0,6 43-16 0,-6-43-5 16,19 33 1-16,-19-33-4 0,36 23 4 0,-36-23-1 15,46 5 1-15,-20-6 2 0,1-6-1 16,3-6 0-16,2-1-1 0,1-5 2 0,-1-2-3 15,2-6-13-15,-2-1 28 0,-2-2-28 0,-2 0 28 16,-1 0-11-16,-1 4-5 0,-3-1 3 0,-1 3-3 16,-22 24 2-16,32-44-2 0,-32 44 2 0,16-32-2 15,-16 32 2-15,0 0-1 0,0 0 1 0,0 0-2 16,0 0 1-16,0 0-1 0,0 0-1 16,0 0 1-16,-13 28-3 0,13-28 4 15,-12 46-4-15,6-20 3 0,3 1-8 0,-1-3-4 16,6 5-16-16,-2-29-8 0,11 52-12 0,-11-52-54 15,23 55-12-15,-23-55-85 0,39 32-109 0,-39-32-187 16,44 7 16-16,2 7 443 0</inkml:trace>
  <inkml:trace contextRef="#ctx0" brushRef="#br2" timeOffset="25087.4091">12261 3087 993 0,'0'-33'134'15,"-19"10"-39"-15,19 23 7 0,0 0-4 0,-25-3-30 16,25 3-30-16,-34 19-7 0,10-1 4 0,8 13 12 16,-9-4-5-16,9 17 0 0,-5-6-12 15,5 12 2-15,-4 1-10 0,6 3 7 0,-4 5-10 16,6 0 7-16,-2-2-13 0,5 3 2 0,2-2-11 16,3-4 6-16,3-6-6 0,1-8 4 0,1-4-7 15,3-5-13-15,3-2 24 0,0-5-25 0,-7-24 26 16,16 30-14-16,-16-30-2 0,0 0 1 0,0 0 0 15,25 7 1-15,-25-7 0 0,0 0 0 0,23-26-13 16,-23 26 26-16,26-46-27 0,-13 23 26 16,-1-3-12-16,-1-1-2 0,-1 4 3 15,1-3-3-15,-2-1 5 0,1 3-4 0,5-4 2 16,-1 1-6-16,-14 27 0 0,30-42-3 0,-30 42 1 16,28-19 1-16,-28 19 2 0,0 0 0 0,30 0 1 15,-30 0-1-15,0 0 1 0,30 33 2 0,-30-33-2 16,22 39 5-16,-22-39-4 0,16 49 4 15,-7-22-6-15,-1-3 5 0,-1 1-3 0,1-2 4 16,-8-23-2-16,7 44 1 0,-7-44-2 0,-4 40-13 16,4-40 32-16,-21 41-30 0,21-41 30 0,-39 37-16 15,12-21-2-15,-3-2 2 0,-5-4-3 0,1 1 2 16,2-4-6-16,0-4-6 0,8-3-10 16,-1-3-17-16,25 3-34 0,-29-14-41 0,29 14-79 15,-7-28-108-15,7 28-241 0,27-34 69 16,-15-6 406-16</inkml:trace>
  <inkml:trace contextRef="#ctx0" brushRef="#br2" timeOffset="25431.1188">12805 3663 1390 0,'-25'-16'122'0,"25"16"-57"16,0 0-9-16,-23-8-13 0,23 8-12 15,-37-6-8-15,12 5-2 0,25 1 1 0,-49 8 1 16,24 1-2-16,-4-2-1 0,29-7 2 15,-51 30-2-15,26-12 0 0,25-18-5 0,-42 35-2 16,42-35-9-16,-29 39 1 0,29-39-5 0,-12 33-1 16,12-33-2-16,2 28 3 0,-2-28-2 0,0 0 2 15,32 32-2-15,-32-32 1 0,44 9-1 16,-16-9 1-16,4 0 0 0,2-4-1 0,-2 1-1 16,0 1-1-16,-6 0 1 0,-26 2 1 0,37 0 0 15,-37 0 2-15,0 0-1 0,0 0-12 0,0 0 14 16,20 34-11-16,-20-34 30 0,-9 26-15 0,9-26 14 15,-25 34-16-15,25-34-3 0,-30 31 1 0,30-31-4 16,-26 22 4-16,26-22-12 0,0 0-9 0,0 0-14 16,0 0-18-16,0 0-21 15,0 0-29-15,0 0-27 0,0 0-42 0,35 12-76 16,-35-12-189-16,28-27-47 0,13 22 312 0</inkml:trace>
  <inkml:trace contextRef="#ctx0" brushRef="#br2" timeOffset="25634.2342">13335 3234 1199 0,'-36'31'95'0,"15"19"-31"0,-11-8-3 16,11 12 9-16,-11-6-8 0,11 8 2 0,-11-6-17 15,12 4-3-15,-5-4-25 0,8 1-5 0,3-2-15 16,3-3 4-16,4 1 8 0,3-3-29 15,3-3 28-15,1-4-38 0,5-5-3 0,-5-32-20 16,14 58-74-16,-14-58-104 0,16 33-45 0,-16-33-241 16,0 0 45-16,37 25 450 0</inkml:trace>
  <inkml:trace contextRef="#ctx0" brushRef="#br2" timeOffset="25854.4031">12952 3603 1457 0,'0'0'73'0,"0"0"-45"0,0 0 6 16,18 25 11-16,-18-25 5 0,32 12-8 0,-6-6-11 15,2-6-10-15,8 0-8 0,5-6-8 0,3-1-4 16,4-1-8-16,0-5-11 0,5 6-11 0,-4-5-23 16,15 10-19-16,-14-12-13 0,19 18-21 15,-20-15-11-15,19 18-18 0,-24-14-28 0,13 21-33 16,-19-10-54-16,-6-4-63 0,14 26 47 0,-46-26 265 15</inkml:trace>
  <inkml:trace contextRef="#ctx0" brushRef="#br2" timeOffset="26557.6378">13956 3699 960 0,'-35'-2'233'0,"35"2"-42"0,0 0-48 15,0 0-40-15,-30-2-34 0,30 2-24 16,0 0-13-16,0 0-7 0,-30-28-4 0,30 28-5 16,0 0-1-16,0 0-3 0,-34-28 1 15,34 28-3-15,0 0-2 0,-36-9-3 0,36 9 0 16,-35 9 0-16,35-9 0 0,-50 30 4 0,17-9 1 15,-4 7 7-15,-4 2-1 0,0 5 3 0,-1 0-4 16,1 2-8-16,7-5 16 0,6-2-24 0,5-5 17 16,23-25-16-16,-27 38 0 0,27-38 0 15,-5 25-2-15,5-25 1 0,0 0-1 0,34 18 2 16,-10-18 0-16,8-6-1 0,9-6 1 0,5-7-2 16,9-8-17-16,0-1 20 0,3-4-25 0,-3-3 18 15,-3 3-3-15,-3-3-2 0,-6 2 5 0,-3-3-2 16,-4 8 3-16,-4-2-2 0,-4 2 0 0,-7 4-5 15,-21 24 4-15,29-37-2 0,-29 37 7 16,0 0 4-16,0 0 6 0,0 0 0 16,-25-23 1-16,25 23-2 0,-28 15-2 0,28-15 2 15,-39 39-2-15,17-14 5 0,1 1-6 0,2 6 2 16,1-2-5-16,2 2 3 0,5-2-5 0,4-6 2 16,5 4-4-16,4-3-7 0,-2-25 8 0,14 44-9 15,-14-44 25-15,29 32-16 0,-29-32 12 0,39 16-20 16,-14-9-4-16,3-2-2 0,4-5-3 15,3-5-2-15,4-2 1 0,-3-7-3 0,6-2-14 16,-5-5 36-16,2-1-26 0,-2 1 35 0,-1 2-8 16,-4-2-3-16,-2-2 7 0,-4 2-4 15,-1-2 4-15,-25 23-3 0,41-37 7 0,-41 37 5 16,21-26 11-16,-21 26 4 0,0 0 2 0,0 0-1 16,0 0-3-16,0 0-7 0,0 0-5 0,0 0-7 15,-26 10-5-15,26-10 1 0,-25 34-2 16,9-8 2-16,0 0-3 0,0 3 4 0,0-1-6 15,-2 0-5-15,4-2 24 0,2-1-27 0,12-25 27 16,-14 39-15-16,14-39-2 0,0 0 3 0,0 0-2 16,-4 24 0-16,4-24 0 0,0 0 0 0,0 0 2 15,30-24-1-15,-30 24-16 0,39-37 22 0,-12 10-26 16,-1-1 26-16,3 0-7 0,-3 0-2 16,-1 1 4-16,0 1-3 0,-25 26 3 0,44-46-3 15,-44 46 2-15,35-37-2 0,-35 37 2 16,23-26-1-16,-23 26 1 0,0 0-2 0,0 0 0 15,0 0 1-15,0 0 0 0,0 0 1 0,-3 35-1 16,3-35 2-16,-14 44-3 0,5-18 2 0,4 1-13 16,-3-4-7-16,5 7-23 0,3-30-7 0,-4 53-3 15,4-53-58-15,11 51-2 0,-11-51-87 16,30 38-91-16,-30-38-214 0,34 23 12 0,8-2 417 16</inkml:trace>
  <inkml:trace contextRef="#ctx0" brushRef="#br2" timeOffset="26995.1672">15527 3596 1211 0,'0'0'137'0,"-34"-15"-59"16,34 15-19-16,-40-8-17 0,40 8-17 0,-52 4-10 16,24 3 1-16,-9 5 0 0,1 6 5 0,-6 1 5 15,1 8 6-15,-7 3 2 0,4 8 8 0,-7-1-3 16,8 2 4-16,-3 0-8 0,9-2-15 0,7-5 15 16,9-6-37-16,10-1 19 0,11-25-18 0,0 35-2 15,0-35 2-15,25 26-1 16,-25-26 0-16,55 14-5 0,-16-14-13 0,12 0-21 15,-1-14-45-15,24 18-63 0,-23-34-96 0,41 23-254 16,-17-5-35-16,-11-15 184 0</inkml:trace>
  <inkml:trace contextRef="#ctx0" brushRef="#br2" timeOffset="27370.1697">15674 3824 1069 0,'0'0'376'0,"-30"-13"-289"15,30 13-35-15,0 0-8 0,-28 0-14 16,28 0-17-16,0 0-13 0,0 0-4 0,0 0 0 16,32 0 4-16,-32 0 6 0,44-3 2 0,-16-1 2 15,4 1-1-15,2-3-3 0,1 1-4 16,1-2 0-16,-1 0-2 0,-1-2 0 0,-3 0-1 16,-2 1 1-16,-3-1-3 0,-26 9 0 0,45-21-3 15,-45 21 2-15,37-25-1 0,-37 25 4 0,26-32-2 16,-26 32 2-16,15-31-2 0,-15 31 4 0,-2-34-4 15,2 34 2-15,-16-32-2 0,16 32 1 0,-30-24-1 16,30 24 5-16,-46-13 2 0,19 13 5 0,-3 8 5 16,-5 0 3-16,-3 12 5 0,-9-1 0 15,6 13 5-15,-10-2 0 0,6 8 5 16,1-2-4-16,5 1-1 0,4-2-11 0,6-3-5 16,10-2-9-16,5-4-11 0,6 0 23 0,7-1-28 15,1-25 26-15,16 39-21 0,-16-39-12 0,51 21-12 16,-8-12-24-16,-3-18-43 0,31 18-68 0,-27-41-122 15,29 16-291-15,-2 4 71 0,-13-20 352 16</inkml:trace>
  <inkml:trace contextRef="#ctx0" brushRef="#br2" timeOffset="27682.6854">16459 3522 1316 0,'0'0'109'16,"-59"20"-42"-16,34-1 3 0,-12-8-9 15,11 12-6-15,-10-6-11 0,8 8-6 0,0-6-11 16,28-19-6-16,-41 43-10 0,41-43-3 0,-16 26-6 16,16-26 0-16,0 0-3 0,12 33 2 0,-12-33-1 15,36 9 1-15,-11-9 0 0,5 0 0 0,2-3-1 16,5-4 1-16,0 1 0 0,0-2 0 0,0 1 1 16,-5 3-2-16,-2 0 1 0,-3 1-1 0,-27 3-1 15,37 0 1-15,-37 0 0 0,0 0 0 16,25 7 1-16,-25-7-1 0,0 0 0 0,0 0 2 15,2 32 0-15,-2-32 0 0,-16 35-1 16,16-35 10-16,-36 44-5 0,11-19-5 0,-1-1 25 16,-4 3-35-16,0-1 20 0,-2-3-28 0,3 2-22 15,-6-9-27-15,16 13-45 0,-20-25-54 0,33 31-121 16,-22-19-254-16,28-16 19 0,-25 21 374 16</inkml:trace>
  <inkml:trace contextRef="#ctx0" brushRef="#br2" timeOffset="28182.6977">17789 3015 954 0,'0'0'79'16,"-25"0"-28"-16,25 0 5 0,0 0-13 0,-30 25 17 16,30-25-10-16,-23 42 17 0,17-7 9 0,-13-5-7 15,12 20-1-15,-13-6-16 0,12 16 2 0,-10-4-17 16,7 13 2-16,-6-4-21 0,2 2 1 15,-1-2-17-15,1 0 6 0,2-3-13 16,-1-8 9-16,3-1 11 0,2-7-31 0,6-4 8 16,-1-5-44-16,11-3 5 0,-7-34-23 0,20 45-20 15,-20-45-31-15,28 23-62 0,-28-23-23 0,30-7-102 16,0 9-107-16,-26-30 116 0,24 24 299 0</inkml:trace>
  <inkml:trace contextRef="#ctx0" brushRef="#br2" timeOffset="28354.6412">17222 3660 1560 0,'0'0'129'16,"0"0"-63"-16,-27 10-23 0,27-10-15 15,0 0-11-15,0 0 2 0,0 0 2 0,32-1 6 16,-2-1 1-16,8-9-9 0,11 1-10 16,10-4-3-16,1-8-12 0,7 5-12 0,-1-8-17 15,5 8-22-15,-4-12-30 0,11 15-31 0,-23-19-40 16,23 29-57-16,-32-31-63 0,17 10-194 0,1 18 33 15,-23-24 351-15</inkml:trace>
  <inkml:trace contextRef="#ctx0" brushRef="#br2" timeOffset="28729.6189">18416 2925 1229 0,'0'0'352'0,"0"0"-264"15,0 0-30-15,-27 11-10 0,27-11-11 16,0 0-7-16,0 0-5 0,-21 33 0 0,7-6-9 15,-4 1 24-15,0 9-26 0,-3 5 19 0,-2 6-13 16,-5 3-9-16,-1 5 7 0,-1 2-15 0,-2 4-3 16,0 1 0-16,-1-3 0 0,-1 0 0 15,2 0 0-15,2-7 0 0,4-2 0 0,3-3 0 16,7-13 0-16,7 0 0 0,5-5 0 0,8-4 0 16,-4-26 0-16,16 36 0 0,-16-36 0 0,33 12 0 15,-8-14 0-15,7-8 0 0,7-5 0 0,4-9 0 16,6-4 0-16,1-1 0 0,1-6 0 0,-3 7 0 15,-6-2 0-15,-3 4 0 16,-5 1 0-16,-6 2 0 0,-3 4 0 0,-25 19 0 16,36-30 0-16,-36 30 0 0,0 0 0 0,0 0 0 15,0 0 0-15,0 0 0 0,0 0 0 0,0 0 0 16,8 37 0-16,-15-9-5 0,-2-2-12 0,2 3-11 16,7-29-4-16,-7 51-15 0,7-51-3 0,13 47-26 15,-13-47-10-15,33 46-11 0,-33-46-53 0,59 37-42 16,-59-37-144-16,58 4-163 0,-5 13 68 15,-23-29 431-15</inkml:trace>
  <inkml:trace contextRef="#ctx0" brushRef="#br2" timeOffset="29104.628">19059 3695 1008 0,'0'0'250'0,"-50"-28"-133"15,50 28-24-15,-37-11-8 0,37 11-16 16,-41 4-17-16,41-4-7 0,-42 16-10 0,42-16-5 15,-43 28-7-15,43-28-1 0,-42 42-4 0,24-17 3 16,-2 1-1-16,6 2 3 0,-2-1-4 0,2 1-13 16,3-3 22-16,11-25-31 0,-10 40 21 0,10-40-15 15,10 28-2-15,-10-28-2 0,29 14 1 0,-29-14 0 16,46-1 1-16,-18-8 0 0,6-2 1 16,3-6-2-16,2-4-15 0,-4-2 23 0,3-2-24 15,-5 2 24-15,-3-2-8 0,2 1 0 16,-5 3 2-16,-1-2-2 0,-26 23 3 0,41-43-5 15,-41 43 3-15,27-33-3 0,-27 33 2 0,0 0-1 16,10-25 3-16,-10 25 0 0,0 0-1 0,0 0-1 16,0 0-2-16,0 0 2 0,-26 34-3 0,26-34 3 15,-23 42-3-15,23-42 3 0,-22 46-6 16,22-46-3-16,-10 40-9 0,10-40 0 0,7 30-5 16,-7-30 4-16,0 0-4 0,35 18-2 0,-10-15-19 15,-25-3-25-15,66-12-44 0,-40-21-63 0,36 27-61 16,-26-27-148-16,13-4-81 0,17 18 129 0,-27-31 337 15</inkml:trace>
  <inkml:trace contextRef="#ctx0" brushRef="#br2" timeOffset="29292.1339">19942 3035 1674 0,'-28'-4'111'0,"28"4"-64"0,-39 14-12 0,39-14-7 15,-41 41 2-15,17-13-8 0,0 9 2 0,0 5-11 16,2 4 2-16,3 5-11 0,-1 5 5 0,1 2-8 15,1 2 5-15,1 0-9 0,2-3 7 16,5-3-13-16,-1-6-16 0,4 5-30 0,-2-6 8 16,7 6-27-16,-12-16-12 0,18 12-17 15,-4-49-87-15,-11 62-26 0,11-62-99 0,-32 21-171 16,39 5 78-16,-7-26 403 0</inkml:trace>
  <inkml:trace contextRef="#ctx0" brushRef="#br2" timeOffset="29432.8475">19492 3612 1581 0,'-26'-51'150'0,"26"51"-65"0,0 0-17 0,-4-24-13 16,4 24-15-16,0 0-15 0,0 0-15 0,0 0-7 15,29-11-3-15,-29 11-8 0,53-5-19 0,-23-4-27 16,14 16-65-16,-19-30-105 0,37 19-383 0,-18-1 13 16,11 0 211-16</inkml:trace>
  <inkml:trace contextRef="#ctx0" brushRef="#br2" timeOffset="29923.6506">20823 2996 1247 0,'-11'42'109'0,"11"-42"-39"15,-28 48-24-15,8-20 4 0,11 14 1 0,-8-3-14 16,2 12 4-16,-4-2-8 0,1 9 8 0,-3 0-17 15,5 6 1-15,-2 1-19 0,2-2 4 0,-1 1-15 16,-1-3 7-16,0 1-20 0,1-2-4 16,2 2 21-16,-2-11-43 0,10 3 15 0,-6-22-66 15,27 17-46-15,-14-49 1 0,27 62-86 16,-15-39-156-16,-12-23-53 0,57 17 182 0</inkml:trace>
  <inkml:trace contextRef="#ctx0" brushRef="#br2" timeOffset="30284.2568">20798 3721 1498 0,'-2'34'49'0,"2"-34"-29"0,28 14 11 16,-28-14 9-16,59 9 7 0,-24-13-10 15,9 3-13-15,4-8-8 0,9 2-10 0,0-2-12 16,1-3-10-16,2 4-7 0,-7-4-5 0,1 3 7 15,-10-1 6-15,-3-1 10 0,-6 1 4 0,-8-3 2 16,-27 13 0-16,37-23 1 0,-37 23 3 16,0 0 7-16,21-30 1 0,-21 30 3 0,0 0-6 15,-19-26-4-15,19 26-5 0,-41-7 0 0,12 3-1 16,-4 4 0-16,-4 8 2 0,-4-5 4 0,0 8 7 16,-3-1 7-16,5 6 7 0,-5 2 0 15,6 3 3-15,-2 2-4 0,6 3 2 0,2-3-2 16,6 0-4-16,26-23-7 0,-32 44-6 0,32-44-7 15,-6 39-1-15,6-39-3 0,25 35-8 0,-25-35 7 16,52 28-7-16,-15-21 7 0,5-3-6 0,11-3-12 16,2-9-3-16,14 2-44 0,-8-20-21 0,22 24-81 15,-30-38-108-15,30 10-255 16,-8 3-2-16,-10-15 316 0</inkml:trace>
  <inkml:trace contextRef="#ctx0" brushRef="#br2" timeOffset="30503.0543">22420 2938 1455 0,'-35'-21'127'16,"35"21"-52"-16,-29 21-13 0,29-21-26 15,-39 47 25-15,15-4-36 0,-8 1 19 0,0 10-12 16,2 6-13-16,1 3 7 0,-1 6-14 0,2 2 5 16,-2-1-12-16,3-1 3 0,1-1-17 0,6-4 7 15,2-4-9-15,3-4-1 0,2-7-15 16,2-6-18-16,8 4-11 0,-9-19-53 0,15 11 34 15,-3-39-54-15,5 41-61 0,-5-41-60 0,0 0-272 16,0 0 65-16,-14-25 348 0</inkml:trace>
  <inkml:trace contextRef="#ctx0" brushRef="#br2" timeOffset="30643.6802">21814 3459 1316 0,'0'-26'470'0,"0"26"-372"16,0 0-56-16,0 0-9 0,0 0-9 15,43 17-4-15,-15-12-8 0,11 1-6 0,7-3-4 16,6-3-15-16,6 4-29 0,-5-17-66 16,29 33-192-16,-24-29-333 0,6 6 25 0,-2 1 290 15</inkml:trace>
  <inkml:trace contextRef="#ctx0" brushRef="#br2" timeOffset="32065.6243">964 5506 822 0,'0'0'119'15,"0"0"-65"-15,0 0 0 16,0 0 13-16,0 0 11 0,0 0-1 0,0 0-11 16,0 0-14-16,0 0-5 0,0 0-1 0,24-16 1 15,-24 16-2-15,36-4-3 0,-36 4-8 0,50-10-9 16,-24-3-6-16,6 6-8 0,0-3-3 0,1-3-5 15,1-1 1-15,0-2-4 0,1 1 2 0,-3-1-3 16,-2 0 3-16,-3 2-2 0,-27 14 1 16,42-27-1-16,-42 27 1 0,30-26 0 0,-30 26 3 15,16-25-2-15,-16 25 4 0,0 0 0 0,0-35 1 16,0 35-1-16,-19-25-1 0,19 25-4 0,-41-21 0 16,13 11-2-16,-4 1 2 0,-4 5 3 0,-4 4 6 15,3 4 4-15,-4 6 2 0,-2 3 2 0,3 4-3 16,-1 6 3-16,2 4-4 0,2 6 1 15,3 2-4-15,2 4 2 0,2 0-7 16,7 1 1-16,4 3-7 0,4-3 3 0,10 1-6 16,1-4 3-16,12-6-4 0,4-2 2 0,9-7-4 15,8 0-10-15,10-8 12 0,8-9-19 0,12-5 0 16,5-11 0-16,13-3-43 0,-2-21-22 0,24 10-65 16,-25-36-87-16,42 18-164 0,-19-8-129 0,-10-16 194 15</inkml:trace>
  <inkml:trace contextRef="#ctx0" brushRef="#br2" timeOffset="32268.7385">2267 4627 1106 0,'-39'-11'125'0,"39"11"-32"0,-49 5-18 16,49-5-8-16,-45 20-6 0,45-20-4 0,-40 42-12 16,20-12-4-16,-5 3-13 0,4 10-23 15,2 6 20-15,3 6-29 0,3 3 24 0,3 3-7 16,-1 1-12-16,2 0 7 0,0 3-11 0,2-2 7 15,4 1-10-15,-3-4 8 0,5-1-18 0,-3-6-2 16,6 9-40-16,-7-20-23 0,19 16 6 0,-14-26-53 16,28 16-58-16,-28-48-134 0,21 30-196 0,15-8 152 15,-36-22 364-15</inkml:trace>
  <inkml:trace contextRef="#ctx0" brushRef="#br2" timeOffset="32643.7828">2313 5351 1211 0,'-46'19'116'0,"46"-19"-98"0,-12 26-18 0,12-26 5 15,0 0 1-15,10 36 3 0,-10-36 3 16,31 14 2-16,-31-14 1 0,56 3 1 0,-20-6-4 16,3-4-6-16,5 0 0 0,2-2-1 0,0-2 12 15,7-1 5-15,-9-4 8 0,4 2-1 0,-7-5-2 16,-4 4-4-16,-7-6 5 0,0 9-3 15,-30 12 3-15,36-35-2 0,-36 35 1 0,16-35-6 16,-16 35-1-16,0-34-5 0,0 34-5 16,-18-35-4-16,18 35-1 0,-32-28-5 0,32 28 3 15,-48-16-3-15,18 14 3 0,-2 2 3 0,-1 7 0 16,-3 2 3-16,1 7 0 0,-2 3 0 0,-1 4-3 16,5 7 2-16,1 3-4 0,2 3 4 0,3-1-5 15,4 0 2-15,5-1-7 0,4-4 4 0,7-2-7 16,5 0 3-16,6-3-9 0,-4-25-5 0,28 42-13 15,-28-42-8-15,55 30-21 0,-23-30-26 16,23 16-49-16,-18-32-75 0,39 28-101 16,-15-12-222-16,1-19 71 0,21 24 455 0</inkml:trace>
  <inkml:trace contextRef="#ctx0" brushRef="#br2" timeOffset="32862.527">3466 5301 839 0,'-23'-24'128'0,"23"24"-55"15,-37-41-4-15,37 41 2 0,-43-28-9 0,43 28-12 16,-42-14-8-16,42 14-4 0,-48 3 0 0,48-3 0 16,-49 21-1-16,49-21 4 0,-50 43 0 0,29-10 9 15,-6-3-7-15,8 9-1 0,-4-6-13 16,7 4-3-16,0-3-10 0,5-1-1 0,6-1-10 16,3-2 0-16,2-30-6 0,18 42-1 15,-18-42-2-15,37 28 1 0,-7-22-4 0,5-5-6 16,12-6-17-16,2-14-31 0,22 5-41 0,-14-29-49 15,29 24-51-15,-25-21-171 0,13-6-124 0,18 18 146 16,-26-32 351-16</inkml:trace>
  <inkml:trace contextRef="#ctx0" brushRef="#br2" timeOffset="33065.6392">4132 4775 1322 0,'-35'14'129'0,"21"21"-76"15,-11-9 21-15,11 15-41 0,-9-6-1 0,8 11-1 16,-1-6-17-16,4 8 4 0,1 0-12 0,3-3 2 16,2 1-8-16,3 2 3 0,1-3-7 0,2 3 7 15,0-4-14-15,0-5-5 0,5 8-45 16,-14-20-76-16,25 24-14 0,-16-51-92 0,0 47-273 16,13-10 49-16,-13-37 348 0</inkml:trace>
  <inkml:trace contextRef="#ctx0" brushRef="#br2" timeOffset="33518.7995">3744 5167 1283 0,'0'0'91'0,"0"0"-26"15,27 7 14-15,-27-7 11 0,37 4-10 0,-12-8-24 16,8 6-18-16,5-7-8 0,6-2-7 0,2 0-6 15,7-2-6-15,-2 0-4 0,-1 0-6 16,0 1 1-16,-3-1-1 0,-4 4-1 0,-4 1 2 16,-5 4 0-16,-1 0-1 0,-4 2 2 0,-29-2-3 15,42 9 1-15,-42-9 1 0,0 0-2 0,25 21 4 16,-25-21-2-16,3 24 2 0,-3-24-1 16,-7 44 1-16,-2-15-3 0,-1 2 2 0,-4 1-3 15,0 3 3-15,-4 0-3 0,4-1 4 0,-4-2-6 16,6-1 5-16,-1-4-4 0,4-3 5 15,9-24-4-15,-7 39 2 0,7-39-2 0,0 0 0 16,2 30-1-16,-2-30 1 0,0 0 0 0,0 0 2 16,0 0 4-16,0 0 3 0,30-9 7 0,-30 9-3 15,25-35 1-15,-11 10-7 0,0-5 0 0,-1-1-3 16,-1 3 3-16,-1-1-3 0,-3-1 1 0,0 0-3 16,-3-1 1-16,0 3-4 0,1-1 3 15,1 5-4-15,-7 24 3 0,10-35-2 0,-10 35 1 16,0 0 0-16,0 0-3 0,0 0-8 15,0 0-7-15,0 0-9 0,0 0-15 0,32-2-14 16,-32 2-26-16,36 14-41 0,2 11-66 0,-38-25-84 16,55 3-138-16,-16 8-102 0,-10-25 246 0</inkml:trace>
  <inkml:trace contextRef="#ctx0" brushRef="#br2" timeOffset="33706.3232">5152 5016 1037 0,'0'0'160'0,"-33"25"-44"0,24 3-17 0,-16-16-22 16,13 25-5-16,-11-9-15 0,8 15 1 16,-6-3-14-16,7 9-3 0,-2-5-16 0,5 2-2 15,4-5-14-15,2-1-1 0,5-3-18 16,0-2 0-16,5-3-3 0,1-7 1 0,-6-25 3 16,19 33-3-16,-19-33-15 0,27 14-17 0,-27-14-37 15,33-14-43-15,4 14-107 0,-28-26-263 0,16-13-19 16,14 9 268-16</inkml:trace>
  <inkml:trace contextRef="#ctx0" brushRef="#br2" timeOffset="33831.3756">5136 4539 1560 0,'-24'-6'5'16,"24"6"-16"-16,-36-3-22 0,36 3-84 0,0 0-155 15,-14 24-277-15,14-24 32 0,2 34 452 0</inkml:trace>
  <inkml:trace contextRef="#ctx0" brushRef="#br2" timeOffset="34237.5623">6073 5132 775 0,'0'0'207'0,"0"0"-84"0,-3 25-17 16,-22-29-14-16,25 4-19 0,-44 20-24 0,19-6-14 16,-9-4-10-16,2 6-3 0,-7-2-3 0,6 7 8 15,-10-3 6-15,6 8 12 0,-9-6 2 0,9 6 7 16,-4-6-9-16,13-1-8 0,3 0-15 16,25-19-9-16,-27 30-12 0,27-30-2 0,-5 27-3 15,5-27 0-15,14 31 0 0,-14-31 1 0,37 30-2 16,-8-17-4-16,10-1-16 0,1-8-19 0,15 8-49 15,-12-24-55-15,31 29-129 0,-28-13-302 0,11-13 61 16,12 14 383-16</inkml:trace>
  <inkml:trace contextRef="#ctx0" brushRef="#br2" timeOffset="34612.5669">6500 5194 1306 0,'-30'-9'118'0,"30"9"-47"0,-34 5-21 16,34-5-13-16,-40 16-13 0,40-16-2 16,-48 30 0-16,26-5 7 0,-4-2 0 0,3 5 4 15,-4 4-6-15,4 1 2 0,0-5-10 0,6 0-1 16,17-28-10-16,-25 46-2 0,25-46-6 0,-6 41 1 16,6-41-4-16,6 26 0 0,-6-26-1 0,0 0 2 15,39 21 1-15,-14-21 0 0,5-5 0 16,3-6-7-16,4-5-3 0,6-6-7 0,1-3 3 15,-1-3 0-15,-1 0 8 0,-5-1 2 16,-3 3 5-16,-6 0-1 0,-3 1 4 0,-4 0-4 16,-21 25 4-16,29-40-3 0,-29 40 4 0,10-32-1 15,-10 32 3-15,0 0 0 0,0 0 0 0,0 0-3 16,-26-12-2-16,26 12-1 0,0 0-3 0,-37 37 4 16,37-37-3-16,-25 47 3 0,14-19-3 0,1-1 3 15,4 1-12-15,6-28-7 0,-1 51-27 16,1-51-27-16,12 42-35 0,-12-42-38 0,30 30-57 15,-30-30-66-15,41-12-180 0,3 21-3 0,-19-36 435 16</inkml:trace>
  <inkml:trace contextRef="#ctx0" brushRef="#br2" timeOffset="34800.0752">7403 4574 1175 0,'-32'-12'205'0,"32"12"-78"0,-40 22-36 15,20 8-14-15,-13-3-22 0,8 19-11 0,-4-1-19 16,3 8-16-16,-1 5 19 0,2 4-29 0,1 3 18 16,-1 0-9-16,4-3-16 0,1-6-5 0,10 1-33 15,-3-15-47-15,26 21-118 0,-29-34-226 16,23 4-145-16,5 4 113 0,-12-37 469 16</inkml:trace>
  <inkml:trace contextRef="#ctx0" brushRef="#br2" timeOffset="35443.6135">8639 5185 1120 0,'0'0'199'0,"-28"-32"-120"0,28 32-22 16,-32-30 0-16,7 11-1 0,25 19-10 15,-54-23-10-15,20 20-8 0,-9-3-4 0,1 8-2 16,-4 2 0-16,0 6-1 0,-2 2-1 0,2 8 2 15,-2 1 0-15,6 7 3 0,-3 2-6 0,10 4 2 16,1-3-10-16,6 3 1 0,7-3-5 0,3-2-1 16,7-6-7-16,11-23 3 0,-1 44-7 0,1-44 2 15,23 35-5-15,-23-35-5 0,51 39-14 16,-16-29-10-16,15 4-29 0,-4-17-38 16,27 18-80-16,-27-32-136 0,17 12-237 0,12 6 24 15,-13-24 458-15</inkml:trace>
  <inkml:trace contextRef="#ctx0" brushRef="#br2" timeOffset="35834.2558">9144 4968 922 0,'-44'-28'167'0,"44"28"-74"0,-28 4-12 16,28-4-11-16,-31 17-18 0,31-17-7 0,-38 36-1 15,18-6 3-15,-8-8-2 0,10 14 4 0,-9-6-12 16,11 8 4-16,-5-2-11 0,4 4 2 15,-1-1-10-15,5-2-1 0,3-2-11 0,4-5-1 16,3-2-8-16,3-28 1 0,7 44-5 16,-7-44 2-16,21 32-3 0,-21-32 4 0,37 19-3 15,-37-19 2-15,52 7 1 0,-20-12 1 0,1-2 0 16,6-9 0-16,0-3-1 0,2-2-4 0,2-6 3 16,-3-1-3-16,1-5 4 0,-2 1-2 0,-5-2 5 15,-1 3-5-15,-3 1 6 0,-7 3-5 0,-23 27 6 16,36-42 0-16,-36 42 7 0,16-30 3 15,-16 30 7-15,0 0-1 0,0 0 1 16,0 0-2-16,0 0-7 0,0 0-5 0,0 0-6 16,-25 5-3-16,25-5-2 0,-27 41 2 0,13-9-2 15,-2 1 4-15,2 6-4 0,2-2 2 0,1 0-11 16,4-6-3-16,7 1-15 0,0-7-2 0,11 1-11 16,-11-26-2-16,32 44-19 0,-32-44-22 0,60 28-34 15,-60-28-54-15,78 4-77 0,-41 3-247 16,2-26 34-16,21 19 361 0</inkml:trace>
  <inkml:trace contextRef="#ctx0" brushRef="#br2" timeOffset="36428.0282">10026 5088 1229 0,'0'0'126'0,"-32"11"-66"0,32-11-1 15,0 0-5-15,-23 33-4 0,23-33-9 0,-26 41-1 16,26-41-6-16,-27 53 1 0,11-24-13 0,4 5 2 15,-2-1-10-15,-1 1 3 0,3-6-5 0,1 4 1 16,-1-6-4-16,3-1-1 0,9-25-4 0,-16 46 2 16,16-46-6-16,-7 26 3 0,7-26-5 0,0 0 0 15,0 0 0-15,0 0 0 0,0 0 3 16,0 0 1-16,0 0 6 0,27-23 0 0,-27 23 0 16,32-42-3-16,-13 15 0 0,2-1-5 0,1-3 4 15,-3 2-3-15,-1-2 6 0,0 1 0 0,-3-2 4 16,0-1-5-16,-1 3 1 0,0-2-5 15,2 2 1-15,0 2-5 0,0 0 3 0,-16 28-3 16,28-34 3-16,-28 34-2 0,0 0 0 0,25-21-1 16,-25 21-1-16,0 0 0 0,0 0 2 15,0 0-1-15,34 9 1 0,-34-9 1 0,0 0 0 16,35 17-1-16,-35-17 1 0,30 9 1 0,-30-9-1 16,32 13 1-16,-32-13-2 0,39 14 1 0,-39-14 0 15,41 14 0-15,-41-14 0 0,33 14 1 0,-33-14-1 16,27 16 3-16,-27-16-2 0,0 0 3 0,21 35-1 15,-21-35 2-15,5 32-1 0,-5-32 3 0,-3 37-2 16,-2-11 3-16,5-26-4 16,-15 46 4-16,5-20-6 0,10-26 3 0,-20 43-3 15,20-43 2-15,-14 35-3 0,14-35 2 0,0 0-1 16,-10 26 2-16,10-26 1 0,0 0 2 0,0 0 0 16,0 0-1-16,0 0-1 0,0 0-1 0,19-26 0 15,-19 26-3-15,30-46 2 0,-10 16-3 0,-1-2 1 16,1 1-2-16,-3-1 4 0,1-2-4 15,-2 3 3-15,0-1-1 0,0 2 1 0,-2 4-2 16,-2-1 1-16,-12 27-1 0,22-38 0 0,-22 38 0 16,0 0 0-16,16-29-1 0,-16 29-7 0,0 0-11 15,0 0-20-15,0 0-23 0,0 0-26 16,0 0-59-16,46 34-123 0,-46-34-320 0,31 14 7 16,5 0 344-16</inkml:trace>
  <inkml:trace contextRef="#ctx0" brushRef="#br2" timeOffset="37224.9605">10784 5277 1119 0,'0'0'103'0,"46"19"-10"15,-46-19-2-15,45 9-23 0,-45-9-19 16,49 3-10-16,-24-3 1 0,9 4 4 0,-4-8-3 16,10 4-4-16,-2-9-10 0,4 1-10 0,-1-5-5 15,1-1-6-15,-1-2-2 0,-4-3-4 0,-3 1 4 16,-4-3 0-16,-5 2 6 0,-25 19 0 0,37-41 5 15,-37 41-1-15,18-33 1 0,-18 33-2 0,2-32-3 16,-2 32-4-16,-18-31-3 0,18 31-3 16,-32-29 1-16,32 29-5 0,-46-14 2 15,18 11 1-15,-6 5-1 0,-2 3 3 0,-3 5 0 16,-1 4 5-16,-1 8 1 0,4 0 7 0,-2 3-1 16,2 7 2-16,1 0-4 0,4 3 3 0,4 0-5 15,7 0 1-15,7-3-8 0,5-6 0 0,9-1-5 16,0-25 3-16,17 37-3 0,-17-37 2 0,47 30-1 15,-16-25-3-15,12-1-5 0,3-8-6 0,7-1-9 16,4-7-7-16,7-2-8 0,-4-6-8 16,5 4-11-16,-13-10-21 0,11 12-18 0,-22-20-24 15,18 26-22-15,-28-26-13 0,17 23-12 0,-23-15 1 16,10 10 20-16,-35 16 29 0,41-37 49 16,-41 37 56-16,18-26 93 0,-18 26 66 0,0 0 60 15,0 0 0-15,-28-25-32 0,28 25-46 0,0 0-39 16,-29 21-15-16,29-21-13 0,-32 20-3 15,32-20-10-15,-35 31-8 0,35-31-12 0,-37 50-2 16,17-20-4-16,4 3 5 0,-5-1-5 0,5 3 2 16,-2-7-9-16,4-1-2 0,14-27-8 0,-14 35-2 15,14-35-3-15,0 0 3 0,-3 26-2 0,3-26 0 16,0 0 0-16,0 0 1 0,0 0 2 0,35-9-1 16,-35 9 3-16,42-35-5 0,-13 7 4 0,1-2-4 15,4-9 3-15,-3 6 1 16,1-2 6-16,0-1-1 0,-2 3 5 0,0 0-9 15,-3 1 2-15,-2 4-6 0,-4 5 2 0,-21 23-3 16,30-30 0-16,-30 30 1 0,0 0-1 0,0 0 2 16,0 0-1-16,0 0 2 0,0 0-2 0,5 44 2 15,-8-14-4-15,-1 3 3 0,1 2-8 0,-2 2-1 16,3 0-12-16,0-5-5 0,7 0-11 0,-3-8-4 16,10 5-9-16,-12-29-2 0,32 40-24 15,-32-40-17-15,55 23-46 0,-55-23-68 0,75-12-149 16,-26 5-165-16,-8-25 113 0,26 27 406 0</inkml:trace>
  <inkml:trace contextRef="#ctx0" brushRef="#br2" timeOffset="37396.8409">12715 4417 1097 0,'-30'49'393'0,"-13"-19"-312"0,18 20-17 0,-14-1-12 16,9 13-6-16,-7 3-4 0,3 2-34 0,-1 5 16 15,5-3-28-15,3 1 0 0,6-7 3 0,7-1-18 16,0-7-7-16,12 8-51 0,-19-28-115 0,35 29 2 16,-32-38-73-16,22 4-259 0,10 14 111 15,-14-44 314-15</inkml:trace>
  <inkml:trace contextRef="#ctx0" brushRef="#br2" timeOffset="37568.7603">12267 4917 1593 0,'-36'-44'273'16,"36"44"-190"-16,0 0-35 0,0 0-11 16,0 0-24-16,0 0-13 0,0 0 0 0,0 0 0 15,0 0 0-15,0 0 0 0,34 18 0 0,-34-18-22 16,51 23-30-16,-51-23-39 0,69 23-77 0,-69-23-125 16,64 0-334-16,-13 10 54 0,4-17 353 0</inkml:trace>
  <inkml:trace contextRef="#ctx0" brushRef="#br2" timeOffset="38146.867">14440 4669 815 0,'0'0'103'0,"-13"-42"-7"15,13 42 5-15,-17-50 14 0,17 50-7 0,-25-42-27 16,25 42-8-16,-48-28-12 0,23 23-4 0,-16-8 10 16,8 13-14-16,-8 0-11 0,2 6-10 15,-2 2-10-15,2 5 2 0,-3 1-6 0,1 5-4 16,0 6-6-16,2 3 0 0,4 7-5 0,1 8 6 16,1 2-4-16,1 8-7 0,2 4 23 0,1 6-20 15,3 2 18-15,5 4-8 0,1-4-11 16,8-2 5-16,5-1-10 0,3-6 0 0,8-3-18 15,-1-9-7-15,8-2-23 0,-4-13-14 0,12 9-38 16,-19-38-19-16,29 55-55 0,-29-55-45 16,17 32-58-16,-17-32-166 0,0 0 48 0,20 30 376 15</inkml:trace>
  <inkml:trace contextRef="#ctx0" brushRef="#br2" timeOffset="38334.3731">13489 5247 1333 0,'0'0'196'0,"-39"-27"-64"15,39 27-22-15,0 0-27 0,0 0-22 0,-27-16-18 16,27 16-15-16,0 0-11 0,0 0-5 16,25-14-3-16,-25 14-1 0,51-17-2 0,-14 4-4 15,6 1-1-15,7-2-10 0,4 2-9 0,1-4-17 16,7 7-14-16,-3-7-13 0,10 13-14 0,-9-13-26 16,16 16-20-16,-21-25-43 0,27 30-64 0,-29-26-69 15,3 2-194-15,15 19 109 0,-25-30 383 16</inkml:trace>
  <inkml:trace contextRef="#ctx0" brushRef="#br2" timeOffset="38553.1331">14819 4542 1504 0,'-25'-16'76'16,"25"16"-25"-16,-30-8 3 0,30 8-2 16,-30 8-11-16,30-8-11 0,-43 32-6 15,18-6 2-15,-3 6-4 0,1 7 1 0,-3 5-7 16,0 5-11-16,-2 2 20 0,2 7-24 0,0 1 16 15,2 2-10-15,-1 1-9 0,6-4 7 0,4-2-9 16,5-3 6-16,7-4-14 0,3-5-4 0,9-3-20 16,4-13-8-16,11 2-20 0,-20-30-19 0,53 39-32 15,-53-39-36-15,76 16-64 16,-48-29-100-16,10-1-172 0,20 13 51 0,-22-36 436 0</inkml:trace>
  <inkml:trace contextRef="#ctx0" brushRef="#br2" timeOffset="39334.583">14976 5025 1364 0,'-48'-25'221'0,"48"25"-116"0,-33-9-35 16,33 9-16-16,-32 2-19 0,32-2-8 15,-32 16-7-15,32-16 1 0,-35 35-1 0,35-35 4 16,-34 48-2-16,20-15 3 0,-4-1-6 0,4 7 1 16,2-2-20-16,3-2 0 0,3-2 0 0,5-3 0 15,4-3 0-15,-3-27 0 0,14 40 0 0,-14-40 0 16,27 28 0-16,-27-28 0 0,35 14 0 0,-10-14 0 15,2-3 0-15,3-6 0 0,3-5 0 16,3-5 0-16,3-4 0 0,0-4 0 16,0-6 0-16,-4-2-6 0,-1-6 1 0,-2 2-5 15,-2-1 5-15,-4 5-2 0,-3-2 4 0,-5 1-4 16,-5-1 5-16,-5 6-3 0,-4 1 5 0,-2 2-2 16,-6 3 3-16,4 25-3 0,-14-41 4 0,14 41-3 15,0 0-12-15,-34-22 12 0,34 22-12 0,0 0 14 16,-33 7 13-16,33-7-13 0,0 0 12 15,-32 38-11-15,32-38-3 0,-13 39 3 0,13-39-2 16,0 44 2-16,0-44-1 0,15 39 2 0,-15-39-3 16,28 39 3-16,-28-39-2 0,42 24 1 0,-17-17-1 15,2-1 3-15,5-6 1 0,5 0 3 0,2-4-2 16,3-1-1-16,-5-4-4 0,1 0-1 16,-6 0 2-16,-4-1-1 0,-2-3 1 0,-26 13-2 15,43-22 0-15,-43 22 0 0,30-22 0 16,-30 22 0-16,0 0 0 0,0 0 0 0,0 0 0 15,0 0 0-15,0 0 0 0,0 0 0 0,0 0 0 16,0 0 0-16,0 0 0 0,0 0 0 0,-21 34 0 16,5-9 0-16,-2 3 0 0,-1-2 0 0,3 2 0 15,-2 1 0-15,4-3 0 0,1-1 0 0,13-25 0 16,-15 40 0-16,15-40 0 0,-2 35 0 16,2-35 0-16,0 0 0 0,23 32 0 0,-23-32 0 15,33 9 0-15,-8-9 0 0,0-4 0 0,3-1 0 16,4-4 0-16,2-3 0 0,0-6 0 15,1 1 0-15,2-4 0 0,-1-2 0 0,-3 0 0 16,-1-4 0-16,-2 4 0 0,-3 1 0 0,-27 22 0 16,44-45 0-16,-44 45 0 0,37-38 0 0,-37 38 0 15,29-28 0-15,-29 28 0 0,0 0 0 16,0 0 0-16,0 0 0 0,0 0 0 0,0 0 0 16,0 0 0-16,21 42 0 0,-23-16 0 0,-1 1 0 15,-3 4 0-15,1-1 0 0,1-2 0 0,3-1 0 16,1-27 0-16,3 46 0 0,-3-46 0 0,13 33 0 15,-13-33 0-15,0 0 0 0,24 18 0 0,-24-18 0 16,0 0 0-16,34-9 0 0,-34 9 0 16,28-30 0-16,-10 4 0 0,3 1 0 15,1-5 0-15,-1-2 0 0,0 1 0 0,-1-3 0 16,-6 4 0-16,-2-1 0 0,-3-1 0 0,-4 0 0 16,2 6 0-16,-5-4-54 0,-2 30-27 0,-7-57-58 15,7 57-147-15,0 0-330 0,-11-26 33 0,11 26 296 16</inkml:trace>
  <inkml:trace contextRef="#ctx0" brushRef="#br2" timeOffset="39928.3033">17525 4486 879 0,'25'-32'324'0,"-25"32"-172"0,0 0-40 0,0 0-27 16,0 0-27-16,0 0-21 0,0 0-21 0,-20 35-3 15,20-35 1-15,-32 53 11 0,7-19-1 0,4 8 5 16,-4 0-11-16,2 4-1 0,2 0-13 0,2 1-12 15,-1 3 23-15,1-1-28 0,1 0 27 0,2 1-13 16,2-3-12-16,0-3 0 0,5 4-19 0,-4-8-22 16,15 11-11-16,-9-14-8 0,20 11-35 15,-19-22-23-15,26 17-112 0,-20-43-25 0,10 36-90 16,13-6-53-16,-23-30 339 0</inkml:trace>
  <inkml:trace contextRef="#ctx0" brushRef="#br2" timeOffset="40100.1922">17061 4982 1489 0,'-27'11'125'0,"27"-11"-64"0,-26 2-22 0,26-2-19 16,0 0-12-16,0 0-10 0,0 0 0 0,0 0 1 16,35 14 0-16,-8-14 0 0,5-4-2 0,12-1-15 15,-2-9-29-15,20 9-40 0,-16-25-63 0,29 28-63 16,-24-33-57-16,16 14-148 15,6 8 14-15,-20-25 280 0</inkml:trace>
  <inkml:trace contextRef="#ctx0" brushRef="#br2" timeOffset="40506.48">17906 4512 1473 0,'-20'35'104'0,"-14"-8"-42"0,13 15 1 15,-5-7-8-15,8 11-7 0,-5-4-17 0,5 4-16 16,-3 2 26-16,5 1-27 0,-2-5 21 16,4 9-14-16,-2-7-10 0,2 1 5 0,-2-1-9 15,2-4 6-15,0 2-8 0,1-3 3 0,5-4-5 16,0-7 1-16,7-2-5 0,1-28 3 16,7 33-5-16,-7-33 1 0,0 0 0 0,37 18 0 15,-37-18 3-15,37-7 0 0,-37 7 1 0,46-23-2 16,-16 0 2-16,0-3-2 0,2-8 2 0,-2-1-2 15,2 0 2-15,0-2-4 0,0 3 5 0,-2 5-4 16,-3-1 2-16,-6 5-1 0,-2 0 1 0,-19 25-2 16,32-38 3-16,-32 38-3 0,0 0 1 0,27-25-1 15,-27 25 0-15,0 0 1 0,0 0 0 16,0 0 1-16,-2 35-1 0,-1-10 2 0,-5 5-3 16,1 0 3-16,-3 5-8 0,-1-3 1 15,6-3-12-15,-2 1-5 0,10-1-13 0,-3-29-4 16,22 51-10-16,-22-51-12 0,47 35-24 0,-47-35-22 15,71 19-35-15,-42-31-31 0,29 23-38 0,-23-29-53 16,13-3-148-16,14 19 25 0,-26-30 368 0</inkml:trace>
  <inkml:trace contextRef="#ctx0" brushRef="#br2" timeOffset="41506.5006">18703 5130 891 0,'-16'-49'241'0,"16"49"-92"0,-9-28-41 16,9 28-26-16,-16-28-21 0,16 28-17 0,-28-20-8 15,28 20-2-15,-32-12-1 0,32 12 0 0,-32 2-5 16,32-2 0-16,-29 14-7 0,29-14 1 15,-30 32-1-15,30-32 2 0,-30 40-2 16,14-12 2-16,0-1-5 0,2 1 3 0,-2 0-8 16,4 4 1-16,-2-4-8 0,3-2 1 0,4-1-4 15,7-25 0-15,-11 35-2 0,11-35 0 0,0 0-1 16,0 30 2-16,0-30-2 0,0 0-1 0,0 0 1 16,0 0 1-16,30 2 2 0,-30-2 0 0,25-25 0 15,-25 25-4-15,37-49 3 0,-15 21-4 0,1-4 4 16,1 2-5-16,1 0 3 15,-2 0-5-15,-1 2 5 0,-1-2-3 0,0 5 3 0,-5 1-2 16,2-3 3-16,-18 27-3 0,26-42 4 16,-26 42-3-16,25-37 2 0,-25 37-1 0,25-24 0 15,-25 24-1-15,25-18 0 0,-25 18-2 0,24-7 1 16,-24 7 0-16,29 2 0 0,-29-2 0 0,33 5-1 16,-33-5-1-16,32 10 0 0,-32-10 1 0,25 15 1 15,-25-15 1-15,23 17 0 0,-23-17 1 16,0 0-1-16,32 21 2 0,-32-21 0 0,0 0 0 15,0 0-1-15,25 14 0 0,-25-14 1 0,0 0-1 16,0 0 1-16,0 0 1 0,0 0 0 0,0 0 2 16,0 0 4-16,0 0 3 0,0 0 1 0,0 0-1 15,0 0-4-15,0 0-2 0,-25 14-3 0,25-14 3 16,-28 20 1-16,28-20 2 16,-34 33-3-16,34-33-5 0,-46 46 0 0,21-21 0 15,2 1 0-15,2 2 0 0,1-1 0 0,6 1 0 16,14-28 0-16,-21 44 0 0,21-44 0 0,-4 37 0 15,4-37 0-15,13 28 0 0,-13-28 0 0,32 20 0 16,-6-17 0-16,6-3 0 0,5-3 0 0,6-6 0 16,3-5 0-16,2-6 0 0,1-1 0 0,-1 0 0 15,-7-5 0-15,-2 3 0 0,-7-4 0 16,-4-3 0-16,-5 2 0 0,-3-2 0 0,-8 2 0 16,-1 0 0-16,-6-2 0 0,-3 3 0 0,-6 1 0 15,-3 0 0-15,7 26 0 0,-26-43 0 0,26 43 0 16,-32-37 0-16,32 37 0 0,-32-19 0 15,32 19 0-15,-29-7-1 0,29 7-2 0,0 0 2 16,-24 11 6-16,24-11-5 0,-6 22 0 0,6-22 0 16,7 36 0-16,-7-36 0 0,23 30 0 15,-23-30 0-15,34 26 0 0,-34-26 0 0,41 21 0 16,-41-21 0-16,42 20 0 0,-17-12 0 0,2-4 0 16,1 3 0-16,4-4 0 0,3-3 0 0,-1 0 0 15,5-3 0-15,-2-4 0 0,2-4 0 0,2 1 0 16,-8-3 0-16,1 1 0 0,-6-4 0 0,-3 2 0 15,-25 14 0-15,39-23 0 0,-39 23 0 16,0 0 0-16,25-23 0 0,-25 23 0 16,0 0 0-16,0 0 0 0,0 0 0 0,0 0 0 15,0 0 0-15,0 0 0 0,-30 29 0 0,30-29 0 16,-34 44 0-16,15-13 0 0,-2 1 0 0,3 7 0 16,-2-2 0-16,4 0 0 0,4-2 0 0,1-5 0 15,6 0 0-15,3-6 0 0,2-24 0 0,11 43 0 16,-11-43 0-16,25 31 0 0,-25-31 0 15,40 16 0-15,-13-16 0 0,7-7 0 0,5-5 0 16,5-8 0-16,0-4 0 0,0-4 0 0,2-4 0 16,-1 0 0-16,-3-1 0 0,-3 3 0 0,-3-2 0 15,-10 6 0-15,-1 1 0 0,-25 25 0 0,37-40 0 16,-37 40 0-16,16-25 0 0,-16 25 0 16,0 0 0-16,0 0 0 0,0 0 0 0,0 0 0 15,0 0 0-15,-35 21 0 0,35-21 0 16,-27 41 0-16,27-41 0 0,-21 44 0 0,21-44 0 15,-11 42-47-15,11-42-24 0,4 40-24 0,-4-40-21 16,18 37-27-16,-18-37-57 0,38 29-123 0,-6-15-187 16,-32-14 38-16,66 17 403 0</inkml:trace>
  <inkml:trace contextRef="#ctx0" brushRef="#br2" timeOffset="42053.4355">20693 5041 1140 0,'-7'-25'262'0,"-7"-7"-165"0,14 32-36 15,-12-47 3-15,12 47-7 0,-16-37-3 0,16 37-3 16,-25-25-3-16,25 25-6 0,-27-11-12 0,27 11-6 16,-33 4-6-16,33-4 0 0,-43 21-3 0,43-21 4 15,-48 41-6-15,22-15 6 0,1 4-4 16,2 7-15-16,-2 0 0 0,2 2 0 0,5-1 0 16,4-4 0-16,7-4 0 0,7-2 0 0,0-28 0 15,16 46 0-15,-16-46 0 0,32 30 0 0,-32-30 0 16,46 14 0-16,-16-18 0 0,4 1 0 0,5-11 0 15,2-6 0-15,-1-4 0 0,-1-4 0 0,-2-2 0 16,1-2 0-16,-5 5 0 0,1-2 0 16,-4-3 0-16,-2-2 0 0,-1 1 0 15,-6-2 0-15,-1 1 0 0,-4 8 0 0,-6-2 0 16,-10 28 0-16,14-32 0 0,-14 32 0 0,0 0 0 16,0 0 0-16,0 0 0 0,-26 10 0 0,3 17 0 15,-4 8 0-15,-6 13 0 0,-3 5 0 0,-3 8 0 16,0 8 0-16,-2 10 0 0,1 7 0 0,-5 2 0 15,-1-1 0-15,-3-4 0 0,3-4 0 16,5-5 0-16,7-6 0 0,6-9 0 0,1-12 0 16,6-3 0-16,2-12 0 0,5-4 0 0,14-28 0 15,-20 32 0-15,20-32 0 0,0 0 0 0,0 0 0 16,0 0 0-16,0 0 0 0,-2-28 0 16,2 28 0-16,13-53 0 0,-4 19 0 0,1-3 0 15,1-3 0-15,-1-6 0 0,3-3 0 0,1-9 0 16,6-6 0-16,3-5 0 0,5-3 0 15,7 2 0-15,1 1 0 0,3 6 0 0,-4 8 0 16,-1 11 0-16,-8 9 0 0,-3 10 0 0,-23 25 0 16,39-32 0-16,-39 32 0 0,39-19 0 0,-39 19-82 15,50-3-62-15,-50 3-82 0,58-4-162 0,-29 1-193 16,1-6 48-16,18 16 441 0</inkml:trace>
  <inkml:trace contextRef="#ctx0" brushRef="#br2" timeOffset="42428.4569">21398 4403 1692 0,'0'0'182'0,"0"0"-134"0,-5-26-9 15,5 26 3-15,0 0-6 0,-37 8-28 0,37-8-8 16,-41 34 0-16,18-9 0 0,-2 6 0 16,2 8 0-16,-3 5 0 0,-1 2 0 0,-1 1 0 15,1 4 0-15,-1 2 0 0,1 2 0 0,2-1 0 16,1-1 0-16,2-2 0 0,5-3 0 0,1-8 0 15,5-4 0-15,4-5 0 0,5-4 0 0,2-27 0 16,13 39 0-16,-13-39 0 0,24 22 0 16,-24-22 0-16,36 4 0 0,-10-9 0 0,1-8 0 15,5-4 0-15,3-6 0 0,1 2 0 16,-1-4 0-16,0-1 0 0,-1 1 0 0,-2 0 0 16,2-1 0-16,-4-1 0 0,0 3 0 0,-4-1 0 15,-26 25 0-15,39-28 0 0,-39 28 0 0,0 0 0 16,0 0 0-16,25-5 0 0,-25 5 0 0,0 0 0 15,0 37 0-15,-2-13 0 0,-1 6 0 0,-4 2 0 16,0-2 0-16,1-2 0 0,-2 0 0 16,2 0 0-16,-3-5 0 0,4 7 0 0,5-30-19 15,-11 50-62-15,11-50-38 0,0 49-77 0,0-49-139 16,0 0-253-16,-3 23 44 0,3-23 380 16</inkml:trace>
  <inkml:trace contextRef="#ctx0" brushRef="#br2" timeOffset="42975.3421">22537 4370 1312 0,'32'7'186'0,"-32"-7"-134"0,0 0-10 0,0 0 3 15,0 0 2-15,0 0-1 0,0 0-3 0,0 0-1 16,-9 44-2-16,9-44-11 0,-16 54-3 0,2-20-10 16,0 4 1-16,-2 6-10 0,-4 2 2 0,3 12-8 15,-5 1-10-15,-2 2 21 0,0 3-20 16,0-6 19-16,1 3-7 0,5-6-8 16,2-4 3-16,7-3-13 0,0-4-5 0,8-4-17 15,-3-3-8-15,13 2-32 0,-9-39-19 0,16 56-45 16,-16-56-57-16,0 0-319 0,37 23-1 0,-37-23 207 15</inkml:trace>
  <inkml:trace contextRef="#ctx0" brushRef="#br2" timeOffset="43147.2204">22161 4967 1717 0,'-40'12'96'0,"40"-12"-42"15,0 0-18-15,0 0-9 0,0 0-11 0,0 0-5 16,0 0 2-16,0 0 4 0,26-5-2 15,10 1-1-15,10-5-8 0,12-3-5 16,13-4-16-16,0-7-28 0,12 7-35 0,-17-21-58 16,33 34-122-16,-46-36-184 0,25 13-120 0,-2 10 74 15,-23-21 488-15</inkml:trace>
  <inkml:trace contextRef="#ctx0" brushRef="#br2" timeOffset="43553.4753">23222 4230 1456 0,'-16'25'319'0,"16"-25"-281"16,-28 14-13-16,28-14 8 0,-21 30 5 15,21-30-1-15,-30 49-1 0,8-15-7 0,1 5 0 16,-4 1-22-16,4 6-7 0,-9 1 0 0,3 6 0 16,-3 2 0-16,-3 0 0 0,1-1 0 15,-2 2 0-15,-1 1 0 0,1-1 0 0,-1-1 0 16,3-2 0-16,5-9 0 0,6-2 0 0,7-12 0 15,7-2 0-15,7-28 0 0,2 37 0 0,-2-37 0 16,0 0 0-16,31 32 0 0,-31-32 0 0,34 0 0 16,-34 0 0-16,46-21 0 0,-14 1 0 0,2-4 0 15,3-5 0-15,0-2 0 0,-2 1 0 0,-1 0 0 16,-4 2 0-16,0-1 0 16,-8 5 0-16,-22 24 0 0,35-39 0 0,-35 39 0 15,23-26 0-15,-23 26 0 0,0 0 0 0,0 0 0 16,0 0 0-16,0 0 0 0,0 0 0 0,0 0 0 15,-5 42 0-15,-1-14 0 0,-2 4 0 0,0 1 0 16,0 1 0-16,6-1 0 0,0-5 0 0,6 6 0 16,-1-8-20-16,8 2-43 0,-11-28-14 0,32 50-41 15,-32-50-55-15,44 35-125 0,-44-35-274 16,26 12 48-16,5 1 323 0</inkml:trace>
  <inkml:trace contextRef="#ctx0" brushRef="#br2" timeOffset="43928.4928">23298 4997 1132 0,'-1'26'290'0,"1"-26"-214"0,0 0-9 16,0 0 17-16,0 0 6 0,28 28-18 0,-28-28-11 16,35 21-14-16,-10-12-4 0,-25-9-10 0,53 11-5 15,-22-8-11-15,2-3-10 0,1 0-7 0,-1-3 0 16,3-1 0-16,-4 1 0 0,-2-4 0 0,0 0 0 15,-30 7 0-15,48-20 0 0,-48 20 0 16,39-19 0-16,-39 19 0 0,26-23 0 0,-26 23 0 16,13-23 0-16,-13 23 0 0,1-25 0 15,-1 25 0-15,-14-31 0 0,14 31 0 0,-30-34 0 16,30 34 0-16,-42-28 0 0,17 17 0 0,0 4 0 16,-3 2-10-16,-2 3 11 0,-2 6 8 0,-2 3-9 15,-1 11 0-15,-2 1 0 0,-2 7 0 0,0 2 0 16,0 4 0-16,5 3 0 0,2 2 0 15,6-1 0-15,6-1 0 0,8-2 0 0,8 1 0 16,6-1 0-16,10-3 0 0,6-5 0 0,9-2 0 16,1-9 0-16,9 2-21 0,0-11-16 0,11 0-14 15,-2-12-16-15,16 7-28 0,-14-23-35 0,28 27-89 16,-32-41-132-16,17 12-184 0,4 4 45 16,-21-18 440-16</inkml:trace>
  <inkml:trace contextRef="#ctx0" brushRef="#br2" timeOffset="44397.2553">24251 4861 1417 0,'0'0'181'0,"-42"14"-81"16,42-14-13-16,-36 18-16 0,36-18-12 0,-39 28-14 15,39-28-3-15,-37 35-11 0,37-35-17 0,-35 46-14 16,19-20 0-16,-2 2 0 0,18-28 0 16,-30 48 0-16,30-48 0 0,-25 41 0 0,25-41 0 15,-17 36 0-15,17-36 0 0,-11 27 0 0,11-27 0 16,0 0 0-16,0 0 0 0,2 25 0 15,-2-25 0-15,0 0 0 0,0 0 0 0,26-7 0 16,-26 7 0-16,29-27 0 0,-29 27 0 0,37-39 0 16,-37 39 0-16,39-38 0 0,-39 38 0 0,39-46 0 15,-22 21 0-15,1 1 0 0,0-1 0 16,-2-2 0-16,0 3 0 0,0-1 0 0,0 0 0 16,-16 25 0-16,28-44 0 0,-28 44 0 0,0 0 0 15,25-21 0-15,-25 21 0 0,0 0 0 0,0 0 0 16,0 25 0-16,0-25 0 0,-2 44 0 0,-3-19 0 15,3-1 0-15,0 1 0 0,2-25 0 0,2 44 0 16,-2-44 0-16,12 35 0 0,-12-35 0 16,20 27 0-16,-20-27 0 0,0 0 0 15,35 21 0-15,-35-21 0 0,34 0 0 0,-34 0 0 16,42-14 0-16,-42 14 0 0,45-23 0 0,-45 23 0 16,44-30 0-16,-44 30 0 0,35-27 0 0,-35 27 0 15,30-19 0-15,-30 19 0 0,27-11 0 0,-27 11 0 16,0 0 0-16,0 0 0 0,25 20 0 0,-25-20 0 15,2 40 0-15,-2-40 0 0,-4 46 0 16,4-46 0-16,-7 49-36 0,7-49-30 0,2 50-60 16,-2-50-97-16,0 0-377 0,1 35 5 0,-1-35 195 15</inkml:trace>
  <inkml:trace contextRef="#ctx0" brushRef="#br1" timeOffset="50413.2432">1169 6582 1048 0,'0'0'91'0,"0"0"-48"0,0 0 4 15,13-27-4-15,-13 27 4 0,0 0 3 0,0 0-8 16,0 0-11-16,0 0-7 0,-9 34-5 0,9-34 3 16,-16 45 18-16,9-11-26 0,-8-1 33 0,8 6-32 15,-9 5 8-15,6 7 4 0,-3 6-16 0,3 8 5 16,-1 5-14-16,2 8 7 0,-1 5-13 15,-3-1 9-15,1 8-11 0,-2-2-2 0,-2-3 22 16,2-8-22-16,1-6 16 0,3-10-14 0,11-10-27 16,-1-19-23-16,18 0-37 0,-18-32-51 0,46 16-57 15,-46-16-50-15,46-39-246 0,7 25 67 0,-23-36 430 16</inkml:trace>
  <inkml:trace contextRef="#ctx0" brushRef="#br1" timeOffset="50850.7892">1568 7246 1154 0,'0'0'97'0,"0"0"-58"0,0 0-8 0,0 0 14 16,0 0 17-16,0 0 12 0,37-6-8 16,-37 6-11-16,25-12-14 0,-25 12-14 0,0 0-10 15,33-11-10-15,-33 11-4 0,0 0 0 0,0 0 2 16,0 0 1-16,25 27 6 0,-25-27 0 15,4 40 3-15,-6-10-5 0,-3 9 0 0,-6 3-5 16,-3 2 6-16,-6 4-7 0,-1-2-4 0,0-2 25 16,1-4-26-16,4-6 25 0,6-8-17 0,10-26-8 15,-13 30 0-15,13-30-3 0,0 0 0 16,0 0-1-16,0 0 3 0,0 0 0 0,29-2 1 16,-29 2 4-16,33-30-2 0,-8 4 3 0,5-8-2 15,0-4-14-15,4-1 24 0,1-9-24 0,1 8 26 16,-1-6-6-16,1 2-6 0,-4 4 6 0,-1 3-7 15,-4 0 3-15,-2 5-5 0,-4 2 3 0,-2 5-4 16,-19 25 4-16,31-31-3 0,-31 31 1 16,0 0 1-16,0 0-1 0,0 0 0 15,0 0 0-15,0 0 1 0,10 31-2 0,-10-6 2 16,-2 10-4-16,-1 2-2 0,-2 7-15 0,-4-5-3 16,5 9-21-16,-1-13-3 0,12 12-23 0,-9-15-12 15,22 10-5-15,-20-42-55 0,40 62-52 0,-40-62-111 16,41 21-196-16,5 2 142 0,-17-39 359 0</inkml:trace>
  <inkml:trace contextRef="#ctx0" brushRef="#br1" timeOffset="51178.9308">2737 7115 1341 0,'-43'-10'75'0,"11"13"-14"0,-10-8 5 0,10 10-3 16,-7-5-8-16,9 14-13 0,-6-5-13 15,6 5-5-15,2-1-6 0,28-13-2 0,-43 30-6 16,43-30-2-16,-26 31-5 0,26-31 2 0,-9 30-5 16,9-30 0-16,5 32-3 0,-5-32 3 0,25 28-2 15,-25-28 3-15,43 19-1 0,-15-15 0 0,0-1 0 16,6 1 2-16,1-8-1 0,1 4 0 0,1 0 1 16,-3-3-1-16,-6 3-1 0,-3 3 1 15,-25-3-2-15,33 8 2 0,-33-8-1 0,0 0 3 16,23 28 0-16,-23-28 1 0,-1 33-3 0,-8-8 3 15,-5 3-6-15,-4 2 2 0,-2 5 10 16,-3-1-30-16,0-1 24 0,2-3-27 0,2-4 7 16,19-26-1-16,-32 44-11 0,32-44-15 0,-9 25-31 15,9-25-35-15,0 0-34 0,0 0-28 0,39-5-44 16,-39 5-68-16,30-53-170 0,18 39 202 16,-27-34 251-16</inkml:trace>
  <inkml:trace contextRef="#ctx0" brushRef="#br1" timeOffset="51553.9404">3193 7184 1072 0,'18'-30'241'0,"-18"30"-153"16,0 0-44-16,0 0 2 0,0 0 4 15,0 0-1-15,0 0-10 0,-25 2-11 16,25-2-12-16,0 0-5 0,-26 32 0 0,26-32 6 16,-20 38 4-16,13-10 6 0,-3 1-4 0,1 4 1 15,-2-3-6-15,2 5 1 0,2-5-6 0,2 4 1 16,1-6-7-16,4-28-1 0,4 44-6 0,-4-44-11 15,16 30 11-15,-16-30-9 0,28 16 27 0,-28-16-14 16,44 7 0-16,-17-11-1 0,5-5-16 16,2-3 26-16,3-6-11 0,0-4 10 0,0-7-9 15,0-2-5-15,-1-6 5 0,-3 3-3 0,-3-1 3 16,-1 0-4-16,-3 1 3 0,-3-3-4 0,0 4 5 16,-3-2-4-16,-2 3 3 0,-4 4-3 0,-4 3 3 15,-10 25-2-15,13-37 0 0,-13 37 0 16,0 0 1-16,0 0-1 0,0 0 0 0,0 0-2 15,0 0-2-15,-9 34 2 0,-2-3-1 16,1 6 3-16,-4 6-6 0,1-1 3 0,3-2-12 16,-3-1 0-16,10-2-15 0,-1-7-2 0,9 2-20 15,-5-32-18-15,29 45-40 0,-29-45-32 0,51 25-72 16,-51-25-137-16,51-32-138 0,1 27 111 0,-22-39 378 16</inkml:trace>
  <inkml:trace contextRef="#ctx0" brushRef="#br1" timeOffset="51757.049">4447 6376 1649 0,'0'0'84'0,"-47"47"-44"16,18-8-1-16,-3 5-8 0,-1 7-15 0,-5 4 17 16,1 8-28-16,2-1 15 0,3 3-6 15,4 0-14-15,3-5 5 0,7 0-9 0,4-7 4 16,7 3-15-16,2-5-6 0,8 2-32 0,-5-9-21 15,18 14-59-15,-17-32-64 0,36 36-144 0,-10-23-236 16,-8-13 79-16,19 16 476 0</inkml:trace>
  <inkml:trace contextRef="#ctx0" brushRef="#br1" timeOffset="52257.0787">4855 7098 689 0,'1'-27'251'0,"-1"27"-124"0,4-31-12 15,-4 31-4-15,0 0-21 0,0 0-25 16,-25-25-18-16,25 25-16 0,-39 7-10 0,13 2-1 15,-6 3 2-15,0 9 8 0,-5-1 3 0,3 11 5 16,-7-3-5-16,6 8 0 0,-4-1-4 16,5 4 4-16,1-6-6 0,8 2 1 0,2-5-12 15,7-5-1-15,16-25-10 0,-16 35-2 0,16-35-3 16,0 0 1-16,18 34 1 0,-18-34 0 0,35 14 3 16,-35-14-1-16,50-2 2 0,-18-5-2 15,5-7 1-15,2-4-3 0,1-1-1 0,1-4-1 0,-2-2 2 16,0 2-2-16,-2-3 1 0,1 0-2 0,-3 1 3 15,-3-1-4-15,-2 1 5 16,-5 0-3-16,-4 1 2 0,-21 24-2 0,30-43 1 16,-30 43-2-16,18-35 2 0,-18 35 0 0,0 0 1 15,9-30-2-15,-9 30 2 0,0 0-3 0,0 0 0 16,0 0-2-16,0 0-2 0,-15 35 0 0,15-35-1 16,-15 51 4-16,6-19-4 0,-2 2 4 0,0 3-8 15,3-2 1-15,2 4-11 0,1-6 1 0,5 0-14 16,2-8-4-16,8 0-24 0,-10-25-25 15,32 30-31-15,-32-30-22 0,52 5-36 0,-52-5-54 16,63-51-241-16,-11 39-2 0,-20-36 424 0</inkml:trace>
  <inkml:trace contextRef="#ctx0" brushRef="#br1" timeOffset="52460.2086">5774 6300 1379 0,'0'0'210'15,"0"0"-139"-15,-32 32-27 0,32-32-12 0,-46 54 2 16,16-13-6-16,0 12 4 0,0 3-11 0,0 7-13 16,1 6 19-16,1 10-24 0,0-1 18 0,-1 4-6 15,4-2-12-15,2-6 4 0,6-2-12 0,1-7 2 16,5-3-22-16,-3-8-25 0,9 4-9 16,-4-12 14-16,7 5-16 0,-5-15 6 0,16 6-41 15,-9-42-103-15,3 46-105 0,-3-46-225 16,0 0 33-16,14 24 489 0</inkml:trace>
  <inkml:trace contextRef="#ctx0" brushRef="#br1" timeOffset="53210.3092">5189 6957 1231 0,'-15'47'427'0,"15"-47"-377"15,-31 29-21-15,31-29 2 0,-1 29 3 0,1-29 1 16,24 29 2-16,-24-29-4 0,54 21-1 0,-17-21-7 15,9 3-7-15,5-6-5 0,6-2-8 16,1-3 1-16,1-2-3 0,-1-4-1 16,1 5-1-16,-1-5-1 0,2 2-1 0,-3 1 2 15,-7-3-3-15,-3 5 1 0,-6 0 1 0,-2 2 0 16,-5 4-1-16,-8-1 2 0,-26 4-1 0,36-3-1 16,-36 3 2-16,0 0-2 0,0 0-1 0,0 0 1 15,0 0 0-15,0 0 0 0,-23 35 4 0,-2-17-2 16,-2 4 1-16,-6 1-2 0,-1 0 2 0,0 4-2 15,1 3 3-15,1 0-4 0,0 3 4 16,4-1-3-16,3-1 3 0,4-1-2 0,6-1-1 16,7 0-4-16,6-4 2 0,5 0-3 0,-3-25 4 15,23 37-1-15,-23-37 0 0,38 17 0 16,-14-13 2-16,5-8-1 0,1-3-2 0,2-7-1 16,1-5-2-16,4-6-1 0,2-1-4 0,-1-6 4 15,-5-1-5-15,-4 1 7 0,-3 0 0 0,-5 2 5 16,-3-1 1-16,-5-5 0 0,-5 1-2 15,-4 3-1-15,-2-3-8 0,-1 3-1 0,-2 1-7 16,1 1 7-16,0 3 1 0,0 27 9 0,-2-37 2 16,2 37 7-16,0 0 4 0,0 0 4 0,0 0 1 15,0 0-6-15,0 0-5 0,0 0-5 0,0 0-4 16,0 0 1-16,0 0 3 0,0 0 3 16,0 0 2-16,21 32 3 0,-21-32 0 0,25 18 0 15,-25-18 1-15,32 17-2 0,-32-17 0 16,39 13 0-16,-13-8 0 0,1-3-1 0,5 1 0 15,0-3-3-15,-4 2-1 0,-1 2-3 0,-27-4 0 16,42 7 0-16,-42-7 0 0,30 17 0 0,-30-17 0 16,16 27 0-16,-16-27 0 0,0 31 0 0,0-31 0 15,-16 46 0-15,2-18 0 0,-4 0 0 0,-1-1 0 16,-1-1 0-16,3-3 0 0,17-23 0 16,-29 48 0-16,29-48 0 0,-23 35 0 0,23-35 0 15,-10 28 0-15,10-28 0 0,0 0 0 0,0 0 0 16,0 0 0-16,0 0 0 0,0 0 0 0,0 0 0 15,26-2 0-15,-26 2 0 0,30-33 0 16,-30 33 0-16,38-46 0 0,-38 46 0 0,35-46 0 16,-35 46 0-16,32-49 0 0,-18 24 0 0,-2-1 0 15,-1-2 0-15,0 3 0 0,-11 25 0 16,21-47-3-16,-21 47-11 0,23-44-10 0,-23 44-5 16,25-41-17-16,-25 41-12 0,26-30-26 0,1 30-51 15,-24-26-70-15,36 40-137 0,-14-16-219 0,-25 2 44 16,53 7 489-16</inkml:trace>
  <inkml:trace contextRef="#ctx0" brushRef="#br1" timeOffset="53725.9344">7572 6909 898 0,'0'0'124'0,"-39"6"-24"16,5-10-4-16,34 4-8 0,-66 9-2 0,36 5 1 16,-16-12-1-16,14 14-9 0,-10-11-19 0,10 14-12 15,-2-5-19-15,8 2-5 0,1-2-3 0,25-14-2 16,-28 23-6-16,28-23-2 0,0 0-7 0,-2 35 0 16,2-35-1-16,28 21 0 0,-28-21 0 15,46 16 2-15,-17-9-2 0,4-1 0 0,-1-1-1 16,2 0 5-16,-2 0 3 0,-1 1 3 15,-2-1 1-15,-4 4-2 0,-25-9-2 0,37 16-1 16,-37-16-3-16,0 0 2 0,23 30-1 0,-23-30 2 16,-4 24-2-16,4-24 5 0,-17 30-4 0,17-30 2 15,-34 44-2-15,34-44-1 0,-43 43-5 0,43-43 2 16,-47 38-3-16,20-18 0 0,-1 1-4 16,1-2-2-16,27-19-11 0,-46 28-7 0,46-28-22 15,-30 18-13-15,30-18-44 0,0 0-52 0,0 26-132 16,0-26-310-16,0 0 74 0,0 0 371 0</inkml:trace>
  <inkml:trace contextRef="#ctx0" brushRef="#br1" timeOffset="54897.8811">9091 6916 633 0,'0'0'144'0,"0"0"-29"16,-28-28-7-16,28 28-19 0,-30-3-9 0,30 3-11 16,-52 3-6-16,27 11 2 0,-19-9-1 0,11 17 2 15,-15-8-4-15,7 10 0 0,-10-4-8 0,8 11-2 16,-6-2-13-16,2 6 0 0,0-5-11 0,4 3 2 16,4-5-8-16,9-6-1 0,30-22-9 15,-35 31-6-15,35-31-6 0,0 0-2 0,0 0-2 16,5 25 0-16,-5-25 3 0,32 9 0 0,-32-9 1 15,53 0 2-15,-19-6-1 0,5-2 0 0,1-6 1 16,3-2-1-16,1-5 1 0,0 1-1 0,1-3 1 16,-3-1-3-16,-3 1 3 0,-5 2-3 0,-4-1 4 15,0 3-2-15,-30 19 2 0,43-32-2 16,-43 32 2-16,24-22-1 0,-24 22 1 16,0 0 1-16,0 0 2 0,0 0-1 0,0 0 0 15,0 0 0-15,0 0-4 0,0 0 0 0,0 0-3 16,-28 31 3-16,14-8-4 0,-2 5 4 0,3 2-2 15,1-2 1-15,3 1-2 0,4 1 4 0,1-2-4 16,4-4 3-16,4-1-3 0,-4-23 2 0,14 41-3 16,-14-41 3-16,32 31-2 0,-7-20 3 15,0 0 0-15,5-6 0 0,0-3-1 0,3-4 2 16,3-2-1-16,-1-8-1 0,2 1 2 0,-1-6-2 16,1-1 2-16,-2-5-2 0,-1 0 3 15,2-3-2-15,-1 0 3 0,-5-1-4 0,-3 3 4 16,-27 24-2-16,42-43 4 0,-42 43 1 0,21-28 1 15,-21 28-2-15,0 0 1 0,0 0-2 0,0 0 0 16,0 0 0-16,0 0-1 0,0 0-4 16,0 0 0-16,0 0 0 0,0 0-2 0,-7 27 2 15,7-27-2-15,-17 45 3 0,17-45-3 0,-16 43 4 16,16-43-3-16,-6 33 1 0,6-33 0 0,2 25-1 16,-2-25 1-16,0 0-1 0,0 0-1 0,0 0 1 15,0 0 0-15,27 7 1 0,-27-7 1 0,24-14 1 16,-24 14 0-16,41-41-2 0,-16 11 2 0,2 0-4 15,-3-3 4-15,-1 3-4 0,0 2 5 16,-1-1-5-16,-3 3 6 0,-19 26-2 16,32-42 3-16,-32 42-2 0,25-27-1 0,-25 27-2 15,0 0 1-15,0 0-1 0,30-19 0 0,-30 19 1 16,0 0-2-16,37 9 2 0,-37-9 0 0,41 17 0 16,-15-8-1-16,1 2 0 0,1-4 0 0,1 0 0 15,1 0 0-15,2-2 0 0,-2-1 0 16,-2-1 0-16,0-1 0 0,-1-5 0 0,0-3 0 15,-3-3 0-15,1-1 0 0,0-4 0 0,-25 14 0 16,44-39 0-16,-24 13 0 0,-3 3 0 0,-2-4 0 16,-3 1 0-16,-3-1 0 0,-4 1 0 0,-5 26 0 15,-2-44 0-15,2 44 0 0,-12-33 0 0,12 33 0 16,0 0 0-16,-41-22 0 0,41 22 0 16,-44 11 0-16,17 3 0 0,-1 9 0 15,0 5 0-15,1 9 0 0,1 2 0 0,6 7 0 16,1-2 0-16,4 0 0 0,5-7 0 0,5-2 0 15,5-7 0-15,8 0 0 0,-8-28 0 0,32 44-32 16,-32-44-38-16,57 43-51 0,-32-49-82 0,42 27-258 16,-19-19-148-16,7-7 59 0,14 14 550 0</inkml:trace>
  <inkml:trace contextRef="#ctx0" brushRef="#br1" timeOffset="55554.1528">12125 6705 1221 0,'-27'-14'77'15,"27"14"-29"-15,-32-7-2 0,32 7-20 16,-46 5 10-16,20 4-3 0,-11 0 5 0,3 8 8 16,-7-4 0-16,6 13 3 0,-6-7-14 0,7 8-4 15,-3-4-13-15,11 5-3 0,-1-3-7 16,8-1 1-16,19-24-3 0,-27 39 0 0,27-39-4 15,-5 28 0-15,5-28-5 0,0 0 2 0,28 30 1 16,-28-30 2-16,37 7 0 0,-12-5 4 0,2-4 0 16,5 0 0-16,-1-3 0 0,0 0-3 0,-3 0-1 15,-3 1-1-15,-25 4 0 0,40-5 0 0,-40 5 0 16,25 2 0-16,-25-2-1 0,0 0 3 0,0 0 1 16,0 0 1-16,6 29-1 0,-6-29 1 15,-11 39-4-15,11-39 2 0,-23 50-4 16,5-22 3-16,-1 2-4 0,-3-4 5 0,-1 4-5 15,-1-4 4-15,1 1-3 0,23-27 3 0,-45 44-4 16,45-44 3-16,-32 32-3 0,32-32 0 0,0 0-2 16,0 0-6-16,0 0-12 0,0 0-11 0,0 0-27 15,0 0-26-15,52 10-58 0,-40-43-108 0,24 8-286 16,4 6 12-16,-8-22 347 0</inkml:trace>
  <inkml:trace contextRef="#ctx0" brushRef="#br1" timeOffset="55944.8022">12383 6855 1541 0,'-26'-11'124'0,"26"11"-55"0,0 0-22 0,0 0-12 16,0 0-13-16,0 0-7 0,0 0-4 0,0 0-5 16,0 0-2-16,0 0-1 0,0 0-2 0,-7 28 7 15,7-28 3-15,-5 43 9 0,-3-19-1 0,3 4 3 16,-4 2-8-16,2 4 2 0,-2-1-5 0,2-3 1 15,2-2-4-15,5-28 0 0,-4 43-5 0,4-43 0 16,9 26-4-16,-9-26 0 0,0 0 1 16,34 25-2-16,-34-25 2 0,42-2 2 15,-13-9-2-15,6-8 0 0,4-2 1 0,4-6-3 16,-1-2 3-16,2-5-1 0,-1 1 3 0,-2 1-3 16,-6 2 3-16,-1 4-4 0,-8 1 3 0,-26 25-3 15,45-42 3-15,-45 42-3 0,26-22 1 0,-26 22 0 16,0 0 2-16,0 0 1 0,0 0 1 0,0 0-4 15,0 0 0-15,0 0 0 0,-14 29 0 16,14-29 0-16,-30 45-1 0,12-18 2 0,0 5-2 16,4-3 1-16,2 3-2 0,1-4 2 0,6-1-10 15,5-27-2-15,0 46-15 0,0-46-10 0,18 33-14 16,-18-33-10-16,39 30-37 0,-39-30-38 0,67 9-93 16,-67-9-160-16,60-39-144 0,-7 28 73 0,-17-31 460 15</inkml:trace>
  <inkml:trace contextRef="#ctx0" brushRef="#br1" timeOffset="56444.8105">13561 6037 1220 0,'-28'-31'209'0,"28"31"-116"0,0 0-23 16,0 0-13-16,0 0-17 0,0 0-13 15,0 0-8-15,-32 26 5 0,20 1 2 0,-1 13 12 16,-4 8-6-16,4 6 7 0,-5 4-10 0,2 4 3 15,-1 0-10-15,1 5 4 0,-2-1-10 16,2 3-5-16,-2 0 6 0,3 1-17 0,-3-3 0 16,0 2 0-16,4-4 0 0,0-3 0 0,1-9 0 15,3-11 0-15,4-9 0 0,5-1 0 0,2-7 0 16,-1-25 0-16,11 40 0 0,-11-40 0 16,0 0 0-16,28 21 0 0,-28-21 0 0,30-3-6 15,-30 3 4-15,39-25-1 0,-14 4 1 0,-2-2-2 16,6-3 0-16,-3-2-2 0,4-2 5 0,-3 0-2 15,-2 3 3-15,-1 1 0 0,-4-1 1 0,-1 4-1 16,3-1 4-16,-3-1-5 0,2-1 4 0,-1 1-3 16,-20 25 1-16,39-40-3 0,-39 40 3 15,30-23-1-15,-30 23 0 0,25-9 1 0,-25 9-2 16,25 3 0-16,-25-3-1 0,24 18 1 16,-24-18 0-16,22 37 1 0,-14-12 0 0,-4 1 2 15,-2 2-3-15,-4 2 4 0,-3-2-3 0,-1 4 3 16,-3-2-4-16,-1-4 2 0,-6-1-2 0,-2 0 3 15,-1-1-3-15,-4 1 3 0,-7-2-2 0,-2 0 2 16,-5-2-4-16,-2-3 2 0,0-1-5 16,0-3 1-16,3 0-7 0,1-3-4 0,6-2-10 15,1-6-10-15,28-3-14 0,-41-1-15 0,41 1-27 16,0 0-25-16,0 0-50 0,-28-27-61 0,28 27-131 16,44-16-145-16,-33-15 146 0,30 25 357 0</inkml:trace>
  <inkml:trace contextRef="#ctx0" brushRef="#br1" timeOffset="56819.8461">14333 6819 1071 0,'0'0'341'0,"-3"-24"-208"15,3 24-38-15,0 0-10 0,0-25-22 16,0 25-25-16,0 0-10 0,-32-18-8 0,32 18-2 15,-34 8-7-15,34-8-2 0,-44 22-3 16,17-4 5-16,-1 1 1 0,0 10 7 0,-4-3-5 16,4 2 5-16,1-1-7 0,4-3 1 0,23-24-8 15,-30 43 1-15,30-43-7 0,-7 33 1 0,7-33-1 16,16 25 0-16,-16-25-1 0,40 14 3 0,-9-14-2 16,6-4 0-16,5-5-2 0,3-3-2 15,1 2 1-15,-2 1-1 0,-2 0 3 0,-6 2 0 16,-6 2 2-16,-5 1-1 0,-25 4 1 0,30 5-1 15,-30-5 1-15,0 0 3 0,3 29 0 0,-3-29 3 16,-21 40-1-16,-2-10 4 0,-7 2-4 0,-5 1 3 16,-3 2-7-16,3-1 1 0,1-4-5 0,6-4 2 15,28-26-6-15,-39 35-5 0,39-35-12 16,0 0-11-16,-9 27-22 0,9-27-21 16,0 0-47-16,27-25-78 0,21 8-293 0,-13-6-81 15,2-13 154-15</inkml:trace>
  <inkml:trace contextRef="#ctx0" brushRef="#br1" timeOffset="57101.1073">15162 6207 1630 0,'0'0'107'0,"0"0"-68"0,-26 0-8 0,26 0 4 16,-22 29-3-16,7-4 5 0,-7 0-6 16,-1 10-4-16,-3 2-9 0,1 7 0 0,-3 5-6 15,3 4 6-15,-2 4-6 0,4-1-12 0,0 2 0 16,2 4 0-16,0-4 0 0,1 3 0 0,2-1 0 16,1 0 0-16,1-3 0 0,0-3 0 0,2-1-18 15,1-11-16-15,6 2-27 0,-9-19-96 0,32 24-75 16,-16-49-59-16,-7 35-297 0,16-5 81 15,-9-30 349-15</inkml:trace>
  <inkml:trace contextRef="#ctx0" brushRef="#br1" timeOffset="57288.6126">14668 6841 1627 0,'-44'-16'201'15,"44"16"-105"-15,0 0-32 0,0 0-12 16,0 0-45-16,0 0-7 0,0 0 0 0,0 0 0 15,0 0 0-15,0 0 0 0,25 24 0 0,-25-24 0 16,47 11 0-16,-18-11 0 0,4 2-27 0,-2-9-45 16,11 14-47-16,-15-27-79 0,36 36-201 15,-22-21-192-15,5-4 33 0,11 16 476 0</inkml:trace>
  <inkml:trace contextRef="#ctx0" brushRef="#br1" timeOffset="57867.5181">15695 7080 550 0,'23'-33'179'0,"-23"33"-77"16,0 0-15-16,32-16-3 0,-32 16-13 0,0 0-14 16,0 0 10-16,0 0 8 0,0 0 7 15,0 0-2-15,11-28-14 0,-11 28-9 0,0 0-6 16,0 0-1-16,-30-23-5 0,30 23-8 0,-29-13-6 16,29 13-6-16,-42-12-4 0,17 10-2 0,-5 1-2 15,0 2 0-15,-6 3 0 0,1 6-2 0,-4 3-2 16,0 6-1-16,-2 4-3 0,1 2 4 0,-3 6-1 15,1 6 6-15,-3-1-1 0,5 4 4 0,2-1-5 16,7-6-2-16,8-3-14 16,8-5 0-16,15-25 0 0,-7 35 0 0,7-35 0 15,0 0 0-15,38 30 0 0,-12-28 0 0,8-6 0 16,10-8 0-16,9-7 0 0,6-6 0 0,8-5 0 16,4-5 0-16,0-4-1 0,1-2-3 0,-3 1 4 15,-3-1-2-15,-4 1 5 0,-7 1-5 0,-4 4 4 16,-8 2-3-16,-10 3 3 0,-8 3-2 15,-25 27 3-15,27-39-3 0,-27 39 0 0,0 0 0 16,-8-26 0-16,8 26 0 0,-30 5 0 0,30-5 0 16,-53 32 0-16,21-7 0 0,-3 8 0 0,1 2 0 15,2 8 0-15,2-3 0 0,5 4 0 0,6-2 0 16,7-3 0-16,5-5 0 0,8-4 0 0,8-6-8 16,-9-24-12-16,37 42-6 0,-8-24-17 15,3-11-7-15,8 5-21 0,-6-19-29 16,21 14-35-16,-23-29-57 0,30 25-51 0,-29-31-69 15,13 0-114-15,9 19 15 0,-28-30 402 0</inkml:trace>
  <inkml:trace contextRef="#ctx0" brushRef="#br1" timeOffset="58195.6855">16407 6941 608 0,'-3'-25'195'0,"-8"-10"-38"0,11 35-30 16,-10-47-8-16,10 47-4 0,-13-30-5 0,13 30-11 16,0 0-14-16,0 0-23 0,-25 1-24 15,25-1-11-15,-23 27-5 0,11-1 8 0,-4 1 1 16,2 8 6-16,-6 0-8 0,3 6 5 0,-5-1-9 15,3 4 5-15,-1-5-8 0,3 0-1 16,3-9-7-16,3 1-4 0,11-31-10 0,-13 41 0 16,13-41 0-16,-3 26 0 0,3-26 0 0,0 0 0 15,0 0 0-15,0 0 0 0,37-2 0 16,-37 2 0-16,51-37 0 0,-17 9 0 0,3-7 0 16,6-4 0-16,-1-1 0 0,1 1 0 0,-1 0 0 15,-3 4 0-15,-5 0 0 0,-2 5 0 0,-6-2 0 16,-3 4 0-16,-3 2 0 0,-2 1 0 0,-18 25 0 15,23-32 0-15,-23 32 0 0,0 0 0 0,0 0 0 16,0 0 0-16,0 0 0 0,0 0 0 0,-11 50 0 16,-1-17 0-16,-3 9 0 0,0 1 0 15,-3 1 0-15,4-4 0 0,1 4-11 16,3-9-37-16,10 6-25 0,-6-15-29 0,24 15-47 16,-18-41-57-16,35 53-109 0,-35-53-232 0,43 30 62 15,3-8 375-15</inkml:trace>
  <inkml:trace contextRef="#ctx0" brushRef="#br1" timeOffset="58476.9136">17211 6793 1058 0,'0'0'300'0,"0"0"-207"16,0 0-26-16,-14-33 1 0,14 33-11 15,0 0-17-15,-32 12-6 0,32-12-3 0,-40 25 7 16,11-10 2-16,4 17 6 0,-10-2-6 0,3 7 5 16,-1 2-13-16,1 1 2 0,2-1-13 0,6 2-18 15,1-3-3-15,9-1 0 0,5-5 0 0,4-2 0 16,7-4 0-16,-2-26 0 0,18 43 0 0,-18-43 0 16,44 31 0-16,-16-24-8 0,8 0-27 0,-3-12-14 15,10 3-19-15,-10-14-25 0,17 13-37 16,-22-29-51-16,27 36-94 0,-28-20-221 0,5-12 3 15,12 17 275-15</inkml:trace>
  <inkml:trace contextRef="#ctx0" brushRef="#br1" timeOffset="58851.9564">17325 7006 1558 0,'0'0'107'0,"-37"16"-52"0,37-16-1 0,-11 28-16 16,11-28-13-16,0 0-8 0,2 30-3 0,-2-30 3 15,0 0 2-15,37 12 4 0,-37-12-1 0,44-5-2 16,-17 3-4-16,1-8-5 0,4 1-3 0,2-3-1 16,-3-6-6-16,1 6 1 0,-3-4-2 0,-3 2 1 15,-26 14-2-15,45-30 3 16,-45 30-2-16,28-23 1 0,-28 23 0 0,0 0 0 16,18-34 0-16,-18 34 1 0,-6-28 0 0,6 28-1 15,-19-24-3-15,19 24 2 0,-34-14-2 0,34 14 5 16,-48-2 3-16,20 9 0 0,-2 3 0 0,-6 6-1 15,1 4-5-15,-2 4 0 0,3 1 0 0,2 1 0 16,4 6 0-16,1 0 0 0,6 1 0 0,7 1 0 16,0-1 0-16,8-1 0 0,3-4 0 15,3 0 0-15,0-28 0 0,16 41 0 0,-16-41 0 16,39 31 0-16,-13-24-14 0,12-3-5 0,4-6 0 16,11-3-9-16,4-11-14 0,14 4-22 15,-7-16-36-15,21 14-30 0,-22-31-49 0,29 33-69 16,-30-30-97-16,6 5-141 0,13 19 114 0,-30-33 372 15</inkml:trace>
  <inkml:trace contextRef="#ctx0" brushRef="#br1" timeOffset="59164.4445">18363 6737 1701 0,'-57'-18'120'0,"57"18"-50"16,-51-18-19-16,24 15-11 0,-5-1-18 0,2 4-4 16,0 2-5-16,3 5-1 0,-1 2-12 0,3 3 0 15,-3 4 0-15,1 2 0 0,-1 3 0 0,1 2 0 16,3 1 0-16,1 1 0 15,5 0 0-15,18-25 0 0,-25 44 0 0,25-44 0 16,-9 33 0-16,9-33 0 0,5 30 0 0,-5-30 0 16,0 0 0-16,34 30 0 0,-34-30 0 0,37 12 0 15,-37-12 0-15,45 4 0 0,-21-2 0 0,-24-2 0 16,43 0 0-16,-43 0 0 0,37 2 0 0,-37-2 0 16,28 3 0-16,-28-3 0 0,0 0 0 0,0 0 0 15,22 28 0-15,-22-28 0 0,0 0 0 16,-14 39 0-16,14-39 0 0,-36 40 0 0,36-40 0 15,-44 41 0-15,19-20 0 0,-2-1 0 0,-1 1 0 16,-2 0 0-16,3-2 0 0,3-3 0 0,24-16 0 16,-32 25 0-16,32-25-40 0,0 0-32 0,-11 24-43 15,11-24-51-15,0 0-103 0,0 0-328 16,9-24 61-16,-9 24 285 0</inkml:trace>
  <inkml:trace contextRef="#ctx0" brushRef="#br1" timeOffset="59758.2263">19431 6238 1051 0,'31'-28'155'0,"-31"28"-82"0,9-30-16 0,-9 30-4 16,0 0-3-16,0 0 3 0,0 0-1 0,0 0-4 16,0 0-6-16,0 0-8 0,-25 49 2 0,8-15-3 15,4 12 6-15,-4 3-12 0,2 9 4 16,0 4-11-16,0 3 3 0,-1 4 4 0,4 1-26 16,-2-1 21-16,0-1-22 0,0-2 3 0,-1-5 8 15,3-4-14-15,-2-6 2 0,3 0-9 16,2-9-2-16,4-1-12 0,0-12-10 0,6 1-27 15,-1-30-21-15,6 43-49 0,-6-43-61 0,9 26-91 16,-9-26-234-16,0 0 57 0,0 0 330 0</inkml:trace>
  <inkml:trace contextRef="#ctx0" brushRef="#br1" timeOffset="59930.1303">19062 6863 1601 0,'-34'-7'129'0,"34"7"-48"0,-37 18-27 15,37-18-12-15,-25 21-16 0,25-21-7 0,0 0-13 16,-7 34-4-16,7-34-3 0,25 15 0 0,2-9-1 16,8-3 2-16,11-6-8 0,9-6-11 0,12-3-12 15,3-13-29-15,16 9-35 0,-13-19-39 16,26 24-54-16,-28-33-44 0,25 28-71 0,-19-3-141 16,-13-21 28-16,18 25 391 0</inkml:trace>
  <inkml:trace contextRef="#ctx0" brushRef="#br1" timeOffset="60305.1004">20102 6131 1699 0,'-25'7'49'0,"25"-7"-17"0,-32 42-2 0,23-15 11 16,-7 2-7-16,2 7 1 0,-4 2-5 0,1 6 1 15,-5 11-7-15,3 7 2 0,-4 1-10 0,-2 2-16 16,-1 0 0-16,-1 4 0 0,-1-4 0 0,1 0 0 15,1-1 0-15,1-4 0 0,3-7 0 16,5-6 0-16,1-10 0 0,9-7 0 0,7-30 0 16,-6 41 0-16,6-41 0 0,0 0 0 0,0 0 0 15,32 22 0-15,-32-22 0 0,39-17 0 16,-10-1 0-16,2-5 0 0,5-3 0 0,-1-6 0 16,1 1 0-16,-1 1 0 0,-5 1 0 0,-3 3 0 15,-27 26 0-15,46-37 0 0,-46 37 0 0,35-21 0 16,-35 21 0-16,0 0 0 0,30-2 0 15,-30 2 0-15,0 0 0 0,15 35 0 0,-12-8 0 16,-3 3 0-16,0 5 0 0,-2-2 0 0,2 1 0 16,0-1-18-16,7-1-35 0,1-4-6 0,11 2-25 15,-19-30-13-15,46 42-16 0,-46-42-20 0,67 30-37 16,-42-35-49-16,27 12-112 0,1-2-125 0,-20-26 143 16,29 25 313-16</inkml:trace>
  <inkml:trace contextRef="#ctx0" brushRef="#br1" timeOffset="60680.1139">20559 7008 1208 0,'0'0'126'0,"-45"-30"-29"16,45 30-4-16,-46-21-11 0,46 21-14 0,-46-11-13 15,46 11-11-15,-40-3-6 0,40 3-8 0,-39 7-7 16,39-7-2-16,-38 17-2 0,38-17 4 16,-35 32-1-16,35-32 4 0,-35 41-6 0,35-41-2 15,-31 45-5-15,19-22-2 0,12-23-2 0,-14 44-8 16,14-44-1-16,-2 36 0 0,2-36 0 0,18 29 0 15,-18-29 0-15,35 23 0 0,-35-23 0 16,50 9 0-16,-20-9 0 0,2-2 0 0,3-6 0 16,6-3 0-16,0-5 0 0,3-5 0 0,-1-2 0 15,-5-3 0-15,1-4 0 0,-3 3 0 16,-1-3 0-16,-3 0 0 0,-2 2 0 0,-7 2 0 16,-23 26 0-16,36-39 0 0,-36 39 0 0,0 0 0 15,16-30 0-15,-16 30 0 0,0 0 0 0,0 0 0 16,0 0 0-16,-29 11 0 0,29-11 0 0,-30 31 0 15,30-31 0-15,-37 50 0 0,19-24 0 0,1 1 0 16,2 1 0-16,1-2 0 0,7 1 0 0,7-27 0 16,-9 45 0-16,9-45-9 0,7 36-33 15,-7-36-8-15,0 0-12 0,36 23-16 16,-6-15-34-16,-30-8-54 0,60-8-127 0,-28-7-260 16,2-11 51-16,10 14 323 0</inkml:trace>
  <inkml:trace contextRef="#ctx0" brushRef="#br1" timeOffset="60867.6515">21281 6310 1234 0,'-16'32'293'0,"-17"-16"-217"16,8 19-24-16,-9 0-13 0,4 11 0 0,-5 0-17 16,3 10-13-16,-2-3 28 0,4 9-25 0,0-4 23 15,5 2-13-15,4 0-17 0,3-4 3 16,4-1-18-16,3-8-4 0,8 6-29 15,-4-14-23-15,16 12-46 0,-9-51-65 0,-6 55-381 16,12-26 16-16,-6-29 182 0</inkml:trace>
  <inkml:trace contextRef="#ctx0" brushRef="#br1" timeOffset="61039.5816">20833 6907 1669 0,'-35'-22'117'0,"35"22"-44"0,-14-30-14 0,14 30-12 15,0 0-16-15,0 0-11 0,12-30-10 16,-12 30-6-16,35-16-1 0,-4 11-4 0,4 1-13 16,6-5-20-16,5 11-31 0,-9-14-69 0,27 31-128 15,-34-19-332-15,16 4 0 0,-2 4 260 0</inkml:trace>
  <inkml:trace contextRef="#ctx0" brushRef="#br1" timeOffset="61586.3949">22188 6960 846 0,'0'0'220'16,"0"0"-104"-16,0 0-9 0,0 0-1 15,0 0-25-15,0-24-27 0,0 24-10 0,-27-6 3 16,27 6 4-16,-38-1-4 0,38 1-4 0,-50-2-7 16,25 5-1-16,-7-3-4 0,4 4 1 0,-8-1-1 15,5 6 1-15,-3 0-4 0,4 3-3 16,2 1-6-16,3 3-3 0,0 3-16 0,25-19 0 15,-39 46 0-15,23-18 0 0,2 2 0 16,1 7 0-16,3-2 0 0,3 4 0 0,3-6 0 16,6-5 0-16,-2-28 0 0,19 41 0 0,-19-41 0 15,47 14 0-15,-14-17 0 0,6-5 0 0,7-13 0 16,4-7 0-16,3-9 0 0,4-7 0 0,3-7 0 16,4-5 0-16,-2-2 0 0,0 3 0 0,-6-1 0 15,-4 3 0-15,-6 2 0 0,-6 1 0 0,-4 3 0 16,-4 1 0-16,-6 4 0 0,-3 3 0 15,-5 2 0-15,-7 5 0 0,-6 6 0 16,-5 26 0-16,-2-28 0 0,2 28 0 0,0 0 0 16,-26 5 0-16,26-5 0 0,-43 46 0 0,13-7 0 15,-6 6 0-15,-2 6 0 0,0 6 0 0,-2 1 0 16,4 0 0-16,6 0 0 0,4-3 0 0,13-4-1 16,2-9-47-16,19 6-25 0,-5-20-32 0,31 21-64 15,-34-49-85-15,65 32-283 0,-24-13-7 16,-4-15 229-16</inkml:trace>
  <inkml:trace contextRef="#ctx0" brushRef="#br1" timeOffset="61883.3292">22875 6944 1339 0,'0'0'135'16,"-33"-40"-60"-16,33 40-3 0,-32-12-3 0,32 12-10 15,-27 8-14-15,27-8-6 0,-30 23-1 0,30-23 2 16,-35 41-6-16,17-9 3 0,-3-3-11 0,3 5 2 15,0-1-17-15,0 3-11 0,3-5 0 0,0-2 0 16,5-1 0-16,10-28 0 0,-7 37 0 0,7-37 0 16,0 0 0-16,23 31 0 0,-23-31 0 0,28 6 0 15,-28-6 0-15,39-9 0 0,-39 9 0 16,48-25 0-16,-22 8 0 0,-1-1 0 16,-25 18 0-16,46-42 0 0,-46 42 0 0,39-48 0 15,-39 48 0-15,30-44-6 0,-30 44-9 0,13-40-4 16,-13 40-2-16,-4-32-9 0,4 32-3 0,-14-30-12 15,14 30-23-15,-28-28-42 0,28 28-94 0,-36-18-184 16,36 18-172-16,0 0 56 0,-46-32 461 0</inkml:trace>
  <inkml:trace contextRef="#ctx0" brushRef="#br1" timeOffset="62461.4238">23442 6932 1473 0,'0'0'120'16,"0"0"-75"-16,0 0-27 0,0 0-8 0,0 0-6 15,0 0 0-15,0 0 8 0,0 0 12 16,-20 39 5-16,13-14 10 0,7-25-3 0,-21 51 0 15,5-21-6-15,2 5 0 0,-5-2-7 0,1 2 3 16,-3-1-7-16,3-4 3 0,18-30-9 0,-28 40 1 16,28-40-7-16,0 0-2 0,0 0-3 0,-6 25-3 15,6-25 4-15,0 0 1 0,0 0-4 0,30-16 0 16,-30 16 0-16,45-40 0 0,-12 10 0 16,3-5 0-16,6-2 0 0,-1-2 0 0,1 2 0 15,-3-2 0-15,-3 9 0 0,-4 0 0 16,-6 7 0-16,-1 0 0 0,-25 23 0 0,34-28 0 15,-34 28 0-15,0 0 0 0,0 0 0 0,24-14 0 16,-24 14 0-16,0 0 0 0,0 0 0 0,-17 39 0 16,4-13 0-16,-3 2-10 0,-1 4-9 0,-1-2 2 15,4 4-8-15,-2-6-4 0,11 3-13 16,-2-6-8-16,12 5-25 0,-5-30-12 0,19 46-19 16,-19-46-23-16,43 30-31 0,-43-30-43 0,56 17-100 15,-13-4-143-15,-16-24 101 0,24 23 345 0</inkml:trace>
  <inkml:trace contextRef="#ctx0" brushRef="#br1" timeOffset="62727.354">24065 6957 1301 0,'-19'-23'141'0,"-9"5"-51"16,28 18-9-16,-34-9-10 0,34 9-17 0,-32 2-15 16,32-2-10-16,-34 11-8 0,34-11-1 0,-32 24-3 15,32-24 6-15,-26 39 0 0,15-14 6 0,-1 0-3 16,5 1 2-16,-2-1-7 0,4-1-2 0,5-24-9 15,-4 46-6-15,4-46-4 0,7 37 0 16,-7-37 0-16,23 28 0 0,-23-28 0 0,32 18 0 16,-32-18 0-16,36 5 0 0,-36-5 0 0,40-7 0 15,-40 7 0-15,39-18 0 0,-39 18 0 16,36-29 0-16,-36 29 0 0,28-39 0 0,-28 39 0 16,25-41-3-16,-25 41-14 0,17-42-10 0,-17 42-8 15,11-39-9-15,-11 39-12 0,2-35-24 0,-2 35-28 16,-5-32-58-16,5 32-114 0,0 0-253 15,0 0 25-15,0 0 319 0</inkml:trace>
  <inkml:trace contextRef="#ctx0" brushRef="#br1" timeOffset="62961.7534">24552 6129 1449 0,'-53'2'232'0,"53"-2"-193"0,-49 37-12 0,26-6 11 16,-7 5 1-16,1 8 0 0,-6 10-7 0,5 4 5 16,0 4-9-16,5 5 1 0,0-2-2 0,7 6-22 15,4-4 12-15,5-1-22 0,4 1 2 0,3-1 6 16,4-1-8-16,1-9 7 0,3 0-13 16,-1-12-12-16,6 1-21 0,-4-7 3 0,7 3-22 15,-14-41-17-15,25 56-48 0,-25-56-96 0,0 0-318 16,30 20-4-16,-30-20 219 0</inkml:trace>
  <inkml:trace contextRef="#ctx0" brushRef="#br1" timeOffset="63149.2452">24088 6830 1607 0,'-35'0'298'0,"35"0"-262"0,0 0-20 16,0 0 6-16,30 0 6 0,-3 0 3 0,3-4-22 15,7-3-9-15,11-3 0 0,1-1 0 0,6 4 0 16,-3-3-3-16,3 8-49 0,-9-7-41 16,10 21-73-16,-29-29-156 0,17 27-293 0,-9-1 57 15,-10-4 321-15</inkml:trace>
  <inkml:trace contextRef="#ctx0" brushRef="#br1" timeOffset="63305.567">24733 7394 1991 0,'0'0'56'0,"-37"12"-56"0,37-12 0 16,-41 0 0-16,41 0 0 0,0 0 0 0,-26-14 0 15,26 14 0-15,0 0 0 0,-6-28 0 0,6 28 0 16,0 0-128-16,-3-57-246 0,3 57-274 0,21-26 11 16,-21 26 378-16</inkml:trace>
  <inkml:trace contextRef="#ctx0" brushRef="#br3" timeOffset="84497.9815">8772 8144 747 0,'0'0'115'0,"-14"-27"-51"15,14 27-6-15,0 0 8 0,0 0 14 0,0 0 5 16,0 0-6-16,0 0-13 0,0 0-14 0,0 0-14 15,0 0-13-15,0 0-10 0,0 0-1 0,-12 25 4 16,19-2 9-16,-2 12-1 16,6 9 3-16,-2 11-13 0,1 6 8 0,-4 8 2 15,-1 7-26-15,-5 3 19 0,-2 4-29 0,-3 3 5 16,-6 4 14-16,-3 2-14 0,-4-4 15 0,-1-7-12 16,3-16 13-16,3-16-12 0,6-8 4 0,4-17-10 15,3-24-13-15,0 0-22 0,0 0-13 0,41 0-20 16,-29-28-18-16,20 7-36 0,-20-28-77 0,24 3-186 15,-4 5-76-15,-17-17 257 0</inkml:trace>
  <inkml:trace contextRef="#ctx0" brushRef="#br3" timeOffset="84888.6751">9162 8452 613 0,'0'0'125'0,"0"0"-91"0,0 0-14 0,0 0-9 15,0 0-3-15,0 0-1 0,0 0-4 0,0 0-5 16,0 0-11-16,0 0-20 0,0 0-21 0,-7-25-22 15,7 25-10-15,0 0-6 0,0 0-11 0,3-24-36 16,-3 24-83-16,0 0 222 0</inkml:trace>
  <inkml:trace contextRef="#ctx0" brushRef="#br3" timeOffset="85451.1323">8721 9067 942 0,'0'0'90'0,"0"0"-25"0,0 0-2 16,0 0 1-16,0 0-2 0,0 0-7 0,0 0-10 15,0 0-9-15,0 0-5 0,0 0-8 0,0 0-5 16,0 0-5-16,0 0-3 0,0 0-1 0,0 0-1 16,0 0-2-16,-2 40 7 0,2-40 2 15,7 50 7-15,-5-19-4 0,2 6 0 0,-3 4-14 16,-1 1 5-16,-5 7 6 0,1 4-28 0,-1 2 29 15,0 1-19-15,-4 0 12 0,-2 1 11 16,-1-4-10-16,0-2-1 0,1-5-8 0,4-6 5 16,2-8-7-16,-1-8 4 0,6-24-4 0,-2 32 2 15,2-32-4-15,0 0 0 0,0 0-5 0,0 0-10 16,0 0-11-16,29-12-19 0,-29 12-21 16,21-41-38-16,6 27-60 0,-24-32-98 0,4 4-232 15,18 14 44-15,-21-28 410 0</inkml:trace>
  <inkml:trace contextRef="#ctx0" brushRef="#br3" timeOffset="85982.7344">9160 8475 794 0,'0'0'169'0,"0"0"-126"0,0 0-1 16,0 0 13-16,0 0 10 0,0 0-2 0,0 0-10 16,0 0-14-16,0 0-8 0,0 0-7 0,0 0-6 15,0 0 0-15,0 0 0 0,0 0 0 16,0 0 1-16,0 0-2 0,-14 26-20 0,14-26 19 15,0 0-16-15,5 36 18 0,-5-36 7 16,7 47-3-16,-1-12 4 0,-8-1-7 0,4 5 2 16,-6 3-9-16,2-2 4 0,-5 4-6 0,2 2 7 15,-4 0-6-15,2 0 7 0,-4-4-10 0,3-3 4 16,-1-13-8-16,2 1 2 0,7-27-5 0,-11 30 0 16,11-30-2-16,0 0-3 0,0 0-2 15,0 0-4-15,0 0-11 0,16-30-22 0,-16 30-32 16,19-55-61-16,13 37-118 0,-21-22-280 0,7-6 33 15,10 18 341-15</inkml:trace>
  <inkml:trace contextRef="#ctx0" brushRef="#br3" timeOffset="86577.4779">9580 8811 1380 0,'-41'23'76'16,"41"-23"-14"-16,0 0-7 0,0 0-7 0,0 0-11 16,0 0-16-16,0 0-13 0,0 0-8 0,0 0-6 15,0 0-13-15,0 0-17 0,0 0-10 0,0 0-18 16,0 0-15-16,0 0-31 0,0-24-46 0,0 24-71 16,30-20-113-16,-21-10-85 0,23 27 247 15</inkml:trace>
  <inkml:trace contextRef="#ctx0" brushRef="#br3" timeOffset="86780.6601">9890 8801 1225 0,'0'0'108'0,"0"0"-53"0,-30-4-15 0,30 4 2 15,0 0 1-15,0 0-7 0,0 0-11 0,0 0-9 16,0 0-9-16,0 0-6 0,0 0-13 0,0 0-19 15,0 0-12-15,0 0-19 0,0 0-24 0,0 0-26 16,40-1-55-16,-40 1-58 0,25-32-202 16,9 35 32-16,-34-3 358 0</inkml:trace>
  <inkml:trace contextRef="#ctx0" brushRef="#br3" timeOffset="86936.8311">10320 8713 922 0,'0'0'294'0,"0"0"-187"15,0 0-37-15,0 0-25 0,0 0 6 0,0 0-10 16,0 0-17-16,0 0 0 0,0 0-19 16,-28-9-6-16,28 9-1 0,0 0-15 0,0 0-20 15,0 0-33-15,0 0-67 0,0 0-73 16,0 0-169-16,0 0-79 0,0 0 187 0</inkml:trace>
  <inkml:trace contextRef="#ctx0" brushRef="#br3" timeOffset="87124.3339">10664 8686 1467 0,'-16'25'43'15,"16"-25"0"-15,-16 25-4 0,16-25-5 0,0 0-5 16,-23 24-13-16,23-24-12 0,0 0-2 0,-30 20-3 16,30-20-3-16,0 0-15 0,0 0-21 0,0 0-41 15,0 0-53-15,0 0-69 0,0 0-87 16,0 0-193-16,12-27 62 0,-3-6 421 15</inkml:trace>
  <inkml:trace contextRef="#ctx0" brushRef="#br3" timeOffset="87577.4763">11153 7820 606 0,'0'0'109'0,"0"0"-6"0,0 0 3 0,0 0-5 16,0 0-8-16,0 0-11 0,0 0-9 15,0 0-13-15,0 0-12 0,0 0-3 16,0 0-1-16,-7 42 6 0,7-42-4 0,-2 60 2 16,-2-18-8-16,8 15 4 0,-2 4-11 0,5 11 8 15,-4 2-17-15,4 7 8 0,-1 9-4 0,4 7-25 16,-3 2 17-16,2 5-22 0,-4-4 0 0,-3 6 13 15,0-1-18-15,-2 3 14 0,0-8-13 0,-2-5-3 16,0-5 18-16,1-9-21 0,2-3 21 16,5-10-5-16,4-11-9 0,1-15 1 0,1-12-16 15,-12-30-8-15,34 26-19 0,-34-26-17 0,43-7-24 16,-31-19-28-16,22 10-48 0,-27-40-97 0,7 1-253 16,12 6 49-16,-17-27 361 0</inkml:trace>
  <inkml:trace contextRef="#ctx0" brushRef="#br3" timeOffset="87936.8824">11652 8399 677 0,'0'0'161'0,"0"0"-61"0,12-26 16 0,-12 26-7 16,0 0-5-16,-7-32-13 0,7 32-7 15,0 0-9-15,0 0-8 0,0 0-15 0,0 0-16 16,0 0-10-16,-3 41-3 0,3-11-2 0,5 12-9 15,-5 5 24-15,4 10-30 0,-4-3 22 0,0 8-15 16,-2 0-12-16,0-1 7 0,-3-3-12 0,-1-1 8 16,3-6-8-16,-1-7 4 0,4-9-12 0,-1-10-6 15,1-25-27-15,8 30-24 0,-8-30-37 16,0 0-39-16,41 28-87 0,-41-28-306 16,0 0 54-16,41-2 292 0</inkml:trace>
  <inkml:trace contextRef="#ctx0" brushRef="#br3" timeOffset="88686.8881">9782 9657 745 0,'0'0'154'0,"0"0"-78"0,0 0-8 15,0 0 17-15,0 0 11 0,25-32-7 0,-25 32-24 16,30-63-8-16,-7 22-15 0,-2-15 4 16,11-6 3-16,3-15-32 0,8-6 18 0,-1-18-27 15,10-1 0-15,1-12 15 0,3 3-21 0,3-2 15 16,1 4-4-16,-3 3-19 0,-4 8 18 0,-3 8-21 16,-8 7 4-16,-3 9 12 0,-5 5-12 0,-4 6 10 15,-5 12-9-15,-4 5 8 0,-4 9-7 16,-4 12 6-16,-13 25-4 0,12-26 3 0,-12 26 3 15,0 0-1-15,0 0 1 0,0 0-1 0,0 0-3 16,-26 14-1-16,26-14 0 0,0 0-1 0,-30 23 1 16,30-23 0-16,0 0 1 0,-29 30 0 0,29-30 1 15,0 0-3-15,0 0 3 0,-30 25-3 0,30-25 1 16,0 0 0-16,0 0 0 0,-26 8-1 16,26-8 1-16,0 0 0 0,-38 16-1 15,38-16 2-15,-33 29-1 0,33-29-3 0,-45 44 6 16,21-16-6-16,-6 2 5 0,-2 1-3 0,-2 3 3 15,-1-2-5-15,-1 3 10 0,3-2-1 0,2-1 9 16,1-9 2-16,30-23 4 0,-40 28-4 0,40-28-1 16,0 0-7-16,0 0-4 0,0 0-2 0,0 0-5 15,12-39 3-15,7 11-2 0,12-9 5 16,4-7-6-16,8 0 7 0,6-5-8 0,4-6 6 16,2 2-6-16,-2 2 8 0,-1 4-9 0,-3 8 7 15,-3 5-5-15,-7 8 4 0,-3 7-4 0,-8 8 2 16,-28 11-1-16,39-3 0 0,-39 3 2 15,0 0-1-15,18 35 1 0,-18-35 0 0,-7 51 1 16,-2-16-3-16,-4 6 5 0,-4 4-7 0,-3 8 8 16,-3 0-8-16,0-2 7 0,-2-2-9 15,4-3 7-15,3-5-6 0,2-6 1 0,9-5-29 16,7-30-41-16,6 40-79 0,-6-40-115 0,0 0-289 16,35-8 12-16,-35 8 337 0</inkml:trace>
  <inkml:trace contextRef="#ctx0" brushRef="#br3" timeOffset="90202.5661">11657 8702 617 0,'0'0'111'0,"0"0"-30"15,0 0-6-15,0 0-3 0,0 0-9 0,0 0-7 16,0 0-10-16,0 0-1 0,0 0-4 0,0 0-1 15,0 0-7-15,0 0-7 0,0 0-8 0,0 0-3 16,0 0-1-16,0 0-1 0,0 0-1 16,0 0-1-16,0 0-1 0,0 0-1 0,0 0 1 15,0 0 3-15,0 0 0 0,0 0 2 16,30-10 1-16,-30 10-2 0,0 0-1 0,0 0-2 0,0 0-1 16,29-4-1-16,-29 4-2 0,0 0 1 15,26-5-2-15,-26 5 0 0,0 0-2 0,34-7-1 16,-34 7 0-16,27-4-2 0,-27 4 0 15,30-5-1-15,-30 5 1 0,33-4-1 0,-33 4 0 16,36 0 0-16,-36 0 1 0,35 2-1 0,-35-2 0 16,36 0 0-16,-36 0 0 0,35 2 0 0,-35-2 1 15,37 2-1-15,-37-2 1 0,41-2-1 0,-41 2 0 16,44-2 1-16,-19-1-1 0,0 1 3 0,1-2 4 16,3-3 2-16,3 4 1 0,-4-4-1 0,4 0-5 15,0-2-2-15,1 2-1 0,5 2 0 16,-1-1-2-16,0 5 1 0,2-3 0 15,0 4-1-15,2 0 3 0,-1 2-1 0,5 0 1 16,-3-1-1-16,1 3-1 0,4-2-1 0,-2-1 1 16,1 3-1-16,0-4 2 0,-2 3-1 0,4-3 0 15,0 0 0-15,0 0 0 0,-4-3 1 0,2-1-1 16,0 4 1-16,0-5 0 0,4 2 0 0,-1-3-1 16,1 1 0-16,1-2 0 0,2 0 1 15,0 0 1-15,2 0 2 0,2 0-1 0,-2 1 1 16,1 1-2-16,1 2-2 0,2-1-1 0,-3 4 1 15,-1 0-1-15,-2 4 2 0,0-4 0 0,-1 3-2 16,-3 2 2-16,3 1-1 0,-3-1 0 16,1 2 1-16,0 0 0 0,1-2-1 0,-2 2 1 15,1-1-1-15,-2-1 0 0,0-1 0 16,0-1 0-16,-2-1 1 0,1 1 1 0,1-3-2 16,2 0 2-16,-6 0-3 0,2 0 1 0,0 0 1 15,0 0-2-15,2-1 0 0,0-3 1 0,0 4 0 16,-1-2 2-16,3 1 0 0,1 1-1 0,3-2 1 15,-1 2-3-15,0 0 2 0,0 2-1 0,0-1 0 16,2 1 0-16,0 0 1 0,0 1-1 0,0-3 1 16,-2 4 0-16,-2-1 0 0,1-3 0 15,1 4-1-15,0-1 1 0,0-1 0 0,0 0 1 16,0 0-2-16,2-2 8 0,-4-4 3 0,4 4 2 16,-1-5 2-16,0 1-5 0,1-3-4 15,2 0-1-15,1-2-1 0,1 2-1 0,-2-3 1 16,-3 1-3-16,1-1 2 0,2 1-4 0,-2-2 2 15,2 4-1-15,-1-2 1 0,1-1 0 0,1 1 0 16,1-2-1-16,-1 1 1 0,1-3-1 16,-3 6-15-16,1 4 34 0,-2 1-34 0,-2 0 34 15,-5 2-18-15,-4 2-19 0,-1-2 33 0,-4 2-33 16,0 1 34-16,-2 8-15 0,-2 1-1 0,-1 1 2 16,-2 1-1-16,-2-4 6 0,2 1 3 0,1-2 3 15,-1 1 0-15,5 1-1 0,-5-4-7 0,4 0 0 16,-1-4-2-16,1 1 0 15,-1-2-1-15,0-2 1 0,-1-4 0 0,2-1-1 16,-1-2 0-16,0-2-2 0,-3 0 0 0,-3-1-1 16,-5 3 2-16,-24 7 0 0,41-11 0 0,-41 11-8 15,27-9-9-15,-27 9-15 0,0 0-13 0,0 0-14 16,0 0-11-16,0 0-15 0,0 0-46 0,0 0-30 16,24 6-116-16,-24-6-178 0,0 0 22 0,0 0 347 15</inkml:trace>
  <inkml:trace contextRef="#ctx0" brushRef="#br3" timeOffset="91265.6641">18835 8547 1049 0,'0'0'64'0,"0"0"-25"16,-26 13-7-16,26-13-5 0,0 0-7 16,0 0-8-16,-21-25-10 0,21 25-2 0,0 0 20 15,0 0-29-15,-23-30 8 0,23 30-26 0,0 0-4 16,0 0 9-16,0 0 10 0,0 0 8 0,0 0 3 16,-23-25 2-16,23 25 3 0,0 0 7 0,0 0 6 15,0 0 6-15,0 0 3 0,0 0-1 0,0 0 1 16,0 0 2-16,0 0 1 0,0 0 4 15,0 0 0-15,0 0 0 0,0 0 1 0,0 0-3 16,0 0-1-16,0 0 0 0,0 0-5 0,0 0-3 16,0 0-3-16,0 0-5 0,0 0-5 15,0 0-2-15,0 0-4 0,0 0 0 0,0 0-23 16,0 0 20-16,0 0-19 0,0 0 20 0,0 0 4 16,0 0-2-16,14 41 1 0,-14-41-4 0,5 44 4 15,-3-18-4-15,0 2 4 0,-2 2-2 16,1 4 7-16,1-1-3 0,2 2 6 0,-1 1-6 15,1-1 4-15,-2 2-9 0,1 3 6 0,1 3-7 16,-1-1 6-16,1 2-7 0,-1-5 6 0,1 7-8 16,-1-1 7-16,1 1-9 0,-1 2 8 0,1-3 7 15,-1 3-28-15,1 1 28 0,1-1-27 0,-1 1 15 16,-1 1 9-16,1-5-1 0,0 3 11 16,-4-2-5-16,1 3 12 0,-1-1-11 15,0 3 7-15,0 0-9 0,0 0 2 0,0-2-8 16,0 2 4-16,0 4-8 0,0-1 7 0,0 6-9 15,0-3-8-15,-1-1 23 0,1 4-24 0,-2-2 25 16,0 4-9-16,0 3-7 0,0 0 9 0,1-2-8 16,-3 2 11-16,-3 1-11 0,0-1 6 0,0 0-9 15,-2 2 10-15,0-2-9 0,-1 0-5 16,-1-3 23-16,0 3-21 0,-1-3 22 0,1 3-6 16,-1-2-10-16,-2 1 7 0,1-1-9 0,3-1 9 15,-1 1-9-15,0-7 7 0,1 4-7 0,1-5 6 16,2-2-7-16,0-2 6 0,1 2 3 0,-1 0-23 15,0 1 23-15,2 1-23 0,-2-1 13 16,0-1 6-16,0 2-5 0,0-2 6 0,-2-2-8 16,2 1 8-16,0 1-7 0,1-3 5 15,1-3-5-15,1-5 7 0,-1-5-7 0,2 0 5 16,1-3-4-16,0-2 3 0,0-4-2 0,2-4 3 16,0-24-2-16,0 37 1 0,0-37-4 0,4 25 3 15,-4-25-4-15,0 0-5 0,0 0-11 0,0 0-8 16,0 0-17-16,0 0-13 0,0 0-26 0,0 0-15 15,0 0-9-15,0 0-16 0,0 0-4 16,0 0-56-16,0 0-111 0,30 7-143 0,-30-7 135 16,0 0 303-16</inkml:trace>
  <inkml:trace contextRef="#ctx0" brushRef="#br3" timeOffset="92000.0742">18515 12876 139 0,'0'0'15'0,"25"-33"-10"0,-25 33-4 0,0 0 1 15,16-27 7-15,-16 27 12 0,0 0 8 0,8-30 12 16,-8 30 3-16,0 0 3 0,0 0-2 0,0-26 7 15,0 26-5-15,0 0 4 0,0 0-2 0,0 0 3 16,0 0 5-16,0 0 10 0,-24-28 7 0,24 28 5 16,0 0-4-16,0 0 0 0,0 0-11 15,0 0-7-15,0 0-13 0,0 0-11 16,0 0-11-16,0 0-5 0,0 0-1 0,0 0-2 16,0 0 2-16,0 0 3 0,0 0 1 0,0 0 6 15,0 0 3-15,0 0 2 0,0 24 0 0,0-24-4 16,9 36-5-16,-2-8 3 0,-6 0-3 0,5 7 6 15,-6-1-6-15,3 5 2 0,-3-3 7 16,2 5-32-16,-4-2 29 0,4 5-30 0,-2-4 13 16,2 1 8-16,-2-1-9 0,2-1 2 0,-4-4-6 15,4-1 1-15,-1-6-8 0,3-2 5 0,-4-26-6 16,10 44 4-16,-10-44-4 0,9 36 4 0,-9-36-4 16,0 0 0-16,16 31-9 0,-16-31-8 15,0 0-22-15,0 0-18 0,22 30-27 0,-22-30-27 16,0 0-34-16,0 0-37 0,0 0-37 15,0 0-56-15,0 0-123 0,0 0 154 0,0 0 246 16</inkml:trace>
  <inkml:trace contextRef="#ctx0" brushRef="#br3" timeOffset="93187.6536">18584 13593 453 0,'0'0'77'16,"-14"34"-20"-16,14-34-2 0,0 0-6 0,-7 31-11 15,7-31-20-15,0 0-13 0,0 0-5 16,0 0-1-16,0 0 2 0,0 0-1 0,0 0 3 16,30-19-1-16,-30 19 1 0,0 0 1 0,18-27 1 15,-18 27 7-15,0 0 8 0,0 0 6 0,19-33 2 16,-19 33-4-16,0 0-9 0,0 0-2 0,0 0 9 16,0 0 14-16,0 0 18 0,0 0 11 0,0 0-1 15,0 0-11-15,0 0-19 0,0 0-17 0,0 0-12 16,0 0-2-16,0 0 2 0,0 0 6 15,0 0 1-15,0 0-1 0,0 0-6 16,0 0-2-16,0 0-4 0,0 0-1 0,0 0 2 16,0 0-1-16,0 0 2 0,0 0 2 0,0 0 0 15,11-26 0-15,-11 26-2 0,0 0 0 0,0 0-1 16,0 0 0-16,21-27 0 0,-21 27 0 0,0 0 0 16,0 0 0-16,0 0 1 0,0 0 0 0,0 0 1 15,0 0 0-15,0 0 3 0,0 0 2 16,0 0 3-16,0 0 1 0,0 0-3 0,0 0-1 15,0 0 1-15,0 0 3 0,-5 25 7 0,5-25 4 16,0 0 0-16,0 0-3 0,0 0-4 0,0 0-5 16,0 0 0-16,0 0 3 0,0 0 3 0,0 0 1 15,0 0 3-15,0 0-2 0,0 0 0 16,0 0-1-16,0 0-2 0,0 0 1 16,0 0-5-16,0 0-3 0,0 0-3 0,0 0-4 15,-32 3 0-15,32-3 1 0,0 0-1 0,-25 0 1 16,25 0 0-16,0 0 2 0,-32 4 0 0,32-4 1 15,0 0-1-15,-37 3 0 0,37-3 0 0,-30 2-1 16,30-2-1-16,-32 4 0 0,32-4-2 0,-34 3 1 16,34-3 1-16,-37 0-1 0,37 0 0 0,-43-2 0 15,43 2 0-15,-46-7 0 0,46 7 1 16,-51-10-1-16,23 5 1 0,-2-3-3 0,-2 3 2 16,2 0-1-16,-4 1 1 0,-1-1-1 0,-3 5 1 15,1-2-2-15,-2 1 2 0,0 2-1 16,-1 1 0-16,-3 3 0 0,-1 1-1 0,-4 1 2 15,-3 2-1-15,1-1 2 0,-3 1-1 0,1-2 0 16,-2 2-1-16,0-2 3 0,-2 0 1 0,1 0 3 16,-2 0-1-16,2-2 2 0,-1 1-2 15,2-1 1-15,-2-1 2 0,3-1-1 0,-4 1-1 16,2-3-1-16,-2 3-3 0,1-2 1 0,-1 1-1 16,2 1 0-16,-1-1 0 0,1 1-1 0,0-1 0 15,0 4 0-15,0 0-2 0,2 0 2 0,1 0-2 16,1 0 1-16,0 1 0 0,1-1 0 0,2-2-2 15,2 2 2-15,4-5-2 16,-1-1 2-16,2-1 0 0,4-1-2 0,4-5-1 16,1-2-3-16,5-3-2 0,27 11-9 0,-41-30-8 15,41 30-14-15,-21-39-20 0,9 8-22 0,12 31-23 16,-6-55-43-16,6 55-59 0,9-44-110 0,-3 18-152 16,-6 26 98-16,16-32 369 0</inkml:trace>
  <inkml:trace contextRef="#ctx0" brushRef="#br3" timeOffset="94125.1439">15759 13542 334 0,'0'0'136'0,"20"-35"-50"16,-20 35-10-16,-2-27-4 0,2 27 1 0,0 0 3 15,0 0-2-15,-16-28-1 0,16 28-8 0,0 0-16 16,0 0-13-16,-36 2-4 0,36-2 0 0,0 0 4 15,-31 18 6-15,31-18-2 0,-25 15-3 16,25-15-5-16,-25 23-3 0,25-23-1 0,-23 34-1 16,23-34-4-16,-18 31 1 0,18-31-6 15,-14 34 0-15,14-34-7 0,0 0-2 0,-3 30-4 16,3-30-3-16,0 0-1 0,0 0 0 0,0 0-1 16,31 23 4-16,-31-23-3 0,29 3 2 0,-29-3 1 15,33-3-1-15,-33 3 1 0,38-11-2 0,-38 11-1 16,40-19-2-16,-40 19 2 0,39-27-2 0,-39 27 3 15,36-30-2-15,-36 30 2 0,23-28-3 16,-23 28 3-16,12-24-2 0,-12 24 2 0,0 0-2 16,0-36 2-16,0 36-2 0,-9-26 3 0,9 26-3 15,0 0 2-15,-32-30 0 0,32 30-1 0,-31-9 1 16,31 9 0-16,-36-3-1 0,36 3 0 16,-34 5 1-16,34-5 0 0,-28 11 3 0,28-11-2 15,-25 22 2-15,25-22-3 0,-23 37 2 0,23-37-4 16,-16 52 7-16,11-23-4 0,2 7 9 15,-1-5-5-15,4 5 5 0,0-5-6 0,4 1 3 16,3-4-5-16,-7-28 2 0,17 44-5 0,-17-44 2 16,27 27-2-16,-27-27 1 0,34 12-1 0,-34-12 0 15,38-2 1-15,-38 2-1 0,45-17 3 0,-20 1-2 16,-25 16 2-16,44-46-4 0,-23 16 5 0,0-2-7 16,-1 1 5-16,-2-3-5 0,-4 4 4 15,-4 2-4-15,-1 2 5 0,-9 26-4 16,5-36 3-16,-5 36 1 0,0 0 0 0,0 0 1 15,-28-24 3-15,28 24-1 0,-33 0 0 0,33 0-2 16,-43 14-3-16,43-14 2 0,-46 26-2 0,19-5 5 16,1 1-2-16,1 4 4 0,0 0 0 0,2-3 3 15,23-23-2-15,-37 44 3 0,37-44-3 0,-25 32-1 16,25-32-6-16,0 0-1 0,0 0-4 16,0 0 1-16,0 0 1 0,0 0-1 0,0 0-2 15,36 18-3-15,-36-18-9 0,30-9-10 0,-30 9-21 16,32-21-30-16,-4 19-43 0,-24-28-76 0,31 26-169 15,-35 4-165-15,26-38 57 0,-26 38 467 16</inkml:trace>
  <inkml:trace contextRef="#ctx0" brushRef="#br3" timeOffset="96282.5719">13607 13662 445 0,'0'0'65'15,"0"0"-30"-15,0 0-5 0,13-30-4 0,-13 30-2 16,0 0-9-16,0-25-8 16,0 25-3-16,0 0 4 0,0 0 19 0,0 0 10 15,-32-10 12-15,32 10 8 0,0 0-6 0,-32 1 2 16,32-1 1-16,-25 4-3 0,25-4 2 0,-28 5-6 16,28-5-4-16,-27 9-1 0,27-9-6 0,-28 12-1 15,28-12-3-15,0 0-2 0,-37 27-4 0,37-27-1 16,-14 24-8-16,14-24-2 0,-8 27-8 0,8-27-3 15,0 0-3-15,0 31 0 0,0-31-3 16,0 0 2-16,20 29-1 0,-20-29 0 0,0 0 0 16,35 12 0-16,-35-12 1 0,32 0-1 0,-32 0 3 15,32-7-2-15,-32 7 1 0,30-11 0 16,-30 11 0-16,25-14-2 0,-25 14-1 0,0 0 1 16,35-24-2-16,-35 24 4 0,0 0 1 0,13-29-1 15,-13 29 0-15,0 0-1 0,-5-35 2 0,5 35-3 16,-15-28 8-16,15 28-8 0,-17-28 5 15,17 28-4-15,0 0 1 0,-34-32 0 0,34 32 1 16,-25-10-1-16,25 10 1 0,-26-2 0 0,26 2 4 16,-27 5 0-16,27-5 0 0,0 0-1 0,-34 27-4 15,34-27 1-15,-17 31-4 0,17-31 4 0,-13 41-3 16,8-15 3-16,1 2-2 0,3 1 4 0,1 0-1 16,3 0 11-16,1-5-4 0,-4-24 5 15,16 43-6-15,-16-43-4 0,23 26-3 16,-23-26 0-16,30 11-2 0,-30-11 4 0,35-2 0 15,-35 2 0-15,37-14 2 0,-37 14-2 0,38-27-3 16,-38 27-3-16,37-31 2 0,-37 31-3 0,30-39 8 16,-18 14-3-16,-3 1 4 0,-2-3-3 0,-3 2 3 15,-4 25-4-15,2-45 5 0,-2 45-1 0,-8-37 7 16,8 37 1-16,-19-28 3 0,19 28-3 16,-27-15 1-16,27 15-5 0,-35-8 0 0,35 8-4 15,-35 1-3-15,35-1-2 0,-32 11-2 0,32-11 3 16,-32 23-2-16,32-23 2 0,-30 30-1 0,30-30 2 15,-23 37 0-15,23-37 4 0,-16 39 2 16,16-39 2-16,-7 33-2 0,7-33-1 0,1 26-6 16,-1-26 1-16,0 0-3 0,0 0 1 0,32 27 0 15,-32-27-2-15,32-2 4 0,-32 2-1 16,37-12 2-16,-37 12 0 0,39-21-2 0,-39 21-3 16,38-29-2-16,-38 29-3 0,35-30 3 0,-35 30-2 15,28-28 7-15,-28 28-2 0,20-24 2 0,-20 24 0 16,0 0 0-16,5-25 3 0,-5 25 2 0,0 0 0 15,-14-25 3-15,14 25-6 0,0 0-2 0,-34-23-2 16,34 23 5-16,-32-12 0 0,32 12 0 16,-33-5-1-16,33 5-2 0,-30 0-2 0,30 0 1 15,-32 10 3-15,32-10-2 0,-29 18 5 16,29-18-2-16,0 0 1 0,-30 32-4 0,30-32 1 16,-14 31-4-16,14-31 3 0,-7 36-3 0,7-36 3 15,0 37-2-15,0-37 2 0,5 31-1 0,-5-31 0 16,0 0-2-16,25 27 0 0,-25-27-2 0,0 0 1 15,34 0-1-15,-34 0-4 0,25-11-10 16,-25 11-22-16,26-17-40 0,-22-8-52 0,24 28-125 16,-28-3-311-16,2-38 48 0,-2 38 271 0</inkml:trace>
  <inkml:trace contextRef="#ctx0" brushRef="#br3" timeOffset="97157.5456">13593 13764 138 0,'13'-27'90'16,"-13"27"-2"-16,0 0 15 0,5-33-3 0,-5 33 0 15,0 0-5-15,0 0 4 0,-4-35-6 16,4 35 7-16,0 0-8 0,0 0-6 0,0 0-9 16,0 0-10-16,0 0-12 0,0 0-9 0,0 0-13 15,0 0-6-15,0 0-6 0,0 0-5 0,0 0-3 16,0 0-2-16,0 0-1 0,0 0 0 16,0 0-3-16,0 0-2 0,0 0-3 0,0 0-1 15,0 0 1-15,0 0-3 0,0 0 2 0,0 0 0 16,0 0 0-16,0 0 1 0,0 0 4 0,0 0 5 15,0 0 11-15,0 0 1 0,0 0 0 0,0 0-9 16,-26 3-9-16,26-3-4 0,0 0-1 0,-25 2 2 16,25-2-1-16,0 0-1 0,-37 2 0 15,37-2 0-15,-36 2-1 0,36-2 1 16,-40 3 1-16,40-3-1 0,-45 4 1 0,45-4 0 16,-48 5 0-16,24-5 1 0,-1 0-1 0,0-2 1 15,25 2 0-15,-46-7 1 0,21 4 2 0,0-4-1 16,-1-2 0-16,-4 2-3 0,-2-2 0 0,0 2-1 15,-2-2-1-15,2 4 1 0,1-1-1 0,-7 1 0 16,1 3 1-16,-2 1 0 0,-3 1 2 16,-1 1-2-16,-1 1 2 0,-2 0 0 0,-2 0 0 15,2-1 2-15,0-1-3 0,0 0-1 0,-2 0 1 16,0-3-2-16,-1-1 2 0,1-1-1 0,-5 0 2 16,-2-2-1-16,2-2 0 0,-2-2-1 15,2 3 4-15,1-1-1 0,-1-2 3 0,0 1-2 16,-2-3-1-16,2 3-3 0,-2-1 0 0,2 1-3 15,2-1 4-15,-4 1-1 0,2 3 2 16,-2 1-3-16,-2 4 1 0,-1 1-1 0,-3 1 2 16,-2 1-1-16,-1-1 1 0,2 4 0 0,0-2-1 15,0 0 0-15,-4 1-5 0,1 1 1 0,-1-1-1 16,4 1 2-16,-1-1 3 0,1-1 2 0,-2 1-2 16,0-1 1-16,0-2 0 0,-3 2 0 0,1 0 0 15,-1-2 0-15,3 0-1 0,-1-2 0 16,3 0 1-16,-2-1-5 0,4-1 2 0,0-1 0 15,0 3-1-15,3 0 6 0,-2 1-1 16,3 1 1-16,-1 1 1 0,-3 3-1 0,-2-2-1 16,3 3 1-16,1 0-2 0,-2 0 2 0,1 1-1 15,1 1 2-15,-1 0-3 0,3-2 0 0,-1 0 0 16,2 4 2-16,2-2 2 0,0 2 2 0,2-2-3 16,3-2 1-16,0-1-3 0,2-1-1 15,0 1-1-15,3-1 1 0,1 1-2 0,3 0 0 16,3-1 0-16,5 1-1 0,0-1 0 0,7-1-3 15,24-2-5-15,-41 3-7 0,41-3-12 0,-25 0-16 16,25 0-26-16,0 0-39 0,0 0-76 0,0 0-97 16,0 0-226-16,0 0 32 0,18-30 423 0</inkml:trace>
  <inkml:trace contextRef="#ctx0" brushRef="#br3" timeOffset="98501.3157">7842 12778 643 0,'-24'-18'74'0,"24"18"3"0,-45-32 5 0,45 32 2 16,-42-31-8-16,42 31-15 0,-39-27-19 0,39 27-19 15,-46-17-10-15,19 10-12 0,1 5 7 0,-3 4 4 16,1 1 8-16,3 6 9 0,-5-6 1 0,30-3 3 16,-51 16-4-16,51-16 1 0,-52 23-2 0,52-23 1 15,-47 28-4-15,47-28 2 0,-45 28-4 16,45-28 1-16,-40 32-3 0,40-32 1 0,-38 34-5 16,38-34 0-16,-37 38-4 0,37-38 0 15,-33 41-4-15,33-41 1 0,-27 47-5 0,16-22 3 16,1 0 11-16,1 5-33 0,-2-2 31 0,2 2-31 15,2 2 12-15,-1 1 6 0,0 0-7 0,3 1 7 16,2 1-4-16,-1-1 5 0,2-1-4 0,0-1 5 16,2-1-7-16,2-2 6 0,0-1-5 15,2 0 4-15,1-2-5 0,0-1 5 0,1 0-6 16,-6-25 5-16,15 47-2 0,-4-22 2 0,-11-25-3 16,21 46 3-16,-21-46-3 0,22 44 3 0,-10-20-3 15,2 3 5-15,0-1-3 0,2 1 6 0,-3-1-2 16,3 1 4-16,0-1-5 0,-1-1-16 0,-15-25 29 15,31 47-30-15,-31-47 29 0,30 46-12 16,-30-46-4-16,33 44 4 0,-33-44-3 16,38 35 2-16,-38-35-2 0,37 23 1 0,-37-23-2 15,44 19 2-15,-44-19-2 0,50 9 0 0,-24-7 0 16,4-4-1-16,2 1 1 0,0-5-1 0,2-1 2 16,-1 2-1-16,1-4 0 0,1 2-1 0,1 0 0 15,1-2 0-15,2 0 1 0,-2 2-1 0,4-1 2 16,-2 1-2-16,0-1 2 0,2 3-1 15,-4 0 3-15,2-2-4 0,-4 3 1 0,1 1 0 16,-5-4-2-16,1 3 1 0,-2 1 1 0,-3-1-2 16,0-1 3-16,-3 0-2 0,1-2 2 0,-25 7-2 15,44-20 1-15,-44 20 0 0,39-24-15 0,-39 24 31 16,38-41-30-16,-19 16 28 0,-1-6-10 16,-1-3-7-16,-2-3 7 0,-1-2-7 0,-2 8 5 15,-1-3-4-15,-2 3 3 0,0 1-3 16,-2-2 3-16,-4 4-3 0,1 3 4 0,-3-1-2 15,-1 26 6-15,-1-39-3 0,1 39 4 0,-6-41-3 16,6 41 1-16,-14-38-3 0,14 38 1 0,-19-39-3 16,19 39 2-16,-29-41-4 0,13 15 2 0,-1 3-2 15,-1-1 2-15,-1-1-3 0,-3 0 5 0,1 1-6 16,-2-3 6-16,-2 2-6 0,-1 1-10 0,-1 1 10 16,2 0-10-16,1 4 28 0,-3-3-13 15,0 3 14-15,-1 2-14 0,0-1-3 16,1 2 2-16,-1-2-2 0,1 3 2 0,-1-1-2 15,0-2 1-15,-1 4-3 0,3-5 4 0,-1 3-4 16,2 0 4-16,1 0-3 0,-1 2 3 0,0 0-2 16,0 3 2-16,0-1-3 0,1 3 2 0,-3 4 0 15,0 5 0-15,-1 2 0 0,-2 1-1 0,-2 6 0 16,-3 5-3-16,-3 2 0 0,-2 5-4 16,-3 6 1-16,-1 1-5 0,-2 5 6 0,2 1-7 15,-1-1 4-15,5 2-10 0,1-8-6 0,12 4-14 16,-8-20-50-16,26 15-67 0,-27-33-184 0,36 7-225 15,0 0 36-15,0 0 499 0</inkml:trace>
  <inkml:trace contextRef="#ctx0" brushRef="#br3" timeOffset="99079.5856">8342 13035 788 0,'9'-30'112'0,"-9"30"-44"16,9-28-24-16,-9 28 7 0,14-36-20 0,-14 36 0 16,19-37-16-16,-19 37-12 0,14-30 8 0,-14 30 7 15,0 0 12-15,0 0 11 16,11-28 15-16,-11 28 11 0,0 0 11 0,0 0-5 15,0 0-13-15,0 0-14 0,0 0-19 0,-32 28-1 16,32-28-6-16,-33 27-1 0,33-27-2 0,-45 51 0 16,15-23-3-16,0 7-16 0,-5 2 27 0,-1 2-30 15,-3 2 25-15,2 4-11 0,-2 1-7 0,0 2 5 16,0-1-9-16,-2 6 7 0,1 0-8 0,-3 2 7 16,1 1-8-16,3-5 11 0,-2 0-8 15,6-3 9-15,1-10-6 0,6-6 3 0,3-7-6 16,25-25 3-16,-30 26-4 0,30-26 2 0,0 0-3 15,0 0-6-15,0 0-6 0,0 0-9 0,0 0-7 16,0 0 6-16,0 0 3 0,0 0 4 16,0 0 0-16,0 0-5 0,35-10-6 0,-35 10-5 15,0 0-5-15,25-18-5 0,-25 18-1 16,0 0 0-16,32-12-7 0,-32 12-10 0,0 0-29 16,16-29-60-16,-16 29-108 0,33-7-194 0,-38-19 107 15,5 26 346-15</inkml:trace>
  <inkml:trace contextRef="#ctx0" brushRef="#br3" timeOffset="99501.4687">7414 12915 542 0,'9'-30'73'0,"-9"30"2"16,-2-35 10-16,2 35 0 0,2-30 7 16,-2 30-16-16,0 0-7 0,-4-30 0 0,4 30 3 15,0 0-5-15,0 0-3 0,0 0-12 0,0 0-10 16,0 0-10-16,0 0-8 0,0 0-6 0,0 0-3 16,0 0 1-16,0 0 2 0,0 0 6 0,0 0 5 15,0 0-2-15,18 25-1 0,-18-25-7 16,25 17-2-16,-25-17-2 0,42 30 1 15,-13-12-3-15,2 6 2 0,7 6-6 0,2 6 6 16,5 4 10-16,-1 6-29 0,2 1 25 0,4 6-24 16,-3-2 12-16,3 6 9 0,-6-1-8 0,-1 2 4 15,-4-1-14-15,5 8 10 0,-7 0-5 0,2-2 8 16,-9-1-6-16,-3-9 0 0,-4-7-8 0,-2-8 3 16,0-6-4-16,-1-6 3 0,-20-26-4 0,37 30-5 15,-37-30-11-15,35 6-10 0,-35-6-21 16,29-14-23-16,-29 14-44 0,21-39-62 0,7 32-136 15,-19-23-246-15,-7-7 71 0,-2 37 392 16</inkml:trace>
  <inkml:trace contextRef="#ctx0" brushRef="#br3" timeOffset="99892.1451">7761 13634 658 0,'0'0'116'0,"0"0"-28"16,0 0 1-16,0 0-4 0,0 0 0 0,0 0-11 15,0 0-6-15,0 0-6 0,0 0-4 0,0 0 4 16,0 0 4-16,0 0 6 0,0 0-11 0,0 0-14 16,0 0-16-16,0 0-17 0,-30 21-4 15,30-21-6-15,-39 47 5 0,12-15-7 0,-1 8 8 16,-4 5-4-16,-1 0 5 0,-1 3 12 0,2-2-25 16,-2-2 24-16,6-2-26 0,3-5 5 15,4-9 4-15,21-28-7 0,-28 39 1 0,28-39-11 16,0 0-14-16,0 0-24 0,0 0-20 0,0 0-15 15,0 0-14-15,14-30-21 0,-16-11-57 0,30 17-161 16,-5-10-149-16,-10-19 122 0,22 27 365 16</inkml:trace>
  <inkml:trace contextRef="#ctx0" brushRef="#br3" timeOffset="102423.4497">8824 8869 243 0,'0'0'99'0,"0"0"-41"15,0 0-8-15,0 0-1 0,0 0-1 0,0 0-2 16,0 0-8-16,0 0-6 0,0 0-3 16,0 0-5-16,0 0-7 0,0 0-6 0,0 0 1 15,0 0 3-15,0 0 7 0,0 0 2 0,0 0 7 16,0 0 3-16,0 0 5 0,26-12 5 0,-26 12 2 16,0 0 2-16,0 0-1 0,0 0 0 0,0 0-2 15,0 0-2-15,0 0 0 0,0 0-4 16,0 0-4-16,0 0-5 0,0 0-6 0,0 0-2 15,0 0-2-15,0 0-2 0,0 0 0 16,0 0-2-16,0 0-2 0,0 0 1 0,0 0 0 16,0 0 1-16,0 0 2 0,0 0-1 0,0 0-1 15,0 0-3-15,0 0-1 0,-28 5-2 0,28-5 2 16,0 0 0-16,-28-1-1 0,28 1-1 0,-27 1-2 16,27-1-3-16,-39 4-1 0,39-4-1 0,-50 11 1 15,22-4 1-15,-4 0-1 0,-1 1 0 16,-6 1-2-16,-2 2 2 0,-5 1-4 0,-2-1 3 15,-3 1-4-15,-2-1 2 0,-2 1-1 0,-4 2 1 16,-5 0-4-16,1 2 3 0,-6-2-4 16,3 2 3-16,-3 0 0 0,-2 0 2 0,0-1-1 15,-5 1 2-15,-2 0-3 0,0-4 3 0,-3 4-2 16,-1-2 3-16,-1-3-2 0,0 0 1 0,0-4-2 16,1 0 1-16,2-4-1 0,1-3 2 15,-3 0 0-15,1 0-1 0,1-2 2 0,-1 1-2 16,-3-3 2-16,1 1-3 0,2-1-1 0,-1 2 0 15,1 1-2-15,1-1 2 0,-1 2 0 0,1 2 1 16,-2-1 0-16,1 1-1 0,-1 2 1 0,1-1 0 16,0 2 0-16,-1 1 0 0,2 1-1 0,2-4 0 15,1 6 0-15,2-4 1 0,1 1-1 16,-1-3 1-16,1 1 0 0,1-1 0 16,1-1 1-16,1 0 0 0,4-2-1 0,-1 0 0 15,5 0 0-15,2-2-2 0,3-2 2 0,1 1-2 16,2-1 2-16,0 1 1 0,6-1-2 0,-1 1 0 15,1-1 0-15,3 1-1 0,1-1 1 0,3 1-2 16,1 3-2-16,2-4 0 0,2 1 0 0,3 3 1 16,1-4 3-16,1 4 0 0,3 0 0 15,3 0 1-15,1 0 0 0,25 0 1 0,-42 0 0 16,42 0-2-16,-31-2 2 0,31 2-3 0,-28-3 0 16,28 3 2-16,0 0-1 0,-26-7 1 0,26 7 0 15,0 0 1-15,0 0-2 0,0 0 2 16,0 0 0-16,0 0-1 0,0 0-1 0,0 0-1 15,0 0 1-15,0 0 0 0,0 0 0 0,0 0 1 16,0 0-1-16,0 0 1 0,0 0-1 16,0 0 2-16,0 0 0 0,0 0 1 0,0 0-1 15,0 0-1-15,0 0 1 0,0 0-1 0,0 0 0 16,0 0 1-16,0 0-2 0,0 0 2 0,0 0-1 16,0 0-2-16,0 0 3 0,0 0 0 0,0 0-1 15,5 32 2-15,-5-32-3 0,7 26 1 0,-7-26-1 16,7 33 3-16,-7-33-3 0,14 43 4 15,-8-19 12-15,1 3-32 0,0 1 30 0,-2-2-30 16,2 6 15-16,-2-2 5 0,1 2-5 16,-1 1 5-16,2 2-4 0,-2 1 4 0,3-3-7 15,-1 6 7-15,1-2-6 0,0 3 6 0,-1 3-6 16,0 2 7-16,-4 5-7 0,1 3 6 0,-1 6-7 16,-1 1 9-16,2 2-8 0,-4 0-9 0,1 1 24 15,1 2-24-15,-2 4 24 0,2 1-5 16,-2 1-11-16,0 1 11 0,2-2-11 0,-2 1 11 15,1-1-8-15,1 1 11 0,-2 1-8 0,2-2 13 16,-2-1 7-16,0 2-22 0,-2-3 21 0,0-1-24 16,1 2 2-16,-3 1 10 0,1-1-12 0,-1 3 11 15,-1-1-11-15,1-1 9 0,-3 2-8 0,0-3 10 16,0 1-11-16,-2 4-6 0,2 0 22 16,0 0-21-16,0 2 21 0,2-2-6 15,-1 0-9-15,1 4 7 0,-2-3-8 0,2 3 9 16,-1-3-10-16,1-4 11 0,0-2-11 0,1-2 11 15,-1-6 4-15,-1 3-22 0,-1-5 21 0,2 1-21 16,-4-2 9-16,2-3 10 0,2-2-4 0,-4-4 4 16,4-3-3-16,-1 0 4 0,3-6-6 0,-1-3 4 15,1-5-6-15,-1 0 3 0,1-4-4 16,-1-2 2-16,2-1-3 0,2 0 3 0,0-3-4 16,0 5 4-16,2-1-4 0,0 4 1 0,0 0-1 15,-1-2-12-15,3 6 24 0,-2-4-22 16,1 0 25-16,-1 1-11 0,2-1-4 0,-3-3 5 15,-1-27-5-15,6 33 3 0,-6-33-3 0,0 0-2 16,0 0-5-16,0 0-5 0,0 0-7 0,10-30-15 16,-10 30-26-16,13-68-42 0,11 38-127 15,-32-25-335-15,16-7 19 0,8 4 263 0</inkml:trace>
  <inkml:trace contextRef="#ctx0" brushRef="#br3" timeOffset="103470.3431">7216 13549 515 0,'0'0'127'16,"0"0"-88"-16,0 0-24 0,0 0 1 0,0 0 16 16,0 0 19-16,0 0 12 0,14-30 4 0,-14 30-2 15,0 0 3-15,0 0-5 0,14-33-5 16,-14 33-8-16,0 0-10 0,0 0-9 0,0 0-5 16,0 0-6-16,0 0 0 0,0 0-2 0,21-27 1 15,-21 27 4-15,0 0 2 0,0 0 1 0,0 0 2 16,0 0-1-16,0 0 2 0,0 0 2 0,0 0 1 15,0 0-4-15,0 0-9 0,0 0-8 16,-25 11-7-16,25-11-4 0,0 0 5 0,-32 12 2 16,32-12 1-16,-28 5 5 0,28-5-4 15,-39 11 0-15,39-11-3 0,-44 9 1 0,19-6-1 16,0 3 2-16,-5-3-2 0,0 4 0 0,-5 0-3 16,-3 2 0-16,-2 0-2 0,-1 0 1 0,-5-1 0 15,-2 3 3-15,-3 0-1 0,-2 1 1 0,-2-2-1 16,-4 1 2-16,-1 0-1 0,-2-1 2 0,-2 1-3 15,-1-1 0-15,-1 1-2 0,-1-1 0 0,0 3-1 16,-2 1 1-16,3 0-2 0,-1 4 2 16,-2-1-2-16,0-1 4 0,-2 3-2 0,-2-1 2 15,4 0-2-15,-2 1 1 0,0-1 0 0,2 3 1 16,0-4-1-16,2-1-14 0,1-3 28 16,3-1-30-16,-1-3 29 0,2 3-14 0,0-5-2 15,2 2 1-15,0-2 0 0,-1-2 2 0,5-1-1 16,-1-1 2-16,4 1-2 0,0-3 1 15,3 1-4-15,1-2 0 0,1 0-1 0,3 0 0 16,1-2 2-16,2 2 1 0,1 0 0 0,2 2-1 16,0-2 1-16,-2 2 0 0,4 0-1 0,-2-2 1 15,0 2-1-15,2-1 2 0,-2-1-1 0,4 2 0 16,-1 0-1-16,2-2 0 0,1 0 0 0,1-2 2 16,0 0 1-16,4 2 1 0,1-3-2 0,1-1-2 15,1-1 1-15,25 5-2 16,-46-11-2-16,46 11 0 0,-43-10 0 0,43 10 1 15,-37-9 4-15,37 9-3 0,-28-9 2 0,28 9-3 16,-27-7 3-16,27 7 0 0,-26-7-9 0,26 7 16 16,-27-3-14-16,27 3 17 0,-25-2-4 0,25 2-3 15,-25 0 1-15,25 0-4 0,-24 2 9 0,24-2-10 16,0 0 9-16,-34 10-16 0,34-10-7 0,0 0-8 16,0 0-13-16,-25 0-25 0,25 0-48 15,0 0-62-15,0 0-214 0,0 0-182 0,29-39 53 16,-29 39 455-16</inkml:trace>
  <inkml:trace contextRef="#ctx0" brushRef="#br4" timeOffset="210243.4963">13600 11807 390 0,'-19'-28'60'16,"19"28"-24"-16,0 0-18 0,-2-28-4 0,2 28 0 16,0 0 3-16,5-34 5 0,-5 34 6 0,0 0 8 15,0 0 10-15,0 0 8 0,4-24 6 0,-4 24 1 16,0 0-4-16,0 0-1 0,0 0-3 0,0 0-2 15,0 0-6-15,0 0-6 0,0 0-9 0,0 0-9 16,0 0-8-16,0 0-5 0,0 0-3 16,0 0-1-16,-4 30-2 0,4-30 1 0,-3 33-4 15,1-10 4-15,0 5-5 0,2 0 6 0,0 8-4 16,0 1 5-16,2 5-5 0,1 4 12 16,1 8 12-16,1 4-23 0,-3 0 27 0,2 9-26 15,-6-5 6-15,4 5 13 0,-4-4-14 0,2 3 11 16,-5 0-10-16,-1 1 11 0,-3-3-8 0,4 1 8 15,-6-5-11-15,6-4 5 0,-4 1-5 16,6-3 8-16,-3 1 12 0,5-1-33 0,-3-3 29 16,4 2-29-16,0-5 11 0,5 3 5 0,1-4-10 15,3-1 5-15,-1-3-8 0,3-1 8 0,1-2-10 16,-1-1 9-16,3-2-10 0,-3 2 5 0,-4-2-4 16,2 2 3-16,-7 1-1 0,-2 1 6 0,-2 3-7 15,-5 0 12-15,0 0 6 0,-4 0-26 16,-1 0 34-16,3 3-27 0,-7 1 22 15,7-1 8-15,-3-3-5 0,3 4 2 0,-2-8-10 16,4 6 2-16,0-7-10 0,2 1 3 0,3-3-8 16,2-3 5-16,2 1-8 0,1-3 6 0,2 1-6 15,3-1 6-15,-3 0-4 0,0-1 3 0,1-1-5 16,-3 0 4-16,2 2-5 0,-1 0 6 0,1 3 16 16,-3-2-29-16,-2 1 28 0,0 1-31 15,-4-1 11-15,3 1 3 0,-5-2-1 0,1 4 2 16,0 0-4-16,-2-2 8 0,0 2-8 0,-2-3 9 15,0 1-7-15,0 0 5 0,0 2-6 0,-1 2 5 16,1-5-5-16,-2 3 4 0,2-9-3 16,0 0 3-16,0-2-3 0,9-26 4 0,-8 43-4 15,8-43 1-15,-2 31-1 0,2-31 0 0,0 0-1 16,3 30 3-16,-3-30-4 0,0 0 2 16,0 0-1-16,0 0 1 0,27 20 1 0,-27-20 0 15,0 0 0-15,28 0 0 0,-28 0-1 0,0 0 2 16,36-11-1-16,-36 11 0 0,25-12 1 0,-25 12-2 15,24-9 2-15,-24 9-5 0,34-12 1 0,-34 12-1 16,35-13 1-16,-35 13 2 0,36-12 2 0,-36 12-1 16,44-14 1-16,-19 5-2 0,5-2 1 15,2 3 0-15,2-3 0 0,3 0 0 0,3 1 3 16,6-1-5-16,4 1 4 0,3-1-3 16,0 2 2-16,2 1 0 0,0-3 1 0,2 4-1 15,1 0 1-15,1 2-2 0,1 3-1 0,2-2-3 16,-4 3 1-16,3 2 1 0,-3 1 2 0,0 2 2 15,-3 1-2-15,2 0 1 0,-4 2-2 0,-1 2 1 16,-1-2 0-16,-5 0 1 0,2 0-1 16,-4-3 3-16,0-1-1 0,1 3-1 0,1-3-1 15,0-1 0-15,1 0-2 0,1-1 0 0,0 1 1 16,3-2-1-16,-1 0 2 0,-2 0 0 0,0-2-1 16,-2 1 0-16,-2 1 1 0,-3-2 0 0,-2 0 0 15,-4 0 0-15,-3 2-1 0,-4-1 0 0,-28 1 1 16,38 0 0-16,-38 0 0 0,0 0 0 15,0 0 0-15,0 0 1 0,0 0 1 16,0 0 4-16,0 0 4 0,0 0 0 0,0 0 1 16,0 0-2-16,0 0-3 0,0 0-1 0,-16-27 1 15,16 27-3-15,0 0 0 0,-30-32-3 0,30 32 1 16,-18-26-1-16,18 26 1 0,-13-33-4 0,13 33 6 16,-5-39-6-16,5 39 5 0,2-48-2 0,-2 48 0 15,9-49-2-15,-4 22 3 0,2 3-6 16,2-8 5-16,0 0-4 0,0 1 7 0,0-3-6 15,-1 1 8-15,-1-1-6 0,1-1 3 0,-1-2 11 16,-2 2-28-16,-1 0 26 0,-1-6-26 16,-1 8 13-16,0-6 5 0,-2 4-6 0,0-6 7 15,-2 4-7-15,-2-1 7 0,1-3-7 0,-3-1 7 16,-1 3-6-16,0-2 5 0,-3 6-7 0,-3-5 6 16,-1 5-6-16,0-6 7 0,0 2-6 15,-2 2 6-15,0-1-6 0,0 1 6 0,0-2-4 16,5 2 4-16,-3-2 10 0,5 0-29 0,0 1 28 15,4-6-26-15,0 0 10 0,3-2 7 0,0-4-6 16,2 5 6-16,2-5-7 0,0 1 7 0,0 3-7 16,-1 0 8-16,3 1-8 0,-2-3 6 0,1 2-6 15,-1 4 6-15,-2 1-4 0,-2 5 4 16,0 0-5-16,-1 1 6 0,-1-2-7 16,3 2-6-16,-1-2 29 0,0 7-30 0,-1 0 29 15,-1 2-13-15,-1 0-4 0,-1-1 5 0,3 3-4 16,-2 0 2-16,-1-1-4 0,1 1 3 0,1 1-4 15,-1 0 4-15,5 25-6 0,-9-49 6 0,6 23-5 16,1-2 3-16,0-2-2 0,2 0 3 0,0-2-5 16,0 4 4-16,2-2-4 0,0 0 4 15,-1-2-3-15,5-1 4 0,-1-2-6 0,2-1 8 16,2-2-6-16,0-1 5 0,1-2-6 0,1 1-7 16,-2-1 28-16,0 3-27 0,0 2 28 0,-2 5-16 15,-2 4-5-15,-3 3 4 0,-2 24-2 0,-4-36 3 16,4 36-3-16,-10-24 4 0,10 24 0 15,0 0 1-15,-29-20 0 0,29 20-1 0,0 0-4 16,-32-5 1-16,32 5 0 0,0 0-1 16,-26 0 2-16,26 0-2 0,0 0-1 0,0 0 2 15,0 0-2-15,0 0 1 0,0 0 0 0,0 0-1 16,0 0 0-16,0 0 1 0,0 0 1 0,0 0-1 16,0 0 0-16,0 0 0 0,0 0 1 0,0 0 0 15,0 0 0-15,0 0 0 0,0 0-1 0,0 0 0 16,-30 14 1-16,30-14-2 0,-37 19 2 15,10-6-1-15,-5 1 1 0,-5 0-1 0,-6 0 1 16,-1-2 0-16,0 1 1 0,-4-3 1 16,2 1 3-16,2-6 0 0,-4 0 1 0,2-3-1 15,-2 0 1-15,-2-4-2 0,3 0 0 0,-7-1 1 16,0-1-1-16,-1-1 1 0,-2 0 0 0,0-1 1 16,1-2-3-16,-1 4 0 0,0-1-3 0,1 0 2 15,-1 1-1-15,0 1 0 0,2-1-1 16,0 2-1-16,2-1-1 0,4-3 1 0,-1 3 0 15,2-2 0-15,4-2-1 0,-4-2 3 0,6 0-4 16,-1-2 3-16,4 4-1 0,4-3 0 0,1 1-1 16,2 0 1-16,2 0 0 0,2 4 0 0,3 0-1 15,25 5 2-15,-44-4-2 0,44 4-3 16,-37 4-1-16,37-4-6 0,-29 9-4 0,29-9-3 16,0 0 1-16,-30 24-8 0,30-24-9 15,0 0-12-15,-32 28-14 0,32-28-19 0,0 0-3 16,-3 36-21-16,3-36-21 0,0 0-26 0,0 0-40 15,0 0-15-15,19 28-76 0,-19-28-66 0,39-2 222 16</inkml:trace>
  <inkml:trace contextRef="#ctx0" brushRef="#br4" timeOffset="211493.5317">15334 14571 1415 0,'0'0'83'0,"0"0"-55"0,0 0-17 16,0 0-10-16,0 0 8 0,34 1 17 0,-8 1 6 15,3-7 6-15,10 3-10 0,1-5-10 0,12 3-8 16,1-3-5-16,7 2-3 0,7-2-2 0,8 2-1 16,-1 0 0-16,2 3-3 0,4 5-8 0,-6-3-26 15,11 16-16-15,-9-7-11 0,9 23-22 16,-19-17-30-16,15 31-84 0,-27-21-51 0,8 12-147 15,1 21-33-15,-33-30 390 0</inkml:trace>
  <inkml:trace contextRef="#ctx0" brushRef="#br4" timeOffset="212134.2257">17256 14699 872 0,'0'0'178'0,"0"0"-135"0,0 0-31 0,0 0-1 16,0 0 6-16,-13 25 9 0,13-25 10 15,0 26-1-15,2-1 3 0,-2-25 12 0,-9 53-19 16,2-25 13-16,4 9-30 0,-5-2 13 0,5 7-7 16,-6-1 11-16,4 5 9 0,-2-8-10 0,3 6 5 15,-3-7-12-15,5 2 1 0,-1-9-12 0,3-2-2 16,0-28-7-16,5 41-1 0,-5-41-3 15,0 0 3-15,18 26-4 0,-18-26 2 16,0 0 1-16,0 0-1 0,26-10 4 0,-26 10 1 16,13-29 6-16,-13 29-5 0,12-51 6 0,-7 18-8 15,-1-8 2-15,5-3-7 0,0-8 5 0,1 0-9 16,3-6 10-16,-4 0 6 0,-1-3-24 0,1 1 28 16,-3 0-25-16,1 2 9 0,2 1 8 0,1 1-9 15,3 8 6-15,2 4-7 0,1 6 7 0,2 2-8 16,3 6 7-16,4 6-5 0,0 3 4 15,2 7-4-15,-1 3 3 0,2 6-2 0,1 1-1 16,1 4-2-16,-2 6 3 0,-1 2-1 0,-2 8 1 16,-25-16 2-16,46 39-7 0,-30-14 2 15,-2 1-6-15,-5 2 6 0,-2 2-6 0,-9 2 7 16,-3 3-2-16,-8-5 4 0,-6 7-2 0,-6-2 7 16,-9 4-6-16,-3-2 5 0,-5 2-5 0,-1-6 6 15,-1-3-5-15,1-4 5 0,6-6 15 16,3-8-35-16,8-3 32 0,26-9-38 0,-36 5-29 15,36-5-18-15,0 0-44 0,-26-35-45 0,26 35-141 16,35-12-200-16,-29-18 37 0,27 23 438 0</inkml:trace>
  <inkml:trace contextRef="#ctx0" brushRef="#br4" timeOffset="212540.4822">17987 14768 1123 0,'-32'3'102'0,"32"-3"-18"0,0 0-48 16,0 0-7-16,0 0 4 0,0 0 2 0,0 0-3 16,0 0-9-16,0 0-12 0,0 0-9 0,-28 21-4 15,28-21 1-15,0 0 1 0,-21 25 1 16,21-25-1-16,-15 27 2 0,15-27 23 0,-12 40-31 16,7-15 39-16,1 5-26 0,-3 0 9 0,7 1 2 15,-2-1 0-15,6 4 2 0,-1-8-6 0,5 1 1 16,-8-27-11-16,24 31 0 0,-24-31-2 15,36 14 1-15,-36-14-1 0,46 0-1 0,-20-7 1 16,1 0 0-16,1-9 2 0,-3-1-5 0,2-4 3 16,-4-4-3-16,1-1 5 0,-1-3-5 15,-3 1 6-15,1-2-7 0,-5 2 4 0,-2 0 14 16,-3 1-33-16,-2 3 33 0,-2-1-31 0,-7 25 13 16,7-40 5-16,-7 40-4 0,3-29 2 0,-3 29 0 15,0 0 1-15,0 0-3 0,0 0 0 0,0 0 1 16,0 0-3-16,0 0 3 0,0 0-1 0,2 25 0 15,-2 2-5-15,0 4-16 0,0 8 23 16,0-2-37-16,4 5 23 0,-8-5-21 0,11 9-15 16,-7-13-2-16,13 6-20 0,-13-39-17 15,30 55-49-15,-30-55-50 0,41 26-96 0,-1-10-151 16,-40-16 146-16,57-2 288 0</inkml:trace>
  <inkml:trace contextRef="#ctx0" brushRef="#br4" timeOffset="212884.2946">18745 14856 844 0,'0'0'126'16,"-32"25"-41"-16,32-25-21 0,-28 35-20 0,28-35 4 15,-32 49-23-15,13-24 7 0,4 10 3 0,-1-5-5 16,8 5 0-16,-5-3-12 0,10 1 12 0,3-33-2 16,-7 51 3-16,7-51-3 0,3 29-13 15,-3-29-10-15,0 0 1 0,0 0 2 16,32 21 0-16,-32-21-2 0,25-14 5 0,-25 14 8 15,28-27 2-15,-17 2 5 0,5 1-7 0,-4-8 2 16,4-3-4-16,-4-2 5 0,1 0-6 0,-4-2 1 16,-2 6-4-16,-4-1 7 0,-1 6 12 0,-2-4-28 15,0 9 25-15,-3-3-34 0,3 26 11 0,-2-44-1 16,2 44-3-16,0-32 0 0,0 32-2 16,0 0 1-16,9-26-4 0,-9 26 2 0,0 0-1 15,0 0-10-15,35-11-6 0,-35 11-16 0,34-3-21 16,-8 10-27-16,-26-7-19 0,46 7 5 15,-46-7 12-15,60 10 4 0,-26-13-30 0,21 17-57 16,-20-16-127-16,1-7-129 0,21 27 142 0,-33-34 281 16</inkml:trace>
  <inkml:trace contextRef="#ctx0" brushRef="#br4" timeOffset="213509.2235">19193 14699 642 0,'25'-2'177'0,"-25"2"-79"0,0 0-30 0,2 32 0 16,-2-32-14-16,-9 44 0 0,-4-17 11 0,5 8-15 16,-10-2 17-16,6 9-31 0,-8-8 6 0,6 8-16 15,-6-10 8-15,10 5 4 0,-8-12-6 0,11 6 1 16,7-31-12-16,-12 35-3 0,12-35-11 0,0 0-3 15,0 0-3-15,0 0-1 0,0 0 1 16,0 0 1-16,28 6 4 0,-28-6 1 0,28-27 2 16,-28 27-3-16,34-45 1 0,-15 20-5 0,-1-5 5 15,3 2-5-15,-3-4 5 0,2-1-6 0,-6 4-16 16,0 1 33-16,-2 0-30 0,1 3 36 0,-3-1-11 16,-10 26-5-16,16-46 1 0,-16 46-6 15,16-39 1-15,-16 39-4 0,20-33 4 0,-20 33-4 16,19-26 1-16,-19 26-1 0,25-20 1 15,-25 20-1-15,28-12 1 0,-28 12 0 0,30-4-2 16,-30 4 0-16,25 6-1 0,-25-6 1 0,0 0-2 16,25 30 1-16,-25-30 1 0,11 35 1 0,-11-35-4 15,3 42 4-15,-5-17-6 0,2-25 5 0,-5 46-6 16,5-46 5-16,-11 42 15 0,11-42-33 0,-17 40 33 16,17-40-32-16,-23 36 16 0,23-36 6 15,-27 29-3-15,27-29 1 0,-34 23-3 0,34-23 0 16,-35 16 1-16,35-16 1 0,-41 9-1 15,41-9 2-15,-46 4-3 0,46-4 1 0,-44 1 4 16,44-1 2-16,-44 0 5 0,44 0 4 0,-45 0-1 16,45 0-4-16,-42 0-3 0,42 0 1 0,-27 4 0 15,27-4 2-15,0 0-2 0,-17 28 0 0,17-28-1 16,-11 42 7-16,4-14-2 0,3 6 5 16,-1 1-4-16,2 2-1 0,-1 4-4 0,-1 3 3 15,-2 1-11-15,-2 3 7 0,-4-2-8 0,-1 0 3 16,-2-1-3-16,-3-4 0 0,3-2-16 0,0-8-6 15,7 1-35-15,9-32-38 0,-12 44-80 0,12-44-165 16,0 0-209-16,0 0 12 0,-2-40 463 0</inkml:trace>
  <inkml:trace contextRef="#ctx0" brushRef="#br4" timeOffset="213743.6893">20052 13982 1682 0,'-30'2'130'16,"30"-2"-95"-16,-34 12-19 0,34-12-1 0,-30 27-4 15,30-27-2-15,-35 58-10 0,12-19 2 0,2 6-5 16,-1 7 8-16,3 2-7 0,-1 4 7 0,1 7-9 16,1-1 7-16,0 1-9 0,1 0 1 15,4 0-13-15,-1-7-8 0,9 6-19 0,-2-11-2 16,7 0 7-16,-7-16-45 0,17 7-25 0,-10-44-156 15,-5 28-293-15,5-28 57 0,0 0 329 16</inkml:trace>
  <inkml:trace contextRef="#ctx0" brushRef="#br4" timeOffset="214103.0159">19900 14752 1401 0,'12'28'156'0,"-12"-28"-96"16,0 0-24-16,0 0-3 0,30-9-2 0,-30 9-5 16,46-26-11-16,-12 8 0 0,1-1-6 0,3 0-1 15,1-3-6-15,-6 0 2 0,3 0-4 0,-4 1 2 16,-4 0-1-16,-3 4 1 0,-25 17-2 0,28-34 7 16,-28 34 3-16,7-25 11 0,-7 25 3 15,0 0 4-15,-18-28-5 0,18 28-5 0,-37-14-5 16,7 7-2-16,0 4-2 0,-7 1-1 0,-2 5 2 15,-4 3-5-15,1 2 2 0,-2 5-1 0,3 6 3 16,2 2 3-16,3 7 4 0,3 8-7 16,3 4-9-16,3 6 0 0,6 5 0 0,3-2 0 15,9 1 0-15,11-5 0 0,9-4 0 0,10-6 0 16,7-3 0-16,9-11 0 0,6-9 0 16,7-1 0-16,6-9 0 0,8 3 0 0,3-7-6 15,9 2-33-15,-1-9-31 0,8 6-38 0,-19-34-175 16,23 17-350-16,-13-11 50 0,-1-3 259 0</inkml:trace>
  <inkml:trace contextRef="#ctx0" brushRef="#br4" timeOffset="214509.2448">18109 15969 1584 0,'0'0'63'0,"7"-37"-17"16,-7 37-12-16,11-46-3 0,-11 46-7 0,4-33-7 15,-4 33-3-15,0 0 2 0,0 0 4 0,0 0-5 16,0 0-2-16,-25-4-6 0,25 4-3 0,-14 27-5 16,5-3 4-16,-2 11-6 0,2 8 6 0,0 8-5 15,1 3 6-15,0 6-6 0,5 2 7 0,-1 1-8 16,1-3 7-16,3-3-15 0,0-6-3 15,5 0-20-15,-5-14-24 0,14 10-34 16,-14-47-26-16,25 69-81 0,-25-69-210 0,2 23-103 0,-2-23 64 16,0 0 448-16</inkml:trace>
  <inkml:trace contextRef="#ctx0" brushRef="#br4" timeOffset="215028.0476">17690 16034 1230 0,'0'0'160'0,"-36"-12"-28"0,36 12-37 16,0 0-27-16,0 0-20 0,0 0-22 0,0 0-7 16,0 0-2-16,0 0 4 0,41 21 0 0,-11-19-2 15,9-4-5-15,0-7-6 0,5-3-3 0,8-6-6 16,1-5 2-16,5 0-3 0,4-3 2 16,0-2-3-16,0 0 2 0,-2-1-4 15,-5 3-13-15,-2 3 12 0,-8 2-14 0,-5 2 26 16,-6 5-13-16,-6 1 16 0,-3 6-10 0,-25 7-1 15,30-5 1-15,-30 5-1 0,0 0 0 0,0 0 2 16,0 0-1-16,6 39-13 0,-6-39 31 0,-13 45-29 16,1-15 30-16,-2 2-8 0,-2 2 0 0,-2 4 10 15,0 3-3-15,1 5 7 0,-3-2-7 16,4 5 4-16,-2-2-11 0,4 5 4 0,0-5-5 16,5-1 2-16,2-6-4 0,5-6 0 0,2-4-8 15,2-7 2-15,-2-23-3 0,16 40 1 0,-16-40-1 16,28 23 1-16,-28-23-1 0,41 4 1 15,-16-11-1-15,1-6 0 0,3-4 3 0,1-6-4 16,-2-4 5-16,1-1-6 0,-1-5 5 16,-3-3-2-16,-4-2 4 0,0 1-4 0,-3 1 3 15,-4 7-3-15,-1 0 3 0,-3 5-4 0,-10 24 4 0,16-37-4 16,-16 37 4-16,0 0 0 0,0 0-1 0,0 0 0 16,0 0-2-16,0 0 2 0,0 0-1 0,0 0 1 15,0 0-1-15,16 24 3 0,-12-1-4 0,1 9 4 16,-2 1-8-16,3 3 0 0,-3 2-10 15,1-1-3-15,3 4-6 0,0-8-2 16,5 1-7-16,1-6-3 0,10-2-19 0,-23-26-18 16,46 30-42-16,-46-30-47 0,64 4-93 0,-64-4-218 15,47-32-14-15,-2 25 259 0</inkml:trace>
  <inkml:trace contextRef="#ctx0" brushRef="#br4" timeOffset="215215.5741">19234 16080 1358 0,'0'0'160'0,"-25"12"-74"0,25-12-19 0,0 0-18 16,-26 23-15-16,26-23-16 0,-15 32-3 0,15-32-4 16,-10 51 3-16,4-21-5 0,3 5 0 15,1 4-8-15,-1-2 2 0,3 0-5 0,-2-2 4 16,0-3-4-16,2-4 0 0,2-3-12 0,-2-25-1 16,16 33-20-16,-16-33-15 0,26 12-29 15,-26-12-33-15,39-14-77 0,-37-21-148 0,16 0-175 16,12 3 26-16,-19-30 486 0</inkml:trace>
  <inkml:trace contextRef="#ctx0" brushRef="#br4" timeOffset="215638.0679">19443 15705 1195 0,'-28'-16'374'16,"28"16"-270"-16,-38 32-43 0,38-32-22 16,-26 28-16-16,26-28-30 0,-9 24 23 0,9-24-34 15,5 32 32-15,-5-32-11 0,22 32-3 16,-22-32 4-16,31 26-3 0,-31-26 2 0,41 27-1 15,-41-27 5-15,44 31 1 0,-44-31 7 0,36 37-2 16,-36-37 3-16,25 48-3 0,-15-20 5 0,-10-1-6 16,0 6 4-16,-3-1 0 0,-6 5 6 15,-4 1-5-15,-4 3 7 0,-5-2-11 16,1-1 3-16,2-4-9 0,-1-4-7 0,3-4 0 0,17-26 0 16,-29 37 0-16,29-37 0 0,0 0 0 0,0 0 0 15,0 0 0-15,0 0 0 0,0 0 0 0,0 0 0 16,43-46 0-16,-15 13 0 0,4-8 0 0,2-4 0 15,1-1 0-15,-1 0 0 0,-1 4 0 16,-6 3 0-16,-4 7 0 0,-5 6 0 16,-18 26 0-16,24-41 0 0,-24 41 0 0,0 0 0 15,15-24 0-15,-15 24 0 0,0 0 0 0,0 0 0 16,0 0 0-16,-15 24 0 0,15-24 0 0,-16 36-2 16,8-13-10-16,-1 5 2 0,0 0-6 0,2 0-3 15,2 2-8-15,1-4-6 0,8 6-12 0,-3-5 8 16,15 1-4-16,-2-4 7 0,17-1-4 0,-1-12-13 15,17 10-30-15,-9-21-24 0,22 16-43 16,-19-28-44-16,29 19-68 0,-15-7-179 0,-10-25 23 16,25 28 376-16</inkml:trace>
  <inkml:trace contextRef="#ctx0" brushRef="#br4" timeOffset="216186.1463">20445 16124 1281 0,'-26'5'164'0,"-8"-19"-71"16,34 14-21-16,-41-19-14 0,41 19-16 0,-40-20-9 15,40 20-6-15,-38-23-2 0,38 23-4 0,-31-26-2 16,31 26-3-16,-25-25 0 0,25 25-4 0,-21-24 3 16,21 24 0-16,0 0 5 0,-34-23 1 0,34 23-1 15,-27 5 1-15,27-5-8 0,-33 25 0 0,33-25-4 16,-41 49 2-16,20-19-4 0,-1 9-4 0,5 1-3 16,-3 8 0-16,4-2 0 15,2 1 0-15,3 3 0 0,3-6 0 0,2-9 0 0,6-5 0 16,0-30 0-16,16 38 0 0,-16-38 0 15,36 16 0-15,-36-16 0 0,53-7 0 0,-23-7 0 16,7-5 0-16,-1-9 0 0,2-2 0 0,1-9 0 16,0 0 0-16,0-5 0 0,-1 0 0 0,-5 2 0 15,-3 0 0-15,-5 5 0 0,-2 3 0 0,-7 2 0 16,-5 6 0-16,-4 1 0 0,-7 25 0 16,5-33 0-16,-5 33 0 0,0 0 0 0,0 0 0 15,-26 5 0-15,26-5 0 0,-25 41 0 0,9-10 0 16,-4 15-1-16,-1 5-5 0,-2 16-5 0,-4 7 7 15,1 12-7-15,-2 11 13 0,-4 11 2 0,-4 3-21 16,4 5 13-16,-1-3-13 0,-1-6 1 0,2-8 21 16,2-9-9-16,4-11 10 0,3-12-10 15,1-11 7-15,5-14-9 0,2-8 5 0,15-34-10 16,-19 35 4-16,19-35 0 0,0 0 0 16,0 0 7-16,0 0-2 0,-20-37 4 0,15 11-2 15,-4-8 5-15,2-3-1 0,0-5 8 0,0 0-2 16,2-4 8-16,1 2-3 0,-1-5 6 0,3-1-6 15,0-3-1-15,2-5-14 0,6-3 0 0,1-5 0 16,3 1 0-16,6 5 0 0,2 4 0 16,5 9 0-16,0 6 0 0,4 4 0 0,-1 9 0 15,6 1 0-15,2 5 0 0,1-3 0 0,2 11-11 16,-8-7-62-16,10 21-62 0,-23-27-109 0,37 24-380 16,-23-8 12-16,3-1 265 0</inkml:trace>
  <inkml:trace contextRef="#ctx0" brushRef="#br4" timeOffset="216326.7586">20909 16418 1978 0,'0'0'69'15,"-32"14"-69"-15,32-14 0 0,-28-3 0 0,28 3 0 16,-37-6 0-16,37 6 0 0,-32-15-30 0,32 15-66 16,-25-36-88-16,25 36-336 0,16-38-114 0,-14 11 52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3:08:12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03:08:46.447"/>
    </inkml:context>
  </inkml:definitions>
  <inkml:trace contextRef="#ctx0" brushRef="#br0">1801 828 796 0,'0'0'34'0,"9"-35"7"16,-9 35 11-16,0 0 19 0,0 0 14 0,0 0 0 15,0 0-11-15,0 0-25 0,0 0-15 0,-9 26-9 16,2 4 4-16,-7 3 0 0,5 13 10 0,-7 0-7 15,9 7 7-15,-5-2 8 0,5 5-34 0,-2-3 18 16,4 3-34-16,-1 4 1 0,3 0 8 16,-3 5-10-16,3 6 9 0,-2 5-12 0,-1 3 11 15,1 4-18-15,-7-4-3 0,4 5-20 0,-4-10-12 16,9 4 15-16,-10-18-29 0,20-4-15 0,-14-24-65 16,30 5-101-16,-7-13-192 0,-16-24-14 0,64-3 412 15</inkml:trace>
  <inkml:trace contextRef="#ctx0" brushRef="#br0" timeOffset="374.9926">2244 1601 1394 0,'-26'21'46'15,"26"-21"-24"-15,0 0-23 0,-4 25 0 0,4-25 4 16,0 0 5-16,11 33 4 0,-11-33 5 0,9 39 0 15,-2-13 7-15,-2 3-8 0,2 6 8 0,-3 0 0 16,1 5 5-16,-7-3-2 0,4 8 2 0,-6-7 4 16,1 3-35-16,-3-10 32 0,3 1-30 0,3-32 13 15,-2 35 3-15,2-35-10 0,0 0-4 0,0 0-4 16,0 0 1-16,0 0 2 0,34-14 0 0,-13-10 3 16,2-12 14-16,7-6-29 0,2-9 27 15,4-5-25-15,-1-1 6 0,0 3 10 0,3 1-7 0,-5 5 8 16,1 6-6-16,-4 2 4 0,-2 11-5 15,-5 5 2-15,-23 24-3 0,38-23 2 0,-38 23 0 16,0 0-1-16,0 0 2 0,28 25-2 0,-28-25 3 16,14 54-5-16,-9-19 4 0,1 6-7 0,-5 1 5 15,-1 4-11-15,0-4 0 0,2 2-17 0,2-9-8 16,8 6-30-16,-12-41-24 0,44 53-38 0,-44-53-91 16,78 17-153-16,-21-8-161 0,-11-21 176 0,25 24 356 15</inkml:trace>
  <inkml:trace contextRef="#ctx0" brushRef="#br0" timeOffset="1000.0142">4541 1689 1272 0,'0'0'80'16,"0"0"-52"-16,-32-35-9 0,32 35 13 15,-26-35 4-15,26 35 8 0,-30-36-8 0,30 36-2 16,-39-33-4-16,10 22-5 0,5 6-3 15,-8 0 1-15,3 8 2 0,-4 3 4 0,3 6 2 16,-4 5-3-16,4 8 2 0,-2 0-7 0,2 5 1 16,2 0-7-16,3 1 0 0,3 5-6 0,5-3 2 15,3-3-7-15,7-2 0 0,7-28-5 0,-4 42 0 16,4-42-3-16,12 30 2 0,-12-30 0 0,30 22 1 16,-30-22 0-16,47 12 0 0,-17-14-1 15,5-5 0-15,6-7 2 0,-2-4-3 0,3-3 2 16,1-5 0-16,-4 1 3 0,0-3-2 15,-6 2 2-15,-3 1-6 0,-3 2 3 0,-27 23-3 16,37-41 3-16,-37 41-4 0,23-26 2 0,-23 26-2 16,0 0 3-16,0 0 0 0,0 0-2 0,0 0 0 15,0 0-5-15,0 0-2 0,0 0 0 0,0 0-1 16,2 35 2-16,-7-3 5 0,-2 12-3 16,0 11 10-16,-2 6-11 0,0 6-6 0,0 2 20 15,0 3-20-15,2 0 22 0,2 0-4 0,-2-3-10 16,3 0 14-16,-3-6-4 0,2-1 8 0,-2-4-6 15,-4-3 1-15,-1-4-5 0,-3 0 9 0,-4-5-4 16,-4-1 6-16,-2-2-11 0,-3-6 2 0,1 0-6 16,-1-6-12-16,0-4 24 0,-1-6-25 15,3-7 18-15,-3-7-18 0,29-7-13 16,-44 2-17-16,44-2-14 0,-41-28-17 0,41 28-63 16,-28-59-66-16,28 59-158 0,11-66-198 0,-13 0 90 15,23 24 470-15</inkml:trace>
  <inkml:trace contextRef="#ctx0" brushRef="#br0" timeOffset="1750.0067">4984 1814 1249 0,'-16'56'347'0,"16"-56"-309"16,0 0-26-16,0 0-1 0,-19 29 6 0,19-29 2 15,0 0-2-15,0 0-5 0,31 14-3 16,-31-14-1-16,45-4 1 0,-17-3 3 0,7-2-3 16,3-3 3-16,2-4-6 0,1-3 2 0,2 1-2 15,-1-1 0-15,1-2-4 0,-4-1 4 0,-4 1-2 16,-1-2 6-16,-4-1-2 0,-5 1 5 0,-25 23-4 16,33-46 6-16,-33 46 0 0,7-42 4 0,-7 42-3 15,-9-37-2-15,9 37-5 0,-24-35-3 16,24 35-3-16,-39-25 2 0,39 25-3 0,-50-12 1 15,22 15 0-15,-2 2-2 0,-4 8 3 16,-1 6-5-16,-3 6 1 0,-2 10-3 0,-1 6 6 16,-2 8 1-16,3 2 8 0,-1 4-2 0,6-1 5 15,3-1-7-15,7-5 2 0,9-8-8 0,7-5-14 16,7-8 9-16,2-27-13 0,16 38 20 0,-16-38-11 16,45 22 6-16,-12-22-16 0,11-7-17 15,4-13 14-15,14-1-42 0,2-14 12 0,12 8-39 16,-9-17-17-16,17 21-10 0,-24-22-21 0,21 25-14 15,-29-20-14-15,17 20 5 0,-21-11-7 0,5 10 32 16,-9-8 22-16,-5 10 42 0,-5 0 42 0,-8 3 59 16,-26 16 54-16,25-25 64 0,-25 25 46 15,0 0 9-15,0 0-21 0,0 0-49 0,-27 11-35 16,27-11-23-16,-30 8-7 0,30-8-5 16,-32 13-5-16,32-13-10 0,-28 19-8 0,28-19-11 15,-26 28-3-15,26-28-7 0,-23 43 0 0,12-20-4 16,2 8 2-16,0 3-3 0,0 3 4 0,1-2-5 15,2 0 1-15,3-5-8 0,3-5-14 0,0-25 8 16,7 42-12-16,-7-42 24 0,0 0-11 0,16 30 10 16,-16-30-10-16,0 0 0 0,24 0 0 15,-24 0-9-15,36-32 23 0,-11-1-22 0,5-6 23 16,2-9-12-16,3-3-6 0,-1 0 6 16,-2 2-6-16,-6 7 5 0,-3 1-4 0,-3 2 4 15,-3 4-4-15,-1 5 3 0,-1 4-3 0,-15 26 2 16,21-34-1-16,-21 34 0 0,0 0 0 0,0 0-2 15,0 0 2-15,0 0 0 0,16 23 1 0,-15 6-1 16,-1 8 3-16,-1 8-5 0,-3-1 5 16,-1 13-5-16,-2-4 5 0,3-1-7 0,-1 1 5 15,7-5-6-15,3-8-15 0,9-3 9 0,2-9-37 16,9 1 7-16,0-14-30 0,12 8-25 0,-11-26-39 16,31 19-83-16,-30-36-144 0,15 4-192 0,11 8 91 15,-21-31 463-15</inkml:trace>
  <inkml:trace contextRef="#ctx0" brushRef="#br0" timeOffset="2796.9569">6597 1698 1562 0,'0'0'124'16,"0"0"-72"-16,0 0-8 0,-23 10 0 0,23-10-8 16,0 0-15-16,0 0-13 0,0 0-6 0,0 0 1 15,0 0 4-15,34 22 5 0,-34-22 2 16,44 10 1-16,-14-8-5 0,2-2-4 0,0-2-2 15,2 0-2-15,-2-1 0 0,-4 1-2 0,2-1 1 16,-1-3-2-16,-1 1 2 0,-2 0-1 0,-26 5 1 16,46-16-2-16,-46 16 3 0,34-18-2 15,-34 18 2-15,21-24 0 0,-21 24 2 0,6-34-3 16,-6 34 2-16,-6-42-3 0,6 42 2 0,-21-44-2 16,21 44 0-16,-30-35-2 0,30 35 1 15,-43-23-2-15,19 19 4 0,-5 8-1 0,-4 6 0 16,-3 8 1-16,-6 6-3 0,-6 12 5 0,-2 6-1 15,-1 7 10-15,1 2 0 0,6 0 8 0,3 1-7 16,10-7-7-16,4 3-6 0,9-6 0 0,8-7 0 16,3-5 0-16,7-30 0 0,12 46-12 0,-12-46 19 15,42 27-8-15,-4-19 7 0,8-9-6 0,9-6-18 16,7-11 15-16,7-3-34 16,-2-6 16-16,4 1-22 0,-6-6-1 0,3 8 8 15,-6-5 2-15,0 6 5 0,-4-5-6 0,0 7-11 16,-10-7-9-16,2 9 5 0,-16-3 7 0,-4 10 20 15,-30 12 10-15,30-14 25 0,-30 14 18 0,0 0 8 16,0 0 5-16,0 0-9 0,-14 34-15 0,14-34-9 16,-27 51 16-16,11-20-1 0,2 10 10 15,-6-6-2-15,6 6-9 0,-2-1 2 0,4 4-32 16,3-3 24-16,4-1-27 0,1-5 12 0,2-5 5 16,2-30-7-16,2 44 2 0,-2-44-3 0,11 27 1 15,-11-27 0-15,0 0 0 0,0 0 1 0,28 5 1 16,-28-5 3-16,0 0 1 0,32-48 2 15,-18 13-4-15,-1-5 2 0,3-6-8 0,-2-3-6 16,-2-1 23-16,-1 1-23 0,-2 1 22 16,-2-1-12-16,0 2-4 0,0-1 6 0,-2 4-6 15,2 7 9-15,-1 4-7 0,-1 6 7 0,-5 27-2 16,7-33 1-16,-7 33-1 0,0 0-4 0,0 0-1 16,0 0-1-16,0 0-2 0,35-7 1 0,-35 7 1 15,41 12-3-15,-13-3 3 0,6 0-1 0,2 1 1 16,8-1-1-16,2-2 1 0,3-2-3 0,5-3 0 15,-1 0-1-15,0-2-1 0,0 2 1 16,0-4-2-16,-3-2 0 0,-1 2-2 0,-6-1 2 16,-4-1 1-16,-6-1 2 0,-6 2 0 15,-27 3 2-15,30-7 0 0,-30 7 4 0,0 0 5 16,0 0 1-16,0 0 1 0,0 0-1 0,-30-18-5 16,30 18 0-16,-48-2 2 0,16 4 2 0,0 3 1 15,-3 1 1-15,-2 4-1 0,-4 4 2 16,-1 4 1-16,-3 1-4 0,1 6-8 0,-2 5 0 15,3 1 0-15,3 5 0 0,3-1 0 0,5 2 0 16,5-2 0-16,8 0 0 0,3-1 0 0,7-4 0 16,5-2 0-16,4-28 0 0,14 40 0 0,-14-40 0 15,39 29 0-15,-7-24 0 0,7-7 0 0,7-7 0 16,4-6 0-16,5-8 0 0,1-6 0 16,-1-2 0-16,0-4 0 0,-5 1 0 15,-4-1 0-15,-5 1 0 0,-8 3 0 0,-1-3 0 16,-7 4 0-16,-4 0 0 0,-7 6 0 0,-14 24 0 15,16-41 0-15,-16 41 0 0,4-28 0 0,-4 28 0 16,0 0 0-16,0 0 0 0,0 0 0 0,-32-7 0 16,32 7 0-16,-27 30 0 0,11-4 0 0,1 8 0 15,0 1 0-15,1 4 0 0,5-4 0 0,4-2 0 16,5-4 0-16,7-7 0 0,-7-22 0 16,27 36-20-16,-27-36-1 0,49 12-3 0,-12-19-1 15,11-5-9-15,0-17-14 0,14 7-24 0,-9-28-35 16,23 17-34-16,-23-36-52 0,38 27-46 15,-31-27-113-15,7-5-118 0,17 21 170 0,-33-33 300 16</inkml:trace>
  <inkml:trace contextRef="#ctx0" brushRef="#br0" timeOffset="2953.1903">9307 803 1573 0,'-7'34'180'16,"-28"-10"-98"-16,6 18-15 0,-6 3-10 0,1 16-3 15,-5 8-20-15,2 8-34 0,-2 4 0 0,4 6 0 16,1-5 0-16,6 5 0 0,3-8 0 0,7-5 0 15,6-11 0-15,5-5 0 0,8-6 0 0,7-14 0 16,9 5-30-16,1-17-53 0,16 13-68 16,-34-39-110-16,63 19-347 0,-24-10-5 15,-1-16 313-15</inkml:trace>
  <inkml:trace contextRef="#ctx0" brushRef="#br0" timeOffset="3343.9078">9619 2105 1688 0,'0'0'76'0,"0"0"-49"15,0 0-14-15,-28 35 4 0,28-35-4 16,-25 51 0-16,3-18-12 0,-2 6-2 0,-6 5-16 16,-4-5-11-16,7 8-44 0,-13-22-60 0,36 30-195 15,-17-25-254-15,21-30 29 0,-14 51 415 0</inkml:trace>
  <inkml:trace contextRef="#ctx0" brushRef="#br0" timeOffset="6328.6741">10657 1594 1125 0,'17'-27'56'0,"-17"27"-47"0,0 0-15 16,0 0 4-16,0 0 9 0,4-24 15 0,-4 24 2 15,0 0-2-15,0 0-8 0,0 0-9 0,0 0-2 16,-14 37-2-16,14-37 4 0,-14 46-2 0,7-13 17 15,-6-1 5-15,6 12 17 0,-7-9-3 0,7 16 8 16,-9-9-7-16,7 6 9 0,-7-9-9 16,9 1 3-16,-5-12-10 0,8 1-21 0,4-29 23 15,-4 29-39-15,4-29 26 0,0 0-19 0,0 0 1 16,0 0 3-16,32 8 6 0,-32-8 20 16,30-29-32-16,-30 29 30 0,43-58-35 0,-18 23 8 15,3-7 4-15,0-6-8 0,1 1 6 0,1-1-8 16,-4 2 7-16,1 0-6 0,-2 2 6 0,-4 4-6 15,-1 3 4-15,-5 5-3 0,-2 8 3 16,-13 24-3-16,18-37 3 0,-18 37-2 0,0 0 1 16,0 0 2-16,0 0 0 0,0 0-1 0,0 0-1 15,0 0 1-15,3 35-4 0,-3-9 5 0,0 8-5 16,-2 1 4-16,2 2-5 0,-1-2 5 0,1-3-6 16,1-2 5-16,3-2-4 0,1-3 5 0,-5-25-5 15,21 42 3-15,-21-42-2 0,36 26 0 16,-36-26 0-16,44 13 2 0,-15-15 0 15,-1-3 0-15,6-8 3 0,4-3-2 0,3-6 4 16,2-5-1-16,-1-3 3 0,-1-2-5 0,-6 1 3 16,1-1-5-16,-4 2 3 0,-2 4-3 0,-5 1 3 15,-25 25-4-15,35-32 2 0,-35 32-2 0,0 0 1 16,0 0 0-16,0 0 0 0,0 0 2 0,0 0-1 16,4 46 3-16,-4-19-2 0,-2 6 5 15,-4 4-3-15,1-2 3 0,-2 2-5 0,0-2 2 16,3 2-6-16,1 0 2 0,3-1-5 0,3-1 5 15,3-3-11-15,1-4-1 0,5 5-13 0,1-6-36 16,10 3 10-16,-23-30-64 0,51 45-27 16,-51-45-84-16,60 20-140 0,-26-8-147 0,-9-21 61 15,19 27 451-15</inkml:trace>
  <inkml:trace contextRef="#ctx0" brushRef="#br0" timeOffset="6688.1047">11886 1680 1382 0,'0'0'67'16,"-14"34"-50"-16,14-34 6 0,-7 35 10 0,7-35 9 15,7 32-1-15,-7-32-11 0,28 28-11 16,-3-18-1-16,3-6-5 0,9-4 0 16,2-7 2-16,7-2-4 0,4-5 3 0,5-2-4 15,0-2-1-15,1-1-5 0,-4-2 0 0,-6 0-4 16,-4-4 3-16,-6 4-4 0,-8-5 4 0,-28 26-3 15,37-39 5-15,-37 39-1 0,7-37 4 0,-7 37-1 16,-19-28 1-16,19 28-4 0,-43-30-1 16,11 16-3-16,-5 7 1 0,-3 1-1 0,-8 3 1 15,-2 6 0-15,-8 3 7 0,3 8 10 0,-4 3 7 16,8 8 10-16,1 1-7 0,6 6-2 0,2 2-14 16,4 8 0-16,7-2-8 0,4 8 4 0,6-1-7 15,7-1 4-15,8 0-6 0,12-5 3 16,8 1-6-16,7-5-9 0,13-9 6 0,8-5-16 15,9-9 14-15,8-7-30 0,14 0-4 16,-3-21-27-16,22 14-68 0,-19-37-84 0,16 9-364 16,-1 0 12-16,-5-16 308 0</inkml:trace>
  <inkml:trace contextRef="#ctx0" brushRef="#br0" timeOffset="6891.2133">13037 926 1668 0,'-43'6'52'16,"43"-6"-35"-16,-42 56 0 0,19-14 0 16,3 18-6-16,-6 5 22 0,-1 11-29 0,-3 2 19 15,2 3-9-15,7 0-15 0,5-2 8 0,2-3-15 16,3-4 1-16,4 0-27 0,-2-12-13 0,14 10-47 16,-19-27-100-16,35 29-33 0,-33-40-98 15,12 1-199-15,21 15 123 0,-21-48 401 0</inkml:trace>
  <inkml:trace contextRef="#ctx0" brushRef="#br0" timeOffset="7094.3188">12468 1613 1758 0,'0'0'68'15,"0"0"-53"-15,0 0-15 0,0 0-1 0,0 0 1 16,15 25 2-16,11-22 2 0,10-3-1 0,8-1-1 15,9-1-13-15,5-7-17 0,10 6-24 0,-4-11-33 16,12 19-25-16,-20-19-24 0,24 28-22 0,-25-19 17 16,18 22-8-16,-19-13-29 0,7 10-44 0,1 16-156 15,-29-32 160-15,26 32 216 0</inkml:trace>
  <inkml:trace contextRef="#ctx0" brushRef="#br0" timeOffset="7453.7312">13641 1550 929 0,'0'0'241'0,"-28"-21"-124"0,-3 5-33 0,31 16-8 16,-49-7-3-16,49 7-8 0,-60 10-12 16,30 4-4-16,-11-1-5 0,7 11 0 0,-7-2-7 15,4 8 2-15,-3-1-6 0,6 5 2 0,-2-1-9 16,6 1 1-16,2-2-8 0,9-2-2 0,3-2-8 16,7-4-2-16,9-24-5 0,5 41 0 0,-5-41-3 15,27 32 3-15,-27-32-3 0,51 21 1 0,-16-20 2 16,4-1-2-16,6-8 2 0,2-6-3 0,3-2 2 15,3-7-3-15,-1 0 3 16,-3-5-4-16,-1-2 1 0,-6-5-5 0,-3-1 3 16,-1-4-5-16,-7 1 6 0,0-1-4 0,-8 3 5 15,-6-2-3-15,-3 7 6 0,-6 4-2 0,-8 28 3 16,5-39-2-16,-5 39 2 0,0 0 2 0,0 0 0 16,0 0 1-16,-25-10-1 0,25 10-2 0,-16 24-3 15,4 3 1-15,-2 10-4 0,-4 9 7 0,2 5-7 16,-2 1 5-16,2 1-4 0,2 0-1 15,3-4-12-15,1-6-4 0,10-3-24 0,0-12-5 16,14 1-27-16,-14-29-14 0,46 28-38 0,-46-28-60 16,73-13-116-16,-18-8-246 0,-9-26 72 0,24 13 422 15</inkml:trace>
  <inkml:trace contextRef="#ctx0" brushRef="#br0" timeOffset="7641.2311">14505 789 1775 0,'-51'56'56'0,"12"15"-9"16,-4 3-3-16,8 10-3 0,0-1 13 0,1 3-29 15,4 1-20-15,3-1-5 0,9-5 0 0,6-5 0 16,9-6 0-16,3-12 0 0,7-1 0 16,5-13 0-16,8-4-36 0,3-12-16 0,8 4-38 15,-31-32-50-15,75 39-141 0,-75-39-343 16,64-9 54-16,-17-2 317 0</inkml:trace>
  <inkml:trace contextRef="#ctx0" brushRef="#br0" timeOffset="7969.3573">14879 1330 1683 0,'-27'19'96'0,"-6"-10"-44"0,4 10 3 0,-4-1-7 16,4 3-6-16,-6 2-17 0,1 3-6 0,2 1-6 15,4-1 0-15,28-26-12 0,-41 44-1 16,41-44 0-16,-17 30 0 0,17-30 0 16,0 0 0-16,19 30 0 0,-19-30 0 0,43 11 0 15,-12-15 0-15,7 1 0 0,4-4 0 0,2-4 0 16,1 2 0-16,-5-1 0 0,-2 6 0 0,-8 2 0 16,-4 4 0-16,-26-2 0 0,38 14 0 0,-38-14 0 15,0 0 0-15,23 30 0 0,-23-30 0 0,-4 34 0 16,4-34 0-16,-28 45 0 0,8-18 0 0,-6-3 0 15,-4 5 0-15,-4-3 0 0,-5 0 0 16,3-3 0-16,3-5 0 0,3 0 0 0,3-10 0 16,27-8 0-16,-42 11-40 0,42-11-48 0,-29-11-56 15,29 11-158-15,0 0-336 0,0 0 50 16,20-38 342-16</inkml:trace>
  <inkml:trace contextRef="#ctx0" brushRef="#br0" timeOffset="10703.8902">16400 1673 481 0,'0'0'78'0,"30"-21"-35"16,-30 21 5-16,27-23 12 0,-27 23 12 0,0 0 6 15,28-35-6-15,-28 35-7 0,0 0-2 0,16-28-4 16,-16 28 2-16,0 0-2 0,-5-39 0 0,5 39-4 16,-13-25 1-16,13 25-1 0,-19-24 2 0,19 24-4 15,-30-21-5-15,30 21-10 0,-37-18-9 0,37 18-8 16,-43-11-7-16,43 11-3 0,-44-3-4 15,44 3-2-15,-46 7-1 0,18 3-1 0,-3 3-2 16,0 6 1-16,-1 2-1 0,2 7 7 0,-6 2-1 16,2 7 8-16,1 2-3 0,-1 5 6 0,1 0-5 15,1 4 7-15,2-2-6 0,5-4 2 0,7-3-7 16,7-10 0-16,8-2-8 0,3-27 1 16,14 33-4-16,-14-33 5 0,32 20-3 0,-32-20 3 15,51 10 1-15,-19-13-2 0,4-8 1 16,4-5-2-16,5-7 3 0,1-6-4 0,3-3 4 15,3-5-5-15,-1-2 5 0,-1-1-4 0,-6-1 4 16,-2-1-4-16,-4 5 2 0,-5 2-4 0,-5 1 4 16,-4 6-2-16,-5 3 2 0,-19 25-2 0,25-35 2 15,-25 35-1-15,0 0 1 0,0 0 0 0,0 0 1 16,0 0 0-16,0 0-2 0,0 0-1 16,0 0-3-16,-23 37 2 0,12-5-3 0,-1 7 6 15,-1 5-4-15,1-2 5 0,3 2-5 16,2-5 4-16,5-6-6 0,6-3 2 0,5-5-9 15,-9-25-5-15,32 33-15 0,-32-33-6 0,53 16-16 16,-25-21-14-16,20 5-28 0,-15-23-29 0,28 19-48 16,-26-33-63-16,25 21-59 0,-10-3-177 0,-16-25 140 15,24 33 331-15</inkml:trace>
  <inkml:trace contextRef="#ctx0" brushRef="#br0" timeOffset="11032.0315">17179 1481 1056 0,'0'0'206'16,"-30"-7"-126"-16,30 7-29 0,-24 7-6 0,24-7 1 15,0 0-8-15,-31 41-4 0,31-41-9 0,-26 44 3 16,14-18-6-16,4 8 4 0,0-4-5 0,4 5 0 16,-1-2-9-16,3 2 7 15,0 1-7-15,4-3 4 0,-4-8-4 0,4 1-4 16,-2-26-6-16,5 37 2 0,-5-37-2 0,13 27 5 16,-13-27 0-16,0 0 1 0,0 0-1 0,0 0 2 15,0 0 4-15,24-11 4 0,-24 11 2 0,18-33-7 16,-7 3-1-16,3-6-9 0,-2-2 4 0,1-3-6 15,-1 1 7-15,-3 3-4 0,-2-2 7 16,-2 4-4-16,-1 1 4 0,-2 1-4 0,-2 3 1 16,1 2-4-16,-1 28 1 0,4-43-4 0,-4 43 2 15,7-26-4-15,-7 26 2 0,0 0-2 0,0 0 1 16,34-18-1-16,-34 18-1 0,33-1-4 16,-6 2-7-16,3-1-11 0,7 7-12 0,-1-7-14 15,10 7-23-15,-13-10-22 0,19 17-18 0,-20-18-11 16,28 24-57-16,-28-24-95 0,10 4-209 15,15 16 37-15,-31-23 435 0</inkml:trace>
  <inkml:trace contextRef="#ctx0" brushRef="#br0" timeOffset="11391.4004">17899 1675 1371 0,'-47'16'93'0,"47"-16"-71"16,0 0-1-16,-3 31 13 0,3-31 11 15,0 0 7-15,28 20-4 0,-3-15-3 0,3-8-7 16,13-3-12-16,5-6 1 0,9-2-4 0,4-5 5 16,4-1-4-16,-6-5-9 0,3-1-10 0,-7 1-2 15,-3-3-4-15,-4 2 4 0,-4-2-3 0,-6 1 3 16,-10 6-3-16,-26 21 2 0,29-33 3 16,-29 33 1-16,-4-32 0 0,4 32 2 0,-23-39-7 15,23 39 1-15,-53-37-4 0,16 25 2 0,-6 3 0 16,-3 4 7-16,-3 10 6 0,-6 2 3 0,-2 11 6 15,-1 10-4-15,-1 4 0 0,3 8-18 0,4 11 0 16,1 4 0-16,8 10 0 0,6 2 0 0,7 3 0 16,9-1 0-16,8-7 0 0,12-10 0 15,8-2 0-15,14-17 0 0,11-3 0 16,14-12 0-16,9-9 0 0,16-11 0 0,8-14 0 16,17-7-11-16,5-16-63 0,23 11-97 0,-23-39-229 15,26 21-218-15,-6-6 8 0,-11-8 448 0</inkml:trace>
  <inkml:trace contextRef="#ctx1" brushRef="#br0">10683 11331 0,'0'0'0,"0"0"0,0 0 0,0 0 0,0 0 0,0 0 0</inkml:trace>
  <inkml:trace contextRef="#ctx0" brushRef="#br0" timeOffset="35122.4682">2506 3600 269 0,'0'0'137'0,"0"0"-18"15,0 0-3-15,0 0 11 0,0 0-1 0,0 0-2 16,0 0-22-16,0 0-13 0,-14-30-11 0,14 30-7 16,0 0-3-16,0 0-3 0,-21-39-5 0,21 39-10 15,0 0-10-15,-28-33-12 0,28 33-6 0,0 0-6 16,-38-30-3-16,38 30-3 0,-30-9-3 0,30 9 0 16,-37 0 2-16,37 0-1 0,-46 14 0 0,18 2 4 15,-4 7-1-15,-2 3 5 0,-1 6-2 0,-1 5 5 16,-1 2-4-16,2 1 4 0,-3-1-7 15,8 3 1-15,2-5-8 0,7 0-14 0,3-5 22 16,9 0-25-16,6-4 24 0,4-2-14 0,7 1-4 16,-8-27 0-16,33 49-7 0,-8-26-2 0,10 0-10 15,3-4 0-15,9 0-11 0,1-6-10 0,14 3-20 16,-9-18-25-16,23 12-31 0,-19-27-39 0,32 24-111 16,-24-23-76-16,6-3-126 0,19 19 274 0,-29-36 200 15</inkml:trace>
  <inkml:trace contextRef="#ctx0" brushRef="#br0" timeOffset="35731.8518">3367 3709 467 0,'0'0'158'0,"7"-40"-31"0,-7 40 5 0,-18-30-7 16,18 30-8-16,-33-20-21 0,33 20-19 15,-48-9-17-15,48 9-3 0,-59 0 3 0,33 11-2 16,-10-6-2-16,10 11-7 0,-8-2-12 0,6 7-6 16,-4 1-10-16,4 4-1 0,-1 4-7 0,5 5 3 15,-1 0-8-15,4 9-14 0,3 0 28 0,4 2-25 16,1 0 27-16,6-5-11 0,5-5-12 0,2-4 2 15,9 2-5-15,4-6 3 0,-13-28-4 0,40 42 2 16,-15-28-1-16,4-3 0 0,1-8 0 0,3-3 1 16,4-7 1-16,1-5-2 0,1-7 4 0,0-10-8 15,1-1 0-15,1-12-10 0,2 0 4 0,-4-7-6 16,0-4-7-16,-6 3 31 0,-5 3-24 0,-4 5 30 16,-9 3-8-16,-6 2-5 0,-3 5 5 15,-6 2-5-15,-6 0 7 0,-1 4-5 0,7 26 5 16,-23-39 0-16,23 39 4 0,-28-19 1 0,28 19 6 15,0 0-2-15,-30-7 0 0,30 7-5 0,0 0-4 16,0 0-5-16,0 0-4 0,0 0 0 0,0 0 1 16,26 12 2-16,-26-12 4 0,57 7 3 0,-23-3 3 15,8-8 1-15,1 4-3 0,-1 0-2 0,-1 0-3 16,-4 0-2-16,-3 4-1 0,-4 3 2 0,-4 0-2 16,-26-7 2-16,38 24-4 0,-38-24 4 0,23 37-2 15,-23-37 3-15,8 51-2 0,-9-17 1 0,-1 1-2 16,-7 4 4-16,-3 0 14 0,-2-1-25 15,-4-1 22-15,2 0-23 0,2-7 8 0,0-5 4 16,14-25-4-16,-15 30 2 0,15-30-3 0,0 0-2 16,0 0 0-16,0 0-2 0,0 0 1 0,0 0 3 15,27-11 1-15,-27 11 0 0,41-30 1 0,-13 7-2 16,2-8 4-16,2-3-4 0,2-1-10 0,-4-2 22 16,-2 5-24-16,2 1 26 0,-5 2-11 0,-2 5-2 15,-23 24 2-15,41-41-4 0,-41 41 4 0,28-30-3 16,-28 30 2-16,0 0-1 0,0 0-1 0,0 0-1 15,0 0-1-15,0 0 1 0,0 0-1 0,0 0 1 16,27 41-5-16,-27-41-1 0,12 49-11 0,-5-22-2 16,6 4-9-16,-1-3-13 0,4 6 22 15,-2-8-36-15,11 10 12 0,-25-36-36 0,58 58-30 16,-58-58-42-16,76 44-80 0,-44-34-99 0,9-8-156 16,21 19 228-16,-27-35 260 0</inkml:trace>
  <inkml:trace contextRef="#ctx0" brushRef="#br0" timeOffset="36138.1188">5204 3619 1475 0,'-64'-7'108'0,"37"7"-57"16,-6-5-4-16,8 7 5 0,-9-4 1 0,6 9-13 16,-8-3-11-16,5 10-4 0,-5 0-3 15,2 7-1-15,-1 4-4 0,0 3 0 0,1 2-7 16,4 7 2-16,2 1-6 0,3 5-10 0,3-1 17 15,7 0-19-15,4 0 17 0,6-8-8 16,6-2-3-16,6-8 2 0,-7-24-3 0,38 35 3 16,-10-26-3-16,9-5 2 0,6-9 1 0,6-11-3 15,4-4 3-15,2-11-3 0,6-10 3 0,1-5-4 16,0-10-6-16,1-6 20 0,-3-6-17 0,1-8 16 16,-6 0-4-16,0 0-10 0,-4-1 8 0,-7 1-7 15,-1 0 7-15,-8 4-8 0,-8 7 5 0,-6 5-7 16,-9 2 6-16,-3 9-6 15,-7 5-4-15,-4 10 22 0,2 34-23 0,-14-26 24 16,14 26-13-16,0 0-2 0,-30 23 0 0,30-23-13 16,-36 63 22-16,12-10-20 0,-6 19 18 0,-1 4-2 15,-2 7-10-15,1 1 10 0,4-1-11 0,1-4 6 16,6-1-15-16,5-8 0 0,7-1-25 0,4-9-20 16,14 1 2-16,-4-18-61 0,28 15-28 0,-33-58-97 15,68 54-195-15,-20-25-84 0,-6-24 187 16</inkml:trace>
  <inkml:trace contextRef="#ctx0" brushRef="#br0" timeOffset="36529.5469">6087 3573 1568 0,'0'0'70'0,"-28"-7"-24"0,28 7 2 0,0 0 1 16,0 0-5-16,-28 0-11 0,28 0-13 0,0 0-8 15,-14 27-4-15,14-27-2 0,-8 47 8 0,1-15-1 16,4 5 6-16,-2 4-5 0,1-1 2 0,-1 2-5 16,1 2-10-16,1-1 20 0,-1 1-22 0,0-7 18 15,3-6-10-15,2-6-6 0,-1-25 1 16,11 34-2-16,-11-34 0 0,0 0-1 0,41 24 2 16,-41-24-2-16,46-3 1 0,-16-11 2 15,2-11 0-15,5-9 3 0,6-8-5 0,4-11-5 0,3-3 10 16,0-2-7-16,-6 2 4 0,-3 3-2 15,-4 3 0-15,-4 6 0 0,-2 2 0 0,-5 5 0 16,-3 5 0-16,-7 8 0 0,-16 24 0 0,18-27 0 16,-18 27 0-16,0 0 0 0,0 0 0 15,-13 25-3-15,13-25-1 0,-17 48 0 0,6-12 5 16,-5 12-5-16,2 0 3 0,2-1-10 0,1-3-2 16,7 0-20-16,-1-7-19 0,10 2 7 0,-1-11-35 15,15 4 15-15,-19-32-28 0,50 40-27 0,-50-40-57 16,78 13-119-16,-30-15-217 0,-2-21 13 0,21 21 467 15</inkml:trace>
  <inkml:trace contextRef="#ctx0" brushRef="#br0" timeOffset="36795.2135">7462 3482 1473 0,'0'0'197'15,"0"0"-133"-15,0 0-15 0,-29-34 0 0,29 34-7 16,-24-15-5-16,24 15-8 0,-31-4-7 15,31 4-7-15,-33 11-5 0,33-11-1 0,-44 33-2 16,17-8 4-16,-1 6-4 0,-2 8 3 0,-4 5-5 16,0 7 6-16,-1 2-11 0,3 2 0 0,4-2 0 15,3-4 0-15,7-2 0 0,9-4 0 0,6-6 0 16,6-6 0-16,-3-31 0 0,23 41 0 16,-23-41 0-16,50 14 0 0,-15-16 0 0,8-7 0 15,6-6-2-15,4-10-16 0,6 0-8 16,-6-8-9-16,4-4-27 0,-8-9 5 0,12 7-53 15,-19-17-17-15,24 28-113 0,-38-32-152 0,14 16-147 16,8 7 101-16,-16-28 438 0</inkml:trace>
  <inkml:trace contextRef="#ctx0" brushRef="#br0" timeOffset="37029.6187">8232 2992 1439 0,'-32'-10'107'15,"32"10"-50"-15,0 0 9 0,0 0-25 0,0 0 6 16,-25 24-4-16,25-24-11 0,-17 37 2 0,6-8-10 16,2 4-1-16,-1 6-7 0,1 7 5 0,-2 1-9 15,1 6 2-15,-1 7-11 0,0 3 3 16,-1 2-9-16,-1-1 6 0,1-3-7 0,-4-4-3 16,6 1-9-16,-1-3 7 0,0-4-5 0,1-4-22 15,3-3 8-15,-4-17-79 0,20 18-37 0,-9-45-12 16,9 59-152-16,-9-59-228 0,-2 24 32 0,2-24 389 15</inkml:trace>
  <inkml:trace contextRef="#ctx0" brushRef="#br0" timeOffset="37217.1328">7720 3573 1763 0,'0'0'149'16,"0"0"-114"-16,0 0-16 0,0 0 0 0,0 0 3 15,0 0 5-15,29 11-14 0,-5-14-13 16,8-1 0-16,9-5 0 0,3-1 0 0,2-3 0 16,-1-1 0-16,1 2 0 0,-6-6-27 0,8 6-56 15,-11-20-68-15,31 34-132 0,-29-25-352 16,26 0 31-16,11 11 341 0</inkml:trace>
  <inkml:trace contextRef="#ctx0" brushRef="#br0" timeOffset="38123.8112">9174 3521 775 0,'0'0'123'0,"-30"3"9"16,4-8-6-16,26 5-3 0,-46 9-8 0,46-9-13 16,-59 16-11-16,31 1-9 0,-16-10-15 15,6 9-7-15,-8 0-9 0,6 5-3 16,-5 0-9-16,8 4-6 0,0-2-14 0,3 1-5 16,8 1-6-16,3 0-2 0,23-25-3 0,-32 47 1 15,23-20-2-15,4-3-11 0,5-24 22 0,5 46-22 16,-5-46 21-16,28 41-6 0,-28-41-4 0,50 28 2 15,-18-19-2-15,7-6 0 0,1-5-1 16,6-5-1-16,6-3 0 0,-1-8 0 0,2-1-1 16,0-8 1-16,-5-3-8 0,-3 2 17 0,-6-5-9 15,-4-1 0-15,-7 1 0 0,-5-2 0 0,-5 1 0 16,-6 1 0-16,-3 1 0 0,-5 2 0 0,-4 4 0 16,-4-1 0-16,-3 1 0 0,7 26 0 15,-19-39 0-15,19 39-3 0,-23-26-2 0,23 26 2 16,0 0 1-16,-29-11 0 0,29 11 1 0,0 0 0 15,0 0-1-15,0 0 0 0,0 0 2 16,-17 37 1-16,17-37 0 0,12 26 3 0,-12-26-1 16,21 29 0-16,-21-29-1 0,34 26 2 0,-34-26-1 15,42 23-3-15,-42-23 0 0,50 18 0 0,-23-8 0 16,1-3 0-16,-2 0 0 0,-1 2 0 0,-25-9 0 16,43 16 0-16,-43-16 0 0,35 16 0 0,-35-16 0 15,0 0 0-15,30 31 0 0,-30-31 0 0,13 29 0 16,-13-29 0-16,5 37 0 0,-5-13 0 15,-2 1 0-15,-1 1 0 0,-3 3 0 16,-1 0 0-16,-2 0 0 0,2-3 0 0,7-26 0 16,-12 44 0-16,12-44 0 0,-5 30 0 0,5-30 0 15,0 0 0-15,0 0 0 0,0 0 0 0,0 0 0 16,0 0 0-16,0 0 0 0,0 0 0 0,35-39 0 16,-35 39 0-16,39-54 0 0,-18 18 0 15,1-2 0-15,-3-6 0 0,-1 1 0 0,-1-1 0 16,-1 0 0-16,2 2 0 0,-4-2 0 0,0 5 0 15,1-1 0-15,-5 6 0 0,1 6 0 0,-11 28 0 16,14-32 0-16,-14 32 0 0,0 0 0 0,0 0 0 16,0 0 0-16,0 0 0 0,0 0 0 15,25 15 0-15,-25-15-41 0,33 17-16 0,-6-1-16 16,-2-14-17-16,17 15-31 0,-15-25-37 16,33 27-81-16,-30-35-93 0,13 7-178 0,17 15 85 15,-21-29 425-15</inkml:trace>
  <inkml:trace contextRef="#ctx0" brushRef="#br0" timeOffset="38436.3689">10637 3385 1305 0,'-39'-21'217'0,"39"21"-130"16,0 0-28-16,-32 0-8 0,32 0-5 0,-37 3-5 15,37-3-5-15,-44 15 2 0,19-3-1 16,0 5 1-16,-7 1-7 0,2 7-2 16,-5-1-6-16,3 6-14 0,-2 2-9 0,4 0 0 15,4-4 0-15,6-2 0 0,20-26 0 0,-23 43 0 16,23-43 0-16,7 28 0 0,-7-28 0 0,34 21 0 15,-8-16 0-15,12-3 0 0,8-6 0 0,7-4 0 16,2-5 0-16,1-1 0 0,1 0 0 16,-6-2 0-16,-1 7 0 0,-11 2 0 0,-5 6 0 15,-34 1 0-15,40 3 0 0,-40-3 0 0,0 0 0 16,18 27 0-16,-18-27 0 0,-12 37 0 0,-2-11 0 16,-6 9 0-16,-8-1 0 0,-6 4 0 0,0-1 0 15,1-1 0-15,1-5 0 0,4-2 0 0,6-5 0 16,22-24-9-16,-33 35-36 0,33-35-20 15,-16 27-27-15,16-27-57 0,0 0-94 16,0 0-206-16,0 0-133 0,0 0 170 0</inkml:trace>
  <inkml:trace contextRef="#ctx0" brushRef="#br0" timeOffset="39233.1758">12619 3568 951 0,'0'0'151'15,"0"0"-18"-15,-9-40-17 0,9 40-22 0,-19-27-27 16,19 27-21-16,-39-21-8 0,39 21-3 0,-55-23 3 15,26 16-3-15,-9-3-2 0,2 6-5 16,-5 1-1-16,4 6-1 0,-4 4-2 16,2 5 2-16,-3 6-5 0,1 5 1 0,1 3-3 15,1 8 0-15,1 5-7 0,3 5 2 0,1 3-7 16,2 3 5-16,1 2-6 0,4-2-6 0,7-5 18 16,8-2-22-16,5-10 18 0,7 1-11 0,7-8-5 15,-7-26 3-15,27 44-2 0,-27-44 1 0,46 32-1 16,-18-23 1-16,7-6 0 0,4-6-1 0,7-4 1 15,4-11-1-15,5-7 3 0,2-6-2 16,-1-5 3-16,1-8 6 0,-4-1-19 0,-3-1 18 16,-1-5-19-16,-3 8 10 0,-5-4 5 0,-4 3-6 15,-5 3 6-15,-4 3-5 0,-6 6 4 16,-6 4-3-16,-16 28 3 0,16-41-3 0,-16 41 3 16,0 0 1-16,0 0-1 0,0 0-3 0,0 0 0 15,0 0 0-15,-27 9 0 0,27-9 0 0,-27 32 0 16,12-4 0-16,-3 7 0 0,0 4 0 15,6 0-2-15,1-2 4 0,4 0-6 0,3-6 3 16,8-1-11-16,1-3-3 0,8-1-13 0,-13-26-17 16,39 48 17-16,-15-33-35 0,10 5 16 0,-6-18-44 15,19 12-32-15,-19-28-46 0,29 28-101 0,-27-28-122 16,7-4-109-16,14 18 244 0</inkml:trace>
  <inkml:trace contextRef="#ctx0" brushRef="#br0" timeOffset="39592.5675">13226 3588 1089 0,'-31'-43'160'0,"31"43"-53"0,0 0-19 0,0 0-14 16,0 0-10-16,0 0-10 0,-30-14-16 0,30 14-10 15,0 0-11-15,-11 27-6 0,11-27-2 0,-13 45 7 16,5-15 2-16,2 9 6 0,-4-2-4 16,1 5 4-16,-2-3-8 0,2 3-9 0,0-3 25 15,2 0-31-15,0-7 28 0,6-4-14 0,1-28-7 16,-2 35 3-16,2-35-9 0,0 0-2 15,0 0-1-15,0 0-1 0,26 5 3 0,-26-5 1 16,34-28 1-16,-9-2 0 0,7-7-15 0,0-7 23 16,3-5-22-16,2 0 20 0,-1-3-5 0,1 7-5 15,-4 1 4-15,-2 0-4 0,-3 7 5 16,0 3-5-16,-3 6 4 0,0 5-4 0,-25 23 1 16,37-26 0-16,-37 26-2 0,0 0 1 0,25 7 0 15,-25-7 1-15,10 28 0 0,-10-28 1 0,16 51-3 16,-9-18 4-16,2 3-5 0,0 1 1 0,4 0-9 15,2-2-1-15,5 0-14 0,1-5 0 0,9 0-10 16,2-4 2-16,9-1-13 0,-2-9-9 16,12 9-10-16,-8-24-46 0,22 22-31 0,-22-33-68 15,29 20-74-15,-15-3-173 0,-7-31 43 16,22 29 387-16</inkml:trace>
  <inkml:trace contextRef="#ctx0" brushRef="#br0" timeOffset="39936.3356">14610 3584 1210 0,'-46'-25'177'15,"46"25"-69"-15,-64-28-12 0,37 25-5 16,-15-10-11-16,12 15-16 0,-11-4-11 0,4 9-9 16,-6 6-8-16,4 4-4 0,-3 4-9 0,3 9-2 15,0 2-9-15,2 5-12 0,3 2 0 0,4 1 0 16,5 1 0-16,4-1 0 0,7-1 0 0,7-5 0 16,7-8 0-16,0-26 0 0,23 37 0 15,1-26 0-15,8-8 0 0,7-6 0 0,11-10 0 16,3-8 0-16,9-14 0 0,4-7 0 15,4-11 0-15,3-4 0 0,-2-2 0 0,3-5 0 16,-3-1 0-16,-2-4 0 0,-3 1 0 0,-4-1 0 16,-6-2 0-16,-4 3 0 0,-6-1 0 0,-11-1 0 15,-5 1 0-15,-8 2 0 0,-7 7 0 0,-4 9 0 16,-9 14 0-16,-2 37 0 0,-9-33 0 0,9 33 0 16,-27 5 0-16,27-5 0 0,-40 44 0 15,10-2 0-15,-9 20 0 0,-2 10 0 0,-2 7 0 16,1 8 0-16,5-1 0 0,1 2 0 15,10-2 0-15,3-12-41 0,19 2-62 0,-8-30-81 16,47 14-295-16,-14-18-155 0,11-7 65 0,13 9 533 16</inkml:trace>
  <inkml:trace contextRef="#ctx0" brushRef="#br0" timeOffset="40545.6962">15846 3521 558 0,'32'-27'123'0,"-11"-3"0"0,9 14 13 16,-21-12 8-16,-9 28-14 0,0 0-13 15,32-10-10-15,-32 10-12 0,0 0-7 0,0 0-18 16,0 0-23-16,0 0-23 0,-32 26-11 0,32-26-8 15,-25 41 9-15,7-13 3 0,1 5 6 16,-4 2-4-16,1 8 1 0,-3 1-9 0,2 3 5 16,0 1-6-16,1 1 7 0,2-3-7 0,2-2-6 15,2-5 20-15,5-6-26 0,4-6 23 0,5-27-18 16,2 38-3-16,-2-38 1 0,0 0-2 0,18 27 1 16,-18-27-1-16,0 0 1 0,30 0 1 0,-30 0 1 15,28-16 3-15,-28 16 2 0,44-41 2 16,-17 10-4-16,-1-8-13 0,3-1 18 15,3-6-21-15,-2 0 20 0,-2 2-5 0,-1 0-3 16,-1 3 3-16,-1 4-4 0,-2 2 3 0,0 7-4 16,-4 3 4-16,-19 25-3 0,32-30 0 0,-32 30 0 15,0 0-1-15,25-7 1 0,-25 7-1 0,0 0 0 16,0 0 1-16,23 37 0 0,-23-37-5 0,14 46 1 16,-10-14-10-16,-2-2-2 0,1 9-12 15,-3-3-1-15,6 5-13 0,-3-6 1 0,11 9 0 16,-7-16-44-16,18 15 10 0,-25-43-51 0,51 53-26 15,-51-53-38-15,70 28-108 0,-19-14-158 0,-19-23 33 16,30 21 423-16</inkml:trace>
  <inkml:trace contextRef="#ctx0" brushRef="#br0" timeOffset="41170.7163">16923 3610 1307 0,'0'0'147'0,"-50"-29"-75"0,50 29-9 0,-44-16 1 16,44 16-10-16,-52-2-11 0,52 2-8 0,-54 10-7 15,27 5-1-15,-3 4-2 0,2 7 2 0,-3 1-2 16,5 10 2-16,-2-2-6 0,3 6-1 0,2 1-9 16,1 0-6-16,7 0 19 0,0 1-23 15,8-5 19-15,6-4-19 0,4-6-1 0,-3-28 0 16,20 42 0-16,-20-42 0 0,40 30 0 16,-10-23 0-16,4-7 0 0,5-10 0 0,2-4 0 15,3-13 0-15,4-5 0 0,-2-1-2 0,-2-6-20 16,-3-5 17-16,-6-2-24 0,-5 2 23 0,-1-3-2 15,-3-2-4-15,-3 5 6 0,-5-1-6 0,-4 5 5 16,-5-1-3-16,-5 4 3 0,-4 2-4 16,0 2 4-16,-4 5-1 0,4 28 8 0,-9-32-2 15,9 32 5-15,0 0 2 0,0 0 2 0,0 0 2 16,0 0-3-16,0 0-3 0,0 0-3 0,0 0 4 16,0 0 4-16,0 0 6 0,41 25 0 0,-16-15 4 15,5-5-1-15,2 2 2 0,3-3 2 0,2 1-15 16,1 2-6-16,-1-1 0 0,-5 2 0 0,-6 3 0 15,-26-11 0-15,34 23 0 16,-34-23 0-16,19 33 0 0,-19-33 0 0,4 43 0 16,-9-19 0-16,-6 4 0 0,-3 2 0 0,-6 2 0 15,-3-2 0-15,-2 3 0 0,-3-1 0 0,-2 2 0 16,3-6 0-16,1-4 0 0,26-24 0 0,-39 34 0 16,39-34 0-16,0 0 0 0,0 0 0 0,0 0 0 15,0 0 0-15,0 0 0 0,0 0 0 16,34-44 0-16,-6 17 0 0,4-4 0 0,1-3 0 15,5 1 0-15,-3-2 0 0,2 3 0 0,-1-2 0 16,-3 3 0-16,-1-1 0 0,-3 7 0 0,-5 3 0 16,-24 22 0-16,41-36 0 0,-41 36 0 0,0 0 0 15,28-14 0-15,-28 14 0 0,0 0 0 16,0 0 0-16,0 0 0 0,-5 35 0 0,5-35 0 16,-7 48 0-16,2-16 0 0,1 5 0 15,-3-4 0-15,5 6 0 0,-1-4-12 0,4 6-38 16,-1-3-1-16,8 5-4 0,-7-13-56 0,22 15-17 15,-23-45-116-15,36 46-208 0,-17-21-67 0,-19-25 95 16</inkml:trace>
  <inkml:trace contextRef="#ctx0" brushRef="#br0" timeOffset="41358.3212">18023 3723 1770 0,'0'0'138'0,"0"0"-86"15,0 0-23-15,0 0-10 0,26 9-5 0,-26-9 0 16,25 0-3-16,0 0-11 0,5-4 0 0,3-1 0 16,5 0 0-16,-1 0 0 0,0-1-23 15,9 6-32-15,-3-14-38 0,26 25-119 0,-30-18-416 16,31-6 27-16,3 3 167 0</inkml:trace>
  <inkml:trace contextRef="#ctx0" brushRef="#br0" timeOffset="42124.9876">19193 3494 1112 0,'29'14'173'0,"-29"-14"-75"15,0 0-23-15,0 0-15 0,0 0-12 0,-29 25-11 16,29-25 0-16,-35 37 3 0,17-9 8 0,-10-5-7 16,5 9 2-16,-7-4-9 0,5 7-2 0,-2-3-3 15,4 3 1-15,2-7-8 0,3 2-1 0,18-30-9 16,-21 42-15-16,21-42 21 0,-12 32-29 0,12-32 24 16,0 0-16-16,0 0 2 0,0 0-2 15,26 21 3-15,-26-21 0 0,28-12-16 16,-28 12 17-16,36-28-13 0,-36 28 23 0,39-44-7 15,-18 16 8-15,-1-2-10 0,3-2-2 0,0-5 5 16,-2 0-6-16,4-2 6 0,-2-3-7 0,-4 0 5 16,1-2-2-16,-4-2 5 0,-2 0-3 0,0 0 5 15,-3 4-6-15,-1 5 3 0,-3 4-6 0,0 8 4 16,-7 25-2-16,7-28 3 0,-7 28-3 16,0 0-1-16,0 0 0 0,0 0 0 0,0 0 0 15,-8 33 0-15,4-10 0 0,2 11 0 0,-1 4 0 16,-1 1 0-16,4-2 0 0,2-2 0 0,2 0 0 15,4-5 0-15,3-3 0 0,3-3 0 16,-14-24 0-16,43 34 0 0,-11-22 0 0,3-6 0 16,9-5 0-16,4-6 0 0,3-6 0 15,4-6 0-15,-3-4 0 0,1-4 0 0,-4 0 0 16,-3-1 0-16,-7 1 0 0,-3 1 0 0,-8 3 0 16,-3 3 0-16,-25 18 0 0,35-26 0 0,-35 26 0 15,0 0 0-15,25-13 0 0,-25 13 0 0,0 0 0 16,0 0 0-16,0 0 0 0,-9 27 0 0,9-27 0 15,-5 40 0-15,0-3 0 0,1 2 0 0,-3 3 0 16,0 2 0-16,-2 2 0 0,4 0 0 16,1 0 0-16,1-1 0 0,3-4 0 0,3-1 0 15,-1-4-1-15,7-3-22 0,3-8-31 0,8 6 11 16,-20-31-36-16,46 41-40 0,-46-41-67 0,60 10-177 16,-30-17-185-16,4-10 23 0,12 8 420 0</inkml:trace>
  <inkml:trace contextRef="#ctx0" brushRef="#br0" timeOffset="42484.3873">20318 3581 1559 0,'-37'12'120'16,"37"-12"-78"-16,-11 35-16 0,15-10 7 0,-4-25-1 16,15 40-2-16,-15-40-3 0,38 32-1 0,-12-21-2 15,8-3-3-15,3-4-7 0,4-4-2 16,1-4 0-16,3 1-1 0,-1-6 1 0,-2 0-3 15,1-3-3-15,-6-2-4 0,-5-2 0 0,-2-2-2 16,-30 18 3-16,44-40-3 0,-44 40 3 16,29-46-2-16,-22 23 2 0,-4-2-2 0,-4 1 3 15,-7-3-4-15,-2 1 1 0,-6 0-3 0,16 26 3 16,-39-37-3-16,14 26 4 0,-1 4-1 0,-6 7 1 16,0 5 4-16,-2 9-3 0,-3 7-3 15,0 4 0-15,0 10 0 0,-2 2 0 0,1 2 0 16,7 2 0-16,6-1 0 0,5 1 0 0,8-3 0 15,8-2 0-15,6-1 0 0,7-5 0 0,7 0 0 16,7-6 0-16,7-6 0 0,11 0 0 0,-1-11-36 16,12-2-8-16,-1-9-8 0,11 3-4 15,-2-17-3-15,15 14-48 0,-19-29-53 0,33 26-158 16,-18-19-262-16,-2-13 75 0,12 18 376 16</inkml:trace>
  <inkml:trace contextRef="#ctx0" brushRef="#br0" timeOffset="42703.1521">21605 2711 1736 0,'-44'29'77'16,"10"8"-37"-16,4 4-5 0,4 8 10 0,-6 1-9 16,4 4-16-16,-3 8 12 0,5-1-26 15,5 5 14-15,3 1-20 0,2-1 0 0,4 1 0 16,1-1 0-16,2 0 0 0,4-2 0 0,-2-2-10 15,7 1-42-15,-7-8 10 0,5 3-15 0,-5-13-9 16,10 14-50-16,-3-59-146 0,-7 79-63 16,-3-46-241-16,10-33 73 0,-2 57 436 0</inkml:trace>
  <inkml:trace contextRef="#ctx0" brushRef="#br0" timeOffset="42890.6415">21109 3521 1666 0,'0'0'125'0,"0"0"-81"0,0 0-21 16,0 0-4-16,0 0 0 0,29 0-3 0,-29 0-7 15,46 7-5-15,-18-6-4 0,8 1-4 0,3 0-11 16,5-4-9-16,5 8-18 0,-3-12-17 0,9 13-26 16,-14-16-20-16,19 22-30 0,-24-22-14 0,24 21 8 15,-19-19-60-15,15-3-184 0,6 22-27 16,-26-24 245-16</inkml:trace>
  <inkml:trace contextRef="#ctx0" brushRef="#br0" timeOffset="43272.8727">22154 3505 1284 0,'-56'-23'233'16,"56"23"-100"-16,-39-5-42 0,39 5-30 0,-48-2-25 16,21 4-11-16,-3 1-4 0,2 4 1 15,-4 2-1-15,2 3-1 0,-4 8-2 0,2 1 3 16,-3 2-1-16,-2 8 3 0,-2 1-5 0,0 3-18 15,2 1 0-15,1-3 0 0,10-1 0 0,6-4 0 16,20-28 0-16,-18 46 0 0,18-46 0 0,-1 35 0 16,1-35 0-16,0 0 0 0,35 28 0 0,-10-24 0 15,3-4 0-15,8-9 0 0,3-2 0 16,1-10 0-16,6 0 0 0,0-4 0 0,1 1 0 16,-1-1 0-16,-6-1 0 0,1-1 0 15,-7 3 0-15,-1-1 0 0,-1 4 0 0,-7-2 0 16,0 5 0-16,-25 18 0 0,33-28 0 0,-33 28 0 15,0 0 0-15,0 0 0 0,0 0 0 0,0 0 0 16,0 0 0-16,0 0 0 0,0 0 0 16,-14 41 0-1,14-41 0-15,-19 45 0 0,8-20 0 16,4 0-1-16,-2 1-17 0,2 1 2 0,4 1-12 16,-3-4-1-16,8 5-15 0,-2-29-24 0,7 52-1 15,-7-52-65-15,20 46-1 0,-20-46-21 0,39 30-21 16,-39-30-51-16,60-19-232 0,-5 19 50 0,-20-30 337 15</inkml:trace>
  <inkml:trace contextRef="#ctx0" brushRef="#br0" timeOffset="43501.1495">22962 2744 1568 0,'-11'49'156'0,"-28"-8"-100"15,9 15-3-15,-7-3 11 0,3 10-25 16,-3-3 16-16,4 7-30 0,3-5-3 0,6 1-13 16,1 2-9-16,8 1 0 0,-1 2 0 0,1-3 0 15,8-3 0-15,0-2 0 0,5-4 0 0,6-3 0 16,3-2-24-16,2-3-25 0,9-2 5 0,-6-11-44 16,15 7 10-16,-27-42-41 0,72 60-258 0,-43-41-149 15,13-12-29-15,9 2 369 0</inkml:trace>
  <inkml:trace contextRef="#ctx0" brushRef="#br0" timeOffset="43936.8955">23412 3380 1298 0,'-16'31'178'0,"16"-31"-70"0,0 0-10 0,-43-8-9 16,43 8-18-16,-31-2-11 0,31 2-8 0,-34-2-7 16,34 2-10-16,-32 0-22 0,32 0-13 0,-34 4 0 15,34-4 0-15,-30 10 0 0,30-10 0 0,-26 20 0 16,26-20 0-16,-25 31 0 16,25-31 0-16,-18 37 0 0,18-37 0 0,-10 37 0 15,10-37 0-15,-4 32 0 0,4-32 0 0,7 26 0 16,-7-26 0-16,0 0 0 0,25 36 0 0,-25-36 0 15,26 17 0-15,-26-17 0 0,25 14 0 0,-25-14 0 16,32 20 0-16,-32-20 0 0,32 17 0 16,-32-17 0-16,32 21 0 0,-32-21 0 0,32 27 0 0,-32-27 0 15,30 28 0-15,-30-28 0 0,25 35 0 16,-25-35 0-16,12 34 0 0,-12-34 0 16,0 35 0-16,0-35 0 0,-14 39 0 0,14-39 0 15,-39 44 0-15,7-21 0 0,-2-4 0 0,-5 0 0 16,-5-1 0-16,0-2 0 0,1-4 0 0,3-3 0 15,-1-7 0-15,7-1 0 0,1-8-28 0,33 7-50 16,-48-31-79-16,48 31-245 0,-7-32-211 0,7-1 4 16,5 3 450-16</inkml:trace>
  <inkml:trace contextRef="#ctx0" brushRef="#br0" timeOffset="44968.9894">1980 5826 710 0,'0'0'165'0,"0"0"-8"0,-17-37-2 0,17 37-19 16,0 0-23-16,0 0-26 0,-34-26-20 15,34 26-12-15,-43-16-11 0,43 16-5 16,-54-14-22-16,23 12 12 0,-6 0-23 0,4 6 14 15,-5-1 11-15,3 4-18 0,-2 6 9 0,0 3-15 16,-1 5-3-16,-1 7 5 0,-1 4 0 0,-1 8 5 16,-3 4-3-16,-1 5 6 0,-1 6-5 0,2 1 7 15,2 2-8-15,4-3 4 0,5-7-9 16,8-8 3-16,5-8-10 0,20-32 3 0,-14 39-3 16,14-39-1-16,0 0 0 0,30 29 2 0,-5-25-2 15,5-6 2-15,9-5 0 0,6-9-2 0,8-8 3 16,5-8-2-16,9-10 2 0,6-4-1 0,1-5 4 15,3-4-4-15,-10 2 5 0,-2 2-7 0,-11 6 4 16,-5 4-4-16,-10 8 4 0,-9 4-4 0,-30 29 2 16,39-33-1-16,-39 33 4 15,0 0-2-15,0 0 3 0,0 0 0 0,0 0-1 16,0 0-1-16,0 0-2 0,0 0-2 0,-25 33-1 16,9-8 2-16,-1 9-2 0,-1 3 4 0,0 7-3 15,1 0 3-15,2 7-3 0,3-2 4 0,3-3-6 16,7-4 5-16,4-3-9 0,2-9 1 0,8-4-10 15,-12-26-5-15,41 39-8 0,-13-29-1 0,9-1-9 16,2-12-1-16,11-1-14 0,-6-17-22 16,16 3-32-16,-19-24-47 0,28 19-56 0,-32-33-56 15,25 15-66-15,-8 4-82 0,-23-22 227 0,28 29 189 16</inkml:trace>
  <inkml:trace contextRef="#ctx0" brushRef="#br0" timeOffset="45284.1722">2664 5791 466 0,'3'-25'190'0,"-11"-3"10"0,8 28-9 0,0 0-29 16,0 0-32-16,-32-21-44 0,32 21-29 15,0 0-18-15,-32 21-24 0,32-21 16 0,-23 39-11 16,9-15 15-16,5 13 5 0,-5 4-13 0,7 6 3 16,-4-1-14-16,6 5 4 0,1 0-12 0,2 2 9 15,1-2-5-15,2-1 8 0,-2-8-4 0,1-7 1 32,0-3-11-32,1 0 5 0,-1-6-3 0,0-26 4 15,6 35-3-15,-6-35-2 0,0 0-5 0,0 0-2 16,0 0 2-16,0 0-1 0,26-21 3 15,-15-4-2-15,7-8 3 0,1-11-7 0,0-7 6 16,4-4-6-16,-1-1 5 0,-3 0-5 0,-1 4 8 16,-4 1-3-16,-1 4 6 0,-3 1-3 0,-3-2 6 15,-1 4-10-15,-5 2-9 0,-2 3 18 0,-1 2-22 16,-2 7 21-16,2 4-9 0,2 26-3 0,0-32 2 16,0 32-1-16,0 0-4 0,0 0-7 15,0 0-12-15,0 0-10 0,41-8-13 0,-41 8-15 16,59 5-39-16,-35-17-37 0,31 22-39 15,-25-24-12-15,34 25-56 0,-9-3-239 0,-5-22 73 16,22 27 387-16</inkml:trace>
  <inkml:trace contextRef="#ctx0" brushRef="#br0" timeOffset="45675.204">3328 5978 1515 0,'0'0'73'0,"0"0"-60"16,0 0-4-16,28 1 9 0,-28-1 9 0,32-8 7 15,-3 2-3-15,-1-8-6 0,13 4-7 16,-2-3 0-16,8-1-2 0,0 4 1 0,0-3-2 16,-1-3-3-16,0 4-6 0,-1-4-1 0,1 0-4 15,0 1 1-15,-4-3-2 0,1 0 1 0,-10-3-2 16,-2 2-12-16,-31 19 28 0,35-50-25 0,-35 50 27 15,16-47-11-15,-14 19-3 0,-6 0 1 0,-5-2-5 16,-3 1 3-16,-9 3-6 0,-8 5 2 16,-8 3-4-16,-7 8 4 0,-6 6 2 0,-5 8 2 15,-1 10 1-15,-3 12-1 0,1 8 6 0,3 6 1 16,4 8 11-16,3 8 15 0,7 8-19 16,6 1 18-16,6 7-22 0,10-7 0 0,5-3 2 15,12-8-11-15,9-6 2 0,11-8-7 0,10-3 2 16,9-10-3-16,9-8-4 0,6-5-13 0,4-12-16 15,12 0-5-15,9-9-18 0,24 7-81 16,-19-39-215-16,33 14-277 0,-9-8 18 0,2-15 485 16</inkml:trace>
  <inkml:trace contextRef="#ctx0" brushRef="#br0" timeOffset="46050.4556">5818 5402 1593 0,'0'0'51'0,"-26"3"-17"15,26-3-9-15,0 0-5 0,-36 34-11 16,22-10-3-16,-7 15-8 0,0 5 4 16,-4 9-6-16,2 5-9 0,1 2 25 0,-1 2-23 15,2 1 21-15,0-1-13 0,3-1-15 0,0-4 2 16,10-5-13-16,-3-9-2 0,13 2-22 0,-4-16-13 15,21 8-35-15,-19-37-49 0,41 30-85 0,-41-30-256 16,46-6 24-16,4 5 396 0</inkml:trace>
  <inkml:trace contextRef="#ctx0" brushRef="#br0" timeOffset="46425.4625">6125 5284 1662 0,'0'0'49'0,"-16"24"-22"16,16-24-2-16,3 25 6 0,-3-25 4 16,13 28 0-16,-13-28-10 0,8 35-3 0,-8-35-8 15,9 50-3-15,-3-19-5 0,-1 5 3 0,-2 2-4 16,-1 5 3-16,-4 1-6 0,1 1-7 0,-5 3 17 16,-1 1-18-16,0-1 19 0,-3-1-6 0,-1-4-3 15,2-10 3-15,0-5-4 0,9-28 1 0,-9 32-4 16,9-32 0-16,0 0-1 0,0 0 0 0,0 0 0 15,0 0 1-15,0 0 0 16,32-33 1-16,-11 3 1 0,6-7-2 0,3-7 5 16,4-6-6-16,-2-1-7 0,0 2 19 0,-2 0-21 15,-2 5 20-15,-1 0-7 0,1 3-5 0,-3 6 5 16,-2 3-4-16,-23 32 3 0,37-42-4 0,-37 42 1 16,25-16-1-16,-25 16 0 0,0 0 1 0,32 14-2 15,-32-14 1-15,26 32-5 0,-8-4-2 0,-4 5-10 16,4 3-4-16,5 6-18 0,-5-3-1 15,8 6-8-15,-6-11-47 0,15 12-8 0,-35-46-93 16,74 60-150-16,-35-36-186 0,-1-15 16 0,15 16 506 16</inkml:trace>
  <inkml:trace contextRef="#ctx0" brushRef="#br0" timeOffset="46753.5994">7325 5289 1309 0,'0'0'192'16,"-65"26"-105"-16,31-8-14 0,-12-6-18 0,12 8-7 16,-3-4-12-16,7 6-2 0,2-2-5 0,28-20-2 15,-39 37-8-15,39-37-3 0,-18 35-10 0,18-35-4 16,2 26-3-16,-2-26 0 0,25 22-1 16,-25-22 1-16,46 17 0 0,-14-13 1 0,5-4-2 15,4 0-3-15,1 0-5 0,1-2-1 16,-3 5-1-16,-2 1 4 0,-7 3 3 0,-2 2 3 15,-29-9-1-15,40 23 1 0,-40-23-1 0,22 33 2 16,-22-33 0-16,5 37 3 0,-5-37-1 0,-12 42-12 16,12-42 28-16,-25 43-28 0,25-43 27 0,-30 42-12 15,30-42-4-15,-34 33 2 0,34-33-3 16,-26 27 0-16,26-27-7 0,0 0-13 0,0 0-16 16,0 0-30-16,0 0-39 0,0 0-28 0,0 0-50 15,0 0-47-15,26-7-169 0,1 2-60 0,-19-29 229 16</inkml:trace>
  <inkml:trace contextRef="#ctx0" brushRef="#br0" timeOffset="47097.3553">7811 5370 1095 0,'0'0'317'0,"0"0"-218"0,0 0-22 0,0 0-10 16,0 0-12-16,0 0-18 0,0 0-13 0,-31 26-12 15,21-1 5-15,-6 5 3 0,4 9 6 0,-3-1-1 16,1 8 2-16,0-2-4 0,2 0-11 0,-1-1 18 15,6-6-26-15,4-4 16 0,1-3-14 16,5-4-5-16,-3-26 1 0,13 39-2 0,-13-39 2 16,0 0-3-16,41 21 1 0,-41-21 1 15,51-12 0-15,-16-9 1 0,2-9-3 0,6-5-12 16,-1-6 21-16,1-1-19 0,0-2 20 0,-1-2-4 16,1-2-7-16,-6 1 7 0,-2 3-7 0,-7 3 4 15,-5 8-4-15,-5 3 4 0,-18 30-3 0,20-33 4 16,-20 33 0-16,0 0 3 0,0 0 3 15,0 0-1-15,0 0 0 0,-11 29-5 0,2-4-2 16,0 10-2-16,-1 6 3 0,-3 6-6 0,1 1 6 16,1 1-7-16,2-5-15 0,4 0 8 0,0-8-42 15,8-1 0-15,-3-35-49 0,18 54-78 0,-18-54-145 16,0 0-285-16,0 0 62 0,34 14 425 0</inkml:trace>
  <inkml:trace contextRef="#ctx0" brushRef="#br0" timeOffset="47519.2445">9259 4606 1037 0,'0'-29'246'15,"0"29"-209"-15,0 0 14 0,0 0 3 0,-30-12-4 16,30 12-12-16,-23 34-26 0,2-3 6 16,-7 11 9-16,3 20 1 0,-11 3 36 15,12 18-30-15,-10 2 13 0,6 8-14 0,-2 0-25 16,5 1 6-16,2-5-18 0,3-4 9 0,8-4-12 16,5-9 3-16,10 0 0 0,3-10-32 0,10-4 0 15,-2-16-63-15,26 6-19 0,-15-29-42 0,37 20-110 16,4-18-227-16,-17-24 10 0,27 13 407 0</inkml:trace>
  <inkml:trace contextRef="#ctx0" brushRef="#br0" timeOffset="47941.1581">9877 5261 1405 0,'-33'-18'82'16,"33"18"-17"-16,-44-21-3 0,44 21-10 15,-45-16-13-15,45 16-9 0,-51-9-1 0,51 9 1 16,-50 6-4-16,24 4 1 0,-4 4-1 0,1 7 2 16,-3 6-2-16,4 3 2 0,-7 5-7 0,3 2 3 15,0 0-6-15,2 2 1 0,3 3-9 0,6-2-10 16,3 1 0-16,6-6 0 0,5-5 0 0,5-3 0 16,2-27 0-16,18 38 0 0,-18-38 0 15,35 29 0-15,-10-22 0 0,3-2 0 0,6-5 0 16,1-5 0-16,6-4 0 0,-2-7 0 0,5-7 0 15,-1-3 0-15,3-6 0 0,-2-2 0 16,-1 3 0-16,-6-5 0 0,-4 7 0 0,-1-3 0 16,-5 4 0-16,-1 1 0 0,-8 3 0 0,-18 24 0 15,27-37 0-15,-27 37 0 0,0 0 0 0,9-29 0 16,-9 29 0-16,0 0 0 0,0 0 0 16,0 0 0-16,0 0 0 0,-15 30 0 0,15-30 0 15,-7 46 0-15,0-9 0 0,0 2 0 0,-2 1-10 16,2 1-1-16,4-1-11 0,-3-4-2 0,8-3-16 15,2-5-16-15,6-1 20 0,-10-27-28 0,32 40 24 16,-32-40-26-16,46 20-22 0,-46-20-24 0,64-11-98 16,-43-22-122-16,20-3-178 0,17 10 85 15,-22-34 425-15</inkml:trace>
  <inkml:trace contextRef="#ctx0" brushRef="#br0" timeOffset="48144.2581">10772 4676 1512 0,'-34'14'111'16,"20"21"-34"-16,-13-3-4 0,6 16-42 16,-4 1 15-16,4 13-27 0,-2 3 5 0,5 3 8 15,-3 3-13-15,5 3 5 0,0 0-14 0,4 2 4 16,3-3-17-16,-2-2 4 0,6-6-9 16,-2-3 3-16,5-6-2 0,2-7-32 0,6 1-8 15,-6-12-37-15,8 5 7 0,-8-43-35 0,16 60-51 16,-16-60-94-16,0 0-282 0,0 0 39 0,0 0 349 15</inkml:trace>
  <inkml:trace contextRef="#ctx0" brushRef="#br0" timeOffset="48925.5028">10301 5171 1448 0,'-32'32'228'15,"32"-32"-174"-15,-18 24-19 0,18-24-12 16,11 37 2-16,-11-37-1 0,33 41 4 0,-8-22-2 15,7 2 2-15,7-7-6 0,5 2-2 16,6-7-6-16,5-2-3 0,1-7 0 0,6 0 1 16,6-3 0-16,3-1-2 0,-1 1-1 0,3-3-5 15,-9 1-2-15,-2 0-1 0,-7-1-1 0,-4 3 0 16,-7-1 0-16,-5-1 0 0,-7 3 0 0,-7-1 0 16,-25 3 0-16,28-4 0 0,-28 4 0 15,0 0 0-15,0 0 0 0,0 0 0 0,0 0 0 16,-26 11 0-16,26-11 0 0,-52 23 0 0,19-7 0 15,-4 8 0-15,-2 6 0 0,-2 2 0 0,0 3 0 16,-1 6 0-16,1-3 0 0,4 3 0 0,3-1 0 16,7-1 0-16,6-4 0 0,7-3 0 15,9-6 0-15,3-1 0 0,2-25 0 0,21 37 0 16,-21-37 0-16,48 30 0 0,-13-21 0 16,6-7 0-16,5-6 0 0,4-8 0 0,-1-4 0 15,3-5 0-15,-3-2 0 0,-4-5 0 0,-5 0 0 16,-6-4 0-16,-7-3 0 0,-3 1 0 0,-4-1 0 15,-4 1 0-15,-4-1 0 0,-3 0 0 0,-2 0 0 16,-5-2 0-16,-4 7 0 0,-3 2 0 0,-6 1 0 16,11 27 0-16,-23-37 0 0,23 37 0 15,0 0 0-15,-30-26 0 0,30 26 0 0,0 0 0 16,0 0 0-16,0 0 0 0,-26 28 0 0,26-28 0 16,0 32 0-16,0-32 0 0,12 31 0 0,-12-31 0 15,26 27 0-15,-26-27 0 0,39 16 0 16,-39-16 0-16,48 7 0 0,-21-9 0 0,-1-2 0 15,1-1 0-15,3-2 0 0,-2-3 0 0,1-1 0 16,-1 0 0-16,-28 11 0 0,46-22 0 16,-46 22 0-16,30-11 0 0,-30 11 0 0,0 0 0 15,0 0 0-15,0 0 0 0,25 2 0 0,-25-2 0 16,0 0 0-16,-4 38 0 0,4-38 0 0,-10 50 0 16,-1-15 0-16,1 2 0 0,-5 9 0 0,3 1 0 15,0-1 0-15,1 0 0 0,6-4 0 0,-2-3 0 16,5-2 0-16,-2-7 0 0,6-2 0 0,-2-28 0 15,5 35 0-15,-5-35 0 16,0 0 0-16,0 0 0 0,0 0 0 0,32-7 0 16,-32 7 0-16,27-47 0 0,-11 11 0 0,3-2 0 15,-5-6 0-15,2 1 0 0,-1-2 0 0,-5 1 0 16,3-4 0-16,-3 0 0 0,1 6 0 0,1-2 0 16,-1 4 0-16,-1 1 0 0,1 5 0 0,0 6 0 15,-11 28 0-15,16-33 0 0,-16 33 0 16,0 0 0-16,26-16 0 0,-26 16-22 0,34 3-44 15,-9-6-31-15,24 21-65 0,-8-29-34 0,49 32-204 16,-8-16-178-16,5-12 74 0,21 23 483 0</inkml:trace>
  <inkml:trace contextRef="#ctx0" brushRef="#br0" timeOffset="49534.899">12991 5171 1291 0,'0'0'172'15,"0"0"-92"-15,-16-25-10 0,16 25-4 16,-34-10-15-16,8 10-24 0,-3 5-13 16,-6 6-7-16,-4 6 0 0,-7 6-3 0,4 7 2 15,-6 3-4-15,-2 6 7 0,-1 2 0 0,5-1 10 16,1-3 0-16,8 0 3 0,5-5-8 0,9-4-3 16,23-28-8-16,-23 41 1 0,23-41-5 0,9 26 3 15,-9-26 0-15,43 21 1 0,-8-16 1 0,8-3-2 16,10-2-1-16,9-3 1 0,7-1 0 0,9-1-1 15,0 3 0-15,0 2 1 0,-6 2-2 16,-5 5 2-16,-10 2 0 0,-7 5 4 0,-15 2 4 16,-8 3 4-16,-27-19 3 0,26 42-12 0,-26-42 22 15,-1 50-25-15,-15-19 18 0,-7 1-11 16,-11 3-6-16,-5 0-1 0,-7-3-2 0,-2 2 0 16,2-4 0-16,5-6 0 0,6-1 0 0,7-5 0 15,28-18 0-15,-38 23 0 0,38-23-31 16,0 0-20-16,0 0-21 0,0 0-32 0,36 7-55 15,-26-41-155-15,31 15-284 0,5-8 46 0,-3-11 387 16</inkml:trace>
  <inkml:trace contextRef="#ctx0" brushRef="#br0" timeOffset="49675.5899">13797 5835 1928 0,'26'7'119'0,"-26"-7"-119"15,-26 9 0-15,26-9 0 0,0 0 0 0,-32-9 0 16,32 9-55-16,0 0-46 0,-46-44-100 0,46 44-399 16,3-42-7-16,-3 42 125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02.38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02.407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06.21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06.235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11.43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11.457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15.97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16.001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15.6253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16.6253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7.6253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8.6253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9.6253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20.625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21.6253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22.6253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23.6253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24.6253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25.6253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26.6253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31.253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32.253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33.25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34.253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35.253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36.253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37.253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38.253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39.253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40.253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41.253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42.253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43.25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44.253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45.253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46.253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47.253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48.253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49.253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50.253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21.33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21.353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41:19.5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3573 865 261 0,'0'0'72'16,"0"0"10"-16,0 0 3 0,2-27 12 0,-2 27-5 15,0 0 3-15,-29-23-2 0,29 23 5 0,-30-16 1 16,30 16-6-16,-43-16-16 0,43 16-16 0,-56-11-14 16,28 9-10-16,-14-1-6 0,10 3-7 0,-13 5-9 15,4 2-4-15,-5 9-10 0,-8 4 2 0,2 3-1 16,-2 9 10-16,-2 2 4 0,3 3 8 0,-1-1-4 15,5 3 2-15,5-3 7 0,4-1-35 0,13-3 27 16,4-5-35-16,7 0 12 0,16-27 2 16,-13 35-3-16,13-35 1 0,8 29-1 0,-8-29 2 15,21 23-1-15,-21-23 2 0,41 25-1 0,-12-14 2 16,5-1-2-16,2-1 2 0,7 2-2 0,0-2 2 16,0 0-1-16,-2 2 1 0,-1-2-3 0,-5 1 3 15,-1 3-2-15,-5-1 1 0,-29-12-3 0,47 32 3 16,-47-32-5-16,27 41 4 0,-22-16-4 0,-3 5 4 15,-6 3-4-15,-3 0 6 0,-7 1-4 0,-6 2 7 16,-5-4-6-16,-2 4 6 0,-3-4-6 0,3-2 5 16,-2-3-5-16,2-2 3 0,27-25-10 0,-34 32-11 15,34-32-28-15,0 0-33 0,0 0-35 0,0 0-32 16,0 0-29-16,25-2-65 0,-7-28-167 16,32 19 90-16,-23-39 319 0</inkml:trace>
  <inkml:trace contextRef="#ctx0" brushRef="#br0" timeOffset="517.986">3864 1189 1045 0,'0'0'173'0,"-29"-20"-114"0,29 20-28 0,0 0-3 16,-32-3 0-16,32 3-2 0,0 0-8 0,-29 19-4 15,29-19-4-15,-29 36 3 0,29-36 9 0,-27 55 12 16,11-28-2-16,6 9 6 15,-7-8-17-15,7 8 3 0,-3-2-7 0,6 1 8 16,-6-5-6-16,10-3-5 0,-1 0-8 0,4-27-1 16,2 41-6-16,-2-41 2 0,9 34-3 0,-9-34 3 15,23 25-2-15,-23-25 2 0,38 16-1 0,-38-16-1 0,48 3 0 16,-15-6 0-16,-3-6-3 0,4-4-2 0,-2-3 2 16,2-5-4-16,2-4 4 0,-3 0-5 0,-3-2 1 15,1-1-3-15,-3 1 6 0,-3 0-2 16,-1 2 7-16,-24 25-4 0,35-42 4 0,-35 42-1 15,20-23 2-15,-20 23-1 0,0 0-1 16,0 0-2-16,0 0-2 0,0 0 1 0,0 0 0 16,-11 33 3-1,2-8-1-15,-3 11 6 0,-1 3-4 0,1 6 8 16,-4-6-3-16,7 0 5 0,-2-3-6 0,6-4 6 16,3-5-7-16,2-27 4 0,3 42-5 15,-3-42 3-15,20 29-3 0,-20-29 5 0,27 16 0 16,-27-16 3-16,43-4 4 0,-16-5 0 0,2-7 6 15,1-7-6-15,4-9-1 0,2 0-6 0,-4-7 0 16,-1 0-5-16,-4-4 5 0,-1 4-6 0,-6-1 5 16,-7 3-7-16,-1 5 6 0,-6 2-6 0,-3 7 4 0,-3 23-4 0,-2-40 0 15,2 40-9-15,-9-25-9 0,9 25-17 16,0 0-26-16,-30-23-35 0,30 23-60 0,0 0-91 16,0 0-210-16,0 0-26 0,0 0 255 0</inkml:trace>
  <inkml:trace contextRef="#ctx0" brushRef="#br0" timeOffset="752.3659">4945 1260 1167 0,'0'0'81'0,"0"0"-48"0,-6-25-9 0,6 25-1 15,0 0-1-15,0 0 7 0,0 0-9 0,-3 41 0 16,-1-12 1-16,4 10 2 0,-9 0-1 0,2 9 6 15,-6-1-14-15,3 4 9 0,-3-4-10 16,2-3 5-16,4-5-12 0,2-3 2 0,3-8-10 16,2-28 2-16,3 43-13 0,-3-43-14 0,0 0-26 15,31 16-24-15,-1-12-40 0,-17-31-62 0,30-1-168 16,0 1-127-16,-16-34 169 0</inkml:trace>
  <inkml:trace contextRef="#ctx0" brushRef="#br0" timeOffset="877.4545">5009 943 1408 0,'-41'-4'52'16,"12"10"-25"-16,2-6-15 0,27 0-8 0,-25 3-8 15,25-3-25-15,0 0-34 0,0 0-43 0,0 0-127 16,38-19-267-16,-18-10 49 0,26 15 335 0</inkml:trace>
  <inkml:trace contextRef="#ctx0" brushRef="#br0" timeOffset="1111.9337">5715 585 1488 0,'-27'12'59'0,"27"-12"-17"16,-23 43-9-16,14-7 10 0,-5-4-5 0,5 11-2 15,-9 5-5-15,9 7-2 0,-7 7-14 0,5 6-7 16,-2 3 18-16,6 4-22 0,0 0 19 0,0 5-11 15,2-7-13-15,-3 0 6 0,3-3-11 16,1-3 9-16,1-8-12 0,1-7 2 0,6-2-15 16,-3-13-3-16,8 2-17 0,-9-39-11 0,24 56-42 15,-24-56-57-15,34 34-114 0,-34-34-196 16,0 0-32-16,52 5 234 0</inkml:trace>
  <inkml:trace contextRef="#ctx0" brushRef="#br0" timeOffset="1268.1641">5455 1426 1540 0,'-32'-7'85'0,"32"7"-29"16,-27 10-26-16,27-10-10 0,0 0-10 15,0 0-7-15,0 0-6 0,0 0-2 0,0 0 0 16,27 13-2-16,0-13-16 0,3-11-31 16,19 11-52-16,-10-32-82 0,35 30-119 0,-13-17-207 15,-2-12 34-15,20 26 429 0</inkml:trace>
  <inkml:trace contextRef="#ctx0" brushRef="#br0" timeOffset="1564.9828">6518 1296 1142 0,'-43'-23'154'16,"43"23"-88"-16,-41-24-7 0,41 24 5 15,-38-16-2-15,38 16-7 0,-48-1-9 16,21 6-6-16,-3 4-6 0,1 5 1 0,-3 2-8 16,3 11 1-16,-3-2-6 0,5 7 3 0,-2 0-3 15,4 2 4-15,0 2-9 0,11 4 4 0,-1 0-11 16,5-3 0-16,8-3-6 0,4-7 0 0,8-1-6 16,-10-26 3-16,42 38-3 0,-12-27-4 0,13-8-5 15,4-3-8-15,12-7-18 0,0-11-13 16,13-1-36-16,-15-28-46 0,31 28-59 0,-33-46-90 15,31 19-173-15,-3 2-32 0,-20-22 270 0</inkml:trace>
  <inkml:trace contextRef="#ctx0" brushRef="#br0" timeOffset="1940.0528">7210 549 1494 0,'-34'16'103'0,"18"16"-32"16,-11-3-18-16,11 12-1 0,-7 0-13 0,3 9 2 15,-5 0-10-15,3 7 5 0,-1 0-8 0,3 5-9 16,6 2 13-16,-2 6-22 0,0-3 17 0,5 5-16 16,-3-5-11-16,-1-4 0 0,6-3 0 0,-1-3 0 15,2-9 0-15,7-1 0 0,1-10 0 16,1-10 0-16,-1-27 0 0,11 32 0 16,-11-32 0-16,0 0 0 0,34 20 0 0,-34-20 0 15,41-11 0-15,-41 11 0 0,51-48 0 0,-17 12 0 16,2-5 0-16,-1-5 0 0,3 3 0 0,-6 0 0 15,-1 2 0-15,-4 6 0 0,-4 4 0 0,-2 3 0 16,-21 28 0-16,31-43 0 0,-31 43 0 0,0 0 0 16,0 0 0-16,27-21 0 0,-27 21 0 15,0 0 0-15,2 25 0 0,-2-25 0 0,3 48 0 16,-5-22 0-16,2 8 0 0,-7-2 0 0,7 2 0 16,0-3-14-16,6 4-14 0,-3-3-4 0,6 0-14 15,-9-32-5-15,22 50-20 0,-22-50-21 16,41 41-39-16,-41-41-58 0,46 25-87 0,-46-25-145 0,35-2-51 15,2 15 249-15</inkml:trace>
  <inkml:trace contextRef="#ctx0" brushRef="#br0" timeOffset="2299.5552">7707 1246 1477 0,'0'0'98'0,"-43"23"-45"16,43-23 0-16,-27 34-6 0,27-34-3 15,-24 44-13-15,15-20-7 0,9-24-13 0,-5 46-1 16,5-46-8-16,18 41 1 0,-18-41-3 0,38 32 3 16,-13-21-1-16,5-2 0 0,6-6 2 15,4 4 3-15,-3-7 2 0,6-3-1 0,-3-6-2 16,-3-2-5-16,-4 0 0 0,-1-1-1 0,-7 0 3 16,-25 12-2-16,39-29 3 0,-39 29 3 0,22-32 4 15,-22 32 0-15,5-34 3 0,-5 34-5 16,-7-36 0-16,7 36-4 0,-20-35 1 0,20 35-4 15,-37-23 0-15,37 23-1 0,-49-13 1 0,22 13-1 16,-3 7 0-16,-1 2 3 0,-1 11 1 0,0-1 5 16,1 8-1-16,3-2 5 0,-1 5-5 0,2-1 1 15,2 3-9-15,9 0-1 0,3-5 0 0,6 5 0 16,7-9 0-16,0-23 0 0,9 41 0 16,-9-41 0-16,41 27-3 0,-12-20-11 15,11-4-15-15,1-10-17 0,14 4-19 0,-1-20-44 16,25 21-88-16,-27-45-160 0,25 22-232 0,-2-1 45 15,-12-19 451-15</inkml:trace>
  <inkml:trace contextRef="#ctx0" brushRef="#br0" timeOffset="2627.7122">8635 1134 1530 0,'-39'-16'253'16,"10"17"-194"-16,-5-6-21 0,4 10-2 0,1-3-12 15,-2 4 0-15,3 1-6 0,28-7-2 0,-43 16-4 16,43-16-3-16,-25 19-7 0,25-19 1 15,-13 32-2-15,13-32 2 0,-4 36-1 0,4-36 2 16,13 43-1-16,-13-43 2 0,27 41 0 0,-27-41-5 16,39 30 0-16,-39-30 0 0,43 25 0 15,-43-25 0-15,45 16 0 0,-45-16 0 0,41 11 0 16,-41-11 0-16,38 14 0 0,-38-14 0 0,36 12 0 16,-36-12 0-16,30 9 0 0,-30-9 0 0,27 20 0 15,-27-20 0-15,0 0 0 0,25 39 0 0,-25-39 0 16,0 41 0-16,-9-14 0 0,0 5 0 0,-10 2 0 15,-5-2 0-15,-6 0 0 0,-4 4 0 16,2-4 0-16,1-6 0 0,2-1 0 0,29-25 0 16,-37 31 0-16,37-31 0 0,0 0 0 15,0 0 0-15,0 0-19 0,0 0-53 0,46-15-49 16,-19-35-126-16,32 15-377 0,4-15 7 0,2-2 271 16</inkml:trace>
  <inkml:trace contextRef="#ctx0" brushRef="#br0" timeOffset="2768.3906">9331 1392 1997 0,'-29'20'50'16,"2"-10"-50"-16,27-10 0 0,-36 25 0 0,36-25 0 15,-30 11 0-15,30-11 0 0,0 0 0 0,0 0 0 16,0 0 0-16,0 0 0 0,0 0 0 0,0 0-49 16,32-11-140-16,-32 11-470 0,34-34 0 15,-2 17 169-15</inkml:trace>
  <inkml:trace contextRef="#ctx0" brushRef="#br1" timeOffset="9440.0734">3077 2319 444 0,'0'0'158'0,"0"0"-129"0,0 0-20 0,0 0-9 16,0 0-2-16,0 0 7 0,0 0 13 0,0 0 11 15,0 0 4-15,0 0 7 0,25-31-5 16,-25 31-1-16,0 0-4 0,36-30 4 0,-36 30-5 16,25-14-2-16,-25 14-4 0,0 0-6 0,28-7-5 15,-28 7-2-15,0 0-1 0,0 0 3 0,27 3 1 32,-27-3 0-32,0 0 0 0,0 0-4 0,36 14-2 15,-36-14-1-15,31 6-2 0,-31-6 1 0,43 0 2 16,-15-4 3-16,3 2 2 0,-1-5 2 15,6 4-1-15,-2-4 1 0,2 1-1 0,4-3 1 0,-3 4-2 16,-1-4-1-16,3 6-5 0,-3-3-2 0,-2 4-2 16,2 1-1-16,-2 1 1 0,-1 0 0 0,-3 1-1 15,2 3 0-15,-1 0 0 0,3-1 0 0,-2 1 1 0,6-4-1 16,-1 5 0-16,1-3 1 0,1 0 5 16,3-2 5-16,2 1 3 0,-1-4 2 0,6 3-3 15,-4-4-3-15,5 1-1 0,-2-1 0 16,1 1 0-16,-5 1 0 0,5-2-2 0,-4 1 0 15,1-1-4-15,-3 4-2 0,0-3 0 0,0 3-2 0,-5 3 0 16,-2-3 0-16,0 4 0 0,-2-1 0 0,0 3 1 16,0-3-1-16,-4 1 1 0,4 1 1 0,-3-1-2 0,1-1 3 15,4 1 0-15,-6 1-3 0,6-3 4 16,2-2-4-16,-2 0 0 0,3 0 0 16,1-2-1-16,1-3 2 0,-2 1 0 0,4 1 0 15,0-3-1-15,2 3 1 0,-4-4-2 0,-1 1 2 16,1-1-1-16,-2 4 1 0,-1-1 1 0,0 0-2 15,-1 1 0-15,1 1 1 0,-4-2-1 0,0 4 1 16,2 0-1-16,2 0 0 0,-3 0 1 0,5 4-1 31,-1-2 1-31,-1-2-1 0,1 2-1 16,1-2 2-16,-1 0 0 0,1 0-2 0,3 0 2 16,0-2-1-16,0 2-1 0,0-2 2 0,0-2-1 15,-6 4 1-15,3-3-1 0,-4 1 0 0,0 2-1 16,-2-2 2-16,0 1 0 0,-6 1 0 0,5-2-1 15,-3 0 0-15,-3 2 0 0,0 0 0 0,-27 0 0 0,46 2-1 0,-46-2 2 0,44 5-1 16,-44-5 1-16,43 5 0 0,-43-5-1 16,46 6-1-16,-46-6 0 0,47 2 0 0,-47-2 0 15,46 1 2-15,-21-1-1 0,-25 0 0 0,45 0 0 32,-45 0-1-32,45-3 1 0,-45 3 0 0,45-9 0 0,-45 9 0 0,45-7 1 0,-45 7 1 0,39-9-1 31,-39 9 3-31,31-9 2 0,-31 9 4 0,0 0 0 15,26-11 1-15,-26 11-4 0,0 0-3 0,0 0-3 16,0 0 0-16,27-3 0 0,-27 3 0 0,0 0-1 16,0 0 0-16,27-2 0 0,-27 2-1 0,0 0 1 15,29-2-1-15,-29 2 1 0,0 0-1 0,36-2 0 16,-36 2 0-16,0 0 2 0,30-3-1 0,-30 3 0 16,0 0 0-16,0 0 0 0,31-4-1 0,-31 4 1 15,0 0 1-15,0 0-1 0,32-3 0 0,-32 3 0 0,27-2-1 16,-27 2 1-16,41-5 0 0,-16 3-1 15,2 2 0-15,5-4 1 0,-1 4 1 0,3 0 0 16,-5 0-1-16,1 0 0 0,-3 0 0 0,-27 0 0 16,45 4-1-16,-45-4 1 0,34 5-1 0,-34-5 1 15,28 4-1-15,-28-4 0 0,0 0 1 0,26 7 0 0,-26-7 1 16,0 0-1-16,0 0 1 0,0 0 0 0,0 0 1 31,0 0-1-31,0 0 1 0,0 0-1 16,0 0-2-16,0 0 0 0,0 0 2 15,0 0-1-15,0 0 1 0,25 0 0 0,-25 0-1 16,0 0 0-16,0 0 0 0,27-7 0 0,-27 7 0 16,0 0-1-16,30-2 1 0,-30 2 0 0,0 0-1 15,0 0 1-15,29-2-1 0,-29 2 0 0,0 0 1 16,0 0 0-16,0 0 0 0,0 0 0 0,0 0 0 0,0 0 0 16,0 0 1-16,0 0 0 0,0 0 0 0,0 0-1 15,0 0-3-15,0 0-6 0,0 0-10 0,0 0-15 16,0 0-21-16,0 0-29 0,0 0-41 0,0 0-47 15,0 0-202-15,0 0-26 0,0 0 198 0</inkml:trace>
  <inkml:trace contextRef="#ctx0" brushRef="#br2" timeOffset="18111.8082">1338 2974 242 0,'0'0'102'16,"0"0"-23"-16,0 0-4 0,-23-9 8 0,23 9 4 15,0 0 3-15,0 0 0 0,-40 29-15 0,40-29-22 16,-23 36 6-16,14-8-25 0,-5-1 10 0,5 8-1 15,-6-1-6-15,5 11 2 0,-5-1-14 0,5 8-1 16,-5 2-16-16,3 1 4 16,1 0-12-16,-2-2 6 0,6-3-9 0,-5-5 7 15,6-2-7-15,-1-8 7 0,0-4-6 0,7-31 3 16,0 39-3-16,0-39 1 0,0 0 0 0,0 0 1 16,0 0 1-16,0 0 5 0,0 0 12 0,34-18 3 15,-21-14 6-15,6-4-7 0,1-15-1 0,3-5-11 16,1-6 12-16,3-2-8 0,-6-4 17 0,2 2-4 15,-5-2 13-15,2 4-11 0,-4-5 6 16,4 5 2-16,-8-2-28 0,3 2 23 0,-5 1-29 16,3 12 5-16,-4 8 3 0,2 9-8 0,-11 34 4 31,10-36-2-31,-10 36 1 0,0 0-3 0,0 0-2 16,0 0-1-16,0 0 0 0,9 25 1 0,-1 7-3 15,6 11 8-15,-3 12-10 0,3 4-7 0,-1 5 27 0,1 2-27 16,2-2 25-16,2 1-8 0,2-7-9 15,1-2 9-15,1-3-10 0,3-3 8 0,0-4-15 16,-2-5 0-16,2-2-17 0,-5-8-9 0,7 4-19 16,-27-35-6-16,38 52-20 0,-38-52-18 0,28 39-44 0,-28-39-66 15,0 0-199-15,0 0-27 0,0 0 352 0</inkml:trace>
  <inkml:trace contextRef="#ctx0" brushRef="#br2" timeOffset="18268.0654">1268 3361 1486 0,'-36'7'83'0,"36"-7"-27"0,0 0-36 0,0 0-22 16,0 0-1-16,0 0 0 0,0 0 4 0,54-7 2 15,-14 3 0-15,8-8 0 0,13-8-4 0,11-3-1 16,8-5-24-16,15 1-38 0,-11-21-87 16,33 21-246-16,-22-9-136 0,-5-3 61 15,3 23 472-15</inkml:trace>
  <inkml:trace contextRef="#ctx0" brushRef="#br2" timeOffset="18794.0073">3417 3021 1101 0,'-19'-36'132'0,"19"36"-66"0,0 0-46 31,-27-20 19-31,27 20-19 0,-29-3-2 0,29 3-5 16,-41 11-22-16,12 1 20 0,0 8-12 16,-6 1 23-16,-1 13 12 0,-4-6 1 0,6 13 9 15,-5-10-8-15,10 4-1 0,2-6-17 0,9-6-5 16,18-23-11-16,-16 36-1 0,16-36-4 0,0 26 2 16,0-26-3-16,0 0 1 0,34 27 1 0,-34-27 2 0,47 5 0 15,-18-8 0-15,5-3 1 0,1-4-2 0,7-1 3 16,-3 0-3-16,2-3 1 0,-7 7 1 15,0-2-1-15,-5 6 1 0,-29 3-1 0,34 0 0 16,-34 0-2-16,0 0 2 0,0 0 1 16,9 33 4-16,-9-33-3 0,-21 50 4 0,-1-14-7 15,-3 3 5-15,-7 2-7 0,0-3 7 0,-1 1-7 16,3-7 6-16,3-2-7 0,5-5 4 0,22-25-15 16,-25 30-22-16,25-30-33 0,0 0-26 0,25 22-32 15,-25-22-26-15,49-13-34 0,-26-12-70 16,11-9-156-16,25 18 123 0,-23-32 291 0</inkml:trace>
  <inkml:trace contextRef="#ctx0" brushRef="#br2" timeOffset="19275.2508">3928 3085 981 0,'0'0'113'16,"-27"-16"-28"-16,27 16-20 0,-27 5-11 0,27-5-12 15,-30 14-17-15,30-14-8 0,-36 32-3 0,36-32 6 16,-39 43 0-16,23-14 7 0,-6-6-4 0,8 9 5 0,-4-4-5 0,9-1 1 15,-2 2-10-15,4-3-1 0,1 1-8 0,6-2 3 16,0-25-3-16,6 39 4 0,-6-39-3 0,14 36 0 16,-14-36-5-16,27 27 1 0,-27-27-2 31,38 16 1-31,-38-16 0 0,45 5-1 0,-20-10 1 0,2 1 0 0,-1-7 0 0,1-5-1 0,4-3 2 16,-3-3-3-16,-1-4 3 0,2-1-3 0,-4-2 1 15,-2 1-5-15,-1 1 4 0,-4-1-3 0,-18 28 4 16,29-43-1-16,-29 43 3 0,14-36-2 0,-14 36 4 15,0 0-3-15,5-26 4 0,-5 26-1 0,0 0 1 32,0 0 0-32,0 0-2 0,0 0-2 15,0 0-2-15,0 0-1 0,-25 30-2 0,25-30 3 16,-12 44-2-16,6-17 4 0,3 3-4 0,1-1 5 16,2-1-6-16,2 3 6 0,3-6-6 0,-5-25 5 15,16 48-3-15,-16-48 1 0,27 30-3 0,-27-30 3 16,32 20-2-16,-32-20 2 0,36 3 5 0,-36-3-1 15,38-10 3-15,-38 10 3 0,39-32 4 16,-39 32-2-16,38-43 2 0,-18 14-7 0,-2 1-1 16,-4-4-3-16,-2-2 2 0,-1 2-5 0,-2 3 3 15,-2-1-5-15,2-2-2 0,-5 5-10 0,1 2-7 16,-5-3-17-16,0 28-8 0,2-38-15 16,-2 38-8-16,4-25-10 0,-4 25-27 0,0 0-34 15,0 0-60-15,0 0-94 0,0 0-129 0,34 2 231 16,-34-2 193-16</inkml:trace>
  <inkml:trace contextRef="#ctx0" brushRef="#br2" timeOffset="19494.0045">4941 3038 858 0,'0'0'298'0,"0"0"-208"0,-25 27-23 15,25-27 6-15,-18 34-13 0,13-9-12 16,5-25-5-16,-24 52-1 0,24-52-6 15,-27 55 2-15,17-27-23 0,-1 3-3 0,0-3-8 16,4-1 4-16,-2-2-7 0,5-2 1 0,4-23-6 16,2 43 3-16,-2-43-6 0,11 28-6 0,-11-28-18 15,0 0-14-15,38 27-21 0,-38-27-15 0,37-3-39 16,-26-22-70-16,32 3-196 0,-2-6-93 16,-12-24 208-16</inkml:trace>
  <inkml:trace contextRef="#ctx0" brushRef="#br2" timeOffset="19634.7539">5009 2771 1133 0,'-38'-7'285'0,"3"14"-256"0,4-1-23 15,31-6-5-15,-39 8-1 0,39-8-15 16,0 0-38-16,0 0-57 0,0 0-55 0,-8-25-68 16,34-3-158-16,9 14-22 0,-11-31 340 0</inkml:trace>
  <inkml:trace contextRef="#ctx0" brushRef="#br2" timeOffset="19837.9257">5604 2559 1188 0,'-36'25'85'16,"17"14"-34"-16,-8-5 3 0,14 11 13 16,-10-6-9-16,10 13 4 0,-6-10-23 0,4 10-19 15,-5-4 20-15,10 6-33 0,-5-5 20 0,6 1-16 16,0 2-11-16,6-4 4 0,-1-5-7 0,3 0 4 15,1-6-12-15,0 1-1 0,3-3-8 16,-1-10-8-16,7 2-11 0,-9-27-12 0,14 32-28 16,-14-32-26-16,0 0-61 0,0 0-82 0,0 0-226 15,43 9 25-15,-46-38 421 0</inkml:trace>
  <inkml:trace contextRef="#ctx0" brushRef="#br2" timeOffset="19994.246">5299 3095 1481 0,'0'0'65'0,"0"0"-35"0,0 0-18 0,0 0-11 16,0 0-7-16,0 0 0 0,0 0 1 0,0 0 1 15,0 0-4-15,42 17-17 0,-42-17-17 0,59-8-28 16,-29-8-35-16,22 16-60 0,-20-23-72 0,19 4-237 16,6 22 60-16,-21-26 387 0</inkml:trace>
  <inkml:trace contextRef="#ctx0" brushRef="#br2" timeOffset="20244.477">6219 3021 1123 0,'0'0'99'0,"-31"-11"-23"0,31 11 0 16,-34-13-5-16,6 6-6 0,28 7-8 16,-47 0-12-16,47 0-3 0,-43 13-8 0,43-13-3 15,-48 23-7-15,48-23 2 0,-50 39-10 0,28-12 2 16,-1 0-5-16,3 1 0 0,4 1-3 0,3-1 1 15,4-5-9-15,9-23 1 0,-3 43-5 0,3-43 1 16,12 36-4-16,-12-36 2 0,31 28-3 0,-31-28-8 16,52 15-3-16,-16-15-6 0,8-4-12 0,1-16-9 15,16 4-33-15,-9-23-40 0,27 20-70 16,-27-37-63-16,32 14-192 0,-1 2-19 0,-15-24 291 16</inkml:trace>
  <inkml:trace contextRef="#ctx0" brushRef="#br2" timeOffset="20572.8669">6766 2586 1538 0,'-52'21'87'15,"18"15"-33"-15,0-4-13 0,5 9 1 0,-7 0-12 16,6 5 1-16,-3-1-8 0,5 5-10 0,1-9 24 16,7 7-29-16,4-9 18 0,3 0-13 0,6 0-8 15,4-3 2-15,1-4-6 0,4-5 4 0,3-2-7 16,-5-25 4-16,20 32-3 0,-20-32 1 15,28 23-1-15,-28-23-1 0,38 7 0 16,-38-7 0-16,43-3 1 0,-43 3 2 0,39-13 1 16,-39 13-2-16,33-23 3 0,-33 23-2 0,23-29 3 15,-23 29-3-15,20-39 3 0,-20 39-3 0,19-35 3 16,-19 35-1-16,18-27 1 0,-18 27-1 0,0 0-1 16,0 0-1-16,0 0-1 0,0 0 0 0,0 0-1 15,0 0 0-15,27 23-1 0,-16 4 4 0,0 1-7 16,5 8-3-16,0 3-15 0,-2-3-11 15,6 3-22-15,-4-7-28 0,15 13-69 0,-31-45-119 16,36 25-312-16,1-15 27 0,-3-22 350 0</inkml:trace>
  <inkml:trace contextRef="#ctx0" brushRef="#br2" timeOffset="21479.2516">7968 3176 886 0,'31'-4'180'0,"-31"4"-133"16,0 0-28-16,0-32-11 0,0 32 5 0,0 0 19 15,0 0 12-15,0 0 10 0,0 0-8 0,0 0-17 16,0 0-15-16,0 0-12 0,0 0-2 0,-23 32 1 15,17-5 7-15,-5-2-2 0,4 2 6 16,-2 1-4-16,6-1 2 0,3-27-7 0,-7 44 3 16,7-44-9-16,0 34-8 0,0-34-24 0,14 27-27 15,-14-27-54-15,0 0-58 0,41 14-165 16,-41-14-102-16,29-23 195 0</inkml:trace>
  <inkml:trace contextRef="#ctx0" brushRef="#br2" timeOffset="21635.545">8074 2641 1262 0,'-41'9'78'0,"41"-9"-45"15,-49 23-23-15,49-23-8 0,-28 22-7 16,28-22-5-16,0 0-23 0,-11 30-25 0,11-30-37 16,0 0-39-16,39 39-48 0,-39-39-132 0,42-7-64 15,13 18 203-15</inkml:trace>
  <inkml:trace contextRef="#ctx0" brushRef="#br2" timeOffset="21979.2373">8698 2916 1142 0,'-41'16'90'0,"14"10"-37"15,-11-10-3-15,13 7-22 0,-7-3 20 16,7 9 9-16,-2-12-15 0,7 8-1 15,20-25-11-15,-36 43-5 0,36-43-13 0,-23 38-3 16,23-38-9-16,-4 30 1 0,4-30-5 0,20 28 2 16,-20-28-2-16,39 20 2 0,-12-13-1 0,6-3 0 15,-3-3-2-15,4-2-1 0,-2-3 1 0,1-3 1 16,-6 3 4-16,-27 4 0 0,37-12 2 0,-37 12-1 16,0 0 3-16,0 0 7 0,0 0 12 15,0 0 5-15,0 0-3 0,0 0-8 0,0 0-12 16,0 0-5-16,-39 25-1 0,39-25 2 0,-47 30-3 15,47-30 3-15,-45 39-3 0,45-39 3 0,-39 43-4 16,39-43 2-16,-32 43-10 0,32-43-11 16,-15 37-25-16,15-37-24 0,6 27-38 0,-6-27-55 15,0 0-99-15,39 25-236 0,-39-25 42 0,50 2 401 16</inkml:trace>
  <inkml:trace contextRef="#ctx0" brushRef="#br2" timeOffset="22782.1377">10051 3076 996 0,'0'0'61'0,"-34"-13"-18"16,34 13 13-16,-36-10-2 0,36 10-3 0,-30 0-11 15,30 0-16-15,-36 10-5 0,36-10-6 0,-43 22 4 16,43-22 5-16,-39 35 6 0,39-35 1 0,-38 49 6 16,15-26-8-16,6 12 5 0,-2-6-8 0,3 5 6 15,-4-2-8-15,7 3 2 0,-1-4-8 0,5-3-1 16,-2-1-8-16,11-27 0 0,-3 37-5 16,3-37 0-16,14 24-3 0,-14-24 2 0,30 12 0 0,-4-12 0 15,4-9 2-15,2-2-2 0,11-8 2 16,4-10-3-16,0-3 3 0,8-3-4 0,-5-8 5 0,0 2-6 15,-1 2 6-15,-4 3-6 0,-6 2 5 0,-5 6-5 16,-5 4 5-16,-29 24-4 0,38-32 4 0,-38 32-2 16,0 0 1-16,0 0 3 0,0 0 1 15,0 0 1-15,0 0-1 0,0 0-3 0,0 0-2 16,1 32-1-16,-8-5-3 0,-2 2 4 0,4 3-8 16,-2-5-4-16,5 5-22 0,2-32-21 0,7 58-33 15,-7-58-28-15,30 49-66 0,-30-49-62 0,51 3-241 16,-5 13 30-16,-13-32 378 0</inkml:trace>
  <inkml:trace contextRef="#ctx0" brushRef="#br2" timeOffset="23510.8101">11437 3186 1117 0,'0'0'105'0,"0"0"-57"0,0 0-10 0,0 0 0 15,0 0-7 1,0 0-14-16,0 0-11 0,-31 6-8 0,31-6 3 16,-12 39-4-16,5-14 7 0,-2 2 2 0,1 6 10 15,-1 1 0-15,2 7 9 0,-2-3-10 0,2 8 5 16,-4-5-1-16,6 2 7 0,-4-4-2 0,4 0 5 16,-2-7-14-16,3 2 6 0,4-34-7 0,-9 41-2 15,9-41-3-15,0 0-3 0,0 0-5 16,0 0 0-16,0 0 1 0,0 0 0 0,0 0 4 0,0 0 5 15,27-23 3-15,-16-2-4 0,-1-9 2 0,1-7-11 16,3-2 4-16,-5 1-7 0,2-3 6 0,-2 6-6 16,-2-2 6-16,0 2-5 0,1-1 4 0,-3 1-4 15,6 5 4-15,-2 1-6 0,0 2 6 0,0 5-5 16,3 1 4-16,-12 25-5 0,25-36 2 16,-25 36-2-16,31-20 1 0,-31 20-2 0,37-9 0 15,-37 9-2-15,47-3-1 0,-22 3 1 0,2 3-2 0,2 3 1 16,-2 4-3-16,-1-1 2 0,1 6-3 0,0-3 2 15,-27-12 0-15,40 29 4 0,-40-29 1 0,32 32 3 16,-32-32 0-16,18 32 2 0,-18-32-1 0,0 30 3 16,0-30-3-16,-16 32 4 15,16-32-1-15,-34 36 2 0,34-36-1 0,-49 34 5 16,17-22-3-16,0 4 2 0,-1-7-1 0,-1 4-1 16,2-3-3-16,-2-3 0 0,5 2-2 0,-5 0 0 15,7-2-1 1,-1 4 3-16,-3-2-1 0,8 3 2 0,23-12-3 0,-47 32 3 15,47-32-3-15,-39 56 6 0,19-17-3 0,2 7 8 16,-3 9-7-16,1 10-8 16,0 1 23-16,-1 5-25 0,1 0 20 0,0-1-8 15,4-3-12-15,4-3 2 0,1-3-18 0,4-11-8 16,7 9-42-16,-9-24-29 0,21 17-74 0,-12-52-91 16,0 36-245-16,13-11 23 0,-13-25 375 0</inkml:trace>
  <inkml:trace contextRef="#ctx0" brushRef="#br2" timeOffset="24333.1324">12598 3140 836 0,'-45'-23'233'0,"45"23"-136"16,-44-2-11-16,44 2 2 0,-54 5-8 0,27 11-14 16,-12-8-12-16,6 17-3 0,-12-8-8 15,6 12 2-15,-9 3-10 0,5 4 1 0,-6 3-11 16,3 7 2-16,3-1-10 0,3 3 1 0,4-5-10 15,6-1 3-15,5-1-9 0,5-5 3 0,6-6-7 16,5-1 3-16,9-29-5 0,3 35 2 0,-3-35-2 16,29 22 3-1,-29-22-1-15,52 5 2 0,-18-10 0 0,4-10-2 0,3-4 3 0,7-4-2 16,4-11 3-16,4-4-4 0,-2-4 6 0,-1-3-9 16,-2 1 5-16,-3-3-9 0,-5 5 4 0,-4-3-4 15,-8 6 6-15,-4 3-1 0,-11 8 6 0,0-3-4 16,-16 31 4-16,16-41-2 0,-16 41 2 0,0 0 0 15,-2-30 1-15,2 30 0 0,0 0-3 0,0 0-1 16,-27 11-3-16,27-11 1 0,-26 34 0 0,26-34 4 16,-34 53-3-16,14-21 5 0,2 0-5 15,0 7 4-15,5-3-5 0,1 0 4 0,5-1-4 16,3-6 3-16,4-2-4 0,0-27 1 0,20 35-9 16,-20-35 0-16,37 23-6 0,-11-19-1 0,6-2-3 15,0-11-1-15,9 0-3 0,1-9-2 16,4 0-1-16,-1-12-7 0,5 9 3 0,-10-10-6 15,4 6 12-15,-8-5 4 0,-3 7 15 0,-3 1 4 16,-5 5 6-16,-25 17 2 0,29-25 11 16,-29 25 13-16,0 0 20 0,0 0 9 0,0 0-4 15,0 0-15-15,0 0-19 0,0 0-12 0,0 0-7 16,-34 35 2-16,34-35 1 0,-38 47 6 0,17-17-3 16,1 4 4-16,0-2-8 0,0 4 10 0,-1-3-5 15,5-4 5-15,5-4-4 0,11-25-2 0,-16 43-4 16,16-43 2-16,0 0-4 0,-5 30 2 15,5-30-3-15,0 0-1 0,0 0 2 16,0 0 0-16,25-7 2 0,-25 7 1 0,23-31 2 16,-23 31-4-16,38-51 4 0,-19 19-5 0,1-4 5 15,0 0-4-15,-4-3 6 0,4 4-4 0,-6-1 6 16,-2 6-4-16,1-2 4 0,1 7-3 0,-14 25 0 16,24-43-4-16,-24 43 2 0,16-23-3 0,-16 23 0 15,0 0-1-15,0 0-2 0,0 0-1 16,0 0-6-16,23-16-6 0,-23 16-8 0,0 0-13 15,31 3-15-15,-31-3-25 0,32-3-31 0,-32 3-39 16,52-16-73-16,-38-9-89 0,17-2-183 0,15 18 102 16,-17-32 389-16</inkml:trace>
  <inkml:trace contextRef="#ctx0" brushRef="#br2" timeOffset="24520.6774">13892 2479 1494 0,'-35'18'80'0,"9"21"-32"16,-4-3-13-16,3 10 1 0,2 2-17 0,2 7-3 16,-2 8-14-16,3-3 8 0,4 8 6 0,2-2-27 15,11 2 24-15,-1-1-30 0,6-1-9 16,-2-11-10-16,11 8-50 0,-10-22-20 0,24 21-81 16,-28-35-90-16,21 3-215 0,7 8 19 0,-23-38 416 15</inkml:trace>
  <inkml:trace contextRef="#ctx0" brushRef="#br2" timeOffset="24692.5939">13536 3092 1683 0,'0'0'138'0,"-43"3"-82"0,43-3-9 0,-33 2-13 16,33-2-10-16,0 0-15 0,0 0-13 0,0 0-7 15,0 0-7-15,0 0-6 0,40-3-12 0,-1 1-12 16,6-16-45-16,29 22-94 0,-21-44-142 0,28 23-269 15,10 2 70-15,-5-17 414 0</inkml:trace>
  <inkml:trace contextRef="#ctx0" brushRef="#br2" timeOffset="25208.2619">15115 3140 896 0,'-9'-23'149'16,"9"23"-54"-16,-34-18-13 0,9 7-5 0,25 11-18 16,-45-3-17-16,45 3-8 0,-54 9-5 0,31-2-1 15,-8 2-2-15,4 5 3 0,-5 2 1 0,5 11 7 16,-3-4-2-16,1 11 6 0,1-4-7 16,2 6 2-16,0-4-9 0,8 7-1 0,0-7-13 15,9 2-1-15,5-9-9 0,4-25-1 0,9 39-3 16,-9-39 3-16,27 29-4 0,-27-29 4 15,43 19-1-15,-16-15 0 0,3-4 1 0,3-6 0 16,1-4 0-16,5-6 0 0,-3-7 1 0,7-2-4 16,-5-6 5-16,-3-1-6 0,-2-2 4 0,-8 2-2 15,-2 0 4-15,-5 0-5 0,-7 7 5 16,-2-2-4-16,-4 1 3 0,-5 26-2 0,-2-48 1 16,2 48-4-16,-12-36-1 0,12 36-5 0,0 0-1 15,-31-30-5-15,31 30-3 0,-25-2-7 0,25 2-9 16,-27 12-11-16,27-12-19 0,-21 25-16 0,24 2-29 15,-3-27-38-15,4 36-55 0,-4-36-56 0,0 0-211 16,50 30 73-16,-50-30 395 0</inkml:trace>
  <inkml:trace contextRef="#ctx0" brushRef="#br2" timeOffset="25442.6464">15943 2488 1373 0,'-27'-9'69'0,"-11"-5"-23"0,10 10 4 16,-6 2 2-16,5 11-8 0,-7 2-12 0,2 10-4 15,-2 4-4-15,2 9 1 0,-2 7-10 0,2 5 1 16,4 10-12-16,1 6 6 0,6 2-11 16,0 6-8-16,3 1 22 0,5-2-24 0,3-3 18 15,7 0-9-15,6-9-23 0,-1-3-13 0,15-3-19 16,-10-17-34-16,22 16-48 0,-27-50-31 15,38 61-108-15,-26-31-189 0,-12-30 34 0,36 36 347 16</inkml:trace>
  <inkml:trace contextRef="#ctx0" brushRef="#br2" timeOffset="25598.9683">15405 3099 1143 0,'0'0'421'15,"-55"-7"-306"-15,55 7-32 0,-34-11-24 16,34 11-13-16,0 0-19 0,0 0-15 15,0 0-14-15,0 0-3 0,0 0-1 0,0 0-3 16,26 13-6-16,-26-13-10 0,63 10-22 0,-23-17-42 16,24 20-77-16,-19-38-112 0,32 18-302 0,0 3 63 15,-5-17 351-15</inkml:trace>
  <inkml:trace contextRef="#ctx0" brushRef="#br2" timeOffset="26286.4714">16997 3144 903 0,'0'0'161'0,"-29"-20"-41"0,29 20-15 16,-30-16-8-16,30 16-20 0,-31-11-16 15,31 11-12-15,-34-5-9 0,34 5-9 0,-41 3-9 0,41-3-6 16,-47 13-3-16,47-13 3 15,-48 23 0-15,48-23 5 0,-52 38-1 0,52-38 1 16,-43 46-5-16,23-19 2 0,1-2-6 0,2 3 3 16,1-1-5-16,6 0 1 0,10-27-5 0,-8 42 0 15,8-42-5-15,13 34 1 0,-13-34-2 0,25 23 2 16,-25-23-2-16,38 16 2 0,-38-16 0 0,48 2-1 16,-19-7 2-16,3-8-1 0,2-3 0 0,2-3 0 15,2-6 1-15,-4-6-3 0,-2-1 4 16,0-3-4-16,-5 6 4 0,-4-1-1 0,-5 5 6 15,-18 25 0-15,25-37 4 0,-25 37-2 16,0 0-1-16,0 0 0 0,0 0-1 0,0 0 0 16,0 0-2-16,0 0-2 0,0 0-5 0,0 0-1 15,-12 30-2-15,12-30-2 0,-22 52-5 0,12-26-5 16,4 3-12-16,1-4-7 0,8 1-16 16,-3-26-17-16,27 40-42 0,-27-40-44 0,61 28-116 15,-30-28-282-15,15-9 42 0,17 9 305 0</inkml:trace>
  <inkml:trace contextRef="#ctx0" brushRef="#br2" timeOffset="26833.3789">18386 3183 1074 0,'0'0'231'0,"0"0"-151"0,-18-32-31 0,18 32-3 16,0 0 3-16,0 0-4 0,-18-31-6 15,18 31-9-15,0 0-6 0,-30-19-3 0,30 19-4 16,-27-13-1-16,27 13-1 0,-40 0 0 16,40 0 1-16,-46 13 4 0,21 1 0 0,25-14 4 15,-50 41-5-15,23-12 3 0,0-3-8 0,0 10 0 16,4-2-8-16,1 3 3 0,4-1-8 0,4-2 3 16,5-6-4-16,3 1-1 0,6-6-3 0,0-23 1 15,15 46-9-15,-15-46-1 0,34 29-8 16,-7-22-2-16,9-2-7 0,3-8-8 0,18 1-20 15,-5-21-27-15,25 16-40 0,-19-33-69 0,33 28-95 16,-12-15-208-16,-5-12 50 0,15 23 368 0</inkml:trace>
  <inkml:trace contextRef="#ctx0" brushRef="#br2" timeOffset="27007.4168">19162 3149 648 0,'-12'-29'223'0,"12"29"-58"0,0 0-25 15,0 0-27-15,-45-7-24 0,45 7-19 0,-31 2-10 16,31-2-3-16,-37 9-6 0,37-9-4 0,-38 20-11 15,38-20-3-15,-34 28-7 0,34-28-2 0,-32 39-8 16,32-39-4-16,-29 48-9 0,18-21 1 0,4 7-5 16,2 0 3-16,5 3-7 0,2-3 2 0,5 0-12 15,0-9-19-15,9 7-30 0,-16-32-16 16,43 43-66-16,-43-43-75 0,57 12-136 0,-24-5-148 31,-6-19 118-31,19 21 387 0</inkml:trace>
  <inkml:trace contextRef="#ctx0" brushRef="#br2" timeOffset="27430.8108">19277 2935 1220 0,'-18'38'400'0,"-11"-38"-334"16,29 0-25-16,-32 10-10 0,32-10-3 0,0 0-14 15,0 0-6-15,0 0-3 0,-2 34 6 16,2-34 3-16,0 0 8 0,29 32 0 0,-29-32 3 15,32 30-3-15,-32-30-1 0,31 40-8 0,-15-15 1 16,-5 1-7-16,1 3 3 0,-5 3-5 16,-3 2 2-16,-2 1-6 0,-8 3 3 0,3 1-6 0,-4 0 5 15,-1 2-4-15,-4-7 4 0,-1 2-2 16,2-6 2-16,-1-5-3 0,12-25 2 0,-18 43-3 0,18-43 2 16,0 0-2-16,0 0-1 0,0 0-2 0,0 0 1 15,0 0 1-15,0 0 0 0,29-13 3 0,-29 13-3 16,50-53 3-16,-21 14-3 0,6 1 4 15,-4-3-3-15,3-3 3 0,-5 3-3 16,-6 1 5-16,0 3-6 0,-7 1 5 0,0 3-4 16,-5-1 4-16,4 5-3 0,-10 2 4 0,-5 27-2 0,9-28 2 0,-9 28-1 15,0 0 0-15,0 0-1 0,0 0-3 0,0 0-6 16,0 0-10-16,0 0-7 0,0 0-6 0,0 0-3 16,20 28-1-16,-20-28-5 0,32 24-14 0,-32-24-14 15,47 25-17-15,-47-25-17 0,62 19-37 16,-62-19-40-16,72 7-75 0,-36 0-123 0,-2-14-49 15,25 27 255 1</inkml:trace>
  <inkml:trace contextRef="#ctx0" brushRef="#br2" timeOffset="27746.994">20225 3208 541 0,'0'0'80'16,"0"0"-58"-16,11-32 11 0,-11 32 24 0,0 0 33 15,0 0 19-15,9-32 18 0,-9 32-6 0,0 0-2 0,0 0-13 16,0 0-11-16,0 0-8 0,0 0-13 16,0 0-9-16,-29-29-14 0,29 29-7 0,-27-3-5 15,27 3-4-15,-43 5-3 0,43-5-1 16,-46 19-8-16,19-4-3 0,0 3-9 0,-2 1-1 16,-1 4-5-16,-1 4 2 0,3 0-4 0,-1 5 3 0,2-4-4 15,2 4 0-15,5 2-2 0,4-3 0 0,4-5 0 16,4 1 0-16,8-27 0 0,4 43 0 0,-4-43 0 0,23 30 0 15,-23-30 0-15,47 18 0 0,-17-16-5 0,3-8-2 16,6 1-6-16,2-9-4 0,6-2-6 31,1-7-10-31,2 3-9 0,-1-12-21 0,3 12-32 16,-16-15-36-16,19 22-70 0,-35-30-92 0,14 15-228 16,-2 12 45-16,-17-18 350 0</inkml:trace>
  <inkml:trace contextRef="#ctx0" brushRef="#br2" timeOffset="28178.7189">20501 3172 1322 0,'0'0'83'0,"0"0"-41"0,0 0 12 0,0 0 12 16,0 0 4-16,-16 30-6 0,16-30-4 0,0 0-14 0,-11 41-7 15,11-41-12-15,-19 40-2 0,6-12-5 0,0 2 2 16,-4 1-8-16,4 3 3 0,0-4-9 15,3 0 1 1,-1-5-5-16,11-25 0 0,-2 46-4 0,2-46 1 16,9 32-2-16,-9-32 1 0,0 0-2 0,29 24 1 15,-29-24-1-15,37-6-4 0,-6-3 0 0,-2-7-3 16,8-3-1-16,-1-4 0 0,3-6 3 0,-3 2-4 16,-5-1 4-16,1-2-2 0,-7 1 5 0,-3 4-1 15,-22 25 6-15,30-41-3 0,-30 41 3 16,23-34 0-16,-23 34 2 0,9-26 1 0,-9 26 2 15,0 0 1-15,0 0 1 0,0 0 0 0,0 0-1 0,0 0 0 16,-28-4-4-16,28 4 2 0,0 0-2 0,-20 36 2 16,20-36-2-16,-16 39 1 0,16-39-4 0,-14 44 1 15,14-44-2-15,-11 47 1 0,5-24-6 0,6-23-2 16,-7 48-8-16,7-48-3 0,-2 46-10 16,2-46-6-16,6 36-16 0,-6-36-13 0,23 28-21 15,-23-28-10-15,32 20-12 0,-32-20-14 0,43 4-22 0,-43-4-40 16,51-9-53-16,-26 3-124 0,-11-22-1 0,24 28 300 15</inkml:trace>
  <inkml:trace contextRef="#ctx0" brushRef="#br2" timeOffset="28371.8236">21188 3251 888 0,'0'0'186'0,"0"0"-61"0,0 0-34 0,-29 0-24 15,29 0-13-15,0 0-7 0,-27 32 3 0,27-32 0 16,-27 37-1-16,27-37-11 0,-27 45-4 0,27-45-12 15,-23 51 2-15,12-22-11 0,2 3 6 0,-1-5-3 16,4 1 0-16,6-28-3 0,-11 43-4 0,11-43-10 16,-3 34 1-16,3-34-11 0,7 28-9 15,-7-28-37-15,0 0-9 0,29 29-24 0,-29-29-34 16,0 0-49-16,0 0-108 0,30-32-195 0,-7 26 20 16,-19-28 401-16</inkml:trace>
  <inkml:trace contextRef="#ctx0" brushRef="#br2" timeOffset="28503.5276">21112 3088 1044 0,'-19'-42'106'0,"-8"-7"-15"0,12 25 16 0,-8-10-33 16,23 34-16-16,-23-27-49 0,23 27 1 15,0 0-24-15,-13-29-30 0,13 29-39 0,0 0-97 16,31-32-209-16,-31 32-92 0,32-16 174 0</inkml:trace>
  <inkml:trace contextRef="#ctx0" brushRef="#br2" timeOffset="28722.3508">21731 2650 1506 0,'-27'-4'88'0,"27"4"-34"0,0 0-4 16,-29 24-4-16,29-24-16 0,-27 32-2 16,13-4-3-16,1 8 5 0,-3 3-6 0,6 7 1 15,-3 10 5-15,-1 4-28 0,-2 3 18 16,-1 4-22-16,-2-1 2 0,6-2 8 0,-3 2-12 15,-2-5-6-15,9-4-11 0,-2-5 1 0,8-3-22 16,-4-11 10-16,10 1-25 0,-3-39-31 0,4 55-52 16,-4-55-63-16,11 25-119 0,-11-25-199 0,0 0 76 15,25 4 387-15</inkml:trace>
  <inkml:trace contextRef="#ctx0" brushRef="#br2" timeOffset="28894.2783">21320 3113 1832 0,'0'0'83'0,"0"0"-48"0,0 0-11 0,0 0-12 16,0 0-8-16,0 0-3 0,0 0 1 0,43 11 1 15,-5-15 0-15,7-1-3 0,9-6-13 16,5 1-22-16,-2-8-37 0,15 16-73 0,-26-39-192 16,30 29-280-16,-6-4 56 0,-2-6 343 0</inkml:trace>
  <inkml:trace contextRef="#ctx0" brushRef="#br2" timeOffset="29628.7489">22808 2661 1145 0,'0'0'104'16,"0"0"-53"-16,0 0-9 0,0 0-4 0,-16 35 3 15,16-35-2-15,-7 34 1 0,7-34-2 0,-9 57-1 16,0-23-13-16,7 9 3 0,-5 7 5 0,-2 3-34 15,0 1 25-15,-2 4-32 0,-1 3 7 0,-3-2 7 16,3 1-9-16,-3-4 6 0,-1-1-12 16,4-9 0-16,1 2-19 0,0-10-7 0,13-3-22 15,-2-35-15-15,7 52-45 0,-7-52-45 0,18 25-80 16,-18-25-205-16,0 0 50 0,40 9 314 0</inkml:trace>
  <inkml:trace contextRef="#ctx0" brushRef="#br2" timeOffset="29800.6298">22589 3275 997 0,'-53'0'254'0,"13"-14"-116"16,40 14-22-16,-45 0-20 0,45 0-16 0,-25 6-23 15,25-6-24-15,0 0-19 0,0 0-10 0,0 0-7 16,0 0 0-16,0 0 1 0,43 3 1 0,-10-10 2 16,6-5-8-16,17-5-18 0,-3-11-34 0,23 12-43 15,-15-30-69-15,30 31-93 0,-28-19-164 0,7-8-58 16,10 19 248-16</inkml:trace>
  <inkml:trace contextRef="#ctx0" brushRef="#br2" timeOffset="30160.1164">23313 2543 1429 0,'-37'21'74'15,"37"-21"-38"-15,-40 27-1 0,40-27 2 0,-32 36 3 16,32-36-10-16,-29 55 2 0,13-21-4 0,4 7 3 15,-8 3-7-15,8 6 2 0,-6 2 7 0,1 9-23 16,-2-4 23-16,3 3-24 0,-4 3 4 0,0 1 8 16,-1-5-6-16,1-1 5 0,-2-6-6 0,5-2-1 15,0-9-10-15,7-9 0 0,4-5-4 16,6-27 3-16,2 35-4 0,-2-35 2 16,0 0-6-16,27 20 0 0,-27-20 1 0,38-7 0 15,-13-2 4-15,2-9 0 0,5-7-1 0,2 0-5 16,2-5 3-16,-6-2-6 0,2 7 7 0,-6 0-2 15,-26 25 5-15,44-41-1 0,-44 41 2 0,31-23-5 16,-31 23 0-16,0 0-7 0,27-9-2 0,-27 9 0 16,0 0 1-16,0 0 5 0,5 25 2 0,-5-25 2 15,-5 43-7-15,-2-18-4 0,-1 5-15 16,8-30-7-16,-9 52-26 0,9-52-12 0,6 48-27 16,-6-48-27-16,18 39-40 0,-18-39-49 0,43 23-102 15,-6-9-115-15,-37-14 146 0,72 6 288 16</inkml:trace>
  <inkml:trace contextRef="#ctx0" brushRef="#br2" timeOffset="30550.7991">23683 3267 898 0,'-29'-16'344'16,"29"16"-229"-16,-63 7-37 0,36 5-8 0,-12-7-8 15,12 13-6-15,-5-5-13 0,5 6-4 0,-4 1-8 16,6 7-1-16,-1-6-5 0,6 8-2 0,20-29-6 15,-34 46-1-15,34-46-8 16,-16 48 4-16,16-48-7 0,-2 37 3 0,2-37-2 16,14 33 0-16,-14-33-3 0,32 24 2 0,-32-24-2 15,52 18 0-15,-19-16 0 0,3-4-1 0,3-3-1 16,0-4-1-16,3-3 1 0,-7-1-2 0,7-1 2 16,-8-2-1-16,-4 0 2 0,-3-4-2 0,-4 1 2 15,-23 19-2-15,40-40 0 0,-40 40-3 0,27-37 2 16,-27 37 1-16,14-30 3 0,-14 30-2 15,0 0 4-15,-11-27-6 0,11 27 1 0,0 0 3 16,0 0-4-16,-32-4 1 0,32 4-2 0,-25 20 0 16,25-20-2-16,-27 34 5 0,27-34-4 0,-23 44 3 15,23-44-6-15,-13 43-3 0,13-43-8 16,7 36-3-16,-7-36-9 0,27 28-3 0,-27-28-8 16,43 15-7-16,-10-10-11 0,-7-14-14 15,17 9-27-15,-16-27-43 0,31 22-63 0,-26-27-152 16,7-6-91-16,17 15 117 0,-26-30 331 0</inkml:trace>
  <inkml:trace contextRef="#ctx0" brushRef="#br2" timeOffset="30722.6769">24285 2730 1335 0,'-4'38'184'0,"-26"-10"-147"15,10 15-6-15,-7-2 14 0,8 14-29 16,-1 0 24-16,4 8-28 0,-4-4 8 0,6 5 9 15,-1-2-21-15,5 2 3 0,-1-1-15 0,0-6-4 16,8 0-28-16,-3-16-7 0,15 8-58 0,-9-49-76 16,16 65-47-16,-16-65-224 0,6 32-19 0,13-4 208 15</inkml:trace>
  <inkml:trace contextRef="#ctx0" brushRef="#br2" timeOffset="30878.9261">23953 3160 1772 0,'-37'5'102'16,"37"-5"-78"-16,0 0-20 0,0 0-6 0,27-14 0 15,0 3-4-15,12 6-20 0,4-13-41 0,23 20-87 16,-26-33-210-16,26 19-231 0,-3 1 58 0,-17-8 389 16</inkml:trace>
  <inkml:trace contextRef="#ctx0" brushRef="#br2" timeOffset="31785.1837">1580 4562 760 0,'0'0'131'16,"0"0"-38"-16,0 0 4 0,-34-4-3 0,34 4-4 16,-25-12-13-16,25 12-12 0,-32-13-3 0,32 13-6 31,-42-8-5-31,42 8-8 0,-52-4-4 15,27 8-6-15,-7-3-3 0,3 10-4 0,-5-2-5 16,6 7-4-16,-6 7-6 0,-2 4-1 0,-2 5-7 0,-1 7 4 0,3 4-5 0,-2 1-10 16,6-1 25-16,1-2-28 0,12-5 22 0,6-2-10 15,6-6-9-15,7-28-3 0,13 43-9 0,-13-43-6 16,37 28-8-16,-8-17-9 0,12-2-17 0,0-14-18 16,20 10-22-16,-9-25-37 0,29 20-60 15,-18-23-72-15,7 4-207 0,19 17 108 0,-26-28 368 16</inkml:trace>
  <inkml:trace contextRef="#ctx0" brushRef="#br2" timeOffset="32239.2685">2181 4578 796 0,'-20'-32'143'0,"20"32"-88"0,-18-23 1 0,18 23 18 16,0 0 4-16,-32-32-6 0,32 32-13 0,0 0-12 15,-29-4-4-15,29 4 0 0,-31 4-2 0,31-4-5 16,-37 19 1-16,12-3-2 0,3 11 1 0,-10 0-5 16,7 8 2-16,-9 1-7 0,2 5 1 15,-6-2-10-15,9 4-16 0,1-6 23 0,6 1-30 16,2-4 27-16,6-8-10 0,14-26-6 0,-20 43 0 31,20-43-6-31,0 0-1 0,9 32-2 0,-9-32 2 16,29 9-1-16,-29-9 2 0,45-5 1 0,-18-6-2 15,8-5 4-15,5-5-4 0,-2-6 1 0,1 0-3 16,4-5 3-16,-7 0 13 0,-2-4-27 0,-4 6 30 16,-3 0-27-16,-2 0 10 0,-3 3 5 0,-2-2-4 15,-20 29 4-15,28-39-3 0,-28 39 6 0,13-27 2 16,-13 27 6-16,0 0 3 0,0 0 2 0,0 0-5 16,0 0-2-16,0 0-4 0,0 0-4 0,0 0-3 15,0 0-2-15,-20 38 1 0,8-13-2 0,3 3 4 16,-2 3-4-16,2 1-11 0,2 3 22 0,-4 1-25 15,11 0 20-15,0-6-20 0,4-2-11 16,-4-28-5-16,30 36-8 0,-30-36 0 0,43 16-9 0,-43-16-15 16,56 0-24-16,-56 0-19 0,69-18-13 0,-45-16-33 15,26 22-38-15,-23-27-43 0,5 0-127 0,15 22-21 16,-31-31 375-16</inkml:trace>
  <inkml:trace contextRef="#ctx0" brushRef="#br2" timeOffset="32554.3243">2682 4500 612 0,'-21'-38'194'0,"21"38"-13"0,0 0-30 15,0 0-21-15,-31 6-38 0,31-6-25 0,0 0-19 16,-23 32-7-16,23-32-9 0,-20 33-3 0,20-33-9 16,-16 47 0-16,9-22-6 0,4 5 5 15,-3-1-4-15,3 3 6 0,-3-2-4 0,4 0-13 16,1 0 26 0,1-1-33-16,0-29 28 0,5 43-17 0,-5-43-4 15,0 0 2-15,13 27-4 0,-13-27 1 16,0 0 0-16,0 0 0 0,34-4 2 0,-34 4 2 15,34-34 4-15,-9 6 13 0,2-12-30 0,3-2 22 0,4-7-26 0,-2-2 8 16,2 6 6-16,-5 3-5 0,-2 2 6 0,-4 12-3 16,-7 1 5-16,-16 27-2 0,29-32 1 0,-29 32-3 15,0 0 1-15,0 0-1 0,0 0 0 0,0 0 1 16,0 0-1-16,13 36 2 0,-13-10-1 16,0 8 1-16,-4 4-8 0,1-1 2 0,-3 2-16 15,1-3-5 1,8 1-22-16,-3-12-17 0,17 14-29 0,-17-39-63 15,50 52-134-15,-23-36-273 0,5-9 26 0,18 9 412 16</inkml:trace>
  <inkml:trace contextRef="#ctx0" brushRef="#br2" timeOffset="33258.9086">4378 4206 916 0,'7'-29'317'0,"-7"29"-251"15,0 0-44-15,0 0-11 0,0 0 0 0,0 0 0 16,0 0-1-16,-3 38 10 0,3-38 2 0,-11 51 9 15,2-17 0-15,4 11 4 0,-6-1-5 0,4 6 8 16,-6 0-10-16,6 2 3 0,-4-4-15 0,6 3 5 16,-2-3-11-16,3-1-15 0,0-1 31 0,3-5-32 15,-1-2 27-15,4-3-11 0,-2-6-11 0,3-5 3 16,-3-25-4-16,9 32 2 0,-9-32-3 0,0 0 2 16,0 0-1-16,25 20-1 0,-25-20 3 0,0 0-2 15,0 0 2-15,25-30 0 0,-25 30 1 0,22-45-3 16,-11 18 5-16,-2-1-5 0,0-1 6 15,-4 3 13-15,4 1-31 0,-2-2 30 0,-7 27-30 16,11-43 12-16,-11 43 5 0,20-41-6 0,-20 41 4 16,23-35-2-1,-23 35 1-15,27-24-4 0,-27 24 2 0,28-9-3 16,-28 9 2-16,31 6 1 0,-31-6 0 16,36 19 2-16,-36-19-2 0,37 32 3 0,-37-32-3 15,36 47 4-15,-36-47-5 0,34 44 4 0,-34-44 14 16,25 43-33-16,-25-43 33 0,11 32-32 0,-11-32 17 15,4 30 3-15,-4-30-1 0,-13 25 2 0,13-25-2 16,-37 20 0-16,10-11-4 0,-4-2-2 0,-6 0-1 16,-5-1 2-16,-1-5 1 0,0-1 1 15,4-1-1-15,-2-8-5 0,8 3-7 16,1-8-16-16,32 14-25 0,-43-23-32 0,43 23-42 16,-18-25-47-16,18 25-92 0,0 0-146 0,27-29-34 15,12 31 391-15</inkml:trace>
  <inkml:trace contextRef="#ctx0" brushRef="#br2" timeOffset="33634.1648">5124 4712 1159 0,'-33'-7'115'0,"33"7"-67"0,-26-2-1 16,26 2 4-16,0 0-9 0,0 0-14 0,0 0-21 15,0 0-9-15,0 0-1 0,0 0 7 16,0 0 13-16,0 0 13 0,32 12 4 0,-32-12-6 16,43 6-4-16,-16-6-6 0,1-6-3 0,1-1-1 15,0 0-4-15,-2-4-5 0,-27 11 2 0,44-23-3 16,-44 23 3-16,33-27-3 0,-33 27 3 0,28-28-1 16,-28 28 6-16,11-27-1 0,-11 27 4 0,0 0-4 15,-7-35 0-15,7 35-6 0,-25-24 0 0,25 24-3 16,-40-12 2-16,15 8 3 0,-3 4 2 15,1 7 3-15,-7 2 1 0,2 11 5 16,-3 3 2-16,3 6 4 0,0 1-2 0,1 2 0 16,5 0-9-16,2 4-2 0,5-2-8 0,8-2-13 15,2-7 20-15,5 3-24 0,4-28 19 0,15 39-16 16,-15-39-17-16,39 31-16 0,-3-19-26 0,0-19-45 16,28 21-71-16,-24-41-157 0,26 19-244 15,7 0 72-15,-6-15 448 0</inkml:trace>
  <inkml:trace contextRef="#ctx0" brushRef="#br2" timeOffset="34212.2789">6866 4544 900 0,'-25'22'144'0,"25"-22"-47"0,-32 8-8 16,7-6-10-16,25-2-8 0,-42 25-11 0,42-25 1 16,-39 34-6-16,39-34 1 0,-38 41-11 0,22-14-6 15,16-27-9-15,-36 48-6 0,36-48 10 0,-23 44-36 16,23-44 24-16,-9 40-34 0,9-40 12 15,5 33 0-15,-5-33-1 0,27 25 2 16,-27-25-3-16,43 15 2 0,-12-15-1 0,1-4 0 16,7-7 2-16,1-5-2 0,5-3 2 0,-2-3-2 15,0-1-13-15,-7 0 29 0,-4-4-29 0,-7 6 30 16,-25 21-12-16,32-46-1 0,-32 46 3 0,13-36-3 16,-13 36 1-16,-7-36-2 0,7 36-3 0,-29-32-8 15,29 32-4-15,-48-26-11 0,21 18-5 0,-7 0-1 16,1 11 3-16,-1-3 4 0,6 7 2 15,-1-1-4-15,29-6-17 0,-40 16-15 0,40-16-27 16,0 0-28-16,-1 44-29 0,1-44-24 0,27 18-36 16,-27-18-144-16,41-4-25 0,9 20 277 15</inkml:trace>
  <inkml:trace contextRef="#ctx0" brushRef="#br2" timeOffset="34759.21">7477 4546 1058 0,'-41'43'379'0,"14"-47"-311"16,27 4-16-16,-38 11-1 0,38-11-10 0,-32 9-13 16,32-9-9-16,-30 16-6 0,30-16-1 0,-25 19-2 15,25-19 0-15,-22 31-3 0,22-31 2 0,-16 44-4 16,9-15-14-16,1 1 34 0,3 2-31 16,3 0 29-16,0 2-11 0,0 0-10 15,0 0 6-15,0-2-4 0,0-4 4 0,-4 1-6 16,4-29 4-16,0 43-5 0,0-43 1 0,0 23-1 15,0-23 0-15,0 0-1 0,0 0 0 0,0 0-2 16,0 0 0-16,0 0 1 0,0 0 0 0,0 0 3 16,15-36-2-16,-10 11 3 0,-1-5-4 0,5 1 3 15,0-3-4-15,-1-2 5 0,1-1-5 16,-1-1-10-16,2 1 26 0,-1-5-26 0,6 1 27 16,-3-2-12-16,6-2-7 0,0 4 8 0,2 4-7 15,1 2 5-15,-1 7-4 0,-20 26 4 0,43-36-4 16,-43 36 0-16,43-19 1 0,-43 19-1 0,39-13-1 15,-39 13 0-15,40 0-1 0,-40 0-1 16,30 13-1-16,-30-13 1 0,0 0 3 16,27 35-2-16,-27-35 4 0,9 34-4 0,-9-34 2 15,0 41-3-15,-2-14 4 0,-5-2-2 0,7-25 5 16,-18 46-4-16,2-19 4 0,2-2-4 0,14-25 4 16,-41 44-3-16,41-44-14 0,-45 41 30 0,45-41-29 15,-49 39 29-15,49-39-13 0,-50 41-5 0,27-16 5 16,23-25-4-16,-45 47 3 0,24-21-1 0,1-1 2 15,-3 6-5-15,3-3 3 0,-3 8-1 16,-1-1 1-16,1 1-2 0,0 3 6 0,-2 0-8 16,-1 8 8-16,1 1-8 0,-5-4 6 0,3 6-7 15,2-2 6-15,0 1-7 0,5 0 0 16,2 0-18-16,0-14-16 0,15 10-42 0,3-45-88 16,18 51-181-16,-18-51-207 0,41 15 35 0,2-5 494 15</inkml:trace>
  <inkml:trace contextRef="#ctx0" brushRef="#br2" timeOffset="35196.8865">7889 4763 836 0,'0'0'274'16,"36"-12"-186"-16,-36 12-27 0,31 3 21 0,-31-3-36 15,43-7 1-15,-43 7-18 0,52-10-10 0,-25-1-6 16,1 0-5-16,-3-1-1 0,2-3-5 16,-2-1 4-16,-25 16 2 0,42-35 6 0,-42 35 1 15,30-29 5-15,-30 29-2 0,16-28 4 0,-16 28-2 16,7-27 0-16,-7 27-7 0,0 0-1 0,-3-36-5 15,3 36 0-15,0 0-2 0,-31-30-1 16,31 30-1-16,-35-7 2 0,35 7 1 0,-54 5 3 16,27 4 2-16,-2 2-2 0,-5 5 1 0,4 5-4 15,-6 3 3-15,5 6 0 0,3 2 6 16,-3 0-4-16,6 7 3 0,2-3-8 0,5-1-16 16,5-2 24-16,6-1-29 0,11-6 26 0,1 3-12 15,-5-29-7-15,32 43-3 0,-7-27-9 0,2-6-10 16,13-1-17-16,-1-12-24 0,19 6-29 0,-14-22-31 15,26 19-72-15,-25-32-73 0,7 3-222 0,14 15 69 16,-23-27 429-16</inkml:trace>
  <inkml:trace contextRef="#ctx0" brushRef="#br2" timeOffset="35540.7028">8639 4569 1207 0,'0'0'104'0,"-47"11"-37"0,47-11 1 16,-30 30-16-16,30-30-7 0,-33 41-9 0,19-12 0 15,-4-4-8-15,7 8 1 0,-3-8 8 16,5 9-32-16,2-9 28 0,3 5-31 0,4-30 10 16,-1 45 0-16,1-45-9 0,1 36 1 0,-1-36-3 15,0 0 0-15,0 0 1 0,0 0-1 0,25 19 1 16,-25-19 0-16,0 0 1 0,29-19 0 0,-29 19 2 16,34-40-1-16,-12 8 6 0,-1 4 12 15,2-8-23-15,3 2 28 0,-5 2-25 0,4 0 10 16,-5 2 6-16,1 1-5 0,-4 6 3 15,-17 23-5-15,30-35 0 0,-30 35-3 0,0 0-2 16,25-25-3-16,-25 25 0 0,0 0-2 0,0 0 0 16,0 0-1-16,0 0 1 0,0 0 0 0,7 32-1 15,-7-32 1-15,0 48-3 0,-3-14-1 0,-1 1-9 16,1 1-15-16,1 5 14 0,-2-2-27 0,4 0 21 16,-2-3-15-16,10 3-8 0,-5-12-9 15,13 7-28-15,-16-34-18 0,38 46-26 0,-38-46-43 16,54 25-80-16,-22-14-239 0,-7-20 18 0,22 18 404 15</inkml:trace>
  <inkml:trace contextRef="#ctx0" brushRef="#br2" timeOffset="35915.7919">9107 4712 1259 0,'-8'35'106'0,"8"-35"-64"0,0 0 3 15,-12 34 11-15,12-34-29 0,0 0 16 0,36 29-35 16,-36-29 21-16,53 3-15 0,-20-10 13 0,6 4 11 16,6-10-39-16,2 2 29 0,-3-5-35 15,7 0 14-15,-5-3-1 0,3-1-4 16,-5 2 2-16,-4 0-4 0,-6-1 3 0,-34 19 0 16,36-25 10-16,-36 25 3 0,0 0 7 0,12-30-3 15,-12 30-4-15,0 0-10 0,-28-36-4 0,28 36-4 16,-43-16-3-16,14 11-1 0,-3 3 1 0,-2 4 3 15,-2 3 2-15,0 6 1 0,-2 1 0 0,1 9 2 16,-1 1-1-16,4 3 5 0,-2 5 0 16,9 2 5-16,4-3-5 0,3 5-13 0,8-6 22 15,4 1-27-15,8-6 24 0,4 5-12 0,7-5-5 16,-11-23 4-16,36 43-4 0,-9-27 2 0,7 0-11 16,1-5-9-16,10-2-20 0,-5-13-29 0,15 15-41 15,-19-27-41-15,29 28-73 0,-28-31-77 16,10 3-203-16,19 19 97 0,-23-29 409 0</inkml:trace>
  <inkml:trace contextRef="#ctx0" brushRef="#br2" timeOffset="36244.0608">10114 4562 1229 0,'-40'-27'213'0,"40"27"-118"0,-55-14-21 16,28 16-17-16,-9 0-31 0,2 3-11 0,-4 11-5 15,6 4 5-15,-2 3 0 0,5 5 4 16,3 6-4-16,2 3 4 0,1 3-4 0,7 6-11 15,2-7 25-15,1 2-30 0,11-5 21 0,2-2-14 16,9-9-7-16,-9-25 2 0,32 34-2 16,-5-26 2-16,0-6-1 0,9-7 2 0,-2-4 1 15,2-11-2-15,5-6 2 0,0-14-4 0,2-1-11 16,0-8 24-16,0-3-22 0,0-3 23 0,-5-1-7 16,2-2-9-16,-3 6 9 0,-5-3-9 15,1-4 8-15,-6 2-7 0,-1-4 6 0,-6 1-7 16,-2 8 8-16,-5 7-5 0,-6 8 9 0,-4 12 5 15,-3 25 9-15,0 0 2 0,-25-23-4 0,25 23-6 16,-39 32-10-16,14-2-1 0,-6 11-5 0,1 15 4 16,-4 13-6-16,-2 4 5 0,4 5-11 0,-1-3 1 15,10-3-28-15,0-14-14 0,17 10-49 0,-10-32-102 16,40 19-305-16,-14-18-95 16,3-12 94-16</inkml:trace>
  <inkml:trace contextRef="#ctx0" brushRef="#br2" timeOffset="37016.0248">11734 4550 1059 0,'0'0'71'0,"0"0"-21"0,0 0 3 0,-28-4-4 31,28 4-10-31,0 0-7 0,0 0 3 0,-27-20 6 16,27 20 2-16,0 0 0 0,-24 4-2 0,24-4-2 15,-28 5-3-15,28-5-2 0,-38 15-2 0,38-15 0 16,-43 28 2-16,16-10-4 0,2 3 2 0,-5 2-6 16,3 8 3-16,-2-6-7 0,4 5-2 15,0-5-7-15,3 3-17 0,3-4 22 0,19-24-27 16,-33 44 24-16,33-44-13 0,-12 36-4 0,12-36 1 15,3 25-4-15,-3-25 2 0,0 0-1 0,42 28 2 16,-17-22 0-16,3-3 1 0,10-3 0 0,1-3-3 0,6-3-1 16,0-6-6-16,4-3 0 0,-5-1-1 0,1-3 3 0,0-4 0 0,-6-2-12 15,-3-2 24-15,2-2-29 16,-9-3 25-16,-1 2-12 0,-4-2-4 0,-3 5 3 16,-5-1 1-16,-16 28 8 0,20-45 0 0,-20 45 7 15,5-37-2 1,-5 37 2-16,-5-29-1 0,5 29 0 0,0 0-3 15,0 0-2-15,0 0-4 0,-23-7-5 0,23 7-1 16,-20 23 0-16,20-23 6 0,-27 54 1 0,13-22 9 0,-1 4-4 16,1 1 6-16,3 0-6 15,2 1-12-15,4-3 31 0,5-1-32 0,2-2 30 16,5-7-16-16,-7-25-19 0,29 36-19 0,1-20-32 16,-30-16-26-16,66 7-40 0,-39-25-42 0,25 20-73 15,-21-11-115-15,-1-21-63 0,22 30 320 0</inkml:trace>
  <inkml:trace contextRef="#ctx0" brushRef="#br2" timeOffset="37365.4893">12365 4617 1076 0,'0'0'180'16,"0"0"-103"-16,-25-9-28 0,25 9-5 0,0 0-9 16,-21 41 2-16,21-41 2 0,-20 43 3 0,20-43-2 15,-27 52-3-15,11-22 6 0,3 2-34 0,-5 0 30 16,6 4-31-16,-1-2 11 0,6-2 1 15,-2-7-10 1,9-25-1-16,-7 42-6 0,7-42 2 0,4 27-4 0,-4-27 1 0,0 0-2 0,0 0 0 0,0 0-1 16,35 2 0-16,-35-2 2 0,36-36-2 0,-9 11 4 15,2-5-6-15,0-6 5 0,-1 1-5 0,3 3-10 16,-4 1 28-16,-2 3-28 0,-4 3 27 0,-21 25-12 31,38-43-3-31,-38 43 2 0,30-28-1 16,-30 28 1-16,0 0-1 0,0 0 1 0,0 0-1 15,0 0 1-15,0 0 0 0,0 0-2 0,0 0 3 0,24 41-3 16,-24-41 2-16,0 46-8 0,0-46-19 0,9 45 20 16,-9-45-42-16,17 49 14 0,-17-49-39 0,36 45-28 15,-36-45-38-15,59 36-68 0,-59-36-63 0,52-4-221 0,4 22 69 0,-24-36 416 16</inkml:trace>
  <inkml:trace contextRef="#ctx0" brushRef="#br2" timeOffset="37729.7365">13197 4690 1487 0,'-50'-14'146'16,"21"14"-78"-16,-9-4-13 0,6 8-9 0,0-4-14 15,1 5-10-15,1 2-5 0,1 4-3 32,4 2-3-32,0 6-1 0,25-19-4 0,-41 48-12 15,23-17 29-15,4 1-23 0,5 0 24 0,1 3-10 16,5 1-9-16,6-7 3 0,1-4-6 0,-4-25 0 15,27 37-3-15,-27-37 1 0,47 20-1 0,-21-20 1 16,3-4 2-16,0-8-1 0,-1-5 2 0,1-6 0 0,3-3 0 16,-1-10-3-16,5-5 4 0,-2-2 6 0,2-5-19 0,-2 0 21 15,0-4-22-15,0-1 5 0,0 1 8 0,3-3-8 16,-4-2 8-16,3 0-5 0,-6-2 6 0,-3 4-7 16,-7 7 6-16,-4 10-6 0,-16 38 6 0,16-34 2 15,-16 34 4-15,0 0 3 0,0 0-5 16,-23 24-1-1,3 4-7-15,-7 15 1 0,-5 12-2 0,1 6 5 16,-1 5-5-16,2 1 5 0,3 1-9 0,2-2 2 16,5-2-12-16,4-12-44 0,14 3-21 0,-11-30-109 15,46 30-219-15,-23-26-187 0,-10-29 16 0,47 55 482 16</inkml:trace>
  <inkml:trace contextRef="#ctx0" brushRef="#br2" timeOffset="38229.7262">14971 4560 1120 0,'-26'-10'136'0,"0"1"-42"0,26 9-4 0,-41 5-14 15,41-5-10-15,-48 16-15 0,48-16-6 16,-58 27-3-16,32-11-5 0,-8 0-5 16,1 7-1-16,1-2-5 0,2 6 4 0,-3-4-3 15,6 6-1-15,2-6-6 0,9 4-20 0,16-27 18 16,-20 42-27-16,20-42 20 0,4 36-11 0,-4-36-3 15,32 36 2-15,-7-20-3 0,8-4-4 0,6-3-12 16,6-5-11-16,10-1-14 0,1-12-22 0,18 11-37 16,-19-23-46-16,31 26-80 0,-36-33-72 15,11 8-218-15,7 11 80 0,-23-28 397 0</inkml:trace>
  <inkml:trace contextRef="#ctx0" brushRef="#br2" timeOffset="38432.9819">15506 4127 1317 0,'-24'32'126'0,"24"-32"-94"0,-41 36-9 15,20-9-7-15,3 5 0 0,-4 10-9 0,2 3 8 16,-1 3-6-16,1 2 7 0,4 2-12 0,2 1 4 16,1-1-11-16,8 1 7 0,1 1-9 0,2-3-10 15,6 1 28-15,0-4-41 0,10 0 12 0,-5-12-37 16,18 10-49-16,-27-46-38 0,52 56-77 15,-52-56-108-15,45 19-119 0,3 4 187 0,-48-23 257 16</inkml:trace>
  <inkml:trace contextRef="#ctx0" brushRef="#br2" timeOffset="38729.9396">15787 4614 1028 0,'-30'-9'308'0,"1"-11"-214"16,29 20-27-16,-38-9-1 0,38 9-15 0,-32 6-15 15,32-6-12-15,-38 19-5 0,38-19 1 0,-39 36 0 16,23-9 6-16,-2-1-3 0,3 8 7 0,1 2 13 16,3 3-31-16,-1-3 25 0,8 1-29 0,2-5 5 15,8 0 3-15,1-5-9 0,6-2-1 0,-13-25-6 16,37 35 2-16,-12-20-3 0,6-10 1 16,1-5 0-16,2-3 0 0,6-8-2 15,-3-5-2-15,4-4-2 0,-3-8-9 0,1 1 2 16,-6-5-6-16,-1 0 5 0,-7-4 10 0,-2 4-27 15,-6 0 26-15,0 2-36 0,-11-2 7 0,-6 32-16 16,3-59-24-16,-3 59-18 0,-14-43-21 0,14 43-27 16,-29-28-34-16,29 28-36 0,-37-2-96 0,4-5-82 15,33 7 169-15,-43 12 219 0</inkml:trace>
  <inkml:trace contextRef="#ctx0" brushRef="#br2" timeOffset="39089.674">16447 4514 1066 0,'-47'3'165'0,"4"-10"-69"0,16 20-8 16,-16-15-13-16,18 16-13 0,-13-7-11 0,11 9-10 15,1-5-12-15,26-11-6 0,-36 32-13 0,36-32 0 16,-20 36-5-16,20-36 3 0,-4 39-2 0,4-39 2 15,17 39-4-15,-17-39 3 0,34 29-1 16,-9-15 4-16,2-5 1 0,3-2 2 0,1-3 1 16,-1 1 1-16,-1-5 0 0,1 3-1 0,-5-3-4 15,-25 0-18-15,40 8 14 0,-40-8-17 16,0 0 16-16,28 12 1 0,-28-12 13 0,0 0-14 16,0 0 13-16,-1 32-14 0,1-32-4 0,-17 32 2 15,17-32-3-15,-35 39 2 0,11-12-3 0,1-4 1 16,-4 1-4-16,2-3 0 0,25-21-7 15,-47 36-1-15,47-36-9 0,-34 23-8 0,34-23-16 16,0 0-35-16,0 0-44 0,0 0-42 0,0 0-54 16,0 0-65-16,29-43-190 0,9 30 66 0,-19-29 405 15</inkml:trace>
  <inkml:trace contextRef="#ctx0" brushRef="#br2" timeOffset="39433.4753">16612 4701 1431 0,'0'0'67'0,"-26"4"-48"0,26-4-1 0,0 0-6 16,0 0-9-16,0 0-2 0,31 23 7 0,-31-23 11 15,45-2 7-15,-18-5 11 0,12 3 2 0,-5-5 6 16,11 6-4-16,-4-8-4 0,6 4-12 16,-8-2-8-16,1 0-7 0,-5-2-4 0,-4 4-1 15,-8-5 0-15,-23 12 3 0,31-16 7 0,-31 16 2 16,0 0 3-16,0 0-7 0,-4-36-4 0,4 36-5 15,0 0-3-15,-30-35-2 0,30 35 0 0,-34-20-2 16,34 20 2-16,-47-9-1 0,47 9 1 16,-52 5 2-16,27 4 0 0,-6 6 1 0,-3 4-1 15,4 4 5-15,-6 6 1 0,4 3 5 16,1 0-4-16,4 2 2 0,4-2-8 0,3 0-12 16,10 0 22-16,1-2-24 0,9-3 23 0,0-27-14 15,10 41-8-15,-10-41-7 0,36 30-13 0,-7-24-14 16,12 4-20-16,-5-17-42 0,27 20-75 0,-29-40-134 15,21 18-261-15,6 4 69 0,-12-18 372 0</inkml:trace>
  <inkml:trace contextRef="#ctx0" brushRef="#br2" timeOffset="39808.6835">17486 4582 1400 0,'0'0'214'16,"-32"0"-155"-16,32 0-16 0,-50 0-5 0,50 0-16 15,-52 10-7-15,25-1 2 0,-4 5 6 16,6 6 5-16,-5 1 0 0,7 8 3 0,-8 1-1 16,4 6-10-16,-1-1 22 0,4 1-27 0,1 0 7 15,9-1-22-15,1-8 0 0,13-27 0 0,-9 32 0 16,9-32 0-16,0 0 0 0,27 23 0 0,-27-23 0 16,38-3 0-16,-13-6 0 0,5-9 0 0,4-5 0 15,4-9 0-15,1 0 0 0,4-7 0 16,0-1 0-16,0-1 0 0,0-1 0 15,-3 2 0-15,-3 1 0 0,1-2 0 0,-6 2 0 16,1 0 0-16,-6 0 0 0,-4 3 0 0,0 0 0 16,-7 6 0-16,-9 2 0 0,-7 28 0 0,13-31 0 15,-13 31 0-15,0 0 0 0,0 0 0 0,-32 15 0 16,32-15 0-16,-47 55 0 0,24-14 0 0,-4 5 0 16,4 6 0-16,1 1 0 0,4 2 0 0,2 1 0 15,4-6 0-15,4-4 0 0,1-10-12 16,18 3-40-16,-7-14-42 0,21 12-69 0,-25-37-117 15,43 13-330-15,-8-3 53 0,0-13 279 0</inkml:trace>
  <inkml:trace contextRef="#ctx0" brushRef="#br2" timeOffset="39949.3178">18062 4917 1916 0,'0'0'104'16,"-31"10"-77"-16,31-10-27 0,-27-3 0 0,27 3 0 15,0 0 0-15,-36-15 0 0,36 15-39 0,0 0-57 16,0 0-92-16,-46-41-220 0,46 41-220 0,0 0 67 16,-50-19 435-16</inkml:trace>
  <inkml:trace contextRef="#ctx0" brushRef="#br2" timeOffset="40824.5197">1856 6078 1042 0,'0'0'119'0,"-34"-23"-62"16,34 23 0-16,-39-18 5 0,12 4-1 0,27 14-13 15,-45-3-19-15,14 4-9 0,-4 1 0 0,1 9 6 16,-6-2 0-16,4 5 2 0,-7 2-6 0,6 5 2 16,-1-1-1-16,2 7 3 0,0 1-4 0,6 4 4 15,3 2-10-15,0 2 4 0,2 1-7 0,5 4 2 16,2 0-7-16,4-2 1 0,7 6-7 16,5-2 3-16,6-4-7 0,6 0-13 15,6-3 28-15,8-4-27 0,6-5 27 0,4-3-12 0,8-6-3 16,1-3 3-16,7-10 0 0,5-5 2 15,-1-11 1-15,11-5-1 0,-6-7-14 0,0-9 28 16,-2-7-23-16,-1-8 24 0,-4-6-8 0,-7-6-8 16,-4-3 6-16,-7 1-10 0,-7-5 8 0,-6 2-8 15,-6 2 6-15,-5 3-6 0,-8 4 7 16,-7 7-8-16,-8 5 5 0,-6 4-6 0,-8 3 1 16,-7 4-7-16,-4 9 0 0,-5 5-7 0,-4 11 4 15,-6 7 0-15,4 9 2 0,-3 10 4 0,2 8-3 16,7 5 3-16,0 7-5 0,11-3 0 0,7 3-19 15,1-10-23-15,24 10-42 0,0-39-40 0,15 62-80 16,-15-62-108-16,37 25-173 0,12-2 103 16,-13-32 394-16</inkml:trace>
  <inkml:trace contextRef="#ctx0" brushRef="#br2" timeOffset="41407.3598">2376 6404 1187 0,'-34'13'62'0,"34"-13"-28"0,0 0-5 0,0 0 2 15,0 0 6-15,0 0-1 0,0 0-7 0,0 0-3 16,0 0-7-16,0 37 3 0,0-37 12 0,3 56 6 16,-8-23-4-16,7 10 11 0,-11-7 1 0,5 5-32 0,-5-2 25 15,2 0-33-15,-2-7 9 0,4 2 2 16,5-34-4-16,-9 41-4 0,9-41-8 0,0 0-1 15,0 29-1 1,0-29-1-16,0 0 0 0,0 0-2 0,0 0 1 16,0 0 0-16,16-31 3 0,-16 31-1 0,18-58 3 15,-6 15-6-15,1-4-8 0,0-1 22 0,-3 4-21 16,3-3 23-16,-4 1-10 0,0 2-4 0,-2 1 3 16,-2 5-2-16,-1-1 4 0,3 2-7 15,-3 5 6-15,1 0-6 0,0 8 3 0,-5 24-2 16,17-35 0-16,-17 35-3 0,0 0 1 0,35-27 0 15,-35 27 0-15,36 0 1 0,-36 0 0 0,50 11 1 0,-19-1-2 0,-2 3 2 16,-2 3-5-16,1-4 1 0,-3 8-3 0,-25-20 2 16,45 36 0-16,-45-36 3 0,34 39 1 0,-34-39 1 15,20 44-1-15,-20-19 3 0,-4 0-3 16,-6 7 4-16,-7 1-5 0,-4-1 5 0,-6-2-5 16,-3 2 5-16,1-2-3 0,-2-5-14 0,-3 2 30 15,-2-4-29 1,4-3 29-16,-2-3-11 0,4 0-3 0,-1-1 5 15,-1-6-3-15,5 3 4 0,0-3-1 16,2 3 0-16,25-13-3 0,-45 27 1 0,45-27-4 16,-41 41 1-16,21-15-3 0,-1 10 3 0,1 7-4 0,0 5 6 15,1 4-7-15,3 6 9 0,-1 6-9 0,3-1 8 16,2 6-9-16,3-8 8 0,0 1-12 0,3-10 0 16,6-4-4-16,4-12-48 0,12 3-8 0,-16-39-67 15,43 52-69-15,-43-52-147 0,39 3-192 0,3 6 96 16,-17-34 448-16</inkml:trace>
  <inkml:trace contextRef="#ctx0" brushRef="#br2" timeOffset="41834.5166">2973 6622 1191 0,'0'0'88'16,"36"-16"-28"-16,-36 16-12 0,43-22 17 0,-43 22-8 15,53-35-21-15,-22 10-9 0,1 5-8 0,0-3 4 16,3 3-1-16,-5-4 2 0,0 0-5 0,-4 1 3 16,-3 4-6-16,-23 19 1 0,30-36-2 0,-30 36 1 15,16-32-2-15,-16 32 2 0,4-30-4 16,-4 30 1-16,0 0-5 0,-13-36 0 0,13 36-4 15,0 0 1-15,-37-25-1 0,37 25 2 0,-32-4-1 16,32 4 1-16,-36 4-2 0,36-4-2 0,-41 20-1 16,41-20-2-16,-40 39 3 0,22-12-2 0,-3 3 7 0,-1 4 1 15,2 3 7-15,-1-3-1 0,5 7 0 16,1-4-8-16,5-3 1 0,4-7-9 0,6 1 3 16,0-28-5-16,16 41-14 0,-16-41 25 15,40 25-31-15,-10-14 20 0,4-7-19 0,9-3-6 16,2-13-7-16,13 5-22 0,-3-11 14 0,15 4-61 15,-9-18 4-15,20 19-56 0,-31-30-50 0,27 27-3 16,-29-23-8-16,13 9-54 0,6 14-84 0,-39-32 272 16</inkml:trace>
  <inkml:trace contextRef="#ctx0" brushRef="#br2" timeOffset="42136.9859">3980 6251 1137 0,'0'0'157'0,"-43"13"-52"0,43-13-18 15,-32 32-22-15,19-9-11 0,13-23-13 16,-37 50-5-16,17-22-9 0,7 4-2 0,-1 0-7 15,3 2 1 1,-1-2-3-16,8 0 4 0,-1-5-4 0,5-27-1 16,-2 41-6-16,2-41-19 0,0 0 14 0,0 0-13 0,14 23 14 0,-14-23 3 15,0 0-1-15,0 0 1 0,33-16 6 0,-33 16 12 32,30-39-9-32,-10 7 10 0,3-7-13 0,0-4-6 15,1 4 5-15,3 1-7 0,-8 5 6 0,5 1-5 16,-5 5 1-16,-19 27-5 0,33-45 0 0,-33 45-3 15,23-30 1-15,-23 30-3 0,0 0 0 0,0 0 1 16,0 0-3-16,27 2 2 0,-27-2 0 0,12 28 1 16,-12-28-1-16,15 52-1 0,-12-16-8 0,3 3-2 15,-1 5-13-15,-1-1-4 0,5 3-22 0,-6-10-10 16,13 9-35-16,-16-45-61 0,43 78-116 0,-34-46-277 16,20-5 12-16,12 5 353 0</inkml:trace>
  <inkml:trace contextRef="#ctx0" brushRef="#br2" timeOffset="42452.7553">5556 6255 1348 0,'-29'-2'281'0,"29"2"-239"0,0 0-36 16,0 0-7-16,0 0 0 0,36-25-1 15,-11 9 3-15,5-4-3 0,12 1-12 0,-5-6-31 16,14 11-30-16,-16-13-27 0,19 22-18 0,-22-15-10 15,20 20-18-15,-23-11-33 0,14 13-67 0,-3 14-145 16,-40-16 178-16,41 23 215 0</inkml:trace>
  <inkml:trace contextRef="#ctx0" brushRef="#br2" timeOffset="42608.9932">5509 6576 1445 0,'-9'32'273'0,"9"-32"-249"0,0 0-18 15,0 0-7-15,0 0-1 0,43 12 2 0,-14-17-2 16,14-6 1-16,3-5-11 0,10 0-28 0,-6-16-53 16,27 23-105-16,-32-37-110 0,27 19-229 15,3 6 23-15,-14-22 475 0</inkml:trace>
  <inkml:trace contextRef="#ctx0" brushRef="#br2" timeOffset="43828.2648">7610 5904 911 0,'-14'-27'108'15,"14"27"-42"-15,-31-21-6 0,31 21-2 0,-32-16-5 16,32 16-10-16,-34-11-12 0,34 11-1 0,-38-4 1 16,38 4-3-16,-41 15 0 0,41-15 0 0,-41 21 4 15,16-9 3-15,25-12 7 0,-43 40-4 0,23-14 4 16,-5-2-6-16,3 4 2 0,-1 2-7 0,5 4-1 16,-2-4-11-16,11 11-1 0,-1-1-12 15,4 2 3-15,4 3-10 0,6 0 6 0,3 1-8 16,4 0 6-16,7 1-7 0,3-5 6 15,8-4-5-15,3-3 4 0,6-11-5 0,9-5 5 16,4-10-3-16,3-11 2 0,9-12 4 0,-4-11-5 16,-1-14 6-16,-1-4-6 0,-5-9 7 0,-6-3-3 15,-6 0 8-15,-4-2-5 0,-9 2 8 16,-9-1-9-16,-9 3 6 0,-6 7-9 0,-6-1 3 16,-5 5-6-16,-8 4 1 0,-7 4-7 0,-2 4 1 15,-6 5-12-15,-3 5 1 0,-5 3-8 0,1 4 2 16,-1 6-4-16,3 7 0 0,0-2-4 0,9 11-10 15,-3-9-20-15,30 0-34 0,-33 20-40 0,48 8-68 16,-15-28-51-16,0 0-239 0,45 23 70 16,-45-23 395-16</inkml:trace>
  <inkml:trace contextRef="#ctx0" brushRef="#br2" timeOffset="44125.1953">9083 5635 1090 0,'0'0'86'16,"-32"-47"-15"-16,32 47 6 0,-43-39-1 16,43 39-14-16,-52-23-16 0,20 18-16 0,-8-2-8 15,4 14 0-15,-7 2-2 0,6 10 4 0,-8 4 2 16,4 13 6-16,-2 3-6 0,3 9-13 15,-1 6 23-15,2 6-27 0,1 4 23 0,0 2-12 16,8 6-14-16,3-1 5 0,7-3-13 0,4-2 7 16,13-6-11-16,1-5 5 0,7-5-16 0,4-7-2 15,9-2-24-15,-2-9-13 0,18 7-54 0,-34-39 0 16,56 52-30-16,-56-52-135 0,54 4-140 0,-19 12-75 16,-35-16 333-16</inkml:trace>
  <inkml:trace contextRef="#ctx0" brushRef="#br2" timeOffset="44281.5345">8391 6369 1359 0,'0'0'168'0,"0"0"-118"0,0 0-34 0,0 0-16 16,0 0-3-16,0 0 0 0,45-25-1 0,-9 12-22 16,14 4-35-16,-5-19-60 0,27 21-98 15,-22-16-222-15,9-6-44 0,16 18 256 0</inkml:trace>
  <inkml:trace contextRef="#ctx0" brushRef="#br2" timeOffset="44578.3627">9847 5624 1108 0,'-29'-36'139'15,"29"36"-52"-15,-37-44-9 0,37 44-3 0,-45-39-4 16,45 39-11-16,-59-24-7 0,30 21-13 0,-9 3-9 16,4 7-6-16,-5 5-6 0,3 8-1 15,-4 7-3-15,3 7 4 0,-3 3-6 0,5 8-9 16,0 1 22-16,3 9-27 0,5 0 21 16,2 6-11-16,4 5-10 0,1-2 7 0,9 7-10 15,2-1 10-15,4-1-10 0,5-6 5 0,2-4-18 16,7-8-4-16,3-1-23 0,-1-14-17 0,16 8-45 15,-27-44-76-15,48 56-19 0,-48-56-80 0,25 8-212 16,8 16 55-16,-33-24 370 0</inkml:trace>
  <inkml:trace contextRef="#ctx0" brushRef="#br2" timeOffset="44734.6663">9046 6264 1277 0,'0'0'360'0,"0"0"-325"0,0 0-26 16,0 0-1-16,30 0 1 0,10-9 0 0,4-7-8 16,8 0-8-16,4-9-26 0,12 12-56 0,-20-26-113 15,33 9-345-15,-22 12-2 0,-16-5 269 0</inkml:trace>
  <inkml:trace contextRef="#ctx0" brushRef="#br2" timeOffset="45437.7593">1896 8060 760 0,'0'0'253'0,"0"0"-125"0,0 0-24 16,-33-27-14-16,33 27-20 0,0 0-15 0,-34-21-9 15,34 21-5-15,-37-18-5 0,37 18-2 0,-42-9-7 16,42 9-7-16,-48 5-2 0,19 1 0 15,1 10 4-15,-5 2-1 0,5 5 6 0,-8 3-4 16,5 3 6-16,-1 3-3 0,2 0 1 16,1 2-6-16,2 2-1 0,4-1-8 0,1 1 0 15,4-1-10-15,4-2 2 0,7-3-5 0,1 2-13 16,5-4 24-16,2 3-23 0,5-3 21 0,1-3-10 16,9 5-7-16,-16-30-3 0,47 47-11 0,-17-31-5 15,10 0-8-15,8-11-10 0,9-1-11 16,4-13-22-16,15 5-24 0,-10-26-25 0,31 18-55 15,-29-40-41-15,23 0-232 0,4 13 3 0,-19-27 357 16</inkml:trace>
  <inkml:trace contextRef="#ctx0" brushRef="#br2" timeOffset="45662.8693">2695 7406 1030 0,'-7'36'240'0,"7"-36"-155"0,-23 35-9 0,3-8-4 16,16 19-15-16,-16-1 18 0,13 17-42 0,-9 0 15 16,7 6-15-16,-2 0-14 0,3 7 8 0,0 0-14 15,1 1 7-15,0-3-14 0,2-5 5 0,-3-2-13 16,5-6 7-16,3 1-12 0,0-6-16 0,3-1 14 16,1-6-33-16,9-9 14 0,-6-10-30 0,18 1-34 31,-25-30-38-31,50 28-105 0,-50-28-43 0,45-16-234 0,-6 16 79 0,-21-32 433 0</inkml:trace>
  <inkml:trace contextRef="#ctx0" brushRef="#br2" timeOffset="46013.0365">3129 8186 1029 0,'-4'-35'185'16,"4"35"-56"-16,0 0-25 0,0 0-20 0,0 0-22 15,0 0-16-15,-29-15-15 0,29 15-7 16,-28 8-2-16,28-8-1 0,-38 23 0 0,38-23 4 16,-41 44 0-16,19-13 4 0,-1 1-3 0,0 7 0 15,0-4-7-15,3 5 3 0,2-5-11 0,9 5-13 16,2-12 18-16,3 2-25 0,11-5 20 0,-7-25-9 16,22 34-3-16,-22-34 1 0,37 18-1 0,-10-14 0 15,0-6 0-15,4-5 0 0,1-4 0 16,0-2-3-16,-1-10 3 0,-1 7-1 0,-5-7-8 31,-25 23 23-31,34-43-24 0,-34 43 24 0,16-41-12 16,-16 41-5-16,0-35 2 0,0 35-3 0,-7-36-4 15,7 36-4-15,-18-32-8 0,18 32-10 0,-21-30-11 16,21 30-18-16,-20-25-30 0,4-2-31 0,16 27-57 16,-11-27-75-16,11 27-197 0,0 0-44 0,16-28 316 0</inkml:trace>
  <inkml:trace contextRef="#ctx0" brushRef="#br2" timeOffset="46400.8044">3769 8063 970 0,'-31'-12'140'0,"31"12"-36"15,-45-7-10-15,45 7-13 0,-41-4-19 16,41 4-10-16,-43 6-5 0,43-6-6 0,-36 14-7 16,36-14-7-16,-39 25-8 0,39-25-4 0,-31 30-5 15,31-30 0-15,-23 36-6 0,23-36 1 16,-11 41-4-16,11-41 2 0,-1 41-4 0,1-41 3 16,12 37-3-16,-12-37 2 0,23 27-2 0,-23-27 1 15,36 16-1-15,-36-16 1 0,43 9 0 0,-43-9 1 16,43 3-1-16,-43-3 1 0,41 0 0 15,-41 0 1-15,33 7 1 0,-33-7 6 0,0 0 5 0,0 0 7 16,23 25 6-16,-23-25-2 0,0 27-4 0,0-27-5 31,-11 43-9-31,-1-15-18 0,1 1 22 0,-7 1-26 0,0-1 26 0,2-6-13 0,16-23-8 0,-27 39-5 32,27-39-16-32,-16 27-14 0,16-27-31 0,0 0-35 15,0 0-47-15,0 0-67 0,38 2-191 0,-38-2-67 0,39-41 194 16</inkml:trace>
  <inkml:trace contextRef="#ctx0" brushRef="#br2" timeOffset="46733.6228">4041 8227 1021 0,'-30'27'356'0,"30"-27"-280"0,0 0-28 0,0 0-13 15,0 0-21-15,0 0-13 0,0 0 0 0,0 0 7 16,0 0 4-16,32 11 5 0,-32-11 4 15,34-11 5-15,-7 7 2 0,-27 4 2 0,54-21-1 16,-29 9-2-16,9 1-8 0,-6-5 1 0,-1 3-11 16,0-4-2-16,4 1-3 0,-6-4 2 0,-25 20-2 15,36-32 2-15,-36 32-1 0,10-25 4 0,-10 25-2 16,-5-27 2-16,5 27-5 0,0 0-4 0,-30-28-5 16,30 28-3-16,-35-11 0 0,35 11 3 0,-43 4 3 15,18 4 4-15,25-8 4 0,-50 33 4 16,23-10 8-16,0 3 2 0,-1 7 6 0,-3-1-3 15,8 5-3-15,0-1-11 0,3 1-1 0,4-3-10 16,5-6 3-16,4-1-9 0,7-27-8 0,3 38-19 16,-3-38-15-16,24 23-26 0,-24-23-31 15,50 12-75-15,-50-12-142 0,54-32-172 0,-11 30-44 0,-2-23 403 16</inkml:trace>
  <inkml:trace contextRef="#ctx0" brushRef="#br2" timeOffset="47706.3678">4884 8233 908 0,'0'0'80'0,"-42"-34"-18"16,42 34 5-16,-36-20-7 0,36 20-6 0,-43-12-11 15,43 12-13-15,-53-4-10 0,26 11-1 0,-9-3 3 16,9 8 7-16,-9-1 8 0,36-11 6 16,-52 36-1-16,29-11 1 0,-2-6-7 0,5 11-1 15,20-30-7-15,-32 49-2 0,32-49-10 16,-18 42-1-16,18-42-8 0,-5 38 1 0,5-38-3 16,16 34 2-16,-16-34-2 0,36 17-15 0,-36-17 19 15,50 0 0-15,-20-8 4 0,10-5 15 0,1-10-14 16,2-4-4-16,2-8 4 0,0-3-7 0,-4-8 9 15,0-2-8-15,-5-2 6 0,3-2-9 0,-6-3 2 16,-3 3-6-16,-7 2 5 0,1 0-6 16,-5 9 10-16,-1 0-4 0,-3 2 5 0,-6 4-7 15,-4 3 1-15,-2 1-4 0,1 6 0 0,-4 25 1 16,0-28 6-16,0 28 1 0,0 0 2 16,0 0-1-16,0 0-6 0,-16 25-4 0,5 0-3 15,2 12 1-15,-2 11-3 0,1 11 7 0,1 3-9 16,2 3 1-16,5-1-17 0,2-2-8 0,11-3-22 15,-1-15-9-15,26 6-49 0,-13-25-35 16,38 23-107-16,-28-28-215 0,20-6-40 0,19 8 205 16</inkml:trace>
  <inkml:trace contextRef="#ctx0" brushRef="#br2" timeOffset="47956.4574">6371 7996 1591 0,'0'0'69'15,"0"0"-62"-15,0 0-7 0,11-25 0 0,-11 25 5 16,48-34-4-16,-14 16 1 0,2 0-3 0,4 2-2 15,-4 0-16-15,5 9-20 0,-11-7-25 0,8 16-32 16,-38-2-50-16,54-8-86 0,-54 8-221 0,0 0-28 16,32 29 341-16</inkml:trace>
  <inkml:trace contextRef="#ctx0" brushRef="#br2" timeOffset="48112.8322">6115 8455 1525 0,'-27'4'122'0,"27"-4"-112"0,0 0-11 16,38 7 2-16,-4-14 0 0,2-2-1 0,10-5-8 16,3-13-22-16,13 9-46 0,-11-28-109 0,33 8-292 15,-13 5-77-15,-8-7 227 0</inkml:trace>
  <inkml:trace contextRef="#ctx0" brushRef="#br2" timeOffset="48831.6">8108 7436 1134 0,'-43'0'100'0,"4"-5"-50"15,8 7-2-15,-5 1-6 0,8 8 1 0,-10-2-5 16,6 12 0-16,-9-3-3 0,5 10 4 0,-5 1 20 16,6 8-32-16,-6-3 33 0,13 13-33 0,-7-5 1 15,9 10 5-15,-3 0-16 0,9 7 7 0,2-1-9 16,11 5 7-16,5-6-11 16,6 1 5-16,5-9-10 0,9-7 3 0,3-2-7 15,10-5 2-15,3-6-5 0,5-6 4 0,6-9-3 16,2-5 2-16,3-9-1 0,5-7 0 0,-1-9 1 15,0-4-1-15,-4-12 4 0,2-3-4 0,-5-10 4 16,-4-8-7-16,-4-6 6 0,-3-9-8 0,-5 0 4 16,-8-3-12-16,0 5 7 0,-7 2-9 0,-5 3 12 15,-7 4 7-15,-8 2-26 0,-5 3 24 16,-5 1-28-16,-10-1 4 0,5 8 2 0,-10-1-13 16,0 15-3-16,-7 3-2 0,4 16 1 0,-9 6 5 15,2 14 7-15,-6 10 8 0,4 14 2 0,1 4 10 16,2 8-4-16,6-1 10 0,5-1-9 0,8 1-6 15,8 3-4-15,0-13-57 0,20 10-11 16,-9-44-90-16,27 55-133 0,3-28-166 16,-5-25 29-16,29 21 445 0</inkml:trace>
  <inkml:trace contextRef="#ctx0" brushRef="#br2" timeOffset="49253.479">8657 7919 1114 0,'0'0'121'0,"0"0"-94"0,0 0 6 0,0 0 16 16,0 0 11-16,0 0 9 0,0 0-13 0,0 0-7 16,0 0-6-16,28 36-9 0,-28-36-7 0,4 39 1 15,-8-16-3-15,1 9 2 0,-8 0-6 0,2 2 5 16,-7-2-5-16,3 4 7 0,-5-8-6 15,8 3-2-15,10-31-10 0,-16 41-1 0,16-41-7 16,0 0-1-16,0 0-2 0,0 0-1 0,0 0 2 16,0 0-1-16,0 0 7 0,39-25-2 0,-19 0 0 15,5-6-1-15,3-4 1 0,-1-4-5 0,6-6 6 16,-3-1-6-16,6-1 4 0,-6 3-2 0,3 5 2 16,-1 7-2-16,-7-1 7 15,6 7-4-15,-31 26 4 0,39-32-2 0,-39 32 0 16,0 0 0-16,29-8 0 0,-29 8 5 0,0 0-2 15,14 36 2-15,-9-13-4 0,-1 13 0 0,0 3-7 16,-1 6 4-16,-3 1-6 0,0 6 4 0,0-1-11 16,0-8-3-16,4 0-18 0,3-15-16 0,9 8-33 15,-16-36-42-15,47 52-110 0,-47-52-362 0,52 16 21 16,-6-18 223-16</inkml:trace>
  <inkml:trace contextRef="#ctx0" brushRef="#br2" timeOffset="49378.559">9833 8128 1818 0,'-31'0'20'0,"31"0"-42"0,-43-8-19 16,43 8-74-16,-27-32-157 0,27 32-316 0,-12-37 12 16,8 7 353-16</inkml:trace>
  <inkml:trace contextRef="#ctx0" brushRef="#br2" timeOffset="50445.6282">2462 9564 924 0,'-5'-27'132'0,"5"27"-50"16,0 0-22-16,0 0-7 0,0 0 6 0,0 0-4 15,0 0-8-15,0 0-6 0,0 25-10 0,0-25 0 0,-4 53-10 16,0-10 3-16,-3 7-13 0,5 9 7 0,-7 3-13 16,4 6 10-16,-6 0-11 0,2 3 6 0,-3-2-11 15,3-3 9-15,0-2-11 0,2-6-8 16,3-5 24-16,-1-8-28 0,1-6 27 0,4-4-21 15,4-1-27-15,-4-34-26 0,12 41-50 16,-12-41-56-16,0 0-104 0,34 14-210 0,-34-14 19 16,33-30 442-16</inkml:trace>
  <inkml:trace contextRef="#ctx0" brushRef="#br2" timeOffset="50974.0147">1967 9678 1627 0,'-32'14'42'16,"32"-14"-25"-16,0 0-17 0,0 0-3 0,0 0 2 15,41-21 5-15,-12 5 7 0,10-2 4 16,4-7 4-16,13 2 0 0,-2-9-1 0,12 3-7 16,0-5 4-16,4 2 9 0,0 0-28 0,-4 5 27 15,-3 2-27-15,-2 2 13 0,-9 4 6 0,-3 6-1 16,-8 2 0-16,-5 3-4 0,-10 4-1 0,-26 4-1 15,33 0 2-15,-33 0 0 0,0 0 3 0,0 0-2 0,21 29-3 16,-21-29 1-16,7 33-4 0,-7-33-16 16,2 52 22-16,-4-15-23 0,-1 4 17 15,-3 8-1-15,-3-1-5 0,4 5 5 0,-6 2-4 0,2 2 7 16,-1 2-6-16,-1 4 6 0,2-3-5 0,-2-1 4 16,4-4-6-16,0 0 6 0,1-3-8 0,1-6 5 15,3-5-5-15,2-1 4 0,4-8-3 16,-1-9-10-16,-3-23 23 0,20 35-22 0,-20-35 20 15,29 15-11-15,-29-15 1 0,29-2-1 16,-29 2-12-16,32-14 13 0,-32 14-10 0,43-40 20 16,-20 7-7-16,0 1 7 0,1-4-7 0,-5-3-3 15,5 3 3-15,-5-3-4 0,-1 7 4 0,-3 3-4 16,-5-1 3-16,-10 30-3 0,24-41 1 0,-24 41 0 16,16-27 0-16,-16 27-1 0,0 0 0 0,0 0-2 15,0 0 2-15,0 0 0 0,0 0-1 0,18 45 2 16,-13-18-5-16,-1 1-2 0,-1 6-9 15,1-2-5-15,1 4-15 0,-1-4-6 0,8 3-17 0,-6-4-4 16,14 4-30-16,-20-35-13 0,43 52-22 0,-43-52-66 16,55 27-54-16,-28-13-215 0,4-23 4 0,20 20 395 15</inkml:trace>
  <inkml:trace contextRef="#ctx0" brushRef="#br2" timeOffset="51327.6968">3543 10027 1406 0,'0'0'82'0,"0"0"-65"0,0 0-22 0,0 0-3 15,0 0 2-15,0 0 5 0,34 11 5 0,-9-11 3 32,2-4 6-32,7 1 3 0,2-5 4 0,3 3-1 15,-1-7 3-15,5 5 4 0,-4-8 2 0,1 3-4 16,-1-4-6-16,1 0-10 0,-10 0-2 0,1-4-5 0,-31 20 4 15,35-30-3-15,-35 30 3 0,20-31 3 0,-20 31 5 16,4-26-1-16,-4 26 0 0,0 0-4 0,-24-31-3 16,24 31-4-16,-35-16 1 0,4 16-2 0,1 0 0 15,-8 9 1-15,-3 6 1 0,1 1 4 0,-6 7 0 16,3 5 7-16,-4 3-3 0,4 6 8 16,0 4-3-16,9 4 5 15,-2 3-4-15,9 0 3 0,4-2-7 0,7-1 1 16,7-4-8-16,5-4-1 0,10-7-7 0,8-5-12 15,13-7 17-15,5-9-35 0,15 0 9 0,3-13-37 16,13 4-42-16,-4-28-55 0,34 31-206 0,-18-22-213 16,2-8 46-16,9 15 469 0</inkml:trace>
  <inkml:trace contextRef="#ctx0" brushRef="#br2" timeOffset="51818.8407">5679 9819 1076 0,'0'0'103'0,"-32"7"-51"0,32-7 6 15,-48 12-3-15,48-12-8 0,-50 23-11 0,24-5 3 16,-8-5 2-16,34-13 6 0,-55 41-3 16,30-18-5-16,-8-4-10 0,33-19-2 15,-46 43-8-15,46-43-2 0,-29 38-9 0,29-38-1 16,0 0-7-16,-11 30 0 0,11-30-3 0,0 0 1 15,33 23 0-15,-33-23 1 0,43 2 1 0,-13-8-1 16,1 3 3-16,3-4-3 0,2-2 3 0,-4 0-2 16,4 2 0-16,-6 3 1 0,-3 1-2 0,-27 3 1 0,36 7 1 15,-36-7 2-15,0 0 3 0,23 35 3 16,-23-35-2-16,0 45 0 0,-2-18-6 16,-7 5 2-16,-3 3-4 0,-4-1 5 0,0 0-5 15,-4-4-11-15,0-5 27 0,20-25-30 0,-34 41 27 16,34-41-21-16,-20 29-17 0,20-29-26 0,0 0-42 15,0 0-36-15,0 0-64 0,0 0-81 0,38-29-241 16,-6 19 48-16,-16-30 456 0</inkml:trace>
  <inkml:trace contextRef="#ctx0" brushRef="#br2" timeOffset="52334.6262">6126 9865 1176 0,'-27'-4'116'15,"27"4"-68"-15,-29 7-6 0,29-7 3 0,-27 24-7 16,27-24 5-16,-30 35 1 0,23-10 4 16,7-25-8-16,-25 55-1 0,12-26-11 0,9 5 0 15,-1-2-7-15,5 3-1 0,0-1-5 0,5-3 2 16,1-6-7-16,-6-25 3 0,19 37-7 0,-19-37-3 16,33 20-2-16,-33-20 1 0,45 3 0 0,-19-8 1 15,7-9 3-15,3-2-3 0,-2-8 4 0,1-4-4 16,1-4 2-16,-2-4-4 0,-1 1 5 15,-5 1-7-15,-3-2 4 0,-1 4-4 0,-5 0 5 16,-1 0-3-16,-3 2 4 0,-5 3-4 0,-2 2 0 16,-8 25-3-16,14-43 3 0,-14 43-3 15,5-25 2-15,-5 25 0 0,0 0-2 0,0 0 1 16,0 0-3-16,0 0-1 0,-25 43-4 0,11-9 5 16,-4 12-3-16,-4 6 9 0,-1 10-7 0,0 6 8 15,-4 7-8-15,4 8-6 0,-1 5 22 16,5 4-20-16,-1 5 18 0,6 1-2 0,-3-4-13 15,1-7 12-15,4-3-10 0,-4-9 8 0,1-7-8 16,5-10 9-16,-3-9-7 0,4-7 5 0,-2-10-6 16,11-32 5-16,-12 40-4 0,12-40 5 0,0 0 2 15,0 0 1-15,0 0 1 0,0 0-5 0,-31-24 1 16,22-1-8-16,2-7 5 0,0-7-2 0,0-4 5 16,3 2-5-16,-1-1 7 15,3-3-5-15,0-1 5 0,2 0-6 0,2-10 5 16,5-3-9-16,0-5 5 0,8-3-17 0,6-1 4 15,3-3-20-15,6 12-20 0,0 0 12 0,12 16-60 16,-19-8-13-16,29 27-104 0,-34-24-161 0,16 9-132 16,9 19 106-16,-20-19 405 0</inkml:trace>
  <inkml:trace contextRef="#ctx0" brushRef="#br2" timeOffset="52897.3558">6932 9884 1427 0,'0'0'165'15,"0"0"-81"-15,0 0-21 0,0 0-22 0,0 0-16 16,0 0-14-16,0 0-5 0,-10 41-1 0,10-41 5 16,-24 50 4-16,14-19 6 0,-7-3-3 0,1 4 4 15,0 0-7-15,0 6 1 0,-2-4-5 0,2 1 2 16,0-5-4-16,1-1 1 0,6-6-6 0,9-23 1 15,-10 32-4-15,10-32-1 0,0 0-2 0,0 0 0 16,0 0 0-16,0 0 1 0,32 9 0 16,-32-9 0-16,34-28 1 0,-34 28-1 15,43-48-1-15,-20 19-2 0,-1-5 3 0,-1 2-3 16,1 2 4-16,-4-2-3 0,0 0 4 0,-6 3-2 16,3 1 3-16,-6 1-2 0,0 0 2 0,-9 27 1 15,9-39-1-15,-9 39 1 0,0 0-1 0,5-25 0 16,-5 25 0-16,0 0 3 0,0 0-2 15,0 0 0-15,0 0-1 0,-4 32 0 0,4-32-1 16,-3 46 3-16,1-21-2 0,2-25 3 0,-2 50 0 16,2-50-1-16,0 39-1 0,0-39 1 0,7 31-3 15,-7-31 3-15,0 0-2 0,0 0 1 0,36 21 0 16,-36-21 0-16,31-14 2 0,-31 14-3 0,50-45 2 16,-21 13-2-16,5-7 2 0,0-4-3 15,3 1 4-15,-3 2-6 0,-1 3 5 16,-7 3-4-16,-2 9 4 0,-24 25-1 0,34-34 1 15,-34 34 1-15,0 0 2 0,0 0 0 0,0 0 1 16,0 0-2-16,0 0-3 0,-16 52-1 0,-2-11-1 16,-2 7 0-16,0 4-2 0,1-1 4 0,2 1-5 15,7-2 1-15,1-6-12 0,2 1-5 0,5-2-26 16,0-16-16-16,13 12-54 0,-11-39-69 0,32 44-196 16,-32-44-233-16,38 15 62 0,-6 1 492 15</inkml:trace>
  <inkml:trace contextRef="#ctx0" brushRef="#br2" timeOffset="53600.5726">7836 9106 1205 0,'0'0'90'0,"0"0"-27"15,0 0-6-15,0 0-12 0,0 0-11 0,-25 12-10 16,25-12 7-16,-15 39 4 0,12-6 10 0,-6 6-2 16,5 9-1-16,1 5-8 0,3 8-14 15,0 1 21-15,0 6-26 0,-2 0 17 0,2 1-5 16,-4 1-14-16,2 1 7 0,1-2-12 15,-3 3 8-15,0-6-11 0,4-6 5 0,-3-5-8 16,3-3 2-16,3-9-6 0,5-4 4 0,1-10-5 16,-9-29 3-16,30 39-5 0,-30-39-11 0,36 14 12 15,-36-14 1-15,43-11 1 0,-43 11 14 0,47-39-11 16,-24 9-2-16,0-4 3 0,6-3-4 0,-8-3 3 16,-5-1-3-16,1 6 6 0,-5-1-5 0,-3 4 5 15,-4-2-5-15,1 2 3 0,-3 5-3 16,1-1 2-16,-4 28-2 0,7-36 3 0,-7 36-4 15,0 0 3-15,0 0-2 0,0 0-2 0,0 0 3 16,0 0-1-16,27 16 2 0,-27-16-2 16,25 52 2-16,-11-20-3 0,4 2 5 0,-1 2-6 15,0-4 5-15,-2 3-4 0,1-3 4 0,-2-1-4 16,-1-3 4-16,-2-1-4 0,-2-2 4 0,-9-25-3 16,7 43 4-16,-7-43 0 0,-9 35 3 15,9-35 1-15,-29 30-13 0,29-30 10 0,-52 22-14 16,25-15 22-16,-1 0-14 0,-3-7-5 0,4-3-5 15,27 3-22-15,-46-18 15 0,46 18-29 0,-36-34-5 16,36 34-50-16,-18-50-36 0,18 50-68 0,9-57-108 16,0 23-189-16,21 18 20 0,-17-23 451 0</inkml:trace>
  <inkml:trace contextRef="#ctx0" brushRef="#br2" timeOffset="53928.7012">8761 9893 1231 0,'0'0'211'0,"0"0"-122"0,0 0-16 16,-38 0-15-16,38 0-18 0,-27 4-12 15,27-4-3-15,-30 11-3 0,30-11 1 0,-33 17-2 16,33-17 1-16,-34 31 1 0,34-31 3 0,-30 46 0 16,19-17 2-16,-5 1-6 0,3 4 2 0,-1-2-6 15,5-2 0-15,2 2-5 0,3-5-7 16,4-27-6-16,8 43 0 0,-8-43 0 0,26 28 0 15,-26-28 0-15,40 16 0 0,-17-16 0 0,4-5 0 16,7-6 0-16,-2-1 0 0,8-8 0 16,-6-3 0-16,-2-6-1 0,0-1-7 0,-7 2 2 15,-7-3-1-15,-3 3 1 0,-12 3-2 0,-3 25 2 16,0-43-4-16,0 43-5 0,-18-37-12 0,18 37-13 16,-41-29-10-16,41 29-11 0,-57-16-10 0,32 16-23 15,-18-11-27-15,43 11-56 0,-65-5-70 0,65 5-201 16,-25 0-28-16,0-12 309 0</inkml:trace>
  <inkml:trace contextRef="#ctx0" brushRef="#br2" timeOffset="54366.286">9325 9170 999 0,'0'0'302'0,"0"0"-231"16,0 0-13-16,0 0-9 0,0 0-5 0,0 0-3 16,0 0 1-16,0 0 2 0,13 48 0 0,-10-16-10 15,10 11-5-15,-6 5-16 0,0 7-13 16,2 4 24-16,-3 0-29 0,-5 3 21 0,-1 1-10 15,-1-3-11-15,-8-1 5 0,0 2-15 0,-7-8-5 16,1 8-23-16,-6-12-10 0,6 12-23 0,-13-18-2 16,17 17-20-16,-16-24-16 0,25 19-52 15,-16-28-117-15,6 0-182 0,24 12 71 0,-12-39 394 16</inkml:trace>
  <inkml:trace contextRef="#ctx0" brushRef="#br2" timeOffset="54835.1743">10800 9868 1107 0,'0'0'238'0,"0"0"-177"0,0 0-16 15,0 0 9-15,0 0 2 0,-30-8-9 0,30 8-7 16,0 0-12-16,-22 30-3 0,22-30-7 16,-23 50 2-16,9-15-7 0,1 8 2 0,1 2-7 15,3 3 1-15,0 2-9 0,2-2 5 16,3 2-9-16,2-9 6 0,2-4 1 0,2-8-41 15,9-1 9-15,-11-28-59 0,28 36-15 0,-28-36-45 16,45 14-90-16,-45-14-213 0,36-21-41 0,5 12 290 16</inkml:trace>
  <inkml:trace contextRef="#ctx0" brushRef="#br2" timeOffset="54991.3517">10619 9537 1202 0,'-25'0'284'0,"25"0"-270"0,-27 16-43 0,27-16-30 16,0 0-61-16,0 0-55 0,51 13-93 15,-21-10-173-15,-1-19 34 0,25 27 407 0</inkml:trace>
  <inkml:trace contextRef="#ctx0" brushRef="#br2" timeOffset="55303.9694">11344 9710 1301 0,'-36'12'65'0,"7"10"-40"16,-3-8 2-16,3 6 10 0,-3-8-2 0,1 8-1 31,-1-4-1-31,7 7 5 0,-7-11-1 0,32-12-3 0,-40 32-11 0,40-32-8 0,-27 24-7 16,27-24-1-16,0 0-6 0,0 35 1 0,0-35 0 15,20 32 6-15,-20-32 3 0,38 36 4 0,-38-36-2 16,48 30 1-16,-21-17-5 0,7 4 0 31,-5-2-3-31,7 1-1 0,-6-2-4 0,4-2 2 0,-7 1-3 0,-27-13 1 0,39 23-1 0,-39-23 0 16,0 0 1-16,26 34 4 0,-26-34-2 0,0 0 3 15,-9 34-5-15,9-34 1 0,-24 27-5 0,24-27-1 16,-36 32-7-16,36-32 1 0,-50 32-8 0,18-18-14 16,2-2 30-16,-6 3-34 0,7 3 26 0,-7-8-31 15,36-10-24-15,-48 23-26 0,48-23-56 16,-31 13-63-16,31-13-253 0,0 0 2 31,0 0 229-31</inkml:trace>
  <inkml:trace contextRef="#ctx0" brushRef="#br2" timeOffset="56186.8596">12901 10173 709 0,'-29'-2'248'0,"29"2"-158"16,0 0-50-16,0 0-14 0,0 0-13 0,0 0-4 15,0 0 1-15,27-10 0 0,-27 10 1 0,31-4 2 16,-31 4 4-16,39-3 3 0,-39 3 1 0,47 0 4 16,-22-2 3-16,5 4 5 0,1-4 0 0,5 4-1 15,-2-4-7-15,7 2-7 0,-3-2-8 0,1 0-2 0,8-1-2 16,-1-1-1-16,6-1 1 0,2-1-2 0,5 1-2 16,0 1-1-16,2-1 1 0,6 2-3 15,-1-1 2-15,0 4-1 0,6-4 0 0,-2 4 0 16,0 0 0-16,0 0 0 0,0 6 1 0,-4-6 0 15,7 2 1-15,-3 1 8 0,0-5 7 0,6 2 5 16,-5-5 6-16,6 1-4 0,-3-4-1 0,5 4-4 16,0-7-4-1,-2 4-4-15,1-2-3 0,-4 0-6 0,-1 2 1 16,-6-2-4-16,-1 2 1 0,0 0 0 16,-8 3-1-16,-6-1-6 0,-9 5-9 0,-9-3-14 15,-2 8-17-15,-32-5-15 0,31 7-10 0,-31-7-13 0,0 0-23 16,0 0-13-16,-15 30-19 0,-10-26-24 15,25-4-23-15,-29 34-143 0,-6-43 41 0,35 9 289 16</inkml:trace>
  <inkml:trace contextRef="#ctx0" brushRef="#br2" timeOffset="56813.2818">15592 10039 892 0,'0'0'84'16,"0"0"-14"-16,0 0 3 0,0 0 3 0,0 0-10 15,0 0-16-15,0 0-16 0,0 0-9 0,-24 24-7 16,24-24-5-16,0 0-4 0,0 0 3 0,0 0 7 16,0 0 10-16,0 0 12 0,33 3 8 15,-33-3 4-15,39-28-8 0,-12 1-7 0,9-5-14 16,1-11-5-16,14 0-10 0,1-8 5 0,5-1-7 15,2 0 7-15,2-3-5 0,-2 3 8 16,0-3-8-16,4 4 6 0,-2 1 11 0,0-2-26 16,-4 4 23-16,1 3-24 0,-6 3 5 0,-4 4 0 15,-10 6-4-15,-4 4 2 0,-9 8-5 16,-25 20 6-16,30-25-3 0,-30 25 0 0,0 0 3 16,0 0-2-16,0 0 0 0,0 0 2 0,0 0-8 15,0 0-6-15,0 0-10 0,0 0-15 0,0 0-6 16,-34 34-15-16,34-34-10 0,-32 34-22 0,5-31-29 15,31 22-62-15,-4-25-97 0,-38 9-196 0,38-9 16 16,0 0 392-16</inkml:trace>
  <inkml:trace contextRef="#ctx0" brushRef="#br2" timeOffset="57557.2076">16977 10111 681 0,'0'0'182'0,"0"0"-72"0,0 0-13 16,0 0-6-16,0 0-5 0,0 0-14 0,0 0-12 15,0 0-9-15,0 0-5 0,0 0-9 0,0 0-6 16,0 0-4-16,0 0-1 0,0 0-2 0,0 0-6 16,0 0-7-16,0 0-5 0,0 0 0 0,0 0 5 15,0 0 8-15,0 0 6 0,36-6 4 16,-5 12-1-16,1-4-3 0,9 1-2 16,4-3-5-16,5-3-2 0,13-5-4 0,5-2-3 15,4-5 1-15,10-2-3 0,-1-3 4 0,6 2-5 16,3-5 2-16,-4 0-6 0,2-4 2 0,-9 8-3 15,0-3 2-15,-6 6-2 0,-6 2 1 0,-3 7-2 16,-12 1 0-16,-5 3-1 0,-12 3 1 0,-8 0-1 16,-27 0-4-16,34 12 1 0,-34-12-4 15,0 0 0-15,15 34 0 0,-15-34 0 16,-6 29-2-16,6-29 2 0,-19 30-4 0,19-30 4 16,-27 25-2-16,27-25 2 0,-27 20-7 0,27-20-3 15,0 0-11-15,0 0-11 0,0 0-17 0,0 0-17 16,0 0-33-16,0 0-44 0,0 0-46 0,0 0-86 15,-20-25-167-15,20 25 42 0,0 0 405 0</inkml:trace>
  <inkml:trace contextRef="#ctx0" brushRef="#br2" timeOffset="59096.9779">21247 9621 463 0,'0'0'139'0,"0"0"-90"0,0-29-27 0,0 29-6 15,0 0 3-15,0 0 0 0,0 0 9 0,-13-25 2 16,13 25 2-16,0 0-7 0,0 0-7 15,0 0-6-15,-7-30 5 0,7 30 3 16,0 0 11-16,0 0 3 0,0 0 19 0,0 0 8 16,0 0 13-16,0 0-1 0,-39-20-7 0,39 20-12 15,0 0-10-15,-29 13 0 0,29-13-3 0,-38 14 2 16,15-7 0-16,23-7 4 0,-50 32-7 0,25-10 0 16,-6-4-9-16,4 6-1 0,1 1-6 0,0 2 1 15,1 3-9-15,6 4 0 0,1-3-10 0,3 8 4 16,6-7-7-16,6 0 1 0,6 0-4 15,8-5 1-15,7-1-2 0,-18-26 3 0,56 36-4 16,-22-27 3-16,9-5 0 0,0-8-1 16,5 0 2-16,4-8-3 0,0-4 4 0,2-7-4 15,-4-2 4-15,-2-7-5 0,-5-2 5 0,-1 2-3 16,-8-4 3-16,-4 2-4 0,-8 0 5 0,-6 1-5 16,-7-1 5-16,-6 0-4 0,-6 5 3 0,-8-1-4 15,-9 2 4-15,-3 3-5 0,-9 1 0 16,-2 5-6-16,-4 5-2 0,-1 1-3 0,-3 10-1 15,3-1-5-15,5 11-7 0,-2-3-11 0,36-4-16 16,-43 19-21-16,43-19-28 0,0 0-46 0,-4 43-76 16,4-43-120-16,0 0-133 0,47 18 146 0,-47-18 331 15</inkml:trace>
  <inkml:trace contextRef="#ctx0" brushRef="#br2" timeOffset="59726.6702">22722 8901 645 0,'0'0'74'16,"-22"-50"-5"-16,22 50 19 0,-32-41 18 0,32 41-5 16,-39-32-8-16,39 32-20 0,-47-20-3 0,22 17-12 15,-11-4-13-15,2 10-7 0,-9 1-10 0,7 8 0 16,-5-1 3-16,5 12 7 0,-3-5-3 0,8 14 7 16,-5-5-6-16,6 8 1 0,1 8-10 0,4 5-4 15,0 7-14-15,2 4 4 0,3 7-16 16,2 4 8-1,2 3 2-15,0 2-22 0,11-1 17 0,-3-1-31 16,7 1-5-16,-8-14-12 0,12 11-34 0,-10-21-15 16,14 18-41-16,-18-29-15 0,22 20-27 0,-23-27-14 15,15 7-16-15,-6-3-59 0,3-36-44 0,-15 41 236 16</inkml:trace>
  <inkml:trace contextRef="#ctx0" brushRef="#br2" timeOffset="59914.1733">21820 9678 1188 0,'0'0'356'16,"-26"-14"-268"-16,26 14-32 0,-26 0-11 15,26 0-15-15,0 0-13 0,0 0-13 0,0 0-6 16,0 0-6-16,0 0-4 0,0 0-7 16,33 19-9-16,-1-15-7 0,-2-13-14 0,21 5-21 15,-8-23-36-15,30 24-45 0,-21-33-31 0,32 24-28 16,-14-22 6-16,11-3-141 0,19 20 25 0,-24-29 278 15</inkml:trace>
  <inkml:trace contextRef="#ctx0" brushRef="#br2" timeOffset="60179.8022">23310 8653 1001 0,'-16'-25'119'0,"-18"-14"-37"15,34 39 7-15,-47-50-23 0,47 50 9 0,-43-32-21 16,43 32-12-16,-50 2-9 0,27 12-23 16,-8 6 13-16,2 10-13 0,-1-1 20 0,0 13 9 15,-8 3-5-15,0 14 8 0,-1 3-14 0,3 13 7 16,-3 5-17-16,1 6 8 0,7 1-16 0,3-3 7 16,6-1-16-16,4-2-11 0,8-5 17 0,6-5-22 15,8-1 14-15,6-9-14 0,6-3-25 0,-3-10-11 16,14 8-34-16,-15-26-33 0,22 18-37 15,-34-48-50-15,38 36-298 0,-9-10 38 16,-29-26 238-16</inkml:trace>
  <inkml:trace contextRef="#ctx0" brushRef="#br2" timeOffset="60304.8047">22867 9582 818 0,'0'0'-1'0,"22"-36"-370"0,8 39 9 0,-30-3 279 16</inkml:trace>
  <inkml:trace contextRef="#ctx0" brushRef="#br2" timeOffset="62107.9641">17078 11820 934 0,'0'0'90'0,"0"0"-19"0,-38 19-3 0,38-19-1 15,0 0-5-15,0 0-4 0,0 0-11 0,0 0-10 16,0 0-9-16,0 0-2 0,0 0 4 0,0 0 4 15,0 0 12-15,0 0 3 16,0 0-2-16,0 0-1 0,27 16-11 0,-2-16-4 16,2 0-3-16,10-2-4 0,8-5-2 0,11 0-5 15,7-4-2-15,12-3-4 0,7-4-1 0,11-1 2 16,4-6 4-16,2-2-4 0,8 4 4 0,1-2-4 16,0 5 1-16,4 1-1 0,0 3-2 0,0 7-8 15,-2-2-1-15,-6 6-8 0,-9 3 1 0,-7 4 0 16,-11 3 0-16,-7 6 2 0,-13 3-7 15,-7-3-6-15,-10 8-14 0,-6 1 1 0,-6 7-8 16,-28-27-7-16,43 44-16 0,-43-44-24 0,18 32-24 16,-18-32-24-16,0 0-69 0,0 0-147 0,-41 16-137 15,41-16 74-15,-48-12 412 0</inkml:trace>
  <inkml:trace contextRef="#ctx0" brushRef="#br2" timeOffset="66019.3337">12993 12083 889 0,'0'0'115'0,"0"0"-79"16,0 0-2-16,0 0 3 0,0 0 11 0,0 0 1 15,35 9-5-15,-35-9-8 0,0 0 0 16,38 0 2-16,-13 0 1 0,-25 0-2 0,54-7 1 16,-27-2-4-16,10 6-6 0,-4-5 1 0,6 3-8 15,-3 2 0-15,3 1-2 0,-4 0-1 0,0 2-2 16,-2 0-5-16,-3 4-5 0,-1 3-2 0,-1 0 3 16,1-2-1-16,-2 4 1 0,5-2-1 0,-1 2-4 15,1-4 1-15,2 1 2 0,2-6-1 16,3 3 2-16,-1-3 2 0,9-3 1 0,-1-3 2 15,4-1-3-15,1-5-2 0,2-2-3 16,-1 1 2-16,-3 1-3 0,6-1 3 0,-5 3-1 16,4 1 0-16,-2-2-2 0,-2 7 0 0,1 1-4 15,-1 3 1-15,0 2-1 0,-3-1 0 0,1 3 2 16,-5 1-1-16,4-1 1 0,-1-1 0 0,-3-3 1 16,9-1-1-16,0-3 1 0,4-3-1 15,-2 0 0-15,1-6 1 0,4 4-1 0,-1-5 3 16,-3-2-3-16,-1 0 4 0,0 5-2 0,-6-1 8 15,2 3-2-15,-7 0 1 0,-7 4-3 0,-5-1-5 16,-31 6-2-16,39 4-1 0,-39-4 3 0,0 0-3 16,0 0 1-16,0 0-2 0,16 32-2 0,-16-32-6 15,-7 27-6-15,7-27-15 0,-14 25-3 16,14-25-18-16,0 0-9 0,-18 39-11 16,18-39-19-16,0 0-35 0,0 0-60 0,0 0-184 15,0 0-97-15,0 0 174 0</inkml:trace>
  <inkml:trace contextRef="#ctx0" brushRef="#br2" timeOffset="66847.4684">15812 11807 222 0,'0'0'75'16,"0"0"-43"-16,0 0-14 0,0 0-3 16,-12-27-19-16,12 27-49 0,0 0-72 0,0 0-54 15,0 0 179-15</inkml:trace>
  <inkml:trace contextRef="#ctx0" brushRef="#br2" timeOffset="67534.9788">15823 11839 543 0,'0'0'126'0,"0"0"-25"0,0 0-4 15,-31-3-12-15,31 3-13 0,0 0-9 16,0 0-2-16,0 0 0 0,0 0-1 0,0 0-7 15,0 0-10-15,-18-27-6 0,18 27-7 0,0 0-5 16,0 0-5-16,0 0-6 0,-28 0-5 0,28 0-4 16,0 0 0-16,-40 18-1 0,40-18 4 0,-37 26 0 15,37-26 4-15,-45 33-1 0,45-33 6 0,-47 37-3 16,47-37 6-16,-41 37-3 0,41-37 3 0,-32 34-2 16,32-34 0-16,-20 23-4 0,20-23-3 15,0 0-5-15,0 0-2 0,0 29-2 16,0-29 1-16,0 0-1 0,38 7-1 0,-38-7 3 15,43-5-2-15,-20-2 1 0,6-4-1 0,-1-3 1 16,1-4-3-16,-2 0 4 0,0-3-4 0,-2-1 3 16,-25 22-4-16,41-46 4 0,-41 46-4 0,27-43 4 15,-27 43-3-15,5-39 2 0,-5 39-2 0,-7-36 2 16,7 36-2-16,-25-28 2 0,25 28-3 16,-37-20 1-16,37 20-2 0,-40-5 2 0,40 5 0 15,-43 5 0-15,43-5 1 0,-43 20-2 0,43-20 2 16,-38 32-3-16,38-32 3 0,-32 37-2 0,32-37 3 15,-25 45-3-15,16-20 6 0,9-25-3 16,-16 46 6-16,12-19-3 0,4-2 3 0,0-25-2 16,8 35 1-16,-8-35-4 0,23 29 3 15,-23-29-1-15,36 14 2 0,-36-14 0 0,46 0 1 16,-19-3-2-16,0-6-1 0,4-4 0 0,-5-5-2 16,0 2 4-16,-3-5-5 0,-23 21 4 0,39-46-5 15,-39 46 3-15,24-45-4 0,-21 20 4 0,1 0-3 16,-4-2 2-16,0 27-2 0,-15-48 3 0,15 48-4 15,-28-41 5-15,28 41-3 0,-36-33 1 0,36 33-2 16,-38-17 1-16,38 17-3 0,-39-3 2 16,39 3-1-16,-40 12 1 0,40-12 0 0,-35 22-1 15,35-22 1-15,-26 34-3 0,26-34 3 16,-17 39-4-16,17-39-2 0,-6 37-10 0,6-37-8 16,7 38-23-16,-7-38-24 0,24 35-45 0,-24-35-67 15,46 23-181-15,-12-14-171 0,-1-10 57 0,17 13 419 16</inkml:trace>
  <inkml:trace contextRef="#ctx0" brushRef="#br2" timeOffset="68484.2681">17305 11736 547 0,'0'0'106'0,"0"0"-7"16,-27-27 2-16,27 27 2 0,0 0-9 0,0 0-13 16,-21-27-7-16,21 27-12 0,0 0-11 15,0 0-9-15,0 0-8 0,0 0-4 16,-18-30 1-16,18 30-3 0,0 0 2 0,0 0-3 16,0 0 0-16,-23-18-3 0,23 18-3 0,0 0-2 15,-36 4-2-15,36-4-1 0,-34 16-3 0,34-16-1 16,-43 30-3-16,43-30 3 0,-52 41-1 0,21-11 6 15,4-5-1-15,-1 6 5 0,1-6-5 0,3 1 1 16,24-26-7-16,-39 43 0 0,39-43-7 16,-21 29 1-16,21-29-5 0,0 0 1 0,3 32-2 15,-3-32 1-15,0 0 1 0,38 14 0 0,-38-14 2 16,41-5-2-16,-14-8 2 0,2 1-1 0,-1-4 1 16,6 0-1-16,-1-4 1 0,-3-3-3 0,-1 0 3 15,-2-1-3-15,-8 0 4 0,-19 24-2 16,33-47 2-16,-33 47-1 0,14-37 1 0,-14 37-3 15,-4-30 3-15,4 30-2 0,-16-25 1 16,16 25-2-16,0 0 2 0,-37-20-2 0,37 20 1 16,-33 0-2-16,33 0 0 0,-36 9 0 0,36-9 1 15,-37 19 1-15,37-19-1 0,-36 33 3 0,36-33-3 16,-34 42 4-16,34-42-1 0,-27 50 2 0,14-25-2 16,13-25 4-16,-19 45-3 0,19-45 3 0,-4 35-4 15,4-35-1-15,7 24-2 0,-7-24 0 16,0 0 1-16,31 26 0 0,-31-26 1 0,32 2-1 15,-32-2 1-15,43-11-1 0,-16 1 1 16,-4-3-2-16,4-5 2 0,0-1-2 0,-2-6 2 16,-25 25-2-16,47-47 3 0,-29 19-3 0,-6 5 4 15,-12 23-1-15,11-43 8 0,-11 43 3 0,-4-34 4 16,4 34-2-16,0 0-2 0,-30-30-5 0,30 30-4 16,-27-9-2-16,27 9-3 0,-39 5 1 15,39-5-2-15,-47 23 2 0,22-6-1 0,-2 6 1 16,2 2-2-16,2-2 3 0,3 4-4 0,20-27 3 15,-29 42-3-15,29-42 0 0,-12 32-6 0,12-32-7 16,0 0-14 0,9 29-11-16,-9-29-14 0,27 9-16 0,-2 1-34 0,-25-10-49 15,57-3-113-15,-57 3-287 0,50-23 49 0,-16 23 288 16</inkml:trace>
  <inkml:trace contextRef="#ctx0" brushRef="#br2" timeOffset="69140.9659">15968 11903 579 0,'-29'-3'183'0,"29"3"-83"0,-32 0-15 0,32 0-2 15,-30-2-10-15,30 2-2 0,-27 0-7 16,27 0-8-16,-24-4-6 0,24 4-3 16,0 0-2-16,0 0 0 0,-26-3 2 0,26 3-2 15,0 0-3-15,0 0-6 0,0 0-6 0,0 0-8 16,0 0-10-16,0 0-4 0,0 0-3 0,0 0 3 16,0 0 5-16,0 0 2 0,37-9 4 0,-37 9-4 15,49-11-4-15,-19 4-2 0,6-2-3 16,3 2-1-16,3-2 1 0,2 2 0 0,3-2 4 15,5 2 0-15,2-2 2 0,3-2-2 0,8-5 0 16,3 4-2-16,2-8 1 0,5 4-3 0,-5-3 0 16,0 3-5-16,-4 1 1 0,0 1-3 0,-6 3 1 15,-10 3-1-15,-4 2 1 0,-4 1 0 0,-8 5-1 16,-4 5 2-16,-30-5-4 0,43 11 1 16,-43-11-2-16,25 19 0 0,-25-19-3 15,0 0-2-15,20 36-1 0,-20-36 2 0,0 0 1 16,3 32 4-16,-3-32-4 0,0 0-1 0,0 0-5 15,0 0-5-15,0 0-6 0,0 0-3 0,0 0 0 16,0 0 2-16,0 0 4 0,0 0 3 0,0 0 8 16,0 0 4-16,0 0 3 0,0 0-4 0,0 0-5 15,9-28-7-15,-9 28-6 0,0 0-2 0,0 0-9 16,0 0-16-16,0 0-37 0,0 0-58 16,0 0-117-16,0 0-211 0,0 0 37 0,0 0 371 15</inkml:trace>
  <inkml:trace contextRef="#ctx0" brushRef="#br2" timeOffset="70943.7074">21170 11524 809 0,'0'0'217'16,"-15"-29"-116"-16,15 29-33 0,0 0-1 0,-18-28-6 15,18 28-2-15,0 0-9 0,-39-27-9 0,39 27-6 16,-32-4-6-16,32 4-1 0,-38 4-1 16,38-4 1-16,-39 16-1 0,39-16 0 0,-36 30-6 15,36-30 1-15,-38 41-5 0,22-14 3 0,2-2-6 16,1 7 2-16,4-2-7 0,2 2 3 15,3 4-6-15,4-2 1 0,0-2-5 0,4-3 3 16,5-1-7-16,-9-28 4 0,25 43-4 0,-25-43 3 16,40 30-1-16,-40-30 1 0,44 9 0 0,-44-9 0 15,49-7 1-15,-24-6 0 0,2 1 1 16,7-8-3-16,-6-6 4 0,5-3-4 0,-3-7 4 16,-3 1-5-16,4-4 4 0,-8-1-5 0,-7 8 5 15,-2 0-4-15,-8 6 5 0,-3 1-4 0,-3 25 4 16,0-45-5-16,0 45 3 0,-10-41-2 0,10 41 0 15,-17-25 0-15,17 25 1 0,0 0-2 0,-30-27 2 16,30 27-1-16,0 0 1 0,0 0 0 16,0 0 0-16,0 0-3 0,0 0-1 15,0 0 0-15,0 0 2 0,0 0 0 0,0 0 1 16,34-19 0-16,-11 15 2 0,10 1 1 0,1-4 2 16,5 1 2-16,4-1-1 0,0 2 0 0,0-2 1 15,0 3-3-15,-5 0 0 0,-2 3-2 0,-4 2 0 16,-5 3-1-16,-27-4 1 0,39 16 1 0,-39-16 1 15,0 0 4-15,25 39-1 0,-25-39 3 16,0 39-4-16,-5-10 1 0,-4 1-4 0,-4-1 7 16,-5 5-3-16,-1-2 5 0,-6-4-5 0,1 3 4 15,3-7-5-15,21-24 4 0,-36 45-3 0,36-45-2 16,0 0-3-16,0 0-2 0,0 0 0 16,0 0 0-16,0 0 2 0,0 0 1 0,30-5 4 15,-3-18-1-15,9-10 0 0,7-6-6 0,6-2 0 16,1-2 0-16,0-3 0 0,4 3 0 15,-2 2 0-15,2 2 0 0,-8 7 0 0,-3 4 0 16,-7 4 0-16,-2 8 0 0,-7 6 0 0,-27 10 0 16,32-7 0-16,-32 7 0 0,0 0 0 0,0 0 0 15,16 33 0-15,-16-33 0 0,-1 49 0 0,-7-14 0 16,-2 4 0-16,-6 4 0 0,3-2 0 0,-5 2 0 16,7-2 0-16,1-7 0 0,6-2 0 15,4-5 0-15,9-2 0 0,-9-25 0 0,43 39-41 16,-14-36-50-16,23 19-70 0,-24-47-134 15,35 25-298-15,-4-9 31 0,-1-13 259 0</inkml:trace>
  <inkml:trace contextRef="#ctx0" brushRef="#br2" timeOffset="71084.3354">23276 11723 1655 0,'-49'6'350'15,"21"1"-308"-15,-1-11-42 0,29 4 0 0,-36-3 0 16,36 3 0-16,0 0 0 0,-34-22 0 0,34 22 0 15,0 0 0-15,-9-34-22 0,9 34-57 0,9-24-40 16,-14-10-77-16,37 18-356 0,-32 16-24 0,23-36 74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2:11:25.42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7T22:11:25.447"/>
    </inkml:context>
  </inkml:definitions>
  <inkml:trace contextRef="#ctx0" brushRef="#br0">8716 4637 385 0,'0'0'113'0,"0"0"-57"0,0 0-3 0,0 0-3 15,0 0-8-15,0 0-5 0,0 0-16 0,0 0-12 16,0 0-10-16,0 0-2 0,0 0 1 0,0 0 3 15,0 0 11-15,0 0 12 0,24 9 10 0,-24-9 10 16,27 4 2-16,-27-4 2 0,42-2-1 0,-13 2 1 16,1-11-8-16,5 8-7 0,3-6-10 0,4 2-10 15,1 0-7-15,1 0-4 0,2 2 0 0,-2 1-2 16,2 4 1-16,-3 0-1 0,-3 0-1 0,-1 2 2 16,-3 0-1-16,-3-1-1 0,-1 3 0 0,-7-2-11 15,0-1-12-15,-25-1-18 0,37 2-20 0,-37-2-22 16,30-3-34-16,-30 3-57 0,14-29-170 15,-14 29 26-15,0 0 319 0</inkml:trace>
  <inkml:trace contextRef="#ctx0" brushRef="#br0" timeOffset="1">9575 4676 313 0,'0'0'93'0,"0"0"-15"16,0 0-20-16,0 0 0 0,0 0 0 0,0 0 6 15,0 0-6-15,0 0 1 0,0 0-11 16,0 0 0-16,0 0-2 0,0 0 1 16,0 0-9-16,0 0-7 0,0 0-10 0,-25-4-8 15,25 4-4-15,0 0-2 0,0 0 0 0,0 0 1 16,0 0-2-16,-25 23 0 0,25-23-3 0,0 0-3 16,0 0-1-16,0 0-1 0,0 0 1 0,0 0 3 15,27 11 7-15,-27-11 14 0,46-12 10 0,-9 1 6 16,5-14 0-16,13-3-15 0,7-7 0 0,11-6-11 15,7-3 6-15,5-1-8 0,1-3 8 16,6-1-7-16,-1-2 9 0,-1 5-9 0,-5-3 7 0,0 6-9 16,-9 1 6-16,0 2-8 0,-5 1 8 0,-2 0-9 15,-3 0 5-15,1-1 11 0,-5-1-34 0,-2 3 32 16,-3-1-33-16,-6 5 13 0,-5 3 5 0,-7 2-7 16,-5 10 4-1,-9 2-2-15,-25 17 3 0,26-20 0 0,-26 20 6 0,0 0 3 0,0 0-2 16,0 0-5-1,0 0-16-15,-26-3-19 0,26 3-13 0,-34 10-7 16,34-10-5-16,-37 25 1 0,37-25-17 0,-35 28-20 16,35-28-23-16,-22 32-32 0,22-32-16 0,4 30-44 0,-4-30-141 15,25 26 74-15,-25-26 272 0</inkml:trace>
  <inkml:trace contextRef="#ctx0" brushRef="#br0" timeOffset="2">11455 4720 788 0,'0'0'90'16,"0"0"-55"-16,0 0-27 0,0 0-7 0,0 0-1 15,0 0 0-15,0 0 10 0,0 0 10 0,0 0 3 16,0 0 6-16,0 0-11 0,0 0-4 16,-24 9-2-16,24-9 9 0,0 0 6 0,-20 26 10 15,20-26 3-15,0 0 7 0,-32 20-4 16,32-20 2-16,0 0-9 0,0 0-4 0,0 0-12 15,0 0-8-15,0 0-8 0,0 0-6 16,0 0-2-16,0 0 1 0,0 0 2 0,0 0 2 16,0 0 2-16,0 0-3 0,23-25 3 0,-23 25-3 0,30-33 3 15,-30 33-3-15,31-37 3 0,-31 37-4 0,24-29 4 16,-24 29 0-16,0 0 3 0,0 0 7 0,0 0 4 16,0 0 0-16,6-24-2 0,-6 24-10 0,0 0-3 15,-25 3-2-15,25-3 0 0,-28 11 0 16,28-11 1-16,-34 24 5 0,34-24 0 0,-41 32 8 15,41-32-2-15,-37 32 4 0,37-32-4 0,-25 19-2 0,25-19-5 16,0 0-4-16,0 0-3 0,0 0 0 0,0 0 1 16,0 0 1-16,0 0 2 0,0 0 0 0,0 0 2 15,0 0 6-15,0 0 5 0,27 20 4 16,-27-20 5-16,0 0 1 0,0 0 0 0,0 0-2 16,0 0-1-1,0 0-4-15,0 0-2 0,0 0-6 16,0 0-3-16,1-27-5 0,-1 27 0 0,0 0-1 15,0 0 0-15,0 0-1 0,-28-19 1 0,28 19-1 16,0 0 0-16,0 0 1 0,0 0 0 0,0 0-2 0,0 0-1 16,0 0 0-16,0 0-1 0,0 0 0 0,0 0 0 15,0 0-1-15,0 0 0 0,0 0 1 0,0 0 0 16,0 0 3-16,0 0 0 0,0 0 0 16,0 0 0-16,0 0 0 0,0 0-1 15,28 26 1-15,-28-26-2 0,29 7 1 0,-29-7 1 16,44 6-1-16,-12-6 1 0,5 0 0 0,6-4 0 15,6-1 0-15,3-1 0 0,3 1 1 0,-1 0-1 16,3 1-9-16,2 4-1 0,-5-1 1 0,-2 2 0 16,-6-1 8-16,-7 0 1 0,-7 2-4 0,-6 0 1 15,-26-2-1-15,36 3-2 0,-36-3 1 0,0 0 0 16,0 0 0-16,0 0 3 0,0 0 2 0,0 0 1 16,0 0-2-16,0 0-8 0,0 0-12 0,0 0-17 15,0 0-13-15,0 0-17 0,-36-37-13 0,36 37-18 16,-14-24-27-16,14 24-15 0,-5-27-51 0,5 27-124 15,25-24-81-15,-31-4 237 0</inkml:trace>
  <inkml:trace contextRef="#ctx0" brushRef="#br0" timeOffset="3">13326 4685 601 0,'0'0'116'0,"-25"21"-49"16,25-21 5-16,-25 3-12 0,25-3-1 0,0 0-9 15,-32 8 5-15,32-8 0 0,0 0 4 16,-28-4-7-16,28 4-10 0,0 0-12 16,0 0-11-16,0 0-8 0,0 0-4 0,0 0-4 15,0 0-3-15,0 0-2 0,0 0 2 0,0 0 1 16,0 0 4-16,0 0 1 0,34-18 1 0,-34 18 0 15,38-8-2-15,-13 2 0 0,4-1-4 0,1 0 1 16,2 2-3-16,1-2 3 0,3 2-1 0,3-1 2 16,-2-1 0-16,2 4 0 0,0 3-1 15,-2-4-2-15,-2 4 1 0,1 0 0 0,-3 0-2 16,-2 4 1-16,-5-4 0 0,-1 3 0 0,0 1 0 16,-25-4 0-16,40 7-1 0,-40-7 2 0,34 3 0 15,-34-3-1-15,30 2 1 0,-30-2-1 0,25-2-1 16,-25 2 1-16,0 0 0 0,28-5 2 15,-28 5-2-15,0 0 2 0,0 0-1 0,0 0 1 16,0 0 2-16,0 0 1 0,0 0 0 16,0 0 0-16,0 0-2 0,0 0-6 0,0 0-16 15,0 0-19-15,0 0-21 0,-28-5-17 0,28 5-9 16,0 0 1-16,-37-4-11 0,37 4-30 0,0 0-136 16,0 0-96-16,0 0 121 0,0 0 236 0</inkml:trace>
  <inkml:trace contextRef="#ctx0" brushRef="#br0" timeOffset="4">14163 4565 639 0,'0'0'57'0,"0"0"-21"16,0 0 0-16,0 0 0 0,-24-11 4 0,24 11 0 16,0 0 4-16,0 0-3 0,-27-7 3 0,27 7 0 15,0 0-3-15,-32-1-3 0,32 1-2 0,-25 5-1 16,25-5 2-16,-26 11-3 0,26-11 1 0,-30 19-7 16,30-19-3-16,-29 25-6 0,29-25-2 15,-23 24-8-15,23-24-3 0,0 0-6 16,-19 37 0-16,19-37-1 0,0 0 1 0,-4 34-2 15,4-34 2-15,0 0-1 0,6 28 0 0,-6-28-3 16,0 0 3-16,0 0-2 0,0 0 2 0,30 23 2 16,-30-23 0-16,0 0 1 0,28-4 0 0,-28 4 0 15,27-10 0-15,-27 10 2 0,0 0-2 16,31-29 3-16,-31 29-2 0,0 0 2 0,25-35-2 16,-25 35 2-16,0 0-2 0,9-30 2 0,-9 30 0 15,0 0 2-15,0 0-1 0,-18-24 0 0,18 24-1 16,0 0-2-16,-30-6-2 0,30 6 0 0,-26 6-1 15,26-6-1-15,-30 14 2 0,30-14-2 0,-30 23 2 16,30-23-2-16,-25 24 3 0,25-24-2 16,0 0 2-16,-22 28-3 0,22-28 2 15,0 0-2-15,0 0 0 0,-3 32 0 0,3-32 1 16,0 0-1-16,0 0 0 0,0 0 1 0,0 0-1 16,27 16 2-16,-27-16 0 0,0 0 1 0,28-7-1 15,-28 7 2-15,25-12-2 0,-25 12 1 0,0 0-1 16,28-29 3-16,-28 29-2 0,0 0 3 0,0 0 0 15,0 0 1-15,12-22 0 0,-12 22 0 0,0 0-3 16,0 0-1-16,0 0-2 0,0 0-2 16,-26-18-5-16,26 18-10 0,0 0-10 0,0 0-16 15,0 0-36-15,0 0-75 0,0 0-85 16,0 0-212-16,0 0 7 0,14-32 378 0</inkml:trace>
  <inkml:trace contextRef="#ctx0" brushRef="#br0" timeOffset="5">14346 4676 843 0,'0'0'62'0,"-39"25"-33"0,39-25-2 0,-30 5 5 16,30-5 15-16,0 0 4 0,-29 12 1 15,29-12-9-15,0 0-6 0,0 0-9 0,0 0-3 16,0 0-9-16,0 0-7 0,0 0-6 0,0 0-5 15,0 0-1-15,0 0-1 0,0 0 3 0,0 0 0 16,0 0 3-16,0 0 0 0,0 0 1 16,0 0-1-16,27-5 1 0,-27 5-1 0,0 0 1 15,32-7 0-15,-32 7 1 0,0 0 0 16,33-4-1-16,-33 4 0 0,27 0-1 0,-27 0-2 16,32 4 0-16,-32-4 1 0,39 0-2 0,-39 0 2 15,46 3-1-15,-19-3 0 0,3 0 0 0,1 0 0 16,3-3 1-16,3-1-1 0,2-1 2 0,2 0-1 15,3-2 1-15,2 0-2 0,2 0 3 0,4-2-1 16,-1 2 1-16,4-2 2 0,-2 0 7 0,4-1 0 16,-1 1 4-16,3 0-4 0,3-3-5 15,1 1-4-15,1 1 1 0,0-1-3 0,0-3 1 16,-2 9-1-16,-2-4 0 0,-2 2-1 16,-1 2 2-16,-7 1-2 0,-3 1 2 0,-4 1-2 15,-9 2 0-15,-6 3 1 0,-28-3-2 0,37 7 0 16,-37-7 0-16,0 0 0 0,0 0 0 0,0 0 3 15,18 28-1-15,-18-28 2 0,0 0-2 0,0 0 1 16,-23 27-1-16,23-27 0 0,0 0 1 16,0 0-2-16,0 0 1 0,0 0-1 0,0 0 0 15,0 0 0-15,0 0-3 0,0 0-2 0,0 0-3 16,0 0-3-16,0 0-5 0,0 0-13 0,0 0-20 16,-20-27-32-16,20 27-44 0,0 0-79 0,0 0-214 15,0 0 11-15,-26-29 330 0</inkml:trace>
  <inkml:trace contextRef="#ctx0" brushRef="#br0" timeOffset="6">16090 4465 727 0,'0'0'78'16,"0"0"-22"-16,0 0-10 0,0 0 0 15,0 0-2-15,0 0-4 0,-26-18-11 0,26 18-10 16,0 0-7-16,0 0 1 0,-36 23 7 0,36-23 11 15,-26 26 7-15,26-26 9 0,-30 32-3 0,30-32 0 16,-27 30-9-16,27-30-6 0,-21 28-12 0,21-28-6 16,0 0-8-16,-11 32-1 0,11-32-4 0,0 0 1 15,0 0 0-15,29 26 2 0,-29-26-1 16,31 9 2-16,-31-9 0 0,39 2-1 16,-39-2-1-16,45-7 0 0,-45 7 1 0,46-14-1 15,-46 14 2-15,39-16-2 0,-39 16 3 0,30-16-1 16,-30 16 2-16,0 0 0 0,0 0 1 0,0 0 0 15,9-28-1-15,-9 28-2 0,0 0 0 0,-25-20-2 16,25 20 1-16,-30-10-1 0,30 10 0 0,-37-7 1 16,37 7 0-16,-39-2 4 0,39 2 2 15,-38 2 3-15,38-2 3 0,-30 5-1 0,30-5-3 16,0 0-4-16,-28 5-3 0,28-5-2 0,0 0-2 16,0 0 1-16,0 0-1 0,0 0 0 0,0 0 1 15,0 0 1-15,5 30-2 0,-5-30 1 0,0 0 0 16,27 18 1-16,-27-18-1 0,0 0 0 15,35 12-8-15,-35-12-9 0,0 0-16 0,25 2-29 16,-25-2-46-16,0 0-102 0,0 0-249 16,0 0-2-16,0 0 310 0</inkml:trace>
  <inkml:trace contextRef="#ctx0" brushRef="#br0" timeOffset="7">14509 4757 826 0,'-29'-12'76'0,"29"12"-44"0,0 0-4 16,0 0 7-16,0 0 3 0,0 0 0 15,0 0-9-15,0 0-9 0,-26-21-8 0,26 21-7 0,0 0-3 16,-27-18-1-16,27 18 2 0,-26-5 2 16,26 5 5-16,-34-2 5 0,34 2 4 0,-44 2 5 0,17-1 1 15,1 6 3-15,-6-3 2 0,5 8 4 0,-8-6 1 16,8 6 3-16,-3-9-5 0,30-3-1 0,-48 11-8 15,48-11-6-15,-33 5-6 0,33-5-4 16,0 0-2-16,-27 0-2 0,27 0 0 0,0 0-1 16,0 0-1-16,0 0-2 0,0 0 0 0,0 0-2 15,0 0-1-15,0 0 0 0,0 0 0 0,0 0 1 16,0 0-1-16,0 0-3 0,0 0-7 0,4-24-9 16,-4 24-13-16,0 0-15 0,0 0-23 0,0 0-32 31,0 0-38-31,0 0-117 0,0 0-153 0,33 30 1 15,-33-30 407-15</inkml:trace>
  <inkml:trace contextRef="#ctx0" brushRef="#br0" timeOffset="8">16179 4648 689 0,'0'0'34'0,"0"0"-20"0,0 0-2 0,0 0-2 16,0 0 1-16,0 0 0 0,0 0-3 15,-5-27-4-15,5 27 0 0,0 0 0 0,0 0 2 16,0 0 0-16,0 0 1 0,-27-22 2 0,27 22-1 0,0 0 6 16,-32 0 13-16,32 0 8 0,0 0 13 0,-39 5 0 15,39-5-3-15,-25 9-12 0,25-9-7 0,0 0-8 32,-28 12 1-32,28-12 2 0,0 0 3 0,0 0-4 15,0 0-5-15,0 0-7 0,0 0-5 16,0 0-2-16,0 0 0 0,0 0 2 0,0 0 3 15,0 0 7-15,0 0 7 0,0 0 7 0,0 0 0 16,0 0-1-16,0 0-7 0,0 0-5 0,0 0-4 16,25-28-3-16,-25 28-3 0,0 0 0 0,35-4-2 0,-35 4-1 15,34 2 1-15,-34-2-2 0,39 7 1 0,-14-2 1 16,-1-1-1-16,7-1-1 0,-1 1 1 0,0-1 0 16,2-1 1-16,1-2 0 0,1 0 1 15,0-2-2-15,-1-1 1 0,3-2 0 0,-1 1 1 16,-3-3 3-16,0 2-2 0,-4-2 1 0,0 0-2 15,-3 1-1-15,-25 6-1 0,43-8 0 0,-43 8 0 0,32-7-1 16,-32 7 0-16,0 0 0 0,30-8 0 0,-30 8 2 16,0 0-2-16,0 0 0 0,0 0 2 0,0 0-1 15,0 0 2-15,0 0 1 0,0 0 1 16,0 0 0-16,0 0-1 0,0 0-3 0,0 0-3 16,0 0-3-16,0 0-6 0,-25 8-8 0,25-8-8 15,0 0-12-15,-37 12-8 0,37-12-11 0,0 0-11 31,0 0-17-31,0 0-17 0,0 0-13 0,0 0-35 16,0 0-103-16,0 0-94 0,0 0 185 0</inkml:trace>
  <inkml:trace contextRef="#ctx0" brushRef="#br0" timeOffset="9">8562 7256 712 0,'0'0'45'16,"0"0"-18"-16,0 0-2 0,0 0 8 15,15-31 7-15,-15 31 7 0,0 0-9 0,38-9-7 16,-38 9-10-16,33-4-3 0,-33 4 3 0,41-2 4 16,-41 2 6-16,48 0 0 0,-22-1-3 0,8 1-4 15,-2-4-9-15,5 2-3 0,4-3-2 0,0-2-2 16,6-2 1-16,3-1-1 0,1-4-1 15,4 1-5-15,-2-3 2 0,-1 2-4 0,-1-2 3 16,1-1-4-16,-6 5 2 0,3-4-2 16,-10 2 0-16,2 3-12 0,-8 4-12 0,-8-4-14 15,4 13-16-15,-29-2-4 0,33-3-8 0,-33 3 1 16,0 0 4-16,0 0 9 0,0 0 5 0,0 0 3 16,-1 30-3-16,1-30-3 0,-24 24-9 0,24-24-5 15,-28 25-35-15,28-25-38 0,-30 16-46 0,34 8 90 16,-4-24 94-16</inkml:trace>
  <inkml:trace contextRef="#ctx0" brushRef="#br0" timeOffset="10">9651 6802 347 0,'0'0'-24'0,"-13"-28"-10"15,13 28 10-15,-5-30 9 0,5 30 10 16,-4-27 21-16,4 27 2 0,0 0 10 0,-1-33 6 16,1 33 4-16,0 0 5 0,7-27 6 0,-7 27 2 15,0 0-3-15,0 0-2 0,14-28-1 0,-14 28-3 16,0 0-1-16,0 0-4 0,0 0 1 0,0 0 0 15,0 0 4-15,0 0 6 0,0 0 1 16,0 0 2-16,0 0 1 0,0 0-6 0,0 0-19 16,0 0 14-16,0 0-23 0,0 0 14 15,0 0-10-15,0 0-6 0,0 0-10 0,0 0-4 16,0 0 19-16,0 0-20 0,0 0 19 0,4 27-18 16,-4-27 2-16,-2 42-11 0,2-12 21 0,2 7-9 15,-2 2 14-15,3 10 6 0,-3 0-9 0,4 6 7 16,-6-1-11-16,2 5 7 0,-4-3-13 0,3 2 6 15,-5-2-12-15,-1-3 6 0,4-3-10 0,-1-3 7 16,2-6-8-16,2-6 8 0,0-11-5 16,0-24-8-16,6 41 8 0,-6-41-36 15,0 0-7-15,0 0-45 0,33 28-43 0,-33-28-66 16,21-33-214-16,4 27-23 0,-18-31 301 0</inkml:trace>
  <inkml:trace contextRef="#ctx0" brushRef="#br0" timeOffset="11">9753 6774 432 0,'0'0'144'0,"-26"10"-74"15,26-10-7-15,0 0 6 0,0 0-4 0,-25-12 7 16,25 12-8-16,0 0 2 0,0 0-7 0,0 0-1 16,0 0-7-16,0 0-2 0,0 0-7 15,-23-20-7-15,23 20-10 0,0 0-12 0,0 0-7 16,0 0-5-16,0 0-3 0,0 0-2 0,0 0 3 15,0 0 0-15,0 0 2 0,0 0 0 0,28 15 0 16,-28-15-1-16,0 0 1 0,38 12-1 16,-38-12 0-16,28 9-1 0,-28-9 1 0,34 5 0 15,-34-5 0-15,40 2 2 0,-40-2-2 16,43-2 0-16,-17 0 2 0,3-1-2 0,3-3 1 16,1-1 1-16,6 0-3 0,0-3 2 0,5 1-1 15,3-3 1-15,2 3-1 0,1 0 1 0,3 0-2 16,-2 2 2-16,1-2 17 0,-1 4-16 0,0-2 16 15,1 2-17-15,-1 1-1 0,0-1 0 0,1 5 0 16,1-4 3-16,0 4-2 0,2 0 1 0,-2 0-2 16,0 0 2-16,2 0-2 0,0 0 0 15,2 0 1-15,1 0-2 0,1-3 2 16,-1-1-1-16,2 3-1 0,2-3 2 0,0-1-2 16,4 0-19-16,1-3 21 0,4 1-21 0,0 0 21 15,3 0 2-15,2 2-2 0,0 0 0 0,2-2-1 16,0 0 1-16,0 3-1 0,-2-1 1 0,-1 0-2 15,-3 1 2-15,1 1-1 0,1-1 1 0,-1 1 0 16,-2 1 1-16,1 0-1 0,-6 2 0 16,-2-2-1-16,-4 2 0 0,-3 2 1 0,-4 2-2 15,-4-1 1-15,-6 1 1 0,-3-1-1 0,-2 1-1 16,-6-1 2-16,-4 1-2 0,0 3 1 0,-28-7 0 16,45 9 1-16,-45-9-1 0,35 8 1 0,-35-8 0 15,28 4 0-15,-28-4 0 0,0 0-1 16,32 3 1-16,-32-3 0 0,0 0 0 15,0 0-1-15,0 0 2 0,0 0 0 0,0 0 2 16,0 0 0-16,0 0 0 0,0 0-4 0,0 0-5 16,0 0-14-16,0 0-28 0,0 0-41 0,0 0-32 15,-34-24-67-15,34 24-25 0,0 0-82 0,-38-4-50 16,38 4 227-16</inkml:trace>
  <inkml:trace contextRef="#ctx0" brushRef="#br0" timeOffset="12">13466 6610 322 0,'0'0'118'16,"-2"-25"-23"-16,2 25-16 0,0 0 12 0,0 0-10 16,0 0 12-16,0 0-11 0,0 0-2 0,16-28-12 15,-16 28-5-15,0 0-8 0,0 0-9 0,0 0-7 16,0 0-6-16,0 0-9 0,17-25-2 0,-17 25-3 16,0 0 1-16,0 0 1 0,0 0 1 15,0 0-4-15,0 0-6 0,0 0-6 0,0 0-5 16,0 0-4-16,-5 30 4 0,7-3 19 0,0 10-30 15,-1 10 36-15,-1 8-25 0,-1 3 8 0,1 5 11 16,-4-1-14-16,2 3 5 0,1-5-13 0,2 5 8 16,3-5-12-16,1-4 9 0,-1-3-6 0,1-9 6 15,-1-5-7-15,-1-5 6 16,2-3-25-16,-3-3 3 0,5 4-6 0,-7-32 7 16,7 44 13-16,-7-44 0 0,4 30 10 0,-4-30-32 15,0 0-8-15,0 0-54 0,-2 37-46 0,2-37-65 16,0 0-143-16,0 0-64 0,-28-9 158 0</inkml:trace>
  <inkml:trace contextRef="#ctx0" brushRef="#br0" timeOffset="13">13577 7395 750 0,'-25'-19'73'0,"25"19"-49"0,0 0-10 15,0 0 4-15,0 0 2 0,0 0 4 0,-26-14-3 16,26 14-1-16,0 0-1 0,-25 0 2 0,25 0-2 16,0 0 5-16,-37 3 3 0,37-3 3 0,-30 7-1 15,30-7 5-15,-32 11-5 0,32-11 1 0,-36 9-7 16,36-9-3-16,-39 7-5 0,39-7 2 15,-42 9 4-15,42-9 2 0,-43 7-1 0,43-7-4 0,-44 3-5 16,19-3-5-16,-1 0-3 0,-3 4 0 0,-2-4-2 16,-1 3 3-16,-2-3 0 0,0 2 1 0,-3 0-1 15,0 1 1-15,-5 1 2 0,-1-1 1 0,-7 1 0 16,6 1 1-16,-7 0-3 0,3 3-1 0,-5-3-2 16,5 2-1-16,-5-2-3 0,0 0 0 15,0-1-1-15,-4 3 1 0,2-4-1 0,-5 5 1 16,0-5-2-16,1 1 2 0,-3 1 0 0,4-2 3 0,-4 1 4 15,-2 1 0-15,2-3 0 0,0 3-2 0,2-1-3 16,1-1 0-16,-1 3-2 0,2-1 0 0,-3 0 19 16,1 6-19-16,-2-4 20 0,-1 2-36 0,-1-1 18 15,0 1-16-15,2-4 16 0,2 2 2 0,1-3-1 16,3 1-2-16,-1-3 1 16,4-2 0-16,-2-2-2 0,7 1 5 0,-1-1 3 15,3 0-1 1,1-3 3-16,3-1-4 0,1 1-1 0,0 0-3 15,1 0-1-15,-1-1-1 0,0 1 0 0,2 2 15 0,2-1-12 16,-2 2 13-16,2 2-15 0,0 2 0 0,-1 0-3 16,1 1-15-16,2 1 16 0,-1 1-17 0,3-1 15 15,-1 1 3-15,2-2-2 0,4 1 3 16,-2-2 0-16,3 1 1 0,2-1 1 0,25-2 1 16,-35 2-3-16,35-2-2 0,0 0-2 0,0 0-3 0,0 0-17 15,0 0-16-15,0 0-20 0,0 0-12 0,0 0-46 16,-2-32-38-16,29 34-115 0,-27-2-216 0,28-27 61 15,6 33 391-15</inkml:trace>
  <inkml:trace contextRef="#ctx0" brushRef="#br0" timeOffset="14">13650 6967 266 0,'-30'20'55'15,"30"-20"-6"-15,0 0 8 0,-30 10 8 0,30-10 0 31,0 0-1-31,-31 6-4 0,31-6-2 0,0 0-1 16,-30 1 4-16,30-1-8 0,0 0-3 0,0 0-2 16,-33 2-9-16,33-2 2 0,0 0 2 0,0 0-5 15,-25 0-2-15,25 0-3 0,0 0-4 0,0 0-1 16,0 0-5-16,0 0-7 0,0 0-5 0,0 0-5 16,0 0-1-16,0 0 2 0,0 0 3 0,0 0 3 15,0 0 3-15,0 0 1 0,0 0 0 0,0 0 1 16,0 0-1-16,0 0 1 0,0 0-4 0,0 0-1 15,0 0-2-15,0 0-4 0,0 0-1 0,0 0-3 16,0 0-3-16,0 0-1 0,0 0 1 0,0 0-1 16,0 0 1-16,0 0 1 0,0 0-2 0,26 12 2 15,-26-12 0 1,29 6-1-16,-29-6 1 0,35 3 0 0,-35-3-1 16,45 0 1-16,-21-2 0 0,5-1 0 0,-1-1 0 15,2-1-1-15,4 2 0 0,1-4 0 0,1 1 1 16,1 1-2-16,-2 0 3 0,2 3-2 15,1-2 0-15,-1 3 1 0,0-1-2 0,-2 2 1 16,3 0 0-16,-3 0 0 0,0 2 1 0,3-1 0 16,-1 1 0-16,0 0-1 0,4 0 1 0,-1-2-1 15,3 0 0-15,1-2 1 0,4-2 1 0,0 1-1 16,5-4 0-16,2 3-1 0,3-3 1 0,1 2-2 16,3 0 2-16,0-2-1 0,2 0 1 0,-1 0 0 15,-1 0 0-15,-2 0-2 0,1 3 3 0,-3-3-2 16,1 3 2-16,-1-1-2 0,-3 2 1 0,0 3-1 15,-4-4-1-15,-1 4 1 0,-4 0 0 0,-4 0 0 16,-3 4 0-16,-3-1 1 0,-1 1-1 0,-5 1 1 0,-3 0-2 16,-2 1 1-16,-25-6 0 0,42 14 2 0,-42-14-2 15,34 12 1-15,-34-12-2 0,33 9 0 16,-33-9 0-16,32 7 1 0,-32-7-2 0,39 3 4 16,-39-3-1-16,43 0-1 0,-43 0 3 0,39-7-3 15,-39 7 0-15,37-9 0 0,-37 9-1 0,34-10 0 16,-34 10 1-16,0 0-7 0,28-11-7 0,-28 11-9 15,0 0-16-15,0 0-23 0,0 0-37 0,0 0-35 16,0 0-47-16,0 0-44 0,-32-31-184 0,32 31 51 16,0 0 340-16</inkml:trace>
  <inkml:trace contextRef="#ctx0" brushRef="#br0" timeOffset="15">8662 9836 369 0,'0'0'102'0,"0"0"-7"16,0 0 2-16,0 0 2 0,0 0 1 0,0 0-6 16,9-28-19-16,-9 28-15 0,0 0-18 0,0 0-11 15,0 0-10-15,0 0-4 0,0 0 0 16,0 0 1-16,0 0-2 0,0 0-1 0,0 0-5 16,0 0-2-16,0 0 3 0,0 0 3 15,0 0 1-15,0 0 2 0,0 0-5 0,0 0-5 16,29 13-3-16,-29-13-1 0,0 0-2 0,30 7 1 15,-30-7-1-15,28 0 1 0,-28 0-1 0,37-4 0 16,-37 4 1-16,45-3-2 0,-21 3 1 0,3-4-1 16,1 0 3-16,1 3-2 0,3-3 1 15,-1 2 1-15,3-1-3 0,0 1 2 0,1-1-2 16,1 1 0-16,1 4 1 0,0-2-1 0,-2 1 1 16,3 1-1-16,0-2 0 0,0 0 2 0,2 2-2 15,-2-2 1-15,-3 2 0 0,0-1-1 0,-1-1 0 16,-4 0 0-16,-1 0-1 0,-1 2 2 15,-3-2 0-15,-2 0-1 0,-23 0 1 0,46 2-1 16,-46-2 0-16,39-2 1 0,-39 2-1 16,33-5 0-16,-33 5 1 0,29-4-2 0,-29 4 2 15,24-3 0-15,-24 3 2 0,0 0-3 0,27-5 1 16,-27 5-2-16,0 0 1 0,0 0-1 0,0 0 0 16,0 0 0-16,0 0 1 0,0 0 0 0,0 0-3 15,0 0-11-15,0 0-24 0,0 0-37 0,0 0-59 16,0 0-73-16,0 0-224 0,0 0 15 15,0 0 333-15</inkml:trace>
  <inkml:trace contextRef="#ctx0" brushRef="#br0" timeOffset="16">9704 9900 668 0,'0'0'89'0,"0"0"-11"16,0 0-21-16,0 0-15 0,0 0-6 0,0 0-1 16,0 0 3-16,0 0 5 0,0 0 4 15,0 0 0-15,0 0-1 0,5-25-3 16,-5 25-6-16,0 0-8 0,21-28-8 0,-21 28-11 15,0 0-3-15,0 0-5 0,27-23 0 0,-27 23-1 16,0 0 0-16,0 0 0 0,0 0-1 0,0 0 2 16,0 0-2-16,0 0 1 0,0 0 0 0,0 0 1 15,0 0 1-15,28-3 1 0,-28 3 0 0,0 0-1 16,36-8-1-16,-36 8-1 0,37-10 4 16,-12 1-2-16,1 0 1 0,1-1-2 0,1-1 0 15,4-1-3-15,0-2 3 0,3 5-2 0,-1-2 1 16,1 4-2-16,1-1 2 0,-2 0 0 0,1 3-1 15,-1 2 0-15,-1 1 1 0,-1 0 0 16,-2 4-2-16,0 0 1 0,-3 1-1 0,-2 1 1 16,0 1 0-16,-25-5 2 0,47 11-2 0,-22-8 1 15,0 2 0-15,0-1 0 0,1-2 1 16,1 1 2-16,-2-5 3 0,3 4 3 0,-1-5 0 16,1 1 1-16,-2 0 0 0,3-1-3 0,-1 1-1 15,0-3-3-15,1 1-2 0,-3-1-1 0,-1-2 0 16,0 1 0-16,-25 6 0 0,42-12 0 0,-42 12 0 15,32-7 0-15,-32 7 0 0,0 0-1 0,25-7 3 16,-25 7 7-16,0 0 13 0,0 0 3 0,0 0-1 16,0 0-7-16,0 0-14 0,-25-9-1 15,25 9 0-15,-24-3 1 0,24 3-1 16,-25-7 1-16,25 7-1 0,0 0-1 0,-34-6 0 16,34 6-2-16,0 0 0 0,0 0-1 0,0 0-10 15,-28-7-11-15,28 7-22 0,0 0-31 0,0 0-65 16,0 0-79-16,0 0-254 0,0 0 7 0,0 0 274 15</inkml:trace>
  <inkml:trace contextRef="#ctx0" brushRef="#br0" timeOffset="17">12244 8982 645 0,'0'0'106'16,"0"0"-60"-16,-11-26-7 0,11 26 9 0,0 0 10 15,-23-27 3-15,23 27 0 16,0 0-9-16,-37-26-9 0,37 26-8 0,-27-14-6 16,27 14-2-1,-30-11 3-15,30 11 0 0,-32-7 3 0,32 7-3 16,-35-7-1-16,35 7-2 0,-34-7-1 0,34 7-2 0,-37-7-3 15,37 7-2-15,-39-3-2 0,39 3-3 0,-43 0-3 16,43 0-2-16,-39-4-2 0,39 4 0 0,-44 7 0 16,44-7-2-16,-46 11-3 15,46-11-1-15,-46 17-2 0,46-17 2 0,-44 27-2 0,19-10 3 0,0-1-2 16,25-16 4-16,-49 35 0 0,24-17 6 0,-2 1 0 16,2 3 4-16,-1-3-2 0,26-19 6 15,-46 40-4-15,46-40 3 0,-41 36-4 0,41-36 0 0,-34 35-4 16,34-35-2-16,-26 33-3 0,26-33-2 0,-18 27-3 15,18-27 3-15,-10 26-4 0,10-26 5 16,-9 27-3-16,9-27 0 0,-6 26-1 0,6-26 1 31,-7 26 1-31,7-26 0 0,-9 27-3 0,9-27 3 16,-7 26-3-16,7-26-14 0,-8 28 34 0,8-28-33 16,-11 30 32-16,11-30-15 0,-12 36-4 0,12-36 4 15,-16 38-5-15,16-38 5 0,-18 41-3 0,18-41 3 16,-21 40-2-16,10-13 2 0,11-27-3 0,-23 46 3 0,23-46-4 15,-23 44 5-15,23-44-5 0,-21 42 5 16,21-42-4-16,-16 40 4 0,16-40-2 0,-13 36 2 0,13-36-4 16,-3 31 2-16,3-31-2 0,2 28 1 0,-2-28-2 15,7 27 3-15,-7-27-3 0,14 26 2 0,-14-26-1 16,18 25 2-16,-18-25-2 0,24 26 1 0,-24-26-1 16,27 25 2-16,-27-25-2 0,28 25 3 0,-28-25-3 15,27 28 2-15,-27-28-2 0,23 28 1 16,-23-28-1-16,21 26 2 0,-21-26-3 0,18 32 4 15,-18-32-4-15,16 30 4 0,-16-30-3 0,14 30 3 0,-14-30-3 32,14 26 3-32,-14-26-3 0,16 27 1 0,-16-27-1 15,0 0 1-15,34 26-2 0,-34-26 3 0,24 13-2 16,-24-13-14-16,29 8 15 0,-29-8-16 0,32 7 35 16,-32-7-18-16,33 11 18 0,-33-11-19 15,32 7 0-15,-32-7-1 0,34 14 1 0,-34-14 1 16,30 14-1-16,-30-14 1 0,27 16-1 0,-27-16 0 15,0 0 0-15,33 23 0 0,-33-23 0 0,0 0 1 0,30 23-1 16,-30-23 1-16,0 0-1 0,32 25 1 0,-32-25-2 16,25 14 4-16,-25-14-2 0,37 12 1 0,-37-12 0 15,41 9-2-15,-41-9 1 0,48 2-1 16,-20-2 0-16,2-2 0 0,0-2 0 0,4-1 0 16,0 0 0-16,-1-1 0 0,3 1 0 0,-1 0-1 15,4-2 1-15,-4 2 0 0,1-1 1 0,1 3-2 16,-5-1 2-16,-2 2-2 0,2-5 1 0,-2 4 0 0,0-1 0 15,2-3 0-15,-2 2 1 0,0-2-2 0,-1 0 1 16,2-2 0-16,-2-1 1 0,4-1-2 0,-1-1 1 16,4-2-2-16,1 1-16 0,0 1 33 31,4-2-31-31,0 0 31 0,-1-7-14 0,-1-1-3 16,0-2 4-16,2-1-3 0,-2-1 5 0,-2-2-7 15,0-2 6-15,-3-2-4 0,-2 4 4 0,-4-4-4 16,-3 2 4-16,-2 2-4 0,-4 0 4 0,-3-2-5 15,-1 5 6-15,-5 0-5 0,-10 25 5 0,13-45-2 0,-13 45 1 16,-2-44-2-16,2 44 2 0,-11-39-2 16,11 39 6-16,-19-34-2 0,19 34 2 0,-22-33-2 15,22 33 0-15,-24-33-3 0,24 33 1 0,-23-34-4 16,23 34 2-16,-23-39-3 0,23 39 3 0,-18-42-3 0,18 42 4 16,-14-48-4-16,7 24-13 0,0-1 30 0,0 1-30 15,7 24 30-15,-11-46-12 0,4 21-3 0,7 25 3 16,-14-46-4-16,14 46 3 0,-22-44-4 15,22 44 4-15,-24-42-2 0,24 42 4 0,-31-44-2 0,31 44 2 16,-33-34-3-16,33 34 4 0,-39-35-4 0,39 35 4 16,-43-33-3-16,19 15 2 0,-1 2-2 0,-2-1 1 15,-1-1-2-15,1-1 1 0,-3 1-2 16,2-1 1-16,-2 5 0 0,0 1 0 0,-4 1-1 16,0 3 0-1,-1 0 0-15,-2 1 1 0,0 4-3 16,-2 4 3-16,-2 0-1 0,-2 0-2 15,1 7 4-15,-2-2-2 0,-1 2 0 0,-3 0 0 16,2 2-1-16,0-2-1 0,6-1 0 0,4-3-7 0,4-1-6 16,32-2-13-16,-49-5-17 0,49 5-26 0,-36-14-30 15,36 14-51-15,0 0-61 0,0 0-107 0,0 0-162 16,13-37 54-16,15 40 422 0</inkml:trace>
  <inkml:trace contextRef="#ctx0" brushRef="#br0" timeOffset="18">11571 9176 582 0,'0'0'133'0,"0"-34"-81"0,0 34-1 0,0 0-5 15,0 0-1-15,0-31 2 0,0 31 3 0,0 0 2 16,0 0 0-16,0 0 0 0,0 0 0 0,0 0-4 15,0 0-2-15,-9-25-2 0,9 25-4 16,0 0-3-16,0 0-3 0,0 0-3 0,0 0-2 16,0 0-5-16,0 0-4 0,0 0-5 15,0 0-3-15,0 0-2 0,0 0 0 0,-9-25 0 16,9 25-1-16,0 0 0 0,0 0-2 0,0 0-2 16,0 0-1-16,0 0-1 0,0 0-1 0,0 0 1 15,0 0-2-15,0 0 0 0,0 0 0 16,0 0-1-16,0 0 1 0,0 0 1 0,0 0 1 15,0 0 1-15,0 0 1 0,26 9-1 0,-26-9 1 16,0 0-2-16,29 25 1 0,-29-25-2 0,26 25-1 16,-26-25-2-16,30 30 3 0,-30-30-3 0,36 40 3 15,-36-40-2-15,46 41 3 0,-18-22-5 0,4 0 5 16,-2 2-4-16,4 2 3 0,1 0-4 0,2 0 6 16,2 2 13-16,0-1-30 15,0 1 32-15,0 1-33 0,2 1 15 0,0 1 6 16,-2 2-2-16,0 2 7 0,-6-2-4 0,-1 1 4 15,0-2-6-15,-2-1 4 0,-1-2-5 0,1-1 3 16,0 3-5-16,-2-2 3 0,-1-1-3 0,-1 3 5 16,-1-1-3-16,-2-3 3 0,-3 3-4 0,-20-27 3 15,42 46-5-15,-42-46 2 0,39 37-5 0,-39-37 3 16,32 31-3-16,-32-31 1 0,28 27 0 16,-28-27 0-16,23 17 0 0,-23-17 1 0,0 0-2 15,27 11 2-15,-27-11-2 0,0 0 0 0,0 0 1 16,0 0 0-16,0 0 1 0,26 3-1 15,-26-3 0-15,0 0 0 0,0 0 1 0,0 0 1 16,0 0-3-16,0 0-7 0,0 0-11 0,0 0-12 16,0 0-23-16,-33-28-20 0,33 28-19 15,0 0-31-15,0 0-48 0,-43-26-82 0,43 26-216 16,0 0 19-16,-14-28 355 0</inkml:trace>
  <inkml:trace contextRef="#ctx0" brushRef="#br0" timeOffset="19">12892 9988 457 0,'0'0'42'0,"0"0"-17"0,0 0 3 0,0 0 6 16,0 0 8-16,0 0 2 0,0 0-4 0,0 0-11 15,0 0-9-15,0 0-13 0,0 0-4 0,0 0-2 16,-25-16 2-16,25 16 3 0,0 0 6 0,-30 12 14 16,30-12 13-16,0 0 10 0,-27 11 10 15,27-11-2-15,0 0 1 0,0 0-4 16,0 0-4-16,0 0-7 0,0 0-11 0,0 0-8 16,0 0-7-16,0 0-3 0,0 0 3 0,0 0 1 15,0 0 3-15,0 0-2 0,0 0-1 0,0 0-4 16,0 0-2-16,0 0-2 0,0 0 1 0,0 0 0 15,0 0 1-15,0 0 0 0,0 0 2 0,0 0-1 16,0 0-2-16,0 0 4 0,0 0 2 16,0 0 3-16,0 0 3 0,0 0-4 0,4 28-3 15,-4-28-2-15,0 0-1 0,26 21-3 0,-26-21 0 16,27 23-5-16,-27-23 1 0,27 23-5 16,-27-23 3-16,26 23-3 0,-26-23 1 0,25 23-1 15,-25-23 0-15,0 0-2 0,34 32 2 0,-34-32-3 16,0 0 4-16,28 35-3 0,-28-35 3 0,0 0-3 15,19 24 1-15,-19-24 0 0,0 0 1 16,0 0-1-16,0 0-1 0,0 0 0 0,0 0-8 16,25 14-15-16,-25-14-18 0,0 0-35 0,0 0-57 15,0 0-93-15,16-24-295 0,-12-1 51 0,-4 25 273 16</inkml:trace>
  <inkml:trace contextRef="#ctx1" brushRef="#br0">20896 17293 0,'0'0'0,"0"0"0,0 0 0,0 0 0,0 0 0</inkml:trace>
  <inkml:trace contextRef="#ctx0" brushRef="#br0" timeOffset="21">12837 9023 725 0,'0'0'98'0,"0"0"-40"0,0 0-12 0,26-28-2 16,-26 28 0-16,0 0-1 0,27-29-10 16,-27 29-10-16,0 0-8 0,27-31-6 0,-27 31 1 15,0 0 8-15,26-23 4 0,-26 23 6 16,0 0-1-16,0 0 4 0,0 0 2 0,0 0 1 16,0 0-2-16,0 0-10 0,0 0-9 0,0 0-7 15,0 0-4-15,0 0-2 0,-30 24 2 0,30-24 0 16,-25 27 5-16,25-27 2 0,-25 24 6 0,25-24 0 15,0 0 1-15,-35 30-3 0,35-30 1 16,0 0-3-16,-23 25 1 0,23-25-1 0,0 0 1 16,0 0 0-16,-23 25 1 0,23-25-3 0,0 0-1 15,0 0-2-15,-21 24-2 0,21-24-3 0,0 0 1 16,-30 32-4-16,30-32 3 0,-29 34-3 0,29-34 2 16,-42 40-3-16,42-40 3 0,-46 46-3 15,21-21 4-15,-2-3 0 0,1 1 5 0,-3-2-4 16,3 2 4-16,-2-3 15 0,-1 4-32 15,1-2 37-15,3-3-31 0,-1 0 15 0,26-19 3 16,-48 41-7-16,48-41 1 0,-45 39-6 0,45-39 0 16,-46 36-3-16,46-36 3 0,-47 41-4 0,47-41 3 15,-45 42-3-15,45-42 4 0,-44 39-4 0,44-39 4 16,-43 37-2-16,43-37 1 0,-38 39-1 0,38-39 2 16,-43 38-4-16,18-16 4 0,25-22-4 15,-48 42 4-15,24-19-2 0,-3 0 2 0,0 0 0 16,-3-1 1-16,-2 0-2 0,4 1 4 0,-2-2-4 15,5 2 5-15,-1-1-4 0,1 1 4 16,0-5-4-16,25-18 2 0,-42 39-3 0,42-39 2 16,-39 33-4-16,39-33 3 0,-34 32-2 0,34-32 2 15,-27 19 0-15,27-19 3 0,0 0 0 0,0 0 2 16,0 0-3-16,0 0-2 0,0 0-1 16,0 0-2-16,0 0 2 0,0 0-1 0,0 0-1 15,0 0 1-15,0 0-1 0,0 0 1 0,0 0 1 16,0 0-1-16,0 0 0 0,0 0-1 0,0 0 1 15,-24 21-1-15,24-21 0 0,0 0 2 0,0 0-1 16,-23 29 2-16,23-29-2 0,0 0-1 0,0 0 1 16,-29 21-1-16,29-21-6 0,0 0-9 15,0 0-22-15,0 0-26 0,0 0-34 16,9-36-58-16,18 33-73 0,-27 3-281 0,24-48 45 16,12 33 268-16</inkml:trace>
  <inkml:trace contextRef="#ctx0" brushRef="#br0" timeOffset="22">13207 9692 631 0,'0'0'69'0,"-28"18"-14"15,28-18-7-15,0 0-8 0,0 0-1 0,0 0-3 16,0 0 5-16,0 0 4 0,-9-29 10 0,9 29-3 16,0 0 2-16,0 0-5 0,0 0-6 0,0 0-5 15,0 0-4-15,0 0-2 0,0 0 1 0,0 0-3 16,0 0-4-16,0 0-5 0,0 0-5 0,0 0-3 15,0 0-3-15,0 0-2 16,0 0-1-16,0 0-2 0,0 0-1 0,0 0-2 16,0 0-1-16,0 0-2 0,0 0 1 0,0 0 0 15,0 0 2-15,0 0 2 0,0 0 1 0,30-19 0 16,-30 19 0-16,0 0-2 0,26-3 0 0,-26 3-1 16,0 0 0-16,32-2 1 0,-32 2 0 0,0 0 1 15,36 0 1-15,-36 0-1 0,28 0-1 16,-28 0-1-16,32 0 3 0,-32 0 2 0,30 2 3 15,-30-2 1-15,34 1 0 0,-34-1-2 0,37 2-2 16,-37-2-1-16,41 0-2 0,-41 0-2 0,44-2-1 16,-44 2-2-16,44-5 1 0,-44 5-1 0,46-5 1 15,-46 5 0-15,48-6 2 0,-48 6-2 16,44-3 0-16,-44 3 0 0,46 2 0 0,-21-1 1 16,0 1 0-16,-25-2 0 0,46 7-2 15,-46-7 1-15,46 7-1 0,-46-7 2 0,48 9-2 16,-23-2 2-16,0-2 0 0,1 2 1 0,-1-1-3 15,3-3 2-15,1 4-2 0,1-3 2 0,0-1-2 16,3 1 2-16,3-2-1 0,1-2 2 0,4 0 3 16,1-2 1-16,1-2 3 0,3 3 0 0,0-5-2 15,5 3-2-15,-1-1 0 0,1-1-1 0,1 0 1 16,-1 1-2-16,2 2-1 0,0 1-2 16,0-3 0-16,-1 1 1 0,1 3 0 0,-4 0-1 15,-1 0 1-15,0 3-1 0,0 1 0 16,-2-3 1-16,0 1-2 0,-2 2 1 0,2-1 0 15,2 1 0-15,-2-1 1 0,2-1 0 0,-2 0 0 16,-2-2 1-16,2 2 0 0,2-2 3 0,-2-2 4 16,4 0-2-16,-2-2 0 0,3-1-1 15,-1 0-2-15,-1-4-1 0,-1 6-1 0,2-4-1 16,-1-4 1-16,2 2-2 0,-1 0 3 0,0-1-2 16,-4 1 2-16,2-2-2 0,-4 1 2 0,-2 3-3 15,-3 0 0-15,-3 0 0 0,-4 1 0 0,-6 1-1 16,-26 5 1-16,36-5 0 0,-36 5 0 0,0 0-1 15,0 0 1-15,0 0 1 0,0 0 2 16,0 0 0-16,0 0-1 0,0 0-1 16,0 0 0-16,0 0-2 0,0 0 2 0,0 0-2 15,0 0 0-15,-31 9 2 0,31-9-1 0,0 0 1 16,0 0-2-16,0 0 1 0,0 0 0 0,0 0-1 16,0 0-3-16,0 0-7 0,0 0-16 0,-26-6-25 15,26 6-35-15,0 0-58 0,0 0-112 0,0 0-257 16,0 0 7-16,0 0 307 0</inkml:trace>
  <inkml:trace contextRef="#ctx0" brushRef="#br0" timeOffset="23">8806 12522 461 0,'-28'-3'118'0,"28"3"-32"0,0 0-12 0,0 0-11 15,-25 1-7-15,25-1-4 0,0 0-3 0,0 0 0 16,0 0 2-16,0 0-2 0,0 0-5 0,0 0-4 16,0 0-3-16,0 0-4 0,0 0 3 0,0 0-1 15,0 0 0-15,0 0-1 0,0 0-3 0,0 0-5 0,0 0-6 16,0 0-6-16,0 0-3 0,0 0-5 15,0 0-2-15,0 0-2 0,0 0-1 0,0 0-1 16,0 0 1-16,0 0-1 0,0 0 1 0,0 0 0 16,0 0-1-16,0 0 1 0,32-7 0 0,-32 7 0 15,0 0 1-15,37-7 0 0,-37 7 2 16,34-3-1-16,-34 3 1 0,38-9-1 0,-38 9-2 16,43-5 0-16,-43 5 3 0,50-5-1 0,-24 1 0 15,4 0 0-15,-1 3-1 0,2-3-3 16,1 1 1-1,0 1 0-15,2-2 0 0,0-1 0 0,1 5 2 16,0 0-2-16,3 0 0 0,-3 0 0 0,4 0 0 16,-4 0 0-16,1 0 0 0,3 4 1 0,-4-4 0 15,2 1 0-15,-1 3 0 0,-1-2-1 0,1 1 2 16,1-1-1-16,0-2 0 0,2 0 3 0,3 0 5 16,3 0 5-16,1-5 0 0,5 3 2 15,-1-7-6-15,3 6-2 0,2-8 0 0,3 2-4 16,1-1 1-16,1 1-3 0,0-4 0 0,-3 1-3 15,-1 0 2-15,-1 0-2 0,0-1 1 0,-2 1 0 16,-1 1 0-16,-3 1 2 0,-1-1 3 0,0 4-3 16,-7 0 2-16,-6 2-9 0,-5 3-5 0,-30 2-9 15,46-5-7-15,-46 5-5 0,0 0-8 0,25-2-1 16,-25 2 0-16,0 0 1 0,0 0-2 0,0 0-11 16,0 0-29-16,0 0-24 0,0 0-40 0,-34 7-23 15,34-7-94-15,0 0-91 0,0 0 135 0,0 0 218 16</inkml:trace>
  <inkml:trace contextRef="#ctx0" brushRef="#br0" timeOffset="24">12334 11369 779 0,'0'0'27'15,"-32"-21"-19"-15,32 21-7 0,0 0 1 0,-37-27 0 16,37 27 8-16,-30-10 14 0,30 10 1 0,-32-11 9 16,32 11-4-16,-34-11 0 0,34 11 3 0,-35-7 3 15,10 2 4-15,25 5 0 0,-44-5 1 0,44 5 2 16,-46 0-4-16,46 0-13 0,-53 3 13 0,28 4-19 16,-7-5 9-16,3 5-6 0,-2-3-8 15,-3 4-2-15,-1 0-1 0,1 2 0 0,-3-3-1 16,3 7 4-16,-5-3-5 0,4 3 6 0,-4 0-3 15,2 2 6-15,-4 1-2 0,4 5 4 0,-2-5-6 16,3 3 1-16,-1-1-5 0,0 0-1 0,0 1-5 16,3-3 1-16,0 4-6 0,2-1 3 0,2-1-3 15,0 1 1-15,4 1-2 0,-4 2 2 16,1-2-3-16,1 0 5 0,1 0 1 0,1 0 8 16,1-2 2-16,0 3 5 0,0-5-2 0,25-17-1 15,-44 37-3-15,44-37 1 0,-35 37-6 0,35-37 3 0,-25 35-5 16,25-35 0-16,-16 34-4 0,16-34 1 0,-7 32-4 15,7-32 2-15,-2 33-3 0,2-33 3 0,4 37-3 16,-4-37 3-16,5 34-2 0,-5-34-16 16,5 44 32-16,-5-18-32 0,2 0 30 0,-2-1-11 15,0 0-3-15,-2 3 3 0,0 0-4 0,1 0 5 32,-3 4-4-32,-1 0 6 0,0-1-7 0,-1 1 6 15,1 3-6-15,-2-1 5 0,2 3-4 0,-1 0 6 16,1 0-4-16,3 0 6 0,0-7-5 0,4 0 4 15,0-4-6-15,0 2 2 0,3-3-4 0,2 1 5 16,0 1-4-16,2-3 4 0,0 1-5 0,1 1 4 0,-10-26-6 16,20 46 6-16,-8-19-2 0,-12-27-11 0,27 45 32 15,-11-20-31-15,2 0 29 0,-2 1-17 0,-16-26-3 16,35 44 3-16,-35-44-4 0,39 44 3 0,-39-44-2 16,41 44 2-16,-41-44-2 0,46 39 2 0,-20-18-1 15,-1-3 3-15,2-4-6 0,-1 3 4 0,1-3-2 16,3 6-1-16,0-4 3 0,2 0-1 15,0 1-1-15,1-4 5 0,-1 2-5 0,-2-1 1 16,2 2-1-16,-2 0-1 0,2-4 0 0,0 3 4 16,4-5-2-16,-3-1 1 0,3 2-1 0,1-4 0 15,0 0-1-15,4-2 4 0,1-2-3 0,4-1 2 16,-1 0 1-16,2-2-4 0,1-2 1 0,0 0-1 16,2-1 1-16,1-2 2 0,2 1 1 15,0-3-4-15,-1 4 1 0,-1-5 1 16,-3 0-2-16,0 1 1 0,-1-2-1 0,1 0-1 15,-2-2 4-15,-1 1-3 0,1-1 2 0,0-1-5 16,-4 1 2-16,4-3-2 0,-9 0 4 0,8-2 0 16,-5-3 2-16,-1 3-2 0,4-7 3 0,-4 0-5 15,3-3 6-15,3-4-5 0,-3-3 7 0,1-1-6 16,-1-5 7-16,-3 4-5 0,-2-5-14 16,-1 1 31-16,-1-3-32 0,-1 3 30 0,-1 0-8 15,-2 2-9-15,-5-2 7 0,1 2-7 0,-6 0 4 16,0 0-5-16,-3 2 6 0,-2 0-9 15,-2 0 7-15,2-2-7 0,-5-6 6 0,-3 5-2 16,-2-3 5-16,-1 4-6 0,-3 0 7 0,1-3-8 16,-3 1 6-16,0-2-5 0,-1-1 5 0,-3-4-7 15,0 1-6-15,1-1 23 0,-2-2-25 16,-1 2 27 0,-3 4-10-16,1 2-8 0,-5-3 6 0,-1 6-5 0,2-1 4 0,-6 4-4 15,0-1 3-15,-1 3-4 0,-4-1 4 0,-2-1-3 16,0 3 4-16,-3-1-5 0,-4 4 4 0,-2 0-3 15,-1 3 2-15,-2-1-2 0,-1 3 3 0,-2 0-5 16,-5 0 6-16,-2 2-5 0,-3 1 3 0,-1 1-2 16,-2 1 2-16,-2 3-2 0,-2-1 2 15,-5 2-1-15,0 3 2 0,0 0-1 16,-4 3 2-16,3 1-2 0,-1-2-1 0,4 0-1 16,1-2-20-16,3 4 22 0,-3-3-21 0,6-1 30 15,2 1-9-15,1-1 6 0,9 1-14 0,2-3-8 16,6 3-14-16,-3-6-14 0,10 11-27 0,-10-15-31 15,36 20-58-15,-55-16-117 0,29 11-235 16,26 5-1-16,-53-7 353 0</inkml:trace>
  <inkml:trace contextRef="#ctx0" brushRef="#br0" timeOffset="25">11895 11893 701 0,'0'0'259'0,"0"0"-192"0,0 0-16 15,-18-26-9-15,18 26-3 0,0 0 8 0,0 0 2 16,18-30-1-16,-18 30-6 0,0 0-9 0,30-12-8 16,-30 12-9-16,0 0-4 0,32-2-3 0,-32 2 1 15,0 0 1-15,32 16 5 16,-32-16-1-16,19 25 2 0,-19-25-5 0,18 40 3 16,-11-17-1-16,2 12 8 0,-2 2-2 0,2 5 8 15,-4 8 11-15,4 6-32 0,-7 2 25 0,3 7-30 16,-3-5 5-16,1 2 7 0,1 0-13 0,1 6 6 15,2 1-12-15,0-6 13 0,0-8-8 0,0-11 9 16,2-9-9-16,4-5 4 0,4-5-5 0,-17-25 2 16,48 31 1-16,-23-22 0 0,1-9 1 15,1-7 1-15,-2-10 7 0,3-3-2 0,1-13 8 16,4-2-4-16,1-13 1 0,3-10-8 0,2-9 5 16,2-2-13-16,-2-3 8 0,0 3-14 0,-2 4 11 15,0-2-11-15,-7-1-5 0,-2 2 27 16,-8 1-25-16,-1 4 25 0,-1 3-8 0,-4-1-8 15,-1 7 7-15,-1-3-8 0,1 9 7 16,-1 2-9-16,0 7 2 0,-3 5-8 0,-9 32-4 16,13-33-8-16,-13 33-7 0,0 0-16 0,0 0-24 15,0 0-27-15,0 0-64 0,0 0-78 0,0 0-258 16,17 44 24-16,-17-44 302 0</inkml:trace>
  <inkml:trace contextRef="#ctx0" brushRef="#br0" timeOffset="26">13614 12374 525 0,'0'0'174'16,"0"0"-91"-16,-30 11-2 0,30-11-4 0,0 0-2 15,-26 12-5-15,26-12-5 0,0 0-11 16,0 0-8-16,0 0-13 0,0 0-13 0,0 0-9 15,0 0-5-15,0 0-1 0,0 0 1 0,0 0 9 16,0 0 11-16,0 0 7 0,0 0 10 0,0 0-5 16,0 0-2-16,0 0-4 0,0 0-5 15,0 0-4-15,0 0-5 0,26-7-4 0,-26 7-5 16,0 0-3-16,25 2-4 0,-25-2-2 0,0 0 2 16,32 7-1-16,-32-7 0 0,30 5 0 0,-30-5 0 15,37 6 1-15,-37-6-2 0,43 1 0 0,-17 1 1 16,4-2-2-16,1 0 3 0,2 0-1 0,1 0-2 15,3 0 4-15,4-2-4 0,3 1 2 16,0 1 0-16,2 0-2 0,-1 0 3 0,1 0-1 16,3 0-1-16,-1 1 2 0,3 1-3 15,-1 2 2-15,3-3-4 0,0 1 1 0,2 0-1 16,2 1 2-16,0 1 3 0,1 1 7 0,0-3 3 16,4 1 3-16,-1-4 1 0,8 2-5 0,-6-1-1 15,5 0-2-15,-1-1 0 0,0 1 1 0,2-2-5 16,-1-2 0-16,3 3-2 0,1-3-3 15,1 1 2-15,3-1 1 0,-2 1-1 0,-1 1 3 16,-2-2-2-16,0 1-1 0,-2-3 1 0,-4 5-4 16,1-3 3-16,-2 1-2 0,-2-1 0 0,-4 1-1 15,-3 1 1-15,-2-2-1 0,-3 4 2 16,-6 0 0-16,-2 0 0 0,-4-3 0 0,-5 3 0 16,-1 0 1-16,-5-4-3 0,-3 4 3 0,-24 0-1 15,43 0-2-15,-43 0 3 0,32-3-2 16,-32 3 2-16,0 0 0 0,28-4-1 0,-28 4 1 15,0 0-1-15,0 0 0 0,0 0 2 0,0 0 1 16,0 0-1-16,0 0 1 0,0 0-3 0,0 0-4 16,0 0-13-16,0 0-19 0,-28-19-25 0,28 19-26 15,-25-5-33-15,-3-11-52 0,28 16-105 0,0 0-205 16,-36 9 20-16,36-9 394 0</inkml:trace>
  <inkml:trace contextRef="#ctx0" brushRef="#br0" timeOffset="27">8995 15238 1069 0,'0'0'58'0,"0"0"-27"0,0 0-17 16,-3-32-2-16,3 32-2 0,0 0 2 16,25-33-1-16,-25 33-4 0,26-25-3 0,-26 25 0 15,29-16-2-15,-29 16-2 0,31-12 0 0,-31 12 1 16,32-7 0-16,-32 7 2 0,34-4-1 0,-34 4 3 15,34 0 7-15,-34 0 7 0,35 2 7 0,-35-2 4 16,37 2-2-16,-37-2-3 0,43 4-4 16,-43-4-4-16,49 1-4 0,-22-1-4 0,5 0-2 15,0 0-1-15,1 0-3 0,3 0-2 16,-1 0 1-16,1 2 0 0,1-2-1 0,2 4-1 16,0-3 1-16,1-1-3 0,-1 4 3 0,4-4 5 15,-1 3-2-15,1-1 1 0,-1 2 2 0,1-3-1 16,3 5 3-16,-4-5 0 0,3 5 2 0,-1-6-1 15,4 3 0-15,1-6 3 0,3 3-1 0,-3-4 1 16,5 1-3-16,-3-3-3 0,0 1-3 16,2-4-2-16,1 1 0 0,-3 2 1 0,2-1 2 15,-2 0 1-15,3 0-2 0,-5 4 0 0,-3-1-7 16,-2 1 3-16,-3-1-1 0,-4 2 1 16,-3 0 1-16,-6 1-2 0,-1 1 1 0,-27 0 0 15,42 0 0-15,-42 0 0 0,25 1-1 0,-25-1 2 16,0 0-1-16,0 0 3 0,0 0 2 0,0 0 14 15,0 0 8-15,0 0 6 0,0 0 0 16,0 0-10-16,0 0-7 0,0 0-6 0,0 0-4 16,0 0-5-16,0 0-1 0,0 0-2 0,0 0 1 15,0 0 0-15,0 0 0 0,0 0-1 0,0 0 0 16,0 0 1-16,0 0 0 0,27-1-6 0,-27 1-6 16,0 0-12-16,0 0-16 0,0 0-17 0,0 0-18 15,0 0-26-15,0 0-38 0,0 0-65 0,0 0-130 16,0 0-123-16,0 0 128 15,5-27 330-15</inkml:trace>
  <inkml:trace contextRef="#ctx0" brushRef="#br0" timeOffset="28">12192 14472 554 0,'4'-25'29'0,"-4"25"-8"0,-14-28 6 16,14 28 14-16,-15-25 17 0,15 25 16 0,-19-24 1 15,19 24 1-15,-28-21-3 0,28 21-6 0,-31-16-8 16,31 16-3-16,-33-13-12 0,33 13-5 0,-37-8-5 16,37 8-4-16,-38-4-2 0,38 4-1 0,-37 0-3 15,37 0-1-15,-40 5-1 0,40-5-1 0,-43 13-1 0,43-13-2 0,-42 17-2 16,17-8-2-16,25-9-3 15,-50 28-3-15,50-28 1 0,-48 32-3 0,48-32 6 16,-44 34-2-16,44-34 6 0,-48 38-2 0,48-38 5 16,-49 43-4-16,49-43 4 0,-45 42-6 0,24-18 2 15,21-24-3-15,-39 46 0 0,39-46-4 0,-28 50-1 16,28-50-6-16,-20 40 0 0,20-40 0 0,-10 44 1 16,10-44-4-16,-6 42 4 0,6-42-6 15,-1 44-9-15,1-19 34 0,0 0-30 0,-2 1 26 16,0 2-14-16,0-1-5 0,1-3 1 0,-3 5 2 15,0-3 2-15,-1 2-6 0,0 0 8 0,-1-1-7 16,1-1 5-16,-2 1-3 0,0-1 5 0,-2 4 1 16,0 2 5-16,0-4-2 0,2 4 3 0,0-3-6 15,2-4 1-15,-2 0-9 0,7-25 4 0,-4 42-2 16,4-42 1-16,7 34 0 0,-7-34 1 16,11 33-5-16,-11-33 5 0,14 39-3 0,-14-39 0 15,14 40 0 1,-14-40 2-16,18 37-4 0,-18-37 7 0,20 35-7 0,-20-35 5 0,19 43-3 0,-19-43-16 0,18 38 28 31,-18-38-28-31,16 44 32 0,-9-21-14 0,-7-23-2 16,18 43 3-16,-18-43-4 0,21 37 6 0,-11-13-2 15,-10-24 0-15,25 44-4 0,-25-44 1 16,27 43-4-16,-27-43 7 0,30 37-5 0,-30-37 6 16,39 35 0-16,-14-21-2 0,-1-2-2 0,3 6 3 15,0-8-5-15,6 1 3 0,3 0 0 0,3-4 1 16,1 0-2-16,1-4 1 0,0 1-1 0,1-1 2 15,1-3-2-15,1 2 2 0,-1-2-2 0,4-4-1 16,1 4 5-16,0-3-3 0,2-4 3 16,-6 2-4-16,2-2 0 0,-2-1 0 0,2 0-1 15,2 1 4-15,-2-6-3 0,4 6-3 0,-2 0 5 16,3-2-2-16,-2 1 1 0,3-3 0 0,-3 0 0 16,1-1-2-16,-2-2 4 0,1 0-4 0,1-4 3 15,-2-1-2-15,1-2 2 0,-1 1-2 0,-2-2 5 16,0-1-3-16,0-5 0 0,0 1-2 0,0-5-13 15,1 6 30-15,0-6-26 16,1 1 24-16,-2-1-11 0,2-2-8 0,-2 3 9 16,4-6-6-16,-4 1 5 0,-2 1-6 15,0 0 6-15,-1-4-3 0,-1 4 5 0,-1-4-5 16,-4-3 4-16,-1 0-6 0,-4 1 6 0,-6-1-6 16,-1 5 6-16,-4-2-6 0,-3 1 6 0,-2-3-7 15,-2-1 7-15,-3 1-3 0,-3-3-11 0,-2 2 25 16,-3-2-26-16,-3 2 25 0,-3 1-11 0,-1 1-2 0,-5 1 6 15,-3-2-8-15,-2 1 7 0,-2 1-5 0,-4 2 1 16,1 0-4-16,-4 2 4 0,-2 1-6 0,-2 1 7 16,-3 1-5-16,-2 2 4 0,-1 0-4 15,-3 2 3-15,1 4-2 0,-2-1 2 0,0 4-2 16,-4 0 3-16,0 1-4 0,-3 1 3 0,-2 3-3 16,0 0 4-16,-2-1 1 0,0 6 5 15,0-1-2-15,-1-1-4 0,-1 1-2 0,1-2-3 0,-1 0 1 0,-1 3 6 16,-1-1-5-16,-1 3 4 0,0-1-5 0,-4 1-15 15,4 0 32-15,2 0-30 0,-4 2 32 0,4 2-16 16,-4 0-1-16,0 3 3 0,0 4-1 16,-2 1-1-16,-1 1-13 0,1 6 13 0,0-1-14 31,1 0 28-31,-3 5-14 0,-1 0 12 0,-4 2-13 16,2 3-2-16,0 1 3 0,4-5-4 15,-1 5 4-15,5-4-1 0,0 1 3 0,1-1-5 16,7 0 1-16,2-4-1 0,5 2-6 0,5-1-3 15,2-6-6-15,8 5-15 0,-3-7-11 0,27-5-23 16,-39 21-16-16,39-21-18 0,-28 30-19 0,30 4-33 16,-2-34-22-16,-6 53-48 0,3-20-103 0,-3-8-60 15,26 31 196-15</inkml:trace>
  <inkml:trace contextRef="#ctx0" brushRef="#br0" timeOffset="29">12049 15557 848 0,'-23'28'279'0,"23"-28"-229"15,-29 21-19-15,29-21-10 0,0 0 9 0,-26 25 7 16,26-25 6-16,0 0-7 0,0 0-10 0,0 0-10 16,0 0-11-16,0 0-4 0,0 0 2 0,0 0 9 15,0 0 10-15,0 0 9 0,32-21 3 0,-23-2 0 16,10-2-9-16,-3-10 4 0,9-2-8 16,-2-11 8-16,7-4-6 0,2-5 6 0,5-4-10 15,0-6 6-15,6 0-15 0,-6-6 10 16,2 1-13-16,0-2-15 0,0 2 23 0,0-4-24 15,0 6 24-15,-2 5-2 0,-2 3-10 0,-1 4 11 16,1 7-15-16,-5 2 9 0,1 8-9 0,-3 2 4 16,-3 9-2-16,-4 4 3 0,-21 26-4 0,41-41 2 15,-41 41-3-15,33-28 3 0,-33 28-3 0,29-16 3 16,-29 16-3-16,0 0 0 0,30-7 1 16,-30 7 0-16,0 0 2 0,0 0 2 0,23 32-2 15,-23-32 0-15,12 34 2 0,-5-5-6 0,0 5 5 16,0 5-7-16,1 6 5 0,0 8-5 15,1 2 8-15,-2 7-9 0,2 3 10 0,0 7-10 16,-2 4-3-16,2 3 21 0,-2 5-20 0,-2-3 19 16,1 0-5-16,1-3-13 0,2-1 11 0,-1-3-6 15,3-8 5-15,0-12-7 0,-2-10 5 16,-1-9-8-16,1-1 8 0,-2-4-12 0,0-5 1 16,-7-25-12-16,9 38-3 0,-9-38-11 0,0 25-7 15,0-25-15-15,0 0-9 0,0 0-21 0,0 0-42 16,0 0-74-16,-40 3-168 0,40-3-87 0,0 0 95 15,-50-56 363-15</inkml:trace>
  <inkml:trace contextRef="#ctx0" brushRef="#br0" timeOffset="30">12513 14889 1210 0,'-41'50'332'0,"16"-50"-280"16,25 0-8-16,-26 10-10 0,26-10-9 0,0 0-4 16,0 0-6-16,0 0 0 0,0 0 3 0,33-24 1 15,-33 24-4-15,55-34-23 0,-19 13 27 0,4 0-31 16,12-2 23-16,1 0-13 0,7-3-3 16,4 6-5-16,-4-1-5 0,6 5-12 0,-4-3-23 15,7 14-19-15,-11-13-20 0,16 20-27 0,-20-20-42 16,24 29-63-16,-16-1-253 0,-4-15 46 15,22 24 283-15</inkml:trace>
  <inkml:trace contextRef="#ctx0" brushRef="#br0" timeOffset="31">14342 15036 1067 0,'-28'24'80'16,"28"-24"-24"-16,0 0-14 0,0 0-4 0,0 0-2 15,0 0-3-15,0 0-4 0,0 0 4 0,0 0-1 16,0 0 0-16,0 0 0 0,-12-26-4 0,12 26-3 16,0 0-4-16,0 0-9 0,0 0-4 15,0 0-2-15,0 0 9 0,0 0 1 16,0 0-2-16,0 0-1 0,0 0-12 0,0 0 0 16,0 0 0-16,-32-14 0 0,32 14 1 0,-29 7 6 15,29-7 4-15,-24 10 3 0,24-10-2 0,0 0-1 16,-27 11-7-16,27-11-2 0,0 0-1 0,0 0 0 15,-25 9 4-15,25-9 0 0,0 0 2 16,0 0-2-16,0 0-3 0,0 0-2 0,0 0-2 16,0 0 0-16,0 0 2 0,0 0-2 0,0 0 0 15,0 0 1-15,0 0 0 0,0 0 2 0,0 0 0 16,0 0-1-16,34 0 1 0,-34 0-1 0,28 7 0 16,-28-7-1-16,41 7 1 0,-41-7 0 0,49 5 1 15,-18-1 0-15,0-1-1 0,5-3 3 16,5 0-2-16,1 0 2 0,4-3 0 15,6-1-2-15,2 4-1 0,1-5 3 0,4-1 1 16,1 1-3-16,2 0 4 0,2 1-5 0,1 1 0 16,-3-1 0-16,2 1 0 0,-2-1-1 0,2 3 0 15,-2-1 1-15,3 2-3 0,1 0 0 0,-4-2 0 16,5 2 0-16,-5 0 3 0,4-2 0 0,-1 2 1 16,-1 0-2-16,0-3 1 0,-1 1 0 0,1-3-1 15,-4-1 4-15,1 3 4 0,1-4-2 16,-8 3 1-16,3-3-7 0,-5-2-3 0,1 4 1 15,-6-2 0-15,0 0 2 0,-7 2 2 0,-3-1-3 16,-5 1 1-16,-5 2 0 0,-2-1 0 16,-25 4-1-16,32-3 1 0,-32 3 0 0,0 0 0 15,0 0 0-15,0 0 1 0,0 0-1 0,0 0 0 16,0 0 2-16,0 0-5 0,0 0 4 16,0 0 0-16,0 0-2 0,0 0 3 0,0 0-2 15,0 0-2-15,0 0 3 0,0 0-2 0,0 0 2 16,0 0-1-16,0 0-5 0,0 0-7 0,0 0-19 15,0 0-27-15,0 0-33 0,0 0-37 0,0 0-29 16,0 0-73-16,-27-4-134 0,27 4-107 0,0 0 173 16</inkml:trace>
  <inkml:trace contextRef="#ctx0" brushRef="#br0" timeOffset="32">9031 3512 672 0,'0'0'63'16,"-14"-25"-48"-16,14 25-7 0,-9-30 12 0,9 30 18 16,-9-24 12-16,9 24 11 0,0 0-6 0,-32-25-5 0,32 25-5 31,0 0-5-31,-30 3-4 0,30-3-5 0,-28 15 3 16,28-15-1-16,-30 28 8 0,30-28 0 0,-34 42 2 15,34-42-9-15,-36 49-1 0,19-22-12 0,4 3-4 16,3-2-10-16,1 2 0 0,4-2-8 0,3-2 3 15,2 1-4-15,0-27 2 0,9 42-4 16,-9-42 1-16,19 35-1 0,-19-35 1 0,30 20-1 16,-30-20 3-16,34 5 1 0,-34-5 3 0,39-7 5 0,-39 7 2 0,37-21 5 15,-37 21-5-15,37-37 1 0,-37 37-7 0,32-50 1 16,-16 19-3-16,-5-3 3 0,-2 3-5 0,-2-5 5 16,-4 3-7-16,-3-1 7 0,-5 1-6 0,-2 1 2 15,-4 1-10-15,1 4-1 0,-6-1-14 16,16 28-4-16,-32-41-13 0,32 41-10 0,0 0-6 15,-29-17 0-15,29 17-7 0,0 0-34 0,0 0-22 16,0 0-105-16,7 33-196 0,-7-33 71 0,27 25 350 16</inkml:trace>
  <inkml:trace contextRef="#ctx0" brushRef="#br0" timeOffset="33">9805 2830 1084 0,'-39'-14'88'0,"14"12"-22"16,-7-3-16-16,6 12-8 0,-6-2-3 15,5 13 0-15,-6-2-5 0,4 9 1 0,-6 1-7 16,5 9-16-16,-4 2 28 0,7 13-35 0,-3-1 26 15,7 7-13-15,4-1-14 0,3 3 5 0,3 2-12 16,6-2 7-16,2 0-10 0,5-2 8 0,4-3-11 0,1-7-3 16,7 3-21-16,-5-15-15 0,15 10-32 0,-22-44-29 15,33 63-54-15,-33-63-71 0,36 23-147 0,-4 2-63 16,-32-25 337-16</inkml:trace>
  <inkml:trace contextRef="#ctx0" brushRef="#br0" timeOffset="34">9394 3484 920 0,'-28'-16'184'16,"-3"-5"-60"-16,31 21-5 0,-31-14-16 0,31 14-19 15,0 0-21-15,0 0-24 0,0 0-21 0,0 0-15 16,0 0-6-16,0 0 0 0,0 0 0 0,39 8 3 16,-9-6-9-16,3-9-19 0,15 7-25 0,-7-19-37 15,24 17-63-15,-20-30-85 0,20 2-267 0,4 20 33 0,-14-27 373 0</inkml:trace>
  <inkml:trace contextRef="#ctx0" brushRef="#br0" timeOffset="35">10442 2818 989 0,'0'0'54'0,"-39"-35"2"0,15 21 5 16,24 14 11-16,-48-6-2 0,48 6-15 0,-52 13-7 16,52-13-8-16,-54 31-9 0,29-4 2 15,-5-1-4-15,7 9 2 0,-7 1 10 0,6 8-37 16,0-2 26-16,4 7-31 0,3 1 6 0,1 2 6 16,1-1-12-16,5 1 5 0,3-1-10 0,1-4 8 15,6 4-17-15,0-7-1 0,9 4-46 16,-7-9-6-16,17 10-31 0,-19-21-35 0,24 18-33 15,-24-46-82-15,12 32-193 0,11-2 37 0,-23-30 405 16</inkml:trace>
  <inkml:trace contextRef="#ctx0" brushRef="#br0" timeOffset="36">9801 3334 1171 0,'-10'-26'353'16,"10"26"-251"-16,0 0-40 0,0 0-26 0,0 0-19 15,0 0-3-15,0 0-2 0,24 8-1 0,-24-8-1 16,55 2-4-16,-10-2-5 0,10-3-1 0,10-4-10 16,6-4-16-16,14 9-39 0,-9-21-66 0,36 32-180 15,-15-21-259-15,8-6 22 0,13 9 415 16</inkml:trace>
  <inkml:trace contextRef="#ctx0" brushRef="#br0" timeOffset="37">14716 3845 767 0,'0'0'258'0,"0"0"-220"15,-30 0-32-15,30 0 4 0,-27-2-11 0,27 2 26 16,-25 3 4-16,25-3-6 0,-24 9 12 0,24-9-24 16,-27 18 0-16,27-18 8 0,-26 28 5 0,26-28-8 15,-29 37 12-15,17-12-13 0,12-25 12 0,-20 46 2 16,20-46-8-16,-16 45 0 0,16-45-11 0,-5 39-3 15,5-39-5-15,5 30 1 0,-5-30-3 16,0 0 3-16,29 23-1 0,-29-23 5 0,30 3 2 16,-30-3 3-16,37-7 0 0,-37 7-2 0,43-19-1 15,-43 19-6-15,42-33 3 0,-42 33-6 0,43-43 4 16,-43 43-3-16,30-44 4 0,-30 44-3 0,17-40 2 16,-17 40 14-16,4-34-13 0,-4 34 12 15,-7-35-34-15,7 35 19 0,-18-26-21 0,18 26 20 16,-32-18 0-16,32 18-3 0,-33-12 0 15,33 12-1-15,-31-4-3 0,31 4-3 0,0 0-12 16,-30 4-21-16,30-4-32 0,0 0-85 0,2 24-58 16,-2-24-157-16,0 0-55 0,18 29 237 0</inkml:trace>
  <inkml:trace contextRef="#ctx0" brushRef="#br0" timeOffset="38">15139 3859 891 0,'4'-32'259'16,"-4"32"-227"-16,0 0-31 0,-4-35-2 0,4 35 13 15,0 0 17-15,-10-30 16 0,10 30 12 0,0 0 2 16,0 0-8-16,-32-12-11 0,32 12-9 16,0 0-8-16,0 0-7 0,-30 19-4 0,30-19-1 15,-22 25-2-15,22-25 6 0,-21 35 0 0,21-35 4 16,-18 40-2-16,18-40-14 0,-12 39 30 0,12-39-37 15,-4 27 31-15,4-27-23 0,0 0-3 0,9 24 0 16,-9-24-2-16,0 0 2 0,27 14-1 0,-27-14 2 16,25 0 2-16,-25 0 2 0,28-10 4 0,-28 10 1 15,28-14 1-15,-28 14-4 16,29-21-21-16,-29 21 33 0,30-25-34 0,-30 25 34 16,25-30-11-16,-25 30-3 0,0 0 2 0,28-32-2 15,-28 32 0-15,0 0-2 0,0 0-1 0,19-30-4 16,-19 30 2-16,0 0-1 0,0 0-1 0,0 0-1 15,25-7 1-15,-25 7 0 0,0 0 1 0,0 0 0 16,29 23 0-16,-29-23 1 0,0 0-2 0,26 39 3 16,-26-39-3-16,18 37-11 0,-18-37 26 15,18 37-37-15,-18-37 18 0,21 32-37 0,-21-32-21 16,25 29-18-16,1-6-26 0,-26-23-35 0,36 29-62 16,-36-29-61-16,0 0-209 0,46 33 72 15,-46-33 397-15</inkml:trace>
  <inkml:trace contextRef="#ctx0" brushRef="#br0" timeOffset="39">16057 4542 362 0,'0'0'132'0,"7"-30"-74"16,-7 30-7-16,0 0 7 0,-7-26 4 15,7 26 3-15,0 0 0 0,0 0 1 0,-30-23-2 16,30 23 5-16,-27-2-3 0,27 2 1 0,-27 2-2 16,27-2-4-16,-28 7-7 0,28-7-5 0,-28 16-8 15,28-16-5-15,-27 17-9 0,27-17-7 0,0 0-9 16,-28 29-4-16,28-29-6 0,0 0 1 0,-7 33-3 15,7-33 3-15,3 30-3 16,-3-30 3-16,11 28-2 0,-11-28 3 0,18 25-3 16,-18-25 2-16,0 0-3 0,33 24 1 0,-33-24 0 15,0 0 1-15,34 13 0 0,-34-13 0 0,0 0 1 16,32-4 1-16,-32 4 3 0,0 0 1 0,25-23 2 16,-25 23-3-16,21-28 1 0,-21 28-7 0,25-42 4 15,-13 16-5-15,0 3 3 0,1-2-2 0,-4 0 2 16,-9 25-2-16,14-42 3 0,-14 42-3 15,3-33 4-15,-3 33-2 0,0 0 4 0,-10-27-2 16,10 27 1-16,0 0-1 0,-30-2-2 0,30 2 0 16,-32 18-2-16,32-18 1 0,-43 33 0 0,20-8 4 15,-3-4 0-15,-1 7 9 0,-1-3 1 16,5 2 6-16,-2-5-2 0,25-22 1 0,-32 43-9 16,32-43-1-16,-14 30-9 0,14-30 1 0,3 28-4 15,-3-28 2-15,18 24-2 0,-18-24 3 16,29 22-1-16,-29-22-1 0,38 15 1 0,-38-15-1 15,41 9 1-15,-41-9 1 0,41 0-1 0,-41 0 0 16,35-5 1-16,-35 5-1 0,25-12 3 0,-25 12 0 16,0 0 2-16,20-36 1 0,-20 36 3 0,3-31-3 15,-3 31 2-15,-5-44-7 0,5 44 3 0,-13-44-5 16,13 44 4-16,-15-46-3 0,15 46 1 16,-22-39 0-16,22 39 5 0,-25-32-3 0,25 32 6 15,-24-21 0-15,24 21 1 0,0 0 0 16,-34-3-2-16,34 3-2 0,0 0-3 0,-34 26-1 15,34-26-3-15,-30 39 3 0,16-14-3 0,-2-3 4 16,4 7-4-16,1-5 3 0,11-24-3 0,-10 43 1 16,10-43-2-16,3 31 0 0,-3-31-2 0,18 25 2 15,-18-25-1-15,32 14 0 0,-32-14-4 16,42-2-6-16,-42 2-8 0,43-16-11 0,-19 9-14 16,-24 7-21-16,39-24-35 0,-37-6-64 0,27 26-105 15,-29 4-266-15,8-38 59 0,-8 38 348 0</inkml:trace>
  <inkml:trace contextRef="#ctx0" brushRef="#br0" timeOffset="40">14032 4701 743 0,'-26'28'157'0,"1"-28"-67"0,25 0-1 16,-39 7-12-16,39-7 0 0,-34 7-16 0,34-7-10 16,-28 7-8-16,28-7-6 0,0 0-8 15,-27 11-5-15,27-11-9 0,0 0-6 0,0 0-6 0,0 0-2 16,0 0-3-16,-14 24 1 0,14-24 17 0,0 0-17 15,13 25 17-15,-13-25-17 0,0 0-2 0,32 21 2 16,-32-21-2-16,33 7-17 0,-33-7 19 0,43 4 1 16,-18-6 1-16,-1 0 19 0,-24 2-19 0,46-7-1 15,-46 7 1-15,45-14-1 0,-45 14-17 16,37-21 16-16,-37 21-15 0,30-27 17 0,-30 27 3 0,23-28-2 16,-23 28 2-16,14-32-3 0,-14 32 5 0,5-29 2 15,-5 29 9-15,-1-29 1 0,1 29 4 0,0 0-4 16,-23-31-4-16,23 31-6 0,0 0-3 0,-36-20-2 15,36 20-1-15,-30 0 1 0,30 0-1 0,-34 7 1 16,34-7-2-16,-39 16 3 0,39-16 1 16,-37 23 4-16,37-23-1 0,-33 28 5 0,33-28-3 15,-29 32 0 1,29-32-4-16,-17 37-1 0,17-37-5 16,-7 35 3-16,7-35 12 0,1 35-33 0,-1-35 34 15,14 32-35-15,-14-32 17 0,25 23 2 0,-25-23-3 16,32 14 1-16,-32-14 1 0,39 7 1 0,-39-7 1 15,37-3-1-15,-37 3 1 0,34-14-1 0,-34 14 1 16,32-27 18-16,-32 27-34 0,26-33 32 0,-26 33-31 0,20-41 16 16,-20 41 3-16,16-44-2 0,-16 44 7 0,3-42-4 15,-3 42 4-15,-9-35-4 0,9 35 1 16,-14-32-4-16,14 32 1 0,0 0-3 0,-33-30 1 16,33 30-3-16,-30-9 1 0,30 9 0 0,-34 5 0 15,34-5 1-15,-39 16-1 0,39-16 1 0,-39 27 0 16,39-27 3-16,-37 37-2 0,37-37 3 15,-30 37-3-15,30-37 1 0,-18 37-4 0,18-37 2 0,-7 33-3 0,7-33 2 16,7 28-2-16,-7-28-14 0,14 25 30 0,-14-25-31 31,25 19 33-31,-25-19-18 0,32 14 0 0,-32-14 1 16,37 7-1-16,-37-7 1 0,39-3 1 0,-39 3-1 16,34-11 1-16,-34 11-1 0,30-17-14 0,-30 17 33 15,0 0-31-15,25-35 33 0,-25 35-15 16,5-25-2-16,-5 25 5 0,0-28 0 0,0 28 0 15,-9-32-2-15,9 32 1 0,-18-30-6 0,18 30 4 0,-25-21-4 16,25 21 1-16,-28-16-1 0,28 16 1 0,-32-5 0 16,32 5-1-16,-35 3 0 0,35-3 0 0,-37 14 0 15,37-14-2-15,-38 29 2 0,38-29-5 0,-33 38 4 16,33-38-16-16,-30 41-17 0,26-11-39 16,4-30-112-16,-2 24-367 0,2-24-21 0,2 29 167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7T21:58:31.71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18357 4324 836 0,'0'0'104'0,"18"-34"-81"0,-18 34-16 15,0 0-4-15,19-35-2 0,-19 35 2 0,0 0 11 16,0 0 24-16,0 0 16 0,13-25 19 0,-13 25-4 16,0 0-13-16,0 0-16 0,0 0-12 0,0 0-6 0,0 0-4 15,0 0-3-15,0 0-5 0,0 0-5 0,0 0 1 16,0 0-1-16,0 0 3 0,2 39 9 0,-2-39 0 16,7 57 8-16,-6-22-8 0,7 7 0 15,-7 0-10-15,3 2 3 0,-2 6-10 0,-1-3 5 16,-2 1-9-16,-1-1 8 0,-3 1-10 0,-1-4 7 15,-1-2 13-15,-2-3-31 0,2-2 22 0,-3-7-42 16,8 2-7 0,2-32-16-16,-2 40-32 0,2-40-27 0,0 0-35 15,0 0-27-15,0 0-106 0,41 16-85 0,-43-43 169 16,30 27 203-16</inkml:trace>
  <inkml:trace contextRef="#ctx0" brushRef="#br0" timeOffset="178.1581">18366 4613 930 0,'0'0'198'16,"-41"-4"-108"-16,41 4 0 0,-26-5-7 0,26 5-7 16,0 0-10-16,0 0-11 0,0 0-17 0,0 0-15 15,0 0-13-15,0 0-10 0,0 0-4 16,0 0-1-16,0 0 2 0,0 0 2 16,0 0-6-16,33-11-14 0,-6 11-23 0,-27 0-28 0,60-9-40 0,-60 9-38 15,69-12-41-15,-69 12-40 0,64-21-64 0,-16 28-88 16,-48-7 244-16</inkml:trace>
  <inkml:trace contextRef="#ctx0" brushRef="#br0" timeOffset="571.0158">18819 4475 940 0,'0'0'72'0,"-30"4"-18"0,30-4 6 15,0 0 4-15,0 0 6 0,-31 30-11 0,31-30-6 16,-13 31-18-16,13-31 2 0,-18 41-4 0,13-15-2 15,5-26 3-15,-12 51 3 0,12-51-11 16,-13 51 6-16,13-51-5 0,-9 50-4 0,9-50-7 16,-1 39 0-16,1-39 8 0,5 26-37 0,-5-26 32 15,0 0-33-15,27 26 14 0,-27-26 1 0,30 7 0 16,-30-7-1-16,39-7 2 0,-15-3 15 0,5-4-34 16,-1-4 32-16,4-5-31 0,-2-1 14 0,2-5 5 15,0-1-5-15,0 2 4 0,-6 0-5 0,1 2 5 16,-27 26-4-16,42-44 6 0,-42 44-4 15,27-32 2-15,-27 32-2 0,0 0 1 0,0 0 0 16,0 0-1-16,0 0 0 0,0 0-2 0,0 0 1 16,-25 5-3-16,25-5 2 0,-32 34-2 0,32-34 3 15,-33 44-1-15,18-18 4 0,1-1-6 0,0-1 5 16,5 1-5-16,9-25-2 0,-12 46-16 16,12-46-9-16,2 42-3 0,-2-42-29 15,17 35 2-15,-17-35-59 0,38 30-16 0,-38-30-42 16,54 9-59-16,-23 0-105 0,-31-9-55 0,74-5 302 15</inkml:trace>
  <inkml:trace contextRef="#ctx0" brushRef="#br0" timeOffset="898.9191">19500 4681 888 0,'-38'-10'136'0,"38"10"-95"0,-28-2-6 15,28 2 12-15,-25 5 8 0,25-5 0 16,0 0-9-16,-32 32-5 0,32-32-10 0,-26 30-3 15,26-30-9-15,-21 37 5 0,21-37 17 0,-18 39-19 16,18-39 12-16,-7 35-37 0,7-35 12 0,0 26-18 16,0-26 17-16,0 0-4 0,0 0-3 0,5 30 1 15,-5-30-1-15,0 0 2 0,0 0 1 16,0 0 2-16,27 0 2 0,-27 0 0 0,0 0 4 16,24-31-5-16,-24 31 3 0,20-43 11 0,-8 17-37 15,1-1 34-15,-3-1-35 0,1 2 17 0,0-2 4 16,-3 1-5-16,0 1 7 0,-8 26-5 0,15-44 5 15,-15 44-5-15,18-39 3 0,-18 39-4 0,16-28 1 16,-16 28-2-16,0 0 0 16,0 0-2-16,32-23-3 0,-32 23-9 0,0 0-11 15,32-7-12-15,-32 7-16 0,30 0-15 0,-3 9-27 16,-27-9-36-16,39 5-50 0,-39-5-63 0,31-14-164 16,5 28 45-16,-36-14 364 0</inkml:trace>
  <inkml:trace contextRef="#ctx0" brushRef="#br0" timeOffset="1289.6289">19944 4607 958 0,'-30'-8'115'0,"30"8"-50"15,0 0 0-15,0 0 5 0,0 0-1 16,0 0-9-16,0 0-15 0,0 0-7 0,-32 15-11 16,32-15-5-16,0 0-5 0,-18 27 3 0,18-27 2 15,-14 31 5-15,14-31-3 0,-16 45-2 0,16-45 0 16,-17 47 2-16,17-47-6 0,-16 46-15 15,16-46 27-15,-11 35-35 0,11-35 31 0,-5 25-18 16,5-25-6-16,0 0-1 0,0 0-1 0,0 0 2 16,0 0 0-16,26 5 1 0,-26-5 2 0,30-25-1 15,-30 25-16-15,45-44 30 0,-21 16-32 0,3 0 28 16,0-2-11-16,-1 4-3 0,-1 1 4 0,0 2-3 16,-25 23 3-16,39-37-5 0,-39 37 2 15,26-26-1-15,-26 26 1 0,0 0-2 0,0 0 0 16,25-18-1-16,-25 18-1 0,0 0 3 15,0 0-1-15,0 0 2 0,-5 34-1 0,5-34 2 16,-9 38-3-16,9-38 3 0,-14 50-6 0,7-24 1 16,1 2-12-16,1-3-3 0,5 5 1 0,0-30-43 15,4 49 21-15,-4-49-46 0,14 42 3 0,-14-42-25 16,26 32-40-16,-26-32-29 0,39 14-68 16,-39-14-125-16,37 4-23 0,8 10 325 0</inkml:trace>
  <inkml:trace contextRef="#ctx0" brushRef="#br0" timeOffset="1492.8337">20569 4570 1413 0,'0'0'76'0,"-37"23"-39"0,37-23 8 0,-30 37 6 16,21-12 1-16,9-25-16 0,-25 47-10 0,13-18-6 15,5-1-2-15,0-2-8 0,5 2-13 0,2-28 21 16,-2 48-32-16,2-48 30 0,6 40-15 0,-6-40-3 15,8 29-6-15,-8-29-11 0,0 0-14 0,32 35-31 16,-32-35-29-16,27 9-64 0,-27-9-66 16,25-23-184-16,-1 12-65 0,-16-20 149 0</inkml:trace>
  <inkml:trace contextRef="#ctx0" brushRef="#br0" timeOffset="1914.4044">20603 4475 1149 0,'0'0'267'0,"0"0"-247"0,-16 27-14 16,16-27 9-16,0 0 12 0,0 0 17 0,25 23 10 15,-25-23 1-15,0 0-2 0,30 12-10 0,-30-12-7 16,32 17-4-16,-32-17-4 0,33 18-5 0,-33-18-3 16,31 21-4-16,-31-21-2 0,24 28-6 0,-24-28 2 15,18 36-4-15,-18-36 1 0,7 40-3 16,-7-40 1-16,0 48-3 0,-3-22 6 15,-4-1-3-15,-1 3-11 0,-2-2 25 0,1 3-29 16,-3-5 28-16,12-24-13 0,-22 41-3 0,22-41 1 16,-16 28-4-16,16-28 2 0,0 0-2 0,0 0-2 15,0 0 1-15,0 0-1 0,0 0 2 0,0 0 0 16,0 0 2-16,36-21-2 0,-36 21 3 0,41-50-4 16,-15 21-11-16,-1-1 24 0,0 0-24 15,-2 0 27-15,-23 30-11 0,39-44-4 0,-39 44 2 16,33-41-2-16,-33 41 2 0,30-28-2 0,-30 28 1 15,0 0-1-15,0 0-1 0,0 0 0 0,0 0 0 16,0 0 2-16,13 26-2 0,-13-26 0 16,-9 46-6-16,2-19-1 0,0 1-12 0,1-2-15 15,8 2 19-15,-4-3-40 0,15 5 17 0,-13-30-35 16,26 48-23-16,-26-48-16 0,46 33-42 16,-46-33-27-16,64 14-82 0,-27-2-180 0,-5-27 31 15,27 27 386-15</inkml:trace>
  <inkml:trace contextRef="#ctx0" brushRef="#br0" timeOffset="2383.237">21561 4590 1013 0,'0'0'351'0,"-34"-25"-274"0,34 25-27 16,-39-7 8-16,15 3 4 0,24 4-6 0,-43 16-11 15,43-16-10-15,-46 34-9 0,46-34-2 0,-46 49-6 16,27-19 1-16,-3 0-3 0,8 3 2 0,0-4-8 15,7 1-14-15,5-6 22 0,4 1-30 0,-2-25 28 16,16 46-14-16,-16-46-2 0,28 30 1 16,-28-30-1-16,39 17 1 0,-14-13-1 0,0-2 1 15,1-6 1-15,1-5-2 0,-2-1 1 0,-25 10-2 16,47-34 1-16,-47 34 0 0,45-46-15 0,-24 20 29 16,-1-2-27-16,-3 1 26 0,-1-1-10 0,-3 0-4 15,-5 5 3-15,-8 23-3 0,15-39-1 0,-15 39-3 16,0 0 1-16,1-26-3 0,-1 26 1 0,0 0-3 15,0 0-1-15,0 0 1 16,-17 46-2-16,6-11 8 0,-1 14 12 0,-6 13-24 16,0 7 15-16,-3 6-24 0,1 10 4 0,1-2 13 15,-2 5-2-15,1-6 14 0,3-4-12 0,-1-2 13 16,2-8-12-16,2-6 11 0,0-6-10 0,3-8-7 16,0-4 29-16,4-9-24 0,-2-3 34 0,2-6-10 15,7-26 0-15,-12 32 3 0,12-32-7 16,0 0 2-16,0 0-3 0,0 0-4 0,0 0-2 15,-25-18-5-15,25 18-2 0,-14-52-8 0,9 15-16 16,1-7 19-16,4 0-36 0,-2-9 18 0,9 5-31 16,-7-15-27-16,20 10-16 0,-22-28-54 0,34 23-66 15,-25-21-185-15,11-4-84 0,21 21 185 16</inkml:trace>
  <inkml:trace contextRef="#ctx0" brushRef="#br0" timeOffset="3195.5024">22928 4776 521 0,'0'0'113'15,"0"0"-4"-15,0 0-3 0,0 0-26 16,0 0-11-16,0 0-38 0,-9-24 3 0,9 24-7 16,0 0-6-16,0 0-3 0,0 0-1 0,-1-27-2 15,1 27 2-15,0 0-4 0,0 0-2 16,0 0-4-16,0 0-1 0,0 0-3 0,0 0-2 16,0 0-3-16,0 0-1 0,0 0 1 0,0 0 2 15,0 0 0-15,0 0 2 0,0 0-1 16,-6 30 1-16,6-30-2 0,0 0 2 0,0 0-1 15,0 0 0-15,0 0 19 0,0 0-17 0,0 0 20 16,-1 23-18-16,1-23 1 0,0 0-2 0,0 0-2 16,0 0 0-16,0 0-21 0,0 0 19 0,0 0 1 15,0 0 0-15,0 0 0 0,0 0 1 0,0 0-2 16,0 0 1-16,0 0 19 0,0 0-17 0,0 0-14 16,0 0 29-16,0 0-10 15,0 0 27-15,0 0 1 0,0 0-3 0,0 0-5 16,0 0-3-16,0 0-4 0,0 0-2 0,0 0-4 15,0 0-2-15,0 0-3 0,0 0-2 0,0 0 0 16,0 0-5-16,0 0 1 0,0 0-4 0,0 0-1 16,0 0 1-16,0 0-2 0,0 0 2 0,0 0-1 15,0 0 2-15,0 0 0 0,0 0-1 0,0 0 1 16,0 0-1-16,0 0-1 0,0 0-6 16,0 0-7-16,0 0-7 0,0 0-16 0,0 0-13 15,0 0-8-15,0 0-56 0,-9 35-37 0,9-35-84 16,-25-3-202-16,25 3 43 0,0 0 346 0</inkml:trace>
  <inkml:trace contextRef="#ctx0" brushRef="#br0" timeOffset="4108.189">22935 4773 510 0,'0'0'201'0,"0"0"-126"0,0 0-9 0,0 0 0 0,0 0-13 0,0 0 17 16,0 0-27 0,0 0 7-16,0-28-7 0,0 28-6 0,0 0 0 15,-26-4 3-15,26 4-2 0,-30 4 0 16,30-4-4-16,-37 12 0 0,10-5-4 0,27-7 3 16,-44 25 19-16,44-25-34 0,-45 37 37 0,26-13-36 0,19-24 10 15,-39 51-1-15,21-26-10 0,6 3-5 0,1-3-8 16,11-25 1-16,-3 44-6 0,3-44 4 0,16 37-4 15,-16-37 2-15,35 28-1 0,-10-17 2 16,1-6-2-16,5-3 0 0,2-4-1 0,4-3 1 16,1-6 1-16,-1 1-1 0,-2-6 3 0,-1-5-3 15,-1-8 3-15,-2 3-4 0,-5-6 5 0,-3-3-8 16,-7-2-10-16,-3 0 28 0,-10 0-28 0,-3 2 30 0,-9 0-11 16,-7 3-5-16,-3 4 4 0,-11 1-5 0,-4 6 1 15,0 9-2-15,-5 3 1 0,4 4-3 0,0 5 2 31,1 3 0-31,6 4-4 0,28-7-4 16,-38 20-15-16,38-20-20 0,-5 28-27 0,5-28-16 16,28 28-40-16,-28-28-39 0,64 16-60 0,-27-2-237 15,6-25 46-15,28 20 276 0</inkml:trace>
  <inkml:trace contextRef="#ctx0" brushRef="#br0" timeOffset="4360.5876">23702 4229 1155 0,'-30'-4'286'0,"-2"-17"-275"0,8 3-6 15,-1 1 13-15,25 17 9 0,-41-20 12 16,41 20-2-16,-34-3-8 0,34 3-7 0,-33 14-11 16,33-14 2-16,-30 35 0 0,15-5 6 15,-2 7-2-15,4 16 8 0,-3 3-10 0,4 8 5 16,-2 3-14-16,1 5 6 0,-1 0-14 0,2 4-6 15,-1-4 20-15,3-2-24 0,4-8 22 0,1 0-16 16,9-8-20-16,-4-15-11 0,14 7-30 0,-14-46-21 16,32 56-53-16,-32-56-53 0,33 13-232 0,-33-13-53 15,32-6 164-15</inkml:trace>
  <inkml:trace contextRef="#ctx0" brushRef="#br0" timeOffset="4523.1564">23222 4641 1152 0,'0'0'401'16,"-55"14"-324"-16,55-14-21 0,0 0-16 0,-26 3-15 16,26-3-12-16,0 0-11 0,0 0-5 0,0 0 1 15,0 0-1-15,42 7-6 0,-6-3-20 16,-3-11-30-16,21 14-55 0,-17-30-84 0,37 21-203 0,-10-8-127 0,-2-13 109 16,18 21 419-16</inkml:trace>
  <inkml:trace contextRef="#ctx0" brushRef="#br0" timeOffset="4761.6433">24430 4046 1517 0,'-41'-18'24'0,"6"6"-2"0,-2-3 20 16,9 14 12-16,-11-6 9 0,8 14-8 0,-6-2-18 15,2 11-8-15,-2 1-11 0,5 10-2 0,2 6-7 16,1 10 5-16,5 6-7 0,-1 7 7 15,0 8-12-15,4 6 8 0,-2 4-11 0,5 2 7 16,4 1-12-16,3-1 10 0,6-4 4 0,1-3-26 16,8-7 16-1,1-8-31-15,9 3-17 0,-3-17-14 16,14 8-33-16,-25-48-64 0,49 61-95 0,-49-61-234 16,38 28-29-16,-3-13 266 0</inkml:trace>
  <inkml:trace contextRef="#ctx0" brushRef="#br0" timeOffset="4923.2564">23816 4702 1842 0,'0'0'29'0,"0"0"-31"16,0 0-1-16,0 0 1 0,53-3 3 0,-14 1 0 16,3-1-8-16,11 1-30 0,-7-12-57 15,23 30-130-15,-33-20-379 0,14 1 45 0,-4 6 216 16</inkml:trace>
  <inkml:trace contextRef="#ctx0" brushRef="#br0" timeOffset="5986.9577">15345 5754 677 0,'0'0'84'0,"0"0"2"16,5-25 3-16,-5 25 1 0,0 0-2 0,-30-17-10 16,30 17-8-16,-30-2-6 0,30 2-7 0,-36 7-5 15,36-7 0-15,-42 14-1 0,42-14-15 0,-43 28 10 16,43-28-20-16,-47 42 8 0,27-15 0 0,-5-1-8 16,8 6 1-16,-5-4-10 15,8 6 2-15,0-3-10 0,5-1 3 0,4-3-8 16,5-4 3-16,0-23-5 0,7 44 0 0,-7-44-2 15,25 31 1-15,-25-31-1 0,39 18 1 0,-39-18-1 16,49 7 1-16,-20-11-1 0,1-3 0 0,2-7 2 16,-2-2-3-16,0-5 3 0,-2-2-4 0,-1-3 5 15,-3-2-9-15,-2-6 5 0,-3 3-8 0,-1-1 5 16,-4-3-3-16,-3 5 6 0,-4 0-4 16,-4 2 6-16,-4 1-4 0,1 27-14 0,-15-42 30 15,15 42-29-15,-19-33 32 0,19 33-13 0,0 0 2 16,0 0 3-16,-28-20 2 0,28 20 0 0,0 0-2 15,0 0-6-15,0 0-1 0,0 0-1 0,0 0-2 16,0 0 1-16,0 32 1 0,0-32-1 16,24 16-11-16,-24-16 13 0,45 10-13 15,-17-4 30-15,0-3-17 0,2 1 21 0,1-1-21 16,-1-1 2-16,0 0 2 0,-2 1-5 0,-3 4 2 16,-25-7-1-16,41 13 0 0,-41-13-1 0,28 17 1 15,-28-17-2-15,16 25 2 0,-16-25-2 0,9 33 2 16,-9-33-2-16,0 46 3 0,-6-18-4 0,1 0 5 15,-2-1-6-15,-2 1 5 0,2-3-5 0,0-2 5 16,7-23-3-16,-9 40 2 0,9-40-2 16,0 0 0-16,-3 27 2 0,3-27-2 0,0 0 1 15,0 0 0-15,0 0 0 0,0 0 2 16,0 0 8-16,26-25 3 0,-26 25 6 0,21-46-1 16,-8 20 1-16,1-6-6 0,0 0 0 0,-1-1-5 15,-3 1 0-15,-1 2-4 0,0-2 1 0,-4 10-6 16,1-3 3-16,-6 25-5 0,15-42-12 0,-15 42 22 15,22-41-33-15,-22 41 17 0,35-37-25 16,-35 37-9-16,53-28-16 0,-26 7-25 0,19 23-43 16,-18-27-69-16,36 34-119 0,-9-15-241 0,-9-8 78 15,16 25 404-15</inkml:trace>
  <inkml:trace contextRef="#ctx0" brushRef="#br0" timeOffset="6971.1483">17054 5870 908 0,'0'0'192'0,"0"0"-126"0,0 0-15 0,-6-25 7 15,6 25 11-15,0 0 0 0,-23-29-4 0,23 29-4 16,0 0-5-16,0 0-12 0,-35-20-11 0,35 20-7 15,0 0-5-15,-35 7-1 0,35-7-3 0,-32 20 0 16,32-20-1-16,-39 35 1 0,39-35-5 16,-41 49 3-16,22-15-7 0,3-1 2 0,0 2-7 15,3 0 5-15,4-3-7 0,6 0 3 0,5-6-5 16,5 1 3-16,-7-27-5 0,28 42 5 16,-28-42-4-16,44 23 2 0,-17-16 1 0,-1-9-3 0,5-1 4 15,-3-8-2-15,2-7 0 0,-2-1-3 16,2-4 1-16,-1-5-7 0,-1-2 4 0,-3-3-4 15,-2 1 5-15,-5-2-3 0,-4 5 7 16,-5 0-4-16,-4-2 4 0,-3 6-2 0,-4-1 4 16,2 26-4-16,-12-43 5 0,12 43-3 0,-16-33 2 15,16 33 2-15,0 0 4 0,-23-28 2 0,23 28 5 16,0 0 0-16,0 0-5 0,0 0-2 0,0 0-6 16,0 0-4-16,0 0 0 0,0 0 1 0,0 0 1 15,0 28 4-15,0-28-4 0,0 0 4 16,30 28-3-16,-30-28 5 0,25 19-1 0,-25-19 1 15,24 30-2-15,-24-30 0 0,23 27-3 0,-23-27 4 16,23 30-3-16,-23-30 2 0,18 35-4 16,-18-35 3-16,11 30-4 0,-11-30 3 0,9 26-1 15,-9-26 0-15,0 0 0 0,3 32-1 0,-3-32 0 16,0 0 1-16,0 0-2 0,0 0 3 0,-2 25-4 16,2-25 3-16,0 0-2 0,0 0-1 15,0 0 1-15,0 0-2 0,0 0-1 0,0 0 2 16,0 0 0-16,0 0 1 0,16-34 3 0,-16 34-3 15,18-35 4-15,-18 35-5 0,21-46 4 0,-14 21-3 16,-7 25 3-16,23-44-3 0,-23 44 3 0,20-35 2 16,-20 35 5-16,0 0 2 0,21-30 3 0,-21 30-2 15,0 0-5-15,0 0 1 0,0 0-4 16,0 0 0-16,0 0-1 0,0 0 3 16,18 30-5-16,-18-30 4 0,7 37-4 0,-7-37 0 15,12 39-1-15,-12-39 1 0,16 39-5 0,-16-39-4 16,21 28-10-16,-21-28-9 0,23 26-9 0,-23-26-6 15,27 21-12-15,-27-21-21 0,30 22-40 0,-30-22-64 16,32 17-133-16,-32-17-229 0,28 4 39 0,-28-4 388 16</inkml:trace>
  <inkml:trace contextRef="#ctx0" brushRef="#br0" timeOffset="7783.6499">18910 5911 495 0,'0'0'60'0,"-11"-29"0"16,11 29 25-16,0 0 6 0,-2-33 19 0,2 33-7 15,0 0 9-15,0 0-9 0,-21-30-8 16,21 30-17-16,-25-12-11 0,25 12-6 0,-35-7-3 16,35 7-3-16,-46 0-6 0,46 0-4 0,-55 8-7 15,28 5-4-15,-4-6-8 0,2 10-1 16,-3-2-9-16,6 2 3 0,-1 1-5 0,27-18 2 15,-42 46-5-15,42-46 1 0,-32 42-7 0,32-42 2 16,-16 42-4-16,16-42 0 0,-2 30-2 0,2-30 1 16,13 32-3-16,-13-32 3 0,31 23-1 15,-6-16 1-15,4-2-2 0,2-3 3 0,5-6-2 16,3-3 2-16,0-5 0 0,0-4-2 0,-2 0 2 16,-2-3-4-16,1-4 4 0,-3 0-3 0,-4-2 3 15,-4 1-3-15,-4-1 4 0,-21 25-5 0,33-46 6 16,-33 46 0-16,22-39 1 0,-22 39 1 0,9-26 2 15,-9 26-2-15,0 0 4 0,0 0-1 0,0 0-8 16,0 0-2-16,0 0 0 0,0 0 0 16,0 0 0-16,-18 28 0 0,11-3 0 15,-4 3 0-15,2 4 0 0,2-2 0 0,2-2 0 16,5-28-18-16,3 49-19 0,-3-49-12 0,23 41-19 16,-23-41-31-16,55 31-57 0,-55-31-115 0,61-15-306 15,-8 11 41-15,-6-22 301 0</inkml:trace>
  <inkml:trace contextRef="#ctx0" brushRef="#br0" timeOffset="8305.8692">20424 5926 1221 0,'0'0'120'0,"0"0"-48"0,0 0-13 16,0 0-5-16,0 0 0 0,-25-12-7 0,25 12-4 15,0 0-5-15,-28-14-7 0,28 14-2 0,0 0-5 16,-32-3 0-16,32 3-2 0,-27 1 0 0,27-1-4 15,-33 13 1-15,33-13-2 0,-43 26 2 0,19-8-2 16,24-18 2-16,-47 44-5 0,28-20 0 16,1 3-8-16,4-1 1 0,14-26-7 15,-18 48 1-15,18-48-3 16,-1 42 2-16,1-42-7 0,17 35-3 0,-17-35-10 0,32 27-4 0,-7-19-8 0,3-6-4 0,10 2-11 16,-3-15-16-16,16 9-22 0,-12-24-28 0,29 24-60 15,-26-37-71-15,24 18-170 0,-6 4-64 0,-23-22 216 16</inkml:trace>
  <inkml:trace contextRef="#ctx0" brushRef="#br0" timeOffset="8693.9111">20810 5777 1232 0,'-35'21'252'0,"10"-25"-191"0,25 4-9 0,-32 4 4 16,32-4 0-16,0 0-14 0,0 0-11 0,-32 25-12 31,32-25-3-31,0 0-7 0,-18 37 0 0,18-37 0 15,-7 38 6-15,7-38 0 0,-5 48 5 16,2-23-7-16,1-3 4 0,2-22-7 0,-2 50 1 16,4-27-5-16,-2-23 1 0,5 47-4 0,-5-47 0 15,9 42-4-15,-9-42 3 0,16 36-2 0,-16-36-1 0,25 26-1 16,-25-26 2-16,33 12-1 0,-33-12 1 0,39-1 0 16,-39 1-1-16,46-21 0 0,-19 3-3 0,-1-5 0 15,3-5-4-15,-1 0 2 0,2-4-3 16,-1 0 6-16,-1 1-3 0,-5-1 5 0,0 2-3 15,-5-2 5-15,-2 4-4 0,-16 28 6 0,19-40-4 16,-19 40 4-16,0 0-2 0,9-27 2 0,-9 27-1 16,0 0 0-16,0 0-2 0,0 0-1 0,0 0 0 0,-28 28-2 15,28-28 3-15,-25 46-2 0,11-16 4 0,-2 2-4 16,2-1 3-16,1 1-6 0,3-5-2 16,2 1-10-16,5-4-7 0,6 1-16 0,-3-25-8 15,18 39-20-15,-18-39-13 0,36 24-19 0,-36-24-28 16,54 7-38-16,-54-7-55 0,68-28-145 0,-20 25-64 15,-20-34 213-15</inkml:trace>
  <inkml:trace contextRef="#ctx0" brushRef="#br0" timeOffset="9295.4489">21573 5897 1196 0,'-28'-9'164'0,"28"9"-96"0,0 0-12 0,-28 19 11 15,28-19-6-15,0 0-10 0,-39 34-13 0,39-34-5 16,-25 42-12-16,16-16 0 0,-3-1-3 0,5 3 5 15,-4 0-5 1,6 4 2-16,-1-4-9 0,5 4 1 0,-3-7-4 16,4-25 3-16,-2 44-9 0,2-44 1 15,2 28-2-15,-2-28 3 0,0 0-4 0,0 0 2 16,7 26-1-16,-7-26-1 0,0 0 2 0,0 0-1 16,0 0 1-16,25-26-1 0,-25 26 1 0,25-41-3 15,-11 13 4-15,-2-2-4 0,3-3 4 0,-5 1-4 16,1 0 4-16,-2 2-4 0,-2 2 3 0,0 0-3 15,0 0 2-15,0 1-1 0,-2-1 7 16,4 5-2-16,-9 23 6 0,16-42-1 16,-16 42 2-16,18-28-5 0,-18 28 2 0,0 0-3 0,28-23 0 15,-28 23 1-15,0 0 0 0,34-11 1 0,-34 11-2 16,28 2-1-16,-28-2-2 0,32 4 0 0,-32-4-3 16,28 7 0-16,-28-7 2 0,30 12-2 0,-30-12 0 15,29 16 1-15,-29-16-2 0,0 0 1 0,33 39 0 16,-33-39 1-16,16 35-1 0,-16-35 2 15,9 44-2-15,-9-44 2 0,2 47 0 0,-7-20-1 16,-2-3-1-16,-2 5 0 0,-2-5 0 0,1 6 0 0,-5-3 0 16,5-3 0-16,-1 1 0 0,11-25 0 0,-19 37 0 15,19-37 0-15,0 0 0 0,-13 26 0 0,13-26 0 16,0 0 0-16,0 0 0 0,0 0 0 16,0 0 0-16,0 0 0 0,20-35 0 0,-8 9 0 0,4-6 0 15,2-7 0-15,-1 2 0 0,1-5 0 16,-2 3 0-16,2 1 0 0,-2-1 0 0,-2 2 0 15,-2 0 0-15,1 3 0 0,-4 6 0 0,-1 4 0 32,-8 24 0-32,13-34 0 0,-13 34 0 0,0 0 0 15,0 0 0-15,0 0 0 0,0 0 0 0,0 0-8 0,0 0 2 16,0 0-22-16,33 21 6 0,-33-21-24 0,22 34-11 16,-22-34-13-16,32 31-25 0,-32-31-23 15,46 34-53-15,-46-34-62 0,49 5-208 0,-15 7-31 16,-34-12 193-16</inkml:trace>
  <inkml:trace contextRef="#ctx0" brushRef="#br0" timeOffset="10034.9439">22222 5926 1217 0,'0'0'272'0,"-32"20"-210"16,32-20-22-16,-20 26 6 0,20-26-5 0,0 0-5 15,0 28-7-15,0-28-1 0,0 0-3 0,43 22-5 16,-18-21-5-16,7-1 0 0,3-5-3 0,2-2-1 16,2-4-4-16,0 1-3 0,-2-2 0 15,-1-1-2-15,-3-1 1 0,-1-2-3 0,-3-1 2 16,-29 17-3-16,38-28 4 0,-38 28-2 0,18-29 8 16,-18 29 2-16,2-26 1 0,-2 26-1 0,-11-28-4 15,11 28-5-15,-24-28 2 0,24 28-3 0,-36-23-15 16,36 23 17-16,-46-9-13 0,20 9 16 0,-1 2 15 15,0 5-16-15,-3 3 13 0,0 8-12 0,0 3 0 16,0 5 5-16,0 3-4 0,2 4 4 16,3 0-7-16,3 3 5 0,8-1-6 0,7 0 2 15,5-1-3-15,8-4 0 0,4-2-3 0,6-4 3 16,-16-24-2-16,55 37 0 0,-18-24 0 0,8-6 0 16,3-5 0-16,-1-4 0 0,1-9 0 15,4 1 0-15,-5-6 0 0,1-4 0 0,0 3 0 16,-4-4-2-16,-3-4 0 0,-2-1-1 15,-5 3 6-15,-3-4-4 0,-4 4 5 0,-27 23-5 0,41-42 3 16,-41 42-2-16,21-33 0 0,-21 33 0 0,0 0 0 16,4-32 0-16,-4 32 0 0,0 0 0 0,0 0 0 15,-32-5 0-15,32 5 0 0,-32 16 0 0,32-16 0 16,-44 36 0-16,19-11 0 0,0 3 0 0,2-1 0 16,0 1 0-16,5-3 0 0,2 1 0 0,6-1 0 15,10-25 0-15,-9 37 0 16,9-37 0-16,3 28 0 0,-3-28 0 0,0 0 0 15,25 23 0-15,-25-23 0 0,34-4 0 0,-34 4 0 16,53-26 0-16,-21 5 0 0,1-6 0 0,-1 1 0 16,0-2 0-16,-4-1 0 0,1 1 0 0,-4-2 0 15,-4 2 0-15,2 0 0 0,-4 3 0 0,-19 25 0 16,29-40 0-16,-29 40 0 0,16-27 0 16,-16 27 0-16,0 0 0 0,0 0 0 0,0 0 0 15,0 0 0-15,0 0 0 0,0 0 0 0,-9 27 0 16,0-3 0-16,-2 5 0 0,1 2 0 0,1-1 0 15,0 2 0-15,2-6 0 0,3-1 0 16,4-25 0-16,4 44 0 0,-4-44 0 0,23 30 0 16,-23-30 0-16,39 12-12 0,-14-15-22 0,10 3-7 15,-3-14-7-15,10 1-10 0,-6-15-27 16,14 11-27-16,-19-24-48 0,28 22-46 0,-31-32-35 16,25 22-27-16,-17-13-8 0,-3-7-5 0,10 22 57 15,-32-32 224-15</inkml:trace>
  <inkml:trace contextRef="#ctx0" brushRef="#br0" timeOffset="10191.256">23706 5467 1158 0,'-39'19'156'0,"21"23"-56"16,-19-3-25-16,14 16 0 0,-9-6 2 15,9 15-36-15,-4-10 19 0,6 8-40 16,0-6-6-16,5 0 5 0,4-3-15 0,5-7 3 16,3-4-7-16,4-5 0 0,5 4-23 0,-1-9 2 15,6-2-16-15,-10-30-23 0,24 33-30 0,-24-33-79 16,30 9-96-16,-30-9-115 0,7-23-98 0,-7 23 196 15,7-28 282-15</inkml:trace>
  <inkml:trace contextRef="#ctx0" brushRef="#br0" timeOffset="10331.7967">23337 5935 1578 0,'0'0'110'0,"0"0"-54"0,-17-33-16 16,17 33-8-16,25-20-9 0,-25 20-9 0,47-22-8 15,-11 7-4-15,8-2-2 0,6-3-14 16,10 6-23-16,-9-14-36 0,25 25-105 15,-31-33-170-15,22 17-220 0,6 7 26 0,-22-20 442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0T23:42:42.2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0T23:42:44.028"/>
    </inkml:context>
  </inkml:definitions>
  <inkml:trace contextRef="#ctx0" brushRef="#br0">16244 12875 0,'0'0'0,"0"0"0,0 0 0,0 0 0,0 0 0</inkml:trace>
  <inkml:trace contextRef="#ctx1" brushRef="#br0">9020 792 733 0,'0'0'71'0,"0"0"-37"16,0 0-6-16,0 0 1 0,0 0 4 0,0 0-3 16,0 0-3-16,0 0 2 0,3 49 8 0,-3-49 5 15,0 68 7-15,0-68-8 0,4 111 2 0,-4-51-12 16,11 34 3-16,-5 0 14 0,7 23-29 0,-5 0 29 15,6 24-25-15,-10-7-1 0,2 20 7 16,-6 4-18-16,4 14 9 0,-8-1-15 16,4 14 15-16,-6-5 5 0,6 5-21 0,-4 3 22 15,4 2-23-15,-2-7 1 0,4 2 13 0,0 5-18 16,0-9 15-16,8-3-17 0,0 7 16 0,-3-8 2 16,7 2-23-16,-4-6 21 0,2-2-23 0,-3-3 4 15,-3-10 13-15,0 6-13 0,-4-15 12 0,-2 5-11 16,0-11 13-16,-5-3-8 0,2-10-8 15,-1-14 26-15,-1-5-26 0,-1-20 22 0,6-23-11 16,0-25-16-16,0-43-22 0,0 0-27 0,0 0-36 16,51 0-60-16,-51-81-84 0,32-15-254 0,-2-2 26 15,-14-56 374-15</inkml:trace>
  <inkml:trace contextRef="#ctx1" brushRef="#br0" timeOffset="546.9336">9915 3257 526 0,'11'-60'140'0,"-11"60"-45"0,0 0-9 15,0 0-11-15,13-51-13 0,-13 51-1 0,0 0-3 16,0 0 0-16,0 0 1 0,0 0-24 0,8 45 6 15,-8-45-22-15,7 96 11 0,-1-23 2 16,-6 16-10-16,6 11 9 0,-6 11-11 0,2 13 11 16,-4-3-8-16,2 12 7 0,-6 3-17 0,2-2 8 15,2-18-18-15,-1 5 8 0,-1-14 2 0,4-9-31 16,0-13 21-16,1-21-48 0,11 2-15 16,-12-66-37-16,36 90-75 0,-36-90-78 0,0 0-240 15,53 25 63-15,-53-25 389 0</inkml:trace>
  <inkml:trace contextRef="#ctx1" brushRef="#br0" timeOffset="1000.1721">10589 4163 1545 0,'43'7'81'0,"-43"-7"-57"0,0 0-24 0,0 0-7 15,0 0-1-15,0 0-7 0,0 0-5 0,0 0-13 16,0 0-15-16,36-7-18 0,-36 7-32 0,40-19-54 16,-40 19-84-16,35-77-231 0,4 69 27 15,-26-52 381-15</inkml:trace>
  <inkml:trace contextRef="#ctx1" brushRef="#br0" timeOffset="1172.0688">11462 4046 1039 0,'0'0'119'0,"0"0"-102"0,0 0-14 16,42 26 6-16,-42-26 3 0,0 0 2 0,45-9-1 15,-45 9-7-15,0 0-5 0,43-17-1 0,-43 17-8 16,35-8-22-16,-35 8-29 0,44-9-50 0,-44 9-74 16,33-57-198-16,9 80-12 0,-42-23 324 0</inkml:trace>
  <inkml:trace contextRef="#ctx1" brushRef="#br0" timeOffset="1328.386">12865 3771 972 0,'42'0'113'0,"-42"0"-86"0,45 26-19 0,-45-26 9 16,39 27 4-16,-39-27 3 0,35 30-6 0,-35-30-10 15,0 0-7-15,45 45-18 0,-45-45-41 16,0 0-45-16,53 49-86 0,-53-49-163 0,0 0-38 15,64 24 291-15</inkml:trace>
  <inkml:trace contextRef="#ctx1" brushRef="#br0" timeOffset="1484.5637">14184 3794 946 0,'35'7'94'0,"-35"-7"-68"0,57 36-22 16,-57-36 1-16,54 32-1 0,-54-32 0 0,52 36-2 15,-52-36-4-15,60 24-25 0,-60-24-40 0,71 6-100 16,-23 7-242-16,-18-62 13 0,44 55 380 0</inkml:trace>
  <inkml:trace contextRef="#ctx1" brushRef="#br0" timeOffset="1640.9192">16336 3496 1649 0,'0'0'22'16,"0"0"-12"-16,-7 56-13 0,7-56-1 0,0 0-11 16,0 0-13-16,0 0-21 0,0 0-28 15,0 0-49-15,0 0-73 0,52-13-195 0,-52 13-82 16,21-81 167-16</inkml:trace>
  <inkml:trace contextRef="#ctx1" brushRef="#br0" timeOffset="2453.5567">15572 1278 276 0,'0'0'134'0,"0"0"-10"15,0 0-17-15,0 0-27 0,0 0-19 0,0 0-11 16,0 0-6-16,-12 90 14 0,3-43 10 0,12 27-17 15,-12 7 14-15,13 32-12 0,-8-4 6 16,16 38 14-16,-12 3-21 0,18 39 2 0,-11 8-28 16,2 27 12-16,-1 16-2 0,-4 25-17 15,-11-3 12-15,-2 22-17 0,-3-1-13 0,-6-3 22 16,-9 10-10-16,1-9-13 0,-1-19 14 0,3-6-15 16,3-29-2-16,0-25 16 0,12-25-22 0,-1-36-8 15,17-13-32-15,-4-60-19 0,26 5-52 0,-29-73-44 16,54 6-100-16,-21-19-206 0,-9-68 50 15,30 34 369-15</inkml:trace>
  <inkml:trace contextRef="#ctx1" brushRef="#br0" timeOffset="2890.1987">16459 2797 852 0,'0'0'126'0,"0"0"-43"0,0 0-3 16,0 0-14-16,0 0-17 0,0 0-22 0,-7 74-9 16,-2-23 15-16,3 22-1 0,-6 4 21 0,9 34-24 0,-12-7 12 15,10 32-13-15,-9-7 2 0,7 22 5 0,-5 7-21 16,2 10 6-16,-4 3-21 0,2-3 13 0,3-14-18 31,-3-13-9-31,5-16 20 0,4-25-44 0,11-6 0 16,-10-43-47-16,32 26-98 0,-30-77-22 15,33 52-139-15,3-21-101 0,-36-31 181 0,52 0 265 16</inkml:trace>
  <inkml:trace contextRef="#ctx1" brushRef="#br0" timeOffset="3834.7913">11749 6179 763 0,'-45'25'89'0,"45"-25"-62"16,0 0-19-16,0 0-1 0,0 0 2 0,-10-47 9 15,10 47 10-15,12-55 13 0,-12 55 12 0,21-77 1 16,-6 17 3-16,15 7-7 0,1-28-2 0,16 7-9 15,4-31 3-15,12 1-12 0,3-29 8 0,18-1-12 16,3-32 14 0,17 3 6-16,4-30-24 0,5 7 15 0,5-19-27 15,1 0-4-15,12-3 11 0,-4 3-17 16,-3 0 10-16,2 15 1 0,-8 5-23 0,-9 21 22 16,-12 10-22-16,-11 18 7 0,-17 23 11 0,-8 8-10 15,-11 22 9-15,-12 13-7 0,-7 8 5 0,-31 62-3 16,30-66 5-16,-30 66 0 0,0 0 4 0,0 0 0 0,0 0-3 15,0 0-3-15,0 0-2 0,-42-41-1 0,42 41 0 16,-33 4-1-16,33-4 1 0,0 0 0 16,-43 20 0-16,43-20 0 0,0 0 0 0,0 0 1 15,-35 14-1-15,35-14 1 0,0 0 0 0,0 0-1 16,0 0 0-16,0 0 0 0,0 0-1 0,0 0 0 16,0 0 1-16,0 0 0 0,0 0 0 0,-44-27 0 0,44 27 1 15,-33-17-1-15,33 17 1 0,-45-13 0 0,45 13 0 16,-64 6 0-16,29 1-1 0,-4 3 3 15,-3 7 1 1,-3 3 4-16,3 7-1 0,-3 7 1 0,1-4 0 16,-1 9 4-16,5-5 0 0,7 4 5 0,0-12-3 15,33-26-3-15,-38 34-6 0,38-34-4 0,0 0-5 16,0 0-4-16,0 0 2 0,0 0 0 0,41-7 3 0,-7-10 2 16,10-13 1-16,13-14-2 0,13-16 4 15,4-13-5-15,13-5 5 0,-6-3-5 0,2 8 5 16,-5 13-6-16,-3 9 7 0,-4 15-5 15,-13 4 4-15,-8 19-3 0,-7 11-1 0,-8 8 3 0,-35-6-1 16,48 30 2-16,-48-30 1 0,24 47 4 0,-24-47-3 16,9 90 5-16,-14-31-5 0,-8 14 4 0,-5 4-6 15,-5 2 4-15,-8 10-5 0,1-6 5 0,-9 5-5 16,4-5 5-16,-4 6-6 0,5-7 4 0,-2-8-7 16,4-1-1-16,11-5-1 15,21-68-41-15,-24 94-38 0,24-94-82 0,8 47-110 16,-8-47-235-16,0 0-1 0,37 23 322 0</inkml:trace>
  <inkml:trace contextRef="#ctx1" brushRef="#br0" timeOffset="5134.3599">16425 4097 259 0,'-34'22'100'15,"34"-22"-27"-15,0 0-2 0,-36 25 5 0,36-25 5 16,0 0-8-16,0 0-4 0,0 0-15 0,0 0-9 15,0 0-13-15,0 0-8 0,0 0-7 0,0 0-1 16,0 0 1-16,0 0 2 0,0 0 0 0,0 0 2 16,0 0 2-16,0 0-1 0,0 0-1 0,0 0-3 15,0 0-3-15,0 0-3 0,0 0-3 16,0 0-2-16,0 0-3 0,0 0 0 0,0 0 1 16,0 0 0-16,0 0 0 0,0 0 2 0,0 0-1 15,0 0 2-15,0 0 0 0,0 0 0 16,0 0 2-16,0 0 0 0,0 0 3 0,37 36 2 15,-37-36 2-15,0 0 1 0,33-10 0 0,-33 10-4 16,0 0-1-16,48-21-6 0,-48 21-1 0,33-13-2 16,-33 13-2-16,36-17 0 0,-36 17-1 15,36-13-1-15,-36 13 1 0,41-7-1 0,-41 7-1 16,45-2 1-16,-45 2 0 0,49-4 0 0,-49 4 0 16,44 4 1-16,-44-4-1 0,53 9 0 0,-53-9 0 15,48 13 1-15,-48-13-1 0,52 17 1 0,-52-17-2 16,54 8 1-16,-54-8 1 0,62 13 0 0,-26-9 0 15,-1-4 0-15,2 0 0 0,7-4-1 0,-4-4 2 16,7 8-1-16,-2-5 2 0,7-7 1 16,1-1 0-16,-2 8 1 0,5-7 0 15,2-1-2-15,7 0 0 0,-4 0-3 0,4 3 1 16,1 3-2-16,0-1 2 0,3 3-1 0,-3 1 1 16,5 4-1-16,-2 0 1 0,-3 0 0 0,6 0-1 15,-4 4 0-15,-2-1 0 0,6-1 0 0,-3 6 0 16,-1-8 0-16,-1 7 0 0,-1-7 1 15,8 0 0-15,-3-7-1 0,5-1 1 0,-2 6 0 16,4-5 0-16,2-6-1 0,-2 5 2 0,6-5-2 16,0-4 6-16,2 11 1 0,-1-11 3 0,2 4-2 15,-3 2-4-15,-4 2-2 0,1-1 0 0,0 3-2 16,-1 1 2-16,-2 6-1 0,3 0 0 16,-3 0 1-16,0 6-1 0,-1 1 1 0,-4 6-2 15,-2-3 2-15,3 3-2 0,-4 0 1 16,2-2 0-16,-1 3 1 0,-2-5-2 0,-3-1 1 15,0-3 0-15,-1 3 1 0,4-8-1 0,0 0 0 16,-1-8 1-16,8 8 0 0,-8-9 4 0,10 1 3 16,-6-5 3-16,9 4 2 0,-6-8 0 0,6 0-3 15,-3-6 0-15,10 6-4 0,-6-4 0 0,4 5-3 16,-2-5 0-16,-4 6-3 0,5-6 2 0,-7 4-2 16,11-4 2-16,-7 4 0 0,-2 4-1 15,1 0 0-15,-6 4-2 0,-1 1 1 0,-2 2 0 16,-6 3-1-16,0 3 1 0,-6 3-2 0,-10-3 0 15,-2 6-5-15,-14 2-12 0,-34-8-15 16,57 9-24-16,-57-9-35 0,43 13-61 0,-43-13-68 16,0 0-131-16,0 0-81 0,0 0 169 0,0 0 264 15</inkml:trace>
  <inkml:trace contextRef="#ctx1" brushRef="#br0" timeOffset="6244.1714">23489 3754 589 0,'0'0'80'16,"0"0"-9"-16,0 0-5 0,0 0 6 0,0 0-10 16,0 0-14-16,0 0-13 0,0 0-11 0,0 0-11 15,0 0-7-15,0 0-6 0,0 0-2 0,0 0 0 16,0 0 1-16,0 0 1 0,0 0 1 0,0 0-1 16,0 0 0-16,0 0 0 0,0 0 0 0,0 0 1 15,0 0-1-15,0 0 1 0,0 0 1 16,0 0 0-16,0 0 3 0,0 0 3 15,0 0 5-15,0 0 3 0,0 0 2 0,0 0 2 16,0 0-3-16,0 0-1 0,0 0-3 0,0 0 10 16,0 0 6-16,0 0 3 0,0 0 1 0,0 0-12 15,35 23-8-15,-35-23-4 0,0 0-4 0,15 75 0 16,-15-75-3-16,6 77 3 0,0-34-4 0,-6 10 2 16,0-6-4-16,4 10 4 0,-4-6-3 15,2 7 3-15,-2-5-3 0,3 7 5 0,0 8-4 16,-2-4 7-16,-1-2-5 0,5 2 3 0,-5 7 10 15,7-5-12-15,-7 10 12 0,5-3-30 0,2 1 15 16,-5 6-12-16,1 3 12 0,2 6 11 0,-5-10-6 16,-2 6 7-16,-1-2-5 0,-2 5 8 0,-2-1-7 15,2 3 10-15,-2-1-8 16,5 1 4-16,-2-11-5 0,4 6 10 0,-6-1-6 16,6-4 10-16,0 1-14 0,0-4 4 0,3 4 11 15,1 0-33-15,1-8 29 0,2 4-32 0,3-7 10 16,0 3 5-16,2 5-6 0,1 3 7 0,-1 0-9 15,2 1 9-15,-2 7-9 0,-3-6 8 0,1 15-7 16,-2 0 7-16,1-4-8 0,-4 2 9 0,2 2-10 16,-5-4 9-16,2 6-9 0,-1 1 8 15,-3-1 12-15,0 2-29 0,-3-2 26 0,2 3-25 16,1 3 9-16,0-7 9 0,0-1-7 0,1-2 6 16,-1-5-7-16,6 3 8 0,-4-4-9 0,2 8 9 15,2-7-9-15,-4-3 8 0,2 2-7 16,1-3 6-16,-1 11-7 0,-1-4 6 0,5-2 13 15,-1 3-29-15,-2-5 28 0,-1 8-28 0,1 0 12 16,-5-4 7-16,4-4-9 0,1 8 10 16,2-7-13-16,-2 3 12 0,-1 2-8 0,2 5 6 15,-1-4-5-15,4 0 6 0,-2-6-8 0,-5 7 8 16,4-4-8-16,-5 0 9 0,4-2-9 0,1-3-9 16,-2-6 29-16,-2 11-29 0,3-4 31 0,-3 1-13 15,0 1-3-15,4-6 9 0,-2-3-7 0,4 6 9 16,-4-6-11-16,4 5 5 0,-2-5-6 15,3-2 5-15,-1 0-7 0,2-4 4 0,-1 0-6 16,0-7 6-16,-2 3-7 0,3 3 7 16,2-10-5-16,-2 1 5 0,-1-1-7 0,0-3-10 15,-4 2 29-15,-3-4-29 0,3 3 31 0,-5-4-13 16,0 8-5-16,5-8 5 0,-5 10-6 0,0 1 5 16,-5-5-5-16,5 2 6 0,-5 0-5 0,5-6 5 15,-4-8-6-15,-2-1 3 0,4-8-4 16,2-45 4-16,-4 66-4 0,4-66-2 0,0 0-19 15,0 0-20-15,0 0-33 0,0 0-45 0,39 0-76 16,-39 0-244-16,-1-79-38 0,1 79 148 0</inkml:trace>
  <inkml:trace contextRef="#ctx1" brushRef="#br0" timeOffset="6994.3376">24129 14451 360 0,'0'0'94'0,"-27"47"-13"0,27-47 2 16,0 0-4-16,0 0 2 0,0 0 1 0,0 0-2 15,0 0-5-15,0 0-14 0,0 0-10 16,0 0-6-16,0 0-8 0,0 0-7 16,0 0-7-16,0 0-4 0,0 0-1 0,0 0-2 15,0 0-1-15,0 0-3 0,0 0-5 0,0 0-1 16,0 0 7-16,0 0 4 0,0 0 6 0,0 0 4 16,0 0-2-16,0 0-6 0,-30 2-5 0,30-2-6 15,0 0-3-15,0 0-1 0,0 0 1 0,0 0 2 16,-36 17 0-16,36-17 3 0,0 0 3 15,0 0 4-15,-48 13-1 0,48-13 2 0,-35 0-1 16,35 0-1-16,-35-1 0 0,35 1-1 0,-43 0-1 16,43 0-1-16,-48-8 0 0,48 8 0 0,-49-13-2 15,49 13-3-15,-45-8-1 0,45 8-3 0,-55-5-2 16,55 5 0-16,-55-12 0 0,55 12-1 16,-56-13 0-16,20 8-2 0,-1 1 0 0,-7 0 1 15,-1 4 1-15,-4 4 0 0,-4-4 0 16,-1 4-1-16,0 1-1 0,-3 6 4 0,-3-1-3 15,-2-1 2-15,-4 4-2 0,-5 3-1 0,2-7 3 16,-1 4 1-16,-4-3 3 0,8-3 2 0,-10-1 2 16,8 9 0-16,-4-10-3 0,-5 3 1 0,5-4-5 15,-4 1 0-15,-3-5 0 0,1 8-2 0,2-16 1 16,1 8-1-16,4 0 2 0,-1-5-3 16,1-3 2-16,2 1-4 0,3-3 2 0,2 3 0 15,2 1-1-15,3 2 0 0,2 1 0 16,3 1-2-16,3 4 1 0,6-4-2 0,3 7-8 15,2-8-8-15,40 3-16 0,-74-6-21 0,74 6-24 16,-47-17-25-16,47 17-63 0,0 0-80 0,0 0-240 16,0 0 24-16,-16-87 330 0</inkml:trace>
  <inkml:trace contextRef="#ctx1" brushRef="#br0" timeOffset="7863.9971">21098 14672 122 0,'0'0'57'0,"0"0"-2"0,10-47 6 0,-10 47 7 15,0 0 10-15,0 0-2 0,0 0 2 16,0 0-5-16,0 0-4 0,0 0 2 0,0 0-6 15,0 0-3-15,0 0 0 0,-35 7-8 0,35-7-1 16,0 0-7 0,0 0-6-16,0 0-4 0,0 0-2 0,0 0 0 15,0 0-2-15,0 0-5 0,0 0-2 0,0 0-5 16,0 0-5-16,0 0-4 0,0 0-3 0,0 0-1 16,0 0 0-16,0 0 4 0,0 0 5 15,0 0 3-15,0 0 1 0,0 0 3 0,0 0-2 16,0 0 2-16,0 0-7 0,0 0-4 0,0 0-5 15,-35 17-4-15,35-17 1 0,0 0 1 0,0 0 1 16,0 0 0-16,-41-43 1 0,41 43-2 0,0 0 0 0,-37-45 0 0,37 45-2 16,0 0 1-16,-51-78-3 0,51 78 1 0,-42-79-2 15,42 79 3-15,-38-84-4 16,38 84 5-16,-45-95-5 0,21 45 2 0,0 4-3 0,-4-8 4 16,-1 3-3-16,-1 4 6 0,-3-2-3 0,-6-2 5 15,4 4-6-15,-1-4 5 0,-1 4-4 0,-4-2 3 31,-1-2 11-31,1-3-31 0,1 5 30 0,-1-13-33 16,-1 13 16-16,8-12 4 0,-4 1-4 0,5 0 5 0,-3-8-5 16,6 8 4-16,-1-4-5 0,5 3 5 15,0 1-5-15,0 6 5 0,3 5-5 0,1-6 6 16,22 55-4-16,-43-87 3 0,43 87-4 0,-40-73 3 16,40 73-3-16,-30-68 2 0,30 68-4 0,-27-47 0 15,27 47-5-15,0 0-4 0,-31-56-4 0,31 56-2 16,0 0-7-16,0 0-8 0,0 0-13 0,0 0-26 15,-34-12-37-15,34 12-56 0,0 0-68 0,0 0-190 16,24 55 12-16,-24-55 307 0</inkml:trace>
  <inkml:trace contextRef="#ctx1" brushRef="#br0" timeOffset="8863.2439">19626 15011 335 0,'0'0'31'0,"0"0"-15"15,0 0 0-15,0 0 10 0,0 0 13 0,0 0 13 16,0 0 11-16,0 0 7 0,0 0-13 0,0 0-5 15,-9-47-10-15,9 47 0 0,0 0-6 0,0 0 2 16,0 0-5-16,0 0-4 0,0 0-3 0,0 0-5 16,0 0-3-16,30-48 1 0,-30 48-1 0,0 0 0 15,0 0-3-15,0 0-2 0,0 0 0 0,0 0 4 0,0 0 9 16,0 0 10-16,0 0 8 0,0 0 4 0,0 0-3 16,0 0-6-16,0 0-12 0,0 0-10 0,0 0-8 0,0 0-4 15,0 0 1-15,0 0 0 0,-35-35 2 16,35 35 0-16,0 0 1 0,0 0 0 0,-43-14 2 15,43 14-1-15,0 0 2 0,-45-16-1 32,45 16 3-32,-30-12-1 0,30 12 2 0,-36-13-3 15,36 13-5-15,-51-21-5 0,51 21-2 0,-62-9 0 0,29 5 1 16,-3 2 0-16,-5 2 1 0,1-7-2 0,-7 7 1 16,-1 0-1-16,-1 0 1 0,-4-8 0 0,1 8-1 15,0 0 1-15,-5 0-1 0,-4 0 1 0,-1 0 0 16,-4 0 0-16,2 0 2 0,-7 0-2 15,-3 0 2-15,-2 0 1 0,2 0-2 0,-1-2 2 16,-1-1-1-16,-3-1-1 0,1 0-1 0,0 4 0 16,-3 0-2-16,1-4 0 0,-1 4 1 0,-6 0 0 15,6 0 0-15,-2 0 0 0,-5-5 0 0,1 5 0 16,-3-8 0-16,-1 8-1 0,1-6 2 0,3-1-3 16,-1 1 2-16,0-5-2 0,-5-2 2 0,11 7-1 15,-7-5 2-15,7 5 1 16,-4-1 0-16,-1 1 0 0,-1-2-1 0,-2-1 0 15,-3 9-2-15,2-7 1 0,-1 7 0 0,-1-6 0 16,3 6 0-16,-8-4-1 0,5 0 1 0,1 1 0 16,2-1-1-16,2 2 2 0,-2-6-1 0,0 3 0 15,-2 1 0-15,-1-4 0 0,1 3 3 0,-1-3 2 16,10-5 1-16,-5 6 0 0,1-3-4 0,8-3-1 16,-1 0-1-16,6-12-1 0,3 8 2 15,-2-5-4-15,11 1 3 0,-1-2-3 0,3 3 0 16,3 7-2-16,0-4-3 0,4 3-8 0,8 11-12 15,-2-18-15-15,47 21-25 0,-73-30-34 0,73 30-57 16,-48-23-72-16,48 23-238 0,0 0 33 16,-26-81 349-16</inkml:trace>
  <inkml:trace contextRef="#ctx1" brushRef="#br0" timeOffset="10191.8784">12837 12706 349 0,'-48'-44'43'16,"48"44"-33"-16,-38-43 13 0,38 43 33 15,-45-45 8-15,45 45 14 0,-42-30 3 0,42 30-20 16,-45-23 1-16,45 23-3 0,-45-26-13 0,45 26-5 15,-48-25-2-15,48 25 4 0,-47-13-8 0,47 13 0 16,-48-5 1-16,48 5 4 0,-45 0 4 0,45 0 1 16,-48 9-8-16,48-9-11 0,-48 17-5 0,48-17-7 15,-57 36-4-15,57-36-2 0,-57 51 1 16,57-51-3-16,-57 60 3 0,57-60-4 0,-57 73 6 16,57-73-3-16,-62 85 4 0,31-38-2 15,0 4 3-15,0-8-5 0,2 10 7 0,-1-2-5 16,3 0 6-16,0-4-5 0,0 5 3 0,6-8-8 15,21-44-1-15,-40 92-6 0,40-92 3 0,-26 83-4 16,26-83 4-16,-19 77-5 0,19-77 4 0,-20 87 17 16,20-87-32-16,-14 90 34 0,10-39-34 15,-1 4 13-15,-2-3 3 0,2 7-5 0,-5 1 7 16,6 0-7-16,-1 4 7 0,0-7-4 0,-2-1 4 16,5 4-5-16,-1-3 5 0,-1-3-4 0,4 7 4 15,0-5-3-15,4-1 2 0,-4-2-4 0,5-8 5 16,-5-45-4-16,10 92 6 0,-10-92-4 15,11 77 3-15,-11-77-4 0,18 89 2 0,-18-89-2 16,18 83 3-16,-18-83-2 0,21 73 2 16,-21-73-4-16,27 75 6 0,-27-75-4 0,35 61 4 15,-35-61-5-15,45 56 1 0,-45-56 15 0,51 68-36 16,-51-68 35-16,54 60-34 0,-54-60 18 0,57 43 2 16,-57-43-2-16,61 40 1 0,-61-40-1 0,64 34 0 15,-30-17 0-15,-1-4 2 0,2-5-1 0,1 1 5 16,1-9-2-16,4 7 3 0,-1-7 0 15,3 0-2-15,0-7 3 0,2-2-3 0,-3-5 1 16,3-6-4-16,0 3 1 0,3-4-1 0,2-2-1 16,1 3-2-16,4-3 3 0,-5-1 15 15,7-12-32-15,0 6 33 0,-4-8-32 0,1 0 14 16,-7 8 1-16,-2-6-1 0,-8-7 3 0,7 5-4 16,-11-1 5-16,-33 39-5 0,57-89 5 0,-36 42-4 15,0-2 3-15,-2-5-2 0,2-3 3 16,-4 3-2-16,0-3 3 0,2-3-6 0,-5 3 5 15,2-3-7-15,-4 6 5 0,3 3-3 0,-3-2 2 16,-12 53-1-16,14-77 2 0,-14 77-3 0,13-74 3 16,-13 74-3-16,6-75 3 0,-6 75-3 0,-6-79 4 15,6 79-3-15,-13-85 3 0,3 34-3 0,0 4 3 16,-5-2-4-16,3-11 3 0,-8 2 12 16,4-3-29-16,-5-3 30 0,0 2-29 15,-3 0 13-15,-3 0 6 0,4 2-4 0,-4 9 5 16,2-4-4-16,-7 8 7 0,32 47-3 0,-63-66 5 15,63 66-1-15,-72-47 1 0,39 30-5 0,-12 0 2 16,6-3-5-16,-9 10 1 0,3-3 1 0,-8 6-2 16,5-7 2-16,2 9 0 0,-4-7-2 0,-3 3 1 15,7-2-2-15,1 1-1 0,6 5-2 16,4-3 2-16,35 8-5 0,-52 8-3 0,52-8-9 16,-38 15-19-16,38-15-25 0,0 0-58 0,-53 0-97 15,53 0-315-15,0 0-21 0,0 0 225 0</inkml:trace>
  <inkml:trace contextRef="#ctx1" brushRef="#br0" timeOffset="11286.0624">11808 14470 327 0,'0'0'-24'16,"-41"0"-7"-16,41 0 7 0,0 0 20 15,0 0 10-15,0 0-2 0,-18-53 0 0,18 53 0 16,0 0 1-16,0 0 1 0,14-60-1 0,-14 60-2 16,0 0-1-16,13-51-1 0,-13 51 2 0,0 0 3 15,0 0 16-15,0 0 18 0,15-50 19 16,-15 50 15-16,0 0-2 0,0 0 3 0,0 0-9 16,0 0-2-16,0 0-6 0,0 0-12 0,0 0-5 15,0 0 0-15,0 0 7 0,-40 24 11 0,40-24 1 16,0 0-5-16,0 0-9 0,0 0-11 0,0 0-5 15,0 0-3-15,0 0-2 0,0 0-4 0,0 0 0 16,0 0-2-16,0 0 1 0,0 0 1 0,0 0 1 16,0 0 1-16,0 0 4 0,0 0 2 15,0 0 2-15,0 0 0 0,0 0-6 16,0 0-7-16,0 0-6 0,0 0-7 0,0 0 0 16,-45 36 1-16,45-36 2 0,0 0 0 0,-38 11 3 15,38-11-2-15,-36 0-1 0,36 0 0 0,-45-4-3 16,45 4-2-16,-57-13 0 0,27 2 0 0,30 11-1 15,-66-17 3-15,27 11 0 0,-2-7 1 16,-1 6-3-16,-6 1 1 0,4-2 0 0,-8-1 0 16,-5-2-1-16,-5 1-1 0,-4 3-2 0,2-3 2 15,-5 5-3-15,-5 1 2 0,3 0-2 0,-7-3 1 16,0-3-1-16,-3 4 0 0,-2 6 0 0,1-7 0 16,-4-1 1-16,0-1 1 0,-1-4-2 0,-3 5 2 15,-3-1-2-15,-2-4 2 0,-4-4-3 16,2-4 3-16,-3 8-1 0,-2-10 0 15,-3 6-1-15,3-3 1 0,-2-3-1 0,1-1 0 16,-4 3-1-16,2 6 4 0,-6-6-3 0,-3 12 2 16,-2-6-1-16,0 1 0 0,-2 5-2 0,-4-4 0 15,6 5 1-15,-2 3-1 0,4-3 2 0,-5-1 0 16,-1 1 1-16,1 8-1 0,-7-6 0 0,3 6 2 16,0-3-2-16,-1-1-1 0,6 4-2 0,-1-4 3 15,5 0 0-15,3-5 5 0,0 3-1 16,-1-5-3-16,1-2 0 0,-1 0-1 0,13 3 0 15,1-3 2-15,2 2-5 0,7 1 2 16,2-7-2-16,9 10 0 0,6-3 1 0,6 3 0 16,4-6-4-16,8 7-3 0,2-5-11 0,6 11-11 15,4-19-6-15,42 19-40 0,-66-13-18 0,66 13-88 16,-45-25-98-16,45 25-223 0,0 0 20 16,-18-111 451-16</inkml:trace>
  <inkml:trace contextRef="#ctx1" brushRef="#br0" timeOffset="12960.0607">9195 3905 524 0,'0'0'146'15,"0"0"-42"-15,0 0-22 0,0 0-5 16,-35-10-9-16,35 10-8 0,0 0-9 0,0 0-2 15,0 0-4-15,0 0-6 0,0 0-11 0,0 0-9 16,0 0-11-16,0 0-4 0,0 0-5 0,0 0-1 16,0 0 0-16,0 0 1 0,0 0 2 0,0 0 1 15,0 0 3-15,0 0-2 0,0 0-1 0,12-51-1 16,-12 51 0-16,0 0 1 16,0 0 1-16,0 0 10 0,0 0 9 0,0 0 13 0,0 0 12 15,0 0-4-15,0 0-10 0,0 0-11 0,0 0-13 16,0 0-2-16,-46 30 1 0,46-30 5 0,-45 21 0 15,45-21 3-15,-54 17 1 0,54-17-2 0,-61 10-1 16,29-3-1-16,-5-7-5 0,-4 6-1 0,-7-6-5 0,-1 7-2 16,-10 10-2-16,-6-4 2 0,-8 6 0 15,-3 6 1-15,-6-3-2 0,-7 8 2 0,-2 1-3 32,-10 2 1-32,-3 9-1 0,0 1 3 0,-8 4-4 15,4 2 5-15,-9 2-4 0,-3 4 4 0,-6 5-4 16,-2 0 5-16,0-3-4 0,-5-3 5 0,2-5-2 15,12 2 5-15,-4-4 12 0,7-9-33 0,1-2 30 16,0 1-32-16,1-7 16 0,0 1 3 0,8-5-2 0,2-9 2 16,2 4-1-16,3-5-2 0,4-6-1 15,7-1 1-15,0-5-2 0,4 4 2 0,5-8 0 16,2 5-1-16,2 3 1 0,-2-4 0 0,2-3-1 16,2 3 1-16,6-4 0 0,1 8 0 0,5-8 0 15,-1 0-1-15,5 0 1 0,2 0-1 0,5-8-1 16,8 8-1-16,1 0 0 0,5-4-2 0,36 4-1 15,-58-9-5-15,58 9-6 16,-50-17-6-16,50 17-7 0,-36-9-6 0,36 9-1 0,0 0-4 0,0 0 2 16,0 0 1-16,0 0-3 0,0 0-2 0,0 0-9 15,0 0 6-15,0 0 12 0,0 0 12 0,0 0 19 16,0 0 4-16,0 0-1 0,0 0 1 0,0 0 0 16,0 0 0-16,30-34 5 0,-30 34 5 0,0 0 4 15,0 0 3-15,0 0 2 0,0 0-2 31,0 0-1-31,0 0 1 0,0 0-2 0,0 0-1 16,0 0 0-16,0 0-1 0,0 0-1 0,0 0-2 0,0 0-1 16,0 0-2-16,0 0 0 0,0 0-1 0,6 51-4 15,-6-51 4-15,-6 66-2 0,6-16 5 0,-1-3-2 16,1 21 4-16,0-4-6 0,0 10 6 0,1-5-7 16,5 12 7-16,-6 10-9 0,12-5 5 0,-6 7-9 15,2-1 8-15,4 6-7 0,-3 3 9 16,1 7-10-16,1 5 8 0,-4 5 10 0,1 9-26 15,-4 6 25-15,4 20-23 0,-7-6 10 0,2 15 14 0,-3 1-11 16,3 14 22-16,-3-1-13 0,5 8 15 0,-1-9-2 16,4 6-26-16,-2-10 16 0,4 1-21 0,-5-9 4 15,4-2 10-15,10 4-13 0,-2-7 10 0,-3-1-12 16,2-3 12-16,-4 1-13 0,3-1-3 16,-3-3 24-16,-3 3-21 0,3-9 21 0,-8 9-3 15,-2-7-14 1,4-2 14-16,-4 2-9 0,-2-6 9 0,0-13-10 15,4 0 7-15,-4-11-13 0,0 0 8 0,0-2 7 0,8-12-25 16,-4 1 25-16,4-2-25 0,-1-12 11 0,-2-5 5 16,4-6-5-16,1 2 5 0,-4-8-6 15,3-1 6-15,2-6-7 0,1-2 7 0,-3 0-7 16,0-8 7-16,-2 4-4 0,5 4 4 0,-4-3-5 16,-1-7 4-16,-2 3-5 0,1-3 4 0,0 7-3 15,-2 5 4-15,-2 1-5 0,-2 1 6 0,0 2-6 16,-5-2-9-16,1-8 27 0,-5 4-28 0,4-8 28 15,-1 5-11-15,0-9-5 0,-4-5 4 0,10-47-5 16,-9 72 3-16,9-72-2 0,0 0 1 16,-8 43 0-16,8-43-3 0,0 0 0 0,0 0 0 0,0 0-1 15,0 0 0-15,0 0 0 0,0 0 2 0,0 0 1 16,0 0 1-16,12-47 2 0,-12 47-1 0,0 0 1 16,15-51-1-16,-15 51 1 0,0 0-2 0,0 0 2 15,0 0-1-15,5-47-1 0,-5 47 2 0,0 0 1 16,0 0-1-16,0 0 0 0,0 0-1 0,0 0 1 15,0 0 1-15,0 0-2 0,0 0-1 32,0 0-2-32,0 0-3 0,0 0 3 0,0 0 0 15,0 0 1-15,0 0 5 0,49 17-1 0,-49-17 3 0,45-5-2 16,-9-3-2-16,5-5 0 0,1-4-3 0,8-6 2 16,4-5-3-16,1 6-2 0,-4-9-12 0,2 18-18 0,-11-24-26 15,15 44-68-15,-57-7-105 0,69-47-344 0,-36 60 54 16,-33-13 318-16</inkml:trace>
  <inkml:trace contextRef="#ctx1" brushRef="#br0" timeOffset="14121.2255">13263 13602 183 0,'0'0'38'0,"36"-55"-47"15,-36 55-2-15,0 0 0 0,29-52 3 16,-29 52 5-16,0 0 3 0,28-59 10 0,-28 59 10 16,0 0 32-16,0 0 29 0,0 0 24 0,0 0 33 15,17-47-15-15,-17 47-5 0,0 0-29 0,0 0-17 16,0 0-16-16,0 0-1 0,-36 4-6 0,36-4-3 15,0 0-9-15,0 0-6 0,-42 34-12 0,42-34-2 16,-41 30-4-16,41-30 6 0,-48 47 22 0,48-47-17 16,-66 68 20-16,28-25-38 0,-11 8 11 15,-8 9-10-15,-9 1 18 0,1 25 10 16,-16-1-5-16,3 19 5 0,-9 16-19 0,-2 18 6 16,-10 7-9-16,-3 18 15 0,-5-8-8 0,8 9 11 15,2-6-3-15,9-11-31 0,18-23 19 0,10-17-31 16,15-30 3-16,4-22-6 0,23-8-22 0,18-47-36 15,0 0-33-15,0 0-34 0,0 0-57 0,15-64-55 16,8-13-220-16,29 17 55 0,-26-74 420 16</inkml:trace>
  <inkml:trace contextRef="#ctx1" brushRef="#br0" timeOffset="14590.1738">12263 13297 1025 0,'0'0'49'15,"-21"-51"-16"-15,21 51 1 0,0 0 8 16,0 0 9-16,-41-60 0 0,41 60-3 0,0 0-2 16,0 0-3-16,-48-41-1 0,48 41 0 0,0 0 0 15,0 0-1-15,-39-14-1 0,39 14-6 0,0 0-7 16,0 0-3-16,0 0-6 0,0 0-1 0,0 0-2 16,0 0-5-16,0 0-4 0,0 0-4 15,0 0-3-15,0 0-1 0,0 0 0 0,5 61 5 16,-5-61 1-16,57 105 2 0,-15-39-4 0,7 7 3 15,8 12 12-15,0 2-27 0,1 3 27 0,-1 4-27 16,-3 4 8-16,-5-7 7 0,1 10-6 0,-5-8 7 16,-2-5-7-16,0 2 7 0,-3-9-8 0,1-7 6 15,-4-14-6-15,-1 0 6 0,-1-16-5 16,4-1 0-16,-4-5-1 0,0-8-1 16,-35-30-10-16,57 60-8 0,-57-60-23 0,35 34-23 15,-35-34-29-15,0 0-31 0,48 47-65 0,-48-47-77 16,0 0-210-16,0 0 21 0,0 0 404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0T23:54:37.6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0:00:37.721"/>
    </inkml:context>
  </inkml:definitions>
  <inkml:trace contextRef="#ctx0" brushRef="#br0">6762 799 969 0,'0'0'55'0,"0"0"-32"15,0 0-12-15,0 0-9 0,0 0 1 0,0 0 0 0,0 0 4 16,0 0 10-16,0 0 9 0,0 39 2 15,7-4 10-15,-7 14-14 0,2 9 2 0,-2 14 5 16,2 6-25-16,-4 9 31 0,6 11-19 0,-8 2 8 16,6 14 15-16,-6 0-23 0,6 6 18 0,-7-3-4 15,1 1-22-15,2-8 13 0,2-1-23 0,0-7-3 16,2-3 12-16,-2-4-16 0,4-4 12 16,3-6-15-16,-2-10 5 0,2-4-14 0,-3-23-41 15,16 4-54-15,-20-52-84 0,27 39-122 0,1-28-136 16,-17-38 125-16,28 22 331 0</inkml:trace>
  <inkml:trace contextRef="#ctx0" brushRef="#br0" timeOffset="297.0879">7406 1611 705 0,'5'-27'175'0,"-5"27"-140"16,0 0-13-16,0 0 14 0,0 0 20 0,0 0 11 15,-36 0-3-15,36 0-7 0,0 0-12 0,-30 40-1 16,30-40-8-16,-29 50-4 0,13-20-13 0,3 5 0 15,-1 6-12-15,7 4 3 0,-2 3-11 16,2-2 5-16,1 6 8 0,4-7-49 0,10 1-20 16,-12-19-103-16,27 14-153 0,-1-9-149 0,-22-32 48 15,43 35 414-15</inkml:trace>
  <inkml:trace contextRef="#ctx0" brushRef="#br0" timeOffset="687.7383">7698 1864 1288 0,'0'0'256'16,"-27"13"-221"-16,27-13-26 0,0 0-8 0,0 0-3 15,0 0 1-15,0 0 0 0,5-29-2 0,-5 29-8 16,0 0-13-16,0 0-17 0,34-23-26 0,-34 23-39 16,34-5-64-16,-34 5-104 0,20-27-179 15,10 34 20-15,-30-7 431 0</inkml:trace>
  <inkml:trace contextRef="#ctx0" brushRef="#br0" timeOffset="844.0294">8348 1702 1204 0,'-9'27'85'0,"9"-27"-78"0,-32 18 0 0,32-18-9 15,0 0 1-15,-32 12-5 0,32-12-12 0,0 0-29 16,0 0-42-16,0 0-51 0,0 0-39 0,0 0-2 16,0 0-3-16,29-41-47 0,8 46 7 0,-24-33 224 15</inkml:trace>
  <inkml:trace contextRef="#ctx0" brushRef="#br0" timeOffset="1000.2416">8832 1738 968 0,'0'0'83'15,"0"0"0"-15,0 0 6 0,0 0 14 0,0 0-34 16,0 0-18-16,0 0-19 0,0 0-15 0,0 0-1 16,0 0-12-16,0 0-8 0,-14-27-13 0,14 27-19 15,0 0-25-15,0 0-34 0,0 0-37 16,32 0-53-16,-32 0-89 0,0 0-138 0,0 0 114 15,0 0 298-15</inkml:trace>
  <inkml:trace contextRef="#ctx0" brushRef="#br0" timeOffset="1672.2172">9241 818 139 0,'0'0'18'15,"13"-32"23"-15,-13 32 17 0,10-32 16 0,-10 32-2 16,0 0-5-16,11-30-4 0,-11 30 11 15,0 0 9-15,0 0 8 0,0 0-4 0,0 0-14 16,0 0-19-16,0 0-13 0,0 0-15 16,0 0-1-16,-29 27 2 0,29-27 9 0,-3 48-3 15,6-13 6-15,-3 1-8 0,9 12-2 0,0 5 6 16,6 12-26-16,1 4 23 0,0 8-24 0,-5 5 8 16,1 5 8-16,-6 7-18 0,-5 6 13 0,-2 4-15 15,-3 1 19-15,-10 2 5 0,3-2-17 16,-9-9 19-16,2-2-24 0,-1-10-1 0,1-11 8 15,5-12-14-15,6-13 5 0,7-5-17 0,0-15-16 16,16-1-37-16,-16-27-79 0,34 27-71 0,-34-27-58 16,0 0-188-16,50-18 115 0,-48-20 347 0</inkml:trace>
  <inkml:trace contextRef="#ctx0" brushRef="#br0" timeOffset="2000.51">9693 1454 612 0,'-4'32'249'0,"4"-32"-155"0,0 0-16 16,-36 27-16-16,36-27-2 0,-19 45-1 15,15-10 1-15,-9-8-7 0,10 16 3 0,-6-4-14 16,7 9 1-16,-5-1-16 0,5 4 1 0,-1-3-16 16,3 4 1-16,0 0 6 0,0-6-32 0,0-1 29 15,5-5-34-15,0-6-3 0,-1-7-18 0,10 9-48 16,-14-36-59-16,25 39-120 0,-25-39-211 0,0 0 20 15,50 32 399-15</inkml:trace>
  <inkml:trace contextRef="#ctx0" brushRef="#br0" timeOffset="2858.8281">7886 2728 871 0,'11'-37'220'0,"-6"7"-202"0,2-15-1 16,9-7-5-16,2-8 18 0,7-2-5 16,2-10 8-16,4 1-18 0,5 0 2 0,5-4 2 15,-2 0-27-15,4 4 23 0,2-1-25 0,2 7 10 16,-1-3 19-16,4 7-5 0,-3-1 12 0,7 3-7 15,-9 0 5-15,3 4-13 0,-7 3 5 0,-3 10-13 16,-6 1 4-16,-5 10-8 0,-7 6 6 0,-20 25 0 16,21-39 16-16,-21 39 7 0,0 0 7 0,0 0-4 15,-14-25-10-15,14 25-12 0,-27-7-5 16,27 7-2-16,-32 2-2 0,32-2 0 0,-40 11-1 16,40-11 1-16,-37 16-1 0,37-16 2 0,-34 23-2 15,34-23 3-15,-36 30-4 0,36-30 3 0,-32 32-3 0,32-32 3 16,-35 34-2-16,35-34 2 0,-43 39-2 0,43-39 4 15,-43 41-5-15,43-41 4 0,-39 38-2 0,39-38 2 16,-43 37 0-16,43-37 3 16,-38 30-1-16,38-30 1 0,-27 18-1 0,27-18 1 15,0 0 0-15,0 0 0 0,0 0-3 16,0 0-2-16,0 0-1 0,0 0-1 0,0 0 4 0,11-30-3 16,-11 30 4-16,47-52-4 0,-11 17 5 0,7-1-7 15,5-5 7-15,4-2-8 0,5-3 6 16,-5 5-5-16,4-5 7 0,-6 6-8 0,-3 5 9 15,-1 4 8-15,-6 6-32 0,-10 2 34 16,-30 23-35-16,40-19 20 0,-40 19 1 0,0 0 1 16,0 0-1-16,0 0 1 0,0 0-2 0,0 0-15 15,-11 48 33-15,-7-18-32 0,-5 15 30 0,-6 1-13 0,-3 9-8 0,3 0 8 16,-1 6-9-16,3-2 9 0,7 0-18 0,0-6-7 16,17 2-36-16,-4-23-39 0,23 16-85 15,-16-48-124-15,14 36-173 0,18-9 24 16,-32-27 455-16</inkml:trace>
  <inkml:trace contextRef="#ctx0" brushRef="#br0" timeOffset="4524.5302">9603 1984 549 0,'0'0'58'0,"0"0"-20"15,0 0-12-15,0 0-4 0,0 0 5 0,0 0 7 16,0 0 7-16,0 0-2 0,0 0-10 0,0 0-10 15,0 0-12-15,0 0-6 0,0 0 0 0,0 0-2 16,0 0 0-16,0 0 1 16,0 0 5-16,0 0 13 0,0 0 9 0,0 0 4 15,0 0 0-15,0 0-6 0,0 0-7 0,0 0-3 16,0 0-2-16,0 0-2 0,0 0 1 0,27-9-2 16,-27 9 0-16,0 0-2 0,36-9-20 0,-36 9 15 15,30-7-19-15,-30 7 18 0,34-4-1 0,-34 4 1 16,40-3 1-16,-40 3 0 0,45 0 1 0,-45 0-3 15,46-4 1-15,-17 2-1 0,-4 0-1 16,9-1 1-16,-2-3-1 0,1 3 0 0,1-1 1 16,5-1-1-16,-3 1 0 0,2-3-1 0,1 7 1 15,0-3-1-15,3-1 1 0,1-1-1 0,-2 1 1 16,4 3-1-16,-1-3 1 0,1 2-1 16,4 0 1-16,-3-1-1 0,4-1 0 0,1-1-1 15,2 0 1-15,-1-1-1 0,6 3 2 16,-3-3 1-16,5-1 1 0,-1 0-1 0,3 0 3 15,-1-2-2-15,2 4-1 0,3-2 0 0,-3-1-1 16,3 5 0-16,-3-1-1 0,0-1 1 0,1 1 0 16,1 4-1-16,-1 0 0 0,-1 0 1 0,0 0-1 15,3 0 1-15,-3 4 0 0,3 0-1 0,-1-3 1 16,-1 3 0-16,1-4 0 0,-1 3 1 0,1 1 0 16,0 0 6-16,1-3 4 0,0 5 5 15,0-5 1-15,3 7-1 0,-3-3-6 0,4 2-1 16,-6 0-4-16,4 0 1 0,1-1-1 15,0 1 2-15,1 0-1 0,6-5-1 0,-5 1-2 16,5 1 0-16,3-2-2 0,5-2 0 0,0 1 0 16,2-2-1-16,2-1 1 0,1-2-1 0,1 4 2 15,2-3-2-15,-1-1 1 0,0 1 0 0,3-3-2 16,1 3 0-16,0-1 2 0,0 4 5 16,-2-3 8-16,4 3 3 0,-6-4 3 0,2 4-4 15,-3-2-2-15,3 2-2 0,-2 0-1 0,3 4-1 16,-5-4-2-16,4 3-1 0,-3-1-3 0,3-2 0 15,-1 4-2-15,-1-1 0 0,-1-3-1 0,-2 0 1 16,1 4 0-16,1-4 0 0,-1-4 0 0,5 4 0 16,-5 0-1-16,6-3 1 15,-2-1-1-15,-1 2 1 0,-1-3 1 0,3 0-3 16,-5-1 3-16,1 1-1 0,-1 1 3 0,1 3 0 16,0-3 1-16,-3 4-1 0,1 0 0 0,-2 0-2 15,-3 0-1-15,-3 7 1 0,-2-2-3 0,-7 3 0 16,-1-1 0-16,-5-2-12 0,-1 9-29 0,-12-12-49 15,9 20-83-15,-29-21-166 0,1-2-103 0,8 17 85 16,-41-16 357-16</inkml:trace>
  <inkml:trace contextRef="#ctx0" brushRef="#br0" timeOffset="5603.1637">18246 2087 703 0,'0'0'77'0,"0"0"-63"0,0 0-8 16,0 0 10-16,0 0 10 0,0 0 4 0,0 0 0 15,27-21-9-15,-27 21-8 0,0 0-4 0,0 0-3 16,0 0-3-16,16-29 0 0,-16 29-1 16,0 0-2-16,0 0 5 0,11-27 4 0,-11 27 14 15,0 0 12-15,0 0 5 0,0 0 1 0,7-25-7 16,-7 25-6-16,0 0-24 0,0 0 18 0,0 0-22 16,0 0 14-16,0 0-3 0,6-25-4 0,-6 25-2 15,0 0-2-15,0 0 0 0,0 0-1 0,0 0 1 16,17-28-1-16,-17 28 0 0,0 0-1 15,0 0 1-15,0 0 0 0,0 0-1 16,0 0 0-16,0 0-1 0,0 0 0 0,27-5 1 16,-27 5 0-16,0 0 2 0,0 0 0 0,0 0 0 15,15 35 0-15,-15-35 20 0,2 36-20 0,-2-36 18 16,-4 48-32-16,4-23 10 0,-2 2-11 0,-3 6 13 16,5 3 7-16,-4 2 2 0,4 4 9 0,-2-2-3 15,4 2 6-15,-2 3-9 0,0 1 1 16,4 2-10-16,1 4 4 0,1-4-9 0,-1 2 7 15,-2-2-8-15,5 0 6 0,-3 4-8 0,2 1 8 16,-3 3 11-16,-1 1-27 0,3 1 27 0,-4 5-28 16,-2 3 9-16,-2 1 11 0,-4 3-11 0,3 3 11 15,-4 0 4-15,5 4 20 0,-5-8-6 16,7 6 13-16,-8-6-28 0,12 3 10 0,-4 3 8 16,4 1-23-16,-3-1 26 0,7 3-29 15,-1-5 2-15,4 1 15 0,-3 0-14 0,3-2 10 16,0-1-15-16,2-2 6 0,-4-4-11 0,3 2 10 15,-5-1-11-15,-3-2-7 0,-1 0 25 0,-3 2-24 16,-3 2 26-16,1 0-8 0,-5-6-8 0,-4 1 8 16,2-3-10-16,-5-5 8 0,3-3-9 0,2-6 7 15,0-1-5-15,2-8 4 0,3-5-6 16,1-5-1-16,6-2-19 0,-3-25-18 0,15 39-34 16,-15-39-35-16,0 0-66 0,0 0-99 0,25 13-180 15,2-6 10-15,-27-7 396 0</inkml:trace>
  <inkml:trace contextRef="#ctx0" brushRef="#br0" timeOffset="6337.6327">18382 5426 699 0,'0'0'67'16,"0"0"-38"-16,0 0-15 0,0 0-2 0,0 0 12 16,0 0 18-16,0 0 12 0,0 0 10 0,0 0-5 15,0 0-9-15,20 36-13 0,-20-36-4 0,7 44-8 16,-1-13 1-16,-8 1-7 0,-2 3 6 0,1 5 12 15,-1 2-14-15,-3-1 13 0,2 2-31 0,-6 0 10 16,4 1-12-16,-6-4 6 0,4-1 3 16,2-4-12-16,0-1 3 0,3-3-6 15,2-5 3-15,2 3-16 0,0-29-17 0,9 46-35 16,-9-46-30-16,13 39-47 0,-13-39-30 0,11 32-37 16,-11-32-94-16,0 0-19 0,23 49 285 0</inkml:trace>
  <inkml:trace contextRef="#ctx0" brushRef="#br0" timeOffset="7188.7907">18368 6192 65 0,'0'0'37'0,"0"0"-3"0,0 0 2 0,0 0 4 16,0 0 1-16,0 0 4 0,0 0-5 0,0 0-11 15,0 0-6-15,27-25-9 0,-27 25-6 0,0 0-4 16,0 0-3-16,0 0 0 0,0 0 0 16,25-26 2-16,-25 26 12 0,0 0 11 0,0 0 10 0,0 0 7 15,0 0-8-15,0 0-12 0,0 0-11 0,0 0-7 0,0 0-2 16,0 0 6-16,-20 26 7 0,20-26 4 0,0 0 2 15,0 0-2-15,0 0-6 0,0 0-5 16,0 0-3-16,0 0 2 0,0 0 5 0,0 0 7 16,0 0 6-16,0 0 14 0,0 0 10 0,0 0 3 15,0 0-1-15,0 0-13 0,0 0-13 0,0 0-7 16,0 0-7-16,0 0 4 0,0 0 6 0,0 0 9 0,0 0 10 16,0 0-5-16,0 0-10 0,0 0-12 0,0 0-13 15,0 0 0-15,-25-17 0 0,25 17-1 0,-27 7 2 16,27-7 1-16,-37 10 3 0,12-8 4 15,25-2 7 1,-52 11 5-16,52-11 4 0,-52 7-1 16,25-5-3-16,-4-2-2 0,4 3 0 0,-5-6 5 15,2 3-5-15,-3-2-4 0,-8 4-7 0,-2-2-8 0,-5 3 2 16,-6 3 4-16,0 1 8 0,-5-7 8 0,5 7 3 16,-8-7-2-16,6 5-3 0,-3-3-6 0,-4 3-6 15,-1-1-2-15,1 5-1 0,-3-5-4 16,3 3 3-16,0-2-3 0,0 2 0 15,1-3 1-15,1 5-1 0,2-4 1 0,1 0-2 16,3-1-1-16,6 1-1 0,4-3-1 0,6 0-5 16,5 1-11-16,-2-4-16 0,36 1-32 0,-48-4-36 0,48 4-72 0,-34-7-120 15,34 7-197-15,0 0 28 0,-13-29 413 0</inkml:trace>
  <inkml:trace contextRef="#ctx0" brushRef="#br0" timeOffset="8119.7972">16015 5512 505 0,'0'0'113'0,"-25"-31"-72"16,25 31-5-16,-31-23-15 0,31 23-3 0,-43-23 7 0,43 23 4 16,-48-14 7-16,23 14 2 0,-8-2-12 0,3 6-5 15,-6-4 8-15,2 9-3 0,-5-2-3 0,-1 3 1 16,1 3-4-16,-1 3 20 0,-3-5 9 15,6 8 8-15,-6-6-8 0,7 8-11 0,-9-3-17 32,7 5-2-32,-3-2-15 0,2 8 10 0,-1-2 20 15,4 6-11-15,2 1 13 0,2 4-38 0,-4-3 10 16,6 6-15-16,-4-1 14 0,5 4 11 0,0-3-5 0,4 4 8 16,-2-4-8-16,13 1 3 0,0 1-12 0,6 0 5 15,5 1-11-15,5-1 6 0,3 2-7 16,8-4 7-16,1 3-7 0,6-1 6 0,5 2-6 15,2 5 7-15,5-6 12 0,2 4-28 0,5-1 30 0,3-3-28 16,2 2 14-16,3 2 8 0,9-3-8 16,4-2 11-16,1-6-5 0,8-5 4 0,-3-7-6 15,11-2-1-15,-2-7-5 0,4-5 2 0,5-7-1 0,2-6 1 16,0-5-2-16,4-9-1 0,-4-4 3 16,-2-5-4-16,4-5 5 0,0-7-2 0,-6-6 4 15,3-9-8-15,-8-7 8 0,3-3 7 0,-4-8-27 16,-1-1 26-1,-9-4-25-15,-5 0 7 0,-12 1 13 0,-8-5-12 16,-12 1 12-16,-12 7-11 0,-13-4 9 0,-11 3-10 16,-13 5 10-16,-10-5 5 0,-10 5-24 0,-6 1 25 15,-5 7-26-15,-8 4 12 0,-3 3 8 16,-8 11-9-16,-4 4 5 0,-5 5-7 0,6 12 0 16,-10 4-4-16,10 12-7 0,-6 4-12 0,9 13-12 15,-5-2-7-15,10 19-44 0,-14-16-40 0,27 25-81 16,-21-12-191-16,10-7-34 0,24 21 203 0</inkml:trace>
  <inkml:trace contextRef="#ctx0" brushRef="#br0" timeOffset="8447.9787">16794 5542 686 0,'-57'11'204'0,"21"-11"-192"0,0 3-13 16,0 3 0-16,-1 1 2 0,-3 9 3 0,-3 7 8 15,-3 4 26-15,-6 10 3 0,-11 6 25 0,6 12-10 16,-20 4 11-16,7 21-4 0,-20-9 0 15,6 24 5-15,-18-8-18 0,7 9 8 0,-9-5-22 16,7 2 7-16,0-8-7 0,11-1-32 0,7-9 16 16,13-7-28-16,5-10 3 0,13-6-3 0,8-9-20 15,2-11-11-15,19 0-24 0,-8-25-21 0,27-7-60 16,0 0-49-16,0 0-124 0,34-23-122 0,-25-25 142 16,38 18 297-16</inkml:trace>
  <inkml:trace contextRef="#ctx0" brushRef="#br0" timeOffset="8651.1039">15550 5747 1252 0,'0'0'92'0,"0"0"-41"0,0 0-14 0,0 0 9 16,29 7-2-16,-29-7 26 0,41 52-11 16,-16-18-5-16,13 10-7 0,3 1-19 0,8 5 1 15,-1 1-12-15,9 4 8 0,1 6-13 0,1 1 4 16,2 3-14-16,-2-7 4 0,2-2-9 0,-2-5 5 15,2-4-16-15,-4-5-5 0,8 1-35 0,-13-21-49 16,27 20-45-16,-33-35-116 0,31 9-294 16,-1-3 50-16,-19-22 291 0</inkml:trace>
  <inkml:trace contextRef="#ctx0" brushRef="#br0" timeOffset="9479.4094">14841 6180 397 0,'0'0'64'0,"0"0"-5"0,0 0 3 16,0 0 6-16,0 0 3 0,0 0-2 0,0 0-1 16,0 0-5-16,0 0-15 0,0 0-12 0,0 0-7 15,0 0 0-15,0 0 7 0,0 0 5 0,0 0 6 16,0 0 5-16,0 0 1 0,0 0-8 16,0 0-10-16,0 0-11 0,-33 20-10 0,33-20 4 15,0 0 2-15,-34 17 4 0,34-17 0 0,-37 7 1 16,12-3-2-16,25-4-3 0,-56 9-4 0,29-5-2 15,-9-1-6-15,-1-3-3 0,-8 4-3 0,-5-4-3 16,-2 0 0-16,-2 3 1 0,-9-3 1 0,2-3-2 16,-5-1 1-16,-8 2 0 0,-5-1 1 0,-7-1 0 15,-3 1 2-15,-6 3-2 16,-6-4 0-16,-1 4-1 0,-11 4 1 0,0 1 1 16,-10-1 7-16,-6 3 5 0,-4 0 0 0,-9 2 1 15,1 0-7-15,-3 1-3 0,-4 5-2 0,-5-3 2 16,-3 0-2-16,-7 1 3 0,-2 3 0 0,2 0 3 15,-7-2 0-15,1 2 5 0,1 0-1 0,-2 0 0 16,1-3-4-16,6-1-2 0,-2-1-4 0,6 2 0 16,-1-3-3-16,2 3-1 0,6-3-2 15,7 3 2-15,3-2 0 0,10 1 0 0,4-3-5 16,5 0-7-16,13-4-7 0,10-3-8 0,16 2-17 16,3-8-10-16,22 11-24 0,-6-18-22 0,31 19-48 15,-16-28-81-15,50 20-180 0,0 0-70 16,-43-39 319-16</inkml:trace>
  <inkml:trace contextRef="#ctx0" brushRef="#br0" timeOffset="10432.9754">7486 5841 555 0,'0'0'104'0,"-37"-32"-72"0,11 16 6 0,26 16 17 16,-44-28 6-16,44 28 5 0,-40-27-8 15,40 27-9-15,-39-16-5 0,39 16-4 0,-43-9-6 16,43 9-10-16,-41 2-6 0,41-2-8 0,-45 12-6 16,45-12-1-16,-47 23-3 0,20-5-16 0,27-18 17 15,-46 47-13-15,22-21 21 0,1 6 12 0,-2 1 1 16,5 6 12-16,-5-2-7 0,7 8 5 0,-5 1-13 15,1 7 7-15,3 3-10 0,3 6 10 16,-2-3-11-16,3 3 9 0,-3-1-16 0,8 1 6 16,1 4 6-16,1-2-31 0,7-1 27 15,1-3-26-15,5 3 6 0,6-3 11 0,1-1-10 16,8 0 11-16,7-4-8 0,5 0 12 0,8-7-5 16,6 4 9-16,8-6-6 0,9-3 11 0,3-2-7 15,13-2 7-15,2-7-6 0,12 4 0 0,5-13-8 16,6 0 5-16,6-12-8 0,-1-9 3 15,8-8 1-15,1-8-8 0,7-11 5 0,3-9-5 16,-8-7 4-16,-6-5-4 0,-1 0 5 0,-7-4-8 16,-2-4 9-16,-9-1-9 0,-9-4 10 0,-9-1-9 15,-12-4 7-15,-12-2-10 0,-10-2 10 0,-12-1 7 16,-15-3-24-16,-12 5 24 0,-17-1-23 0,-14 9 6 16,-14 0 11-16,-13 2-8 0,-14 2 11 15,-14 2-5-15,-15-1 12 0,-5 4-8 16,-8 2 8-16,-3 5-9 0,-5 1 3 0,-6 1-10 15,-5 1 2-15,-3 1-6 0,4 7 3 0,7 2-5 16,8 8 1-16,7 6-9 0,7 9-10 0,-1 0-23 16,14 18-21-16,-5-13-25 0,33 29-73 0,-15-27-108 15,30 16-251-15,27 11 51 0,16-27 427 0</inkml:trace>
  <inkml:trace contextRef="#ctx0" brushRef="#br0" timeOffset="10917.5577">8327 5889 419 0,'12'-28'157'0,"-12"28"-104"16,0 0 19-16,0 0 6 0,0 0 22 0,25 4 9 15,-25-4 2-15,0 0-18 0,0 0-17 0,-17 32-20 16,17-32-25-16,-36 50-5 0,9-17-8 16,-2 10 6-16,-10 7-7 0,-3 11 10 0,-6 8-7 15,-4 8 12-15,-12 1-12 0,3 9 11 0,-7 4 0 16,5 4-24-16,-2-4 19 0,3-1-22 15,-1-6 1-15,9-9 9 0,4-13-15 0,7-6 5 16,7-10-18-16,5-14-7 0,12 0-30 0,-6-19-27 16,21 13-49-16,4-26-66 0,0 0-131 0,0 0-167 15,-36-14 131-15,36 14 360 0</inkml:trace>
  <inkml:trace contextRef="#ctx0" brushRef="#br0" timeOffset="11152.1019">7502 6093 1478 0,'-30'-4'149'0,"30"4"-102"15,5 25-36-15,-5-25-6 0,13 50 2 0,3-16 10 16,2 0 3-16,7 7 6 0,-2-4-9 16,6 8-1-16,3 3-12 0,6 2 3 0,5 5-10 15,0 0 7-15,9-3 7 0,-2 3-26 0,7-3 27 16,3-1-27-16,2 1 5 0,6-9 5 0,0 0-22 15,-1-17-28-15,13 12-51 0,-19-28-30 0,24 28-72 16,-30-36-71-16,-5 3-214 0,20 18 37 0,-27-32 434 16</inkml:trace>
  <inkml:trace contextRef="#ctx0" brushRef="#br0" timeOffset="11997.3203">7088 6606 117 0,'0'0'68'16,"0"0"1"-16,0 0 8 0,0 0 9 0,0 0-2 16,0 0 0-16,0 0-8 0,0 0-5 31,0 0 3-31,-25-7-4 0,25 7-5 0,0 0-5 15,0 0-10-15,0 0-20 0,0 0 11 0,0 0-20 16,0 0 14-16,-32-4-6 0,32 4-5 0,0 0-4 16,-31 5-1-16,31-5-3 0,-28 4 5 0,28-4-2 0,-34 4 0 15,34-4-2-15,-33 0 0 0,33 0 0 0,-37 3 0 16,37-3 2-16,-40-3-2 0,40 3-4 16,-43-4-6-16,16 0-6 0,-5-1-2 0,-4 2 0 0,-3-3 2 15,-2 3 8-15,-2-1 3 0,-4-3 7 0,4 7 0 16,-7-7 0-16,1 1-4 0,-1-1-2 0,-2 2-4 15,-5-2-3-15,0 2-6 0,-4 3 0 16,0-2-1-16,-2-1 0 0,0 5 3 0,-1 0 3 16,-1 0 1-16,-5 3 2 0,0-1-2 0,-3 2-1 15,-4-4 0-15,-2 2-2 0,2-1 5 0,-4-1-3 16,1 4 2-16,-3-4 5 0,1 3-3 0,-4-3 5 0,1 0-1 31,-1-3-1-31,0 3 0 0,-3-4 2 0,-1 4-2 16,8-5 1-16,-3 3-3 0,5-3-3 0,-1-2-2 15,4 0-2-15,2-2 0 0,1 3 0 0,1-1-2 16,-3 0 0-16,3 4 0 0,-1-1 1 0,-1 2-1 16,7-1 0-16,-2 3 2 0,0 0-2 15,4-4-1-15,0 4 1 0,1 4-1 0,2-4-1 16,1 0 1-16,6 3 0 0,0-3-1 0,3 0 1 16,2-3-1-16,8 3-4 0,0-8-7 0,11 1-13 0,-2-9-23 15,34 16-36-15,-43-37-50 0,43 37-39 0,-23-59-130 16,23 16-208-16,16 8 39 0,-16-28 441 0</inkml:trace>
  <inkml:trace contextRef="#ctx0" brushRef="#br0" timeOffset="14339.177">6911 1698 279 0,'0'0'124'0,"0"0"-8"15,-16-26 12-15,16 26-1 0,0 0-8 0,-27-23-19 16,27 23-16-16,0 0-19 0,-29-11-11 0,29 11-8 0,-27-7-8 15,27 7-9-15,-28-7-6 0,28 7-7 0,-35 0-6 16,35 0-6-16,-39 0-1 0,39 0-2 16,-45 0 0-16,20 0 0 0,-2 0-1 0,-5 0-1 15,-2 3 1-15,-4-3 0 0,-1 6-1 0,-6-1 1 16,-3-3 0-16,-4 7 0 0,-6-4 1 0,-3 4-1 16,-3 2 6-16,-8-3 3 0,-1 5 10 0,-3-2 4 15,3 1 5 1,-8 1-1-16,2 3-2 0,-3-4-5 0,-2 2-3 15,-2-1-7-15,0-1 0 0,-2-1-5 16,0 1 3-16,0-1-2 0,0-2 2 0,2 0-3 16,4-2 0-16,-2 0-2 0,1-3-1 0,-1 1-2 15,0-1 1-15,7-1-3 0,-4 4-1 0,0-3-2 16,2 0 0-16,2-3 0 0,0 3 1 0,4 3 0 16,-4-3-1-16,5 1 0 0,-3-2 2 0,1 3 0 0,4-1 2 15,2-3 1-15,2 1 0 0,1 1-2 0,6-2 1 16,5 0-1-16,2-2 2 0,9-4 0 15,2 0 0-15,5 1 2 0,4-4-3 0,5-2 2 16,27 9-3-16,-43-16 2 0,43 16-1 0,-29-14-3 16,29 14-5-16,0 0-8 0,-34-29-7 0,34 29-2 15,0 0-2-15,0 0 6 0,-19-27 4 16,19 27 6-16,0 0 5 0,0 0 2 0,0 0 2 16,0 0 1-16,0 0 0 0,-27-21 2 15,27 21 0-15,0 0-1 0,0 0 1 0,0 0 0 16,0 0 2-16,0 0 0 0,-27 7 1 0,27-7-2 15,0 0-1-15,0 0-1 0,0 0 1 0,0 0 0 16,0 0 1-16,0 0-1 0,0 0 1 0,0 0 0 16,0 0 0-16,0 0 1 0,0 0-1 0,0 0 1 15,0 0 1-15,0 0 0 0,0 0 4 0,0 0-1 16,0 0-1-16,0 0 0 0,0 0-4 16,-27-7 0-16,27 7 0 0,0 0 1 0,-29-7 6 15,29 7 2-15,0 0 0 0,-36-9 2 0,36 9-6 16,0 0 1-16,-30-9-1 0,30 9 0 15,0 0-2-15,-34-7-2 0,34 7-1 0,0 0-1 16,-25-7 0-16,25 7 0 0,0 0 1 0,-31 0-1 16,31 0 1-16,0 0 0 0,-34-4-1 0,34 4 1 15,0 0-1-15,-30 0 0 0,30 0 0 16,0 0 1-16,-25-3-1 0,25 3 1 0,0 0 0 16,0 0 3-16,-27-2-1 0,27 2 3 0,0 0-1 15,0 0 0-15,0 0 1 0,0 0 1 0,-25-7-1 16,25 7 0-16,0 0-3 0,0 0-2 0,0 0 0 15,0 0-1-15,-27 0 0 0,27 0 0 0,0 0-1 16,0 0 1-16,-27 10 0 0,27-10-1 16,0 0 2-16,-27 9-1 0,27-9 1 15,0 0-2-15,0 0 2 0,-27 13-1 0,27-13 1 16,0 0 0-16,0 0-1 0,0 0-1 0,0 0 0 16,0 0-1-16,0 0 0 0,0 0-1 0,0 0 0 15,0 0 1-15,0 0 1 0,0 0 1 0,0 0 1 16,0 0-1-16,31 23 0 0,-31-23-1 0,0 0 2 15,16 32-3-15,-16-32 3 0,7 39-3 16,-5-14 5-16,-2 5-6 0,0 3 6 0,0 6 12 16,0 0-31-16,-2 0 32 0,2 2-31 0,2 2 13 15,0 0 6-15,1-1-7 0,3-1 6 0,3 2-6 16,-1 2 6-16,1 1-7 0,2-1 7 0,-2 1-7 16,2 0 7-16,-2-5-6 0,3 6 5 15,-1-3-5-15,2 2 6 0,-3 3-7 0,-1 0 7 16,2 3 11-16,0 2-27 0,-2 3 27 15,-6 3-26-15,1 4 8 0,-8-1 10 0,4 1-7 16,-3-4 14-16,1 1-9 0,0 5 10 0,-1-5-13 16,-1 4 7-16,-1-4-10 0,1 1 10 0,1 1-11 15,-3 1-7-15,1-2 25 0,-1-1-24 0,-1 1 27 16,2-5-8-16,-2-1-9 0,0-1 9 0,1-5-9 16,1 1 8-16,-1 1-8 0,3 0 7 15,3-6-8-15,0 2 9 0,-4-2-8 0,4-1 7 16,0 1-8-16,4-1 6 0,-4 1-8 15,0-3-11-15,3-2 27 0,3 2-28 0,-3-2 28 16,3-2-11-16,-1-2-6 0,2-1 6 0,-1 0-6 16,-1-1 6-16,-3-3-5 0,5 0 4 0,-3 0-4 15,-1-1 5-15,-1 1-5 0,0 0 4 0,-2-2-4 16,0-1 4-16,-2 1-4 0,0-2 4 16,0-3-3-16,-1 6 4 0,1-3-5 0,-2 1 4 15,1 1-5-15,1-1 5 0,0 1-4 0,-1-2 5 16,1 1-6-16,2-2 4 0,0 3 15 0,2-2-31 15,0 1 32-15,-1 3-31 0,3-5 12 0,-1 5 6 16,-3-2-7-16,6-1 6 0,-4-3-4 0,-2-1 1 16,-2 2-1-16,2-27 2 0,-2 45-2 15,2-45 3-15,-7 37-2 0,7-37 1 16,-2 36-3-16,2-36 4 0,-7 32-4 0,7-32 5 16,-7 32-3-16,7-32 1 0,-7 41-2 0,7-41 2 15,-4 42-2-15,4-42 1 0,-7 40-1 0,7-40 3 16,-2 34-3-16,2-34 3 0,0 0-3 0,-4 32 2 15,4-32-3-15,0 0 2 0,0 0-1 0,0 0 0 16,0 0 0-16,0 0 0 0,0 0 0 16,0 0 0-16,0 0 2 0,0 0-1 0,0 0 2 15,0 0 0-15,0 0 0 0,0 0 0 0,0 0 0 16,0 0 2-16,0 0 1 0,0 0-1 16,0 0-1-16,0 0-2 0,13 28-1 0,-13-28 1 15,-4 27-2-15,4-27 2 0,-3 39-2 0,3-39 3 16,-6 37-3-16,6-37 2 0,-7 31-2 0,7-31 0 15,0 0 0-15,0 0-1 0,0 0-1 16,0 0 1-16,0 0-1 0,0 0 0 0,0 0 4 16,0 0 0-16,0 0 5 0,0 0 4 0,0 0 1 15,31-23 0-15,-31 23-4 0,0 0-3 0,23-36-2 16,-23 36-2-16,0 0 2 0,0 0-1 0,0 0-1 16,0 0 2-16,0 0-4 0,0 0 2 0,0 0-2 15,0 0-1-15,0 0 1 0,0 0 1 16,0 0-1-16,0 0 3 0,25 5-1 15,-25-5 0-15,0 0 0 0,0 0 0 0,0 0-1 16,0 0 0-16,29 11 0 0,-29-11 0 0,0 0 1 16,0 0 0-16,29-16 1 0,-29 16-2 0,0 0 1 15,0 0-1-15,32-11 1 0,-32 11 0 0,0 0 1 16,0 0-2-16,0 0 0 0,0 0 0 0,0 0-1 16,0 0 2-16,0 0-1 0,0 0 1 15,14 27 0-15,-14-27 2 0,0 0-2 0,0 0 0 16,-3 27 0-16,3-27-1 0,0 0 0 0,0 0 1 15,0 0-2-15,0 0 1 0,0 0-2 0,0 0 1 16,0 0-1-16,0 0 2 0,0 0 1 0,0 0 1 16,0 0-1-16,0 0 0 0,0 0 0 15,0 0 1-15,0 0 0 0,0 0 0 0,0 0 0 16,0 0-1-16,0 0-1 0,0 0 0 16,-24 32-1-16,24-32 0 0,0 0 2 0,-25 32 0 15,25-32-2-15,0 0 3 0,0 0-2 0,-21 25 2 16,21-25 0-16,0 0-2 0,0 0-1 0,0 0-2 15,0 0-2-15,0 0 0 0,0 0 1 0,0 0 1 16,0 0 2-16,0 0 2 0,27-9 1 0,-27 9-1 16,26-2 1-16,-26 2 0 0,34-3-1 15,-34 3-1-15,38-6 0 0,-38 6-1 0,45-9 2 16,-45 9-10-16,47-7-26 0,-47 7-32 0,55-25-60 16,-39-14-108-16,24 0-291 0,3 3 4 15,-13-21 374-15</inkml:trace>
  <inkml:trace contextRef="#ctx0" brushRef="#br1" timeOffset="72220.2537">17642 6287 176 0,'0'0'71'16,"0"0"-4"-16,0 0 1 0,0 0-10 0,0 0-9 15,0 0-12-15,0 0-11 0,0 0-8 16,0 0-1-16,0 0-2 0,0 0 3 0,0 0 2 15,0 0 1-15,0 0 5 0,0 0 2 0,0 0 1 16,0 0 0-16,0 0-5 0,0 0-4 0,0 0-5 16,0 0-4-16,0 0-2 0,0 0-2 15,0 0-3-15,0 0-1 0,0 0-2 0,0 0-1 0,0 0 0 0,0 0-1 16,0 0 3-16,0 0 14 0,0 0 7 16,0 0 6-16,0 0 0 0,0 0-8 0,0 0-6 15,0 0 0-15,15 27-4 0,-15-27-1 0,0 0-3 16,7 39 0-16,-7-39-3 0,0 34 0 0,0-34 0 15,0 39 0-15,0-39-2 0,-4 46 4 0,4-46-6 32,-3 48 5-32,3-21-3 0,-4-2 4 0,4 2 12 15,0-1-10-15,0-1 10 0,4 6-28 0,-4-1 10 0,3 0-14 16,1 6 13-16,-3-4 3 0,3 5-3 16,-4-1 4-16,2 0-5 0,0 1 4 0,-2 0-5 15,1 1 7-15,-1-2-6 0,2 3 10 0,-4-4 4 0,4 8 9 16,-2-7-7-16,4 5 4 0,3-4-16 0,-2 2 3 15,1-1-6-15,-1-3 5 0,6 3-6 0,-6-1 4 16,8-5 15-16,-4 4-15 0,0-6 14 0,1-1-27 16,-1 1 8-16,2-1-11 0,-2-1 12 15,2-1 5-15,-2 5-5 0,2-2 7 0,-4-1-5 16,-2 1 2-16,4-1-4 0,-2 1 4 0,-3 4-4 0,5 0 5 16,-6 6-5-16,1 0 6 0,-2-1-3 0,1 5 11 15,-3-3-6-15,2 0 10 0,-2 6-4 0,0-3 6 16,0 4-7-16,0-1 4 0,0 3 5 15,0-2-31 1,0 0 28-16,0 0-28 0,0-9 11 16,0 4 6-16,0 0-6 0,0-2 4 0,4 1-6 15,-4-1 6-15,0 6-7 0,0-4 5 0,-4 5-5 16,4 3 6-16,0-1-7 0,-2 2 9 0,1-4-8 16,-1 2 7-16,0-2-8 0,0 0 8 0,0 2 10 15,2-2-26-15,-1-2 33 0,1 3-29 0,-2-10 13 16,2-2 4-16,2 1-8 0,1-3 3 0,1-3-5 15,-1-3 3-15,3 1-4 0,1-5 5 0,0-2-5 16,-1 4 3-16,-6-27-3 0,14 44 5 0,-14-44-5 16,12 47 5-16,-12-47-5 0,11 39 3 15,-11-39-4-15,9 32-2 0,-9-32-13 0,4 25-12 16,-4-25-27-16,0 0-26 0,7 39-40 0,-7-39-43 16,0 0-42-16,-2 29-119 0,2-29 4 0,0 0 303 0</inkml:trace>
  <inkml:trace contextRef="#ctx0" brushRef="#br1" timeOffset="73170.2159">17922 9981 164 0,'0'0'7'0,"0"0"-5"0,28-9-4 0,-28 9 0 16,0 0 1-16,0 0 1 0,0 0 0 0,0 0 0 15,0 0 1-15,0 0 1 0,0 0-1 0,0 0 1 16,0 0 1-16,0 0 12 0,26-9 24 31,-26 9 23-31,0 0 23 0,0 0 9 0,0 0-17 16,0 0-12-16,0 0-18 0,0 0-6 0,0 0 3 15,0 0 1-15,0 0-3 0,0 0-4 0,-27-16-10 0,27 16-10 16,0 0-7-16,0 0-4 0,0 0-3 0,-27-11 4 16,27 11 1-16,0 0 2 0,0 0 0 0,-27-5 0 15,27 5-1-15,0 0 0 0,-25 0 0 16,25 0 0-16,0 0 0 0,-31 5-1 0,31-5 3 15,-27 4-1-15,27-4 1 0,-26 9 4 0,26-9 5 16,-33 7 6-16,33-7 5 0,-34 0 1 0,34 0-5 16,-34 3-5-16,34-3-4 0,-37 0-1 0,37 0-3 0,-42 0-2 15,42 0-6-15,-46 0-1 0,19 0 1 0,2 4 5 16,-6-2 1-16,6 1 1 0,-3-1-2 16,-1 3-3-16,-2-1-4 0,1 1-1 0,-2-1-1 15,-1-1-2-15,-1 6 0 0,2-3-1 0,-4 3-1 16,-1-1 1-16,1 0-1 0,-4 2 1 0,3-1-1 15,-3-2 1-15,1-1 0 0,-4-3 0 0,2 4 0 16,-1 0 1-16,-1-5 0 0,0 5 2 0,0-5-1 16,2 0 0-1,-2 0 0-15,0 0 2 0,0-2 1 0,5 0 3 16,-1-2-1-16,-1 2-1 0,1-2-1 16,3 4-1-16,-1-2 0 0,4 0 1 0,1 2 0 15,-2-2-1-15,2 1-2 0,1 3-1 0,1-1 0 16,3 1-1-16,2 1-1 0,25-5 0 0,-45 7-1 0,45-7-1 15,-36 13-8-15,36-13-8 0,0 0-13 0,-36 7-30 16,36-7-51-16,0 0-61 0,0 0-63 0,0 0-205 16,0 0 65-16,52 13 361 0</inkml:trace>
  <inkml:trace contextRef="#ctx0" brushRef="#br1" timeOffset="74201.9481">16085 10166 77 0,'0'0'58'0,"-26"-2"7"15,26 2-4-15,0 0 5 0,0 0-6 16,0 0-3-16,0 0-9 0,0 0-4 0,0 0-14 16,0 0-6-16,0 0-12 0,0 0-6 0,0 0-4 15,0 0-1-15,0 0-2 0,0 0 1 0,0 0 1 16,0 0 0-16,0 0 2 0,0 0 5 0,0 0 4 15,0 0 8-15,0 0 3 0,-17 25 1 0,17-25-3 16,0 0 1-16,0 0-1 0,0 0 7 0,0 0 0 16,0 0 8-16,0 0 1 0,0 0 5 15,0 0-2-15,0 0-2 0,-27 16-10 16,27-16-6-16,0 0-9 0,0 0-5 0,0 0-2 16,-13-28-2-16,13 28 4 0,0 0 0 0,-9-31 1 15,9 31-1-15,-7-28 0 0,7 28-4 0,-11-29-1 16,11 29-1-16,-16-28 6 0,16 28 1 0,-23-27 4 15,23 27-1-15,-24-27 0 0,24 27-4 16,-26-35 2-16,26 35-3 0,-29-36 1 0,29 36-5 16,-34-43 0-16,34 43-5 0,-36-48 5 0,36 48-4 15,-36-44 5-15,36 44 0 0,-41-47 8 0,41 47-3 16,-43-46 5-16,43 46-4 0,-45-48 0 0,45 48-5 16,-46-45 3-16,46 45-6 0,-49-42 3 0,24 22-4 15,25 20 4-15,-50-39-6 0,25 23 3 16,25 16 15-16,-47-32-16 0,47 32 19 15,-45-25-18-15,45 25-2 0,-43-27 2 0,43 27-4 16,-43-27-15-16,43 27 17 0,-34-23-14 0,34 23 18 16,-32-21 2-16,32 21-1 0,-27-23 1 0,27 23-2 15,0 0 0-15,-25-27-4 0,25 27 1 0,0 0-3 16,-11-25 2-16,11 25-1 0,0 0 0 0,0 0-1 16,4-27 2-16,-4 27-2 0,0 0 0 0,0 0-3 15,0 0-6-15,0 0-6 0,0 0-7 16,0 0-4-16,0 0 0 0,0 0-3 0,0 0-7 15,0 0-6-15,0 0-4 0,0 0-2 0,-13 29 9 16,13-29 8-16,0 0 11 0,-23 30 10 0,23-30 5 16,0 0-2-16,-16 27-6 0,16-27-3 15,0 0 0-15,0 0-5 0,0 0-39 0,0 0-59 16,2 25-31-16,-2-25-190 0,0 0 184 16,12 35 158-16</inkml:trace>
  <inkml:trace contextRef="#ctx0" brushRef="#br1" timeOffset="75030.4034">15106 10173 669 0,'-32'16'65'0,"32"-16"-23"15,0 0-3-15,0 0 2 0,0 0-3 0,0 0-3 16,0 0-12-16,0 0-3 0,0 0-5 0,0 0 0 16,-24-23-4-16,24 23 2 0,0 0 3 0,0 0 2 15,0 0 1-15,-27-12-1 0,27 12 2 16,0 0 4-16,-26-13 3 0,26 13 2 0,0 0-4 15,-35-7-5-15,35 7-6 0,-28-7-3 0,28 7-1 16,-36-9-2-16,36 9-2 0,-39-4-3 0,39 4-3 16,-47-1 1-16,20 1 0 0,-2 1 0 0,-1 1 1 15,-2 0 1-15,-2 1 3 0,-2 1 2 0,-2-2 4 16,2 3 1-16,-3-1 0 0,3 1 0 16,-5-1-4-16,7-1 0 0,-6 1-2 15,3-2 1-15,-5 1 1 0,3 1 1 0,3-4-1 16,-2 0 0-16,3 0 0 0,-1 0 1 0,2 0 1 15,0-4-1-15,1 1-1 0,5 3-1 0,-3-6-3 16,4-1-1-16,4 3-3 0,23 4 0 0,-43-7 0 16,43 7-2-16,-39-9 1 0,39 9-1 0,-36-3 0 15,36 3 0-15,-29 0 0 0,29 0 1 16,0 0 0-16,-34-2-2 0,34 2 3 0,0 0 0 16,-29 5-2-16,29-5 3 0,0 0-4 0,-27 13 3 15,27-13-1-15,0 0-1 0,0 0 2 0,0 0-2 16,0 0-1-16,0 0-14 0,0 0-21 15,0 0-24-15,0 0-41 0,0 0-65 0,0 0-138 16,29-36-156-16,-24 1 113 0,30 19 348 0</inkml:trace>
  <inkml:trace contextRef="#ctx0" brushRef="#br1" timeOffset="76849.7984">13446 6322 533 0,'0'0'48'0,"0"0"-22"0,0 0-7 16,-4-24-6-16,4 24-1 0,0 0-1 0,0 0-2 15,0 0-2-15,8-25-3 0,-8 25-1 0,0 0 0 16,0 0 6-16,9-29 6 0,-9 29 8 16,0 0 7-16,0 0 0 0,0 0-3 15,16-23-5-15,-16 23-5 0,0 0 2 0,0 0 3 16,0 0 4-16,0 0 1 0,0 0-3 0,0 0-6 16,0 0 4-16,0 0 6 0,0 0 5 0,0 0 2 15,0 0-6-15,11 34-6 0,-11-34-11 0,0 0-1 16,0 28-5-16,0-28 2 0,0 25-3 0,0-25 0 15,0 31-2-15,0-31 1 0,0 32-2 16,0-32 4-16,-2 37-1 0,2-37 3 0,0 37-2 16,0-8 5-16,0-4-1 0,0 7 9 0,-2-4-7 15,2 12 5-15,0-5 12 0,-2 6-31 0,0 0 28 16,-1 0-27-16,-6 4 12 0,7 1 6 0,-3-1-8 16,1 1 6-16,-1-3-10 0,1 1 7 15,-1-4-6-15,1-1 4 0,1-4-8 0,1-1 5 16,2-3-4-16,-2-5 6 0,2 3-6 15,0-3 3-15,2 1-7 0,0-2 2 0,-2-25-2 16,5 46 4-16,-5-46-5 0,3 41 3 0,-3-41-3 16,4 43 3-16,-4-43-3 0,7 43 4 0,-7-43 18 15,6 39-21-15,-6-39 20 0,7 39-35 0,-7-39 15 16,9 41-12-16,-9-41 14 0,7 40 3 0,-7-40-4 16,4 42 4-16,-4-42-4 0,7 41 5 15,-7-41-4-15,3 43 4 0,-3-43-5 0,6 43 2 16,-6-43-3-16,5 43 4 0,-5-43-3 0,2 44 2 15,1-21-2-15,-3-23 4 0,4 48-2 16,0-21 6-16,-4-2-4 0,1 2 2 0,-1 1-4 16,0-1 8-16,0 0-4 0,2-2 6 0,-2 3-7 15,2-1 3-15,-2 0-4 0,4-2 4 0,-3 1-1 16,1-1 0-16,-2-1-7 0,0-24 3 16,4 49-6-16,-4-49 5 0,7 50 14 0,-5-23-33 15,-1-4 35-15,3 7-34 0,-4-30 15 0,2 41 5 16,-2-41-6-16,3 45 3 0,-3-45-2 0,4 41 2 15,-4-41-2-15,5 39 3 0,-5-39-3 0,4 34 4 16,-4-34-4-16,4 32 4 0,-4-32-4 0,1 34 3 16,-1-34-4-16,0 37 2 0,0-37-1 0,0 34 2 15,0-34-1-15,0 43 3 16,2-18-5-16,-2 5 5 0,0-5-5 0,-2 4 3 16,2-29-2-16,0 39 1 0,0-39-2 0,2 36 3 15,-2-36-3-15,11 35 4 0,-11-35-3 0,3 38 2 16,-3-38-2-16,0 33 3 0,0-33-3 0,-1 27 3 15,1-27-3-15,0 36 2 0,0-36-1 0,-4 39-1 16,4-39 0-16,-5 36 2 0,5-36-3 16,-4 30 4-16,4-30 13 0,-2 36-34 0,2-36 36 15,0 35-36-15,0-35 19 0,-3 38 1 0,3-38-2 16,-6 35 4-16,6-35-4 0,0 27 3 0,0-27-4 16,0 0 2-1,6 30-3-15,-6-30 4 0,0 0-4 0,0 0 3 16,14 29 0-16,-14-29 0 0,0 0 1 0,0 0 0 15,14 32-2-15,-14-32 1 0,0 0-1 0,9 30 2 16,-9-30-1-16,0 0 2 0,2 29-4 16,-2-29 5-16,0 0-4 0,-3 30 3 0,3-30-1 15,0 0-1-15,-8 30-1 0,8-30 1 0,0 0 0 16,-1 31 1-16,1-31-1 0,0 0 1 0,0 32-2 0,0-32 2 16,0 0-2-16,1 28 2 0,-1-28-3 0,0 0 2 15,4 27-1-15,-4-27 2 0,0 0-2 0,0 0 3 16,7 28-2-16,-7-28 1 0,0 0 0 15,0 0-2-15,0 0 1 0,0 0 0 0,0 0 0 16,0 0 1-16,0 0 0 0,0 0-1 0,-2 27-1 16,2-27 1-16,0 0 0 0,-5 32 1 0,5-32-2 0,-7 27 3 15,7-27-4-15,-7 28 4 0,7-28-3 0,0 0 2 16,-9 27 0-16,9-27 0 0,0 0-4 0,0 0 4 16,-7 29-1-16,7-29 0 0,0 0 2 15,0 0-1-15,-8 30-2 0,8-30 3 0,0 0-2 31,0 0 0-31,0 0 0 0,0 25-3 0,0-25 0 16,0 0 0-16,0 0 1 0,0 0 2 0,0 0 0 16,0 0 1-16,0 0 0 0,0 0-1 0,0 0 2 0,0 0-1 15,0 0 0-15,0 0 1 0,0 0-1 0,2 27 1 16,-2-27-2-16,0 0 1 0,-2 26 0 16,2-26 0-16,0 0 0 0,0 0 1 0,-5 25-2 15,5-25 5-15,0 0 0 0,0 0 1 0,0 0-3 16,0 0-2-16,0 0 0 0,0 0-2 0,0 0 2 15,0 0-2-15,0 0-1 0,0 0 1 0,0 0 0 16,0 0 0-16,0 0-1 0,0 0 0 0,0 0-1 16,0 0 3-16,0 0-2 0,14 32 2 0,-14-32-4 15,6 32 2-15,-6-32-16 0,7 36 5 16,-7-36 17-16,5 30-37 0,-5-30 47 0,0 0-40 16,0 0-42-16,0 0-28 0,0 0-106 15,0 0-163-15,11-23-99 0,-11 23 99 16,9-64 365-16</inkml:trace>
  <inkml:trace contextRef="#ctx0" brushRef="#br1" timeOffset="77561.3674">13663 10137 423 0,'0'0'93'0,"0"0"-13"0,0 0-6 15,0 0 4-15,0 0-6 0,0 0-1 0,0 0-19 16,0 0-10-16,0 0-17 0,0 0-10 0,0 0-5 31,0 0 2-31,-29-7 7 0,29 7 11 0,0 0 7 16,0 0 9-16,-25 7 1 0,25-7 2 0,0 0-4 0,0 0-2 15,-30 17-6-15,30-17-2 0,0 0-2 16,0 0-3-16,-27 17-1 0,27-17-4 0,0 0-5 16,0 0-4-16,0 0-6 0,0 0-6 0,0 0-3 15,0 0-2-15,-11 25-1 0,11-25 2 0,0 0-1 0,0 0 0 16,25 20-1-16,-25-20 1 0,0 0-2 0,25 7 1 15,-25-7 0-15,0 0-1 0,31 2 1 0,-31-2-1 16,0 0-4-16,28-9-6 0,-28 9-9 16,0 0-7-16,42-16-10 0,-42 16-17 0,34-16-30 15,-34 16-48-15,37-20-72 0,-37 20-201 0,0 0-7 16,58-16 248-16</inkml:trace>
  <inkml:trace contextRef="#ctx1" brushRef="#br1">25262 5927 0,'0'0'0,"0"0"0,0 0 0,0 0 0,0 0 0,134-219 0</inkml:trace>
  <inkml:trace contextRef="#ctx0" brushRef="#br1" timeOffset="361267.5166">14590 5348 875 0,'0'0'214'16,"-33"-23"-124"-16,33 23-36 0,-46-38-24 0,19 15-17 16,-2 0-2-16,1 0-6 0,-5 0 1 0,6 3-3 15,-5-1 0-15,-2 1-4 0,4 0-3 0,1 4-9 16,2 4-12-16,4-8-25 0,23 20-32 0,-40-26-36 15,40 26-72-15,-19-25-124 0,1-16-85 0,18 41 292 16</inkml:trace>
  <inkml:trace contextRef="#ctx0" brushRef="#br1" timeOffset="361564.3556">15436 4621 1376 0,'-7'-27'33'0,"-6"-14"-10"0,2-5-24 16,0-2-1-16,3-2-9 0,4 0 6 16,4 0-9-16,7 2 0 0,-7-4-19 0,9 9-9 15,-14-8-54-15,14 19-71 0,-15-15-97 0,-1 1-198 16,7 46 142-16,5-73 320 0</inkml:trace>
  <inkml:trace contextRef="#ctx0" brushRef="#br1" timeOffset="361861.3782">16377 4660 986 0,'3'-23'63'0,"13"-6"-20"15,-1-13-2-15,5-3-18 0,1-7 6 0,8-3-6 16,-1-2 5-16,10 2-17 0,-6 1-6 16,6 8-22-16,1 7-19 0,-6 0-37 15,6 19-51-15,-12-8-80 0,-11 1-220 0,27 30 51 16,-43-3 373-16</inkml:trace>
  <inkml:trace contextRef="#ctx0" brushRef="#br1" timeOffset="362142.5835">17106 5091 857 0,'0'0'61'16,"0"0"-7"-16,36-48 27 0,-9 25-4 0,-4-16 4 16,19 3-14-16,-3-16-7 0,13 8-11 0,3-10-37 15,8 6 18-15,-2-3-42 0,2-1-6 0,10 9-18 16,-13-3-50-16,9 21-62 0,-13-11-116 0,-6 6-185 15,17 30 34-15,-35-20 415 0</inkml:trace>
  <inkml:trace contextRef="#ctx0" brushRef="#br1" timeOffset="362533.1873">17309 6757 1229 0,'0'0'67'0,"0"0"-44"16,5 31-19-16,-5 1-9 0,4 12 9 0,7 11-6 15,5 13 10-15,2 9-11 0,1 3 12 0,3 5-15 16,1 1 11-16,0 0 6 0,2-5-8 0,4-4-13 15,-9-9-38-15,12-6-38 0,-14-23-59 16,14 2-92-16,-1-7-182 0,-31-34 18 0,50 23 401 16</inkml:trace>
  <inkml:trace contextRef="#ctx0" brushRef="#br1" timeOffset="362783.1861">16072 7648 1407 0,'-30'30'204'0,"30"-30"-209"0,-31 61-52 15,10-31-10-15,13 24-10 0,-2-2 30 0,8 13 17 16,-2 7 28-16,1 4-4 0,-1 3 9 0,1 3-46 15,-6-13-29-15,10 17-46 0,-15-19-55 16,14 6-57-16,5 4-164 0,-28-43 102 0,37 23 292 16</inkml:trace>
  <inkml:trace contextRef="#ctx0" brushRef="#br1" timeOffset="363033.252">15531 7445 1447 0,'-43'46'2'0,"-13"1"-74"15,10 13 0-15,-10-4-27 0,6 15 33 16,-6-3 43-16,2 5 23 0,1-2 23 0,2-3-11 15,-1-1-1-15,9-11-31 0,-3-10-17 16,12-5-38-16,-4-22-48 0,38-19-88 0,-37 36-188 16,2-57 102-16,35 21 297 0</inkml:trace>
  <inkml:trace contextRef="#ctx0" brushRef="#br1" timeOffset="363220.7575">14565 7279 1428 0,'-51'-16'52'0,"21"20"-46"15,-2 7-29-15,-6-6-5 0,-1 9-7 16,-8-5 6-16,0 11 0 0,-3-4-2 0,2 12-20 16,-11-6-35-16,12 15-49 0,-19-17-83 0,8-6-175 15,19 27-13-15,-31-30 385 0</inkml:trace>
  <inkml:trace contextRef="#ctx0" brushRef="#br1" timeOffset="363751.9631">9573 6166 1183 0,'0'0'90'0,"0"0"-55"15,0 0-25-15,0 0-4 0,37 0 5 16,-19-29 10-16,11-3-1 0,-2-20 1 16,9-6-15-16,3-17 4 0,4-5 3 0,7-10-28 15,2 0 11-15,6 2-46 0,-1-8-35 0,11 19-46 16,-21-22-80-16,15 18-151 0,3 19-67 0,-33-20 291 15</inkml:trace>
  <inkml:trace contextRef="#ctx0" brushRef="#br1" timeOffset="364033.2165">8685 5802 1430 0,'-32'-48'85'0,"27"12"-46"0,-4-13-58 0,0-21 21 16,7-12-31-16,4-9-6 0,7 0 1 0,0-8-41 15,12 13-53-15,-21-21-102 16,13 7-268-16,5 22 25 0,-25-24 439 0</inkml:trace>
  <inkml:trace contextRef="#ctx0" brushRef="#br1" timeOffset="364276.0173">7479 5244 1342 0,'-21'-44'258'0,"-5"3"-235"16,-6-20-26-16,-9-14-18 0,7-5 12 0,-2-9 9 31,4 5-15-31,1 4 21 0,3 5-41 0,-10-1-17 15,9 15-23-15,-19-17-42 0,14 26 11 0,-16-8-54 16,19 19-95-16,8 16-170 0,-24-18 70 0,47 43 355 0</inkml:trace>
  <inkml:trace contextRef="#ctx0" brushRef="#br1" timeOffset="364529.6106">6610 5316 1217 0,'-56'-41'120'0,"15"3"-58"16,-18-13-9-16,12 8-15 0,-16-12 5 0,6 5-13 15,-7-5-4-15,-5 5-15 0,-2-2 1 0,-1 7 6 16,0 4-38-16,4 0 17 0,7 13-48 0,-5-6-5 15,18 22-20-15,-10-12-29 0,26 32-48 0,-18-19-108 0,3 14-201 16,33 33 20-16,-24-20 442 0</inkml:trace>
  <inkml:trace contextRef="#ctx0" brushRef="#br1" timeOffset="364840.5216">6378 7614 1457 0,'-25'20'136'0,"-7"-4"-110"16,-2 0-21-16,-2 0-8 0,0 0 4 0,-3-2-2 15,-2 8 4-15,-6-1-2 0,-1 4 2 0,-3-2-6 0,0 2 0 0,-3 2-19 16,-4-4-7-16,6 6-26 0,-10-10-21 0,15 17-36 16,-14-20-49-16,29 23-58 0,-13-16-132 0,7-14-85 15,38 30 276-15</inkml:trace>
  <inkml:trace contextRef="#ctx0" brushRef="#br1" timeOffset="365092.6">7538 8128 1639 0,'-23'51'27'15,"7"-24"-16"-15,5 1-12 0,6 5-13 16,3-7 0-16,7 10-16 0,-1-8-10 0,12 22-24 16,-11-18-57-16,26 31-103 0,-24-4-234 0,9-24-51 15,18 22 308-15</inkml:trace>
  <inkml:trace contextRef="#ctx0" brushRef="#br1" timeOffset="365317.429">8974 7864 1269 0,'-13'34'54'0,"13"-9"-43"16,4 8-20-16,-2 0 3 0,10 6-4 0,-1-2 7 16,2 2-6-16,-3-1-5 0,8 3-35 0,-9-13-38 15,15 11-54-15,-24-39-55 0,35 38-80 0,8-13-117 16,-43-25 253 0,61 7 140-16</inkml:trace>
  <inkml:trace contextRef="#ctx0" brushRef="#br1" timeOffset="365504.7607">9868 7456 1300 0,'0'0'426'0,"0"0"-397"0,-23 26-27 16,23-26-4-16,4 41-5 0,-4-41-18 31,37 43 31-31,-8-21-36 0,14-1 24 0,2-7-33 15,18 4-33-15,-8-25-37 0,37 19-91 0,-24-29-200 16,18-14-113-16,16 21 154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17:23.9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16055 11584 505 0,'0'0'61'0,"0"0"-44"0,0 0-8 16,0 0 0-16,0 0-2 0,25-29-2 0,-25 29-3 16,0 0-9-16,16-26-31 0,-16 26-101 0,0 0-129 15,8-26 106-15,-8 26 162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01:26:15.3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0" brushRef="#br0" timeOffset="781.2532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0" brushRef="#br0" timeOffset="1296.9014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0" brushRef="#br0" timeOffset="1765.6819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0" brushRef="#br0" timeOffset="2234.4396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0" brushRef="#br0" timeOffset="2453.199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  <inkml:trace contextRef="#ctx0" brushRef="#br0" timeOffset="4286.6904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0" brushRef="#br0" timeOffset="8611.5738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0" brushRef="#br0" timeOffset="10408.5207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0" brushRef="#br0" timeOffset="11017.9367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01:28:02.52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01:17:23.910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16139 14590 0,'0'0'0</inkml:trace>
  <inkml:trace contextRef="#ctx1" brushRef="#br1">16055 11584 505 0,'0'0'61'0,"0"0"-44"0,0 0-8 16,0 0 0-16,0 0-2 0,25-29-2 0,-25 29-3 16,0 0-9-16,16-26-31 0,-16 26-101 0,0 0-129 15,8-26 106-15,-8 26 162 0</inkml:trace>
  <inkml:trace contextRef="#ctx1" brushRef="#br2" timeOffset="541809.6603">15993 5941 238 0,'0'0'27'0,"0"0"-12"0,0 0 7 16,0 0 4-16,0 0 6 0,0 0 2 0,0 0 1 15,0 0 2-15,0 0 9 0,0 0-4 16,0 0 3-16,0 0-5 0,0 0 1 0,0 0-2 16,0 0 4-16,0 0-5 0,0 0 4 0,0 0-2 15,0 0 1-15,0 0-3 0,0 0-1 0,0 0-5 16,0 0-3-16,0 0-4 0,0 0-2 0,0 0-3 15,0 0-4-15,0 0-3 0,0 0-1 16,0 0-1-16,0 0 1 0,0 0-1 0,0 0-1 16,0 0 1-16,0 0 0 0,0 0 2 0,0 0 1 15,0 0 1-15,0 0-1 0,0 0-3 0,0 0 0 16,0 0-1-16,0 0-2 0,0 0 1 0,0 0-2 16,0 0 1-16,0 0 0 0,0 0-1 15,0 0 1-15,0 0-1 0,0 0-2 16,0 0 0-16,0 0-3 0,0 0 0 0,0 0 0 15,0 0-1-15,0 0 1 0,0 0 0 0,0 0 2 16,0 0 4-16,0 0 3 0,0 0 5 0,0 0 3 16,0 0 4-16,0 0 0 0,0 0 1 0,0 0-3 15,0 0-1-15,0 0-3 0,0 0-3 0,0 0-3 16,0 0-3-16,0 0-4 0,0 0 2 0,0 0-5 16,-11 42 5-16,9-12-1 0,2 7 8 15,-1 9-3-15,4 12 12 0,-3 5-6 0,4 16 7 16,-2 8-16-16,3 10 13 0,-3 8 2 15,-1 8-16-15,-6-2 22 0,0 7-16 0,-8-5-2 16,-1-1 17-16,-5-1-19 0,-1-5 9 0,-1-7 6 16,3-8-18-16,-1-8 19 0,3-7-20 0,3-11-4 15,3-12 5-15,1-11-8 0,5-7 4 0,4-35-5 16,2 39-4-16,-2-39-11 0,0 0-5 16,27 18-10-16,-27-18-5 0,0 0-10 0,25-16-12 15,-25 16-10-15,0 0-11 0,21-29-9 0,-30 5-22 16,9 24-23-16,0-35-26 0,0 35-20 0,-2-32-12 15,2 32-74-15,0 0-54 0,-12-55 236 0</inkml:trace>
  <inkml:trace contextRef="#ctx1" brushRef="#br2" timeOffset="542419.0763">15710 6936 792 0,'0'0'82'0,"0"0"-10"16,0 0-10-16,0 0-2 0,0 0-2 0,0 0 4 15,0 0-1-15,0 0 1 0,0 0-2 16,0 0-6-16,0 0-6 0,0 0-3 15,0 0-1-15,0 0-5 0,0 0-4 0,0 0-6 16,0 0-5-16,0 0-4 0,0 0-2 0,0 0-5 16,0 0-2-16,0 0 7 0,0 0 2 0,0 0 3 15,35-7 0-15,-35 7-7 0,50-4-2 0,-17 1-1 16,10-1 0-16,5-3-1 0,5 0-2 0,3-2-2 16,3-1-2-16,1 3 1 0,4 0 0 15,-8-1 3-15,1 0 0 0,-6 2-4 0,3 1-3 16,-5 3 0-16,-1 1-2 0,-4 2-1 0,-5 1 1 15,-7 2-1-15,-5-1 0 0,-27-3 1 0,40 9 0 16,-40-9 0-16,25 11 1 0,-25-11-2 0,0 0 2 16,0 0-1-16,0 0 1 0,0 0-1 0,16 24 0 15,-16-24 0-15,0 0-3 0,0 0-3 16,-23 27-6-16,23-27-7 0,0 0-7 16,-26 15-7-16,26-15-9 0,0 0-14 0,-36-1-22 15,36 1-26-15,0 0-40 0,0 0-70 0,-34-11-116 16,34 11-173-16,0 0 71 0,0 0 431 0</inkml:trace>
  <inkml:trace contextRef="#ctx1" brushRef="#br2" timeOffset="540012.7134">12699 7298 351 0,'0'0'93'0,"-11"-28"-19"16,11 28-9-16,0 0-2 0,0 0-6 0,11-26-3 15,-11 26-10-15,0 0-8 0,0 0-7 0,0 0 4 16,9-27 6-16,-9 27 7 0,0 0 8 16,0 0 5-16,0 0-3 0,0 0-1 0,0 0-8 15,0 0-6-15,0 0-8 0,0 0-4 0,0 0-5 16,0 0-4-16,0 0-4 0,0 0-2 0,0 0 0 15,0 0-2-15,0 0-1 0,0 0-3 16,0 0-4-16,-6 29-1 0,6-29-4 0,-14 30 3 16,14-30-3-16,-16 45 7 0,4-20 3 0,5 8 8 15,-7-1-3-15,6 5 7 0,-4-3-9 0,7 4-10 16,-4-2 28-16,4 2-31 0,-1-2 26 0,4-1-16 16,2-2-9-16,0 1 5 0,4-1-6 0,0-1 5 15,3 3-7-15,0-1 6 0,3-1-6 16,1 2 7-16,5 2-5 0,0 0 7 15,3 0-6-15,3 0 7 0,-3-5-7 0,4-2 4 16,-3-5-3-16,1 1 5 0,-21-26-2 0,46 35 4 16,-46-35 1-16,49 18 2 0,-22-18 2 0,3-4 0 15,-2-8 2-15,8-6-3 0,1-8 3 0,4-6-5 16,3-7 3-16,0-6-10 0,1-10 4 0,1 0-10 16,0-3 7-16,2-2-8 0,1 2 7 15,1 4-8-15,-6-3 9 0,2 5 8 0,-5 4-25 16,-2 2 26-16,-2 4-27 0,-5 3 10 0,-4 6 4 15,-5 3-6-15,-3 5 4 0,-20 25-3 0,24-39 3 16,-24 39 0-16,9-26 3 0,-9 26-2 0,0 0 3 16,2-28-2-16,-2 28 2 0,-2-25-3 15,2 25 3-15,-1-26-3 0,1 26 1 0,0 0 0 16,-2-28 0-16,2 28 1 0,0 0 1 16,0 0 0-16,0 0 1 0,0 0 1 0,0 0-1 15,0 0 0-15,0 0-2 0,-2 35 1 0,2-9-2 16,-2 11 6-16,-1 7-2 0,-1 7 9 0,-3 7-5 15,2 4-6-15,-2 0 25 0,1 8-24 0,-1-5 19 16,2 0-10-16,1-3-12 0,1-6 6 0,-1-6-7 16,1-6 6-16,1-5-8 0,2-6 4 15,2-5-12-15,-2-28-7 0,7 42-17 0,-7-42-18 16,11 32-28-16,-11-32-23 0,0 0-46 0,0 0-44 16,28 23-51-16,-28-23-124 0,0 0-58 15,33-18 216-15</inkml:trace>
  <inkml:trace contextRef="#ctx1" brushRef="#br0" timeOffset="680274.3139">7639 6913 323 0,'0'0'107'0,"0"0"-20"0,0 0-14 0,0 0 7 15,0 0 0-15,0 0 2 0,0 0-12 16,-27-6-8-16,27 6-10 0,0 0-6 16,0 0-8-16,0 0-6 0,0 0-3 0,0 0-4 31,0 0-3-31,0 0-1 0,0 0-1 0,-26-15 1 0,26 15 4 0,0 0 2 0,0 0-1 0,0 0-5 31,0 0-7-31,0 0-7 0,0 0-4 0,-13 30-3 0,13-30 3 0,-7 28 2 0,7-28 6 0,-10 31 3 31,10-31 4-31,-6 25-2 0,6-25-1 0,0 0-8 0,0 0-3 0,0 0-4 0,0 0-1 32,0 0 0-32,0 0 1 0,0 0 0 0,29 4 0 0,-29-4 2 0,0 0-2 0,26-30 2 0,-26 30-1 15,23-34 1-15,-23 34-3 0,21-33 3 16,-21 33-3-16,18-35 2 0,-18 35-2 0,13-34 3 16,-13 34-2-16,5-25 3 0,-5 25-1 0,0 0 2 15,0 0-1-15,0 0 1 0,-20-24 0 16,20 24-1-16,0 0 0 0,-30-4 0 0,30 4-1 15,0 0 3-15,-35 14 3 0,35-14 1 0,-28 14 2 32,28-14-1-32,-29 25 1 0,29-25-2 0,-21 28 1 0,21-28-4 0,-14 27-1 0,14-27-4 0,0 0 0 31,-7 30-2-31,7-30 2 0,0 0-2 0,1 28 1 0,-1-28-1 0,0 0 3 0,11 35-3 0,-11-35 3 31,0 0-2-31,12 28 0 0,-12-28-2 0,0 0 0 0,0 0-2 0,27 16 2 31,-27-16 1-31,0 0 0 0,27-12 2 0,-27 12-2 0,0 0 3 0,30-35-2 0,-30 35 3 0,17-36-4 16,-17 36 4-16,16-44-4 0,-16 44 4 0,9-44-3 16,-9 44 3-16,4-39-4 0,-4 39 6 0,-4-26-2 31,4 26 7-31,0 0 2 0,-25-19 0 0,25 19-1 0,0 0-4 0,-39-6-2 0,39 6-2 16,-37 6 2-16,37-6 0 0,-39 10 2 0,39-10 2 15,-37 18-1-15,37-18 0 0,-35 23 1 0,35-23-4 16,-27 26 2-16,27-26-4 0,-18 30 2 0,18-30-5 15,-8 34 3-15,8-34-5 0,-2 24 3 16,2-24-4-16,0 0 2 0,17 28-1 0,-17-28 0 16,0 0 1-16,36 13-1 0,-36-13-4 31,34-2-5-31,-34 2-5 0,33-11-9 0,-33 11-9 0,36-19-17 0,-12 17-22 0,-24 2-35 0,32-17-63 16,-35-8-70-16,3 25-199 0,28-12-9 0,-28 12 335 15</inkml:trace>
  <inkml:trace contextRef="#ctx1" brushRef="#br0" timeOffset="681415.0007">7584 7587 393 0,'0'0'61'0,"0"0"0"0,0 0-3 0,0 0-1 0,0 0 2 0,0 0 1 0,26-21-2 0,-26 21 0 32,0 0 5-32,0 0 6 0,0 0 3 0,0 0 2 0,0 0-5 0,0 0-8 0,0 0-6 15,0 0-14-15,0 0-7 0,0 0-6 16,0 0-4-16,0 0 2 0,0 0 1 0,0 0-2 31,0 0-2-31,-26-3-4 0,26 3-19 0,0 0 10 0,0 0-17 0,-21 26 12 0,21-26-1 0,-15 41-1 16,8-11 4-16,-1 3-2 0,2 7 10 0,-1-1-6 15,2 4 7-15,-2-3-8 0,1-1 7 16,-1-6-6-16,4 2 3 0,-2-6-7 0,1-3 4 16,4-26-5-16,-9 41 3 0,9-41-4 0,-7 26 2 31,7-26-3-31,0 0 2 0,0 0 0 0,0 0-2 0,0 0 0 0,0 0-2 0,0 0 0 0,0 0-2 16,0 0 1-16,0 0 1 0,0 0 1 0,0 0-1 15,9-46 2-15,-2 16-5 0,4-7 5 16,1-3-5-16,4-1 6 0,0 1-6 15,2-3 6-15,-2 3-6 0,-2 1 7 0,-2 0-6 32,-1 4 5-32,-6 4-6 0,0 1 6 0,-5 3 10 0,0 27-30 0,-3-39 32 0,3 39-32 0,0 0 17 15,-11-26 3-15,11 26-2 0,0 0 1 0,0 0 0 16,0 0-2-16,-30 16 0 0,30-16 17 0,-18 40-31 16,9-10 31-16,-3 7-29 0,1 4 11 0,-1 3 6 15,0 3-8-15,1 1 8 0,-1 1-8 16,1 2 8-16,0 2-5 0,1-2 8 0,1-1-7 15,2-5 7-15,0-2-8 0,0-3 6 0,1-5-6 16,3-3 6-16,1-7-5 0,2-25 3 16,4 30-5-16,-4-30 1 0,0 0-2 0,0 0 0 31,0 0 3-31,24-9-2 0,-24 9 4 0,25-48-4 0,-9 6 5 0,2-11-6 0,3-14 6 31,4-5-10-31,0-7 11 0,1 3-11 0,1 4 11 16,-6 8-9-16,-1 6 9 0,-8 9-9 0,-1 9-12 15,-8 8 30-15,1 7-31 0,-4 25 32 0,-4-32-12 16,4 32-2-16,0 0 5 0,0 0 0 0,0 0 0 0,0 0 0 0,-26 7-6 0,26-7-13 0,-20 41 29 16,6-13-28-16,-2 9 28 0,-2 2-12 0,-1 3-7 15,-1-1 7-15,3-1-6 16,-1-1 5-16,2-4-5 0,4-5 4 0,12-30-4 31,-16 41 1-31,16-41-15 0,0 0-15 0,0 0-31 16,0 0-36-16,33 15-53 0,-35-43-89 0,34 7-299 15,-5 4 38-15,-13-20 322 0</inkml:trace>
  <inkml:trace contextRef="#ctx1" brushRef="#br0" timeOffset="639147.14">7610 7483 830 0,'0'0'133'0,"0"0"-53"0,0 0-2 0,0 0-3 15,0 0 3-15,0 0-5 0,0 0-14 0,0 0-13 16,0 0-9-16,0 0-10 0,0 0-3 0,0 0-4 15,-24 32 1-15,24-32 17 0,-25 44-34 0,7-10 32 16,2 6-33-16,-3 8 6 0,1 4 6 0,-3 1-11 16,1 5 5-16,-1-1-10 0,5-1 6 0,2-3-10 15,3-5 8-15,6-10-7 0,1-11 0 16,4-27-21-16,8 31-22 0,-8-31-41 16,0 0-49-16,51 18-79 0,-51-18-168 0,26-48-103 15,10 26 179-15</inkml:trace>
  <inkml:trace contextRef="#ctx1" brushRef="#br0" timeOffset="639319.0238">7469 6892 1660 0,'-41'15'53'0,"41"-15"-9"0,0 0-33 0,0 0-10 15,0 0-5-15,0 0-4 0,0 0-8 0,0 0-14 16,0 0-23-16,0 0-42 0,32-8-82 15,-36-19-147-15,4 27-226 0,38-28 54 16,-38-11 481-16</inkml:trace>
  <inkml:trace contextRef="#ctx1" brushRef="#br2" timeOffset="535687.83">6667 6478 970 0,'0'0'75'0,"-31"-18"-16"16,31 18-17-16,-28-19-7 0,28 19-2 16,-27-14-2-16,27 14-5 0,-28-14-7 0,28 14-5 15,-35-13-6-15,35 13-4 0,-45-9 1 0,19 4 9 16,26 5 9-16,-53-5 11 0,53 5 7 0,-52-4 1 16,52 4-1-16,-53 0-3 0,28 4-3 15,-5-4-6-15,4 3-5 0,-4-1-6 0,3 5-3 16,-1-2-4-16,-1 3-1 0,-1-3-4 0,0 4 0 15,-2 1-2-15,2 1 1 0,-3 3-2 16,1 0 2-16,-2 5-4 0,-1 2 4 0,-4 6-5 0,-2 3 6 16,-2 2 12-16,1 4-26 0,-2 3 29 0,1 5-25 15,-3 2 12-15,4 3 7 0,-3 2-8 0,5 2 7 16,-1-2-10-16,4 0 5 16,1-1-8-16,4-3 4 0,2 3-7 0,4-3 7 15,1-5-6-15,2 1 5 0,2-5-5 0,1 3 5 16,4-2-5-16,0-1 5 0,2-4-4 0,2 1-8 15,3-5 28-15,4-3-26 0,1-3 25 0,6 3-15 16,1-1-4-16,4 0 2 0,4 1-3 0,3 1 3 16,4 2-3-16,3-4 3 0,2 6-2 0,2-2 2 15,3 0-5-15,2 3 5 0,4 3-4 16,1 1 6-16,3 0-4 0,1 1 4 0,-4-2-7 16,4-5 4-16,-2 1-4 0,2 3 5 0,2-3-6 15,-2 0 5-15,5-6-13 0,0-7-5 16,8-4-15-16,-3-15-17 0,13 3-33 0,-10-31-38 15,33 10-88-15,-22-43-200 0,30-17-121 0,15-8 114 16,-11-43 415-16</inkml:trace>
  <inkml:trace contextRef="#ctx1" brushRef="#br2" timeOffset="531401.1396">3309 2855 336 0,'0'0'6'16,"17"-28"-4"-16,-17 28-1 0,0 0 0 0,18-34 2 16,-18 34 15-16,0 0 22 0,0 0 9 0,0 0 10 15,-12-26-13-15,12 26-9 0,-27-2-5 16,27 2 10-16,-42 5 8 0,42-5 10 0,-55 13 0 15,26 1 2-15,-10-5-8 0,4 8 1 0,-9-6-6 16,-1 12 4-16,-6-7-4 0,1 8 3 0,-6-4 14 16,4 8-20-16,-4-7 5 0,4 9-40 0,-3-6 7 15,4 6-19-15,-2-1 10 0,7 2 2 16,-4 3-8-16,6 1 3 0,0-2-7 0,-1 4 6 16,3-1-7-16,5 1 6 0,3-2-6 15,4 2 5-15,7-5-6 0,2-3 5 0,7-4-5 16,14-25 3-16,-13 37-6 0,13-37 2 0,7 25-3 15,-7-25 3-15,29 24 0 0,-29-24 3 0,47 22-1 16,-15-14 2-16,7-1-1 0,4-1 0 0,6-3 1 16,4 3 0-16,6-1-1 0,-1-2 1 0,6 4-2 15,3-1 1-15,-1 4-2 0,-1 1 2 16,5 8-2-16,-1 2 3 0,-4 4-6 16,-3 1 7-16,-7 3-6 0,-5-5-1 0,-6 11 11 15,-5-5-33-15,-5 6 32 0,-10-3-26 0,-4 1 18 16,-8 4 7-16,-6 1-5 0,-6 3 8 0,-8 2-5 15,-4 0 20-15,-11-5 3 0,-2 5 13 0,-12-9 2 16,3 9 5-16,-13-7-4 0,2 7 7 0,-11-7-13 16,-3 6 0-16,-10-5-17 0,-2 6-1 15,-5-1-12-15,-2 2 4 0,2 1-10 0,-2-5-12 16,4 1 27-16,6-5-29 0,6-5 26 0,6-6-18 16,13-6-15-16,4-13-15 0,39-7-26 0,-42 1-40 15,42-1-66-15,0 0-68 0,23-49-288 0,10 28 50 16,-4-41 423-16</inkml:trace>
  <inkml:trace contextRef="#ctx1" brushRef="#br2" timeOffset="532182.3928">4230 2813 916 0,'0'0'30'0,"0"0"-19"0,0 0-10 16,0 0 5-16,0 0 9 0,0 0 6 0,0 35 6 16,-4-10 10-16,4 8-15 0,-7 9 12 0,2 8-22 15,-6 2 10-15,2 10-10 0,-5 1 17 0,5 13 13 16,-5 0-6-16,5 12 16 0,-7-2-21 0,9 8 12 15,-7-3-19-15,3 6-5 0,-1-7 18 16,3 9-23-16,-3-13 20 0,6 0-7 0,-3-12-14 16,4-3 7-16,2-12-14 0,-1-4 7 15,4-11-14-15,2-12 4 0,1-6-6 0,-3-26 3 16,0 0-1-16,29 28 2 0,-29-28 0 0,28-3 5 16,-28 3 6-16,35-21 2 0,-35 21 5 0,43-50-5 15,-18 12 1-15,1-6-11 0,3-9 4 0,1-2-10 16,0-1 9-16,2-1-9 0,1 1 9 0,1 5-9 15,-4 3 6-15,0-1-7 0,-1 10-11 0,-3 2 29 16,1 11-30-16,-2 5 32 0,-25 21-17 16,40-25-2-16,-40 25 0 0,32 0 0 15,-32 0 1-15,30 28 1 0,-14-1 17 0,0 8-31 16,-2 9 29-16,-1 5-28 0,-3 2 9 0,-1 8 9 16,0-1-9-16,-4 0 8 0,1 0-9 0,1-5 8 15,0-4-14-15,2-8-1 0,7-4-18 0,-2-13-11 16,11 4-25-16,-25-28-41 0,51 34-23 15,-51-34-31-15,67 12-51 0,-37-19-68 0,0-16-139 16,24 22 182-16,-28-38 237 0</inkml:trace>
  <inkml:trace contextRef="#ctx1" brushRef="#br2" timeOffset="532698.041">5820 3919 656 0,'-28'-7'208'0,"28"7"-163"0,0 0-3 0,-39-39 18 16,39 39 8-16,-27-28-12 0,27 28 11 15,-30-25-28-15,30 25 10 0,-39-19-4 0,39 19-2 16,-43-13-3-16,43 13-5 0,-42 0-4 15,42 0-6-15,-43 13-7 0,43-13-2 0,-44 30-4 16,44-30-20-16,-44 45 35 0,24-11-33 0,-3 1 33 16,6 6-9-16,-5 1-7 0,7 5 7 0,0-1-10 15,3 4 5-15,1-3-10 0,6 1 6 16,0-1-7-16,5-1 8 0,3-7-6 0,4-4 6 16,4-7-8-16,5-3 4 0,-16-25-4 0,46 32 4 15,-16-24-2-15,4-4 0 0,3-6 0 0,4-5-2 16,1-5 2-16,1-8-5 0,1-1 4 0,0-5-4 15,-3-6 4-15,1 0-5 0,-4-5 6 0,-5 2-6 16,-6-2 6-16,-9 2-6 0,-8-4 3 0,-5-1-8 16,-5-4 4-16,-3 0-9 15,-4-2 6-15,-6-3-7 0,-1-1-7 0,-5 4 30 16,-2 4-24-16,-4 3 30 0,-4 8-11 0,-1 3-6 16,-2 3 5-16,-1 7-3 0,3 6 2 0,0 7-2 15,3 6-1-15,2 6-1 0,25-7-3 0,-42 34 1 16,24-6-16-16,-1 2-8 0,8 16-8 0,-7-9-52 15,20 17-3-15,-18-22-84 0,32 23-38 0,-21-9-215 16,5-46-49-16,42 61 326 0</inkml:trace>
  <inkml:trace contextRef="#ctx1" brushRef="#br2" timeOffset="533166.8216">6466 4028 809 0,'0'0'97'0,"-26"-7"-10"0,26 7-11 0,0 0 7 15,0 0-6-15,-27-4-20 0,27 4-19 16,0 0-20-16,0 0-8 0,-14 34-6 0,14-34 2 15,-9 46 3-15,7-9 12 0,-3 3 1 16,3 11 6-16,-1 2-13 0,3 10 13 0,-5-1-11 16,5 1 9-16,-4-4-11 0,4-3 7 0,-2-10-6 15,4-4 12-15,-2-16-5 0,0-26-5 0,5 34-13 16,-5-34-1-16,0 0 4 0,0 0 0 0,32-9 9 16,-32 9 6-16,30-35 7 0,-12 3-4 15,-4-14 1-15,2-10-18 0,2-9 2 16,0-7-11-16,-1-4 9 0,1 5-8 0,-4 1 9 0,-2 8-8 15,-4 4 11-15,-3 2-9 0,-3 5 7 0,-2 3 9 16,0 6-26-16,-2 7 23 0,0 10-27 0,2 25 12 16,0-25 1-16,0 25 0 0,0 0-1 15,0 0-1-15,0 0-4 0,0 0 0 16,0 0-1-16,0 0 2 0,32 37 2 0,-32-37-17 16,50 29 13-16,-17-17-22 0,10-5 5 0,5-11 7 15,14-3-35-15,-4-19-8 0,25 8-65 0,-17-34-97 16,40 7-249-16,-10 1-84 0,-8-19 214 0</inkml:trace>
  <inkml:trace contextRef="#ctx1" brushRef="#br2" timeOffset="533635.5789">8000 2880 970 0,'0'0'44'15,"0"0"-29"-15,7-25-13 0,-7 25-3 0,0 0 3 16,0 0 11-16,0 0 20 0,0 0 18 0,0 0 9 16,20 35 7-16,-20-35 4 0,9 49-16 0,-9-19 8 15,7 14-30-15,-7-3 11 0,7 19-16 16,-9-2 8-16,9 11 5 0,-7 5-23 0,5 8 7 15,-6 3-12-15,-1 6 12 0,-5 6-15 0,0 2-7 16,-2 1 8-16,0 1-22 0,4-6 20 0,-1-5-2 16,1-4-13-16,1-5 9 0,1-5-11 15,1-8 6-15,4-6-21 0,-4-14-11 0,9-3-32 16,-7-20-18-16,18 9-36 0,-18-34-121 0,0 0-25 16,28 26-150-16,-28-26-23 0,37-14 405 15</inkml:trace>
  <inkml:trace contextRef="#ctx1" brushRef="#br2" timeOffset="533854.3386">7706 3794 1256 0,'-26'24'389'0,"26"-24"-310"16,0 0-33-16,-25-7-23 0,25 7-12 15,0 0-5-15,0 0 4 0,0 0 8 0,44 13 7 16,-16-12 2-16,13-2-6 0,5-6-7 0,11-9-10 15,7-7 0-15,5-9-6 0,9-5 0 0,5-9-11 16,5 2-6-16,1-7-14 0,5 9-6 0,-9-9-23 16,10 12-29-16,-18-14-55 0,22 36-94 15,-37-19-190-15,12 10-92 0,8 21 189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customXml" Target="../ink/ink18.xml"/><Relationship Id="rId7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19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emf"/><Relationship Id="rId5" Type="http://schemas.openxmlformats.org/officeDocument/2006/relationships/customXml" Target="../ink/ink4.xm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8.xml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11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customXml" Target="../ink/ink15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5812705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Visit switches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switch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conductors and insulators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conductors and insulators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circuit to test things and then make a summary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things are conductors and insulators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functions of equipment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actually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Build a circuit from a description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instructions for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look ahead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Drysdale’s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lesson tomorrow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coming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4080" y="772200"/>
              <a:ext cx="4732200" cy="4494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3280" y="769680"/>
                <a:ext cx="4745520" cy="451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56080" y="2449800"/>
              <a:ext cx="3154320" cy="2802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2040" y="2447280"/>
                <a:ext cx="3177720" cy="281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658240" y="2311200"/>
              <a:ext cx="2659680" cy="770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3480" y="2295720"/>
                <a:ext cx="2676960" cy="80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20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306360"/>
              <a:ext cx="8624160" cy="478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293040"/>
                <a:ext cx="8655120" cy="481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550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0080" y="306360"/>
              <a:ext cx="8624160" cy="6000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293040"/>
                <a:ext cx="8655120" cy="60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900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000" y="284040"/>
              <a:ext cx="8041680" cy="3795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440" y="269280"/>
                <a:ext cx="8069760" cy="381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85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212322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971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791518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8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65274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98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43520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36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27140"/>
              </p:ext>
            </p:extLst>
          </p:nvPr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</a:t>
                      </a:r>
                      <a:r>
                        <a:rPr lang="en-NZ" baseline="0" dirty="0" smtClean="0"/>
                        <a:t> the voltage ACROSS two points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75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" y="152402"/>
          <a:ext cx="89154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Name of equipment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Symbol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What the</a:t>
                      </a:r>
                      <a:r>
                        <a:rPr lang="en-NZ" baseline="0" dirty="0" smtClean="0"/>
                        <a:t> function is (What it actually DOES 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Switch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current on or off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Resistor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Lamp (Light bulb)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Turns electrical energy into heat and light energy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Voltmeter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</a:t>
                      </a:r>
                      <a:r>
                        <a:rPr lang="en-NZ" baseline="0" dirty="0" smtClean="0"/>
                        <a:t> the voltage ACROSS two points</a:t>
                      </a:r>
                      <a:endParaRPr lang="en-NZ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NZ" dirty="0" smtClean="0"/>
                        <a:t>Ammeter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Measures the current THROUGH</a:t>
                      </a:r>
                      <a:r>
                        <a:rPr lang="en-NZ" baseline="0" dirty="0" smtClean="0"/>
                        <a:t> the ammeter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82320" y="994680"/>
              <a:ext cx="4440600" cy="5231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4040" y="982800"/>
                <a:ext cx="4458240" cy="525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97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4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00B050"/>
                </a:solidFill>
              </a:rPr>
              <a:t>Build a series circuit with a power supply, two lamps and one switch. After you have built it, draw the circuit diagram</a:t>
            </a:r>
            <a:endParaRPr lang="en-NZ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6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rgbClr val="FFC000"/>
                </a:solidFill>
              </a:rPr>
              <a:t>Build circuits from descriptions</a:t>
            </a:r>
            <a:endParaRPr lang="en-NZ" sz="5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00B050"/>
                </a:solidFill>
              </a:rPr>
              <a:t>Build a series circuit with a power supply, two lamps and one switch. After you have built it, draw the circuit diagram</a:t>
            </a:r>
            <a:endParaRPr lang="en-NZ" sz="40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7180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rgbClr val="7030A0"/>
                </a:solidFill>
              </a:rPr>
              <a:t>Build a parallel circuit with a power supply, one lamp and one switch in one of the two branches. In the other branch put two lamps. After you have built it, draw the circuit diagram</a:t>
            </a:r>
            <a:endParaRPr lang="en-NZ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640" y="197640"/>
              <a:ext cx="8427600" cy="416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520" y="184680"/>
                <a:ext cx="8445240" cy="419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398560" y="1437480"/>
              <a:ext cx="3396600" cy="832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83440" y="1423080"/>
                <a:ext cx="3424680" cy="86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644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3480" y="285120"/>
              <a:ext cx="7213320" cy="5353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0160" y="275760"/>
                <a:ext cx="7232040" cy="537708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214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63640" y="260640"/>
              <a:ext cx="8279280" cy="3462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0320" y="250560"/>
                <a:ext cx="8301960" cy="348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759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5275080" cy="2002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5303520" cy="202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89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754920" y="995400"/>
              <a:ext cx="5275080" cy="4257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2680" y="988200"/>
                <a:ext cx="5303520" cy="427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74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968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9800" y="4141080"/>
              <a:ext cx="18000" cy="2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3320" y="4138560"/>
                <a:ext cx="280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4920" y="995400"/>
              <a:ext cx="2489040" cy="77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680" y="988200"/>
                <a:ext cx="2503800" cy="79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810040" y="5252400"/>
              <a:ext cx="360" cy="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00680" y="52430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816560" y="2138760"/>
              <a:ext cx="4213440" cy="9432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1080" y="2125080"/>
                <a:ext cx="4245120" cy="9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17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5030</TotalTime>
  <Words>472</Words>
  <Application>Microsoft Office PowerPoint</Application>
  <PresentationFormat>On-screen Show (4:3)</PresentationFormat>
  <Paragraphs>102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335</cp:revision>
  <dcterms:created xsi:type="dcterms:W3CDTF">2006-08-16T00:00:00Z</dcterms:created>
  <dcterms:modified xsi:type="dcterms:W3CDTF">2015-05-18T00:05:26Z</dcterms:modified>
</cp:coreProperties>
</file>