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75" r:id="rId2"/>
    <p:sldId id="260" r:id="rId3"/>
    <p:sldId id="462" r:id="rId4"/>
    <p:sldId id="463" r:id="rId5"/>
    <p:sldId id="464" r:id="rId6"/>
    <p:sldId id="465" r:id="rId7"/>
    <p:sldId id="466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794" autoAdjust="0"/>
    <p:restoredTop sz="94660"/>
  </p:normalViewPr>
  <p:slideViewPr>
    <p:cSldViewPr>
      <p:cViewPr varScale="1">
        <p:scale>
          <a:sx n="85" d="100"/>
          <a:sy n="85" d="100"/>
        </p:scale>
        <p:origin x="1170" y="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13T02:49:31.954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8863 4246 823 0,'0'0'40'0,"0"0"-18"16,-27 16-6-16,27-16 2 0,0 0 10 0,0 0 10 15,0 0 8-15,-9 27 4 0,9-27 1 16,-2 31-2-16,6-4 0 0,-4-27-7 0,0 53-3 15,0-27-11-15,4 4-1 0,-4-30-9 0,7 44-1 16,-7-44-8-16,19 25 5 0,-19-25 11 0,37 5 18 16,-12-21 17-16,19-2 1 0,1-27-2 0,20-14-23 15,6-22-3-15,14-14-22 0,9-14 8 0,9-5-4 16,8-6-18-16,1 0 14 0,1-1-16 16,2 4-2-16,-5 3 10 0,-9-2-31 0,-9 19-13 15,-19-7-36-15,1 32-76 0,-35-18-62 0,14 23-241 16,-17 14-60-16,-17-9 218 0</inkml:trace>
  <inkml:trace contextRef="#ctx0" brushRef="#br0" timeOffset="765.7332">7632 6374 901 0,'-27'-27'112'0,"27"27"-70"15,0 0-28-15,0 0-5 0,0 0 3 0,0 0 5 16,0 0 6-16,0 0 4 0,0 0 0 16,0 0 1-16,0 0-1 0,0 0 0 0,0 0-1 15,0 0-2-15,0 0-3 0,0 0-2 0,0 0 9 16,0 0 11-16,0 0 6 0,2 25 9 0,-2-25-13 15,7 58-3-15,-7-14-16 0,2 9-1 0,-4 2 6 16,-2 6-30-16,-1-3 25 0,0 1-28 0,0-14 8 16,1-4 7-16,6-15-6 0,-2-26 1 15,0 0 6-15,51-10 6 0,-12-36 12 0,23-30 14 16,20-35-22-16,22-30 10 0,27-33-17 16,25-22-15-16,18-11 4 0,13-10-1 0,17 0-3 15,1 3 3-15,10 2-6 0,-5-3-9 0,-1 9-18 16,-12-2-26-16,1 22-33 0,-24-15-78 0,8 53-75 15,-49-11-67-15,-7 38-201 0,-6 42 88 0,-47-16 424 16</inkml:trace>
  <inkml:trace contextRef="#ctx0" brushRef="#br1" timeOffset="2.01672E6">8430 7999 588 0,'-28'-7'75'0,"28"7"-6"0,0 0-6 16,0 0 2-16,-34 7 1 0,34-7-1 0,0 0-3 31,-21 30 0-31,21-30-6 0,-19 32 0 16,19-32-7-16,-18 35 1 0,18-35-3 0,-14 32 0 15,14-32-4-15,0 0-7 0,0 0-10 0,0 0-7 16,0 0 5-16,0 0 11 0,46-5 10 0,-2-2 2 16,4-16-3-16,14-4-15 0,5-10-3 0,9-3-11 15,4-8 0-15,2-1-10 0,4-4 4 0,1 4-10 16,-5 1 5-16,-6 3-6 0,-11 4 4 0,-4 0 7 15,-7 3-29-15,0-6 21 16,4-9-35-16,-1-16-6 0,15-7-23 0,-6-31-49 16,33 8-52-16,-12-52-110 0,39-1-247 0,15-3 19 15,-4-29 382-15</inkml:trace>
  <inkml:trace contextRef="#ctx0" brushRef="#br1" timeOffset="2.01808E6">11571 9391 896 0,'0'0'84'16,"0"0"-28"-16,-11-28-20 0,11 28 2 15,0 0-4-15,0 0 30 0,0 0-14 0,0 0 15 16,0 0-11-16,0 0-14 0,0 0-11 0,0 0-8 16,0 0 16-16,2 54-28 0,-2-10 35 0,1 16-23 15,-4-2 9-15,-1 13 9 0,-4-4-12 0,0 3 10 16,-2-12-15-16,6-7 5 0,1-16-14 0,3-35 0 16,19 30-2-16,11-33 3 0,18-20 6 0,25-23-1 15,26-30 8-15,27-29-17 0,28-34-6 16,26-20 5-16,29-15-17 0,16-6-5 0,22 6-15 15,-8-13-66-15,17 29-104 0,-47-22-180 16,2 25-211-16,-20 18 52 0,-49-13 483 0</inkml:trace>
  <inkml:trace contextRef="#ctx0" brushRef="#br1" timeOffset="2.01992E6">1075 11267 732 0,'0'0'101'0,"11"-39"-68"16,-11 39-30-16,26-34-5 0,-26 34 3 0,36-21 2 15,-36 21-9-15,44-10 20 0,-44 10-14 16,50-4 18-16,-22 4-3 0,4 4 4 0,2-3-1 0,3 5 3 0,4-6 19 0,5 7-18 15,3-7 19-15,6 7-20 0,7-7 0 0,7 1-1 16,4-2-26-16,10-3 20 0,7 1-25 16,8-1 18-16,4 1-1 0,8-3-2 0,7 1-1 15,5 0-1-15,8 0 0 0,4-1-2 0,3 1-1 16,6 1 0-16,4-1 2 0,5 2-1 0,2-3 1 16,2 1 3-16,5-2 6 0,4 3 6 0,9-6 8 15,3 5 0-15,2-6-3 0,8 4-4 0,1-4-3 16,5 1-1-16,6-2-1 0,6-4-2 15,2 5 2-15,9-1-2 0,7-2 6 16,1 3-1-16,-1-1 0 0,5-1-3 0,1 5-2 16,1-1-2-16,2 0 1 0,2 4-2 0,3-2 2 15,4 5-1-15,2-3 2 0,3 3 2 0,-2 2-3 16,8 0 1-16,1 3-2 0,-2 1 1 0,-3-1 1 16,2 6-1-16,0 2 0 0,5 3-2 0,-7 0-1 15,-2 2 5-15,-3-2 0 0,1 2 3 16,0-4-4-16,-1 6 1 0,0-1-5 0,-1 3 3 15,-4-1-4-15,1 4 3 0,-2-4-3 0,2 1 4 16,0-4-2-16,6 1 1 0,4-3-4 0,6 2 2 16,4-5 18-16,5-2-33 0,-4-4 37 15,9-2-35-15,1 1 12 0,1-4 0 0,1 0 0 16,-4-4 0-16,-1 4 1 0,2-3 4 0,-5 1-1 16,-2 0 1-16,0-1-18 0,-1 1 17 15,1-1-18-15,-2 1 33 0,-8-4-15 0,5 3 14 16,-4-4-13-16,-3 2-3 0,-4-6 3 0,-5 0-3 15,-2-4 1-15,-4-1-6 0,-6-2 2 0,-3 1-4 16,-6-1 2-16,-2 0 0 0,-11 2 1 0,-3 2-2 16,-13 2 2-16,-5 0-3 0,-9 5-4 0,-16 0-6 15,-8 1-6-15,-8 1-11 0,-14 7-9 16,-16-6-10-16,-2 11-13 0,-22-10-6 16,2 15-16-16,-22-14-15 0,5 18-25 0,-29-19-36 15,9 24-44-15,-26-11-150 0,-30-10-23 0,52 25 146 16</inkml:trace>
  <inkml:trace contextRef="#ctx0" brushRef="#br1" timeOffset="2.02096E6">18603 11203 619 0,'0'0'116'0,"0"0"-90"0,-30-12-21 15,30 12-5-15,0 0 3 0,0 0 4 0,-16-25 1 16,16 25-9-16,0 0 7 0,0 0-12 16,6-26 6-16,-6 26 2 0,0 0-2 0,26-23 1 15,-26 23 0-15,0 0 2 0,37-27 0 0,-37 27 5 16,32-17 8-16,-32 17 7 0,34-20 9 16,-34 20 6-16,35-19 5 0,-35 19 1 0,29-16 0 15,-29 16-3-15,0 0-1 0,0 0-3 0,30-16 3 0,-30 16 4 16,0 0 5-16,0 0 0 0,0 0-2 0,0 0-7 15,0 0-9-15,0 0-8 0,0 0-5 0,0 0-3 16,0 0-2-16,0 0-2 0,0 0-2 16,0 0-5-16,0 0-1 0,0 0-2 0,-30 0-2 15,30 0 1-15,-25 7-1 0,25-7-1 16,-35 9 2-16,35-9-1 0,-48 16 2 0,21-7-2 16,-1 0 2-16,-2 1-2 0,-2 1 2 0,-4 1-1 15,-1-3 1-15,-5 1-2 0,-8 6 1 0,-5-2-3 16,-10 2 3-16,-8 0-4 0,-8 5 6 0,-8 0 19 15,-7 2-30-15,-10 2 38 0,-9 1-33 0,-9 4 12 16,-7 4 4-16,-11 1-5 0,-3 4 6 16,-14 1-8-16,-2 6 7 0,-11-4-9 0,-11 9 9 15,-4 0-8-15,-10 2 9 0,-7 2-9 0,-5-1 8 16,-9 3-7-16,-5 1 7 0,-5 2-9 0,-6 5-10 16,-1 0 26-16,-6 6-26 0,-2-3 26 0,-3 1-4 15,0-2-11-15,-2 3 10 0,-4 4-12 0,-6-1 11 16,-3 2-10-16,-3 1 12 0,-1-4-15 0,4 0 10 15,-6 4 5-15,0 0-20 16,1 0 19-16,-2 3-24 0,-1-3 5 0,-2 3 5 16,-5-2-7-16,2 3 12 0,-6-1-16 0,3 0 16 15,-4 4-10-15,-4 0 10 0,-2 3 8 0,2 4-21 16,5 0 20-16,0 6-18 0,4 0 4 0,1-3 14 16,1 0-11-16,6-1 12 0,-5 1-15 0,6 1 2 15,8-5 17-15,13-2-17 0,13-10 19 16,15-6-11-16,14-10-12 0,15-6 3 0,17-6-20 15,11-5-7-15,19 2-37 0,0-18-31 0,31 14-40 16,-12-36-66-16,44 18-172 0,-3-11-141 0,4-17 71 16,34 17 444-16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13T02:38:32.707"/>
    </inkml:context>
    <inkml:brush xml:id="br0">
      <inkml:brushProperty name="width" value="0.05292" units="cm"/>
      <inkml:brushProperty name="height" value="0.05292" units="cm"/>
      <inkml:brushProperty name="color" value="#92D05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context xml:id="ctx1">
      <inkml:inkSource xml:id="inkSrc10">
        <inkml:traceFormat>
          <inkml:channel name="X" type="integer" max="4095" units="cm"/>
          <inkml:channel name="Y" type="integer" max="4095" units="cm"/>
          <inkml:channel name="T" type="integer" max="2.14748E9" units="dev"/>
        </inkml:traceFormat>
        <inkml:channelProperties>
          <inkml:channelProperty channel="X" name="resolution" value="147.94075" units="1/cm"/>
          <inkml:channelProperty channel="Y" name="resolution" value="260.82803" units="1/cm"/>
          <inkml:channelProperty channel="T" name="resolution" value="1" units="1/dev"/>
        </inkml:channelProperties>
      </inkml:inkSource>
      <inkml:timestamp xml:id="ts1" timeString="2015-05-13T02:38:43.259"/>
    </inkml:context>
    <inkml:brush xml:id="br2">
      <inkml:brushProperty name="width" value="0.05292" units="cm"/>
      <inkml:brushProperty name="height" value="0.05292" units="cm"/>
    </inkml:brush>
    <inkml:brush xml:id="br3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1973 990 427 0,'-14'-30'30'0,"14"30"-12"0,0 0 6 16,0 0 13-16,-5-30 8 0,5 30 8 0,0 0-8 16,0 0-4-16,0 0-10 0,0-25 1 0,0 25-3 15,0 0 4-15,0 0-3 0,0 0 1 0,0 0-4 16,0 0-2-16,0 0-6 0,0 0 10 0,0 0 11 15,0 0 12-15,-4 35 5 16,11-8-6-16,-7-27-19 0,7 56-7 0,-1-19 4 16,3 6-16-1,-1 6 10-15,1 2-28 0,-3-4 9 0,-1 10-10 16,-5-6 6-16,0 3 7 0,-2-2-9 0,-1-3 7 16,-3-2-7-16,1-1 6 0,0-7-6 0,-1-7 5 15,3-8-3-15,3-24 3 0,-2 29-2 0,2-29 1 0,0 0-1 16,0 0 2-16,0 0 3 0,0 0 3 15,0 0 3-15,21-36-3 0,-14 8 1 0,0-16-9 16,2-2 4-16,2-3-8 0,-2-4 9 0,0 7-9 0,-4-3 10 16,-2 0-6-16,-4 3 9 0,-1-2 13 0,-2-6-31 15,3 4 30-15,-3-8-31 0,1 4 8 0,3-4 9 16,1 1-11-16,5 1 10 0,2 0-11 0,7 3 10 16,1-2-9-16,7 4 7 0,3 3-6 0,4 8 6 15,6 3-7-15,1 5 6 0,0 4-6 16,2 3 4-16,-2 10-2 0,-1 0 1 0,-4 8 0 15,-4 6-2-15,0 2 1 0,-28-1-2 0,43 18 1 16,-43-18-1-16,33 39 2 0,-18-13-4 0,-8 1 4 16,0 8-11-16,-7-2 4 0,-2 10-9 0,-9-3 7 15,-1 6-2-15,-8 0 11 0,-4 1-6 0,-5 1 9 32,-1-1-7-32,-3-1 8 0,-1 0-7 0,-2-4 7 0,1 0 13 0,3-5-12 0,0 0 13 31,4-7-33-31,3-3 16 0,25-27-15 0,-37 37 15 0,37-37 3 0,-25 21-1 0,25-21 4 0,0 0 3 15,0 0 0-15,0 0-1 0,0 0-4 16,0 0-3-16,0 0-2 0,0 0 4 0,0 0 3 16,0 0 3-16,25 0 3 0,-25 0-3 0,34-4-3 15,-34 4-2-15,47 0-2 0,-20 4 0 16,0 3 2-16,-1-4-3 0,1 10 1 0,1-3-3 16,2 4 2-16,-2 4-2 0,1 0 2 0,-3 5-5 31,-1 3 4-31,-2 0-8 0,-2 4-7 0,2 6-21 0,-7-8-15 0,13 19-54 0,-22-20-34 0,21 19-77 15,-19 1-192-15,-9-47-4 0,41 62 331 0</inkml:trace>
  <inkml:trace contextRef="#ctx0" brushRef="#br0" timeOffset="390.6296">2875 1191 1214 0,'-20'24'59'0,"20"-24"-40"0,0 0-19 0,0 0-5 0,-12 25 2 15,12-25 4-15,0 0 8 0,41 14 9 0,-17-7 6 16,3-11 5-16,8 8-3 0,-1-11-6 0,7 3-8 31,-1-6-5-31,5-2-5 0,1-3 0 0,0-2-2 16,0-1 8-16,2-1 19 0,-9-2-33 0,-2 3 35 0,-5-3-36 0,-6 2 15 31,-26 19 9-31,41-34 7 0,-41 34 8 0,14-26 1 16,-14 26-3-16,0 0-11 0,-16-28-6 0,16 28-9 15,-26-15-2-15,26 15-4 0,-43-3 0 0,15 6 0 16,-4 10 0-16,-3 1 2 0,-3 5-3 0,-2 4 5 16,-1 2-4-16,0 3 5 0,2 2 16 0,2 3-29 0,3 1 32 0,4 1-30 0,4-1 9 31,4-3 4-31,6-1-6 0,6-2 2 0,8 1-5 0,2-7 4 0,0-22-5 0,23 46 0 0,-23-46-15 15,46 37-14-15,-7-16-33 0,-7-21-30 0,28 16-69 16,-19-33-85-16,30-1-254 0,5 6 38 16,-9-25 401-16</inkml:trace>
  <inkml:trace contextRef="#ctx0" brushRef="#br0" timeOffset="718.7595">4183 868 1381 0,'-42'7'26'0,"-4"2"-8"16,5 7 12-16,-8-4 8 0,8 11 10 0,-7-7-12 15,4 12-8-15,-2-5-12 0,5 2 0 0,7-2-6 0,10-2 1 0,24-21-8 0,-27 28 0 16,27-28-6-16,0 0 0 0,11 32 18 31,-11-32-35-31,35 19 35 0,-5-12-34 0,7-3 18 16,9-1 2-16,2-3-1 0,4 0 0 0,-3 2 0 15,-1-4-13-15,2 6-4 0,-11-1 0 0,3 4 0 16,-14 6 14-16,-28-13 2 0,39 24 1 0,-39-24-1 0,13 39 5 0,-13-39 1 0,-6 55 9 31,-10-24-1-31,-3 6 5 0,-11 4-12 0,-4-1 3 0,-5 1-3 0,0 1 6 0,0-3-5 0,2-6 2 32,5-5-11-32,6-8 1 0,26-20-22 0,-30 17-35 15,30-17-42-15,0 0-56 0,26 0-78 0,-26 0-135 0,39-59-100 0,18 34 199 0</inkml:trace>
  <inkml:trace contextRef="#ctx0" brushRef="#br0" timeOffset="921.909">4809 935 1015 0,'-53'65'327'0,"22"-45"-291"0,8 11-4 0,-1-4 23 0,6 10-25 31,-5-4 35-31,7 10-43 0,-2-5-2 0,2 8-1 15,2-2-15-15,2 2 3 0,1-2-10 16,4-4 6-16,2-3-6 0,3-3 4 0,5-1-20 0,-1-3-4 0,12 2-11 0,-14-32-16 16,32 41-21-16,-32-41-33 0,43 17-48 0,-43-17-80 31,48-14-96-31,-13 12-93 0,-12-29 226 0</inkml:trace>
  <inkml:trace contextRef="#ctx0" brushRef="#br0" timeOffset="1062.5826">4839 743 899 0,'0'0'28'0,"-25"13"-18"0,25-13-14 31,0 0-8-31,-4 33-30 0,4-33-43 0,13 26-89 0,6-1-139 0,-19-25 7 31,36 27 306-31</inkml:trace>
  <inkml:trace contextRef="#ctx0" brushRef="#br0" timeOffset="1421.9797">5620 963 1074 0,'-39'32'333'0,"-4"-28"-309"0,6 3 0 0,-2-7 10 0,4 7 10 16,-10-9 9-16,12 7-10 0,-8-1-11 0,7 3-3 15,-1 0-4-15,7 5-2 0,-1-1-7 0,29-11-5 16,-42 30-6-16,42-30-2 0,-23 30-3 31,23-30-15-31,-5 31 30 0,5-31-32 0,15 34 31 16,-15-34-15-16,45 28-1 0,-13-19 1 15,10-2 1-15,8-5 1 0,1-2-3 0,8-2-1 16,-5 0-11-16,-2 0-2 0,-1 4 3 0,-7-2 1 16,-8 4 10-16,-6 1 3 0,-30-5-1 0,35 10 0 15,-35-10 1-15,0 0 2 0,11 30 0 0,-11-30 3 16,-14 34-1-16,0-11 5 0,-9 7-6 0,-6 1 5 15,-6 1-7-15,-2 2 4 0,-2-1-4 0,-2 2 5 16,4-3-7-16,1 3 4 0,6-5-6 16,4-4 2-16,26-26-4 0,-29 39-7 15,29-39-26-15,0 0-24 0,13 34-33 0,-13-34-24 16,44-4-56-16,-23-24-113 0,20-4-201 0,19 4 25 16,-14-32 435-16</inkml:trace>
  <inkml:trace contextRef="#ctx0" brushRef="#br0" timeOffset="1640.7458">6509 345 1353 0,'-39'14'179'0,"14"-5"-144"16,25-9-4-16,-41 37-4 0,24-7 7 16,-6 2-8-16,1 10-3 0,-4 6-14 0,3 6 6 15,-2 4-10-15,6 7 7 0,-3 4-14 16,6 3 10-16,0 4-13 0,6 0 9 0,-1 0 9 15,4-1-24-15,0-3 22 0,2-3-32 0,5-7-5 16,-4-9-5-16,9 3-29 0,-8-19-12 0,17 12-34 16,-14-49-64-16,14 62-98 0,-16-29-203 0,2-33 14 15,16 30 373-15</inkml:trace>
  <inkml:trace contextRef="#ctx0" brushRef="#br0" timeOffset="2453.4253">6022 1076 1349 0,'0'0'199'0,"-9"34"-180"15,9-34-13-15,18 28 29 0,-18-28-30 0,44 26 41 16,-12-12-35-16,3-10 9 0,6 5-3 16,2-6-6-16,6-1-4 0,-1-2-5 0,5 0-2 15,0-2 0-15,2 0 1 0,4-1-1 0,-5-4 1 16,0 3 0-16,-3 1-2 0,-9-4 2 0,-4 0-1 15,-8 0-18-15,-5 0 39 0,-25 7-32 0,42-15 35 16,-42 15-12-16,25-12-5 0,-25 12 0 0,0 0-3 16,0 0 1-16,0 0 0 0,0 0 0 15,-5-25-2-15,5 25-2 0,-36 0-1 16,36 0-1-16,-51 22 4 0,17-5 18 0,-1 4-27 16,-6 2 34-16,0 11-26 0,-3-4 11 0,3 5 7 15,0 0-6-15,6 2 1 0,5-2-8 0,7-1 3 16,5-4-7-16,8-4 2 0,4-1-4 0,6-25 1 15,13 42-4-15,-13-42 3 0,39 32-2 0,-11-20 1 16,7-7 0-16,10-5 0 0,1-7 0 16,7-7-3-16,2-2-2 0,0-3-2 0,-2-4 3 15,-5 0-2-15,-6-3 8 0,-3-2-4 0,-7-4 3 16,-4 2-2-16,-3-3 4 0,-7-1-5 0,-6 2 6 16,-3-3-6-16,-4 2-12 0,-5-4 26 0,-7 8-28 15,-3 1 26-15,-6 2-9 0,16 26-3 16,-39-42 2-16,39 42-1 0,-41-27 1 15,41 27-2-15,-39-7 1 0,39 7 0 0,-39 7-1 16,39-7 1-16,-35 25-2 0,35-25 3 0,-27 33-1 16,27-33 2-16,-12 37-3 0,12-37-12 0,7 34 29 15,-7-34-29-15,30 26 30 0,-30-26-14 0,49 23-3 16,-18-18 2-16,8-3-1 0,-1 0 1 0,3-4 0 16,2 0 1-16,-1 1 3 0,3-1 1 0,-3 2-2 15,-3 0 0-15,-4 3-3 0,-6 1-1 16,-29-4 0-16,40 18 0 0,-40-18-1 0,18 29 1 15,-18-29-2-15,4 44 4 0,-10-15-4 16,-1 2 3-16,-7 5-2 0,-5-3 3 0,-4 4-5 16,0-2 4-16,0-1-4 0,1-3 5 0,3-1-3 15,3-1 2-15,16-29-3 0,-23 44 2 0,23-44-3 16,-7 26 3-16,7-26 0 0,0 0-1 0,0 0 2 16,0 0-1-16,0 0 4 0,25-5 4 15,-25 5 5-15,24-37 1 0,-9 7 6 0,-1 0-4 16,-2-7 2-16,2 3-4 0,-3-1 2 0,3 0-5 15,-1 0-4-15,-1-1-7 0,2 0 0 0,0 2 0 16,0 1 0-16,2 3 0 0,-1 0 0 0,-15 30 0 16,33-44 0-16,-33 44 0 0,36-36 0 15,-36 36 0-15,44-33 0 0,-18 21 0 16,5-4 0-16,-1 2 0 0,3 1 0 0,-3-1 0 16,4 7 0-16,0-5 0 0,5 8 0 0,1-6-33 15,12 12-56-15,-15-15-58 0,28 34-144 0,-34-21-338 16,15 7 56-16,0 6 289 0</inkml:trace>
  <inkml:trace contextRef="#ctx0" brushRef="#br0" timeOffset="2625.3676">8468 1335 1778 0,'24'2'180'0,"-24"-2"-114"15,0 0-43-15,-23-28-23 0,23 28 0 16,-17-32 0-16,17 32 0 0,-22-39 0 0,22 39-2 15,-12-33-64-15,1 3-51 0,11 30-194 0,29-11-333 16,-29 11 34-16,28-16 314 0</inkml:trace>
  <inkml:trace contextRef="#ctx0" brushRef="#br1" timeOffset="6615.5168">2694 2108 689 0,'-37'-21'76'0,"37"21"-13"0,0 0-3 0,0 0-10 15,-27-18-6-15,27 18-9 0,0 0-7 16,0 0-4-16,0 0-5 0,0 0-6 0,0 0-6 15,0 0-5-15,0 0-3 0,0 0-1 0,0 0 0 16,0 0 1-16,0 0 3 0,0 0 6 16,0 0 7-16,0 0 9 0,0 0 6 0,32 23 3 15,-32-23-3-15,32 0-4 0,-32 0-5 0,43-1-5 16,-43 1-5-16,47-2-4 0,-22-3-2 0,2 5-2 16,1 0-1-16,0 0-1 0,1 0 0 15,-1 0 0-15,-1 3 0 0,1 1 0 0,-1-1-1 16,-3 2-17-16,-24-5 17 0,46 13-16 0,-21-8 16 15,-25-5 2-15,48 14-1 0,-23-7 1 0,0 0 0 16,5 0 8-16,-2-3 3 0,9 3 4 0,2-5 3 16,7-1-2-16,2-4-3 0,7-1-2 0,2-3-3 15,6 0-4-15,3 0-2 0,3 0-2 16,0-2 0-16,5-1-2 0,-1 3 2 0,5 0 16 16,-4 1-16-16,1 3 17 0,-1-2-17 15,2 5 2-15,0 0-3 0,1 0 2 0,-3 0-1 16,2 5-2-16,-1-3 2 0,-1 1-21 0,-1 2 19 15,-1 1-19-15,1-3 19 0,-1 4 1 0,3-3 2 16,-1-1 1-16,2 1-1 0,2-2 1 0,0-2-3 16,2 0 0-16,3 0-1 0,0-2 1 15,-1 0-1-15,1 0 1 0,-2-1 3 0,1 1 4 16,1-3 4-16,2-1 0 0,-3-1-2 0,3 0 16 16,-6 2-23-16,5-2 17 0,-5 0-18 0,-1 2-2 15,4-2-18-15,-8 1 19 0,-3 1-20 0,0 2 19 16,-4-1-1-16,-1 0 0 0,-6 3 1 15,0-3 0-15,-7 2-1 0,-1-1 1 0,-3 1-1 16,-3-1 0-16,-2-1 2 0,-1 2 0 16,-6-1 0-16,0 1 3 0,-7-3 4 0,-1 5-1 15,-29 0 2-15,44-7-3 0,-44 7-3 0,27 0-2 16,-27 0-1-16,0 0-1 0,0 0 0 0,0 0 1 16,0 0-4-16,0 0-4 0,0 0-12 0,0 0-13 15,-22 26-14-15,22-26-11 0,-33 25 6 0,33-25-29 16,-32 24-3-16,32-24-43 0,-25 29-49 15,25-29-101-15,-25 10-117 0,43 17 179 0,-18-27 215 16</inkml:trace>
  <inkml:trace contextRef="#ctx1" brushRef="#br2">9731 10830 0,'0'0'0,"0"0"16,0 0-16,0 0 0</inkml:trace>
  <inkml:trace contextRef="#ctx0" brushRef="#br2" timeOffset="11302.113">1635 3066 215 0,'-2'-24'63'15,"2"24"-58"-15,0 0-3 0,0 0 3 0,-7-29 9 16,7 29 11-16,0 0 15 0,0 0 35 16,5-28-7-16,-5 28 4 0,0 0-3 0,6-23-33 15,-6 23 3-15,0 0-8 0,14-26-4 0,-14 26 10 16,0 0 4-16,14-26-7 0,-14 26 12 0,0 0-10 16,0 0 18-16,0 0-1 0,0 0-1 15,0 0-13-15,0 0-11 0,0 0-10 0,0 0-6 16,0 0 14-16,-7 26-19 0,7-26 11 0,-20 42-32 15,8-8 12-15,-2 1-13 0,-2 9 12 16,0 5 9-16,0 4-9 0,0 5 8 0,0 4-5 16,0 1 14-16,-1-3-8 0,1 2 13 0,0-4-11 15,3-5 9-15,1-9-9 0,5-2 5 0,3-12-9 16,4-4 2-16,0-26-7 0,11 30 1 0,-11-30-2 16,0 0 4-16,32 7 6 0,-32-7 8 0,0 0 6 15,37-37-1-15,-25 7 2 0,6-3-11 0,-4-11 4 16,2-2-6-16,0-7 9 0,0 2-6 15,-4-3 14-15,4 1-6 0,-7-2 8 16,4 4-6-16,-6-3 6 0,3 4-12 0,-3-4 2 16,4 3-13-16,-2 1-14 0,2 3 28 0,-1 6-28 15,3 4 29-15,-1 5-16 0,2 6-7 0,-14 26 4 16,32-30-3-16,-32 30 2 0,27-14-1 0,-27 14 1 16,30 0 0-16,-30 0-2 0,39 16 3 15,-39-16-3-15,46 35 4 0,-22-8-4 0,5 2 3 16,-3 8 13-16,3 2-30 0,-1 3 29 0,-3 6-27 15,1 3 8-15,-3 4 8 0,0-2-8 0,-3-2 7 16,-2 3-11-16,-2-3 4 0,-2 2-15 0,-4-4 0 16,3 1-18-16,-8-12-6 0,9 10-29 0,-14-20-12 15,13 18-45-15,-13-46-47 0,0 49-65 16,0-49-174-16,0 0 13 0,-16 36 348 16</inkml:trace>
  <inkml:trace contextRef="#ctx0" brushRef="#br2" timeOffset="11458.4269">1847 3410 1091 0,'-30'-18'171'0,"30"18"-59"16,-26-2-26-16,26 2-20 0,0 0-18 0,0 0-20 15,0 0-17-15,0 0-1 0,0 0 4 16,39 14 3-16,-11-12-1 0,11 0-7 16,11-7-5-16,8-4-5 0,9-5 0 0,2-6-16 15,11 6-29-15,-9-16-51 0,26 27-128 0,-22-18-325 16,3-6 11-16,8 15 333 0</inkml:trace>
  <inkml:trace contextRef="#ctx0" brushRef="#br2" timeOffset="12036.6762">3486 3249 930 0,'0'0'106'0,"0"0"-53"16,0 0-17-16,0 0-7 0,12-26 3 0,-12 26-5 16,0 0-12-16,0 0-4 0,0 0-2 15,0 0 10-15,0 0 6 0,0 0 7 0,9 33 0 16,-9-33-4-16,2 39-9 0,-1-12 1 0,-2-1-5 16,1 6 3-16,-4-1-9 0,4 3 2 15,-2 1-10-15,4 0 6 0,-4-1-6 0,4-6 5 16,-2 0-5-16,0-28 2 0,4 42-4 0,-4-42 2 15,7 29-1-15,-7-29 2 0,0 0-1 0,0 0 2 16,0 0 5-16,0 0 4 0,0 0 10 0,0 0 1 16,0 0 1-16,25-37-7 0,-22 10-3 0,2-4-9 15,1-1 3-15,-3-5-4 0,-1 3 8 0,2 3-1 16,-4-3 9-16,0 6-3 0,-4 0 2 16,2 3-5-16,-1-1-1 0,3 26-7 0,-4-44 0 15,4 44-6-15,2-35 3 0,-2 35-3 16,0 0 1-16,11-29-1 0,-11 29-2 0,0 0 0 15,0 0 0-15,33-7 0 0,-33 7-1 0,36 6 3 16,-36-6-2-16,49 8-5 0,-19-1-12 0,-1-5-21 16,8 7-24-16,-9-11-17 0,17 13-30 0,-45-11-65 15,74 3-111-15,-37 1-202 0,-5-15 19 16,21 20 468-16</inkml:trace>
  <inkml:trace contextRef="#ctx0" brushRef="#br2" timeOffset="12397.3357">4111 3212 932 0,'-41'43'195'0,"41"-43"-155"15,-32 19-12-15,32-19 0 0,0 0 3 0,0 0-4 16,-9 28-9-16,9-28-5 0,0 0 2 0,32 16 5 16,-32-16 6-16,50 4 0 0,-15-3-2 0,2-6-5 15,6 0-5-15,-1-6-3 0,3 2-4 0,-3-3-1 16,-1 2-4-16,-2-1 2 0,-5 0-2 0,-6 1 1 0,-28 10-1 15,39-21 9-15,-39 21 11 0,0 0 12 16,26-20 11-16,-26 20-2 0,0 0-10 0,0 0-13 16,-21-30-12-16,21 30-5 0,-30-12-3 0,30 12 1 15,-44-7-1-15,16 7-1 0,-4 4-1 0,0 3-1 16,0 1 1-16,-2 7-1 0,2 0 5 0,0 6-3 16,2 2 3-16,2 2-2 0,1 3 4 0,4 0-4 15,4 2 3 1,3 0-4-16,4 0 2 0,6-2-5 0,6-1 4 15,7-1-6-15,-7-26 2 0,30 48-16 0,-30-48-9 16,52 31-29-16,-24-27-21 0,24 10-35 0,-17-28-52 16,32 21-86-16,-14-7-239 0,1-21 47 0,20 16 400 15</inkml:trace>
  <inkml:trace contextRef="#ctx0" brushRef="#br2" timeOffset="12722.7402">5174 3089 855 0,'-50'16'279'0,"13"-18"-198"16,8 15-9-16,-13-10 2 0,14 15 2 16,-15-6-14-16,11 11-7 0,-9-4-12 0,8 8-2 15,-4-4-11-15,6 1-2 0,3-1-12 0,28-23-2 16,-37 41-9-16,37-41-1 0,-14 24-5 0,14-24 0 16,0 0-2-16,17 32 1 0,-17-32-1 0,38 16 2 15,-10-13-1-15,4-1 1 0,5-4 0 0,2-1 0 16,2-1 1-16,1 1 0 0,-1-1 0 0,-6 1 0 15,-1 3 0-15,-6 0 0 0,-28 0-8 0,39 10-1 16,-39-10 0 0,0 0 0-16,20 29 8 0,-20-29 2 0,-11 37-4 0,1-13 4 15,-10 1-7-15,-1 5 5 0,-6-4-2 16,-3-1 3-16,0-2-2 0,0 0 3 0,3-6-3 16,3-1-1-16,24-16-13 0,-34 18-13 0,34-18-35 15,0 0-41-15,0 0-36 0,0 0-36 16,25-14-32-16,-25 14-96 0,42-58-99 0,10 43 189 15,-22-34 215-15</inkml:trace>
  <inkml:trace contextRef="#ctx0" brushRef="#br2" timeOffset="12930.9174">5678 3149 1242 0,'-26'-19'111'0,"26"19"-36"0,0 0-13 15,-27 14-4-15,27-14-11 0,-28 17-9 0,28-17-16 16,-32 36-2-16,32-36-9 0,-30 49 1 0,14-21-8 15,3 4 1-15,1-1-6 0,0 3 4 16,1-2-6-16,2-2 4 0,2 1-4 0,4-1 2 0,3-2-6 16,0-28-6-16,5 46-23 0,-5-46-16 0,14 32-8 15,-14-32-10-15,27 19-23 0,-27-19-38 0,33 2-96 16,-33-2-224-16,27-26 8 0,12 15 324 0</inkml:trace>
  <inkml:trace contextRef="#ctx0" brushRef="#br2" timeOffset="13092.176">5641 2917 1212 0,'-35'-23'77'16,"35"23"-13"-16,-41-21-5 0,41 21-9 0,0 0-11 15,0 0-17-15,0 0-34 0,0 0-12 0,0 0-8 16,0 0-8-16,0 0-13 0,44 1-32 0,-3 13-51 16,-16-19-69-1,24 16-46-15,-12-10 2 0,11 3 65 0,5 7 18 0,-10-19 81 0,22 30 85 0</inkml:trace>
  <inkml:trace contextRef="#ctx0" brushRef="#br2" timeOffset="13398.4671">6233 2998 386 0,'0'0'137'0,"24"12"2"16,-24-12 15-16,0 0 9 0,0 0-16 16,0 0-11-16,0 0-50 0,0 0-23 0,0 0-26 15,0 0-7-15,0 0-1 0,-44 2 7 16,44-2 4-16,-35 1-4 0,35-1-1 0,-38 13-8 16,38-13-4-1,-40 24-7-15,40-24 4 0,-45 37-6 0,45-37 5 16,-44 39-6-16,44-39-1 0,-39 44-8 0,39-44 1 0,-21 39-5 15,21-39 0-15,-7 30-2 0,7-30 0 0,11 26-2 16,-11-26 2-16,30 20-2 0,-30-20 3 0,55 14-1 16,-24-11 2-16,7-1-1 0,-1 0 2 15,0-2 1-15,-2 0 0 0,-3 2-2 0,-2 1-2 0,-30-3-1 16,39 11 1-16,-39-11 1 0,0 0 2 0,20 24 1 16,-20-24 2-16,-2 28-2 0,2-28 4 0,-19 46-3 15,1-19 3 1,-5 1-5-16,-5-2 3 0,-1 1-7 0,-1-3 3 0,2-3-4 15,3-3 2-15,25-18-6 0,-35 25-4 16,35-25-18-16,0 0-34 0,0 0-37 16,0 0-42-16,0 0-71 0,0 0-112 0,51-50-162 15,0 29 69-15,-19-35 419 0</inkml:trace>
  <inkml:trace contextRef="#ctx0" brushRef="#br2" timeOffset="13607.1117">7081 2520 1439 0,'-28'-12'177'0,"28"12"-115"0,0 0-22 0,0 0-6 16,-38 26-8-16,38-26-3 0,-33 50-6 0,11-17 0 15,-1 8-6-15,2 4 2 0,-2 7-9 0,4 2 6 16,-1 4-10-16,3 2-8 0,2 2 20 0,3 3-24 0,0 2 19 0,-1-2-12 16,1-2-14-16,-4-3 3 0,5 2-13 0,-3-7 4 15,5 1-24-15,-5-12-8 0,16 3-33 16,-18-22-37-16,30 19-85 0,-25-16-331 0,11-28 47 15,11 41 293-15</inkml:trace>
  <inkml:trace contextRef="#ctx0" brushRef="#br2" timeOffset="14341.5698">6566 3153 1598 0,'-36'5'62'0,"36"-5"-40"0,0 0-14 0,0 0-6 15,0 0-1-15,0 0 3 0,0 0 7 0,34 17 5 16,-1-17 5-16,8-3 0 0,12-4-6 0,2-4-4 16,5 1-5-16,4-4-2 0,3 0-4 15,6-2 1-15,-2 2-2 0,-2 0 3 16,-2 3-2-16,-8 4 1 0,-8 0-1 0,-10 5 0 16,-11 2 2-16,-30 0-1 0,32 2 2 0,-32-2 4 15,0 0 5-15,0 0 6 0,0 0 3 0,-13 37-4 16,13-37 0-16,-37 42-9 0,11-17 3 0,-8 3-4 15,-1 2 3-15,-3 2-6 0,3 1 6 0,0 1-9 16,3-1 6-16,3 0-5 0,5-1 0 0,8-2-2 16,3 0 1-16,6-4-3 0,7-26 4 15,0 45-5-15,0-45 5 0,18 33-5 0,-18-33 4 16,39 25-1-16,-11-18 0 0,6-6 2 0,7-2-2 16,3-10 1-16,2-3-6 0,3-7 2 0,1-2-3 15,-4-5 2-15,-2-4-3 0,-5 0 1 16,-7-3-4-16,-2 0 4 0,-8 0-5 0,-3 1 4 15,-8 1-5-15,-2 1 2 0,-6 0-5 0,-3 2 3 16,-3-1-6-16,-5 4 6 0,0 3-3 16,8 24 9-16,-25-36 0 0,25 36 7 0,-30-14 0 15,30 14 3-15,-30 0-1 0,30 0-3 0,0 0 0 16,-31 23-1-16,31-23 1 0,0 0-2 0,4 35 3 16,-4-35-1-16,27 22 4 0,-27-22 0 0,46 21 1 15,-18-14-2-15,2-2 1 0,0-1 0 0,0 1 4 16,0-2 4-16,0 3 5 0,-1-1 0 15,-3 4 0-15,-26-9-6 0,43 17-4 16,-43-17-3-16,28 23 1 0,-28-23 0 0,14 28 1 16,-14-28-1-16,4 37 0 0,-4-37-2 0,-12 43 2 15,1-19-5-15,-3 1 3 0,14-25-4 0,-32 48 4 16,32-48-4-16,-28 37 3 0,28-37-3 0,-23 31 1 16,23-31-1-16,-16 27 0 0,16-27 0 0,0 0 1 15,0 0-4-15,0 0 3 0,0 0 0 16,0 0 2-16,0 0 8 0,0 0 3 0,31-11 8 15,-31 11 0-15,22-26 2 0,-22 26-8 0,19-36-14 16,-19 36 0-16,14-33 0 0,-14 33 0 0,13-35 0 16,-13 35 0-16,17-42 0 0,-17 42 0 0,25-43 0 15,-25 43 0-15,29-35 0 0,-29 35 0 16,30-33 0-16,-30 33 0 0,37-32-21 0,-37 32-51 16,53-30-32-16,-32 2-67 0,38 33-158 15,-11-21-263-15,1 0 15 0,6 9 397 0</inkml:trace>
  <inkml:trace contextRef="#ctx0" brushRef="#br2" timeOffset="14872.8951">9475 3103 1414 0,'0'0'78'0,"0"0"-36"0,6-28-8 0,-6 28 5 16,0 0 2-16,0 0-6 0,0 0-5 0,0 0-8 15,0 0-8-15,0 0-9 0,0 0-4 16,0 0-5-16,-22 35 5 0,12-5-3 0,-3 7 4 16,-1 2-5-16,-2 0 5 0,2-2-5 0,2 0 2 15,3 1-14-15,0-4-4 0,7 1-21 16,-5-7-10-16,14 4-23 0,-7-32-38 0,16 51-66 15,-16-51-42-15,21 25-148 0,6-6-89 0,-27-19 237 16</inkml:trace>
  <inkml:trace contextRef="#ctx0" brushRef="#br2" timeOffset="15044.7687">9479 2767 1179 0,'-51'-12'217'0,"13"-1"-144"15,38 13-21-15,-39 0-16 0,39 0-10 0,0 0-14 16,-24 4-23-16,24-4-26 0,0 0-19 0,0 0-31 16,0 0-28-16,51 24 1 0,-51-24-117 0,44-19-209 15,9 26 14-15,-17-23 349 0</inkml:trace>
  <inkml:trace contextRef="#ctx0" brushRef="#br2" timeOffset="15357.2196">10108 3054 867 0,'-30'3'272'16,"-2"19"-191"-16,-14-17-4 0,10 14-9 15,-13-13 5-15,13 11-7 0,-10-10-8 0,13 13 5 16,-6-10-17-16,7 8-5 0,0-8-12 0,32-10-6 16,-37 25-13-16,37-25-4 0,0 0-7 0,0 0-1 15,-11 30 0-15,11-30 1 0,0 0 0 0,37 25 2 16,-10-22-2-16,5 1 3 0,5-1-2 0,5-3 1 15,4 0-1-15,6-3 1 0,-6 3-2 16,0 3 1-16,-7-3 0 0,-6 4-1 0,-8 3 1 16,-25-7 1-16,32 17 1 0,-32-17 2 0,9 25-1 15,-9-25 3-15,-4 33-3 0,4-33 1 16,-24 46-4-16,4-23 2 0,-5 4-3 0,-5-1 1 16,0-3-6-16,-2 2 0 0,0-1-8 0,-1-4-2 15,6 1-17-15,1-9-14 0,26-12-32 0,-38 23-37 16,44 3-76-16,-6-26-120 0,-25-3-184 15,25 3 23-15,0 0 465 0</inkml:trace>
  <inkml:trace contextRef="#ctx0" brushRef="#br2" timeOffset="18359.4224">11594 3205 739 0,'0'0'165'0,"-15"-22"-119"0,15 22-5 16,0 0 6-16,-26-27 2 0,26 27-1 0,0 0-11 15,-37-23-7-15,37 23-10 0,-32-3-8 0,32 3-7 16,-41 17-5-16,16-4 2 0,-1 4 1 0,-4 4 13 15,-2 0 7-15,3 8 11 0,-4-6 1 16,4 7 1-16,-1-6-7 0,7 4 0 0,2-1-9 0,7 1-2 16,1-3-10-16,13-25 0 0,-7 44-7 0,7-44 1 15,9 31-2-15,-9-31 2 0,30 27-4 16,-30-27 4-16,52 12-1 0,-19-10 5 0,5-7 5 16,6-4 2-16,2-5 6 0,3-2-3 0,3-7-1 15,1 0-7-15,-2 0-1 0,-3-3-7 0,-4 1 3 31,-1 0-3-31,-9 2 4 0,-4 4-4 0,-30 19 4 16,39-33-1-16,-39 33 11 0,0 0 7 0,17-29 9 16,-17 29 2-16,0 0-5 0,0 0-8 15,0 0-6-15,0 0-5 0,-9-24 0 0,9 24-1 16,0 0-3-16,0 0-1 0,0 0-4 0,0 0 1 16,-23 26-3-16,23-26 3 0,-8 44-2 0,4-14 3 15,2 4-5-15,2-1 0 0,6 1-16 0,-1-4-10 16,13 5-32-16,-18-35-20 0,46 58-49 0,-46-58-82 15,69 21-223-15,-18-10-74 0,-1-18 207 0</inkml:trace>
  <inkml:trace contextRef="#ctx0" brushRef="#br2" timeOffset="19015.7848">13591 3281 514 0,'0'0'161'0,"0"0"-38"0,22-23-12 0,-22 23 2 16,0 0-12-16,-23-39-16 0,23 39-21 15,-25-24-10-15,25 24-13 0,-36-25-3 0,36 25-3 16,-46-23-3-16,46 23 1 0,-53-14 1 15,53 14-1-15,-51-3 2 0,51 3 0 0,-50 12-4 16,50-12-1-16,-49 18-6 0,49-18-3 0,-45 31-6 16,45-31-2-16,-44 46-7 0,25-19 2 0,3 1-6 15,1 0 3-15,5-2-6 0,5 1 4 0,5-27-5 16,0 44 3-16,0-44-3 0,15 31 2 16,-15-31-1-16,34 22 2 0,-34-22 1 0,50 1 4 15,-20-9 3-15,7-7 1 0,2-7 3 0,3-7-5 16,6-11 1-16,0-1-7 0,5-6 6 0,2-8-8 15,-3 2 6-15,-1-1-7 0,-5 1-10 0,-7 7 25 16,-7 6-25-16,-7 4 25 0,-11 3-6 0,-4 7-2 16,-10 26 5-16,11-43-2 15,-11 43 1-15,2-26-6 0,-2 26 0 0,0 0 2 16,0 0-2-16,0 0 1 0,0 0-3 0,0 0-3 16,-30 26-2-16,15 4 3 0,-6 9-4 0,-2 10-7 15,-2 4 21-15,2 3-21 0,2 3 20 0,3-3-13 16,2 0-15-16,4-6-2 0,9 1-19 0,1-9-8 15,14 6-28-15,-3-19-17 0,23 15-35 0,-32-44-42 16,60 55-103-16,-35-43-30 0,16-3-151 16,14 16 152-16,-27-37 302 0</inkml:trace>
  <inkml:trace contextRef="#ctx0" brushRef="#br2" timeOffset="19375.2632">14082 3271 1233 0,'-28'-9'145'16,"28"9"-100"-16,-29 3-19 0,29-3-6 0,0 0-4 16,0 0-9-16,0 0-9 0,0 0-1 0,7 28 1 15,-7-28 3-15,36 16 4 0,-11-9 6 0,1-3 4 16,6 1 4-16,3-7 0 0,8 1-2 0,-1-6-2 16,6 0-5-16,-2-4-3 0,-1-1-4 0,-3 1-1 15,-3 1-1-15,-5-3 2 0,-4 4 4 16,-30 9 10-16,39-19 7 0,-39 19 11 0,0 0 4 15,14-26-2-15,-14 26-6 0,0 0-10 16,-14-30-9-16,14 30-8 0,-29-23-6 0,29 23 0 16,-49-21-1-16,19 15 1 0,-4 3-1 0,0 3 1 15,-3 3 0-15,-2 6 1 0,0 2 2 0,-1 6-1 16,1 3 4-16,0 1-1 0,3 3 3 0,6 1-3 16,4-2 1-16,26-23-5 0,-36 46 3 15,36-46-5-15,-11 40 4 0,11-40-7 0,16 43 1 16,-16-43-7-16,43 33-4 0,-8-14-12 0,6-13-14 15,14 8-25-15,-5-19-24 0,22 17-36 0,-20-28-46 16,31 27-51-16,-25-22-91 0,4-3-133 0,18 23 160 16,-30-30 288-16</inkml:trace>
  <inkml:trace contextRef="#ctx0" brushRef="#br2" timeOffset="19672.4867">15123 3271 854 0,'-24'-30'147'0,"24"30"-46"0,-27-25-12 0,27 25-12 16,-28-21-8-16,28 21-8 0,-27-12-6 0,27 12-4 15,-25-2-4-15,25 2-9 0,0 0-11 0,-30 16-7 16,30-16-12-16,-19 24 0 0,19-24-3 0,-13 41 7 16,13-41 1-16,-10 49 6 0,4-24-5 15,5 3 4-15,-3 0-5 0,2 2 0 0,0-2-1 16,2 0 4-16,0-1-4 0,0-27 2 0,2 39-7 16,-2-39-1-16,7 24-4 0,-7-24 2 15,0 0-1-15,0 0 1 0,27 23 1 0,-27-23 1 16,0 0 4-16,35-14-1 0,-35 14 3 0,39-33-5 15,-14 6 1-15,2-5-8 0,3-5 4 0,0 0-8 16,2-3 7-16,-2 1-6 0,0 4 4 16,-5 0-7-16,-4 1 0 0,-2 1-9 0,1 1-1 15,-8 2-12-15,-12 30-7 0,22-51-29 0,-22 51-36 16,8-42-59-16,-8 42-137 0,0 0-229 0,0 0 10 16,0 0 384-16</inkml:trace>
  <inkml:trace contextRef="#ctx0" brushRef="#br2" timeOffset="19922.5438">15656 3114 1227 0,'29'-9'248'0,"-29"9"-152"16,0 0-30-16,0 0-17 0,0 0-8 0,0 0-12 15,0 0-6-15,-30 32-6 0,19-6 0 16,-7 2-7-16,2 8 4 0,-3 1-3 0,1 1 4 15,0 3-6-15,2 1 1 0,1-1-11 0,0 1 3 16,3-5-5-16,3-4-2 0,4-1-9 0,3-7 2 16,6 1-16-16,-4-26-7 0,17 32-25 0,-17-32-21 15,32 14-28-15,-32-14-45 0,50-11-72 0,-50 11-177 16,42-46-70-16,3 31 194 0</inkml:trace>
  <inkml:trace contextRef="#ctx0" brushRef="#br2" timeOffset="20047.6299">15819 2902 1235 0,'-26'-7'111'16,"26"7"-52"-16,-34-10-18 0,34 10-11 0,0 0-17 15,0 0-41-15,0 0-42 0,0 0-44 16,0 0-44-16,0 0 6 0,37 21-176 0,-37-21-60 16,62 19 138-16</inkml:trace>
  <inkml:trace contextRef="#ctx0" brushRef="#br2" timeOffset="20297.5757">16393 3146 1468 0,'-30'-6'57'16,"30"6"-15"-16,-51 0 11 0,51 0 7 0,-53 6-11 16,28-1-13-16,-7 0-13 0,4 4 2 0,-4 1-1 15,2 8 4-15,-4-2-3 0,0 10 3 0,1-1-8 16,1 0 0-16,2 6-5 0,3-1 0 0,4-2-8 15,7 1 0-15,5-6-8 0,8 3 2 0,3-26-3 16,11 44 0-16,-11-44-3 16,39 39 0-16,-6-22-8 0,6-4 2 0,14-5-14 15,4-8-14-15,12 4-25 0,-3-20-57 0,22 23-71 16,-28-31-39-16,32 27-138 0,-14-8-143 0,-19-22 102 16,15 24 410-16</inkml:trace>
  <inkml:trace contextRef="#ctx0" brushRef="#br2" timeOffset="20657.1243">16613 3253 1133 0,'-36'44'377'0,"36"-44"-345"0,0 0-32 16,0 0 0-16,-12 32 4 0,12-32 10 16,27 14 8-16,-27-14 6 0,46 7 4 0,-18-11-2 15,9 4-3-15,0-5-4 0,4 1-3 16,-4-4-1-16,0-1-6 0,-5-2 0 0,-3 3-5 15,-29 8 0-15,44-23-2 0,-44 23 4 0,30-22 1 16,-30 22 5-16,16-28-2 0,-16 28 1 0,7-33-5 16,-7 33 0-16,2-41-5 0,-2 41 1 0,-11-37-5 15,11 37 3-15,-25-31-4 0,25 31 5 0,-32-29 1 16,32 29 5-16,-38-12 2 0,38 12-1 0,-50 5 3 16,18 2-3-16,-2 8 3 0,-5 2-3 15,2 6 5-15,0 2-6 0,2 6-4 0,5 3-7 16,1 3 0-16,4 2 0 0,6-1 0 15,3 3 0-15,7-4 0 0,6-2 0 0,6-3 0 16,8-4 0-16,-11-28 0 0,40 46-31 0,-13-32-17 16,12 2-29-16,-7-20-51 0,32 24-107 0,-29-42-163 15,29 21-173-15,8 1 46 0,-6-21 492 16</inkml:trace>
  <inkml:trace contextRef="#ctx0" brushRef="#br2" timeOffset="21125.9523">18348 2554 1172 0,'-24'0'49'0,"24"0"-35"16,-31 14 8-16,31-14 12 0,-24 25 10 0,18-1 10 15,6-24-7-15,-23 55 6 0,6-20-6 0,6 9 4 16,-8 4-11-16,6 8 2 0,-3-1 2 0,7 10-35 16,0 0 21-16,1 5-30 0,-1-3 2 0,0 2 10 15,-2-4-15-15,2-2 8 0,1-4-12 16,2-7 4-16,5-2-20 0,-5-12-7 15,13 3-26-15,-10-15-9 0,13 8-26 0,-10-34-31 16,15 33-82-16,-15-33-96 0,0 0-89 0,0 0-38 16,15-31 377-16</inkml:trace>
  <inkml:trace contextRef="#ctx0" brushRef="#br2" timeOffset="21313.4497">17886 3214 1398 0,'-49'-9'170'0,"49"9"-79"0,-45 22-27 15,45-22-10-15,0 0-17 0,0 0-12 0,-19 26-10 16,19-26-2-16,0 0 2 0,42 16 2 16,-12-16-1-16,8-2-3 0,9-5-5 0,10-5-5 15,9-4-4-15,3-4-9 0,5 1-14 16,2-9-31-16,11 12-48 0,-18-26-77 0,32 33-135 16,-28-21-232-16,3-5 39 0,11 14 313 0</inkml:trace>
  <inkml:trace contextRef="#ctx0" brushRef="#br2" timeOffset="21703.821">18823 2540 1665 0,'-37'8'47'0,"10"10"-26"0,2-2-2 16,25-16 6-16,-38 40 0 0,22-13-1 0,-6-4-6 15,5 10 4-15,-5-1-3 0,5 5 4 0,-3 2-3 16,4 3 3-16,-3 2-7 0,1 4-9 0,0 1 19 15,1 2-21-15,-1 3 18 0,0 1-9 0,0-6-10 16,4 2-3-16,-2-5-1 0,2-3 0 0,4-6 0 16,-1-4 0-16,4-8 0 0,7-25 0 15,-7 38 0-15,7-38 0 0,0 0 0 0,0 0 0 16,9 23 0-16,-9-23 0 0,0 0 0 0,0 0 0 16,30-17 0-16,-30 17 0 0,37-34 0 0,-37 34 0 15,48-46 0-15,-22 20 0 0,-1 1 0 0,3-1 0 16,-1 3 0-16,0 0 0 0,-3 4 0 15,-24 19 0-15,46-32 0 0,-46 32 0 0,38-21 0 0,-38 21 0 0,24-7 0 16,-24 7 0-16,0 0-3 0,0 0-11 0,0 0-5 16,27 33-4-16,-27-33-6 0,12 32-3 0,-12-32-6 15,13 41-1-15,-4-17-10 0,-9-24-7 0,23 48-15 16,-23-48-11-16,39 46-33 0,-39-46-42 0,55 40-73 16,-55-40-141-16,46 21-74 0,-2 4 172 15</inkml:trace>
  <inkml:trace contextRef="#ctx0" brushRef="#br2" timeOffset="22069.944">19475 3181 1061 0,'-34'-37'359'0,"9"37"-248"16,-21-18-28-16,14 22 1 0,-14-8-10 15,7 15-13-15,-10-4-15 0,3 9-6 0,-4 1-10 16,6 4 2-16,1 4-11 0,10 1-1 0,1-1-7 15,7 2-2-15,7-1-10 0,4 0-1 0,7-1 0 0,2 1 0 0,5-26 0 16,10 44 0-16,-10-44 0 0,32 37 0 16,-9-24 0-16,11-3 0 0,3-3 0 0,7-5 0 15,6-7 0-15,5-6 0 0,0-1-3 0,-2-6-6 0,-2-1 0 16,-5-4 0-16,-1-2 4 0,-6 1-1 16,-6-3 5-16,-3 3-1 0,-5-1 4 0,-5-1-3 15,-20 26 3-15,21-37-2 0,-21 37 3 0,2-32 0 16,-2 32 4-16,0 0 1 0,0 0 0 0,-29-21-1 15,29 21-5-15,-26 10-1 0,26-10-2 0,-37 29 0 16,37-29 0-16,-38 44 2 0,38-44-3 16,-30 47 2-1,30-47-5-15,-16 42-3 0,16-42-13 0,0 43-8 0,0-43-12 16,20 30-12-16,-20-30-27 0,35 15-32 0,6 5-76 16,-41-20-123-16,51-32-233 0,-6 25 38 15,-8-21 364-15</inkml:trace>
  <inkml:trace contextRef="#ctx0" brushRef="#br2" timeOffset="22268.6304">20236 2538 1473 0,'-35'10'96'0,"14"17"-63"16,-9 1-13-16,1 16 6 0,-4 2-5 15,1 8 10-15,-6 8-9 0,5 3 8 0,-4 0 6 16,5 6-31-16,0-2 17 0,4-1-29 15,5-3 0-15,3-3 6 16,6-2-13-16,0-11-24 0,12 4-18 0,-5-16-10 16,19 12-79-16,-12-49-43 0,14 59-49 0,-14-59-173 0,0 0-16 15,25 42 207-15</inkml:trace>
  <inkml:trace contextRef="#ctx0" brushRef="#br2" timeOffset="22426.7941">19810 3205 1615 0,'-52'-51'168'0,"52"51"-64"0,0 0-30 16,-28-21-14-16,28 21-34 0,0 0-26 0,0 0 0 16,0 0 0-16,0 0 0 0,0 0 0 0,39-17 0 0,-7 10 0 15,10-1 0-15,4-2 0 0,13 5-57 0,-4-15-55 16,17 29-113-16,-31-27-385 16,21 11-9-16,-7 0 196 0</inkml:trace>
  <inkml:trace contextRef="#ctx0" brushRef="#br2" timeOffset="23011.4377">21370 2591 1331 0,'-37'-32'154'16,"37"32"-145"-16,0 0-6 0,0 0 5 0,0 0 7 0,-25-12 3 15,25 12 1-15,-18 28-2 0,2-3 0 0,4 19 13 0,-9 3 1 16,8 13 9-16,-5 2-18 0,4 8 7 0,-2 4-2 16,-1 4-27-16,-3-3 22 0,1 1-29 15,-1-4 3-15,4-3 8 0,0-6-8 0,4-5 2 16,5-5-19-16,1-7-3 0,10-2-24 0,-4-14-6 15,16 9-37-15,-16-39-31 0,30 47-31 0,-30-47-54 16,37 9-170-16,-5 3-58 0,-32-12 189 0</inkml:trace>
  <inkml:trace contextRef="#ctx0" brushRef="#br2" timeOffset="23386.6938">21389 3209 1420 0,'0'0'96'0,"0"0"-57"0,-30 9-19 0,30-9-1 16,0 0-1-16,2 24-2 0,-2-24-4 0,0 0-1 16,28 29-4-16,-28-29 1 0,37 17 0 15,-10-8 1-15,1-4-1 0,4 1 0 0,5-5-4 16,2 1-2-16,4-2-1 0,3-3-1 0,2-1 0 16,-2-3 0-16,3-5 3 0,-1 5-2 15,-5-6 2-15,-4-1-1 0,-11 0 2 0,-3-2-1 16,-25 16 9-16,32-31 1 0,-32 31 4 0,14-29-2 15,-14 29-3-15,-7-28-7 0,7 28-4 0,-29-26-8 16,29 26-3-16,-47-21-5 0,9 15 1 16,-4 3 4-16,-6 6 7 0,0 3 8 0,-1 1 6 15,4 7 6-15,-1 0 1 0,6 7 3 0,1-2-4 16,5 8 1-16,4-3-6 0,5 3 0 0,4 1-9 16,7 0 2-16,5 0-7 0,5-1 4 0,8 3-5 15,7-4 4-15,-11-26-3 0,42 44 1 0,-8-28-3 16,5-4-5-16,10-5-10 0,4-8-15 0,13 2-23 15,-6-16-16-15,20 11-30 0,-18-26-47 16,26 23-69-16,-26-25-137 0,7-5-118 16,9 16 101-16,-25-30 373 0</inkml:trace>
  <inkml:trace contextRef="#ctx0" brushRef="#br2" timeOffset="23605.4497">22695 2390 1611 0,'-32'21'41'0,"5"16"-10"0,-7 5 1 0,3 13 10 16,-7-4-8-16,3 12-1 0,-2-1-18 0,1 5 7 15,1 2-11-15,7 3-11 0,-4 0 19 16,7 2-25-16,5-3 19 0,1-1-9 0,8-5-11 16,2-3 4-16,9-4-16 0,4-7-3 15,8-2-27-15,-1-13-15 0,17 4-38 0,-28-40-49 16,52 55-72-16,-52-55-183 0,35 12-79 0,-1 0 115 15</inkml:trace>
  <inkml:trace contextRef="#ctx0" brushRef="#br2" timeOffset="24043.1123">22048 3073 1595 0,'0'0'185'0,"0"0"-165"0,0 0-26 0,0 0 4 15,21 27 6-15,13-18 11 0,9-8 1 0,11 1 2 16,14-5-5-16,10-5-6 0,12-2-2 0,4-2-5 16,3-6 0-16,-1 4-5 0,-2-2-1 15,-2 0-1-15,-11 0-14 0,-3 2 36 0,-12 4-30 16,-13 3 31-16,-9 0-14 0,-12 3-2 0,-32 4 4 16,28-2 7-16,-28 2 9 0,0 0 1 0,0 0-2 15,-24 9-7-15,-1-4-11 0,-12 8-16 0,-9 1 30 16,-6 5-27-16,-3 1 32 0,-3-1-11 0,5 0-1 15,1 1 5-15,6-3-4 0,7-1 1 0,9 2-5 16,30-18-1-16,-32 24-6 16,32-24 1-16,0 0-2 0,9 30 4 0,-9-30-1 15,41 25 1-15,-9-16-1 0,9-2 3 0,5-2-1 16,7 0 0-16,3 2-1 0,-2 1 1 0,-7 0-2 16,-6 1 2-16,-7 5-2 0,-6 4 4 0,-28-18 2 15,30 40 3-15,-24-11 0 0,-8 2-1 0,-9 1-8 16,-7 0 0-16,-8-1 0 0,-4-1 0 0,-6-2 0 15,-4-3 0-15,-5-4 0 0,1-1 0 16,3-3 0-16,2-6 0 0,9 3-39 0,2-12-16 16,28-2-45-16,-39-9-76 0,39 9-264 0,0 0-164 15,23-39 59-15,-23 39 458 0</inkml:trace>
  <inkml:trace contextRef="#ctx0" brushRef="#br2" timeOffset="24980.6679">1500 4822 380 0,'0'0'140'15,"0"0"-95"-15,0 0-2 0,0 0 9 0,20-30 11 16,-20 30 13-16,0 0 5 0,0 0 8 0,0 0 9 16,10-33-14-16,-10 33 12 0,0 0-27 15,0 0 5-15,0 0-18 0,-26-7-7 0,26 7-5 16,-37-2-5-16,7 0 0 0,5 11-2 0,-11 0-5 15,3 3-3-15,-6 4 11 0,0 3-35 0,2 3 28 16,3 4-32-16,2 2 9 0,5 6 3 16,1-1-9-16,5 6 2 0,1 1-8 0,4 3 5 15,7-1-7-15,4-2 6 0,3-3-6 0,9-1 3 16,4-3-7-16,7-3-5 0,7-2-11 16,1-8-6-16,11 1-16 0,-3-13-9 0,17 3-20 15,-5-18-16-15,18 11-27 0,-18-27-33 0,30 17-43 16,-24-27-59-16,15-2-124 0,11 15-8 0,-27-29 385 15</inkml:trace>
  <inkml:trace contextRef="#ctx0" brushRef="#br2" timeOffset="25340.4448">2154 4854 710 0,'-28'-4'167'0,"28"4"-73"16,-50 7 5-16,50-7-22 0,-51 20 14 15,51-20-9-15,-46 28-15 0,46-28-8 0,-45 35-12 16,45-35-4-16,-40 46-12 0,24-16 1 0,-2-4-7 15,7 6 0-15,-1-4-7 0,7 0 0 0,-1-5-9 16,6 4 1-16,0-27-8 0,13 42 1 16,-13-42-4-16,30 37 4 0,-5-25-3 0,5-5 3 15,9-5-2-15,5-9-1 0,9-5 1 0,4-9-4 16,3-2 3-16,-2-7-4 0,1-4 5 0,-4 4-4 16,-4-5 3-16,-7 0-8 0,1-2 3 0,-8 2-6 15,-4 1 7-15,-1 1-2 0,-5 3 6 0,-8-4-6 16,-3 10-11-16,-7-1 31 0,-9 25-31 15,9-35 34-15,-9 35-15 0,0 0-1 16,-11-28 1-16,11 28-1 0,0 0 0 0,-26 5-1 16,26-5 0-16,-25 25 0 0,25-25 16 0,-30 47-30 15,16-15 32-15,1 5-30 0,3 0 11 0,1 2 4 16,5-1-7-16,4-2 1 0,7 1-25 0,-1-11-20 16,15 9-46-16,-21-35-54 0,55 42-84 0,-55-42-130 15,55 9-124-15,0 9 211 0,-22-38 275 16</inkml:trace>
  <inkml:trace contextRef="#ctx0" brushRef="#br2" timeOffset="25981.0769">3252 4849 1105 0,'-28'1'157'15,"28"-1"-118"-15,-41 39-5 0,25-9 2 0,-7-2-7 16,9 11 5-16,-4 0-15 0,6 3 0 0,-3 0-10 15,7 2 12-15,-3-1-8 0,6-3 9 0,-2-3-11 16,5-2 0-16,2-5-5 0,2-3 3 0,-2-27-2 16,8 33 1-16,-8-33-5 0,0 0 2 0,0 0 2 15,0 0 3-15,0 0 7 0,27 11 3 16,-27-11 3-16,12-32-4 0,-3 2-4 0,2-5-10 16,1-6 1-16,1-1-7 0,1 0 7 0,0 0-1 15,-2 3 8-15,3 0-2 0,-7 0 5 16,1 4-7-16,0-2 3 0,-2 2-6 0,0 0 4 15,2 3-5-15,0 4-12 0,-9 28 29 0,21-37-29 16,-21 37 32-16,0 0-14 0,37-32-2 0,-37 32 3 16,38-14-5-16,-38 14 1 0,46-9-3 15,-22 7-1-15,3 1-1 0,0 1-2 0,-1 1 0 16,-3 3-2-16,-23-4 1 0,43 12-1 0,-43-12 2 16,35 20-2-16,-35-20-12 0,34 21 13 0,-34-21-15 15,33 28 28-15,-33-28-12 0,27 33 11 0,-27-33-10 16,16 39-3-16,-16-39 3 0,5 41-1 0,-5-41 1 15,0 45-2-15,0-20 3 0,-5 0-5 16,0-1 4-16,-2 5-3 0,-4-3 3 16,2 2-5-16,-2-3 5 0,-1 3-4 0,12-28 3 15,-21 44-2-15,21-44 1 0,-16 39-2 0,16-39 2 16,0 0-1-16,-11 24 0 0,11-24 0 0,0 0-1 16,0 0-1-16,0 0-2 0,0 0 3 0,13-35 1 15,-13 35 3-15,21-56-2 0,-3 19 6 0,1-4-6 16,1-1 7-16,-3 0-2 0,-1 0 6 15,2 1 0-15,-6-1 3 0,4 1-6 0,-3 1-10 16,1 3 18-16,0 3-23 0,-2 4 19 0,3 4-10 16,-15 26-3-16,15-25 3 0,-15 25-1 0,0 0 1 15,0 0-1-15,0 0-2 0,0 0 0 16,0 0 0-16,27 20 1 0,-27-20-1 0,27 19-4 16,-27-19-8-16,39 19-6 0,-11-8-18 0,-28-11-10 15,60 18-34-15,-60-18-38 0,74 17-79 16,-74-17-154-16,57-9-191 0,-16 18 13 0,-16-21 499 15</inkml:trace>
  <inkml:trace contextRef="#ctx0" brushRef="#br2" timeOffset="26839.9573">4359 4792 1193 0,'-5'30'121'0,"5"-30"-77"16,0 0-18-16,-15 32 22 0,15-32-15 0,9 26 18 15,-9-26-4-15,0 0-11 0,36 36-1 0,-36-36-9 16,40 10-2-16,-40-10-8 0,52 4-4 0,-26-8-6 16,4-1-2-16,-1-2-1 0,-1-2-2 0,-1-3 1 15,-27 12-2-15,44-25 3 0,-44 25-2 16,35-28 1-16,-35 28 16 0,27-30-30 0,-27 30 31 16,18-32-27-16,-18 32 17 0,7-26 5 0,-7 26 0 15,0 0 2-15,-23-32-5 0,23 32 0 0,-32-14-3 31,32 14 0-31,-43-4-1 0,18 8 3 0,-1 3-1 16,-2 4-1-16,-1 4 2 0,-1 3-2 0,-2 3-13 16,2 4 27-16,2 1-25 0,-1 2 23 0,6 1-11 15,6-1-7-15,3-5 2 0,6 3-5 16,8-26 0-16,0 42 0 0,0-42 2 0,18 36-3 16,-18-36 4-16,37 22-3 0,-8-14 1 0,6-3 0 15,4-7 0-15,4-3-1 0,3-2 0 0,5-4-1 16,2-1-2-16,4-2 3 0,-2-2-2 0,-6 2 4 15,-4-4-3-15,-6 1 2 0,-6 1-1 0,-3-2 1 16,-5 1-1-16,-25 17 1 0,41-34-2 16,-41 34 3-16,23-30-3 0,-23 30-8 0,0 0 10 15,2-26-11-15,-2 26 13 0,0 0 0 0,0 0 1 0,-27-7-1 16,27 7-1-16,-28 14 11 0,28-14-12 0,-36 35 11 16,17-9-9-16,-1 3-2 0,1 2 4 0,1-1-3 15,2 2 1-15,2-2-3 0,5-2 2 0,9-28-2 16,-9 42 2-16,9-42-1 0,9 25 0 0,-9-25-1 15,0 0 1-15,34 16 0 0,-34-16 2 16,32-4 2-16,-32 4 2 0,37-23 4 0,-37 23-1 16,44-42 1-16,-21 16-3 0,0-6 1 0,0 0-4 0,-1-1 1 15,-5 1-2-15,1 4 3 0,-4 0-4 0,-14 28-7 16,23-41 7-16,-23 41-10 0,14-26 10 0,-14 26 1 16,0 0 1-16,0 0 1 0,0 0 0 0,0 0-3 15,0 0-1-15,0 0 9 0,-1 28-11 16,1-28 10-16,1 30-9 0,-1-30-2 0,13 33 2 15,-13-33-2-15,28 29 1 0,-28-29-1 0,43 17 1 32,-19-10-1-32,6-3-2 0,2-4-4 0,2-4-5 15,3-3-2-15,0-7-8 0,4 4-4 0,0-12-14 0,5 1-5 16,-2-7 3-16,15 5-55 0,-12-17 12 0,15 15-50 16,-26-23-8-16,13 22 23 0,-24-20 8 15,11 16 27-15,-13-12 9 0,5 7 14 0,-7-6 3 16,0 8 23-16,-6-4 22 0,-5 7 42 0,-3 5 29 0,-10-1 41 15,3 26 22-15,0 0 7 0,0 0-14 16,-34-16-23-16,34 16-13 0,-33 32-12 0,17-1 2 0,-11-2-14 16,8 9-7-16,-4-1-24 0,1 9-2 0,1 3-12 15,2 1 4-15,1 6-8 0,4-5-10 16,1 2 23-16,3 0-30 0,4-4 26 0,3-1-12 16,3-4-14-16,2-9-16 0,10 2-28 0,-9-12-11 15,17 10-45-15,-20-35-63 0,0 0-372 0,41 37 20 16,-41-37 292-16</inkml:trace>
  <inkml:trace contextRef="#ctx0" brushRef="#br2" timeOffset="27030.4777">5600 4634 1900 0,'0'0'62'15,"0"0"-41"-15,0 0-12 0,0 0-4 16,-3 24 2-16,3-24 4 0,33 13 0 0,-2-6-3 15,4-4-3-15,9-1-3 0,4-4-5 0,-2-5-10 16,5 4-28-16,-6-10-33 0,15 15-85 16,-23-35-147-16,16 27-311 0,4-4 9 0,-2-13 389 15</inkml:trace>
  <inkml:trace contextRef="#ctx0" brushRef="#br2" timeOffset="27510.5705">7366 4433 1129 0,'0'0'77'0,"0"0"-27"0,-9 26 6 15,9-26 11-15,-14 27 5 0,14-27-17 0,-21 33-6 0,21-33-10 16,-23 43-3-16,12-15-7 0,4 7 3 16,-4-2-6-16,6 8 1 0,-4-2-8 0,6 1-17 15,-3 2 23-15,3 2-31 0,-1-3 23 0,4 1-12 16,-1-3-9-16,1-4 0 0,1 0-15 0,-2-6-18 15,6 8-41-15,-5-37-20 0,2 58-49 0,-2-58-49 0,-6 40-97 16,6-40-200-16,0 0 57 0,0 39 436 0</inkml:trace>
  <inkml:trace contextRef="#ctx0" brushRef="#br2" timeOffset="27699.7582">7046 4785 1462 0,'-32'11'312'0,"32"-11"-232"0,-25-4-34 15,25 4-12-15,0 0-14 0,0 0-11 0,0 0-6 16,0 0-6-16,0 0 1 0,0 0 1 16,0 0-15-16,33 4 16 0,-33-4-2 0,55 0-11 15,-17-7 4-15,8 3-34 0,1-8-14 0,14 8-33 16,-14-20-34-16,30 24-71 0,-30-39-114 0,19 16-213 16,8 7 12-16,-19-21 441 0</inkml:trace>
  <inkml:trace contextRef="#ctx0" brushRef="#br2" timeOffset="28090.5109">7993 4338 1399 0,'-34'-4'108'0,"34"4"-53"0,-33 21-4 16,33-21 4-16,-32 30-9 0,32-30-4 0,-37 44-11 15,17-17 1-15,-5-1-3 0,6 8 0 16,-2-3-4-16,1 8 1 0,1-2-8 0,1 4 3 15,-2 1-7-15,5 0-11 0,-3 2 20 0,2 0-23 16,0-1 17-16,4-1-9 0,1-3-8 0,4-4 3 16,2-7-3-16,3-3 1 0,2-25-2 0,5 33 1 15,-5-33-2-15,0 0 0 0,27 28 0 16,-27-28 0-16,28 6 1 0,-28-6 0 0,32-6 1 16,-32 6-1-16,35-21 0 0,-35 21 1 15,37-33 1-15,-37 33-2 0,41-43 4 0,-41 43-4 16,37-38 3-16,-37 38-3 0,29-37 2 0,-29 37-2 15,25-34 2-15,-25 34-2 0,23-28 1 0,-23 28-3 16,0 0-3-16,28-21-2 0,-28 21-2 0,0 0-2 16,0 0-2-16,25 3-3 0,-25-3-3 0,0 0-5 15,19 34-4-15,-19-34-6 0,11 35-7 16,-11-35-8-16,10 39-16 0,-10-39-13 0,15 37-16 16,-15-37-12-16,26 30-19 0,-26-30-11 15,34 17-34-15,-34-17-25 0,39-1-130 0,0 16-47 16,-39-15 295-16</inkml:trace>
  <inkml:trace contextRef="#ctx0" brushRef="#br2" timeOffset="29106.2681">8546 4755 979 0,'-13'-35'97'0,"13"35"-12"0,0 0-3 16,0 0-1-16,0 0-9 0,0 0-14 0,-28-14-14 15,28 14-10-15,0 0-10 0,-23 32 2 0,23-32 2 16,-21 40 3-16,21-40 15 0,-23 51-35 0,8-23 24 15,7 8-31-15,-1-6 9 0,0 1 3 16,2-3-5-16,1 2 3 0,1-5-7 16,3 0 0-16,2-25-5 0,-1 35 0 0,1-35-1 15,0 0 1-15,8 25 0 0,-8-25 0 0,0 0-1 16,0 0 1-16,0 0 1 0,34-23 0 0,-34 23 0 16,34-46-4-16,-15 16 3 0,4-3-7 0,-2-1 5 15,-1 1-4-15,-1-3 5 0,-3 3-3 0,0 1-13 16,-3 2 29-16,-1 0-28 0,-1 0 29 15,-2 4-12-15,1 0-4 0,-10 26 4 0,18-43-6 16,-18 43 5-16,19-28-4 0,-19 28 2 0,0 0-2 16,32-18 1-16,-32 18-1 0,29 0 1 15,-29 0 2-15,35 8-1 0,-35-8 1 0,46 10-1 16,-19-3 0-16,5-2 0 0,3 1 2 0,2-3-2 16,4 1 1-16,-2-4-1 0,-2 0 0 0,0 0 0 15,-1 0 0-15,-3 0 1 0,-1-4-2 16,-3 1 1-16,-29 3 1 0,42-6 0 0,-42 6 0 15,0 0 3-15,0 0 1 0,0 0 2 0,0 0 0 16,0 0-2-16,0 0-3 0,0 0-3 0,-34 0 1 16,34 0 3-16,-47 16 3 0,20 0 2 0,-1 3 4 15,-1 3-1-15,1 4 7 0,0 2-2 0,1 2-9 16,-3-2 25-16,5 6-27 0,4-6 19 16,3 4-12-16,6-6-7 0,5 2 1 0,3-3-4 15,4-25 2-15,7 42-2 0,-7-42 0 16,27 34-1-16,-27-34 1 0,46 19-3 0,-14-15 2 15,3-4-1-15,6-6-1 0,1-8 1 0,1-3-5 16,1-8 1-16,-1 0-6 0,-1-3 0 0,-1-5-5 16,0-1 4-16,-4-1-7 0,-7 0-9 0,-5 1 24 15,-7 1-21-15,-3 1 27 0,-6 0-8 16,-5 1-5-16,-4-3-1 0,-4 6-5 0,1 0 2 16,3 28 1-16,-16-41 8 0,16 41 2 0,0 0 7 15,-29-28-1-15,29 28 2 0,0 0 0 0,0 0-2 16,-30 7-1-16,30-7-2 0,0 0 1 0,-14 28 0 15,14-28 1-15,0 30-1 0,0-30 1 16,14 27-2-16,-14-27 2 0,25 23 0 0,-25-23 1 16,34 17 0-16,-34-17 3 0,39 13 3 15,-39-13 2-15,48 7 0 0,-22-6-1 0,3-1-3 16,-3-1-3-16,-3-3 3 0,-23 4-2 0,43-7 2 16,-43 7 2-16,28-5 0 0,-28 5 1 0,0 0 0 15,0 0 0-15,0 0 1 0,0 0-1 0,0 0-2 16,0 0-1-16,0 0-1 0,0 0-2 0,0 0-1 15,0 0-2-15,0 0-3 0,-21 42 2 16,21-42-1-16,-30 53 2 0,14-20-4 0,0 3-6 16,2-1 20-16,-1 2-20 0,5-2 21 0,3-2-11 15,3-3-2-15,4-3 4 0,0-27-2 16,11 37 0-16,-11-37-1 0,26 21 0 0,-26-21 0 16,41 3 0-16,-14-11 0 0,6-8 0 0,3-11 0 15,4-3 0-15,1-8 0 0,3-3 0 0,-1-1 0 16,-2 0 0-16,-6 1 0 0,-3 1 0 15,-5 3 0-15,-4 1 0 0,-4 5 0 0,-3 3 0 16,-16 28 0-16,18-41 0 0,-18 41 0 0,0 0 0 16,0 0 0-16,0 0 0 0,0 0 0 0,-32 14 0 15,32-14 0-15,-34 51 0 0,13-19 0 0,3 3 0 16,0 2 0-16,4-3 0 0,7-1 0 0,0-5-3 16,9 0-24-16,1 1-20 0,10 1-13 0,-13-30-9 15,42 45-29-15,-42-45-37 16,73 36-80-16,-48-43-122 0,23 8-213 0,10 10 68 15,-17-31 459-15</inkml:trace>
  <inkml:trace contextRef="#ctx0" brushRef="#br2" timeOffset="29622.1093">10763 4664 1630 0,'-34'-20'79'0,"34"20"-31"0,-51-21 5 15,24 19-11-15,-6-1-7 0,1 6-5 0,0 3-5 16,0 4-2-16,2 6-5 0,2 5-2 0,-2 6-4 15,1 4 0-15,-1 3-4 0,2 5-9 16,-1-2 18-16,8 0-17 0,3-2 0 0,8-5 0 16,6-4 0-16,4-26 0 0,9 39 0 0,-9-39 0 15,27 33 0-15,-27-33 0 0,48 14 0 16,-18-14 0-16,3-5 0 0,3-7 0 0,1-4 0 16,0-5 0-16,0-2 0 0,0-2 0 0,-1 1 0 15,-4-1 0-15,-4 0 0 0,-1-1 0 0,-1 5 0 16,-26 21 0-16,39-41 0 0,-39 41 0 0,30-33 0 15,-30 33-1-15,0 0-4 0,0 0 3 0,0 0 1 16,0 0-2-16,0 0-2 0,0 0-3 0,0 0-3 16,-32 44-9-16,9-12 23 0,-5 6-19 15,-4 8 26-15,0 7-7 0,-5 7-7 0,0 0 7 16,2 8-12-16,-1 1 9 0,4 7-8 16,0-6 9-16,2-3-4 0,2-5 6 0,1-8-7 15,4-1 7-15,6-11-5 0,4-5-8 0,4-3 24 16,4-9-22-16,5-25 24 0,-7 30-8 0,7-30 1 15,0 0 5-15,0 0 3 0,0 0-2 16,0 0-17-16,5-27 5 0,-1 2-10 0,1-8 14 16,4-6-7-16,2-1 0 0,-3-3 0 0,1-1 0 15,-2 2 0-15,-1-5 0 0,-1-8 0 0,2 0 0 16,0-4 0-16,2-3 0 0,2 2 0 0,3 7-4 16,2 11-2-16,-2 8-3 0,4 10 4 0,-18 24-9 15,42-37-9-15,-17 19-20 0,9 11-22 16,-8-12-45-16,20 22-54 0,-26-33-121 15,13 22-316-15,12 2 71 0,-10-17 343 0</inkml:trace>
  <inkml:trace contextRef="#ctx0" brushRef="#br2" timeOffset="29981.4882">11324 4222 1352 0,'-44'1'129'0,"44"-1"-47"0,-28 32-3 16,19-4-4-16,-16-7-15 0,11 13-7 16,-9 3-14-16,5 5-1 0,-5 2-10 0,2 4 1 15,-2 1-7-15,0 4 3 0,-2 0-9 0,4-4 2 16,-2 0-16-16,3-1-2 0,8-9 0 16,1-4 0-16,8-5 0 0,3-30 0 0,3 42 0 15,-3-42 0-15,16 25 0 0,-16-25 0 0,32 10 0 16,-32-10 0-16,43-5 0 0,-19-6 0 0,7-4 0 15,0-8 0-15,1 0 0 0,4-4 0 0,-3 1 0 16,-3 5 0-16,-1 1 0 0,-29 20 0 0,42-31 0 16,-42 31 0-16,30-20 0 0,-30 20 0 0,0 0 0 15,25-7 0-15,-25 7 0 0,0 0 0 16,0 0 0-16,16 36 0 0,-16-36 0 16,11 40 0-16,-11-40 0 0,12 46 0 0,-6-21 0 15,-6-25 0-15,15 44 0 0,-15-44 0 0,15 37-20 16,-15-37-54-16,17 35-47 0,-17-35-102 0,0 0-412 15,27 5 35-15,-27-5 227 0</inkml:trace>
  <inkml:trace contextRef="#ctx0" brushRef="#br2" timeOffset="30575.2863">12669 4255 1446 0,'-4'-23'78'15,"4"23"-41"-15,12-30-14 0,-12 30-7 0,0 0 7 16,0 0 5-16,0 0 5 16,0 0 3-16,0 0-7 0,0 0-11 0,0 0-10 15,0 0-3-15,-14 39-3 0,4 0 8 0,-4 8-2 16,1 8 8-16,1 3-6 0,-1 4 6 0,1 1-12 15,0 2 6-15,1 6-11 0,2-4-6 0,2 0 22 16,0-1-21-16,0-6 21 0,1 0-8 0,5-7-11 16,-1-7 6-16,5-9-6 0,5-2 3 0,2-7-15 15,-10-28-1-15,30 39-14 0,-30-39-12 16,37 14-19-16,-37-14-29 0,48-14-49 0,-37-25-87 16,28 0-309-16,-5 8 33 0,-13-22 298 0</inkml:trace>
  <inkml:trace contextRef="#ctx0" brushRef="#br2" timeOffset="31038.4937">12543 4274 1550 0,'-36'-8'185'0,"36"8"-154"0,0 0-29 0,0 0 5 16,34-7 9-16,-7 7 12 0,-1-7 9 0,11 0-1 15,6-4 0-15,10 0-6 0,4-4-4 0,14-1-6 16,-1 0-4-16,7 0-7 0,-1 4-3 0,-4 1-5 15,-4 4-1-15,-8 2 0 0,-7 3 1 16,-7 4-1-16,-9 3-1 0,-8 0 0 0,-29-5-3 16,28 18 2-16,-28-18-2 0,2 26 0 15,-2-26-4-15,-29 51 1 0,-1-19-4 0,-7 2 4 16,-9 1 1-16,-4 2 6 0,-5-2-2 0,-1-2 4 16,-1 1-4-16,-1-4 3 0,5-4-3 0,3-1 4 15,7 0-4-15,6-4 3 0,5-2-2 0,32-19 1 16,-39 21-2-16,39-21-1 0,0 0-3 15,0 0 0-15,0 0-1 0,0 0 4 0,48 23 2 16,-16-23 0-16,5-2 2 0,8-1-2 0,4 1 1 16,3 0 0-16,2 2 0 0,-4 4 0 0,-2 1 0 31,-4 6 1-31,-7 1-1 0,-3 6 3 0,-7 5-4 16,-6 3 5-16,-7 2 0 0,-5 11-11 0,-6-2 26 15,-6 7-25-15,-8-2 21 0,-3 6-5 16,-9-4-6-16,-5-2 6 0,-8 0-5 0,-3-1 1 15,-7-2-2-15,-2-2 5 0,-3 0-4 0,0-6 3 0,1-4-6 16,6-6 0-16,8-4-5 0,6-6-4 0,30-11-13 16,-35 7-17-16,35-7-23 0,0 0-36 0,19-26-72 15,-17-24-126-15,37 17-297 0,5-6 33 0,2-12 346 16</inkml:trace>
  <inkml:trace contextRef="#ctx0" brushRef="#br2" timeOffset="31502.6927">14002 4421 1505 0,'7'-30'116'0,"-7"30"-51"0,0 0-8 16,0 0-3-16,0 0-7 0,0 0-8 0,0 0-7 15,0 0-7-15,0 0-6 0,-7 37 2 0,7-37 0 16,-28 54 3-16,8-20-5 0,1 4-16 0,-4 10-3 0,-2 3 0 15,2 2 0-15,-2 2 0 0,2-4 0 0,6-2 0 32,1-1 0-32,7-4 0 0,3-7 0 0,8-6 0 0,7-3 0 0,-9-28 0 0,34 39 0 15,-9-30 0-15,6-7 0 0,14-6 0 16,8-10 0-16,9-9 0 0,7-7 0 0,0-10 0 16,4-4 0-16,-3-6 0 0,-1 1 0 0,-3 0 0 15,-8-1 0 1,-1 3 0-16,-7-2 0 0,-2 1 0 0,-8 0 0 0,-4 8 0 0,-8-1 0 15,-5 4 0-15,-7 4 0 0,-4 1 0 16,-3 8 0-16,-9 24 0 0,0 0 0 0,0 0 0 16,0 0 0-16,0 0 0 0,0 0 0 0,-37 40 0 15,18 1 0-15,-6 4 0 0,2 8 0 0,-2 4 0 16,0 1 0-16,2 3 0 0,2 1 0 0,1-4 0 16,8-7 0-16,7-3 0 0,6-8 0 0,7-4 0 15,13-3 0 1,2-8-49-16,14-2-14 0,-3-16-19 0,17 5-26 15,-16-28-51-15,36 27-91 0,-34-31-176 0,20-3-107 16,10 9 157-16,-24-31 376 0</inkml:trace>
  <inkml:trace contextRef="#ctx0" brushRef="#br2" timeOffset="31686.5243">15548 4348 1362 0,'-26'-42'231'15,"26"42"-116"-15,0 0-43 0,0 0-20 16,-25 25-17-16,25-25-4 0,-30 53-6 0,14-15 2 15,-4 6-11-15,1 6 1 0,-2 6-8 0,-1 6 5 16,1 1-9-16,4 1-8 0,-3-5 15 0,2 1-22 16,4-7 16-16,0 0-11 0,5-5-19 0,0-8-5 15,6-3-6-15,-3-11-8 0,8 1-10 0,-2-27-21 16,9 42-76-16,-9-42-54 0,0 0-147 16,0 0-190-16,0 0 69 0,34-17 438 0</inkml:trace>
  <inkml:trace contextRef="#ctx0" brushRef="#br2" timeOffset="31875.0465">15072 4345 1924 0,'0'0'110'15,"0"0"-97"-15,0 0-13 0,0 0 0 16,0 0 0-16,28-7 0 0,2 12 0 16,9-1 0-16,9-1 0 0,7-3 0 0,4 2 0 0,-1-2 0 31,0 0 0-31,-4 0 0 0,-5-2 0 0,1 6 0 15,-4-6 0-15,7 13-46 0,-16-24-141 0,34 15-471 16,-29 1 10-16,3 1 141 0</inkml:trace>
  <inkml:trace contextRef="#ctx0" brushRef="#br2" timeOffset="32564.0704">16751 4861 1301 0,'14'-28'70'15,"-14"28"-35"-15,0 0-1 0,0 0 8 0,12-37-4 16,-12 37 23-16,0 0-18 0,0 0 11 0,0 0-11 15,0 0-15-15,0 0-14 0,0 0-6 0,-28 12 14 16,28-12-31-16,-26 41 34 0,13-11-29 0,-3 1 13 16,2 4 3-16,0 4-10 0,1 2 4 15,3-3-9-15,1 3 5 0,2-4-6 0,3-5-1 16,4-1-12-16,0-31-12 0,11 51-35 0,-11-51-30 16,30 37-73-16,-30-37-102 0,0 0-260 0,37-7 31 15,-26-19 342-15</inkml:trace>
  <inkml:trace contextRef="#ctx0" brushRef="#br2" timeOffset="32735.9409">16739 4355 1550 0,'-48'-10'291'0,"48"10"-261"0,-32 0-26 0,32 0-7 15,0 0-3-15,0 0-5 0,0 0-2 0,0 0-8 16,28 2-17-16,-28-2-26 0,57-4-40 15,-32-21-72-15,35 31-144 0,-9-17-208 0,-7-8 36 16,13 21 394-16</inkml:trace>
  <inkml:trace contextRef="#ctx0" brushRef="#br2" timeOffset="32985.8819">17484 4162 1422 0,'-30'-2'130'16,"30"2"-98"-16,0 0-18 0,-16 26 7 0,16-26 10 16,-9 46 15-16,2-16-6 0,4 16 4 0,-8 3-14 15,2 8-1-15,-3 4-12 0,-2 6 6 0,-4 2-14 16,2 3 6-16,-4 0 4 0,1-1-24 0,-1-4 19 16,3-4-21-16,3-7 1 15,-1-5 1-15,8-5-10 0,2-12-6 0,7-1-20 16,-2-33-19-16,19 44-39 0,-19-44-39 0,37 16-81 15,-37-16-185-15,27-32-106 0,7 17 105 0,-24-35 405 16</inkml:trace>
  <inkml:trace contextRef="#ctx0" brushRef="#br2" timeOffset="33142.12">17149 4681 1733 0,'0'0'162'15,"0"0"-95"-15,-28 13-31 0,28-13-16 0,0 0-6 16,30 3 1-16,-3-1-15 0,13-2 0 0,12-4 0 15,10-1 0-15,12-4 0 0,6 0 0 16,8-3 0-16,3 2 0 0,-3-6-28 0,3 12-61 16,-21-17-63-16,28 35-155 0,-22-21-311 15,-9 7 51-15,-3 11 282 0</inkml:trace>
  <inkml:trace contextRef="#ctx0" brushRef="#br2" timeOffset="64554.766">19048 4850 487 0,'0'0'105'0,"18"-33"-31"0,-18 33-2 31,10-28 4-31,-10 28 0 0,16-30-16 0,-16 30 3 16,18-30-22-16,-18 30 10 0,0 0-5 0,23-30-5 16,-23 30-9-16,0 0-10 0,0 0-8 0,0 0-4 15,0 0-1-15,0 0 5 0,0 0 2 0,0 0 5 16,0 0 0-16,-4 42 2 0,4-42 17 0,-17 51-15 16,1-23 17-16,7 6-31 0,-7-2 9 0,4 3-14 15,-1-3 6-15,3 3 1 0,-1-2-9 0,2 2 4 16,-2-3-8-16,4 5 6 0,-1-5-6 0,0-2 5 15,3 0-5-15,5-30 4 0,-3 38-4 0,3-38 2 16,0 0-1-16,0 0 3 0,0 0 2 0,0 0 9 16,26 2 13-16,-26-2 3 0,23-39 2 0,-5 8-12 15,-6-6-10-15,4-5-8 0,0-4 7 16,2 0-7-16,-2 0 9 0,2 2-5 0,-4 2-14 16,2 3 32-16,-2 4-28 0,0 3 28 0,-2 2-11 15,3 4-10-15,-1 1 4 0,-14 25-7 0,28-35 2 16,-28 35-2-16,0 0 0 0,32-16-1 0,-32 16 1 15,0 0 0-15,0 0-1 0,30 39 2 0,-21-15-2 16,-2 8 3-16,0 2-8 0,-2 3-7 0,-1 1 25 16,-1 3-26-16,-1 1 28 0,0-3-21 0,2 1-17 15,-3-3-10-15,8 2-30 0,-9-9-14 0,16 12-32 0,-16-42-61 16,25 58-64-16,-25-58-70 0,14 25-157 0,18 2 108 16,-32-27 353-16</inkml:trace>
  <inkml:trace contextRef="#ctx0" brushRef="#br2" timeOffset="64936.3714">19671 4861 1161 0,'-33'11'64'0,"33"-11"-51"0,-14 24 14 0,14-24 11 15,-2 25 7-15,2-25 1 0,10 24-15 0,-10-24-8 16,0 0-9-16,43 29 0 0,-43-29 3 15,42 7 3-15,-15-9 0 0,5 2-1 0,-2-5-5 16,5-2-2-16,-1-4 1 16,1 0-6-16,1-1 0 0,-4-2-5 0,0-2 2 0,-6 2 0 0,-26 14 4 0,43-35 17 0,-43 35-33 15,21-34 38-15,-21 34-32 0,4-35 15 0,-4 35-1 16,-16-35-7-16,16 35-1 0,-32-32-5 0,32 32 2 16,-48-19-3-16,20 14 0 0,-3 5 0 0,0 7 1 15,-5 1 1-15,-1 10 0 0,-2 5 7 16,0 3 4-16,4 8-7 0,-3 3 34 0,7 9-26 15,-3-2 24-15,4 10-11 0,3-3-14 0,4-1 5 16,7-5-11-16,6-2 1 0,8-6-6 0,9-6 2 16,11-2-5-16,-18-29 3 0,56 35-3 0,-13-25-1 15,6-6-13-15,5-15-16 0,13 4-32 0,-7-17-35 16,29 15-62-16,-29-39-104 0,20 17-259 0,-1 2 32 16,-19-16 297-16</inkml:trace>
  <inkml:trace contextRef="#ctx0" brushRef="#br2" timeOffset="65421.0204">20291 5005 1146 0,'0'0'66'0,"0"0"-41"0,29-21 10 0,-29 21 13 16,0 0 5-16,31-17-4 0,-31 17-14 0,31-6-4 16,-31 6-1-16,31-5 1 0,-31 5-3 0,38-7-2 15,-38 7-6-15,39-9-5 0,-39 9-4 0,37-10-3 16,-37 10 3-16,32-9 4 0,-32 9 1 16,28-12-1-16,-28 12-5 0,25-18-3 0,-25 18-4 15,25-23 3-15,-25 23-6 0,26-32-15 0,-26 32 33 16,25-35-35-16,-25 35 34 0,16-33-14 0,-16 33-2 15,5-32 4-15,-5 32-3 0,-7-27 4 0,7 27-3 16,0 0 2-16,-35-24-2 0,35 24 1 0,-37-5-3 16,12 6 1-16,0 5 4 0,-5-1 3 0,-2 4 8 15,-3-4 3-15,-3 9 2 0,1-2-1 16,3 4-1-16,-1 2-4 0,5 1-12 0,-2 8 29 16,4 3-26-16,1 0 26 0,4 5-13 0,4-2-10 15,6 2 2-15,3-5-9 0,6 4 2 0,4-8-6 16,7-3 2-16,-7-23-3 0,30 41 3 15,-5-25-2-15,5-4 1 0,6-5-2 0,6-7 1 16,8-4-2-16,1-8-13 0,9 0-12 0,-5-11-18 16,7 5-22-16,-12-15-36 0,17 17-38 15,-26-32-83-15,30 32-186 0,-20-8-97 0,-8-8 29 16,10 25 479-16</inkml:trace>
  <inkml:trace contextRef="#ctx0" brushRef="#br2" timeOffset="65921.3042">21414 4713 1230 0,'0'0'88'0,"-35"-14"-59"0,35 14 3 15,-50-16 17-15,50 16 8 0,-57-5 1 0,31 10-7 16,-11-5-3-16,5 12-3 0,-7-5-3 0,5 11-3 16,-5-4-6-16,4 9 0 0,-4-4-7 0,2 8-16 15,1 1 26-15,6 2-28 0,4 5 22 0,4-1-14 16,3 4-9-16,3-1 1 0,5 0-5 0,8-1 3 16,3-6-5-16,7-2 4 0,5-4-5 15,-12-24 2-15,41 41-1 0,-15-29 1 16,12-5-2-16,4-7 2 0,2-9-2 0,10-10 1 15,2-9 1-15,4-7-4 0,1-9 6 0,1-7-6 16,-4-8 8-16,-3-4-7 0,-4-4-7 0,-5-3 18 16,-3-3-19-16,-4 5 20 0,-5 4-6 0,-8 3-8 15,-5 4 8-15,-6 3-8 0,-5 3 7 0,-5 1-6 16,-1 5 5-16,-2 4-5 0,-6 6 5 0,-1 8-5 16,5 27 1-16,-20-28 0 0,20 28-2 15,0 0 1-15,-39 23 0 0,20 7 1 0,-4 14-4 16,-4 14 8-16,1 11-8 0,-3 3 8 0,3 0-8 15,1 1 6-15,9-5-15 0,2-1-2 16,10-3-6-16,6-12-39 0,12-1 1 0,-3-14-52 16,24 9-23-16,-35-46-53 0,71 53-79 0,-35-32-213 15,8-17 6-15,16 12 305 0</inkml:trace>
  <inkml:trace contextRef="#ctx0" brushRef="#br2" timeOffset="66249.5281">22087 4570 1323 0,'-35'-5'95'0,"6"-2"-40"16,29 7 7-16,-46 7 6 15,46-7-2-15,-48 30-10 0,25-5-4 0,-7-4-10 16,9 10-4-16,-2-2-12 0,7 2-4 0,2-2-10 16,5-5-17-16,9-24 22 0,-2 42-29 0,2-42 27 15,18 30-12-15,-18-30-3 0,34 23 3 0,-34-23-3 16,51 9 1-16,-21-9 0 0,6-2 0 0,-5-3 1 15,1 0-1-15,2 0-1 0,-4 1 1 0,-2 0-3 16,-28 4 3-16,43 0 0 0,-43 0 0 16,0 0 3-16,30 16 3 0,-30-16 0 0,0 0 6 15,-2 39-2-15,2-39 1 0,-19 46-9 0,3-18 2 16,-5 0-5-16,-4 2 2 0,-5-3-2 0,0 1 2 16,-1-4-4-16,3-1 3 0,3 2-6 0,1-6-3 15,24-19-11-15,-41 30-13 0,41-30-22 16,-29 18-32-16,29-18-58 0,0 0-97 15,0 0-334-15,0 0 33 0,0 0 238 0</inkml:trace>
  <inkml:trace contextRef="#ctx0" brushRef="#br2" timeOffset="67327.7912">1111 6351 1069 0,'0'0'80'0,"0"0"-17"0,0 0-10 16,-18-30 6-16,18 30 2 0,0 0 0 0,0 0-9 16,0 0-12-16,0 0-10 0,0 0-14 0,0 0-6 15,0 0-6-15,0 0-2 0,0 0-1 0,0 0 1 16,-9 41-2-16,7-15 8 0,-1 4 0 0,1 5 8 15,0 2-3-15,2 5 4 0,0 1-10 16,2 2-11-16,0-4 28 0,1 6-29 0,-1-6 28 16,2-1-13-16,-1-4-8 0,3-5 3 0,1-2-6 15,-7-29 3-15,12 35-3 0,-12-35 2 0,0 0-2 16,0 0 3-16,30 16 1 0,-30-16 1 0,0 0 3 16,34-30 0-16,-22 3 3 0,4-8-5 0,0-11 3 15,2-3-10-15,-1-4-8 0,-2 2 22 16,2-2-23-16,-2 4 24 0,-5 1-9 15,3 4-7-15,-5 6 7 0,-1 2-5 0,1 6 4 16,-5 6-5-16,-3 24 4 0,7-41-3 0,-7 41 1 16,0 0-5-16,9-26-12 0,-9 26-14 0,0 0-22 15,0 0-12-15,0 0-16 0,0 0-10 0,35 33-33 16,-35-33-43-16,38 30-58 0,-38-30-112 0,32 14-78 16,6 11 246-16</inkml:trace>
  <inkml:trace contextRef="#ctx0" brushRef="#br2" timeOffset="67656.0711">1973 6409 970 0,'0'0'94'0,"-30"2"-17"0,30-2-9 16,-32 2-3-16,32-2 1 0,-32 5-6 16,32-5-8-16,-35 9-4 0,35-9-5 0,-36 17-4 15,36-17-6-15,-37 34 0 0,37-34-4 0,-32 49 2 16,13-19-5-16,7 2-14 0,-3 3 26 0,5 2-31 15,-1-2 26-15,6 2-15 0,1-3-11 0,6-6 2 16,3-4-8-16,-5-24 2 0,20 32-1 0,-20-32 0 16,32 16-2-16,-32-16 1 0,48-2 0 15,-18-8-1-15,2-8 3 0,3-7-4 0,-1-8 5 16,1-9-5-16,-1 1-10 0,-1-5 22 16,-3 2-23-16,-5 2 24 0,-2-2-10 0,-7 11-3 15,-7 1 4-15,-5 5-4 0,-4 27 4 0,-9-38-6 16,9 38-3-16,-25-25-6 0,25 25-4 0,-43-7-4 15,43 7-1-15,-49 16-1 0,49-16-5 0,-52 32-2 16,52-32-11-16,-38 35-13 0,32-9-29 16,6-26-34-16,-2 30-65 0,2-30-71 0,0 0-122 15,39 7-90-15,-39-7 304 0</inkml:trace>
  <inkml:trace contextRef="#ctx0" brushRef="#br2" timeOffset="67906.0666">2726 5863 1284 0,'-34'-32'118'16,"34"32"-63"-16,0 0-4 0,-10-24 8 0,10 24 12 15,0 0-7-15,0 0-22 0,0 0-16 0,-27-4-16 16,27 4-4-16,-12 28-6 0,6-1 5 0,-1 10-2 16,2 9 7-16,-2 6-4 0,-2 10 7 0,0 7-11 15,2 1 6-15,2 4-12 0,1-2 8 16,-1-1-9-16,0-2 8 0,3-4-12 0,2-7-9 15,3-7 16-15,4-9-32 0,6-5 9 0,-13-37-53 16,39 53-21-16,-39-53-25 0,60 23-74 16,-60-23-80-16,58-46-235 0,-4 20 61 0,-19-27 452 15</inkml:trace>
  <inkml:trace contextRef="#ctx0" brushRef="#br2" timeOffset="68109.1624">3470 5618 1429 0,'-57'-3'118'0,"57"3"-57"16,-30 28-22-16,30-28-7 0,-28 51 14 0,15-12-33 16,-1 3 21-16,0 9-30 0,1 0 6 0,1 7 5 15,1 0-12-15,4 4 7 0,2 3-10 0,3-1 6 16,1 1-10-16,1-4 7 16,1 1-11-16,-1-4-13 0,6 7-10 0,-6-7 1 15,7 2-7-15,-9-16-34 0,13 16-45 0,-20-26-31 16,23 20-34-16,-14-54-54 0,-13 39-226 0,24-14 26 15,-11-25 390-15</inkml:trace>
  <inkml:trace contextRef="#ctx0" brushRef="#br2" timeOffset="68677.8665">2979 6229 1207 0,'-26'-12'359'16,"26"12"-312"-16,-31 34-32 0,31-34-7 15,-10 24-3-15,10-24 2 0,0 0 0 0,32 34 3 16,-32-34 2-16,51 16 0 0,-14-16-3 31,6-2-4-31,6-5-3 0,3-4-4 0,6-5-7 16,-1-1-10-16,7 3-1 0,-2-4-4 0,3 4 8 16,-3-5-8-16,5 10-8 0,-8-7-7 0,3 9 3 0,-9-2 8 15,2 7 14-15,-9-1 4 0,-7 6-4 16,-7-1 2-16,-32-2 1 0,37 7 3 0,-37-7 7 0,0 0 11 15,0 0 8-15,0 0 10 0,0 0 4 16,-16 32 2-16,16-32 2 0,-37 12 3 16,10-8 0-16,27-4-4 0,-53 10-7 0,27-3-3 0,-6-1-1 15,3 2 1-15,1-1 0 0,1 6 2 0,-1-3-3 16,3 10 1-16,-3-1-4 0,3 4 0 0,2 2-5 16,4 6-1-16,-1 3-7 0,6-1 0 0,3 1-7 15,4-3 4-15,6 1-5 0,2-4-13 0,6-3 12 0,-7-25-13 16,29 37 25-16,-29-37-9 0,39 26 11 15,-39-26-12-15,49 14-1 0,-22-15-2 0,1-5 0 16,2-2 3-16,2-7-13 0,-2 1 26 0,2-9-24 16,-2-1 21-16,0-11-8 0,-1-1-5 0,-1-1 6 15,-5-1-5 1,-2 1 4-16,-3 0-4 0,-4 5 3 0,-3 2-3 16,-1 5 4-16,-10 25-3 0,9-37 3 0,-9 37-2 15,0 0 0-15,0 0-1 0,0 0 1 16,0 0-1-16,0 0-1 0,0 0 0 15,0 0-3-15,-9 39 1 0,-1-2-5 0,-1 5 2 0,-1 4-8 16,-1 0 2-16,6-2-11 0,2-4-1 0,10-4-13 0,1-6-13 16,8 0 19-16,-14-30-38 0,42 40 10 0,-42-40-37 15,61 28-35-15,-37-38-49 0,31 20-114 16,-12-11-180-16,-4-24 22 0,21 23 452 16</inkml:trace>
  <inkml:trace contextRef="#ctx0" brushRef="#br2" timeOffset="69195.6926">4692 6177 1471 0,'-34'-15'106'0,"4"1"-46"0,30 14-11 16,-50-7-8-16,50 7-2 0,-51 9-7 0,26 3-4 15,-3 4-5-15,1 5-3 0,1 6-6 16,-1 3 0-16,6 3-3 0,2 3 5 16,1 1-4-16,5-1 4 0,3 0-8 0,4-1-1 15,6-3-5-15,4-6 0 0,7-1-2 0,-11-25 2 16,30 37-3-16,-30-37 3 0,44 23-2 15,-14-18 2-15,2-3-2 0,5-6 2 0,0-6 0 16,1-6-2-16,-1-7 3 0,0-4-4 0,0-6 4 0,-1-2-4 16,-5-2 6-16,-2 0-7 15,-6 2 3-15,-4 1-1 0,-1 2 1 0,-6 2 0 16,-1 2 2-16,-11 28-4 0,9-42 2 0,-9 42-1 16,0 0 2-16,0 0-2 0,0 0-1 0,0 0-2 0,0 0-3 15,0 0 1-15,-27 30-2 0,15 5 4 0,-4 11-1 16,-2 5 4-16,-1 9-5 0,-2 5 8 0,-1 7 6 0,3 6-24 15,1 6 18-15,-1 1-16 16,1-2 3-16,2-4 16 0,0-7-10 0,5-5 7 16,1-7-7-16,1-6 7 0,2-1-5 0,0-7 6 15,0-9-2-15,1-5 2 0,3-9-3 0,3-23 3 16,-6 31-4-16,6-31 2 0,0 0 2 0,0 0-3 16,0 0 4-16,0 0-2 0,0-31 0 0,0 4-2 15,4-15 2-15,0-6-5 0,4-4 6 0,3-5-5 16,0-1 4-16,-1 0-6 0,-1 0 8 15,0-2-7-15,2 0 8 0,-3-9-8 0,3 6-6 0,0 0 15 16,1 4-17-16,1 10 19 0,-1 10-8 16,-1 6-6-1,-11 33-2-15,17-33-11 0,-17 33-15 0,0 0-16 0,34-11-24 0,-34 11-27 16,41 11-44-16,-41-11-68 0,51 17-123 0,-21-5-209 16,-30-12 81-16,67 25 463 0</inkml:trace>
  <inkml:trace contextRef="#ctx0" brushRef="#br2" timeOffset="69550.216">5269 6460 1395 0,'-46'2'148'0,"46"-2"-77"0,0 0-15 16,0 0-12-16,-14 25-9 0,14-25 0 0,0 0 1 15,28 10-3-15,-28-10 1 0,43-5-6 16,-13-7-4-16,5-3-6 0,2-6-2 0,1-2-7 15,1-1-1-15,-2-4-4 0,-2-1 2 0,1-2-4 16,-6-3 2 0,0 3-5-16,-4-6 3 0,-4 1-2 0,-6 3 4 15,-7-2-4-15,-6 5 4 0,-3 1-5 16,-7 3 3-16,7 26-3 0,-23-44 4 0,23 44-3 16,-43-25 1-16,17 24-2 0,-6 8 0 0,-2 5 0 15,-3 11-1-15,0 9 5 0,-2 5-3 0,4 10 6 16,1 6-3-16,6 2 7 0,1 6-4 0,4-1-1 15,5-4-5-15,6-3 0 0,5-2 0 0,7-5 0 16,5-7 0-16,6-6 0 0,6-6 0 0,-17-27-2 16,54 35-2-16,-19-30-30 0,13 1-21 15,0-19-37-15,21 15-78 0,-25-41-205 0,32 18-238 16,2-9 29-16,4-12 467 0</inkml:trace>
  <inkml:trace contextRef="#ctx0" brushRef="#br2" timeOffset="70081.4591">7132 5735 1184 0,'0'0'87'0,"0"0"-38"0,0 0-13 16,0 0-4-16,0 0-3 0,-26 10-8 0,19 18-13 15,-6 4 19-15,6 16-3 0,-5-3 12 0,5 13 7 16,-4 1-14-16,8 7 3 0,-5 3-15 0,5 3 7 16,-2-1-15-16,1 1 7 0,0-7-16 0,1 0 8 15,1-5 5-15,2-7-28 16,0-4 21-16,2-8-37 0,7-2-12 0,-9-9-15 16,14 3-23-16,-14-33-29 0,21 34-51 0,-21-34-47 15,0 0-161-15,34-11-69 0,-34-26 223 0</inkml:trace>
  <inkml:trace contextRef="#ctx0" brushRef="#br2" timeOffset="70268.9628">6902 6307 984 0,'-44'26'368'0,"10"-33"-225"16,34 7-36-16,-25 13-28 0,25-13-24 0,0 0-23 16,0 0-15-16,0 0-9 0,0 0-3 0,0 0 2 15,0 0 2-15,41 23 3 0,-14-23-1 16,6-4-4-16,6-1-3 0,6-2-3 0,-1-4-2 15,7 1-3-15,1-5-14 0,1 3-16 16,-2-7-28-16,11 13-40 0,-19-20-47 0,27 33-106 16,-27-16-294-16,5-5 41 0,8 23 342 0</inkml:trace>
  <inkml:trace contextRef="#ctx0" brushRef="#br2" timeOffset="70815.8502">7644 6275 1343 0,'-25'-16'89'0,"25"16"-24"0,-32-17 1 0,32 17-6 15,-31-9-8-15,31 9-17 0,-32 3-12 0,32-3-4 16,-36 16-5-16,36-16 2 0,-33 30-1 0,33-30 2 16,-25 44-4-16,16-16 2 0,2 6-4 0,2 1 4 15,5 0-3-15,3 1 3 0,4-6-6 16,6-1 0-16,1-2-4 0,-14-27 3 0,48 39-5 16,-17-25-11-16,7-7 15 0,4-4-14 15,1-8 15-15,-1-7 11 0,1-8-14 0,-1-4 11 0,-1-8-12 16,0-5-2-16,-4-2 1 0,-4-5-4 15,-2 2 4-15,-8-2-4 0,-6 3 3 0,-6 1-3 16,-9 3 7-16,-8 2-7 0,-8 3 5 0,-5 4-9 16,-10 10-3-16,-4 4-3 0,-8 9-2 15,-5 8-1-15,-2 10 2 0,-5 4-2 0,2 13-5 16,-2 2-4-16,5 5-15 0,2-4-15 0,16 10-55 16,-11-28-69-16,44 30-195 0,-13-19-203 0,10-26 65 15,23 46 474-15</inkml:trace>
  <inkml:trace contextRef="#ctx0" brushRef="#br2" timeOffset="75678.8652">9102 5724 855 0,'0'0'146'0,"0"0"-108"0,0 0-23 16,-11 39-15-16,11-39 17 0,-14 49-7 0,0-23 9 15,1 11 0-15,-4-1-12 0,1 2 1 16,0-4-7-16,2-2 2 0,3-6-6 0,11-26 3 16,-4 39-7-16,4-39-9 0,0 0-18 0,25 26-16 15,-25-26-29-15,43-2-31 0,-11-3-50 0,1-5-99 16,-11-27-95-16,32 28 289 0</inkml:trace>
  <inkml:trace contextRef="#ctx0" brushRef="#br2" timeOffset="75819.6185">9359 5851 861 0,'-34'40'207'0,"2"-13"-155"0,11 15-18 16,-1-9-13-16,7 11 5 0,-1-7-3 0,7 2-1 15,2-4-15-15,5 1-3 0,5-6-28 0,-3-30-29 16,29 51-55-16,-29-51-63 0,51 24-92 0,-7-3-149 16,-44-21 187-16,77 13 225 0</inkml:trace>
  <inkml:trace contextRef="#ctx0" brushRef="#br2" timeOffset="76397.8592">9739 6289 836 0,'-33'43'192'0,"33"-43"-171"16,-32 26-1-16,32-26 5 0,-20 28 10 0,20-28 7 15,-16 34 0-15,16-34-11 0,-12 42-3 0,12-42 3 16,-4 47 10-16,3-20-6 0,4 3 5 0,-1-7-1 15,3 7-14-15,-5-30 14 0,9 49-33 0,-9-49 13 16,9 46-28-16,-9-46 11 0,7 35 2 0,-7-35-2 16,0 0 2-16,9 28-5 0,-9-28 1 0,0 0-1 15,0 0-2-15,0 0 4 16,0 0-1-16,0 0 2 0,0 0 1 0,12-30 1 16,-12 30-4-16,6-46 4 0,-5 20 14 0,-1-6-32 15,0 2 38-15,-3-5-28 0,3 0 15 0,0-4 6 16,0 0-8-16,-2-5 2 0,4 2-10 0,-2-2 7 15,3-2-11-15,6 8 7 0,2-3-6 0,3 4 5 16,6 5-6-16,3 4 6 0,3 5-6 16,4 2 6-16,4 5-3 0,0 4 2 0,3 1-2 15,0 4 0-15,-2 2-1 0,-1 5-2 0,-4 2-1 16,-2 5-2-16,-3 2-3 0,-25-9-5 0,39 30-4 16,-39-30-9-16,21 45-4 0,-8-11-10 0,-15-4 3 15,4 9-2-15,-13-1 12 0,-3 3 6 16,-7-2 14-16,-2-2 1 0,-4 0 10 0,-3-2-5 15,-2 0 6-15,0-5-2 0,-3 0 9 16,-1-9 6-16,6 2 7 0,-3-11 1 0,8 1 1 16,-5-6-5-16,5 0 2 0,-2-9 3 0,27 2-1 15,-42-2-3-15,42 2-3 0,-32-9-5 0,32 9-1 16,-25-7 3-16,25 7 1 0,0 0 4 0,0 0-3 16,-25-1-3-16,25 1-8 0,0 0-6 0,-1 35-16 15,1-7 29-15,-2 16-26 0,-2 7 29 0,1 5-9 16,-4 4-8-16,-2 2 8 0,2 1-12 15,0-3 8-15,0-2-10 0,1-1 1 0,3-6-24 16,-3-14-16-16,15 9-45 0,-9-46-48 16,22 51-107-16,-22-51-290 0,26 8 47 0,11-6 335 15</inkml:trace>
  <inkml:trace contextRef="#ctx0" brushRef="#br2" timeOffset="76804.4243">10469 6187 1378 0,'0'0'90'0,"0"0"-79"16,0 0 0-16,0 0 10 16,0 0 8-16,0 0 4 0,0 0-5 0,0 0-15 15,-16 30-4-15,7-5 0 0,4 6 11 0,-6-2 2 16,4 8 10-16,-7-4-7 0,7 4 0 0,-4-2-9 15,4-1 2-15,4-6-10 0,1-2 1 0,2-26-6 16,7 39-1-16,-7-39-1 0,18 25 1 0,-18-25-2 16,28 10 3-16,-28-10 0 0,43-7 1 0,-17-7 2 15,4-3-3-15,2-8 2 0,2-5-5 16,-1-3 3-16,3-3-4 0,-4-1 4 0,0 2-5 16,-4-2 6-16,-2 4-5 0,-6-1 5 0,-2 2-5 15,-6 3 4-15,-3 6-5 0,-9 23 4 16,5-36-1-16,-5 36 1 0,0 0-1 0,0 0-1 15,0 0-3-15,-28 0-5 0,28 0-1 0,-20 32-2 16,8-5 4-16,0 6-1 0,-4 0 8 16,1 4-11-16,3-3-3 0,5 1-22 0,0-7-18 15,12 9-25-15,-5-37-7 0,20 58-20 0,-20-58-23 16,42 44-33-16,-42-44-66 0,59 11-128 0,-8 7-69 16,-19-34 303-16</inkml:trace>
  <inkml:trace contextRef="#ctx0" brushRef="#br2" timeOffset="77132.5558">11349 6117 1558 0,'-48'21'58'0,"8"9"-21"16,-3-6-3-16,6 10 2 0,-2-9-8 0,9 3 0 15,2-7-12-15,28-21-1 0,-38 39-7 0,38-39-4 16,0 0-6-16,-5 33 1 0,5-33-1 15,25 16 1-15,-25-16 1 0,48 7 0 0,-15-11 0 16,6-3 1-16,6-1-1 0,1-3-2 0,0 0 3 16,-4 6-1-16,-6 0 0 0,-5 3 0 0,-31 2 0 15,41 4-2-15,-41-4 2 0,0 0 1 16,20 31-3-16,-20-31 5 0,-7 43-4 0,-4-15 4 16,-7 0-2-16,-3 2 4 0,-4-2-5 15,-1-1 4-15,-3-3-6 0,4-3 5 0,-1-3-3 16,26-18-14-16,-39 21 13 0,39-21-18 0,0 0 0 15,0 0-7-15,0 0-59 0,-14-26-31 0,42 19-91 16,-26-41-128-16,26 4-171 0,18 7 18 0,-17-26 476 16</inkml:trace>
  <inkml:trace contextRef="#ctx0" brushRef="#br2" timeOffset="77464.3206">11909 5731 1624 0,'-30'9'139'15,"30"-9"-131"-15,-37 33 23 0,37-33-12 0,-34 44 5 16,20-16 10-16,-8 1-9 0,7 4 3 0,-1 6-13 16,1 1 0-16,7 3-8 0,-3-3 4 0,4 8-5 15,3-1 4 1,-3-1-7-16,4 2 2 0,-1-3-6 0,1-2 3 0,3-5-4 0,0-1 3 0,3-8-2 16,-3-29 3-16,13 40-3 0,-13-40 3 0,0 0-2 15,30 23 1-15,-30-23-1 0,24-4 4 0,-24 4 1 16,32-17 1-16,-32 17 6 0,32-42-5 0,-14 12-1 15,0-2-6 1,-1-3 0-16,1 1 0 0,-2 1 0 0,2 3 0 16,-6 2 0-16,-12 28 0 0,23-44 0 15,-23 44 0-15,14-25 0 0,-14 25 0 0,0 0 0 0,0 0 0 0,0 0 0 16,0 0 0-16,18 32 0 0,-18-32 0 0,14 53 0 16,-9-25 0-16,6 5-10 0,-4-8-36 0,11 7-30 15,-18-32-38-15,44 56-91 0,-44-56-206 0,37 16-172 16,2-2 27-16,-14-28 511 0</inkml:trace>
  <inkml:trace contextRef="#ctx0" brushRef="#br2" timeOffset="78062.5699">12654 5690 1259 0,'0'0'63'0,"0"0"-48"0,-30 0 7 15,30 0 23-15,-32 22-12 0,32-22 13 0,-40 38-45 16,13-9 6-16,2 2-18 0,1 1 9 16,2 1 3-16,6-1-6 0,0-4-5 0,9 0-21 15,7-28-21-15,2 43-47 0,-2-43-32 0,0 0-46 16,32 16-13-16,-4-16-17 0,-1-4-13 0,-8-24-65 16,27 24 214-1,-26-29 71-15</inkml:trace>
  <inkml:trace contextRef="#ctx0" brushRef="#br2" timeOffset="78194.2659">13016 5622 862 0,'0'0'184'16,"0"0"-44"-16,-36 2-54 0,36-2-25 0,-21 33-12 15,9 0 4-15,-15-1 12 0,8 9-37 0,-11-1 20 16,6 2-43-16,-2-3-3 0,5-2-3 0,8 2-32 16,-4-16-33-16,24 19-102 0,-7-42-140 0,-13 27-209 15,36-3 42-15,-23-24 461 0</inkml:trace>
  <inkml:trace contextRef="#ctx0" brushRef="#br2" timeOffset="79105.1667">13811 5828 1134 0,'0'0'67'15,"0"0"-46"-15,0 0-18 0,0 0-5 0,0 0 7 16,0 0 12-16,-9 33 2 0,11-3 4 0,-7 5-10 16,1 10 2-16,-1 4-7 0,-2 11 13 0,-4 5-8 15,4 11 11-15,-5 1-15 0,1 4 6 16,-2 0-16-16,1-3 12 0,0-3 5 16,1-6-26-16,2-7 27 0,4-9-36 0,5-6-21 15,0-12-8-15,14 1-39 0,-14-36-34 0,32 37-58 16,-32-37-152-16,25-6-90 0,12 12 230 0</inkml:trace>
  <inkml:trace contextRef="#ctx0" brushRef="#br2" timeOffset="79292.9309">13577 6494 1345 0,'-48'-4'115'0,"48"4"-25"15,-40 5-10-15,40-5-18 0,0 0-17 16,0 0-23-16,0 0-16 0,0 0-5 0,0 0-1 15,26 0 0-15,3-5 2 0,8-5-1 0,7-6 1 16,11-4-2-16,3 1-8 0,3-11-26 16,11 7-41-16,-13-19-54 0,26 24-74 0,-30-33-94 15,15 12-207-15,5 11 41 0,-22-21 406 0</inkml:trace>
  <inkml:trace contextRef="#ctx0" brushRef="#br2" timeOffset="79652.3675">14392 5717 1420 0,'-25'16'45'0,"25"-16"-44"0,-35 37 24 0,28-9-4 16,7-28 25-16,-20 55 6 0,8-26-8 0,6 14 4 16,-4-5-15-16,6 8 0 0,-3 0-12 0,5 5 4 15,-1-2-10-15,1 3 7 0,-2 0-9 16,1-2 7-16,-1-5-9 0,1 1 5 0,-1-5-8 15,1 1 2-15,1-9-8 0,0-1 1 0,4-5-4 16,-2-27 1-16,7 31-2 0,-7-31 2 0,0 0-2 16,27 13 2-16,-27-13 1 0,26-11-2 0,-26 11 2 15,34-28-2-15,-34 28 3 0,41-51-2 0,-18 23 3 16,-2-2-5-16,-2 0 4 0,-1 3-4 0,-4 1 4 16,-14 26-2-16,27-42 2 15,-27 42-1-15,21-27 0 0,-21 27-3 0,0 0-1 16,0 0 0-16,0 0-1 0,0 0 3 0,12 43-2 15,-12-12-2-15,-1 6-14 0,-3 4-3 0,6 1-18 16,-4-3-8-16,15 1-15 0,-10-13-44 0,29 18-63 16,-32-45-124-16,42 29-248 0,3-8 50 0,-10-27 373 15</inkml:trace>
  <inkml:trace contextRef="#ctx0" brushRef="#br2" timeOffset="80043.0689">15054 6372 1434 0,'-32'26'104'15,"-19"-10"-59"-15,16 7 8 0,-6-3 3 0,11 4 1 16,0-4-13-16,7 4-10 0,23-24-9 0,-38 43-4 16,38-43-5-16,-16 37 0 0,16-37-6 0,4 35-15 15,-4-35 27-15,25 31-28 0,-25-31 29 0,48 25-12 16,-15-18-3-16,8-3-1 0,5-6-4 0,5-5-3 15,4-5-15-15,0-6 15 0,2-7-14 0,-4-3 25 16,-2-2-10-16,-3-5 8 16,-7-2-9-16,-2 2-3 0,-5-6 7 0,-4 4-6 15,-6-1 7-15,-2 6-6 0,-8 0 3 0,-5 4-2 16,-6 0 2-16,-3 3-1 0,0 25 3 0,-10-42-3 16,10 42 5-16,0 0 1 0,-29-23 2 0,29 23 0 15,-26 12-4-15,26-12-2 0,-37 46-5 0,14-9 3 16,-2 5-4-16,0 8 5 0,2 1-6 15,3 0 7-15,1 2-9 0,7-4 5 0,3-7-6 16,3-1-14-16,12-10 13 0,4-2-35 0,-10-29 12 16,45 35-21-16,-6-19-11 0,-4-22-22 0,23 12-37 15,-15-40-84-15,38 10-286 0,-10-8-35 0,-5-19 173 16</inkml:trace>
  <inkml:trace contextRef="#ctx0" brushRef="#br2" timeOffset="80230.5734">16094 5736 1550 0,'-43'30'91'0,"13"14"-86"0,2 4 3 15,3 12 14-15,-1-2-3 0,3 12 14 0,-4-1-8 16,9 7 9-16,-3-4-15 0,9 0 2 0,-1-5-20 16,4-4 4-16,6-3-12 0,3-7-2 15,7-2-7-15,-4-19-52 0,19 15-37 0,-22-47-34 16,35 59-50-16,-35-59-87 0,0 0-212 0,36 14 37 15,-36-14 367-15</inkml:trace>
  <inkml:trace contextRef="#ctx0" brushRef="#br2" timeOffset="80402.4494">15672 6210 1630 0,'0'0'193'0,"-35"-28"-108"0,35 28-25 15,-36-20-11-15,36 20-19 0,0 0-30 0,0 0 0 16,0 0 0-16,0 0 0 0,0 0 0 0,0 0 0 15,52-10 0-15,-15 6 0 0,14 3-27 0,3-12-56 16,20 20-92-16,-28-33-204 0,27 22-244 16,-6 1 37-16,-9-8 413 0</inkml:trace>
  <inkml:trace contextRef="#ctx0" brushRef="#br2" timeOffset="80824.4164">17468 6268 1031 0,'0'0'197'0,"-16"-33"-71"16,16 33-15-16,-26-11-12 0,26 11-20 0,-38-2-15 15,38 2-12-15,-53 9-11 0,23 2-3 16,-7-1-4-16,3 8-4 0,-3-2-7 0,2 5-2 15,1 2-7-15,2 1 2 0,0 3-3 16,6 5 2-16,1-4-7 0,6 2 0 0,3 0-7 16,5-4 1-16,7 0-4 0,4-26 2 0,11 45-2 15,-11-45-12-15,39 35 3 0,-11-25-18 0,11 1 13 16,0-11-33-16,14 3-13 0,-7-18-53 0,31 20-123 16,-31-28-272-16,25 0-45 0,1 4 136 15</inkml:trace>
  <inkml:trace contextRef="#ctx0" brushRef="#br2" timeOffset="81183.8151">17847 6233 1368 0,'-28'30'273'16,"-8"-21"-222"-16,12 5-15 0,-1-2 1 0,25-12-1 16,-41 39-11-16,23-14-3 0,-1-1-7 0,5 6 3 15,3-2-4-15,4 0 4 0,5 1-1 0,6-3-1 16,-4-26-7-16,18 46-2 0,-18-46-6 0,30 33 2 15,-30-33-2-15,42 25-12 0,-15-20 13 0,-1-3-3 16,3-4 3-16,-1-5 12 0,2-5-14 0,2-2-1 16,-2-7 3-16,-2 0-4 0,1-2 5 15,-6-2-4-15,-4 0 4 0,-19 25-4 0,34-47 4 16,-22 22-3-16,-3 0 3 0,-9 25-2 0,13-44 1 16,-13 44 0-16,8-35 3 0,-8 35-1 15,0-26 3-15,0 26 0 0,0 0-1 0,0 0-1 16,0 0-4-16,0 0 1 0,-24-4-3 0,24 4 0 15,-15 32-1-15,15-32 3 0,-21 44-2 0,11-18 1 16,2-1-1-16,3 0 1 0,3 3-3 16,2-28 3-16,4 44-11 0,-4-44-5 0,18 39-15 15,-18-39-6-15,30 30-13 0,-30-30-16 0,51 23-52 16,-51-23-75-16,73 0-164 0,-38-9-209 0,1-4 85 16,13 15 392-16</inkml:trace>
  <inkml:trace contextRef="#ctx0" brushRef="#br2" timeOffset="81793.2108">18611 6277 1361 0,'0'0'70'0,"0"0"-48"0,-9 32 14 0,9-32 7 16,-15 31 7-16,15-31-7 0,-21 48-2 0,21-48-2 16,-19 53 3-16,19-53-9 0,-20 53-2 0,20-53-10 15,-14 47-2-15,14-47-5 0,-11 41 1 16,11-41 0-16,-10 30 1 0,10-30-4 0,0 0-1 15,0 0-4-15,0 0-2 0,0 0-2 0,0 0-2 16,0 0 4-16,0 0-1 0,0 0 2 0,0 0-3 16,18-27 1-16,-8 4-3 0,6-1 1 15,-2-5-2-15,2 0 2 0,2-1-3 0,-4 1 2 16,4 1-3-16,-2 0 3 0,0 5-3 0,-16 23 4 16,28-44-4-16,-28 44 3 0,37-42-2 15,-37 42 1-15,36-30 2 0,-36 30-1 0,0 0-1 16,28-12 5-16,-28 12 1 0,0 0 1 0,0 0 0 15,32 8-3-15,-32-8-2 0,25 7-1 0,-25-7-1 16,30 6 0-16,-30-6 0 0,37 1 1 0,-37-1 2 16,48-1-1-16,-20-3 0 0,-1 2 0 0,-3 1-2 15,1-1 0-15,-25 2 3 0,41 3-1 16,-41-3-1-16,32 11 2 0,-32-11-2 0,0 0 4 16,26 33 1-16,-26-33-1 0,-3 37-3 0,3-37-2 15,-21 48 0-15,5-18 0 0,-6 0 0 16,1 0 0-16,-4 0 0 0,1-2 0 0,1 2 0 15,1-5 0-15,22-25 0 0,-32 44 0 0,32-44 0 16,-15 29 0-16,15-29 0 0,0 0 0 0,0 0 0 16,0 0 0-16,0 0 0 0,0 0 0 15,0 0 0-15,31-21 0 0,-11-3 0 0,3-8 0 16,2-5 0-16,3 2 0 0,2-6 0 0,0 6 0 16,-1-5 0-16,-3 4 0 0,-3-4 0 0,0 6 0 15,-2 1 0-15,-3 3 0 0,-2 4 0 0,-16 26 0 16,28-41 0-16,-28 41 0 0,0 0 0 0,0 0 0 15,23-25 0-15,-23 25 0 0,0 0 0 16,0 0 0-16,0 0-43 0,9 37-26 16,-9-37-26-16,22 34-37 0,-22-34-59 0,31 30-138 15,-31-30-219-15,38 21 48 0,-10 2 361 0</inkml:trace>
  <inkml:trace contextRef="#ctx0" brushRef="#br2" timeOffset="82485.8057">19556 6323 1491 0,'-42'26'71'0,"42"-26"-21"0,0 0 9 15,0 0-2-15,-22 25-15 0,22-25-13 0,0 0-10 16,0 0-3-16,32 16 1 0,-32-16 3 0,46-2-1 16,-19-2-4-16,5-3-3 0,-4-1-7 0,2-3-2 15,0 0 0-15,1-1 0 0,-1-2-3 16,-2 0 4-16,-28 14-4 0,42-30 1 0,-42 30 0 15,29-30 1-15,-29 30-2 0,21-33 2 0,-21 33-1 16,7-34 2-16,-7 34-1 0,-5-33 4 0,5 33-1 16,-16-25 4-16,16 25-4 0,-28-14 1 0,28 14-2 15,-41 0-4-15,14 7 2 0,-1 5-1 0,-2 6 4 16,0 5-1-16,-2 5 1 0,-2 5-5 16,-1 1 4-16,3 1-2 0,4 2 5 0,5-3-4 15,5 3 3-15,9-6-6 0,5-1 3 0,6-2-5 16,-2-28 3-16,23 41-3 0,-23-41 1 0,48 26-2 15,-16-22-1-15,10-4-3 0,1-7-5 0,10-6-3 16,2-4-2-16,5-6 2 0,2 0-1 0,2-2 8 16,0-3-24-16,-1 2 5 0,-2-1 0 0,-5 4 2 15,-8 2 23-15,-7 4 4 0,-7-1-3 16,-10 2 3-16,-24 16 2 0,27-14 10 0,-27 14 7 16,0 0 5-16,0 0-3 0,0 0-8 15,-34 21-4-15,34-21 3 0,-44 37 6 0,17-16 0 16,-1 4 1-16,0 1-7 0,3 3-1 0,2-1-6 15,5 0-1-15,4-5-4 0,14-23 1 0,-18 46-3 16,18-46 0-16,2 30 0 0,-2-30 0 0,0 0 0 16,28 21 0-16,-28-21 0 0,36-4 0 15,-36 4 0-15,46-26 0 0,-20 5 0 0,3-4 0 16,-3-1 0-16,3-1 0 0,-5-3 0 0,3 4 0 16,-2-2 0-16,3 0 0 0,-1-1 0 0,-2 3 0 15,-2-2 0-15,-2 3 0 0,-3-1 0 0,-18 26 0 16,30-44 0-16,-30 44 0 0,0 0 0 15,17-25 0-15,-17 25 0 0,0 0 0 16,0 0 0-16,0 0 0 0,-14 37 0 0,14-37 0 16,-14 48 0-16,5-24 0 0,2 6 0 0,0 0 0 15,-2 4 0-15,2 4 0 0,2 3 0 0,1 1 0 16,4 0 0-16,0-3 0 0,6-2 0 0,2-7-18 16,8-4 4-16,-16-26-25 0,41 34 40 0,-14-29-19 15,6-7-9-15,3-13-11 0,13 0-84 0,-12-23 11 31,31 13-93-31,-29-40-89 0,24 7-203 16,7 3-7-16,-17-19 339 0</inkml:trace>
  <inkml:trace contextRef="#ctx0" brushRef="#br2" timeOffset="82673.352">21487 5535 1615 0,'-57'36'105'0,"16"18"-43"16,-8 4 7-16,1 15-25 0,-2-1 14 0,1 7-25 15,-1 0-4-15,9 4 3 0,4-2-32 0,9-5 0 16,5-6 0-16,5-8 0 0,7-4 0 16,4-9 0-16,4-5-10 0,1-5-14 0,2-5-8 15,0-34-6-15,7 49-15 0,-7-49-41 0,21 26-44 16,-21-26-123-16,25-24-300 0,-25 24 10 0,20-41 267 16</inkml:trace>
  <inkml:trace contextRef="#ctx0" brushRef="#br2" timeOffset="82817.6945">20867 6046 2019 0,'0'0'28'0,"-27"-5"-28"0,27 5 0 0,0 0 0 16,0 0 0-16,0 0 0 0,0 0 0 15,34 18 0-15,-34-18 0 0,57 14 0 0,-15-13 0 16,6 3 0-16,2-2 0 0,11 1 0 16,0-8 0-16,24 17-150 0,-25-40-205 0,32 28-302 15,-3-7 43-15,1-5 344 0</inkml:trace>
  <inkml:trace contextRef="#ctx0" brushRef="#br2" timeOffset="83386.0875">22365 5800 1450 0,'30'-6'86'0,"-30"6"-64"16,0 0-1-16,0 0 11 0,0 0 7 0,0 0 1 16,0 0-11-16,0 0-13 0,-26 34-4 0,15-6 1 15,-1 7 9-15,-8 8-1 0,4 2 9 0,-3 5-12 16,1 2 3-16,2 1-13 0,4 4 3 0,-1-1-11 16,3 0 5-16,-1-1-8 0,2-2 6 0,0 0-7 15,1-4 7-15,0-3-11 0,3-2-15 0,2-4 17 16,-1-6-41-16,9 1 4 0,-5-35-36 0,9 46-26 15,-9-46-43-15,21 24-80 0,-21-24-145 16,0 0-119-16,0 0 150 0,13-38 342 0</inkml:trace>
  <inkml:trace contextRef="#ctx0" brushRef="#br2" timeOffset="83558.0567">22057 6509 1506 0,'0'0'229'0,"-43"11"-141"0,43-11-28 0,0 0-6 16,-24 4-11-16,24-4-10 0,0 0-15 0,0 0-11 15,0 0-5-15,0 0-2 0,28-20 1 0,-28 20 1 16,50-28-2-16,-13 7 0 0,7-6-14 0,11 1-13 16,2-11-23-16,13 12-32 0,-13-19-44 15,21 25-58-15,-34-32-67 0,34 35-88 16,-23-9-162-16,-9-13 71 0,18 25 392 0</inkml:trace>
  <inkml:trace contextRef="#ctx0" brushRef="#br2" timeOffset="83980.015">22849 5624 1658 0,'-27'1'55'0,"27"-1"-32"15,-30 4 4-15,30-4 3 0,0 0 6 0,0 0-7 16,-32 28-9-16,32-28 0 0,-26 37 2 0,15-9-8 16,-3 2 28-16,0 7-24 0,-2 2 18 15,-2 7-19-15,-2 3-17 0,4 2 0 0,-1 2 0 16,1 3 0-16,-2-1 0 0,0 3 0 15,1-2 0-15,-3-1 0 0,3-4 0 0,-1-3 0 16,5-4 0-16,3-6 0 0,4-6 0 0,3-6 0 16,3-26 0-16,7 36 0 0,-7-36 0 0,0 0 0 15,28 21 0-15,-28-21 0 0,32-2 0 0,-32 2 0 16,41-19 0-16,-41 19 0 0,44-41 0 0,-19 13 0 16,2 2 0-16,-1-6 0 0,1 2 0 0,-4 0 0 15,0 0 0-15,-2 4 0 0,-1 1 0 16,3 0 0-16,-4 1 0 0,-19 24 0 0,41-48 0 15,-41 48 0-15,32-26 0 0,-32 26 0 16,0 0 0-16,0 0 0 0,24-11 0 0,-24 11 0 16,0 0 0-16,0 27 0 0,0-27 0 0,-1 42 0 15,-5-12 0-15,1 3 0 0,-6 4 0 0,1 0 0 16,-3 2 0-16,-1 0 0 0,4-1 0 16,1-2 0-16,5-5 0 0,2-4 0 0,8-3 0 15,-6-24-43-15,23 34-4 0,-23-34-41 0,39 21-1 16,-39-21-33-16,53 5-94 0,-44-31-103 0,19 12-201 15,11 3 23-15,-20-20 392 0</inkml:trace>
  <inkml:trace contextRef="#ctx0" brushRef="#br2" timeOffset="85027.0575">23215 6349 1489 0,'0'0'113'0,"0"0"-68"0,-30 9-1 0,30-9 3 15,0 0-7-15,-26 11-12 0,26-11-9 0,-15 26-5 16,15-26 2-16,-14 39 2 0,11-13 4 0,3-26-2 15,-7 49-1-15,5-24-11 0,0 2 0 0,-1-3-6 16,3-24-12-16,-4 44 11 0,4-44-12 0,-4 35 27 16,4-35-13-16,-1 27 13 0,1-27-16 15,0 0 1-15,0 0 1 0,0 0 0 0,0 0 2 16,0 0 0-16,0 0-2 0,24-11-12 0,-24 11 24 16,29-44-27-16,-10 16 25 0,3-4-11 15,6-3-3-15,-5 0 4 0,0 1-5 0,0-1 3 16,0 4-5-16,-4 1 3 0,1 0-4 0,-4 1 6 15,-5 5-3-15,-11 24 4 0,23-42-2 16,-23 42 0-16,15-25 1 0,-15 25 0 0,0 0 1 16,0 0 0-16,0 0-1 0,0 0 0 0,25-19-1 15,-25 19 0-15,0 0 1 0,30 10-1 0,-30-10 1 16,27 11 0-16,-27-11 1 0,30 8-1 0,-30-8 0 16,34 6-1-16,-34-6 1 0,33 5 1 0,-33-5-2 15,25 5 3-15,-25-5-2 0,0 0 1 0,0 0-1 16,25 11-2-16,-25-11 2 0,0 0 1 15,0 0 2-15,0 0 1 0,0 0-1 0,-25 9-3 16,25-9 0-16,-28 10 4 0,28-10 1 16,-43 21 4-16,43-21 3 0,-49 30-2 0,49-30 5 15,-52 41-2-15,26-15-11 0,1 1-2 0,2 1 0 16,2 2 0-16,1-2 0 0,6 0 0 0,7-1 0 16,3-3 0-16,4-24 0 0,13 41 0 0,-13-41 0 15,30 24 0-15,-30-24 0 0,46 14 0 16,-14-14 0-16,0-7 0 0,3 0 0 0,2-7 0 15,1-2 0-15,-3-6 0 0,2-5 0 0,-3-3 0 16,-1-5 0-16,-1 2 0 0,-2-6 0 0,-5 4 0 16,-5-2 0-16,-3 3 0 0,-6 1 0 0,-4 3 0 15,-3 0 0-15,-6-2 0 0,-3 7 0 0,-6 1 0 16,11 24 0-16,-21-35 0 16,21 35 0-16,-29-18 0 0,29 18 0 0,-33-4 0 15,33 4 0-15,-30 11 0 0,30-11 0 0,0 0 0 16,-34 39 0-16,34-39 0 0,-12 33 0 0,12-33 0 15,-4 35 0-15,4-35 0 0,9 30 0 0,-9-30 0 16,0 0 0-16,35 30 0 0,-35-30 0 0,38 7 0 16,-38-7 0-16,42 0 0 0,-42 0 0 0,46-12 0 15,-46 12 0-15,46-19 0 0,-21 5 0 16,-25 14 0-16,44-30 0 0,-44 30 0 0,36-34 0 16,-36 34 0-16,23-28 0 0,-23 28 0 0,0 0 0 15,12-25 0-15,-12 25 0 0,0 0 0 16,0 0 0-16,0 0 0 0,0 0 0 0,0 0 0 15,0 0 0-15,0 0 0 0,-19 37 0 0,11-10 0 16,-4 3 0-16,0 3 0 0,-3-1 0 0,0 5 0 16,0-2 0-16,1 2 0 0,0-4 0 15,3 1 0-15,4-6 0 0,4-5 0 0,3-23 0 16,2 42 0-16,-2-42 0 0,16 27 0 0,-16-27 0 16,30 10 0-16,-30-10 0 0,39-7 0 0,-39 7 0 15,51-32 0-15,-21 11 0 0,2-5 0 0,0 0 0 16,0 1 0-16,-6-5 0 0,1 2 0 0,-6-4 0 15,0 2 0-15,-3-2 0 0,-4 1 0 16,-1 3 0-16,-6-2 0 0,0 3 0 0,-2 1 0 16,-5 26 0-16,9-41 0 0,-9 41 0 15,0 0 0-15,0 0 0 0,0 0 0 0,0 0 0 16,0 0 0-16,0 0 0 0,0 0 0 0,0 0 0 16,-9 37 0-16,4-12 0 0,-4 3 0 0,2 2 0 15,-4 0 0-15,2-4 0 0,-3 3 0 0,1-5 0 16,1 1 0-16,10-25 0 0,-18 46 0 15,18-46 0-15,-11 35 0 0,11-35 0 0,0 25-7 16,0-25-42-16,0 0-25 0,0 0-31 0,38 29-64 16,-38-29-112-16,0 0-279 0,33-22 15 0,-33 22 289 15</inkml:trace>
  <inkml:trace contextRef="#ctx0" brushRef="#br2" timeOffset="85542.9201">24524 6222 1504 0,'0'0'85'0,"0"0"-33"16,0 0 8-16,-32 6-2 0,32-6-9 0,0 0-12 15,-30 26-6-15,30-26-1 0,-26 28 4 0,26-28-1 16,-32 39 0-16,32-39-6 0,-36 41-13 16,17-15-14-16,3 2 0 0,-2-3 0 0,4 5 0 15,14-30 0-15,-27 42 0 0,27-42 0 16,-10 28 0-16,10-28 0 0,0 0 0 0,0 0 0 15,21 27 0-15,-21-27 0 0,28-7 0 0,-28 7 0 16,43-23 0-16,-17 1 0 0,3 1 0 0,1-5 0 16,-2-6 0-16,-1 6 0 0,-1-4 0 0,-4 3 0 15,-3 5 0-15,-19 22 0 0,28-43 0 16,-28 43 0-16,18-33 0 0,-18 33 0 0,0 0 0 16,0 0 0-16,0 0 0 0,0 0 0 0,0 0 0 15,0 0 0-15,-19 26 0 0,6-1 0 0,1 7 0 16,-2 5 0-16,-4 5 0 0,-2 7 0 0,1 4 0 15,-4 7 0-15,2 3 0 0,-1-1 0 0,1 3 0 16,2-5 0-16,-1-2 0 0,4-3 0 16,-1-4 0-16,2-5 0 0,3-4 0 15,0-9 0-15,3-1 0 0,9-32 0 0,-16 37 0 16,16-37 0-16,0 0 0 0,0 0 0 0,0 0 0 16,0 0 0-16,0 0 0 0,0 0 0 0,0 0 0 15,-14-42 0-15,17 15 0 0,2-4 0 0,1-1 0 16,3-3 0-16,-2-4 0 0,0-2 0 0,2-4 0 15,0-1 0-15,3-9 0 0,6 1 0 16,1-4 0-16,6-1-18 0,1 1-8 0,6 9-12 16,-3 0-10-16,4 13-10 0,-6-6-32 0,14 21-50 15,-25-32-109-15,30 23-308 0,-11 4 23 0,-5-13 246 16</inkml:trace>
  <inkml:trace contextRef="#ctx0" brushRef="#br2" timeOffset="85918.2085">24967 5786 1749 0,'0'0'88'0,"0"0"-63"0,0 0 6 0,-25 8 5 15,25-8 6-15,-19 25-7 0,19-25 0 0,-32 49-29 16,18-15-6-16,-4 3 0 0,2 3 0 0,-4 4 0 16,-3 9 0-16,0 0 0 0,0 5 0 15,-1 2 0-15,0-4 0 0,0-1 0 0,2-4 0 16,3-3 0-16,3-6 0 0,4-7 0 0,6-7 0 15,6-28 0-15,4 37 0 0,-4-37 0 16,0 0 0-16,26 18 0 0,-26-18 0 0,34-5 0 16,-34 5 0-16,51-32 0 0,-19 4 0 0,2-8 0 15,3 3 0-15,0-6 0 0,-3 6 0 0,-4 1 0 16,-3 4 0-16,-27 28 0 0,42-39 0 16,-42 39 0-16,0 0 0 0,27-26 0 0,-27 26 0 15,0 0 0-15,0 0 0 0,0 0 0 0,-25 33 0 16,9-8 0-16,0 5 0 0,-3 7 0 0,-1 0 0 15,2 0 0-15,2-2 0 0,4-2 0 0,3-4 0 16,6 2 0-16,1-6 0 0,9 1-24 0,-7-26-82 16,28 46-46-16,-28-46-186 0,36 0-284 0,-4 2 63 15,3-14 314-15</inkml:trace>
  <inkml:trace contextRef="#ctx0" brushRef="#br2" timeOffset="86058.8213">25178 6737 2047 0,'-38'7'0'0,"10"-2"0"0,5-7 0 16,23 2 0-16,-27-7 0 0,27 7 0 0,0 0 0 15,0 0 0-15,0 0 0 0,-10-30 0 0,10 30-42 16,16-28-117-16,21 10-416 0,-37 18-63 16,34-21 17-16</inkml:trace>
  <inkml:trace contextRef="#ctx0" brushRef="#br3" timeOffset="91527.7195">1747 7427 586 0,'0'0'152'0,"0"0"-81"15,0 0-6-15,5-26-1 0,-5 26 12 0,0 0 14 16,0 0-7-16,0 0-10 0,0 0-24 0,0 0-16 16,0 0-12-16,-9 35-2 0,9-35 2 0,7 58 5 15,-3-21 14-15,1 9-32 0,-3 1 21 0,3 8-32 16,-3 1 3-16,0 2 6 0,-2 6-10 0,-2 1 9 15,-5 4-11-15,0-1 10 0,0-1-11 0,-6-5 3 16,6-2-24-16,-7-9-12 0,10 9-34 0,-13-27-52 16,24 20-40-16,-7-53-71 0,-9 37-173 0,27-5 14 15,-18-32 377-15</inkml:trace>
  <inkml:trace contextRef="#ctx0" brushRef="#br3" timeOffset="91943.6049">2117 8073 925 0,'0'0'221'0,"0"0"-175"16,0 0-3-16,0 0 4 0,0 0 8 0,0 0 0 16,0 0-13-1,0 0-12-15,0 0-8 0,0 0 0 16,0 0 2-16,-2 27 7 0,2-27 1 0,12 30 0 15,-12-30-9-15,11 31 1 0,-11-31-10 0,11 43-1 16,-11-43 2-16,5 44 1 0,-5-44 0 0,0 42 0 16,0-42-8-16,-4 26-1 0,4-26-4 0,0 0 1 15,2 27-4-15,-2-27 0 0,0 0-1 0,0 0 1 16,0 0 0-16,0 0 1 0,0 0 2 0,34-19-1 0,-34 19 2 0,32-37-1 16,-13 10 4-16,1 1-6 0,1-1 4 0,0 1-4 15,-21 26 4-15,37-41-1 0,-37 41 4 0,30-28-1 16,-30 28 1-16,0 0-2 0,25-16 1 0,-25 16-1 15,0 0 0-15,0 0 1 0,14 28-2 0,-14-28 0 16,9 34-3-16,-3-9 1 0,-5-1-4 16,1 6 1-16,0-2-6 0,-2-3-6 0,5 1-15 31,-5-26-8-31,16 44-22 0,-16-44-12 16,25 43-34-16,-25-43-29 0,44 39-61 0,-44-39-143 0,36 0-149 0,4 12 51 15,-40-12 434-15</inkml:trace>
  <inkml:trace contextRef="#ctx0" brushRef="#br3" timeOffset="92593.3709">3634 7527 906 0,'0'0'64'0,"0"0"-24"0,0 0-1 0,0 0 12 15,4 25 12-15,-4-25 1 0,2 37-26 16,-6-12 1-16,8 10-16 0,-6-2 4 0,4 11 6 16,-6-3-10-16,6 8 4 0,-6-3-13 0,3 3 4 15,-1 1-14-15,0-1 4 0,0-5-12 16,4-2 6-16,-2-1-9 0,0-9-5 0,5 6-22 16,-8-11-16-16,12 10-41 0,-9-37-24 0,7 53-44 0,-7-53-57 15,0 0-115-15,26 40-72 0,-26-40 343 0</inkml:trace>
  <inkml:trace contextRef="#ctx0" brushRef="#br3" timeOffset="92765.1956">3500 8147 1161 0,'-28'-8'95'0,"28"8"-11"0,-27-2-12 16,27 2-12-16,0 0-14 0,0 0-18 15,0 0-22-15,0 0-8 0,0 0-1 0,0 0 0 16,28-7 2-16,-28 7 2 0,43-13-4 0,-17 1-17 15,10 0-19-15,-6-9-27 0,14 12-38 16,-15-23-35-16,20 25-48 0,-21-23-51 0,13-2-146 16,12 24 21-16,-28-33 363 0</inkml:trace>
  <inkml:trace contextRef="#ctx0" brushRef="#br3" timeOffset="93171.5516">4284 7295 637 0,'0'0'145'0,"-30"-16"-34"16,30 16-23-16,-32-2-7 0,32 2-8 16,-30 13-4-16,30-13-11 0,-32 28-4 0,32-28-9 15,-30 47-1-15,11-20-10 0,6 13 3 0,-4-3-8 16,6 9-11-16,-1-2 28 0,5 9-31 0,0-4 27 16,3 4-13-16,-1-4-11 0,3 4 5 15,-2-3-11-15,4-1 3 0,0 4-12 0,2-4 6 16,0 0-6-16,0-3 6 0,-2-11-4 0,1 1 4 15,1-8-9-15,0-2 3 0,-2-26-5 0,7 41 3 16,-7-41-3-16,0 0 3 0,14 26-2 0,-14-26 0 16,0 0-1-16,0 0 0 0,30-9 3 0,-30 9 0 15,27-28 3-15,-27 28-3 0,32-49 2 0,-16 22-4 16,0-3 3-16,0 4-3 16,-2 1 4-16,-2 1-3 0,-12 24 3 0,25-35-2 15,-25 35 1-15,0 0-2 0,23-27 1 0,-23 27-2 16,0 0 1-16,0 0 0 0,0 0-2 0,0 0 2 15,20 41-2-15,-20-41 2 0,10 49-12 0,-6-23-9 16,5 10-28-16,-9-12-20 0,15 13-31 0,-15-37-24 16,32 57-53-16,-32-57-59 0,43 22-139 15,-4-4-82-15,-39-18 307 0</inkml:trace>
  <inkml:trace contextRef="#ctx0" brushRef="#br3" timeOffset="93562.309">4800 7938 981 0,'-34'26'122'0,"-3"-28"-56"15,37 2 8-15,-57 13 4 0,57-13-5 0,-55 28-15 16,55-28-9-16,-53 39-10 0,30-13 2 0,-5-5-6 16,8 9 4-16,-3-3-6 0,7 4-1 0,-3-2-12 15,8-1-3-15,4 2-8 0,5-2 0 0,2-28-6 16,9 46 2-16,-9-46-4 0,27 31 1 0,-27-31 0 15,42 23 1-15,-13-19 0 16,4-1 2-16,3-6 2 0,3-8-2 0,0-5 3 16,0-5-6-16,0-3 3 0,-2-3-5 0,-2-1 3 15,-3-4-4-15,-2 2 4 0,-5 0-5 0,-4-1 6 16,-3 2-4-16,-2-2 3 0,-5 4-3 0,-3-1 7 16,-4 2 0-16,-4 26 7 0,0-41 0 0,0 41 0 15,-11-30-2-15,11 30-4 0,0 0-1 16,0 0-1-16,-30-12-4 0,30 12 0 0,0 0-2 15,0 0-2-15,-25 37 1 0,18-12-3 0,0 5 5 16,0 3-5-16,4-1 5 0,3 1-6 0,-2-3-2 16,5 0-14-16,1 0-6 0,7 2-17 0,-11-32-6 15,30 49-23-15,-30-49-16 0,46 33-38 0,-46-33-52 16,58 15-81-16,-28-15-260 0,2-22 66 16,20 15 391-16</inkml:trace>
  <inkml:trace contextRef="#ctx0" brushRef="#br3" timeOffset="93765.6007">5524 7383 1184 0,'0'0'152'16,"-41"32"-128"-16,41-32 3 0,-30 51-2 16,20-9 4-16,-8 2 10 0,6 9-36 0,-4 5 22 15,1 5-30-15,3-3 4 0,1 5 9 0,3 2-13 16,-1-3 8-16,3 1-20 0,-1-12-38 15,18 8-53-15,-16-24 8 0,22 13-28 0,-17-22 0 16,0-28-193-16,41 53-112 0,-41-53 216 0</inkml:trace>
  <inkml:trace contextRef="#ctx0" brushRef="#br3" timeOffset="93921.9074">5283 7941 1213 0,'-39'-31'232'16,"39"31"-119"-16,-55-27-20 0,55 27-12 0,-35-14-13 31,35 14-17-31,0 0-17 0,0 0-14 0,-25-3-14 0,25 3-6 0,0 0-5 16,0 0-5-16,34 7-5 0,-8-7-10 0,15 5-15 15,2-14-29-15,20 13-54 0,-17-29-100 0,38 13-313 32,-15 5-14-32,-2-9 236 0</inkml:trace>
  <inkml:trace contextRef="#ctx0" brushRef="#br3" timeOffset="94468.7348">6477 7955 725 0,'0'0'125'0,"0"0"-10"0,19-37 4 0,-19 37-10 16,0 0-8-16,0 0-17 0,0 0-20 31,0 0-13-31,0 0-15 0,0 0-13 0,0 0-10 0,0 23-2 0,0-23 1 0,-5 39 6 15,2-13-3-15,-1 4 5 0,-3 0-5 0,3 0 4 32,-3-2-3-32,4 1 3 0,3-29-6 0,-11 47 2 15,11-47-3-15,-7 41 5 0,7-41-1 0,-5 31 1 16,5-31-1-16,0 0-1 0,0 0-4 0,0 0-5 16,0 0-2-16,0 0-2 0,0 0-2 0,0 0 2 0,0 0-1 0,0 0 0 0,21-28 3 15,-12 5-5-15,5-5 4 0,-2-4-4 0,3 3 4 16,1-3-4-16,-4-5 4 0,2 0-4 0,-1 2 7 15,-3-1-3-15,1 5 8 0,-2-1-3 0,0 2 2 16,-1 5-5-16,-1 1 1 0,-7 24-6 16,11-39 3-16,-11 39-4 0,11-25 1 15,-11 25 1-15,0 0-3 0,0 0-6 0,0 0-10 16,0 0-11-16,0 0-17 0,12 25-20 0,-12-25-33 16,25 19-33-16,9 6-53 0,-34-25-42 0,47 11-70 15,-13 1-159-15,-34-12 103 0,73 5 353 0</inkml:trace>
  <inkml:trace contextRef="#ctx0" brushRef="#br3" timeOffset="94828.2037">6962 8021 1105 0,'-14'28'258'0,"14"-28"-219"16,0 0-23-16,0 0-8 0,0 0 1 0,0 0 9 15,0 0 10-15,30-4 2 0,-30 4-2 32,46-19-4-32,-16 3-6 0,-1-2 1 0,4 1-5 15,-3-4 1-15,1 1-6 0,-3 1 1 0,-2 0-3 16,-26 19 1-16,39-37-4 0,-39 37 5 0,22-27 5 16,-22 27 10-16,0 0 3 0,-4-25 1 0,4 25-4 15,0 0-7-15,-25-14-4 0,25 14-3 0,-24-3-3 0,24 3-2 0,-31 10-1 16,31-10-4-16,-35 22 2 0,35-22-4 0,-48 40 4 15,22-15 0-15,1 5 7 0,0 1-2 0,6 5 2 32,1 1-9-32,2-2 2 0,7-2-5 0,2-3 3 15,5-3-4-15,2-27 1 0,14 44-14 0,-14-44-5 16,30 33-17-16,-30-33-5 0,52 21-14 0,-26-28-19 16,24 11-42-16,-16-31-84 0,33 15-181 0,-7-7-139 15,-8-20 140-15,22 21 383 0</inkml:trace>
  <inkml:trace contextRef="#ctx0" brushRef="#br3" timeOffset="95140.7502">7775 7737 1233 0,'-35'-7'297'0,"5"26"-225"0,-8-10-14 0,8 12-4 16,-7-3-19-16,4 3-6 0,-3 0-13 15,1 2 1-15,5 3-4 0,5-1 1 0,25-25-4 16,-32 42 3-16,32-42-8 0,-11 30 0 0,11-30-5 15,0 0 0-15,25 32-1 0,-25-32 3 0,41 12-2 16,-15-10 0-16,4-7 0 0,4 0-2 0,2-6 3 16,-1 2-2-16,-1 0 1 0,-4 1 0 0,-4 2 0 15,-26 6 0-15,43 2 0 0,-43-2 0 16,0 0-1-16,28 28 3 0,-28-28-2 0,0 37 3 16,-7-12-3-16,-4 1 4 0,-5 8-5 0,-3-3 5 15,-2-1-5-15,-2 0 3 0,-2-3-3 16,0-3 1-16,25-24-2 0,-42 37 3 0,42-37-3 15,-25 22-1-15,25-22-19 0,0 0-14 0,0 0-25 16,0 0-31-16,42-22-43 0,-31-20-104 0,37 0-291 16,-6 5-3-16,-5-16 307 0</inkml:trace>
  <inkml:trace contextRef="#ctx0" brushRef="#br3" timeOffset="95687.7149">8223 7762 1318 0,'-40'-2'122'0,"40"2"-83"15,0 0 5-15,-25 21 7 0,25-21-6 16,0 0-2-16,-32 32-7 0,32-32-5 16,-20 37-7-16,15-14 0 0,-4 3-6 0,6 8 5 15,-3-3-4-15,3 8 0 0,-3 1-10 0,3 6 13 16,-6-3-6-16,4-3 11 0,-4-1-7 0,2-6-8 16,3 1-5-16,1-3-2 0,3-4-4 0,0-27 5 15,0 35-6-15,0-35 0 0,0 0-2 0,0 0 1 16,0 0 0-16,0 0 1 0,0 0 2 15,30-9-3-15,-30 9 4 0,28-53-3 0,-10 22 3 16,0-10-6-16,-1 6 5 0,-1-6-7 0,-2 6 7 16,-1-2-3-16,-4 0 3 0,0-1-2 0,-2 1 2 15,-2 1-3-15,2 1 3 0,-2 2-4 16,1 4 4-16,-6 29-3 0,12-44 3 0,-12 44-3 16,14-24 2-16,-14 24-2 0,0 0 0 0,30-18 1 15,-30 18-1-15,29-3 0 0,-29 3 0 16,37 0 0-16,-37 0 0 0,44 10 2 0,-44-10-1 15,48 14-1-15,-48-14 0 0,46 14-1 0,-46-14 0 16,39 23 1-16,-39-23-1 0,28 25 2 0,-28-25-2 16,20 28 2-16,-20-28-2 0,7 32 0 0,-7-32-2 15,-11 37-1-15,11-37-4 0,-26 47 3 0,3-22-2 16,-2 3 5-16,-3-3 1 0,-1-4 3 16,-1 0 0-16,0-2 2 0,2 1-4 0,-1-3 4 15,1 1-3-15,1-2 2 0,3-2-2 16,24-14 0-16,-45 28-1 0,45-28 2 0,-37 37-2 15,37-37 2-15,-39 50-4 0,18-19 5 0,-2 6-7 16,-2 13-10-16,0 2 23 0,-1 10-22 0,-1 5 21 16,1 2-2-16,-5-1-9 0,0 8 9 0,2-9-9 15,4-4 6-15,6-8-8 0,7-16-2 16,6-4-30-16,6-35-28 0,11 40-72 0,-11-40-123 16,0 0-325-16,39-14 11 0,-39 14 334 0</inkml:trace>
  <inkml:trace contextRef="#ctx0" brushRef="#br3" timeOffset="96255.286">9107 7922 1307 0,'0'0'48'0,"0"0"-36"0,0 0-9 0,0 0-5 15,0 0 1-15,0 0 5 0,0 0 6 16,0 0 1-16,0 0 4 0,30-16 4 0,-30 16 5 0,0 0 8 16,30-23 11-16,-30 23 2 0,25-17 2 15,-25 17-6-15,28-23-8 0,-28 23-9 0,29-30-2 16,-29 30-7-16,26-37 0 0,-26 37-5 0,23-41 0 15,-23 41-1-15,13-38 3 0,-13 38-2 0,3-34 3 0,-3 34-3 16,-5-25 3-16,5 25-3 0,0 0-1 0,-27-21-1 16,27 21-3-16,-28-2-2 0,28 2-2 0,-35 15-1 15,10 0-1-15,-2 7 5 0,-3 4-3 0,0 2 7 16,-4 9-3-16,1-2 8 0,1 1-3 16,2-3 7-16,5 1-6 0,7-5 0 0,4-2-7 15,14-27-1-15,-7 40-6 0,7-40 3 16,16 36-3-16,-16-36 2 15,39 26-3-15,-9-19-8 0,7 2-16 0,6-7-15 16,12 3-38-16,-9-19-51 0,32 26-115 0,-34-22-259 0,21-1-50 16,8 11 197-16</inkml:trace>
  <inkml:trace contextRef="#ctx0" brushRef="#br3" timeOffset="96520.9842">9867 7746 1142 0,'0'0'144'0,"-20"-32"-71"16,20 32 1-16,0 0-5 0,-21-30-10 0,21 30-9 15,0 0-13-15,-34 4-10 0,34-4-4 0,-31 12 0 16,31-12-1-16,-39 32 7 0,14-11-1 0,5 7 6 16,-6 0-7-16,1 7 7 0,0 1-10 0,4 4-1 15,3-1-8-15,4-2-4 0,3-2-7 0,8-3 0 16,3-6-7-16,0-26 3 0,16 41-4 15,-16-41-2-15,35 26-12 0,-8-22-8 16,10-4-20-16,-2-14-20 0,26 5-44 0,-19-35-74 16,41 26-169-16,-17-22-214 0,-1-11 52 0,17 15 438 15</inkml:trace>
  <inkml:trace contextRef="#ctx0" brushRef="#br3" timeOffset="96739.7061">10547 7254 1581 0,'-46'9'64'0,"46"-9"-23"0,-30 18-1 0,30-18-11 16,-23 33-13-16,23-33-2 0,-27 53-5 0,17-16 4 15,-1 4-6-15,0 4 3 0,2 5 11 0,1 6-25 16,-5-1 21-16,3 5-25 0,-1-1 4 0,0 0 7 16,2-3-7-16,1-3 6 0,2 0-14 15,-1-6-1-15,4 4-38 0,-10-16-35 0,17 10-1 16,-11-21 7-16,16 6-16 0,-9-30-45 0,0 0-176 15,23 28-199-15,-23-28 69 0,24-17 447 0</inkml:trace>
  <inkml:trace contextRef="#ctx0" brushRef="#br3" timeOffset="96905.3829">10191 7739 1545 0,'0'0'167'0,"-32"7"-90"0,32-7-20 15,-27 3-13-15,27-3-9 0,0 0-13 16,0 0-9-16,0 0-11 0,0 0-2 0,0 0-2 15,0 0 2-15,43 20 0 0,-16-20 0 0,6-6-2 16,6-1-12-16,7 0-14 0,-2-5-21 0,6 7-23 0,-13-13-34 16,15 22-30-16,-26-25-70 0,29 31-133 15,-11-10-166-15,-14-7 22 0,15 25 464 0</inkml:trace>
  <inkml:trace contextRef="#ctx0" brushRef="#br3" timeOffset="97047.2462">10736 8068 1358 0,'-44'18'191'0,"35"13"-108"15,9-31-12-15,-17 44 3 0,17-44-47 0,-15 37-10 16,15-37-10-16,-10 30-2 0,10-30-6 16,0 0-6-16,3 30-30 0,-3-30-53 15,0 0-137 1,0 0-372-16,0 0 33 0,36 18 261 0</inkml:trace>
  <inkml:trace contextRef="#ctx0" brushRef="#br3" timeOffset="97487.2174">11733 7728 1532 0,'0'0'87'0,"0"0"-35"0,0 0-12 0,0 0-8 16,0 0-10-16,0 0-7 0,0 0-10 0,-33 23-4 15,33-23-3-15,-28 53 4 0,8-14-4 0,-1 5 5 16,0 3-6-16,3 3 7 0,2-1-8 16,3-3 8-16,5-6-7 0,2-5 4 0,6-5-4 15,4-5-7-15,-4-25-22 0,16 35-20 0,-16-35-31 16,33 13-23-16,3-5-60 0,-24-32-126 0,15-1-204 15,12 7 12-15,-18-27 423 0</inkml:trace>
  <inkml:trace contextRef="#ctx0" brushRef="#br3" timeOffset="97643.4452">11558 7512 1693 0,'-37'14'55'16,"37"-14"-43"-16,0 0-13 0,0 0-2 0,0 0-1 15,0 0-5-15,0 0-15 0,39-6-31 0,0 8-52 16,-16-30-85-16,37 21-158 0,-10-9-191 16,-6-14 76-16,16 25 457 0</inkml:trace>
  <inkml:trace contextRef="#ctx0" brushRef="#br3" timeOffset="97846.575">12311 7251 1291 0,'-43'12'92'0,"43"-12"-47"0,-24 30 12 0,22-3 10 16,2-27-7-16,-14 54 0 0,5-24-20 0,3 11-3 15,-2 1-13-15,4 7-13 0,-3-1 23 0,3 3-27 16,-1 5 20-16,2 1-15 0,-5 1-13 0,0-2 6 16,-1-1-8-16,2-4 3 0,1-2-6 0,-1-8-2 15,7-3-23-15,-1-13-20 0,11 3-52 0,-10-28-45 16,23 32-105-16,-23-32-298 15,0 0 49-15,34 5 291 0</inkml:trace>
  <inkml:trace contextRef="#ctx0" brushRef="#br3" timeOffset="98002.8178">12047 7728 1774 0,'0'0'78'0,"-25"21"-50"0,25-21-8 0,0 0-10 16,4 29-2-16,-4-29-4 0,30 19-1 0,-5-12-1 15,12-7-1-15,9-2-4 0,3-10-20 0,17 5-41 16,-15-25-116-16,34 13-448 0,-19-8 29 0,1 1 169 16</inkml:trace>
  <inkml:trace contextRef="#ctx0" brushRef="#br3" timeOffset="98409.319">13303 7778 1503 0,'40'-4'150'16,"-40"4"-96"-16,0 0-20 0,0 0-8 0,0 0-5 16,0 0-5-16,0 0-1 0,0 0-6 0,-3 26 1 15,3-26-5-15,-4 32-1 0,4-32-1 0,-10 46 3 16,3-14-3-16,1 3 6 0,-3 7-6 15,2 0 1-15,2 1-6 0,-4-5 4 16,6-2-7-16,1-3 6 0,4-5-16 0,-2-28-9 16,19 44-28-16,-19-44-29 0,39 23-39 0,-39-23-52 15,50-7-89-15,-50 7-215 0,37-39 4 0,-2 25 275 16</inkml:trace>
  <inkml:trace contextRef="#ctx0" brushRef="#br3" timeOffset="98565.6392">13301 7522 1348 0,'-32'-9'130'16,"32"9"-79"-16,0 0-28 0,0 0-15 0,0 0-10 15,0 0-2-15,0 0 1 0,27 16-13 16,-3-9 1-16,-24-7-46 0,62 7-33 0,-35-17-78 16,26 20-95-16,-14-6-161 0,-2-17 14 15,25 29 331-15</inkml:trace>
  <inkml:trace contextRef="#ctx0" brushRef="#br3" timeOffset="98862.4964">13926 7695 1104 0,'-3'23'182'0,"-24"-16"-100"0,27-7-18 0,-37 21-4 15,37-21 3-15,-41 16 1 0,41-16-1 0,-42 14-9 16,42-14-5-16,-39 10-13 0,39-10-3 16,-31 11-7-16,31-11-3 0,0 0-6 15,-24 10-2-15,24-10-5 0,0 0-6 0,0 0-2 16,0 0-4-16,0 0 1 0,7 25 3 0,-7-25-2 15,0 0 2-15,32 27-1 0,-32-27 0 0,33 22 1 16,-33-22-1-16,41 25-2 0,-41-25 2 0,37 28-1 16,-37-28 2-16,32 36-2 0,-32-36 2 0,23 44-3 15,-23-44 5-15,12 47 1 0,-12-47 6 16,4 42-2-16,-4-42 4 0,-5 43-8 0,5-43 0 16,-11 38-3-16,11-38 0 0,-25 43-3 0,25-43 3 15,-37 44-11-15,12-27-4 0,25-17-12 0,-46 36-6 16,46-36-12-16,-37 26-7 0,37-26-35 0,-30 10-42 15,30-10-111-15,0 0-256 0,0 0-33 16,0 0 153-16</inkml:trace>
  <inkml:trace contextRef="#ctx0" brushRef="#br3" timeOffset="99456.2802">15072 7487 1597 0,'-30'7'69'0,"30"-7"-58"0,-5 32-15 0,5-32-11 16,0 49 33-16,1-19-31 0,-6 3 31 0,0 11-14 15,-4 2-8-15,-2 4 9 0,2-1-9 0,2 0 9 16,-2 2-9-16,4 2 8 0,0 2-8 16,-1-4 6-16,3 0-7 0,-2-5 4 0,3-4-16 15,0-5-2-15,6 0-19 0,-3-12-6 16,12 6-14-16,-13-31-6 0,26 37-19 0,-26-37-17 16,36 21-18-16,-36-21-45 0,44-8-10 0,-44 8-51 15,46-52-101-15,-2 44 73 0,-26-36 252 0</inkml:trace>
  <inkml:trace contextRef="#ctx0" brushRef="#br3" timeOffset="99643.8534">15474 7910 1303 0,'0'0'110'0,"-50"28"-44"16,50-28-2-16,-30 42-11 0,21-14-6 16,9-28-17-16,-24 50-3 0,13-26-9 0,4 4 2 15,0 1-5-15,5 1 3 0,0 1-5 0,6 3 0 16,-1-3-8-16,4-1 1 0,4-1-7 0,3-3 2 15,-14-26-5-15,30 35-5 0,-30-35-23 16,41 20-14-16,-7-15-18 0,-9-16-24 0,17 8-40 16,-24-29-91-16,26 2-234 0,-7 5-53 0,-19-22 248 15</inkml:trace>
  <inkml:trace contextRef="#ctx0" brushRef="#br3" timeOffset="99815.8186">15421 7408 927 0,'-27'-21'328'0,"27"21"-260"0,-40-11-37 16,40 11-14-16,0 0-7 0,0 0-11 0,-9-25-8 15,9 25-11-15,0 0-8 0,32-31-9 0,-6 20-15 16,-26 11-22-16,55-32-35 0,-30 8-82 0,12 4-111 16,13 15-93-16,-27-28 233 0</inkml:trace>
  <inkml:trace contextRef="#ctx0" brushRef="#br3" timeOffset="100018.9271">15814 7142 977 0,'0'0'130'0,"0"0"-58"16,-9 42-6-16,9-42-4 0,-7 39-1 0,7-39-3 15,-2 54 9-15,-5-25-4 0,14 11 1 0,-10-1-14 16,10 8-5-16,-4-3-13 0,6 9-13 16,-3 0 18-16,2 3-29 0,-1 4 17 0,2 0-13 15,-3 4-12-15,1-3 7 0,-4 1-11 0,-1-2 8 16,0-4-9-16,0-7 6 0,1-6-14 0,2-10-8 15,10 1-45-15,-15-34-12 0,33 44-38 0,-33-44-50 16,48 12-65-16,-48-12-174 0,37-25-63 0,2 22 182 16</inkml:trace>
  <inkml:trace contextRef="#ctx0" brushRef="#br3" timeOffset="100268.9928">16110 7714 1591 0,'-32'28'89'16,"-7"-12"-51"-16,12 7 0 0,-3-7-6 16,30-16 0-16,-48 37-7 0,48-37 2 0,-47 35 0 15,47-35 4-15,-38 34-3 0,38-34 1 0,-19 28-7 16,19-28-4-16,0 0-5 0,-12 33-6 0,12-33-7 16,0 0 0-16,14 32 0 0,-14-32 0 0,23 21 0 15,-23-21 0-15,37 14 0 0,-37-14 0 16,51 4 0-16,-22-6 0 0,4-2 0 0,3-4-2 15,4 1-27-15,1-6-10 0,5 4-11 16,-3-10-21-16,10 16-44 0,-21-26-67 0,30 36-129 16,-22-17-252-16,-6-4 45 0,10 17 352 0</inkml:trace>
  <inkml:trace contextRef="#ctx0" brushRef="#br3" timeOffset="100612.7449">16375 7888 1337 0,'6'32'126'0,"-6"-32"-51"15,-6 50 9-15,6-50-7 0,11 47-10 0,-11-47-21 16,28 32-10-16,-28-32-10 0,54 16-2 0,-19-15-3 16,6-2-4-16,1-8-3 0,4-2-6 15,-1-6-3-15,-3-3-6 0,1-1 2 0,-6-4-1 0,-4 4 2 16,-6-2-2-16,-27 23 3 0,35-40-3 0,-35 40 3 0,11-34-1 15,-11 34 2-15,-7-26-2 0,7 26 1 0,-27-25-3 16,27 25 1-16,-44-12-2 0,16 10 1 0,-4 6-2 16,-4 6 2-16,1 6 2 0,1 2 3 0,2 5 6 15,1 3 1 1,2 8 6-16,1 1-5 0,3 9-7 16,2 0-6-16,7-2 0 0,7-3 0 0,6-6 0 15,8-3 0-15,6-5 0 0,-11-25 0 0,42 32 0 16,-8-22-19-16,1-6-28 0,15-1-37 0,-11-24-72 15,37 25-199-15,-16-25-260 0,9-2 47 0,4 10 366 16</inkml:trace>
  <inkml:trace contextRef="#ctx0" brushRef="#br3" timeOffset="101248.6699">18377 7783 1284 0,'-27'-16'101'0,"27"16"-27"0,-39-19-4 16,39 19-6-16,-41-11-12 0,41 11-6 0,-53 2-7 15,27 7-1-15,-6-1-5 0,7 12-3 16,-3-3-9-16,-1 12 2 0,-2-1-5 0,2 5 9 0,-1 2-2 31,7 9 6-31,-2-1-8 0,8-1-1 0,2-3-10 16,7-6 0-16,6-6-10 0,2-27-2 0,12 40 0 16,-12-40 0-16,34 30 0 15,-34-30 0-15,53 21 0 0,-19-17 0 0,3-8 0 0,4-3 0 16,3-7 0-16,2-2 0 0,-2-3 0 0,2-2 0 15,-5-4 0-15,0-1 0 0,-6-3 0 0,-5 1 0 16,-1-3 0-16,-5 1 0 0,-2 0 0 0,-1 3 0 16,-5 1 0-16,-16 26 0 0,19-42 0 0,-19 42 0 0,11-25 0 15,-11 25 0-15,0 0 0 0,0 0 0 16,0 0 0-16,0 0 0 0,0 0 0 0,0 0 0 16,-18 32 0-16,18-32 0 0,-9 49 0 0,6-17 0 15,-1 1 0-15,-1 1 0 0,3 3 0 0,2-6 0 16,4 4 0-16,-1-6-13 0,11 2-51 0,-14-31-28 15,41 53-77-15,-41-53-146 0,44 16-269 0,-8-5 15 16,-6-15 329-16</inkml:trace>
  <inkml:trace contextRef="#ctx0" brushRef="#br3" timeOffset="101628.4594">19701 7343 1273 0,'0'0'299'0,"0"0"-251"0,0 0-34 0,0 0-5 15,0 0 3-15,0 0 6 0,6 28 1 16,-10-4 5-16,-3 3-6 0,4 3-2 0,-3 5-9 16,3 4-11-16,-3 1 27 0,3 6-28 0,-2 0 30 15,-1 7-10-15,1 1-8 0,1 3 9 16,1-1-13-16,-1 0 2 0,-1 4-9 0,3-3 6 15,2-5-20-15,2-9-2 0,12-1-41 0,-14-42-40 16,43 56-105-16,-43-56-316 0,51 21-2 0,-5-14 137 16</inkml:trace>
  <inkml:trace contextRef="#ctx0" brushRef="#br3" timeOffset="102024.8303">20355 7707 1485 0,'-58'-5'108'0,"27"7"-65"0,3-8-7 0,28 6 1 16,-48 4-11-16,48-4-11 0,-42 9-7 0,17 1 1 15,-2 6 1-15,27-16 10 0,-49 39 2 0,28-13 7 16,-4-1-2-16,4 7 4 0,-1-1-5 16,3 4 5-16,1-1-6 0,7 3 2 0,1-4-12 15,5-1-1-15,5-7-11 0,0-25-3 0,12 40 0 16,-12-40 0-16,26 28 0 0,-26-28 0 0,39 11 0 15,-39-11 0-15,45 0 0 0,-17-7 0 0,4-7 0 16,3-6 0-16,3-2 0 0,1-7 0 0,1-4 0 16,-1-1 0-16,-3-1 0 0,-3 2 0 15,-3 5 0-15,1-2 0 0,-7 3 0 0,-24 27 0 16,39-42 0-16,-39 42 0 0,25-30 0 0,-25 30 0 16,0 0 0-16,0 0 0 0,0 0 0 0,0 0 0 15,0 0 0-15,0 0 0 0,0 0 0 0,-34 39 0 16,18-13 0-16,-1 4 0 0,-1 2 0 0,0 1 0 15,6 3 0-15,-2-7-13 0,8 5-19 0,6-34-14 16,-1 53-27-16,1-53-39 0,24 40-70 16,-24-40-100-16,32 0-268 0,-3 7 32 0,-29-7 280 15</inkml:trace>
  <inkml:trace contextRef="#ctx0" brushRef="#br3" timeOffset="102587.3177">20805 7778 1290 0,'0'0'96'16,"-37"-20"-72"-16,37 20 0 0,0 0 10 16,-25 7 6-16,25-7 2 0,0 0 6 0,-36 35 2 15,28-10 7-15,8-25-7 0,-25 44-4 0,12-19-10 16,5 5-2-16,-3-2-10 0,4 7 2 0,-2-5-5 16,2 4 3-16,-2-5-6 0,4-2 0 0,5-27-6 15,-13 42-3-15,13-42-5 0,0 0-2 16,6 27-3-16,-6-27 1 0,0 0-2 0,0 0 1 15,37-11 2-15,-37 11-2 0,35-32 3 0,-12 8-5 16,0-6 1-16,2-4-4 0,-2 3 0 16,-3-3-1-16,-3-1 5 0,1 5-1 0,-4 0 5 0,-1 2-4 15,-3 3 4-15,-3 0-3 0,-7 25 3 16,7-42-4-16,-7 42 4 0,-1-26-2 0,1 26 3 16,0 0-2-16,0 0-1 0,0 0 1 15,0 0-5-15,0 0 2 0,0 0 0 0,0 0 0 16,0 0 2-16,-11 35 1 0,11-35-2 0,11 28 1 15,-11-28-1-15,0 0 3 0,30 30 1 0,-30-30 2 16,26 12 2-16,-26-12 1 0,34 9-2 0,-34-9 3 16,39 2-1-16,-39-2-4 0,39 2-4 0,-39-2 0 15,42-7 0-15,-42 7 0 0,45-18 0 16,-45 18 0-16,44-25 0 0,-44 25 0 0,41-33 0 16,-41 33 0-16,40-41 0 0,-15 17 0 0,2-3 0 15,1 1 0-15,-5 1 0 0,-23 25 0 16,36-35 0-16,-36 35 0 0,0 0 0 0,28-30 0 15,-28 30 0-15,0 0 0 0,0 0 0 0,0 0 0 16,0 0 0-16,0 27 0 0,0-27 0 0,-7 42 0 16,-4-12 0-16,-1 0 0 0,-1 3 0 15,-3-1 0-15,4 1 0 0,0-1 0 0,3-4 0 16,9-28 0-16,-7 46 0 0,7-46 0 0,9 34-13 16,-9-34-28-16,0 0-10 0,37 19-16 0,-9-10-44 15,-28-9-62-15,57-9-146 0,-29-5-240 0,-3-4 43 16,9 13 320-16</inkml:trace>
  <inkml:trace contextRef="#ctx0" brushRef="#br3" timeOffset="103150.0467">21682 7714 1503 0,'0'0'150'0,"0"0"-100"0,0 0-9 0,0 0-3 16,0 0-8-16,0 0-5 0,0 32-1 0,0-32-5 15,-8 28 2-15,8-28-1 0,-8 39-2 0,2-15-4 16,3 5 7-16,-3 1-10 0,1 3 8 15,-2 0-10-15,3 4-2 0,-1 2-2 0,0-4 0 16,1-1 0-16,-1-4 1 0,1-6-5 0,3 5 1 16,1-29-3-16,0 40 3 0,0-40-3 0,0 0 0 15,7 30-2-15,-7-30 0 0,0 0 2 0,0 0 1 16,0 0 1-16,0 0 0 0,28-30 0 16,-28 30-3-16,21-46 2 0,-10 20-3 0,0-2 1 15,-3 0-1-15,0-8 4 0,-1 3-3 16,-2-2 6-16,2-1-6 0,0 1 3 0,-2 0-8 15,3-2 7-15,-1-3-7 0,0 3 7 0,2-2-3 16,1 7 4-16,-1 4-3 0,-9 28 3 0,14-30-1 16,-14 30 0-16,0 0 0 0,0 0-2 0,0 0 2 15,0 0 0-15,20 25 0 0,-20-25 0 0,26 30 0 16,-26-30-2-16,36 35 5 0,-36-35-5 16,42 39 4-16,-42-39-3 0,43 38 0 0,-43-38-1 15,39 37 3-15,-39-37-4 0,33 39 4 16,-33-39-3-16,23 39-2 0,-23-39-4 0,13 42-2 15,-13-42-3-15,-6 41 4 0,6-41-1 0,-26 38 6 16,26-38 1-16,-43 34 2 0,15-15 2 0,-6-3 2 16,1-2-2-16,-3 0 2 0,3-2-4 0,-1 4 2 15,-1-3-2-15,-3 1 3 0,1 0-3 16,0 2 3-16,3-2-2 0,4-4-1 0,5 3 1 16,25-13 0-16,-40 23 3 0,40-23 5 0,-32 30 2 15,32-30 4-15,-21 40-4 0,15-15 3 0,3 3-3 16,3 7-14-16,0 2 27 0,3 7-24 0,-1-2 9 15,2-1-8-15,-1 3 0 0,-1-5 0 0,0 3-17 16,-4-12-33-16,9 12-69 0,-7-42-146 16,-11 37-362-16,11-37 23 0,-14 39 240 15</inkml:trace>
  <inkml:trace contextRef="#ctx0" brushRef="#br3" timeOffset="104025.1769">23210 7217 1076 0,'9'-35'248'0,"-9"35"-166"0,0 0-25 16,0 0-10-16,0 0-8 0,0 0-11 16,-27 20-15-16,27-20-3 0,-10 31 0 0,6-4 11 15,-7 1 4-15,10 7 10 0,-8-1-3 16,3 8 2-16,-2-3-8 0,4 5 6 0,-3-2 8 16,3 4-28-16,-1-1 21 0,-2 3-27 0,-2-2 5 15,0 0 6-15,-1-4-9 0,1 4 5 0,0-6-7 16,-2 2 2-16,1-3-3 0,1-2 0 0,-2-5-8 15,4-7 5-15,7-25-4 0,-5 31 3 0,5-31-2 16,0 0 2-16,0 0-4 0,0 0 0 0,0 0 3 16,0 0-2-16,28-19 4 0,-28 19-1 15,29-46 3-15,-10 14-4 0,2-1 3 0,2-4-3 16,2 5 3-16,0-1-6 0,3 1 6 16,-3 0-6-16,0 2 4 0,1 2-3 0,-1 4 4 15,-25 24-4-15,43-37 3 0,-43 37-2 0,32-18 2 16,-32 18-1-16,0 0 0 0,30 2-2 0,-30-2 0 15,0 0-1-15,24 35 0 0,-24-35 3 16,11 42-2-16,-9-15 4 0,0 1-4 0,-4 0 6 16,-2 2-7-16,3-5 4 0,-3 3-2 0,-3-4 2 15,7-24 0-15,-14 46 3 0,14-46 0 0,-21 43 5 16,21-43-1-16,-32 37 2 0,32-37-4 0,-46 29-1 16,17-16-3-16,-1 1 1 0,-2-4-3 0,0-4 2 15,2-1-1-15,4-3-2 0,26-2 1 0,-41-4 0 16,41 4-5-16,-27-14-7 15,27 14-6-15,-14-26-12 0,14 26-7 0,2-27-9 16,-2 27-22-16,20-35-33 0,11 32-61 0,-24-38-113 16,24 18-266-16,8 4 37 0,-4-13 281 0</inkml:trace>
  <inkml:trace contextRef="#ctx0" brushRef="#br3" timeOffset="104400.249">23745 7748 1428 0,'0'0'144'0,"0"0"-105"16,-25 10-10-16,25-10 1 0,0 0-4 16,-34 9-9-16,34-9 2 0,-24 23 4 0,24-23 7 15,-27 39 4-15,18-15 3 0,9-24-8 0,-16 50 2 16,9-24-7-16,4 4 2 0,1-4-6 16,4 3 0-16,1-5-10 0,-3-24-2 0,16 39-3 15,-16-39 0-15,25 26-3 0,-25-26-1 0,34 16-1 16,-34-16 1-16,44 4 0 0,-18-8 0 0,-1-5 0 15,3-1-1-15,1-6 2 0,-3-2-3 0,1-6 3 16,0-1-2-16,-1 0 1 0,-3-3-2 0,-2 2 4 16,-1-2-5-16,-2 3 4 0,-3-1-3 0,-15 26 1 15,27-41 0-15,-27 41 1 0,12-28-1 16,-12 28 0-16,0 0 0 0,0 0 0 16,0 0 0-16,0 0 0 0,0 0 0 0,0 0 0 15,-21 25 0-15,21-25 0 0,-21 47 0 0,9-17 0 16,1 2 0-16,2 1 0 0,2 1 0 0,3-1 0 15,3-5 0-15,4-1-1 0,-3-27-22 0,21 37-18 16,-21-37-8-16,39 17-24 0,-39-17-25 0,61 2-48 16,-45-32-81-16,40 14-263 0,-15-5-31 15,-2-16 144-15</inkml:trace>
  <inkml:trace contextRef="#ctx0" brushRef="#br3" timeOffset="104587.9351">24646 7291 1249 0,'-30'7'69'0,"30"-7"-34"16,-37 34-5-16,21-2-4 0,-3 1-17 0,1 6 7 15,-3 3 22-15,6 7-28 0,-2-1 31 0,4 7-39 16,1-4-2-16,1 0 5 0,6-4-20 0,-4-3-2 16,9 6-45-16,-11-20-54 0,20 19 2 0,-9-49-31 15,7 44-188-15,9-14-50 0,-16-30 39 0</inkml:trace>
  <inkml:trace contextRef="#ctx0" brushRef="#br3" timeOffset="104728.4784">24381 7624 1417 0,'0'0'308'0,"0"0"-253"0,0 0-22 16,31-28-21-16,-31 28 9 0,50-21-30 0,-16 9 24 15,3 5-30-15,-3-7-19 0,15 14-72 16,-19-29-146-16,13 24-309 0,-1-2-8 0,-6-7 255 15</inkml:trace>
  <inkml:trace contextRef="#ctx0" brushRef="#br3" timeOffset="105438.4727">1282 9433 1149 0,'0'0'186'0,"-3"-26"-108"15,3 26 3-15,5-30-37 0,-5 30 14 0,0 0-21 0,0 0 3 16,0 0-14-16,0 0-29 0,0 0 26 0,0 0-36 15,6 47 27-15,-6-6-8 0,-4 8-10 16,0 11 9-16,-4 0-9 0,1-2 9 0,-4-2-9 16,2-3 7-1,4-5-8-15,-1-4-3 0,10-6-19 0,-6-13-16 16,15 3-38-16,-13-28-27 0,28 21-75 0,-28-21-118 16,25-42-205-16,8 19 42 0,-13-38 464 15</inkml:trace>
  <inkml:trace contextRef="#ctx0" brushRef="#br3" timeOffset="105597.1282">1245 8936 1616 0,'-51'16'106'0,"23"0"-78"0,28-16-23 0,-27 14-4 16,27-14-4-16,0 0 0 0,0 0-13 0,0 0-16 15,27 9-26-15,-27-9-31 0,55-11-33 16,-27-20-50-16,34 24-63 0,-20-29-92 0,8 1-129 15,21 23 214-15,-25-32 242 0</inkml:trace>
  <inkml:trace contextRef="#ctx0" brushRef="#br3" timeOffset="105803.7832">2002 8767 925 0,'0'0'204'0,"-15"36"-141"0,15-36-9 0,-12 47 12 16,1-20 0-16,13 15 5 0,-11-7-16 0,11 14-2 15,-7-5-13-15,6 9 0 0,-6 0-14 0,7 5 2 16,-6 0-13-16,4 4-16 0,-3-4 22 0,1 2-29 16,-1-4 22-16,1-5-10 0,-2-3-8 0,4-9-2 15,2-6-15-15,0-6-15 0,10 1-35 16,-12-28-27-16,21 31-72 0,-21-31-82 0,0 0-179 16,29-10-53-16,-31-15 322 0</inkml:trace>
  <inkml:trace contextRef="#ctx0" brushRef="#br3" timeOffset="105960.0134">1787 9398 1424 0,'-46'-7'188'0,"21"23"-111"0,1-16-5 15,24 0-8-15,0 0-18 0,0 0-10 0,0 0-24 16,0 0-9-16,0 0-3 0,0 0-1 0,42 0-10 16,-1-11 25-16,10-8-26 0,8-8 9 0,11-3-43 15,0-15-60-15,25 25-143 0,-36-17-377 0,26 4 37 16,-2 6 297-16</inkml:trace>
  <inkml:trace contextRef="#ctx0" brushRef="#br3" timeOffset="106522.7124">3601 9431 1242 0,'0'0'97'0,"-32"-10"-28"0,32 10 1 0,-25-7-8 15,25 7-9-15,-30 0-14 0,30 0-13 0,-41 14-4 16,41-14-6-16,-46 30 1 0,20-9-2 0,3 9 6 16,-6 2-6-16,3 6 8 0,-3 3-5 0,6 1 6 15,0 2-9-15,6-2 4 0,1 1-10 0,5-6-1 16,8-9-4-16,3-4-2 0,0-24-2 16,17 23 1-16,-17-23 0 0,39 6 3 0,-12-15 4 0,5-4 1 15,7-13 5-15,7-11-4 0,3-10 0 0,6-10-8 16,-2-6 4-16,4-8-9 0,0-6-3 0,-2-4 15 15,-2-2-14-15,-6 4 15 0,-4 5-5 0,-8 2-8 16,-4 5 9-16,-7 5-5 0,-8 4 6 0,-3 9-6 16,-8 5 5-1,-3 12-7-15,-2 32 5 16,-9-37 0-16,9 37-1 0,0 0 0 0,-37 0 0 16,37 0-2-16,-27 33-3 0,11-1 4 0,-3 21-7 0,-1 8 7 15,-3 8-6-15,4 3 7 0,-1 2-9 16,4 0 10-16,4 2 0 0,3 0-20 0,6-4 9 15,-1-7-31-15,9-3-7 0,2-8-6 0,9 3-25 16,-7-20-27-16,21 16-46 0,-30-53-56 0,50 65-81 16,-50-65-147-16,42 33-31 0,3-6 344 0</inkml:trace>
  <inkml:trace contextRef="#ctx0" brushRef="#br3" timeOffset="106835.3117">4183 9366 1217 0,'0'0'84'16,"-37"-3"-35"-16,37 3 4 0,-32 7-7 0,32-7-5 16,-33 24-4-16,33-24-19 0,-30 43 19 0,19-12-9 15,-7-4 13-15,11 11 4 0,-5-2-11 0,7 6 3 16,-3-3-11-16,7 1 2 0,2-3-10 0,7-2-1 16,2-3-9-16,6-5 1 0,-16-27-3 0,41 44 1 15,-16-30-1-15,1-4 1 0,1-3-3 16,1-10-1-16,0-1 0 0,3-8-1 15,-3-4 2-15,2-5-2 0,-3-6 1 0,-1-4-1 16,-5-3 3-16,-1-3-4 0,-4-1 3 0,-7-1-5 16,-4-2 5-16,-5 6-5 0,-4-2 4 0,-4 5-6 15,-5 1-2-15,-3 1-10 0,0 5-24 0,-5-1 15 16,21 26-36-16,-35-36 14 0,35 36-35 0,-36-22-18 16,36 22-33-16,-28-9-70 0,28 9-149 15,0 0-168-15,0 0 159 0,12 49 360 0</inkml:trace>
  <inkml:trace contextRef="#ctx0" brushRef="#br3" timeOffset="107210.5686">4609 9521 1446 0,'0'0'76'0,"0"0"-30"0,0 0-5 0,0 0-14 15,-2 28-5-15,2-28-1 0,0 0 0 0,0 0-1 16,37-1 2-16,-37 1-1 0,44-16-3 0,-17 2-1 16,5 0-5-16,0-2-4 0,-1-4-4 15,0 1-1-15,-3 3-3 0,-28 16-11 16,44-33 28-16,-44 33-29 0,34-37 31 0,-34 37-15 16,23-29-1-16,-23 29 5 0,0 0 1 0,7-33 5 15,-7 33-1-15,0 0-1 0,0 0-5 0,-23-28-3 16,23 28-3-16,-28-9 0 0,28 9 0 0,-41 0-1 15,41 0 0-15,-48 19-1 0,23-5 0 0,-3 9 0 16,0 4-14-16,1 6 27 0,-3 6-21 16,3 1 22-16,1 5-4 0,-1-1-6 0,6-2 4 15,3 0-7-15,9-5 4 0,4-3-8 0,7-6 3 16,8-4-10-16,-10-24-6 0,36 36-12 0,-10-28-9 16,12-2-9-16,4-15-15 0,18 4-31 0,-8-27-48 15,31 21-95-15,-28-36-121 0,17 5-168 0,12 13 151 16,-24-24 374-16</inkml:trace>
  <inkml:trace contextRef="#ctx0" brushRef="#br3" timeOffset="107538.7049">5514 9174 1049 0,'-38'-14'293'0,"5"25"-210"0,-15-15-15 0,14 16-1 16,-12-3-15-16,9 11-5 0,-7-3-5 0,7 10-1 15,-1-4-5-15,10 7 1 0,3-2-8 16,7 0-17-16,6-3 22 0,12-25-34 0,-5 45 21 15,5-45-15-15,14 41-5 0,-14-41 4 0,30 28-2 16,-30-28 4-16,51 18 0 0,-20-15-1 16,0-3-2-16,3-3 1 0,0-1-1 0,3 1-2 15,-2-3 2-15,1 1-3 0,-6 0 0 0,-2-1 1 16,-28 6 0-16,41-1 0 0,-41 1-1 0,0 0 1 16,30 12 0-16,-30-12 2 0,0 0 2 15,5 37 3-15,-5-37-3 0,-16 46 3 0,2-15-5 16,-5 3 1-16,-6 3-4 0,-3-2 3 0,-4 4-5 15,-2-2 3-15,0 0-5 0,-1-2 3 0,5 0-6 16,0-5-2-16,9-2-9 0,21-28-14 0,-27 39-29 16,27-39-32-16,0 0-80 0,0 0-114 0,0 0-310 15,25-24 21-15,-8-6 395 0</inkml:trace>
  <inkml:trace contextRef="#ctx0" brushRef="#br3" timeOffset="108242.1074">6698 9222 1459 0,'0'0'48'16,"0"0"-35"-16,0 0-9 0,0 0 4 0,0 0 7 15,0 0 9-15,-10 24 5 0,10-24 0 0,-11 44-6 16,6-7 3-16,-2-1 9 0,5 4-28 0,-7-1 27 16,4 5-30-16,-2-5 11 0,-2 6 6 0,-2-2-7 15,4-1 8-15,-5-7-7 0,5-1 5 0,1-10-8 16,6-24 0-16,-5 36-8 0,5-36-2 16,0 0-2-16,0 0-1 0,0 0 1 15,0 0 0-15,27-7 4 0,-27 7 1 0,26-32 5 16,-8 7-2-16,3-8 4 0,0-4-6 0,4-6 5 15,-4 3-4-15,4-2 4 0,-5 3-2 0,-1-2-6 16,1 6 20-16,-3 2-21 0,3 1 18 0,-1 4-13 16,-1 1-6-16,-18 27 2 0,32-33-4 0,-32 33 2 15,25-14 1-15,-25 14-2 0,0 0 0 0,0 0-1 16,0 0 3-16,25 35-3 0,-25-35 0 16,8 49 0-16,-2-17-15 0,-3 3 17 0,1 1-24 15,-1 4 10-15,3-5-14 0,4 2-16 0,-1-7-7 16,12 4-19-16,-21-34-23 0,52 49-29 15,-52-49-43-15,78 28-95 0,-48-23-177 0,14-10-65 16,16 14 279-16</inkml:trace>
  <inkml:trace contextRef="#ctx0" brushRef="#br3" timeOffset="108585.925">7662 9312 1182 0,'-30'-22'296'0,"3"33"-209"16,-10-18-15-16,37 7-4 0,-57 12-11 0,57-12-9 15,-49 21-11-15,49-21-8 0,-45 32-4 0,45-32-20 16,-33 48 23-16,22-18-25 16,1 1 21-16,6 1-10 0,4 0-6 0,5-1 3 15,4-1-6-15,5 0 4 0,6-5-5 0,-20-25 1 16,51 37-3-16,-19-25 1 0,5-5-3 0,-1 0 1 16,-1-5 0-16,1-4 0 0,-5-1 0 0,-2-6-1 15,-4-3 0-15,-25 12 0 0,37-28 1 0,-37 28-1 16,21-39 1-16,-21 39-1 0,5-46 2 0,-7 21-3 15,-5-3 3-15,-3 5-6 0,-3-5 2 16,-3 0-4-16,1 5-10 0,-1-2 22 0,16 25-24 16,-41-38 20-16,41 38-11 0,-39-30-5 0,39 30 2 15,-28-18 1-15,28 18-7 0,0 0-5 0,0 0-18 16,0 0-8-16,0 0-16 0,0 0-7 0,0 0-19 16,31 23-25-16,7 0-74 0,-38-23-150 15,42-14-151-15,2 19 41 0,-15-28 450 16</inkml:trace>
  <inkml:trace contextRef="#ctx0" brushRef="#br3" timeOffset="108820.3378">8668 8672 1398 0,'-30'-12'153'0,"5"14"-115"0,-2-8 9 0,27 6 10 16,-40 20-7-16,40-20-5 0,-41 40-15 0,20-8-2 15,-1 5-7-15,6 10 6 0,2 10-10 16,4 6 2-16,-1 4-9 0,6 0 0 0,1 0-11 16,2-5 5-16,2 3-10 0,0-4-12 0,4-2 14 15,-2-7-31-15,7 0 11 0,-2-10-20 0,3 2-16 16,-6-18-23-16,13 11-33 0,-17-37-83 16,25 37-104-16,-25-37-187 0,0 0-5 0,0 0 420 15</inkml:trace>
  <inkml:trace contextRef="#ctx0" brushRef="#br3" timeOffset="108976.6414">8197 9259 1757 0,'-32'3'90'0,"32"-3"-50"16,0 0-12-16,0 0-15 0,0 0-3 0,32-16 0 16,-32 16-1-16,55-12-4 0,-11-4 0 0,5 2-7 15,10-5-11-15,1-4-27 0,11 11-62 0,-23-24-129 16,23 22-390-16,-15-3 5 0,-1-3 275 0</inkml:trace>
  <inkml:trace contextRef="#ctx0" brushRef="#br3" timeOffset="109711.1501">10170 9215 1063 0,'-43'-30'123'0,"43"30"-41"0,-44-16 2 16,44 16-2-16,-55 2-13 0,27 8-7 0,-15-6-6 16,8 13-8-16,-11-4-9 0,7 10-5 15,-4-4-11-15,4 7 2 0,0 1-3 0,4 3-13 16,-1 0 30-16,6 7-26 0,2-6 25 0,8 5-13 15,6-10-13-15,5-1 0 0,9-25-10 0,-1 38 3 16,1-38-5-16,23 30 2 0,-23-30 0 0,44 18 0 16,-12-15 0-16,3-4 1 0,2-5-1 15,4-4-1-15,0-2 1 0,0-4 0 0,-1 0 2 16,-1-4-4-16,0 1 4 0,-5-2-5 16,-4 0 2-16,-3-2-1 0,-27 23-11 0,42-39 9 15,-42 39-8-15,32-44 22 0,-32 44-9 0,23-39 9 16,-23 39-10-16,18-42-2 0,-18 42 1 0,12-42-1 15,-12 42 1-15,13-41-3 0,-13 41 2 0,8-35-2 16,-8 35 3-16,0 0-3 0,0 0 0 0,0 0 0 16,0 0-2-16,0 0 2 0,-5 27-1 15,3 1 5-15,1 14-5 0,-5 11-8 0,3 10 20 16,-3 6-18-16,1 12 17 0,2 5-2 0,-5 4-11 16,3 3 11-16,0-3-10 0,-2 4 14 0,1-8-10 15,-1-2 9-15,-3-6 9 0,1-2-14 16,-2-11 18-16,-1-7-20 0,-2-5-2 0,0-7 0 15,-4-8 0-15,0-6 0 0,-5-7 0 0,-2-6 0 16,1-8 0-16,-7-3 0 0,1-6 0 16,-3-9 0-16,-6-7 0 0,0-4 0 0,-2-4 0 15,2-10-6-15,5 0-8 0,1-5-10 0,6-3-3 16,4-8-16-16,11 6-19 0,-2-9 9 0,12 5-60 16,-11-19-15-16,31 23-97 0,-27-31-154 0,23 12-140 15,13 15 66-15,-15-19 453 0</inkml:trace>
  <inkml:trace contextRef="#ctx0" brushRef="#br3" timeOffset="109983.1202">10871 8706 1627 0,'-34'-4'43'0,"34"4"-8"15,-47-3 4-15,47 3 0 0,-47 19-3 0,47-19 2 16,-53 37-6-16,29-9 4 0,-3 0-8 0,4 11-3 16,0 9-9-16,3 3-1 0,3 3-10 0,1 1 5 15,3-2-11-15,3 0 6 0,4-2-7 16,3 0 3-16,3-2-5 0,3-1-9 0,3-3 12 16,3-4-27-16,5-2 11 0,2-9-25 15,7 0-14-15,-23-30-24 0,51 45-41 0,-51-45-48 0,71 23-131 16,-30-23-244-16,-2-16 28 0,12 16 381 0</inkml:trace>
  <inkml:trace contextRef="#ctx0" brushRef="#br3" timeOffset="110778.8385">11130 9116 1497 0,'-46'-18'226'0,"46"18"-171"0,-43-5-15 0,43 5-3 16,-37 5-8-16,37-5-4 0,-37 20-7 0,37-20 1 15,-39 44-4-15,17-12 6 0,3-1-3 0,1 10 1 16,2-1-3-16,4 3-13 0,1-3 6 0,8-1-9 16,4-4 0-16,8-2 0 0,4-1 0 0,3-5 0 0,-16-27 0 15,42 38 0-15,-15-22 0 0,3-9 0 0,4-3 0 0,1-10 0 16,4-4 0-16,2-6 0 0,-2-5 0 0,0-5 0 16,-4-4 0-16,-3-4 0 0,-2-5 0 0,-5 4 0 15,0-5 0-15,-10-1 0 0,-2 2 0 16,-8 2 0-16,-3 2 0 0,-6 2 0 0,-3 1 0 0,-3 6-2 15,-6 1-7-15,16 25-1 0,-37-39 2 32,37 39 2-32,-45-21 2 0,21 18-1 0,24 3 2 15,-43 7 1-15,43-7-1 0,-35 22 2 0,35-22-1 0,-25 30 2 16,25-30-2-16,-7 34 2 0,7-34-2 0,12 30 1 16,-12-30-1-16,34 23 2 0,-34-23-1 15,51 10 2-15,-17-10 0 0,1-5-1 0,2-4 2 0,1-1-2 16,-3-4 6-16,4 3 2 0,0-3 4 0,-2 2-3 15,-3-1-1-15,-4 3-8 0,-30 10 3 0,39-13 1 16,-39 13 1-16,0 0-1 0,0 0-4 0,0 0 0 16,0 0 0-16,0 0 0 0,0 0 0 15,0 0 0-15,-11 25 0 0,11-25 0 0,-23 35 0 16,9-8 0-16,-2 1 0 0,2 2 0 0,2 3 0 16,-1-1 0-16,2 1 0 0,3-1 0 0,4-7 0 0,2 1 0 15,2-26 0-15,6 42 0 0,-6-42 0 16,14 34 0-16,-14-34 0 0,0 0 0 0,37 21 0 0,-37-21 0 31,39-9 0-31,-39 9 0 0,50-30 0 0,-24 6 0 16,2-3 0-16,3-3 0 0,-1-3 0 0,2-2 0 15,-6 1 0-15,1 1 0 0,-4 3 0 0,-4 0 0 16,-3 3 0-16,0 1 0 0,-16 26 0 0,20-34 0 16,-20 34 0-16,0 0 0 0,0 0 0 15,0 0 0-15,0 0 0 0,0 0 0 16,0 0 0-16,-18 34 0 0,11-6 0 0,-2 6 0 15,0-3 0-15,2 6 0 0,2-2 0 0,1 2 0 16,4-5 0-16,2 0 0 0,1-2 0 0,4-6 0 16,2 5 0-16,-9-29 0 0,29 33 0 0,-29-33 0 15,40 18 0-15,-40-18 0 0,48 1 0 0,-21-6 0 16,1-9 0-16,0-4 0 0,1-3 0 16,-1-5 0-16,-1 0 0 0,-4-4 0 0,-4-4 0 15,-3 1 0-15,-3-3 0 0,-1 3 0 0,-7-2 0 16,-1 5 0-16,-4-2 0 0,0 0 0 0,2-1 0 0,1-1 0 15,-1 5 0-15,1 0 0 0,3 5 0 0,-6 24 0 16,7-41 0-16,-7 41 0 0,0 0 0 0,9-26-80 16,-9 26-76-16,0 0-140 0,0 0-332 0,10 31 27 0,-10-31 316 15</inkml:trace>
  <inkml:trace contextRef="#ctx0" brushRef="#br3" timeOffset="110961.129">12787 9449 1758 0,'-39'-11'289'0,"13"18"-289"0,1 0 0 0,0-3 0 15,25-4 0-15,-44-7 0 0,44 7 0 16,-46-18 0-16,46 18 0 0,-32-21 0 0,32 21 0 16,-18-28 0-16,18 28-106 0,-9-41-61 0,39 31-310 15,-30 10-167-15,22-37 68 0,-22 37 500 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13T02:49:46.475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  <inkml:brushProperty name="color" value="#7030A0"/>
    </inkml:brush>
    <inkml:brush xml:id="br4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2873 1023 685 0,'0'0'41'16,"0"-33"-16"-16,0 33-7 0,11-42 6 16,-11 42 7-16,17-43 8 0,-17 43 0 0,16-33 1 15,-16 33-2-15,0 0 8 0,0 0 13 0,11-23 10 16,-11 23 6-16,0 0-12 0,0 0-17 0,0 0-21 16,0 0-12-16,-14 30-11 0,14-30 0 0,-13 39-2 15,6-13 6-15,0 6-2 0,0 6 7 0,0 6 10 16,2 8-33-16,1 6 27 0,2 5-29 15,1 4 8-15,-1 5 11 0,0 4-11 16,0 3 12-16,0 4-14 0,1 0 14 0,-5 0-14 16,3-4 15-16,-3-3 5 0,3-1-22 0,-2-11 27 15,3-4-27-15,2-13 14 0,2-6 7 0,-1-13-6 16,-1-28 4-16,13 30-7 0,-13-30 1 0,0 0 3 16,0 0 3-16,26-6 9 0,-26 6 1 0,15-37 1 15,-8 8-7-15,-4-17-3 0,-1-4 8 16,-2-6-31-16,-2 0 29 0,-1-1-28 0,-3-1 10 15,-4 0 10-15,-4 0-10 0,-6-4 10 0,-3 4-9 16,-2-3 8-16,-1 1-10 0,-1 2 10 0,4-1-10 16,2 7 10-16,7-1-6 0,1 0 9 0,6 9 11 15,7-4-31-15,7 3 25 0,7-1-29 16,8 2 11-16,4 0 7 0,8-2-5 0,7 5 5 16,3 1-5-16,7 3 6 0,2 3-6 15,2 6 5-15,-2 5-5 0,-1 6 2 0,-6 4-2 16,-2 6 0-16,-3 6 0 0,-4 6 0 0,-3 7 0 15,-4 6-1-15,-2 3 3 0,-5 5-4 0,-5 6 4 16,-4 3-5-16,-7 6 8 0,-5 5-8 0,-6 5 9 16,-5 0-8-16,-6 9-10 0,-7-4 28 0,-6 4-26 15,-7-6 29-15,-1 8-2 0,-5-9-2 16,1-2 10-16,-3-7-7 0,2-3 1 0,1-6-14 16,1-2 1-16,2-5-7 0,-2-6 0 0,1 0-16 15,-4-6-5-15,5 2-13 0,-4-11-3 16,9 2 0-16,-2-9-2 0,34 0-4 0,-42-5-14 15,42 5-19-15,-13-25-36 0,13 25-60 0,24-39-74 16,-1 7-189-16,19 18 82 0,-19-30 355 0</inkml:trace>
  <inkml:trace contextRef="#ctx0" brushRef="#br0" timeOffset="484.4484">3989 1663 781 0,'0'0'67'0,"-38"-30"-17"0,38 30-1 0,-35-32 11 16,35 32 9-16,-34-26-3 0,34 26-14 15,-35-18-9-15,35 18-7 0,-37-11-1 0,37 11 0 16,-39 4-3-16,39-4-3 0,-43 16-5 0,43-16 0 16,-42 33-2-16,19-10 5 0,-2 3-1 0,4 6 5 15,-4-4-7-15,7 9 2 0,-1-5-11 0,5 7 1 16,1-2-10-16,6 0 3 0,4-2-10 16,6-2 4-16,2-4-6 0,6-1 4 0,-11-28 15 15,34 46-32-15,-34-46 32 0,53 35-34 16,-20-23 16-16,5-3 3 0,2-7-1 0,1-6 0 15,2-8 3-15,4-4-4 0,3-7-14 0,-4-5 33 16,-3-7-31-16,-4 0 30 0,-6-10-11 0,-4 3-8 16,-5-2 9-16,-6 0-8 0,-7 0 6 0,-4-2-7 15,-7 8 3-15,-6-3-10 0,-2 6-3 0,-10-2-13 16,0 12-2-16,-8-1-7 0,26 26 1 0,-55-32-5 16,23 32 0-16,-7 0 1 0,5 14 6 15,-5 2 10-15,6 9 5 0,-1-1 9 16,6 8-7-16,3-4-10 0,9 7-37 0,16-35-40 15,-14 57-72-15,14-57-109 0,0 0-133 0,26 47 140 16,-26-47 275-16</inkml:trace>
  <inkml:trace contextRef="#ctx0" brushRef="#br0" timeOffset="1031.4309">4470 1585 1395 0,'0'0'49'0,"-39"18"-28"16,39-18 3-16,-33 19 8 0,33-19 2 16,0 0-6-16,-30 34-12 0,30-34-9 15,-20 38 3-15,13-11-3 0,4 6 12 0,-3-1-3 16,6 7 7-16,-3-4-10 0,4 2-2 0,1-2-10 16,4 4 6-16,2-6 14 0,1 1-27 0,0-8 29 15,-9-26-34-15,21 42 12 0,-21-42 1 0,29 29-3 16,-29-29 3-16,30 17-2 0,-30-17 0 0,32 4 0 15,-32-4 1-15,39-7 1 0,-39 7-2 0,47-29 3 16,-20 1 16-16,0-3-30 0,1-6 28 16,-1-6-27-16,-1 3 7 0,1-1 7 0,-3 3-6 15,-2 4 6-15,-1 1-6 0,-5 4 5 0,-16 29-4 16,26-40 3-16,-26 40-3 0,0 0 1 16,20-25 0-16,-20 25-1 0,0 0 0 0,0 0 0 15,0 0-1-15,0 0 0 0,0 0 1 0,3 29-1 16,-3-29 4-16,6 44-4 0,-3-16 4 15,3 3-5-15,-1 6 5 0,2 0-5 0,2 2 6 16,2 2-7-16,1-1-14 0,4 1 30 0,0 1-29 16,5-3 27-16,2 3-8 0,0-9-6 0,0-1 4 15,0-7-4-15,-23-25 3 0,43 23-4 0,-43-23 2 16,46 3 3-16,-46-3 1 0,42-21 6 0,-42 21 2 16,29-44 7-16,-17 11-1 0,-3-11 6 0,1-6 10 15,-4-6-30-15,1-2 22 16,-4 1-27-16,1 1 4 0,-2 3 7 0,-2 2-8 15,-2 4 5-15,0 1-6 0,-1 0 5 0,-1 2-6 16,2 5 2-16,2 6-9 0,0 6-2 0,0 27-10 16,6-31-5-16,-6 31-17 0,0 0-20 0,0 0-28 15,24-7-36-15,-24 7-39 0,0 0-65 0,0 0-174 16,31 26-39-16,-3 2 240 0</inkml:trace>
  <inkml:trace contextRef="#ctx0" brushRef="#br0" timeOffset="1453.3199">5676 1761 1380 0,'0'0'45'0,"0"0"-37"0,0 0-4 0,0 27 7 15,0-27 8-15,27 7 9 0,-27-7 0 0,41-2 4 16,-15 0-1-16,-1-8 4 0,9-1 0 0,-4-5-1 15,11 0-3-15,-4-10-3 0,2 1-12 0,2-6-1 16,-6 1-12-16,-5 1 2 0,-5 3-4 0,-9 1 5 16,-16 25 2-16,16-40 5 0,-16 40-1 15,-6-35 3-15,6 35-7 0,-17-32-1 0,17 32-4 16,-34-28 0-16,34 28-3 0,-44-18-1 16,17 13-1-16,-3 5-1 0,-2 5 3 0,0 4-2 15,-1 5 2-15,1 7-1 0,-2 4 2 0,-1 5-4 16,1 5 6-16,-1 5-6 0,1 5 7 0,4-1-6 15,2-2 6-15,6 0-6 0,5-1 6 0,6-4-7 16,6-6 6-16,6-1-7 0,-1-30 4 16,18 42-6-16,-18-42 4 0,44 37-2 0,-12-26 2 15,6-4-2-15,2-7-7 0,8-3-13 0,-4-12-18 16,11 5-24-16,-9-18-23 0,16 12-28 0,-16-26-27 16,22 22-1-16,-26-20 5 0,20 15 3 0,5 7-280 15,-26-24 41-15,23 26 246 0</inkml:trace>
  <inkml:trace contextRef="#ctx0" brushRef="#br0" timeOffset="1750.2432">6498 1603 768 0,'-37'19'117'0,"30"13"-21"15,7-32-12-15,-20 54 3 0,8-25-14 0,9 8-2 16,-12-4-14-16,10 9-9 0,-6 1-21 0,8 2 13 16,-6-6-9-16,7 2-10 0,-8-13 37 0,8 3-46 15,2-31 28-15,-4 44-15 0,4-44-7 16,6 25 0-16,-6-25-5 0,0 0 1 0,0 0-1 15,0 0 3-15,0 0 1 0,0 0-3 0,24-16 4 16,-24 16 1-16,23-45-15 0,-12 15 30 16,-2-11-31-16,0-3 24 0,-4 0-7 0,-1 2-3 15,-4-1 6-15,1 5-7 0,-2-1 2 0,-1 4-8 16,0-2 4-16,4 3-6 0,0 3 3 0,3 2-4 16,0 5 0-16,-5 24-3 0,14-35 0 15,-14 35-2-15,0 0-1 0,31-22-1 0,-31 22 0 16,31-1 0-16,-31 1-1 0,46 3-7 0,-15 4-11 15,2-3-17-15,13 1-16 0,-1-9-25 0,25 17-71 16,-22-38-146-16,30 23-306 0,0-5 29 0,2-12 333 16</inkml:trace>
  <inkml:trace contextRef="#ctx0" brushRef="#br1" timeOffset="5456.5921">3015 2600 788 0,'28'-11'233'0,"-28"11"-186"0,0 0-27 15,0 0 0-15,0 0 10 0,26 32 11 16,-26-32 0-16,0 0-4 0,27 23-9 0,-27-23-6 15,0 0-4-15,37 26-1 0,-37-26 0 0,37 12 3 16,-37-12-1-16,48 4 1 0,-21-8 1 16,6 4-3-16,1-7-3 0,5 4-4 0,-2-4-2 15,4-2-4-15,0 2-1 0,1 0-2 0,-3 2-1 16,2-1 0-16,0 3 0 0,1 1 0 0,-1-2 1 16,3 4-1-16,-1 2-1 0,-1 0 0 15,2 3 0-15,-1 1 1 0,-1 1-2 0,-1 0 2 16,2 0-2-16,-1 1 2 0,3-2-2 0,2 1 3 15,3-4-2-15,1 1 1 0,8-4 2 0,1 0-1 16,4-4 1-16,5-3 0 0,-2 2 1 0,7-2 3 16,-1-2 3-16,3-1-1 0,0-1 1 0,1-1-5 15,-3-2 0-15,2 3-4 0,0 0 6 16,2 1-5-16,-2 1 3 0,0 0-2 16,-5 0-2-16,0 2-2 0,-2 0 2 0,-1 4-2 15,-5-1 2-15,-4 1-1 0,-3-1 1 0,-4 4 0 16,-1-1-1-16,-1-1 0 0,-6 0 0 0,-2 2 0 15,-1-2 2-15,0 0-1 0,-2-1 1 0,-2-1 0 16,-5 1-1-16,-2-2-1 0,-3-1 1 0,-27 6 0 16,42-8 0-16,-42 8 0 0,25-8 0 15,-25 8 0-15,0 0 0 0,0 0 1 0,0 0 0 16,0 0-2-16,0 0-13 0,0 0-11 0,0 0-25 16,0 0-31-16,0 0-34 0,4-26-40 0,-4 26-45 15,0 0-66-15,0 0-146 0,0 0 107 0,1-26 304 16</inkml:trace>
  <inkml:trace contextRef="#ctx0" brushRef="#br2" timeOffset="9618.4947">1128 3404 1014 0,'0'0'78'15,"0"0"-24"-15,16-26-15 0,-16 26-6 0,0 0 0 16,0 0-5-16,0 0-7 0,0 0-5 0,0 0-6 15,0 0-5-15,0 0-4 0,0 0 0 0,0 0-1 16,6 35 6-16,-6-35-2 0,0 51 6 0,-4-21-1 16,4 7 9-16,-3 2-2 0,3 7 8 15,-6-2-9-15,6 9 2 0,-2-1-12 0,2 3 8 16,-1 1 11-16,2-1-29 0,1-4 28 16,0-2-35-16,3-8 9 0,1-6 7 0,-1-1-7 15,2-10 5-15,-7-24-3 0,11 25 3 0,-11-25 1 16,0 0 6-16,0 0 8 0,0 0 5 0,0 0 3 15,0 0-7-15,5-37-5 0,-5 7-10 0,-2-11 1 16,2-6-7-16,0-6 8 0,0-1 9 16,2-5-27-16,-2 1 28 0,-2 4-27 0,2-3 10 15,-2-1 10-15,1-3-11 0,1-1 10 0,0-3-12 16,1-2 12-16,3 5-12 0,3 2 10 0,2 7-8 16,0 8 10-16,1 8 1 0,-2 3 14 15,-8 34-2-15,21-42 0 0,-21 42-10 0,0 0-8 16,33-25-3-16,-33 25 0 0,38-7-1 0,-38 7 0 15,46 7 1-15,-46-7-2 0,46 25 2 16,-46-25-1-16,42 42 3 0,-22-17-4 0,-1 3 5 16,-1 6-5-16,-4 1 6 0,-2 2-5 0,-3 1 4 15,-5 1-4-15,-4 2 5 0,-5 1-4 0,-6 0 5 16,-5-1-4-16,-5-1 6 0,-2-5-5 0,-4 1 5 16,-1-3-6-16,-2-3 3 0,0-3-5 0,3-5 5 15,27-22-8-15,-46 30-4 0,46-30-16 16,-28 13-14-16,28-13-28 0,0 0-41 0,0 0-65 15,0 0-78-15,0 0-146 0,24-23-72 0,-15-5 286 16</inkml:trace>
  <inkml:trace contextRef="#ctx0" brushRef="#br2" timeOffset="10482.7673">1890 3794 967 0,'0'0'63'0,"0"0"4"0,-28-13 14 16,28 13-7-16,0 0-11 0,0 0-10 0,-38-8-11 15,38 8-4-15,-28 1-3 0,28-1-3 16,-30 11-7-16,30-11-2 0,-32 19-4 16,32-19-1-16,-34 35-5 0,34-35-9 0,-31 52 36 15,18-17-32-15,-3-5 31 0,6 10-22 0,3-8-15 16,1 3 2-16,6-3-5 0,2-4 4 0,7-3-5 15,-9-25 3-15,26 35-5 0,-26-35 4 0,48 26-2 16,-18-20 2-16,2-8 0 0,5-3 0 0,1-8 0 16,2-6-1-16,3-4 3 0,-4-9-3 15,-2-3 4-15,-2-2-5 0,-4-3 5 0,-7-1-5 16,-4 1-12-16,-6-1 30 0,-5 4-29 0,-7 4 30 16,-4 1-10-16,-5 4-5 0,7 28 7 15,-30-43-4-15,30 43 3 0,-46-33-3 0,19 22 1 16,-1 4-3-16,-1 7 1 0,1 0 1 0,1 9 0 15,27-9 2-15,-44 23-4 0,44-23 1 0,-32 30-5 16,32-30 2-16,-17 28-4 0,17-28 2 16,1 25-3-16,-1-25 2 0,25 21-2 0,-25-21 3 15,50 12-1-15,-17-12 1 0,8-3 1 0,3-1-2 16,6-5 1-16,0-1-1 0,1-1 1 0,-1-1 0 16,-1 1 0-16,-3 1 0 0,-3 1 1 0,-6 0-1 15,-5 4 1-15,-7 1-1 0,-25 4 1 0,33-1-1 16,-33 1 0-16,0 0 0 0,0 0 2 15,0 0 0-15,9 26 1 0,-9-26 2 0,-12 30-3 16,12-30 2-16,-25 46-4 0,25-46 4 16,-34 47-4-16,16-22-13 0,4 1 29 0,0 1-30 15,14-27 31-15,-19 44-15 0,19-44-3 0,-6 37 3 16,6-37-4-16,6 26 2 0,-6-26-3 0,0 0 2 16,28 28-1-16,-28-28 2 0,35 4-1 0,-35-4 0 15,48-12 1-15,-23-1-1 0,3-6 3 16,2-6-4-16,-1-3 5 0,-1-5-4 0,0 1-12 15,-4-5 28-15,-3 5-27 0,-4 2 28 0,-2 2-12 16,-15 28-4-16,21-42 3 0,-21 42-2 0,9-25 2 16,-9 25-1-16,0 0 1 0,0 0-1 0,0 0-2 15,0 0-1-15,0 0-2 0,0 0 1 0,-7 35 0 16,3-8 5-16,2 8-4 0,-3 4-11 0,2 0 26 16,1-1-27-16,2-1 28 0,3-3-12 15,3-6-5-15,2 0 5 0,-8-28-6 0,20 41 3 16,-20-41-2-16,28 30 2 0,-28-30 0 0,29 10 2 15,-29-10 1-15,24-7 2 0,-24 7 7 0,32-26 2 16,-32 26 4-16,34-51-2 0,-18 15 0 16,3-2-6-16,-4-6-13 0,0 1 23 0,0-1-26 0,-7 4 22 15,0 1-9-15,-5-1-7 0,1 6 5 16,-4 1-5-16,0 1 3 0,0 5-4 0,0 27-2 16,-7-38-7-16,7 38-5 0,0 0-8 0,0 0-8 15,-13-27-20-15,13 27-39 0,0 0-38 0,11 28-65 16,-11-28-80-16,0 0-227 0,0 48 26 15,0-48 408-15</inkml:trace>
  <inkml:trace contextRef="#ctx0" brushRef="#br2" timeOffset="11141.4561">3479 3846 1239 0,'-46'-1'80'0,"46"1"-47"0,0 0-22 0,0 0-3 16,0 0 12-16,0 0 11 0,0 0 11 0,39-9 3 15,-39 9-4-15,44-18-7 0,-18 1-4 16,6 4-6-16,0-6-2 0,2 5-7 0,-2-5 0 16,-2 6-7-16,-5 1 0 0,-25 12 0 0,31-21 7 15,-31 21 4-15,0 0 9 0,0 0-2 0,11-30-5 16,-11 30-6-16,0 0-6 0,-19-32-6 15,19 32 0-15,-27-21-3 0,27 21 2 0,-37-14-3 16,37 14 0-16,-46-5-1 0,19 5 1 0,1 5 1 16,1 4-1-16,-2 3 2 0,4 7-4 0,-3 4 3 15,-1 7-3-15,4 2 4 0,0 5-3 0,2 2 4 16,3-1-6-16,4 1-9 0,7-4 24 0,3 1-27 16,10-6 28-16,1-6-14 0,-7-24-3 15,30 39 3 1,-30-39-1-16,48 21 3 0,-16-19 0 15,5-7-1-15,2-4 1 0,7-11-4 0,2 1 3 16,3-7-7-16,2-8-17 0,-3 1 25 0,1-3-28 16,-7 3 29-16,-1 1-6 0,-6 6 0 0,-7 1 5 15,-5 6-2-15,-25 19 2 0,34-27-2 0,-34 27 3 16,0 0 1-16,0 0-1 0,0 0 2 0,0 0-2 16,0 0-2-16,0 0-1 15,-9 43 3-15,-2-15-4 0,-3 7 4 0,0 7 14 16,1 2-28-16,1-1 29 0,-1-3-28 0,6-6 11 15,0-3 5-15,2-3-1 0,3 1 5 0,2-5-4 16,0-24 8-16,4 37-4 0,-4-37 3 0,0 0-2 16,0 0-3-16,0 0-2 0,0 0 1 0,0 0 3 15,0 0 6-15,0 0 3 0,28-28-1 0,-15-5 1 16,2-3-11-16,3-4 2 0,0-1-7 16,0-1-9-16,-2 7 24 0,-2-2-21 0,-2 7 24 15,-3 4-7-15,0 1-4 0,-9 25 1 16,16-39-5-16,-16 39-1 0,16-28-2 0,-16 28 0 0,0 0-2 15,30-33 1-15,-30 33-4 0,33-25-8 16,-33 25-12-16,48-28-17 0,-21 8-23 0,21 12-48 16,-16-26-60-16,38 34-111 0,-11-16-299 0,1-5 61 15,14 18 365-15</inkml:trace>
  <inkml:trace contextRef="#ctx0" brushRef="#br2" timeOffset="11534.516">5310 3690 1145 0,'39'-44'73'0,"-32"12"-8"0,-7 32-2 0,23-42 5 16,-23 42-9-16,19-28-11 0,-19 28-4 0,0 0 1 16,0 0 0-16,0 0-8 0,0 0-13 0,0 0-13 15,0 26-6-15,-5-1-5 0,-2 8 3 16,-4 8-4-16,-1 1 5 0,0 4-6 0,-1-2 8 15,3 3 7-15,-1-1-27 0,2-2 26 0,4-3-28 16,3-4 5-16,2-9-6 0,7 2-25 0,-7-30-21 16,21 37-28-16,-21-37-32 0,36 21-54 0,-36-21-75 15,28-28-240-15,9 21 57 0,-19-30 402 16</inkml:trace>
  <inkml:trace contextRef="#ctx0" brushRef="#br2" timeOffset="11706.4144">5420 3304 1498 0,'-43'-7'91'0,"43"7"-40"16,-30 2-28-16,30-2-13 0,0 0-7 0,0 0-22 15,0 0-21-15,0 0-14 0,0 0-13 0,0 0 4 16,44 21-7-16,-44-21-21 0,66 3-28 16,-34-13-29-16,23 17-36 0,-13-9-51 0,6-8-139 15,19 27 163-15,-30-27 211 0</inkml:trace>
  <inkml:trace contextRef="#ctx0" brushRef="#br2" timeOffset="12018.9652">6082 3480 767 0,'-32'4'152'0,"32"-4"-40"0,-30 17-4 15,30-17 0-15,-39 18-12 0,39-18-11 0,-42 18-20 16,42-18-7-16,-50 22-7 0,50-22-2 0,-51 25-5 16,51-25-2-16,-53 34-7 0,53-34-4 0,-48 38-11 15,48-38-2-15,-37 41-10 0,37-41-1 0,-22 31-6 16,22-31 0-16,-3 25-3 0,3-25 0 0,12 25-3 15,-12-25 2-15,28 19-1 0,-28-19 3 16,43 11 0-16,-16-8-1 0,3-3 1 16,0 0 0-16,2-3 2 0,-1 3-1 0,0-4 1 15,-5 1-1-15,-26 3 1 0,39 3-2 0,-39-3 2 16,0 0 0-16,30 16 0 0,-30-16 3 0,0 0 0 16,9 34-16-16,-9-34 29 0,-2 42-29 0,-5-14 27 15,-2 4-11-15,-3 3-5 0,-4-3 3 0,-2 1-4 16,-3-3 4-16,0-2-8 0,0-1 1 0,5-3-8 15,16-24-4-15,-27 32-12 0,27-32-14 16,0 0-28-16,0 0-33 0,-12 28-91 0,12-28-131 16,-13-25-212-16,13 25 45 0,4-31 472 0</inkml:trace>
  <inkml:trace contextRef="#ctx0" brushRef="#br2" timeOffset="12675.3104">7487 3605 1125 0,'0'0'123'0,"0"0"-49"0,0 0 0 16,0 0-3-16,-25-17-12 0,25 17-15 0,-29-7-17 16,29 7-6-16,-35-8-5 0,35 8 1 15,-41-1 2-15,41 1 1 0,-44 9 0 0,44-9-3 16,-44 19 0-16,44-19-3 0,-45 37 2 0,22-14-1 16,2 9 2-16,-2-3-6 0,4 5 4 0,-1 1-9 15,8 0-13-15,-1-1 25 0,4 1-29 0,4-5 27 16,2-2-12-16,4 0-4 0,-1-28 1 0,13 43-3 15,-13-43 2-15,30 28 0 0,-30-28 1 0,48 14-1 16,-20-12 1-16,4-6 1 0,2-5 0 16,1-7 2-16,0 1-1 0,3-8 3 15,-1-4-1-15,-2-6-7 0,1-1 25 0,-4-3-25 16,-2 2 24-16,-4 2-12 0,-5 1-3 0,-3 4 8 16,-4 0-4-16,-14 28 5 0,16-43-6 0,-16 43 2 15,6-28-5-15,-6 28 2 0,0 0-2 0,0 0 0 16,0 0-1-16,0 0-2 0,0 0-2 0,0 0-2 15,0 0-2-15,0 0-1 0,-22 34 0 16,13-6-5-16,1 4 1 0,1 6-11 0,-1-1-2 16,7 0-6-16,-1-2-34 0,9 2 9 0,-5-8-54 15,21 11-21-15,-23-40-65 0,48 49-156 0,-18-29-179 16,0-17 19-16,19 13 463 0</inkml:trace>
  <inkml:trace contextRef="#ctx0" brushRef="#br2" timeOffset="13519.1839">8997 3732 1153 0,'-28'-25'95'16,"28"25"-29"-16,0 0-16 0,0 0 1 0,0 0-2 16,0 0-9-16,-28-10-14 0,28 10-12 0,0 0-8 15,0 0-3-15,0 0-2 0,-27 24 3 0,27-24 3 16,0 0 9-16,-23 37 2 0,23-37 7 0,-16 39-4 15,9-14 1-15,7-25-6 0,-16 49-19 0,11-24 31 16,-1 3-33-16,3-3 30 0,1-1-14 16,2-24-7-16,-3 41 2 0,3-41-5 0,1 24-1 15,-1-24-1-15,0 0 1 0,0 0-1 0,0 0 1 16,0 0-1-16,0 0 2 0,0 0 3 0,0 0 7 16,0 0 6-16,23-24-1 0,-16-3 1 0,0-4-9 15,4-5-13-15,-2-1 28 0,0 2-26 16,-2 2 30-16,-2 1-10 0,1 4-5 0,-3 1 4 15,-3 27-7-15,5-40 3 0,-5 40-7 16,4-28 0-16,-4 28-2 0,0 0-1 0,0 0 0 16,0 0-1-16,0 0-1 0,0 0-2 0,0 0-1 15,0 0-1-15,0 0 1 0,0 0 1 0,0 0 4 16,28 30-3-16,-28-30 2 0,25 26-1 0,-25-26 1 16,34 20-1-16,-34-20 1 0,42 19-2 0,-17-14 1 15,2-3 0-15,3-2 1 0,2-5-1 16,1-1 2-16,1-2 1 0,-1-3-3 0,-1-1 3 15,-2 1-2-15,-5-1 2 0,-25 12 1 16,39-16 3-16,-39 16 0 0,0 0 3 0,29-12-3 16,-29 12 0-16,0 0-3 0,0 0 0 0,0 0-1 15,0 0-1-15,0 0 0 0,0 0-2 0,0 0 0 16,0 0-1-16,0 0-1 0,0 0 0 0,0 30 1 16,0-30 1-16,0 45 2 0,-2-13-4 15,2 3 5-15,-2 2-6 0,0-2-9 0,4 2 22 16,0-1-23-16,1-3 23 0,3-5-10 0,3-3-12 15,-9-25-8-15,19 37-15 0,-19-37-13 0,27 21-15 16,-27-21-30-16,42 11-41 0,-42-11-73 0,53-18-147 16,-24 2-163-16,-3-15 28 0,13 16 467 0</inkml:trace>
  <inkml:trace contextRef="#ctx0" brushRef="#br2" timeOffset="13909.8662">9722 3845 1256 0,'-38'3'128'0,"38"-3"-124"0,0 0-13 16,0 0 7-16,0 0 14 0,32-3 13 15,-32 3 10-15,34-6 3 0,-34 6-1 0,53-12-3 16,-25 2-2-16,11 1-4 0,0-4 0 0,4 3-6 16,-2-4-5-16,-1 1-8 0,-3 1-1 0,-1 2-6 15,-4-1 1-15,-6 2-1 0,-26 9 3 16,38-16 4-16,-38 16 10 0,0 0 5 0,0 0 9 15,24-24-4-15,-24 24-4 0,0 0-9 0,-9-30-6 16,9 30-6-16,-15-30 0 0,15 30-3 16,-22-28 3-16,22 28-4 0,-28-27 2 0,28 27-2 15,-35-23 2-15,35 23 1 0,-41-14 1 0,41 14 0 16,-44-2 0-16,19 8 0 0,0 4-2 0,-3 6 1 16,-4 7-1-16,0 7 3 0,0 5-3 0,0 7 4 15,2 2-5-15,3 2 4 0,6 0-8 0,2-2-9 16,8-2 22-16,4 1-24 0,7-6 23 15,5-4-10-15,6-3-5 0,3-5-3 16,9-1-11-16,2-8-9 0,12 2-14 0,0-13-16 16,15 6-20-16,-8-22-25 0,25 18-46 0,-21-32-49 15,30 24-109-15,-15-10-168 0,-8-19 35 0,22 27 435 16</inkml:trace>
  <inkml:trace contextRef="#ctx0" brushRef="#br2" timeOffset="14269.3126">10692 3711 1308 0,'-34'-18'136'16,"34"18"-58"-16,-37-12 2 0,37 12-5 0,-33-7-15 16,33 7-20-16,-36 2-15 0,36-2-8 0,-35 10-5 15,35-10-1-15,-30 20-3 0,30-20 1 0,-32 35 2 16,16-11 3-16,-2 5-1 0,4 1 4 16,-2 0-4-16,2 3-11 0,0 0 23 15,3 3-27-15,2-6 24 0,4-4-14 0,5-26-6 16,-2 41 2-16,2-41-4 0,9 26 1 0,-9-26-1 15,0 0 0-15,28 21 0 0,-28-21 0 0,27 0 2 16,-27 0-2-16,37-16 3 0,-37 16-2 0,46-35 2 16,-21 10-1-16,0-1 2 0,0-6-5 0,-1-1-10 15,-4 1 22-15,-1 0-23 0,-3 4 24 16,-3 4-9-16,-13 24-4 0,17-37 4 0,-17 37-2 16,0 0 3-16,9-25 0 0,-9 25 0 0,0 0-1 15,0 0 0-15,0 0-2 0,0 0-2 16,0 0-1-16,-7 32-6 0,7-32-1 0,-12 45-9 15,3-15-13-15,4 4 15 0,-4-4-33 0,10 3 11 16,-1-33-38-16,8 57-35 0,-8-57-29 0,24 45-58 16,-24-45-37-16,36 25-76 0,-1-7-136 15,-35-18 110-15,67 0 337 0</inkml:trace>
  <inkml:trace contextRef="#ctx0" brushRef="#br2" timeOffset="14630.9889">11216 3566 1039 0,'0'0'291'0,"-33"-17"-220"16,8 10-12-16,25 7 6 0,-41 7-5 0,41-7-11 15,-37 14-11-15,37-14-6 0,-37 21-7 0,37-21-3 16,-34 32-7-16,34-32-3 0,-28 37-5 0,28-37 0 16,-16 35-6-16,16-35 1 0,-4 33-3 0,4-33 1 15,9 34-3-15,-9-34 3 0,18 30-2 0,-18-30 3 16,30 23-3-16,-30-23 3 0,39 19-2 15,-39-19 0-15,50 5 1 0,-20-3-1 0,0-4 2 16,-2 1 0-16,0 1-1 0,-28 0 0 0,43-2-1 16,-43 2 1-16,27 2 1 0,-27-2 0 0,0 0 1 15,0 0-1-15,0 0 4 0,0 0 8 16,10 33 2-16,-10-33-12 0,-9 32 26 0,9-32-34 16,-21 39 27-16,21-39-14 0,-34 44-5 0,34-44 2 15,-37 42-5-15,37-42 1 0,-30 30-6 16,30-30-5-16,0 0-12 0,0 0-15 0,-14 26-29 15,14-26-29-15,0 0-26 0,0 0-48 0,35-5-97 16,-35 5-231-16,38-37 7 0,0 26 378 0</inkml:trace>
  <inkml:trace contextRef="#ctx0" brushRef="#br2" timeOffset="15024.0108">11544 3669 1198 0,'0'0'218'0,"0"0"-166"15,0 0-2-15,0 0 10 0,0 0 1 0,0 0-9 16,0 0-14-16,0 0-14 0,0 0-9 0,0 0 1 16,-25 31 6-16,25-31 7 0,-10 46 2 0,6-14 1 15,-5 1-9-15,4 6-14 0,-2-2 19 16,3 4-29-16,2-6 20 0,4 2-11 16,2-6-5-16,3-6 3 0,-7-25-4 0,18 34 1 15,-18-34-2-15,28 17 0 0,-28-17 0 0,41 4 0 16,-17-8 1-16,5-3 0 0,1-9 1 0,4-5-1 15,-3-4 2-15,3-6-3 0,0-8-10 0,-1-1 19 16,-1-1-20-16,-3-1 20 0,-6 1-7 0,-4 6-4 16,-3-2 4-16,-5 5-4 0,-2 2 4 15,-6 4-4-15,-3 26 3 0,2-41-3 0,-2 41 3 16,0 0 0-16,0 0 0 0,0 0 0 0,0 0-2 16,0 0 0-16,0 0-2 0,0 0 2 0,-29 34-4 15,21-4 4-15,-3 5-3 0,2-1 3 0,4 4-3 16,0-1-2-16,3-2-8 0,0-1-13 0,4 5 16 15,1-9-31-15,8 3 13 0,-11-33-27 16,30 46-27-16,-30-46-23 0,43 39-42 0,-43-39-57 16,51 12-124-16,-16-7-167 0,-10-19 30 0,21 19 450 15</inkml:trace>
  <inkml:trace contextRef="#ctx0" brushRef="#br2" timeOffset="15354.5855">12368 3646 1280 0,'0'0'134'16,"0"0"-79"-16,0 0-8 0,0 0-12 0,-20 40-2 16,20-40 2-16,-11 46 3 0,3-20-3 0,8 8 1 15,-8-4-9-15,7 7-15 0,-1-4 24 0,2 3-32 16,-2-8 23-16,4 3-17 0,0 1-6 0,-1-4 6 16,3-3-1-16,-4-25 4 0,4 35-2 0,-4-35-1 15,0 0-4-15,0 0-1 0,0 0-2 16,0 0 0-16,0 0 1 0,0 0 1 0,0 0 4 15,0 0 1-15,26-37 1 0,-15 11-3 16,-4-2 0-16,2-2-4 0,0-4-12 0,-4 1 21 16,0-3-21-16,-1 5 20 0,-3-1-9 0,1 2-5 15,0 0 4-15,2 2-3 0,-3 3 2 0,-1 25-4 0,4-44 4 16,-4 44-2-16,3-24 2 0,-3 24-3 16,0 0-4-16,0 0-7 0,0 0-8 0,0 0-10 15,27-21-7-15,-27 21-7 0,25 1-21 16,-25-1-27-16,37 6-48 0,-37-6-85 0,42-18-231 15,-17 21-69-15,-25-3 205 0</inkml:trace>
  <inkml:trace contextRef="#ctx0" brushRef="#br2" timeOffset="15700.7362">12784 3741 1389 0,'0'0'71'16,"-20"28"-38"-16,20-28 15 0,-9 25 4 0,9-25-9 15,0 26-12-15,0-26-6 0,0 0-2 16,27 26 2-16,-27-26 0 0,42 9-1 0,-15-10-3 16,3-3-4-16,2-3-3 0,3 0-8 15,-1-2 0-15,2-1-3 0,-5-3 1 0,-2 1 1 16,-29 12 2-16,39-34-1 0,-39 34 5 0,21-33-3 16,-21 33 5-16,7-32-2 0,-7 32 0 0,-9-37-4 15,9 37-1-15,-23-28-4 0,23 28 0 0,-32-21-2 16,32 21 0-16,-37-9 0 0,37 9-1 0,-48 12 2 15,23 3-1-15,-3 6 2 0,0 7-2 16,-2 4 5-16,0 3-1 0,1 4 6 0,3-1-4 16,4 3-6-16,6-4 19 0,6 0-25 0,3-7 20 15,7-2-13-15,0-28-5 0,10 40 0 0,-10-40-8 16,22 30-10-16,-22-30-19 0,39 13-21 0,-6-1-59 16,-33-12-113-16,50-26-381 0,-15 13 38 0,1-10 266 15</inkml:trace>
  <inkml:trace contextRef="#ctx0" brushRef="#br2" timeOffset="16278.9649">14209 3700 1069 0,'0'0'76'0,"0"0"-26"15,0 0 9-15,0 0 5 0,-33-30-11 16,33 30-18-16,0 0-8 0,-37 4 2 0,37-4 6 16,-43 14 5-16,15-7 1 0,28-7 2 0,-48 28-6 15,48-28-1-15,-44 37-7 0,44-37-2 16,-38 44-7-16,26-19-2 0,12-25-6 0,-21 51-12 15,14-26 27-15,5 3-32 0,4-5 28 0,-2-23-18 16,16 44-3-16,-16-44 2 0,32 35-4 16,-32-35 3-16,47 23-3 0,-18-18 2 0,1-1-1 15,2-6 0-15,1-2 1 0,-1-3 1 0,-2-3 0 16,0-3-2-16,-30 13 2 0,45-31-2 0,-45 31 4 16,25-37-3-16,-25 37-16 0,10-37 28 0,-10 12-30 15,0 25 27-15,-5-47-12 0,5 47-5 0,-20-43-1 16,20 43-5-16,-30-35-4 0,30 35-5 0,-30-30-4 15,30 30-11-15,0 0-12 0,-34-33-15 16,34 33-19-16,0 0-16 0,0 0-22 0,2-32-27 16,23 34-40-16,-25-2-117 0,25-34-111 15,17 41 126-15,-24-31 289 0</inkml:trace>
  <inkml:trace contextRef="#ctx0" brushRef="#br2" timeOffset="16560.2506">15037 2959 952 0,'-45'-27'155'0,"8"8"-101"16,10 16 16-16,-8-5 1 0,35 8-7 15,-53 16-21-15,53-16-8 0,-55 41 21 0,34-4-26 16,-8 2 31-16,10 13-31 0,-2 5 3 0,7 8 8 15,-1 0-13-15,8 14 9 0,0-6-16 0,5 2 4 16,4-3-18-16,2-5 4 0,5-5-14 0,3-4 7 16,4-7-14-16,0-1-11 0,3-3-10 0,-4-12-42 15,6 2 33-15,-21-37-31 0,33 48-1 0,-33-48-31 16,25 25-70-16,-25-25-42 0,0 0-232 16,29-18 23-16,-40-8 280 0</inkml:trace>
  <inkml:trace contextRef="#ctx0" brushRef="#br2" timeOffset="16716.5113">14482 3681 1650 0,'-32'5'143'0,"32"-5"-109"15,0 0-25-15,0 0-1 0,30 6 4 16,-5-3 1-16,4-5-1 0,8-3-5 0,7-6-2 16,9-6-4-16,7-1-10 0,6-6-24 0,10 9-75 15,-25-30-172-15,22 24-327 0,-13-8 6 0,-10-2 346 16</inkml:trace>
  <inkml:trace contextRef="#ctx0" brushRef="#br2" timeOffset="17419.7428">15959 2924 1276 0,'0'0'88'0,"0"0"-54"16,0 0-16-16,0 0 2 0,0 0 3 0,0 0 3 16,0 0-7-16,-19 31-2 0,8-1 14 0,4 13-29 15,-7 2 35-15,3 12-22 0,-5-3 14 0,4 10 12 16,-6-3-11-16,6 8 6 0,-6-4-13 16,4 0 6-16,0-1-16 0,3-3 3 0,1-4-10 15,2-3 5-15,5-8-8 0,1-4 7 0,4-6-10 16,1-5-10-16,5-6 27 0,-8-25-30 0,21 28 32 15,-21-28-19-15,25 11 1 0,-25-11 0 0,28-11 2 16,-28 11 2-16,41-30-14 0,-17 6 30 0,1-8-27 16,-2-5 24-16,0-2-8 0,-3 2-5 15,-4 0 7-15,0 2-4 0,-6 3 5 16,3 4-6-16,-13 28 2 0,14-40-4 0,-14 40-1 16,0 0-4-16,12-25 1 0,-12 25-2 0,0 0 0 15,0 0 0-15,0 0 0 0,0 0 1 0,13 39-1 16,-13-39 3-16,10 49-4 0,-1-17 1 0,0-2-13 15,-2-4-3-15,5 6-17 0,-1-8 0 0,7 5-12 16,-18-29-2-16,40 45-19 0,-40-45-9 16,54 34 6-16,-54-34-37 0,65 19-8 0,-40-29-59 15,25 15-66-15,-15-12-131 0,-5-20-28 0,23 27 244 16</inkml:trace>
  <inkml:trace contextRef="#ctx0" brushRef="#br2" timeOffset="17779.2018">16673 3603 1013 0,'0'0'182'0,"-37"-22"-45"15,37 22-19-15,-39-15-23 0,39 15-19 16,-44-8-14-16,44 8-12 0,-47-2-10 0,47 2-8 16,-46 3-8-16,46-3-2 0,-40 13-4 0,40-13-2 15,-34 16-5-15,34-16 0 0,-30 33-3 0,19-8 4 16,-1-1-2-16,3 5 4 0,4-3-6 0,-1 6 3 16,6-4-7-16,2 2 2 0,4-4-6 0,6 2-6 15,-12-28 24-15,34 44-26 0,-34-44 26 16,47 32-16-16,-20-25-3 0,1 0 3 15,2-7-1-15,4-3 0 0,0-4 2 0,-1-7-3 16,3-8-15-16,-1 0 24 0,-3-7-24 0,-2-1 24 16,-3-1-5-16,-4-3-4 0,-6 3 4 0,-4-1-3 15,-6-2 3-15,-3 3-4 0,-6-3 4 0,-4 2-4 16,-4 3 3-16,-4-3-4 0,-6 9 3 0,20 23-4 16,-44-37 0-16,44 37-2 0,-48-12-2 15,23 12-3-15,0 8-1 0,1 1-3 0,24-9-5 16,-43 35-1-16,43-35-9 0,-33 43-3 0,25-19-15 15,8-24-10-15,-1 43-23 0,1-43-15 0,23 42-28 16,-23-42-25-16,46 39-29 0,-46-39-39 0,65 21-65 16,-19 0-130-16,-14-30 159 0,30 29 251 15</inkml:trace>
  <inkml:trace contextRef="#ctx0" brushRef="#br2" timeOffset="18263.6163">17217 3644 976 0,'-7'-46'330'0,"7"46"-233"0,0 0-38 15,0 0 0-15,-34-32 3 0,34 32-8 0,0 0-12 16,0 0-7-16,-30-14-4 0,30 14-4 0,0 0-5 16,0 0-6-16,-28 13-5 0,28-13-4 15,0 0-4-15,-20 35 5 0,20-35 2 0,-12 44 4 16,6-18 1-16,3 4 2 0,-4-2-3 16,3 6 3-16,1-6-5 0,1 6 2 0,2-6-6 15,0 0-10-15,3-2 23 0,-3-26-27 0,11 46 22 16,-11-46-15-16,21 32-3 0,-21-32 3 0,30 16-2 15,-30-16 2-15,38 3-1 0,-38-3-1 0,44-14 1 16,-19-2 1-16,-1-5-15 0,5-3 25 16,-3-8-24-16,1-5 21 0,-4-2-5 0,0 0-5 15,-4 2 4-15,-1 4-4 0,-4 1 5 0,0 2-4 16,-14 30 3-16,16-44-3 0,-16 44 2 0,7-28-2 16,-7 28 2-16,0 0-1 0,0 0-1 0,0 0-1 15,0 0-4-15,0 0 2 0,0 0-1 16,0 0 3-16,0 41-1 0,-1-17 5 0,-1 6-4 15,0 0 3-15,2 4-2 0,2-1 3 16,0-1-4-16,3-1 3 0,4-4-4 0,0 1-6 16,-9-28 25-16,26 42-25 0,-26-42 26 0,30 27-15 15,-30-27 1-15,34 7 4 0,-34-7 2 0,35-7 1 16,-35 7-1-16,45-21-3 0,-45 21-14 0,44-43 22 16,-21 15-22-16,-5-4 22 0,-2 1-9 0,-4-3-6 15,-1 3 4-15,-2-1-4 0,-4 2 3 16,-3 0-5-16,-1 4-4 0,-1 1-10 0,0 25-12 15,-3-44-16-15,3 44-20 0,-5-44-37 0,5 44-64 16,-6-44-143-16,6 44-261 0,13-35 36 16,-15 6 340-16</inkml:trace>
  <inkml:trace contextRef="#ctx0" brushRef="#br2" timeOffset="18857.4739">19250 3010 1257 0,'-13'-28'151'0,"-15"5"-111"0,28 23 12 16,-46-41-18-16,46 41 16 0,-50-42-4 0,50 42-17 15,-51-39-3-15,51 39-5 0,-46-30 3 0,46 30 0 16,-42-14-1-16,42 14-4 0,-34 6-6 0,34-6-5 15,-27 22-6-15,27-22 2 0,-28 57-5 16,10-13-10-16,1 9 28 0,1 10-21 0,-2 2 25 16,6 7-4-16,-3 2-12 0,3 4 8 15,0-2-14-15,3-1 7 0,0-1-11 0,2-5 9 16,3-2-10-16,4-7 6 0,4-4-15 0,-1-6-14 16,4-3 9-16,-3-12-46 0,12 6 9 0,-16-41-33 15,25 51-23-15,-25-51-23 0,32 30-56 16,-32-30-80-16,0 0-188 0,31-4 66 0,-34-22 361 15</inkml:trace>
  <inkml:trace contextRef="#ctx0" brushRef="#br2" timeOffset="19425.6168">18510 3630 1410 0,'0'0'253'0,"0"0"-178"15,0 0-32-15,0 0-14 0,0 0-16 0,0 0-9 16,0 0-4-16,0 0 0 0,0 0 0 0,51-30 0 15,-12 18-1-15,5-3-2 0,4 0-8 0,3 2-8 16,-1-3-17-16,5 11-11 0,-9-7-10 0,11 12-4 16,-10-7 0-16,12 14 0 0,-11-11-3 0,10 17-5 15,-12-13-2-15,7 10 2 0,-7-8 3 0,6 7 5 16,-12-9-6-16,8 7-15 0,-14-9-12 16,7 7-11-16,-11-8-4 0,-2 1 22 0,-3-3 19 15,-25 5 33-15,32-11 20 0,-32 11 29 16,0 0 37-16,0 0 41 0,12-30 38 0,-12 30 24 15,0 0 1-15,-28-26-9 0,28 26-14 0,-29-5-24 16,29 5-20-16,-33 1-22 0,33-1-11 0,-41 9-8 16,41-9-2-16,-44 18-4 0,44-18-1 15,-48 31-5-15,48-31-3 0,-50 44-8 0,27-15 2 16,-3-3-3-16,3 2 2 0,-2 4-4 0,4 0 0 16,1-2-6-16,4 0 1 0,4-6-6 0,5 3 2 15,7-27-7-15,-7 42-10 0,7-42 6 0,10 35-9 16,-10-35 23-16,27 27-13 0,-27-27 3 0,48 12-5 15,-18-12 0-15,5-4 0 0,2-4-1 0,2-3 1 32,0-8-15-32,2-3 24 0,-4 1-8 15,-3-2 5-15,-6 1-6 0,-1-3 0 0,-4 0 0 16,-5-1 0-16,1 1 0 0,-5 1 0 0,-3-1 0 16,-11 25 0-16,18-44 0 0,-18 44 0 0,8-32 0 15,-8 32 0-15,0 0 0 0,0 0 0 0,0 0 0 16,0 0 0-16,0 0 0 0,0 0 0 0,0 0 0 15,0 0 0-15,-19 44-1 0,8-10-1 16,1 3-6-16,-3 0 0 0,4 1-10 16,1-2-3-16,6 2-19 0,0-10-15 0,13 6 6 15,-11-34-50-15,32 46 9 0,-32-46-47 0,53 30-38 16,-53-30-38-16,65-4-199 0,-19 9-19 0,-12-26 144 0</inkml:trace>
  <inkml:trace contextRef="#ctx0" brushRef="#br2" timeOffset="19758.4411">20304 3484 1486 0,'-46'-37'131'0,"46"37"-71"0,-31-4-14 0,31 4-3 15,-30 11-14-15,30-11-10 0,-35 21-8 16,35-21 2-16,-41 30-1 0,41-30 4 0,-37 39-1 16,37-39 2-16,-28 29-3 0,28-29-1 15,-16 29-6-15,16-29-1 0,0 0-3 0,-2 31 0 16,2-31-2-16,0 0 1 0,28 23-2 0,-28-23 2 15,32 14-1-15,-32-14 0 0,43 4 2 0,-43-4-2 16,48 5 1-16,-22-3-1 0,1 1-1 0,-3 1 0 16,-24-4 0-16,41 12 1 0,-41-12 0 0,30 21 2 15,-30-21 0-15,23 30 5 0,-23-30-1 0,13 41 0 16,-13-41-1-16,3 47 5 0,-3-47-4 16,-9 44-5-16,9-44 2 0,-16 34-9 0,16-34 23 15,-19 28-16-15,19-28 12 0,0 0-14 16,0 0 0-16,-30 23-10 0,30-23-11 0,0 0-17 15,0 0-14-15,0 0-31 0,0 0-29 0,9-49-40 16,23 43-111-16,-25-20-283 0,16-9 36 0,10 14 251 16</inkml:trace>
  <inkml:trace contextRef="#ctx0" brushRef="#br2" timeOffset="19982.2714">20925 2899 1625 0,'0'0'91'0,"0"0"-76"0,-14 42-5 16,11-15-3-16,-8 3 41 16,0 10-22-16,-8 4 21 0,-1 7-18 0,-1 4-17 15,3 3 2-15,-1 4-10 0,1 1 6 0,0-1-9 16,3 3 4-16,-1 2-18 0,1-6 7 0,5-1-9 0,-3-5 6 16,6-6-9-16,-2-10-19 0,11 5-10 0,-7-12-25 15,14 5 8-15,-9-37-48 0,14 42-57 0,-14-42-118 16,0 0-237-16,0 0 67 0,16-25 344 15</inkml:trace>
  <inkml:trace contextRef="#ctx0" brushRef="#br2" timeOffset="20122.9205">20617 3501 1672 0,'-55'-24'146'0,"55"24"-66"0,-37-6-20 16,37 6-11-16,0 0-17 0,0 0-24 0,0 0-8 15,0 0 0-15,0 0 0 16,0 0-11-16,0 0-7 0,46 13-10 0,-9-10-17 15,2-12-35-15,21 16-82 0,-24-37-187 0,26 27-247 16,-5-6 30-16,-4-12 375 0</inkml:trace>
  <inkml:trace contextRef="#ctx0" brushRef="#br2" timeOffset="20922.8073">21935 3614 954 0,'-39'-33'266'0,"39"33"-218"0,0 0-12 16,0 0 6-16,0 0 11 0,0 0 7 0,0 0-1 16,0 0-4-16,0 0-6 0,0 0-3 15,0 0-11-15,0 0-3 0,0 0-7 0,0 0-1 16,0 0-2-16,-20 37 3 0,20-37-5 16,-5 42-3-16,0-14-5 0,-1 0-2 0,1 4-2 15,0 1 4-15,-1 1-5 0,3 1-7 0,-1-5 23 16,3-2-27-16,1-28 23 0,1 39-17 0,-1-39-3 15,0 0 0-15,23 30-1 0,-23-30 0 16,31 2 0-16,-31-2 1 0,46-16 0 0,-16 0-1 16,0-5-13-16,5-7 27 0,2-2-29 0,1-2 25 15,-3 0-11-15,-3 1-6 0,-2 2 6 0,-2 1-3 16,-1 2 6-16,-27 26-3 0,42-43 5 0,-42 43-5 16,30-29 2-16,-30 29-1 0,0 0 0 0,0 0 1 15,0 0 0-15,0 0 0 0,0 0-2 16,0 0 2-16,0 0-1 0,0 0 2 15,8 35-1-15,-19-9 4 0,-1 4-2 0,1 2 5 16,-1 1-3-16,3 1 4 0,2 1-6 0,1 2-11 16,5-5 26-16,2-1-27 0,3-2 28 0,1-5-13 15,-5-24-3-15,21 32 1 0,-21-32 0 0,30 23 2 16,-30-23 0-16,38 3 2 0,-38-3 2 0,42-12 3 16,-42 12 2-16,44-35-1 0,-19 7 2 0,0-4-5 15,0-5-11-15,-2 0 21 0,-4-5-23 16,-3 3 20-16,-2 0-14 0,-1 2-2 0,-6 2 0 15,0 0 0-15,-2 5 0 0,-1-2 0 0,1 9 0 16,-5 23-6-16,7-40-8 0,-7 40-12 16,0 0-7-16,6-30-10 0,-6 30-16 0,0 0-17 15,0 0-19-15,0 0-16 0,31 17-32 0,-31-17-40 16,32 21-94-16,-32-21-198 0,34 22 55 16,1 4 335-16</inkml:trace>
  <inkml:trace contextRef="#ctx0" brushRef="#br2" timeOffset="21594.7105">23283 3552 1215 0,'-29'-15'148'15,"29"15"-94"-15,-28-13-6 0,28 13 9 16,-39-9 3-16,39 9-7 0,-46 0-5 16,46 0-3-16,-50 6-3 0,50-6-4 0,-49 16-7 15,24-2-3-15,-5 1-4 0,5 7 2 0,-3 0-3 16,5 5 1-16,1-1-4 0,5 8-3 0,1-3-8 15,7 1-1-15,4-2-7 0,5 0 3 0,3-2-4 16,4-3-11-16,-7-25 23 0,29 46-24 0,-29-46 25 16,47 28-12-16,-17-19-1 0,4-6-1 15,3-6-2-15,0-1-1 0,2-6 0 0,-1-6-3 16,-1-2-11-16,-2-3 24 0,-5-2-23 0,-3-2 24 16,-6-3-8-16,-1 2-3 0,-4-2 5 0,-4-1-3 15,-5 0 4-15,-2 0-3 0,-3 1 3 16,-2 0-4-16,-2-2 4 0,-1 7-4 0,-1-1 4 15,4 24-2-15,-9-39 2 0,9 39-1 16,0 0 1-16,-14-27-1 0,14 27 2 0,0 0-1 16,0 0 0-16,0 0-1 0,0 0-1 0,0 0 0 15,0 0-2-15,0 0 0 0,0 0 1 0,7 30 0 16,-7-30 1-16,0 0 1 0,36 30-1 0,-36-30 0 16,39 16 1-16,-14-11 1 0,-1-3 1 0,6 2 1 15,1-3 2-15,2 1 3 0,1 2 0 0,0-1-2 16,-4 1-3-16,-4-3-4 0,-26-1 1 15,34 15-2-15,-34-15 2 0,0 0 0 0,21 33 0 16,-21-33 2-16,-2 39-3 0,-5-15 3 16,-3 3-2-16,-6 1 0 0,-4 0-1 0,1 0 0 15,-4 2 0-15,1-3-2 0,3-3 4 0,1 1-5 16,18-25 6-16,-28 39-3 0,28-39 0 0,-16 23 0 16,16-23 0-16,0 0 0 0,0 0 0 0,0 0 0 15,0 0 0-15,0 0 0 0,0 0 0 16,0 0 0-16,32-27 0 0,-32 27 0 0,28-40 0 15,-10 15 0-15,-4-3 0 0,-2 2 0 0,1-3 0 16,-4 3 0-16,0 0 0 0,-2 3 0 0,-7 23 0 16,14-41 0-16,-14 41 0 0,9-30 0 0,-9 30 0 15,0 0 0-15,0 0 0 0,0 0 0 0,0 0 0 16,14-26 0-16,-14 26 0 16,0 0-20-16,25 2-33 0,-25-2-10 0,33 1-35 15,-33-1-23-15,43 4-53 0,-43-4-59 0,42-9-104 16,-42 9-159-16,43-16 78 0,-1 23 385 0</inkml:trace>
  <inkml:trace contextRef="#ctx0" brushRef="#br2" timeOffset="21813.4746">24195 3015 1365 0,'-30'2'108'0,"30"-2"-74"0,-38 30 14 16,26 2 11-16,-11-6-9 0,11 13 5 0,-10 0-11 15,10 8 4-15,-2 1-14 0,3 6 0 0,2 3-13 16,4 2 2-16,0 1-14 0,5 2 1 0,1-6-11 16,3-1-4-16,5 0-10 0,3-6 8 15,2-5-15-15,1-7-10 0,0-4 12 0,-15-33-84 16,36 50 25-16,-36-50-43 0,49 40-72 0,-49-40-73 16,32-9-249-16,-2 11 62 0,-14-28 351 0</inkml:trace>
  <inkml:trace contextRef="#ctx0" brushRef="#br2" timeOffset="22094.7665">24370 3545 1442 0,'-37'-5'165'0,"37"5"-100"16,-43 19-19-16,43-19-1 0,-44 22-10 0,44-22-8 16,-51 29-5-16,51-29 1 0,-46 29 1 0,46-29 4 15,-32 24-1-15,32-24-3 0,0 0-2 0,-23 30-3 16,23-30-2-16,0 0-3 0,0 0-12 15,5 28-2-15,-5-28 0 0,0 0 0 0,37 20 0 16,-37-20 0-16,43 7 0 0,-18-5 0 0,3-2 0 16,0 0 0-16,-1 0 0 0,-1 1 0 0,-1 1 0 15,-25-2 0-15,46 7 0 0,-46-7 0 0,44 16 0 16,-44-16 0-16,41 25 0 0,-41-25 0 16,37 38 0-16,-37-38 0 0,36 41 0 0,-36-41-11 15,33 44-9-15,-33-44-24 0,38 39-1 16,-38-39-39-16,47 26-43 0,-47-26-94 0,55-3-374 15,-55 3 52-15,45-13 187 0</inkml:trace>
  <inkml:trace contextRef="#ctx0" brushRef="#br2" timeOffset="22860.5061">1173 5245 945 0,'0'0'280'0,"0"0"-200"0,-6-30-23 0,6 30-1 16,0 0 6-16,0 0-1 0,0 0-10 0,0 0-16 15,0 0-15-15,0 0-10 0,-5 25-8 0,3-1 3 16,-3 10-2-16,0 6 9 0,-4 3-3 0,2 8 8 16,-4-6-9-16,4 3 3 0,0-6-12 0,3-7 4 15,1-3-7-15,5-7 4 0,-2-25-9 16,8 35-8-16,-8-35-7 0,0 0-34 0,32 19-17 15,-32-19-76-15,38-26-119 0,-7-4-266 16,-11-23 43-16,17 9 405 0</inkml:trace>
  <inkml:trace contextRef="#ctx0" brushRef="#br2" timeOffset="23016.804">1097 4646 1606 0,'-52'2'82'16,"17"10"-25"-16,-1-5-14 0,36-7-7 0,-42 14-7 15,42-14-11-15,0 0-14 0,0 0-18 0,0 0-15 16,0 0-14-16,0 0-37 0,0 0-30 0,71 21-101 16,-71-21-270-16,72-17-43 0,-15 13 142 0</inkml:trace>
  <inkml:trace contextRef="#ctx0" brushRef="#br2" timeOffset="23391.873">1892 5053 1361 0,'-50'-12'55'0,"50"12"-13"15,-44-9 5-15,44 9 2 0,-41-9-2 0,41 9-11 16,-39 0-11-16,39 0-1 0,-44 14-4 0,44-14 1 16,-44 28-5-16,44-28 4 0,-41 39-4 0,23-14 3 15,0-1-2-15,6 3 3 0,12-27-6 16,-19 46-1-16,19-46-9 0,-6 31-1 0,6-31-6 15,13 25 2-15,-13-25-3 0,33 19 5 0,-33-19-2 16,53 11 2-16,-21-11 0 0,6-4-2 16,2-1 0-16,3 0 0 0,1 1 1 0,-1 1-1 15,-1 4 1-15,-5 3-1 0,-3 3 0 0,-4 2 1 16,-5 5-2-16,-25-14 4 0,37 35-2 0,-37-35 4 16,18 41-3-16,-18-41 3 0,-2 42-2 0,-5-16 4 15,-9-1-3-15,-2 1 4 0,-8-1 0 0,-4-2 4 16,-2-4-2-16,-2-3 1 0,0-5-4 15,2-2-2-15,2-6-3 0,4-5-2 0,1-1-7 16,25 3-9-16,-37-18-18 0,37 18-19 16,-18-30-45-16,6-12-65 0,36 35-162 0,-15-27-263 15,9-4 62-15,16 20 416 0</inkml:trace>
  <inkml:trace contextRef="#ctx0" brushRef="#br2" timeOffset="24063.8086">3510 5254 850 0,'0'0'187'16,"0"0"-55"-16,-28-30-32 0,28 30-19 15,-25-9-19-15,25 9-18 0,-37-5-5 0,37 5 0 16,-48 3 1-16,24 8 3 0,-8-2-9 0,5 8 1 16,-5 1-5-16,6 5-1 0,-4 1-3 0,3 8 2 15,2-2-7-15,4 5 1 0,3 2-8 0,4 0-1 16,3 0-7-16,3-2 3 0,4-3-7 0,6-4 2 15,-2-28-6-15,16 41 1 0,-16-41-2 16,35 21 2-16,-10-14-1 0,5-7 1 0,4-11 4 16,3-6-1-16,5-11 3 0,4-11-4 15,4-10 5-15,3-8-6 0,2-10 6 0,0-3-6 16,-2-6 12-16,-3 2-6 0,-6 2 12 0,-3 8-5 16,-9 6 7-16,-8 7-6 0,-8 6 2 0,-3 6-5 15,-12 4-10-15,-1 5 18 0,0 30-21 0,-10-43 18 16,10 43-16-16,0 0 0 0,-27-19 0 15,27 19 0-15,0 0 0 0,-35 28 0 0,19 0 0 16,-4 11 0-16,3 10 0 0,-3 8 0 0,3 4 0 16,2 5 0-16,5-3-13 0,3-1-3 0,10 1-14 15,3-10 0-15,8 5-21 0,2-16-3 0,12 2-31 16,-3-16-29-16,26 15-61 0,-23-42-79 16,42 14-209-16,-12 0-60 0,-10-22 285 0</inkml:trace>
  <inkml:trace contextRef="#ctx0" brushRef="#br2" timeOffset="24722.2748">4300 5173 1569 0,'0'0'83'0,"-46"-13"-44"16,46 13-8-16,-40-7-6 0,40 7-5 16,-36 7-8-16,36-7-5 0,-35 14-5 0,35-14 0 15,-32 29-2-15,32-29 2 0,-25 42-1 0,14-14 6 16,4 0-1-16,0 2 7 0,4 0-2 0,3 0 3 15,0-4-6-15,5 3 0 0,2-3-7 0,6-1 3 16,-13-25-5-16,31 38 2 0,-31-38-2 0,41 27 1 16,-41-27-1-16,46 10 1 0,-19-10 0 0,3-5-2 15,0-5 0-15,0-8-1 0,2-1 2 16,-4-4-5-16,1-4 4 0,-3-3-4 16,-3 0 5-16,-5 1-3 0,-2-3 5 0,-4 2-3 15,-5 0 5-15,-1 2-4 0,-5 0 4 0,-1 3-3 16,0 25 3-16,-3-41-1 0,3 41 4 0,-7-30 1 15,7 30 5-15,0 0-1 0,-11-24 0 0,11 24-1 16,0 0-4-16,0 0-3 0,0 0-3 0,0 0-3 16,0 0 0-16,0 0 1 0,0 0 1 15,0 0 1-15,34-16 0 0,-34 16-1 0,39-9 2 16,-39 9-2-16,44-10 1 0,-44 10 0 0,46-7 3 16,-21 3 0-16,-25 4 0 0,44 2 2 0,-44-2-3 15,39 9 2-15,-39-9 0 0,28 17 2 0,-28-17 1 16,18 28 2-16,-18-28-4 0,11 44 1 15,-9-17-4-15,-2 5 1 0,-4 5-3 16,-1-1 4-16,-4 5-5 0,-2-4 4 0,-3-2-4 16,-2 2 3-16,-2-2-3 0,-1 2 4 0,1 0-5 15,-1-5 4-15,3-2-3 0,16-30 3 0,-25 39-3 16,25-39 1-16,0 0-3 0,0 0-1 0,0 0-2 16,0 0-1-16,0 0 2 0,0 0 2 0,28-32 4 15,-5 4-2-15,8-7 3 0,0-8-5 0,3 3 6 16,0-1-5-16,-4 4 4 0,-2 4-4 15,-5 1 4-15,-3 2-2 0,-4 7 4 0,-16 23-1 16,23-35 3-16,-23 35 0 0,0 0 3 0,0 0 2 16,0 0 1-16,0 0 1 0,0 0-4 15,0 0-4-15,0 0-4 0,-2 44 0 0,-5-16-2 16,-2 2 2-16,0-1-6 0,4-5-3 0,1 1-11 16,4-25-6-16,4 46-13 0,-4-46-4 0,19 44-16 15,-19-44-17-15,44 38-45 0,-44-38-45 16,68 30-104-16,-43-14-290 0,12-16 67 0,11 14 342 15</inkml:trace>
  <inkml:trace contextRef="#ctx0" brushRef="#br2" timeOffset="25070.2914">5351 5402 1148 0,'0'0'64'0,"0"0"-27"0,-7 31 6 0,7-31 9 16,0 0 1-16,42 34-1 0,-42-34-5 0,48 10-1 16,-20-15-2-16,11 3-7 0,-5-8-3 0,7 1-8 15,-6-7-2-15,2 2-4 0,-1-5 3 16,-3 1-6-16,-3-5 0 0,-5 2-7 0,-25 21 1 16,36-42 1-16,-36 42 10 0,14-39 5 0,-14 39 5 15,-6-37-7-15,6 37-6 0,-19-35-9 0,19 35-5 16,-32-27-3-16,32 27-1 0,-46-14-1 0,18 13 0 15,-4 6 1-15,0 5-2 0,-2 10 3 0,1 4-3 16,-1 5 4-16,4 4-3 0,1 4 3 16,5 2-5-16,4 0 3 0,6-3-3 0,3-2 2 15,6-1-4-15,5-3 0 0,7-1-15 0,-7-29-5 16,29 47-16-16,-29-47-7 0,54 30-26 0,-27-35-40 16,30 26-119-16,-31-21-367 0,22-11 51 0,9 8 288 15</inkml:trace>
  <inkml:trace contextRef="#ctx0" brushRef="#br2" timeOffset="25664.1286">6725 5539 1506 0,'0'0'65'0,"0"0"-48"15,0 0-18-15,0 0-1 0,30-18 4 0,-30 18-2 16,48-7 0-16,-18 4-2 0,7 3-12 16,0-4-12-16,13 8-21 0,-8-13-24 15,19 18-37-15,-17-21-53 0,25 20-80 0,-14-2-192 16,-4-20 18-16,27 22 347 0</inkml:trace>
  <inkml:trace contextRef="#ctx0" brushRef="#br2" timeOffset="26414.2407">8186 5169 1254 0,'-42'0'85'16,"42"0"-62"-16,-50 16 1 0,50-16 5 0,-55 32 1 16,30-9 2-16,-8 3-11 0,4 9 6 15,-4 0-4-15,6 6 10 0,-3-1-2 0,10 3 6 16,-1-1-10-16,11-1-2 0,1-1-17 0,7-5 0 15,6-3-8-15,4-4 2 0,-8-28 16 16,36 44-33-16,-10-31 34 0,4-5-33 0,4-4 16 16,2-8 1-16,3-4-18 0,3-8 33 0,1-7-31 15,3-4 30-15,-4-6-13 0,1-1-4 0,-4-4 5 16,-4-3-6-16,-7 1 8 0,-1-1-7 16,-8 1 8-16,-3 4-3 0,-7 1 9 0,-4 3-2 15,-8 3 7-15,-1-1-2 0,-6 7 1 0,10 23-5 16,-27-39 0-16,27 39-5 0,-30-28 0 0,30 28-2 15,-28-16-1-15,28 16 0 0,-25-4-2 0,25 4-1 16,0 0-1-16,-25 7 0 0,25-7-3 0,0 0-1 16,0 0-1-16,0 0-1 0,7 30 1 15,-7-30 2-15,29 22-1 0,-29-22 3 16,42 14-2-16,-14-9 2 0,1 0-1 0,3 0 2 16,-1-1-1-16,0 1 0 0,-1 1 0 0,0 1 0 15,-4 3 1-15,-26-10 0 0,46 30-1 0,-46-30 1 16,34 44-1-16,-20-16 3 0,-5 4-3 0,0 7 4 15,-4 1-7-15,-3 6 7 0,-4-2-7 0,-3 2 6 16,-2-4-4-16,-2-3-10 0,2-4 25 16,2-1-25-16,-1-10 26 0,6-24-13 0,-7 28-2 15,7-28 2-15,0 0 2 0,0 0 1 0,0 0 2 16,0 0 0-16,0 0 2 0,4-35 0 0,-1 11-11 16,3-10 24-16,1-6-23 0,2-1 20 15,1-1-7-15,3 0-6 0,-3 1 1 0,1-1-6 16,1 3 3-16,1-1-6 0,1 3 4 0,0 1-3 15,0 5 2-15,0 2-4 0,0 5 2 16,-14 24-7-16,34-39-8 0,-34 39-16 0,39-28-23 16,-39 28-25-16,50-11-33 0,-50 11-68 0,74-7-165 15,-31 5-216-15,4-3 31 0,22 14 443 0</inkml:trace>
  <inkml:trace contextRef="#ctx0" brushRef="#br2" timeOffset="27039.3508">10441 4706 1208 0,'0'0'102'0,"0"0"-91"0,0 0-9 16,-6 32 1-16,6-32 7 0,-19 38 21 15,10-9-30-15,-7 4 35 0,5 9-28 0,-6 1 16 16,4 8 13-16,-4-6-4 0,4 14 15 16,-5-7-9-16,10 14 8 0,-8-5-12 0,10 6 2 15,-6-7-14-15,7 3 3 0,-2-8-13 0,3-6 3 16,2-8-11-16,6-8 2 0,-1-8-7 0,-3-25 2 15,18 30-3-15,-18-30 1 0,28 10 0 0,-28-10 1 16,31-7 3-16,-31 7 0 0,33-26 4 16,-33 26-1-16,37-49 4 0,-17 19-5 0,-2-5 6 15,-1-1-5-15,-3 1 6 0,-1 0-5 0,-1 1 4 16,-1 4-7-16,-2 2 2 0,-9 28-6 0,16-44 1 16,-16 44-2-16,12-24 1 0,-12 24-2 0,0 0 0 15,0 0-1-15,0 0 1 0,0 0 0 0,0 0 1 16,20 28 3-16,-20-28-4 0,14 51 4 0,-4-19-6 15,-1 1 1-15,2 2-15 16,-1 0-3-16,5 2-18 0,-1-8-5 0,11 4-22 16,-25-33-13-16,51 48-25 0,-51-48-29 0,71 28-28 15,-46-33-74-15,28 6-120 0,-4 5-94 0,-17-31 235 16</inkml:trace>
  <inkml:trace contextRef="#ctx0" brushRef="#br2" timeOffset="27820.7036">11172 5322 1071 0,'-25'-24'238'0,"25"24"-129"0,-44-18-28 0,44 18-6 16,-39-10-9-16,39 10-14 0,-39-2-17 0,39 2-10 16,-41 9-8-16,41-9-3 0,-35 21-4 0,35-21 1 15,-32 35-3-15,32-35 3 0,-27 48-4 16,15-20 5-16,5 2-1 0,2 1 4 0,1-1-2 16,8 2 1-16,-1-2-5 0,8-2 2 15,-1-3-7-15,-10-25 1 0,34 46-3 0,-34-46 1 16,41 33-2-16,-13-22 0 0,1-4-1 0,1-4 1 15,2-5-1-15,-4-5 0 0,6-5 1 0,-3-4-3 16,3-5 3-16,-2-5-3 0,-2-4 3 0,-5-4-5 16,-4-1 4-16,-3-2-3 0,-4 2 5 0,-5 3-3 15,-4 2 3-15,-3 2-2 0,-6 0 3 0,-1 1-3 16,5 27 4-16,-23-42-4 0,23 42 3 16,-28-33-2-16,28 33 2 0,-27-14-1 15,27 14 1-15,0 0 0 0,-32-2 0 0,32 2 0 16,0 0-2-16,0 0-1 0,-19 24-2 0,19-24 1 15,3 27-1-15,-3-27 1 0,18 28-2 0,-18-28 1 16,34 21 1-16,-34-21 0 0,49 14 1 0,-20-12 0 16,1-2 0-16,5-5 1 0,2-4 0 15,2-2 0-15,2-1 2 0,-4-2-1 0,0-2 1 16,-5 2-1-16,-3 2 1 0,-5 1 0 0,-24 11 1 16,32-14 1-16,-32 14 0 0,0 0 2 0,0 0 2 15,0 0 0-15,0 0 0 0,0 0-3 0,0 0-3 16,0 0-1-16,0 0-2 0,0 26 1 0,0-26-3 15,-17 50 1-15,4-15 0 0,-1 0 2 16,2 0-3-16,-1 1 4 0,3-1-5 16,2-2 4-16,1-1-3 0,4-6 3 0,3-1-4 15,0-25 4-15,9 39-3 0,-9-39 1 0,14 24-2 16,-14-24 1-16,0 0-1 0,37 15 3 0,-37-15 0 16,43-13 0-16,-43 13 3 0,49-40-4 0,-20 12 4 15,-1-2-5-15,-2-2 4 0,1-2-3 0,-4 3 4 16,-4 3-4-16,1-1 3 0,-6 3-3 0,-1 1 2 15,-13 25 0-15,15-37 0 0,-15 37-1 16,0 0 1-16,0 0 0 0,0 0 1 0,0 0-1 16,0 0-1-16,0 0-2 0,0 0-1 15,0 0 1-15,6 32-1 0,-6-7 4 0,0 3-3 16,3 0 3-16,-1-3-2 0,-2-25 1 0,12 46-3 16,-12-46 3-16,22 33-3 0,-22-33 3 0,30 28-4 15,-30-28 3-15,39 18-1 0,-13-13-3 16,3-5 1-16,3-2 0 0,-1-7 0 0,1-3 4 15,-3-5 1-15,-1-3-1 0,-3-4 4 0,0-1-3 16,-2-2 4-16,-4-1-4 0,-1 0 3 0,-4 0-4 16,-3-2 2-16,-4 2-3 0,-2-2 3 0,-3 2-7 15,-4 3-3-15,-3-1-15 0,5 26-19 0,-14-55-33 16,14 55-56-16,-22-60-96 0,33 32-330 0,-20 0-3 16,-3-7 193-16</inkml:trace>
  <inkml:trace contextRef="#ctx0" brushRef="#br2" timeOffset="28576.8761">13834 5134 1189 0,'0'0'136'0,"5"-34"-86"16,-5 34-12-16,0 0 6 0,-25-26-4 0,25 26-6 16,-35-14-8-16,35 14-1 0,-46-5 0 0,18 6 1 15,3 8 0-15,-5-2-4 0,1 9 3 0,-4 2-5 16,3 6 7-16,-4 3-3 0,4 12 5 0,-4-2-4 15,6 8 3-15,0-1-7 0,3 0 4 16,2-3-9-16,5-4 1 0,6-5-8 0,6-6-2 16,6-26-6-16,4 33 1 0,-4-33-2 0,28 20 0 15,-28-20 1-15,48-2 2 0,-14-8 1 0,3-6 1 16,5-7 3-16,4-7-2 0,2-2 3 16,2-1-6-16,-4-3 3 0,-2 3-6 0,-5-2 4 15,-5 5-3-15,-6 2 2 0,-3 5-3 16,-25 23 3-16,32-27-2 0,-32 27 0 0,0 0 1 15,0 0-1-15,0 0 1 16,0 0 0-16,0 0 0 0,0 0-3 0,2 32 2 0,-13-2-4 16,-7 7 4-16,-1 9-4 0,-4 0 5 15,-6 10-5-15,1 4 6 0,0 3-6 0,-2 6-4 16,1 1 17-16,-1 4-18 0,0 2 17 0,0-2-5 16,0 0-9-16,2-4 8 0,4-3-6 15,5-9 5-15,5-6-5 0,5-14 5 0,5-6-5 16,4-32 3-16,6 37-3 0,-6-37 2 0,0 0 0 15,33 18 1-15,-33-18 2 0,38-22 1 0,-12-2 2 16,11-13-4-16,2-14 3 0,7-7-7 0,6-8 4 16,-1 0-9-16,6 0 3 0,-4-2-13 0,-2 8 1 15,-5-4 1-15,-3 10-23 0,-8-3 19 0,1 10-29 0,-10-2-2 0,6 13-26 16,-16-13-40-16,21 30-83 0,-33-24-172 0,13 19-152 16,-17 24 25-16,16-35 485 0</inkml:trace>
  <inkml:trace contextRef="#ctx0" brushRef="#br2" timeOffset="29001.5311">14491 5164 1370 0,'-9'-28'138'15,"9"28"-58"-15,0 0-13 0,0 0-10 0,0 0-21 16,-25 14-14-16,25-14-12 0,-23 31 1 15,11-6 0-15,-2 5 7 0,0 4-2 0,1 4 6 16,-1 5-2-16,2-3 4 0,1-1-8 16,4-2 2-16,3-2-12 0,3-5 1 0,2-2-7 15,-1-28 1-15,15 41-2 0,-15-41 1 0,30 26-2 16,-30-26 3-16,40 7-1 0,-13-10 2 0,0-6 0 16,3-5-2-16,2-2 3 0,1-7-3 0,1-3 3 15,-2-4-4-15,-2 0 5 0,-2-2-4 0,-3 2 7 16,-2 0-3-16,-5 2 6 0,-4 1-3 15,-5-1 3-15,-9 28-3 0,12-44 2 0,-12 44-2 16,0-37 3-16,0 37-3 0,0 0 1 0,-7-28-8 16,7 28 0-16,0 0 0 0,0 0 0 0,0 0 0 15,0 0 0-15,-28 37 0 0,19-7 0 0,0 5 0 16,-2 4 0-16,1-2 0 0,1 0 0 0,2 0-4 16,3 0-15-16,2-4 2 0,6-1-11 0,0-5-3 15,8 1-13-15,-12-28-3 0,28 42-22 16,-28-42-8-16,43 28-25 0,-43-28-24 0,62 5-47 15,-62-5-130-15,46-38-174 0,0 27 5 0,-23-28 415 16</inkml:trace>
  <inkml:trace contextRef="#ctx0" brushRef="#br2" timeOffset="29189.0633">15242 5233 876 0,'-30'26'296'0,"30"-26"-208"0,-27 23-20 0,27-23-2 16,-28 37-7-16,28-37-15 0,-28 53-2 0,12-25-13 15,7 5 1-15,-2-3-8 0,6 6 3 0,-2-7-7 16,3 7 1-16,2-8-10 0,4-2 0 0,0-1-7 16,-2-25 1-16,11 37-6 0,-11-37-5 0,19 25-15 15,-19-25-13-15,27 10 1 0,-27-10-38 16,33-3-23-16,-26-26-90 0,25 15-209 16,-5-2-104-16,-13-22 149 0</inkml:trace>
  <inkml:trace contextRef="#ctx0" brushRef="#br2" timeOffset="29329.7029">15357 4861 1265 0,'-34'-16'168'0,"34"16"-97"0,-28 2-35 0,28-2-16 16,0 0-28-16,0 0-28 0,0 0-40 0,-26 17-46 16,26-17-47-16,8 27-30 0,-8-27-172 0,38 39-22 15,-38-39 208-15</inkml:trace>
  <inkml:trace contextRef="#ctx0" brushRef="#br2" timeOffset="29597.9495">15963 5185 1084 0,'0'0'270'15,"-53"4"-165"-15,53-4-17 0,-48 0-1 0,48 0-13 16,-48 5-15-16,48-5-8 0,-53 12-7 15,53-12-2-15,-48 27-7 0,48-27-3 0,-42 40-8 32,22-14-1-32,1 1-8 0,1 3-1 0,4-2-14 15,1 2 0-15,4 0 0 0,6-4 0 0,5-1 0 16,-2-25 0-16,16 44 0 0,-16-44 0 0,39 28 0 16,-13-19 0-16,6-5-4 0,3-8-13 0,8-3-16 15,3-9-30-15,11 2-21 0,-9-21-47 16,24 22-119-16,-33-25-337 0,12-5 31 0,1 6 235 15</inkml:trace>
  <inkml:trace contextRef="#ctx0" brushRef="#br2" timeOffset="29816.8092">16443 4709 1583 0,'-29'18'86'0,"15"10"-38"16,14-28-4-16,-26 51-19 0,13-21 22 0,6 6-28 15,-3-1 28-15,6 7-10 0,-1-1-12 0,5 3-1 16,0 3-14-16,0 4-3 0,7 2-11 0,-2 2 3 16,4-3-6-16,0-6 2 0,1-3-21 0,-1-3 5 15,4-5-15-15,-4-1-4 0,6-3-20 0,-15-31-38 16,32 48-76-16,-32-48-24 0,38 28-98 16,-38-28-226-16,31 0 99 0,0 7 333 15</inkml:trace>
  <inkml:trace contextRef="#ctx0" brushRef="#br2" timeOffset="30082.5061">16645 5088 1301 0,'-46'-7'314'0,"46"7"-250"0,-39 14-24 16,39-14 3-16,-39 20-7 0,39-20-5 0,-43 31-5 15,43-31 6-15,-39 35-1 0,39-35 4 0,-26 36-6 16,26-36-4-16,-13 31-9 0,13-31-2 15,-2 27-5-15,2-27-8 0,0 0-1 0,11 33 0 16,-11-33 0-16,0 0 0 0,32 27 0 16,-32-27 0-16,28 12 0 0,-28-12 0 0,37 7 0 15,-37-7 0-15,41 5 0 0,-41-5 0 0,41 4 0 16,-41-4 0-16,42 3-9 0,-42-3-15 0,48 2-9 16,-23-5-10-16,7 4-10 0,-7-11-22 0,15 13-41 15,-18-29-71-15,33 31-166 0,-22-17-205 0,-1-11 52 16,12 16 417-16</inkml:trace>
  <inkml:trace contextRef="#ctx0" brushRef="#br2" timeOffset="30316.9766">17093 4672 1641 0,'-29'23'94'0,"15"14"-39"0,-5 0 3 0,3 13-30 15,-4 1 22-15,6 9-24 0,-4 0 7 0,4 3 5 16,0 0-16-16,5 1-20 0,2-4-2 0,4-1 0 16,3-4 0-16,3-6 0 0,6-3-5 0,3-7-12 15,8-4-19-15,-1-10 3 0,8-4-17 0,-1-10-11 16,12 1-25-16,-12-19-22 0,31 23-180 0,-16-27-295 16,1-8 51-16,6 5 285 15</inkml:trace>
  <inkml:trace contextRef="#ctx0" brushRef="#br2" timeOffset="30801.3602">17436 5143 1598 0,'-39'9'108'0,"39"-9"-54"0,0 0-7 0,-30 40 1 16,30-40-12-16,-25 41-2 0,11-17-8 16,4 3-4-16,-1 1-6 0,2 5 1 0,2-1-7 15,0 0 2-15,3-6-7 0,3-1 0 0,1-25-6 16,10 37 2-16,-10-37-5 0,22 24 1 15,-22-24 0-15,26 7-1 0,-26-7 2 0,36-8 0 16,-36 8 1-16,42-30-2 0,-17 7 2 0,1-5-2 16,1-4 4-16,1-2-4 0,1-1 5 15,-3 2-4-15,-3-2 4 0,0-2-4 0,-1 7 2 16,-3-2-4-16,-1 6 0 0,-4 1-8 0,-14 25 0 16,18-28-3-16,-18 28 3 0,0 0 3 0,0 0 3 15,0 0 2-15,-20 40-4 0,2-8 5 0,-3 14-5 16,-4 5 7-16,2 9-5 0,-1 3 9 0,-3 6-9 15,-1 6 12-15,-1 8 6 0,-1 5-28 0,-3 4 30 16,1-1-15-16,-2-4 3 0,2-4 15 16,2-4-20-16,3-7 6 0,6-7-10 15,2-10 3-15,5-9-15 0,1-6 9 0,4-8-5 16,0-2 13-16,9-30 3 0,-7 26-1 0,7-26-1 16,0 0 0-16,0 0 1 0,6-26-1 0,-5-1 3 15,5 1 0-15,-3-8 8 0,1 1-1 0,-2-2 7 16,-1-4-9-16,1-9 3 0,-2-4-11 0,4-5 5 15,-3-1-7-15,5-2 10 0,1 2-2 16,0 0 8-16,5 3-2 0,-3 8-12 0,2 8 19 16,1 6-25-16,-1 4 20 0,-11 29-14 0,25-42-13 15,-25 42-19-15,21-33-32 0,-21 33-81 0,14-30-181 16,-14 30-266-16,41-13 3 0,-41 13 367 0</inkml:trace>
  <inkml:trace contextRef="#ctx0" brushRef="#br2" timeOffset="31473.3937">18115 5423 1363 0,'0'0'94'15,"12"-28"-57"-15,-12 28 4 0,50-34 2 0,-20 9-1 16,12 4-16-16,-3-3-9 0,5 1-10 0,1 2 0 15,-1 0-5-15,-1 3 2 0,-5 4-4 0,-6 3 3 16,-2 1-1-16,-30 10 7 0,38-13 4 16,-38 13 8-16,0 0 8 0,0 0 5 0,0 0-3 15,0 0-7-15,0 0-10 0,-11-28-10 0,11 28-4 16,-34-19 1-16,34 19-1 0,-47-18 3 0,20 11 1 16,-1 0 5-16,-1 4 3 0,1 1 3 15,-2 2 1-15,2 2 1 0,1 8 1 0,2 1-4 16,25-11 1-16,-48 35-8 0,29-9 1 0,-1 6-4 15,3 3 1-15,6 6-6 0,0-1 5 16,8 1-5-16,3-2 3 0,2-4-2 0,7-2 2 16,3-5-3-16,6-1 2 0,-18-27-4 0,51 42 0 15,-17-28-8-15,1-3-1 0,8-6-8 0,-1-5-4 16,8-3-6-16,-1-8-7 0,8 2-15 0,-6-16-17 16,13 10-18-16,-16-22-16 0,17 14-11 0,-19-18-12 15,18 17 7-15,-21-20-5 0,12 15 15 16,-16-9-3-16,7 8-37 0,-13 5-114 15,-15-19-70-15,23 33 213 0</inkml:trace>
  <inkml:trace contextRef="#ctx0" brushRef="#br2" timeOffset="31817.1906">19121 5123 943 0,'-45'55'380'0,"6"-50"-216"0,27 25-54 16,-13-16-34-16,13 14-15 0,12-28-21 0,-34 46-5 16,34-46-11-16,-25 43-2 0,25-43-5 15,-17 40 0-15,17-40-3 0,-15 42 1 0,15-42-1 16,-10 41 1-16,10-41-3 0,-7 44 2 0,7-44-4 15,-6 37 2-15,6-37-4 0,2 26 0 0,-2-26-6 16,0 0 1-16,0 0-2 0,0 0 1 0,27 21-1 16,-27-21 1-16,0 0 0 0,35-19-1 0,-35 19 1 15,41-37-1-15,-18 11 1 0,2-4-2 16,0 0 4-16,1-4-2 0,-1 3 6 16,3-1-5-16,-5 0-3 0,0 2 0 0,-3 4 0 15,-4 1 0-15,-16 25 0 0,24-39 0 0,-24 39 0 16,18-24 0-16,-18 24 0 0,0 0 0 0,0 0 0 15,0 0 0-15,0 0 0 0,0 0 0 0,0 0 0 16,0 0 0-16,23 44 0 0,-21-20 0 0,0 5 0 16,-4-1 0-16,2 7 0 0,-2-3-12 15,4 3-11-15,-2-3-2 0,7 3-12 0,-3-5 0 16,8 5-22-16,-12-35-22 0,30 55-43 0,-30-55-50 16,46 42-72-16,-46-42-189 0,28 12-30 15,8 6 137-15</inkml:trace>
  <inkml:trace contextRef="#ctx0" brushRef="#br2" timeOffset="32957.9968">19604 5222 1162 0,'-11'25'401'16,"11"-25"-317"-16,-28 7-40 0,28-7-6 0,0 0-2 15,-26 23-9-15,26-23 0 0,-8 28-7 0,8-28-1 16,0 31-4-16,0-31 0 0,18 27-3 15,-18-27 2-15,36 21-2 0,-10-17-3 16,1-1-3-16,-1-3-4 0,4-3-1 0,-1-1 0 16,1-3-1-16,0 0-1 0,-2 0 1 0,-3-5-3 15,-25 12 0-15,43-20 0 0,-43 20 0 0,26-26 0 16,-26 26 4-16,13-30-2 0,-13 30 3 0,3-35-3 16,-3 35 2-16,-11-32-4 0,11 32 1 0,-23-32-3 15,23 32 3-15,-31-26-1 0,31 26 3 16,-36-14-1-16,36 14 2 0,-42 0 0 0,42 0 0 15,-46 16 1-15,46-16-2 0,-46 33 2 0,46-33-2 16,-47 48 6-16,28-17 0 0,0-1 4 0,4 0-2 16,7-2 2-16,0 1-6 0,8-5 2 15,0-24-5-15,18 44 3 0,-18-44 0 0,39 35 3 16,-12-22 0-16,3-4 1 0,5-8-3 0,4-1-3 16,5-7-1-16,2-3-2 0,1-4 3 15,-1-6-1-15,-2 6 3 0,0-2-3 0,-1 0 2 16,-4 1-4-16,-6 1 1 0,-3-1-1 0,-30 15 2 15,41-17-2-15,-41 17 2 0,0 0-1 0,0 0 0 16,0 0 1-16,0 0-1 0,0 0 2 0,0 0-2 16,0 0 0-16,-14 39-1 0,14-39 2 0,-34 47-2 15,18-22 2-15,-1 1-4 0,2 1 2 16,3-5-5-16,12-22 4 0,-19 43-2 0,19-43 3 16,-8 26-3-16,8-26 1 0,0 0-3 15,0 0 1-15,0 0-2 0,0 0 2 0,29 14 1 16,-29-14 0-16,30-30 2 0,-30 30-3 0,39-49 2 15,-20 19-3-15,4-2 4 0,-1 1-3 0,-3-1 7 16,-3-1-5-16,0 1 6 0,-4-2-4 0,-1 1 3 16,0 3-3-16,-4 2 3 0,0 1-3 15,-7 27 5-15,10-33 0 0,-10 33 3 0,0 0 0 16,0 0-1-16,0 0-3 0,0 0-2 0,0 0-1 16,0 0 0-16,0 0 1 0,29 12-2 0,-29-12 1 15,30 21 0-15,-30-21 0 0,41 21 3 0,-15-10 3 16,3-4-1-16,1 0 0 0,2-3-3 15,-2-1-1-15,-2-3-1 0,-3 2 1 0,0-2 0 16,-25 0 0-16,42-4 1 0,-42 4 0 16,32-8 0-16,-32 8-1 0,25-13 1 0,-25 13-2 15,0 0 2-15,0 0 1 0,21-26 1 0,-21 26 1 16,0 0 3-16,0 0-1 0,-5-25-3 0,5 25-4 16,0 0 0-16,0 0 0 0,-34-19 0 0,34 19 0 15,-27 0 0-15,27 0 0 0,-31 14 0 0,31-14 0 16,-38 28 0-16,38-28 0 0,-39 51 0 15,22-17 0-15,-1 3 0 0,2-2 0 0,0 0 0 16,4 2 0-16,5-9 0 0,3 2 0 0,4-30 0 16,9 42 0-16,-9-42 0 0,23 32 0 15,-23-32 0-15,30 16 0 0,-30-16 0 0,41-5 0 16,-16-6 0-16,1-3 0 0,1-7 0 0,1-5 0 16,-1-1 0-16,-3-1 0 0,-2 1 0 0,-3 1 0 15,-5 0 0-15,1 1 0 0,-15 25 0 16,15-41 0-16,-15 41 0 0,8-24 0 0,-8 24 0 15,0 0 0-15,0 0 0 0,0 0 0 0,0 0 0 16,-36 28 0-16,18 0 0 0,-3 6 0 0,-2 10 0 16,-3 3 0-16,-3 10 0 0,-1 4 0 0,0 11 0 15,0 6 0-15,3 5 0 0,3-2-13 0,-1 0-1 16,4-9 17-16,1-2-11 0,6-8 10 0,3-7-7 16,4-10 12-16,2-11-6 15,3-6 4-15,2-28 2 0,-2 34 2 0,2-34-3 16,0 0-6-16,0 0 0 0,0 0 0 0,7-25 0 15,0-2 0-15,4-11 0 0,0-3 0 0,1-6 0 16,1-3 0-16,-3 3 0 0,-1-6 0 0,2-5 0 16,-3 0 0-16,5-6 0 0,-4-4 0 0,1-1 0 15,1-2 0-15,1 8-4 0,4 5-20 16,0 14-2-16,-2 5-12 0,2 15-9 0,-10-3-26 16,-6 27-36-16,14-32-57 0,12 43-128 0,-26-11-264 15,0 0 48-15,43 4 313 0</inkml:trace>
  <inkml:trace contextRef="#ctx0" brushRef="#br2" timeOffset="33616.3864">21318 5442 1361 0,'-28'-19'138'0,"28"19"-56"16,0 0-12-16,0 0-11 0,-34-4-17 15,34 4-9-15,0 0-7 0,-30 13-4 0,30-13-5 16,0 0 0-16,-39 28-1 0,39-28 2 0,-30 37 2 16,30-37 2-16,-32 42-1 0,32-42 1 0,-24 42-4 15,24-42-2-15,-13 30-5 0,13-30-4 0,0 0-4 16,0 0-1-16,0 0-1 0,23 28 2 0,-23-28-3 16,27-1 0-16,-27 1 0 0,32-13 0 15,-32 13 0-15,35-23 0 0,-35 23 0 16,34-28 0-16,-34 28 0 0,32-35 0 0,-32 35 0 15,32-33 0-15,-32 33 0 0,28-34 0 0,-28 34 0 16,0 0 0-16,32-32 0 0,-32 32 0 0,0 0 0 16,25-12 0-16,-25 12 0 0,0 0 0 0,0 0 0 15,14 25 0-15,-14-25 0 0,7 51 0 0,-7-12 0 16,-2 8 0-16,-3 9 0 0,-4 8 0 0,-4 5 0 16,-2 6 0-16,-3 3 0 0,-5 1 0 15,2 4 0-15,-1-6 0 0,-1-1 0 0,2-7 0 16,-2-9 0-16,0-6 0 0,2-6 0 0,1-6 0 15,1-5 0-15,-1-9 0 0,20-28 0 0,-28 37 0 16,28-37 0-16,0 0 0 0,0 0 0 0,0 0 0 16,0 0 0-16,-25-42 0 0,25 10 0 0,4-7 0 15,3-1 0-15,2-8 0 0,3 1 0 16,4-1 0-16,-2-5 0 0,4 1 0 0,0-5 0 16,1-1 0-16,2 0 0 0,2-4 0 15,2 6 0-15,2-4 0 0,1 9 0 0,-1-2-19 16,3 16-44-16,-6-2 9 0,10 18-52 0,-18-17-61 15,30 36-180-15,-21-19-248 0,0 7 71 0,5 17 353 16</inkml:trace>
  <inkml:trace contextRef="#ctx0" brushRef="#br2" timeOffset="33980.7214">22498 5344 1406 0,'0'0'296'0,"0"0"-247"16,0 0-41-16,0 0-5 0,0 0 2 0,0 0 3 16,0 0-2-16,-14 26 3 0,1-1-2 0,-1 8 7 15,-3 6-1-15,1 5 8 0,-6 2-9 0,3 5 5 16,1-2-13-16,2 0-11 0,4-5 23 0,1-3-28 16,6-8 22-16,7-8-22 0,6 0-20 0,-8-25-20 15,36 28-28-15,-36-28-28 0,53 2-50 16,-39-29-81-16,20 6-288 0,3-4 55 15,-12-19 268-15</inkml:trace>
  <inkml:trace contextRef="#ctx0" brushRef="#br2" timeOffset="34121.3934">22542 4995 1643 0,'0'0'39'0,"-28"-2"-37"0,28 2-20 0,0 0-13 16,0 0-24-16,0 0-35 0,48 16-71 15,-48-16-126-15,40-7-218 0,1 17 56 0,-14-20 362 16</inkml:trace>
  <inkml:trace contextRef="#ctx0" brushRef="#br2" timeOffset="34436.7678">23132 5174 1148 0,'-25'18'346'0,"-8"-21"-289"0,33 3-14 0,-55 5 3 16,28 2-2-16,-7-4-9 0,6 4-7 15,-4-1-4-15,6 4-1 0,1-4-3 0,25-6-1 16,-39 22-3-16,39-22-1 0,0 0-3 16,-27 30-1-16,27-30-3 0,0 0 2 0,0 36 0 15,0-36 2-15,23 28-2 0,-23-28 2 0,39 26-5 16,-12-17 0-16,1 5-2 0,6-5 0 0,0 1-3 16,-1-1 1-16,3 2-2 0,-5 1 2 0,0-1-1 15,-5 8 1-15,-26-19 0 0,37 37 1 0,-37-37 0 16,18 39 3-16,-18-39 0 0,2 39 2 0,-2-39-4 15,-18 38 0-15,18-38-4 0,-37 37 1 16,10-19-3-16,-1-2-11 0,-6 0 5 0,-5-2-12 16,0-2 20-16,-3-3-20 0,7 3 6 15,-6-8-25-15,11 3-24 0,-8-14-45 0,38 7-85 16,-56-4-224-16,56 4-167 0,-30 0 77 0,30 0 447 16</inkml:trace>
  <inkml:trace contextRef="#ctx0" brushRef="#br2" timeOffset="35280.6618">1205 6997 861 0,'24'4'253'0,"-24"-4"-156"15,0 0-22-15,0 0-16 0,0 0-5 0,-28-27-3 16,28 27-9-16,0 0-3 0,-19-24-2 15,19 24-1-15,0 0-1 0,-31-37 0 0,31 37-3 16,-24-21-1-16,24 21-1 0,-25-14-4 0,25 14-4 16,-30-2-4-16,30 2-4 0,-37 9-5 0,37-9-1 15,-47 28-4-15,47-28 2 0,-49 47-5 0,22-15 6 16,-1 5-5-16,1 2 6 0,3 1-5 0,2 1 4 16,5-2-6-16,3-4 3 0,3-5-6 15,7-4 3-15,4-26-5 0,9 44 3 0,-9-44-4 16,34 32 2-16,-6-22-5 0,6-6-4 15,10-8-8-15,6-8-9 0,12-6-8 0,1-15-21 16,17 5-25-16,-11-25-38 0,29 23-67 0,-35-37-116 16,15 7-218-16,7 11 42 0,-21-27 450 0</inkml:trace>
  <inkml:trace contextRef="#ctx0" brushRef="#br2" timeOffset="35655.6985">1837 6147 1435 0,'0'0'56'0,"-41"30"-34"16,41-30-7-16,-30 40-6 0,21-8 7 0,-3-2-3 16,5 8 5-16,-2 3-5 15,3 7 8-15,-1-1-3 0,7 6 9 0,-3-2-6 16,6 4-10-16,-3-6 24 0,2 9-28 0,-2-5 24 16,0 3-10-16,-2-5-9 0,2 0 6 0,-3-7-7 15,3 0 6-15,-2-8-6 0,0-3 4 0,1-8-6 16,1-25 0-16,0 40-5 0,0-40-3 0,0 0-1 15,0 0-2-15,0 0 1 0,0 0-1 0,0 0 1 16,28 13 1-16,-28-13 2 0,28-30-3 16,-8 3 3-16,3 1-3 0,2-9 3 0,-2 3-3 15,1-2 4-15,-2 5-5 0,-3 2 4 0,-19 27-3 16,37-44 2-16,-37 44-2 0,30-25 2 0,-30 25-2 16,0 0 1-16,25-10 0 0,-25 10-1 15,0 0 2-15,0 0-1 0,25 32 0 0,-25-32-1 16,18 42 1-16,-9-14-6 0,-1 0-3 0,1 6-14 15,-3-8-6-15,4 9-13 0,-3-10-8 16,13 5-23-16,-20-30-16 0,37 46-28 0,-37-46-30 16,51 23-39-16,-51-23-59 0,53-20-162 0,-10 24-11 15,-22-34 366-15</inkml:trace>
  <inkml:trace contextRef="#ctx0" brushRef="#br2" timeOffset="36062.0106">2444 6853 1209 0,'-33'5'106'0,"3"-12"-44"0,30 7-4 16,-43 0-3-16,43 0-7 0,-39 9-11 0,39-9-7 16,-41 19-9-16,41-19 0 0,-35 34-3 0,35-34 5 15,-32 44-1-15,18-16 6 0,0-3-6 0,3 5 0 16,0-6-9-16,6 3 0 0,5-27-7 0,-3 45 2 16,3-45-4-16,3 39 1 0,-3-39-5 15,18 27 1-15,-18-27-2 0,30 14 1 0,-30-14 2 16,39 1 0-16,-39-1 0 0,51-15-1 0,-21-3 2 15,0-1-4-15,2-6 4 0,0-3-5 0,0-2 3 16,-4-2-2-16,-3-1 4 0,0-1-3 0,-5 3 5 16,-1 1-5-16,-7 0 4 0,-3 7-4 15,-9 23 3-15,4-43-1 0,-4 43 3 0,-5-26-1 16,5 26 1-16,0 0 0 0,0 0-2 16,-32-14 0-16,32 14-1 0,-25 11-1 0,25-11-1 15,-23 29 0-15,9-4-2 0,1 2 4 0,-1 4-5 16,3-1 4-16,3 2-4 0,2-4 2 0,6 0-10 15,0-28 0-15,9 44-10 0,-9-44-2 0,23 34-6 16,-23-34-3-16,34 24-12 0,-34-24-8 0,53 9-7 16,-25-16 4-16,18 7-11 0,-12-19-25 15,24 19-56-15,-24-30-66 0,28 23-59 0,-19-11-83 16,-8-14-24-16,22 29 360 0</inkml:trace>
  <inkml:trace contextRef="#ctx0" brushRef="#br2" timeOffset="36390.1848">3089 6881 701 0,'0'0'173'0,"-44"-10"-22"15,44 10-24-15,-36 17-24 0,36-17-15 0,-37 27-18 16,37-27-10-16,-39 37-11 0,23-13-8 16,16-24-15-16,-35 46-6 0,35-46-9 0,-23 46 2 15,23-46-3-15,-11 40 2 0,11-40-4 0,-2 34 0 16,2-34-5-16,0 0 0 0,15 30-1 0,-15-30 1 16,0 0 2-16,28 10 1 0,-28-10 0 0,0 0 1 15,35-12 3-15,-35 12 0 0,30-27 3 0,-30 27-5 16,34-44 1-16,-16 18-4 0,-1-4 2 15,-1 2-1-15,0-4 4 0,-2 2-4 16,2 0 6-16,-1-1-7 0,-3 2 4 0,0 1-4 16,-1 2 1-16,-11 26-3 0,21-37 2 0,-21 37-2 15,20-28 1-15,-20 28-3 0,0 0-1 0,0 0-2 16,0 0-1-16,0 0 0 0,0 0 0 0,0 0 3 16,25 42-1-16,-25-42 0 0,8 49-6 0,-6-19 0 15,5 0-6-15,-1 2 2 0,6-2-12 16,-1-2-4-16,6 2-24 0,-17-30-10 0,37 49-14 15,-37-49-8-15,52 39-22 0,-52-39-24 0,60 26-36 16,-60-26-40-16,62 4-72 0,-23 8-93 0,-14-33 150 16,31 26 220-16</inkml:trace>
  <inkml:trace contextRef="#ctx0" brushRef="#br2" timeOffset="36890.2749">3796 6797 1200 0,'0'0'257'0,"-43"0"-174"0,43 0-19 0,-37 3-16 15,37-3-10-15,-46 16-8 0,21 0-3 0,-5 3-6 16,3 6 3-16,1 1-5 0,1 6 2 0,2 1-8 16,5 4 5-16,1-1-7 0,6 2 4 0,-1-4-5 15,8 1 0-15,4-5-6 0,4-4 0 16,-4-26-6-16,21 44 4 0,-21-44-5 0,35 30 4 16,-35-30-3-16,39 16 1 0,-39-16-2 15,48-2-1-15,-20-5-1 0,1-7-1 0,-1 0 2 16,-1-7-2-16,-4-4 4 0,0-1-2 0,-4-2 5 15,-1-2-3-15,-4 3 4 0,-5 1-4 0,0 0 4 16,-4-1-3-16,0 3 2 0,-1-1-2 0,-4 25 1 16,2-37-3-16,-2 37 0 0,0 0-1 15,0 0-1-15,0 0-2 0,0 0-5 0,0 0-4 16,0 0-1-16,0 0 4 0,-25 56 2 0,14-13 10 16,1 9-4-16,-3 6 9 0,-1 6-9 0,2 5 10 15,-1 1-10-15,-1 6 10 0,5 3 8 0,0 2-13 16,-1-9 27-16,3-5-16 0,-2-10 4 15,2-6 1-15,1-11-7 0,3 1 5 0,-1-13-5 16,4-28 4-16,-3 40-10 0,3-40 1 16,0 0 1-16,0 0 6 0,0 0 8 0,0 0-1 15,0 0-3-15,0 0-6 0,0 0-7 0,-20-40-3 16,11 10 3-16,4-5-4 0,-2-2 4 0,2-6-5 16,3 1 4-16,-2 0-4 0,4-4 3 0,0-2-9 15,4-1-16-15,1 0 14 0,4-2-25 0,4-4 15 16,6 2-10-16,2-1-10 0,8 6-3 15,-5-5-24-15,15 20-17 0,-17-13-35 0,25 34-74 16,-31-27-140-16,16 13-187 0,7 19 68 0,-21-25 453 16</inkml:trace>
  <inkml:trace contextRef="#ctx0" brushRef="#br2" timeOffset="37265.3321">4217 6976 1308 0,'0'0'91'0,"0"0"-21"0,-30 16-16 16,30-16-17-16,0 0-10 0,0 0-1 0,0 0 2 15,30 14 4-15,-30-14 0 0,39-9-5 0,-14-1-6 16,5-3-4-16,2-1-4 0,3-2-5 0,-3 1 1 16,4-3-3-16,-6-1 2 15,0 3-4-15,-5-2 2 0,-25 18-1 0,30-28 11 16,-30 28 7-16,0 0 6 0,12-28 1 0,-12 28-11 15,0 0-7-15,-14-28-6 0,14 28-3 0,0 0 1 16,-35-30-2-16,35 30 2 0,-39-13-3 0,39 13 0 16,-46-1 0-16,21 2-2 0,25-1 1 0,-48 20-2 15,23-4 0-15,25-16 0 0,-46 49 2 16,23-17-2-16,2 1 3 0,3 2-3 0,4 2 3 16,3-1-3-16,6-3 2 0,3 2-4 0,4-5 2 15,5-5-8-15,5 1-2 0,-12-26-12 0,38 35-6 16,-10-20-12-16,-1-12-6 0,12 6-22 15,-6-18-23-15,22 16-40 0,-20-32-49 0,35 29-68 16,-26-25-118-16,9 0-63 0,23 17 162 0</inkml:trace>
  <inkml:trace contextRef="#ctx0" brushRef="#br2" timeOffset="37658.5957">5349 6774 1154 0,'0'0'134'15,"-43"-16"-74"-15,43 16-2 0,-37-9 0 0,37 9-2 16,-44-5-5-16,44 5 0 16,-50 5-6-16,50-5-2 0,-48 18-9 0,48-18-1 15,-49 33-4-15,24-7 3 0,-1 4-7 0,1 6 4 16,-2 2-9-16,6 6 5 0,0-1-7 0,3 1 2 16,2-6-7-16,7-4-2 0,4-6-6 0,5-28-2 15,9 37-4-15,-9-37 1 0,28 19-2 0,-28-19 3 16,44 0 0-16,-15-8 0 0,6-10 2 15,6-10-2-15,3-9 2 0,2-7-4 0,2-9 5 16,0-5-4-16,0-4 6 0,-1-1-6 0,-2-2 7 16,-1 1-7-16,-5 4-4 0,-5 4 17 0,-6 1-16 15,-3 1 14-15,-4-4-11 0,-3 3 0 0,-2-1 0 16,-2 5 0-16,-5 1 0 0,-2 12 0 0,-6 9 0 16,-1 29 0-16,0 0 0 0,0 0 0 15,-24-5 0-15,8 30 0 0,-4 14 0 16,-5 10 0-16,2 13 0 0,-1 4 0 0,-1 8 0 15,4 4 0-15,1 1 0 0,2 0 0 0,4-5 0 16,2-5 0-16,8-4-29 0,3-17-24 0,16 3-19 16,1-19-26-16,27 20-213 0,-9-25-307 0,13-4 15 0,1-4 341 15</inkml:trace>
  <inkml:trace contextRef="#ctx0" brushRef="#br2" timeOffset="38227.7982">7338 6506 658 0,'0'-32'163'0,"0"32"-21"0,-6-53-5 15,6 53-13-15,-17-47-17 0,17 47-26 0,-30-42-21 16,30 42-12-16,-48-39 1 0,23 28-4 0,-10-1-2 15,4 7-9-15,-6 3-9 0,5 7-8 16,-1 6-7-16,-1 10 0 0,-1 5-7 16,1 6 5-16,-3 14-5 0,3 5 9 0,-1 10-6 15,3 5-4-15,4 4 22 0,3 2-25 0,7-3 20 16,7 0-11-16,8-1-12 0,6-4 7 0,8-4-10 16,5-6 4-16,9-1-14 0,-2-7-3 0,10 0-25 15,-2-15-18-15,13 12-39 0,-14-27-36 16,25 24-73-16,-29-35-115 0,10 1-156 0,8 11 61 15,-44-17 421-15</inkml:trace>
  <inkml:trace contextRef="#ctx0" brushRef="#br2" timeOffset="39487.7087">6534 7061 1648 0,'0'0'56'0,"0"0"-34"15,0 0-14-15,5-28-4 0,-5 28 5 0,44-27 4 16,-12 6 7-16,9 0-2 0,5-2 4 0,7-2-4 16,6-3 0-16,-3 2-5 0,3-1-3 0,-1 4-6 15,-3 6-2-15,-2 3-1 0,-3 3 1 0,-4 4-3 16,-6 5 2-16,-2 4-1 0,-8 3 0 16,-4 2 0-16,-26-7 0 0,39 23 1 0,-39-23-1 15,23 34 4-15,-23-34-3 0,13 49 2 16,-13-21-3-16,0 4 3 0,-2-2-3 0,-3 3 3 15,-1-1-4-15,1 2 4 0,-2-5-4 0,0 3 4 16,0-4-5-16,0 1 5 0,0-5-4 0,7-24 2 0,-11 39-2 16,11-39 2-16,0 0-2 0,-7 28 3 15,7-28-2-15,0 0 2 0,0 0 1 0,0 0 0 16,0 0 3-16,0 0 0 0,0 0 0 0,7-25-2 16,-7 25 2-16,12-42-4 0,-3 12 3 15,2-1-4-15,-1-5 4 0,1 1-3 0,0-2 6 16,-2 4-4-16,1-3 3 0,1 3-4 0,-2-2 2 15,1 1-4-15,-1 3 1 0,2-1-3 0,1 9 4 16,-12 23-4-16,23-39 2 0,-23 39-1 16,0 0 0-16,34-30 0 0,-34 30-1 0,0 0 1 15,34-7 0-15,-34 7-1 0,26 6 0 0,-26-6 1 16,28 8-1-16,-28-8 1 0,34 16 0 0,-34-16 0 16,35 16-1-16,-35-16 2 0,36 18-2 0,-36-18 2 15,35 14-2-15,-35-14 1 0,36 10 0 0,-36-10 0 16,32 6 0-16,-32-6 0 0,24 1 0 15,-24-1 0-15,0 0 0 0,0 0 1 0,0 0 0 16,0 0 3-16,0 0 0 0,0 0 2 0,0 0-2 16,0 0-2-16,0 0-2 0,0 0 0 0,-26 7 1 15,26-7 0-15,-32 18-2 0,32-18 2 0,-34 30-2 16,34-30 2-16,-37 47-3 0,19-18 4 0,-1 6-4 16,-1 2 4-16,3-2-4 0,-1 6 5 15,4-6-5-15,5 2 5 0,0-5-4 16,7-1 3-16,4-4-3 0,-2-27 2 0,18 38-2 0,-18-38 1 15,37 29 0-15,-37-29 1 0,53 12 0 0,-19-16-1 16,5-6 2-16,3-8-3 0,3-5 3 0,-3-5-3 16,1-5 2-16,-1-1-2 0,-5-1 3 0,0-2-2 15,-6 0 3-15,-5 2-5 0,-6 0 4 0,-6-1-3 16,-7 8 2-16,-4 0-3 0,-4 0 2 31,-6 1-5-31,7 27 4 0,-29-44-3 0,29 44 3 16,-39-31-1-16,39 31 1 0,-42-14-2 0,42 14 2 15,-41 1-2-15,41-1 2 0,-30 13 1 0,30-13-2 16,0 0 1-16,-30 35-3 0,30-35 3 0,-4 28-2 16,4-28 1-16,0 0 0 0,22 35 1 0,-22-35-1 15,35 13 3-15,-35-13-1 0,50 3 2 0,-22-6 0 16,4-1-1-16,1-1 3 16,3-2 3-16,-1 0 2 0,-1 1-1 0,0-1-1 15,-6 2-2-15,-3 2-2 0,-25 3 0 0,39-2 0 16,-39 2 0-16,0 0-1 0,30 5 0 0,-30-5 1 15,0 0-1-15,0 0-2 0,9 34 0 0,-9-34 0 16,-4 40 0-16,-1-15 0 0,-2 3 0 0,-4 4 0 16,0-2 0-16,-1-2 0 0,0 2 0 0,3-2 0 15,0-2 0-15,2-1 0 0,7-25 0 16,-7 35 0-16,7-35 0 0,0 0 0 0,0 25 0 16,0-25 0-16,0 0 0 0,0 0 0 0,30-11 0 15,-30 11 0-15,41-37 0 0,-15 9 0 0,4-4 0 16,-1-1 0-16,-1-2 0 0,-3 1 0 15,-2 1 0-15,-2 1 0 0,-2 4 0 0,-3 0 0 16,-1 1 0-16,-15 27 0 0,23-38 0 16,-23 38 0-16,0 0 0 0,0 0 0 0,0 0 0 15,0 0 0-15,0 0 0 0,0 0 0 0,-6 37 0 16,-3-8 0-16,1 5 0 0,-3-4 0 0,4 3 0 16,3-5 0-16,4-28 0 0,4 43 0 0,-4-43 0 15,19 30 0-15,-19-30 0 0,32 14 0 0,-32-14 0 16,46 0 0-16,-17-11 0 0,6-6 0 0,4-6 0 15,2-9 0-15,3-1 0 0,0-6 0 16,2 4 0-16,-5-2 0 0,-2 1 0 16,-5 3 0-16,-6 8 0 0,-28 25 0 0,39-39 0 15,-39 39 0-15,0 0 0 0,0 0 0 0,0 0 0 16,0 0 0-16,0 0 0 0,0 0 0 0,-2 39 0 16,-12-4 0-16,-2 2 0 0,2 4 0 0,-2-2 0 15,5-1 0-15,3-2 0 0,8 1 0 0,-2-11 0 16,7 6-55-16,-5-32-46 0,23 53-88 15,-23-53-184-15,0 0-236 0,25 38 28 0,-25-38 443 16</inkml:trace>
  <inkml:trace contextRef="#ctx0" brushRef="#br2" timeOffset="40394.0911">10233 6816 1244 0,'0'0'146'16,"0"0"-83"-16,0 0-7 0,-24-4-7 0,24 4-11 15,0 0-14-15,0 0-8 0,-25 4-3 0,25-4 2 16,0 0 1-16,-36 32 5 16,36-32 0-16,-37 40 8 0,14-10 1 0,4 7 6 15,-4 0-3-15,3 7 3 0,-3-2-10 0,5 4 2 16,4-5-13-16,5-3-1 0,4-8-10 0,7-3-1 16,-2-27-5-16,23 38 2 0,-23-38-1 0,41 25 1 15,-17-20-1-15,3-3 2 0,3-7-1 0,2-4 0 16,2-5 1-16,-1-5-2 0,1-4 2 0,-2-4-2 15,-2-3 2-15,-2-1-3 0,-3-3 3 16,-5 3-2-16,-3 1 2 0,-4 0-3 0,-4 3 2 16,-4 3-2-16,-5 24 3 0,3-39-1 0,-3 39 2 15,-7-25-2-15,7 25 2 0,0 0-1 16,0 0 2-16,-26-25-2 0,26 25 1 0,0 0 1 16,0 0-1-16,0 0 1 0,0 0-2 0,0 0-2 15,0 0 0-15,0 0-1 0,0 0 2 0,0 0 0 16,25 16 2-16,-25-16 0 0,47-10 2 15,-17-1 0-15,8-6 2 0,2 1 0 0,6-4 2 16,0 3-3-16,2 1 2 0,-3 5-3 0,-5 4 2 16,-3 2-3-16,-6 5 0 0,-7 4-2 0,-24-4-1 15,36 15 0-15,-36-15 0 0,18 34 0 0,-15-8 0 16,-5 4 0-16,-5 5 0 0,-5 6 0 0,-6 1 0 16,-3 2 0-16,-4 0 0 0,0 2 0 15,0-5 0-15,2-4 0 0,4-6 0 0,3-3 0 16,16-28 0-16,-18 39 0 0,18-39 0 15,0 0 0-15,0 0-1 0,0 0 0 0,25 9 2 16,-25-9 0-16,51-37-1 0,-12 2 0 0,6-7 0 16,6-8 0-16,0 1 0 0,-3-2 0 0,0 3 0 15,-2 1 0-15,-3 4 0 0,-3 1 0 0,-4 10 0 16,-8 1 0-16,-1 4 0 0,-27 27 0 16,30-28 0-16,-30 28 0 0,0 0 0 0,0 0 0 15,0 0 0-15,0 0 0 0,-7 32 0 0,-4 0 0 16,-5 5 0-16,-2 7 0 0,-1 1 0 0,1 1 0 15,4 2 0-15,2-2 0 0,6-2 0 0,1-4-33 16,10 1-25-16,-1-13-13 0,19 9-49 16,-23-37-56-16,55 42-147 0,-18-31-262 0,0-11 65 15,13 8 360-15</inkml:trace>
  <inkml:trace contextRef="#ctx0" brushRef="#br2" timeOffset="40737.9101">11553 7015 1325 0,'-32'37'235'0,"32"-37"-196"15,0 0-6-15,0 0 4 0,-9 32-2 0,9-32 3 16,25 8-1-16,-25-8-3 0,49 0-7 16,-11-8-6-16,4-1-6 0,4-11 0 0,6 5-4 15,-6-7 1-15,1 1-6 0,-4 2 1 0,-8-2-1 16,-3 5 0-16,-7-2 0 0,-25 18 4 0,32-28 0 15,-32 28 5-15,11-26 0 0,-11 26 1 16,-6-27-3-16,6 27-2 0,-16-26-6 0,16 26-2 16,-28-19-3-16,28 19 0 0,-46-15-1 0,18 14 0 15,-4 2 1-15,0 6 1 0,0 8 1 0,-3 0 0 16,-1 12-1-16,2 3-1 0,4 3 0 0,2 6 0 16,5 3 0-16,2 1 0 0,7-3 0 0,5-1 0 15,3-6 0-15,12-3 0 0,3-3 0 16,-9-27 0-16,39 37-13 0,-8-23-38 15,3-14-20-15,17 7-76 0,-20-34-145 0,22 22-315 16,3-9 12-16,3-12 325 0</inkml:trace>
  <inkml:trace contextRef="#ctx0" brushRef="#br2" timeOffset="41222.3601">13292 6413 1242 0,'0'0'84'0,"0"0"-18"16,-9-39 4-16,9 39-1 0,0 0-5 0,0 0-14 15,0 0-13-15,0 0-9 0,-30 2-5 0,30-2 0 16,-23 28-4-16,12-4 4 0,-6 5-5 16,3 8 3-16,-4 5-8 0,4 7-11 0,-1 4 23 15,1 5-24-15,-2 6 18 0,2 4-9 0,0-1-12 16,0 2 7-16,3-4-9 0,4-7 7 0,4-5-8 16,4-11-1-16,6-1-17 0,4-11-12 0,12 1-36 15,-23-31-27-15,53 43-49 0,-53-43-60 16,59 8-100-16,-27-8-205 0,-32 0 68 0,54-21 391 15</inkml:trace>
  <inkml:trace contextRef="#ctx0" brushRef="#br2" timeOffset="41394.2585">13007 6967 1275 0,'-46'-14'344'0,"46"14"-238"0,-41 11-37 15,41-11-21-15,0 0-22 0,0 0-15 16,0 0-11-16,0 0-2 0,0 0 0 0,27 0 1 15,3-9 2-15,12-2-4 0,10-3-8 0,3-5-16 16,10 3-25-16,-10-10-41 0,18 19-47 16,-24-27-62-16,31 38-76 0,-31-17-122 0,1-1-62 15,12 25 256-15</inkml:trace>
  <inkml:trace contextRef="#ctx0" brushRef="#br2" timeOffset="41894.3327">13664 6934 1080 0,'0'0'207'0,"0"0"-119"0,0 0-28 16,-30-12-10-16,30 12-8 0,0 0-4 0,0 0-2 16,0 0 1-16,0 0 0 0,0 0 1 0,0 0-2 15,0 0 2-15,0 0 0 0,0 0-4 0,5 49 0 16,-7-19-9-16,2 5 2 16,-5 0-6-16,2 2 4 0,-5-3-5 0,5-3 0 15,3-31-9-15,-5 41-6 0,5-41-5 0,0 0 0 16,14 25 0-16,-14-25 0 0,25-2 0 0,-25 2 0 15,39-21 0-15,-13 0 0 0,4-9 0 0,4-6 0 16,3-2 0-16,0-3 0 0,0 1 0 0,-3 1 0 16,-2 2 0-16,-2 2 0 0,-5 3 0 15,-4 2 0-15,-1 5 0 0,-20 25 0 0,31-38 0 16,-31 38 0-16,0 0-6 0,0 0-1 0,0 0 2 16,0 0 2-16,8 26 1 0,-19 6 3 0,-5 10-4 15,-4 11 6-15,-3 7-6 0,0 5 6 16,0 9-7-16,-1 5 8 0,-1 7-10 0,0 2 11 15,2 6 3-15,0-1-14 0,4-5 16 0,1-7-17 16,4-10 3-16,3-11 8 0,4-6-8 16,3-8 6-16,4-7-5 0,2-11 4 0,-2-28-3 15,5 32 2-15,-5-32-1 0,0 0 2 0,0 0 3 16,0 0 0-16,0 0 1 0,0 0-1 0,4-48-2 16,-2 16-3-16,1-8 3 0,1-4-5 0,5 2 5 15,1-4-5-15,1-2 6 0,1-3-7 0,3 4 7 16,-1-8 1-16,0 2-24 0,0-9 10 0,4 8-35 15,-4-10-1-15,5 8-11 0,-6-7-25 16,12 24-13-16,-18-14-30 0,23 36-41 16,-30-22-59-16,30 28-157 0,-30 11-95 0,30-16 163 15</inkml:trace>
  <inkml:trace contextRef="#ctx0" brushRef="#br2" timeOffset="42475.4246">14498 7004 1200 0,'-25'-19'119'0,"25"19"-26"0,0 0-6 0,0 0-13 15,-10-28-11-15,10 28-10 0,0 0-9 0,0 0-11 16,0 0-10-16,-18 30-5 0,18-30-3 16,-12 44 7-16,3-18-3 0,2 6 4 15,-2 1-5-15,2 4 0 0,-4 2-6 0,4 0 2 16,-2 0-7-16,0-1 4 0,2-2-5 0,0-3 1 15,4-5-5-15,-1-3 1 0,4-25-5 0,-2 33 2 16,2-33-3-16,0 0 2 0,0 0-1 0,0 0 0 16,0 0-1-16,29 6 0 0,-29-6 1 0,24-36-3 15,-8 8 4-15,0-2-3 0,0-5 6 0,-3 3-3 16,-3-1 4-16,-3 1-4 0,-1 0 3 16,-3-1-3-16,-1 1 5 0,1-5-3 0,-1 4 5 15,0-2-1-15,2-2 5 0,-1 1-3 0,1 5 3 16,3 3-5-16,-7 28 3 0,16-43-3 15,-16 43 0-15,19-24-2 0,-19 24-1 0,0 0-2 16,28-11 0-16,-28 11 1 0,0 0-2 0,29 9 1 16,-29-9-1-16,0 0 1 0,30 35 0 15,-30-35 0-15,14 35-2 0,-14-35 3 0,13 41-5 16,-13-41 1-16,12 46-4 0,-10-22 1 0,-2 1-1 0,0-25 3 16,-7 46-1-16,7-46 3 0,-16 38 0 0,16-38 2 15,-23 39-1-15,23-39 2 0,-34 35-2 16,34-35 2-16,-37 30-1 0,37-30 2 0,-43 27-3 15,43-27 2-15,-42 24-3 0,42-24 3 0,-37 25-1 16,37-25 0-16,-38 27 0 0,38-27 0 16,-35 35-2-16,15-11 3 0,1 6-4 0,0 7 6 15,-4 6 10-15,-1 4-20 0,0 9 19 0,-3 4-20 16,4 6 4-16,-2 4 7 0,-1 6-7 0,-3 1 9 16,3-1-9-16,1-9 8 0,4-9-14 0,5-12-11 15,12-9-37-15,4-37-43 0,16 49-85 0,-16-49-125 16,25-16-260-16,7 7 23 0,-6-26 356 15</inkml:trace>
  <inkml:trace contextRef="#ctx0" brushRef="#br2" timeOffset="42897.3112">14767 7024 1543 0,'0'0'93'0,"0"0"-46"0,-21 37 1 16,21-37-2-16,-3 26-5 0,3-26-11 0,0 0-6 16,8 25-7-16,-8-25-1 0,32 10 0 15,-5-13 0-15,3-1-1 0,7-6-5 0,4-4-1 16,0-2-4-16,3-7 0 0,-5 2-3 0,-4-4 2 15,-5 2-4-15,-3 0 5 0,-2 2-2 0,-25 21 4 16,35-35 1-16,-35 35 2 0,13-25 2 0,-13 25 0 16,0 0-9-16,-13-28-3 0,13 28 0 0,-30-9 0 15,30 9 0-15,-48 9 0 0,20 7 0 16,-4 2 0-16,0 8 0 0,-3 0 0 16,-2 8 0-16,-2 1 0 0,3 6 0 0,-1-1 0 0,5 1 0 15,5-3 0-15,6-4 0 0,9-4 0 16,7-4 0-16,6-1 0 0,-1-25 0 0,20 40 0 15,-20-40 0-15,44 25 0 0,-12-20 0 0,9-5 0 16,3-12 0-16,13 5-67 0,-10-27-110 0,35 22-316 16,-24-14-147-16,10 1 49 0,4 7 513 15</inkml:trace>
  <inkml:trace contextRef="#ctx0" brushRef="#br2" timeOffset="43334.8789">16374 6349 1057 0,'0'0'278'0,"0"0"-213"0,0 0-39 15,0 0 6-15,-36 41 7 0,33-13 10 0,-11-2-5 16,6 13 5-16,-7-2-7 0,7 14 4 0,-4 2 5 16,5 7-30-16,-2-4 20 0,4 13-32 0,-2-9 0 15,3 0 3-15,-1-2-13 0,3-9 4 0,0 0-7 16,1-5 1-16,4-5-13 0,-1-7-5 0,7 0-35 16,-9-32-26-16,19 47-57 0,-19-47-68 15,25 23-134-15,-25-23-178 0,0 0 70 16,41 7 415-16</inkml:trace>
  <inkml:trace contextRef="#ctx0" brushRef="#br2" timeOffset="43746.5951">16147 6888 1427 0,'0'0'220'16,"0"0"-145"-16,-25-3-27 0,25 3-19 15,0 0-15-15,0 0-8 0,0 0-2 0,0 0 6 0,32-22 3 16,-5 10 5-16,10 2 0 0,4-6 0 0,8 0-3 15,4-2-2-15,6 1-4 0,-3 1-3 0,1 2-4 16,-6 1-1-16,-1 5-1 0,-6 2 1 16,-5 6-1-16,-5 0 1 0,-6 6 2 15,-28-6-1-15,37 14 2 0,-37-14 1 0,0 0 1 16,18 31 0-16,-18-31 1 0,-7 32-2 0,7-32 2 0,-25 41-3 16,8-17 5-16,17-24-1 0,-46 46 4 15,19-21-2-15,4-1 1 0,0 5-11 0,3-1 0 0,4-2 0 16,4-1 0-16,7 1 0 0,1-1 0 15,4-25 0-15,7 47 0 0,-7-47 0 0,25 43 0 16,-25-43 0-16,50 26 0 0,-17-17 0 0,5-7 0 16,4-4 0-16,4-5 0 0,0-9 0 0,0-3 0 15,-3-10 0-15,-4-1 0 0,-7-1 0 0,-6-1 0 16,-8-1 0-16,-6 3 0 0,-3 0 0 0,-4 0 0 16,-6 7 0-16,-6-2 0 0,7 25 0 0,-29-40 0 15,29 40-18-15,-46-30-9 0,20 25-8 0,-6-4-10 16,2 9-14-16,-8-9-28 15,38 9-39-15,-65-4-87 0,65 4-249 0,-27 22-63 16,27-22 76-16</inkml:trace>
  <inkml:trace contextRef="#ctx0" brushRef="#br2" timeOffset="44402.9246">18595 6950 848 0,'3'-39'270'0,"-3"39"-128"0,0 0-41 16,0 0-22-16,-26-35-15 0,26 35-16 0,-32-20-2 15,32 20-1-15,-45-17 1 0,45 17-1 0,-55-13-4 16,27 13-5-16,-7-1-5 0,-1 4-3 0,-1 1-4 16,0 5 2-16,-2-1-5 0,4 8 3 15,-1 0-5-15,2 3 2 0,3 4-4 0,0 2 2 16,3-2-13-16,5 7-6 0,2-2 0 0,7-2 0 16,0 1 0-16,5-1 0 0,9-26 0 0,-2 46 0 15,2-46 0-15,14 34 0 0,-14-34 0 0,34 26 0 16,-9-21 0-16,1-1 0 0,4-6 0 15,2-3 0-15,2-6 0 0,3-3 0 16,4-9 0-16,3-2 0 0,0-3 0 0,0-2 0 16,-3 0 0-16,-4 2 0 0,-6 2 0 0,-7 1 0 15,-24 25 0-15,37-39 0 0,-37 39 0 0,0 0 0 16,27-26 0-16,-27 26 0 0,0 0 0 0,0 0 0 16,0 0 0-16,0 0 0 0,0 0 0 0,-19 41 0 15,6-15 0-15,-3 6 0 0,2 1 0 0,-2 1 0 16,6-3 0-16,1-1 0 0,9-2-36 15,0-28-9-15,12 46-14 0,-12-46-13 0,34 34-31 16,-34-34-40-16,60 17-81 0,-60-17-149 16,55-16-129-16,-7 16 38 0,-22-24 439 0</inkml:trace>
  <inkml:trace contextRef="#ctx0" brushRef="#br2" timeOffset="44762.3758">18949 6885 1508 0,'-29'-27'66'15,"29"27"-32"-15,0 0 7 0,0 0 5 0,-30-26-8 16,30 26-5-16,0 0-12 0,0 0-7 0,-24 19-4 16,24-19 2-16,-15 30 2 0,8-4 7 0,-2 1 1 15,4 6 7-15,-2 1-5 0,0 1 6 0,2 2-6 16,-1-2 0-16,3-5-6 0,-1-2-2 16,4-28-14-16,-2 43-2 0,2-43 0 15,4 24 0-15,-4-24 0 0,0 0 0 0,0 0 0 16,0 0 0-16,0 0 0 0,28-3 0 0,-28 3 0 15,30-35 0-15,-8 6 0 0,3-6 0 0,-1-2 0 16,5-5 0-16,1 1 0 0,0-3 0 0,-2 9 0 16,-1-2 0-16,-4 5 0 0,0 4 0 0,-2 2 0 15,-21 26 0-15,34-32 0 0,-34 32 0 16,0 0 0-16,24-12 0 0,-24 12 0 0,0 0 0 16,0 0 0-16,4 35 0 0,-4-10 0 0,-2 6 0 15,-1 5 0-15,-4 4 0 0,0-1 0 0,-1 1 0 16,7-1 0-16,-1-4 0 0,7-1-36 15,1-6-7-15,9 2-12 0,-15-30-8 0,41 48-40 16,-41-48-43-16,60 35-134 0,-26-32-284 0,0-6 53 16,8 10 266-16</inkml:trace>
  <inkml:trace contextRef="#ctx0" brushRef="#br2" timeOffset="45199.9293">19822 6916 1479 0,'-9'-35'98'0,"9"35"-40"0,0 0 0 0,-28-9 0 16,28 9-12-16,-32 4-10 0,32-4-12 15,-39 9-4-15,39-9-3 0,-41 24 3 0,41-24-2 16,-42 39 5-16,15-16-3 0,6 9 5 0,-4-2-4 16,4 5 2-16,1-4-20 0,6 1-3 0,3-4 0 15,8 1 0-15,3-29 0 0,5 44 0 0,-5-44 0 16,27 31 0-16,-27-31 0 0,42 23 0 0,-13-18 0 16,3-1 0-16,1-4 0 0,-1-7 0 15,2-2 0-15,-1-7 0 0,-1 2 0 16,-2-3 0-16,-1-5 0 0,-29 22 0 0,42-45 0 15,-42 45 0-15,25-46 0 0,-25 46 0 0,5-41 0 16,-5 41 0-16,-5-45 0 0,5 45 0 0,-12-43 0 16,12 43 0-16,-16-42 0 0,16 42-23 0,-16-44-9 15,9 19-17-15,7 25-8 0,-7-45-21 0,7 45-10 16,3-29-23-16,-3 29-38 0,0 0-42 16,28 11-120-16,-28-11-158 0,0 0 32 0,27 51 386 15</inkml:trace>
  <inkml:trace contextRef="#ctx0" brushRef="#br2" timeOffset="45606.2477">20539 6261 1447 0,'32'-19'133'16,"-32"19"-49"-16,0 0-7 0,0 0-3 0,0 0-10 15,0 0-13-15,0 0-9 0,0 0-11 16,-3 28-4-16,-8 5-10 0,0 11-17 0,-6 6 0 16,-3 3 0-16,-3 6 0 0,0 3 0 0,0 3 0 15,2 4 0-15,1-4 0 0,1 0 0 0,3 0 0 16,2-5 0-16,5-3 0 0,2-8 0 0,1-3 0 16,5-9 0-16,2-2 0 0,3-7 0 15,3-1-21-15,-7-27-35 0,20 35-25 0,-20-35-36 16,26 21-78-16,-26-21-83 0,0 0-272 15,0 0 30-15,23-39 292 0</inkml:trace>
  <inkml:trace contextRef="#ctx0" brushRef="#br2" timeOffset="45762.5518">20219 6974 1659 0,'-46'-17'154'16,"46"17"-62"-16,0 0-30 0,0 0-16 15,0 0-21-15,0 0-16 0,0 0-9 0,0 0 0 16,0 0 0-16,44-20 0 0,-12 8 0 0,5 0 0 15,4-6 0-15,1 4 0 0,1 2 0 16,-4-6-24-16,5 15-74 0,-23-26-110 0,29 22-429 16,-24 0 35-16,3 0 125 0</inkml:trace>
  <inkml:trace contextRef="#ctx0" brushRef="#br2" timeOffset="46387.5941">20869 6251 1171 0,'0'0'361'0,"0"0"-270"0,0 0-25 16,-11-29-7-16,11 29-5 0,0 0-9 0,0 0-15 15,0 0-14-15,-11 29-7 0,11-29-8 16,-21 52 8-16,7-13 2 0,2 10 11 0,-1 1-2 16,1 6 4-16,-1-1-9 0,4 1-11 0,-1-3 17 15,3 7-21-15,0-4 17 0,1 1-16 0,-2-6-1 16,0 3 0-16,-2-6 0 0,1-2 0 0,0-2 0 16,2-6 0-16,2-4 0 0,-1-8 0 0,6-26 0 15,-1 34 0-15,1-34 0 0,0 0 0 0,0 0 0 16,0 0 0-16,26 8 0 15,-26-8 0-15,36-33 0 0,-10 3 0 0,6-9 0 16,5-5 0-16,4-2 0 0,1-1 0 0,-1-1 0 16,-2 6 0-16,-5 3 0 0,-2 6 0 0,-6 5 0 15,-1 7 0-15,-25 21 0 0,35-30 0 0,-35 30 0 16,0 0 0-16,25-4 0 0,-25 4 0 0,0 0 0 16,7 35 0-16,-7-10 0 0,-1 7 0 15,-5 5 0-15,1 1 0 0,-4 5 0 0,4-3 0 16,-1-1 0-16,5 0 0 0,4-2 0 0,3-9-39 15,10 5-25-15,-16-33-25 0,47 50-47 0,-47-50-68 16,69 24-195-16,-37-17-154 0,4-12 61 16,10 14 422-16</inkml:trace>
  <inkml:trace contextRef="#ctx0" brushRef="#br2" timeOffset="46984.2936">21359 7017 1512 0,'-32'-2'133'0,"32"2"-111"0,0 0-19 0,0 0 5 16,0 0 7-16,23 28 8 0,-23-28 5 0,46 0 1 15,-14-7 1-15,11 2-2 0,-1-9-3 16,6 0-4-16,2-6-3 0,-3 1-6 0,1 3 0 16,-5-2-6-16,-6-1 1 0,-5 0-5 15,-7-1 4-15,-25 20-1 0,32-35 12 0,-32 35 3 16,8-28 2-16,-8 28-1 0,-14-28-8 0,14 28-6 15,-30-29-5-15,30 29-2 0,-44-19 0 0,17 14 0 16,-5 3 0-16,1 2 0 0,-3 4 0 16,2 3 0-16,2 3 0 0,0 3 0 0,3 4 0 15,1 6 0-15,-1 3 0 0,6 8 0 0,0-2 0 16,5 5 0-16,5-2 0 0,6-2 0 0,6 1 0 16,8-4 0-16,6-4 0 0,-15-26 0 0,46 42 0 15,-16-26 0-15,5-5 0 0,6-6 0 0,7-5 0 16,1-5 0-16,6-6 0 0,-2-5 0 15,0-1 0-15,1-1 0 0,-7-1 0 16,-2-1 0-16,-10 1 0 0,-3 3 0 0,-6 4 0 16,-26 12 0-16,32-16 0 0,-32 16 0 0,0 0 0 15,0 0 0-15,0 0 0 0,0 0 0 0,0 0 0 16,0 0 0-16,0 0 0 0,0 0 0 0,-33 23 0 16,33-23 0-16,-34 46 0 0,16-18 0 0,4-2 0 15,-2 2 0-15,6-1 0 0,-1-2 0 0,11-25 0 16,-14 38 0-16,14-38 0 0,0 0 0 15,0 30 0-15,0-30 0 0,0 0 0 0,0 0 0 16,0 0 0-16,30 0 0 0,-30 0 0 0,19-26 0 16,-6 1 0-16,3 1 0 0,-2-5 0 15,2-2 0-15,0-1 0 0,-2-2 0 0,2 1 0 16,-2 0 0-16,2 1 0 0,2 2 0 0,-1 0 0 0,5 0 0 16,1 2 0-16,2 1 0 0,1 5 0 15,1 0 0-15,3 8 0 0,-5 0 0 0,5 7 0 16,-30 7-84-16,62-3-83 0,-55-20-191 0,28 32-272 15,-10-1 57-15,-25-8 339 0</inkml:trace>
  <inkml:trace contextRef="#ctx0" brushRef="#br2" timeOffset="47140.5678">22836 7214 2047 0,'-53'12'0'0,"53"-12"0"0,-42 11 0 16,42-11 0-16,-25-4 0 0,25 4 0 0,-25-10 0 15,25 10 0-15,0 0 0 0,-23-39 0 0,23 39-39 16,2-41-134-16,30 27-354 0,-23-12-107 0,12 1 36 16</inkml:trace>
  <inkml:trace contextRef="#ctx0" brushRef="#br1" timeOffset="56401.9865">1532 8137 285 0,'0'0'149'0,"0"0"-30"15,0 0-19-15,0 0-14 0,0 0-2 16,0 0-8-16,0 0-4 0,0 0-8 0,0 0-4 16,0 0-4-16,0 0-4 0,0 0-8 0,0 0-6 15,0 0-11-15,0 0-4 0,0 0-3 16,0 0 7-16,0 0 5 0,0 0 4 0,13 40-7 16,-10-4-5-16,-3 2-11 0,2 12 6 0,0 6-12 15,1 13-8-15,-3 3 26 0,2 9-24 0,-4-4 24 16,2 1-7-16,-3-4-18 0,1 0 7 15,-2-6-11-15,3-6 7 0,1-7-9 0,3-9 0 16,4-9-18-16,-3-9-11 0,10 2-39 0,-14-30-32 16,23 31-45-16,-23-31-59 0,25 4-92 0,-25-4-147 15,26-14 197-15,6 14 252 0</inkml:trace>
  <inkml:trace contextRef="#ctx0" brushRef="#br1" timeOffset="56839.5574">2752 8151 841 0,'8'-37'75'0,"-19"7"-6"0,9 5 12 15,-16-13 19-15,18 38-8 0,-30-55-5 16,30 55-28-16,-35-41-18 0,35 41-5 0,-43-31 2 16,43 31-6-16,-44-25 0 0,44 25-7 0,-39-10-3 15,39 10-2-15,-35 3-4 0,35-3-1 0,-34 25-4 16,34-25-1-16,-42 47-5 0,17-6 3 0,0 8-8 15,-2 7 6-15,1 8-7 0,-1 3 10 0,3 5-11 16,-3 2-6-16,4 5 20 0,2 2-23 16,1 0 22-16,2 4-5 0,1-8-11 0,1 3 9 15,3-5-13-15,1 1 7 0,5-6-21 16,-4-13-1-16,11-3-14 0,-1-17-3 0,9 0-16 16,-8-37-26-16,25 41-27 0,-25-41-15 0,36 14-25 15,-36-14-35-15,37-37-154 0,-5 25-83 0,-23-36 295 16</inkml:trace>
  <inkml:trace contextRef="#ctx0" brushRef="#br1" timeOffset="57011.4424">2140 8803 1022 0,'0'0'142'0,"-62"7"-33"0,62-7-3 16,-55 12-9-16,55-12-5 0,-25 12-25 0,25-12-22 16,0 0-23-16,0 0-14 0,0 0-8 0,0 0-1 15,28-2 3-15,1-6-2 0,8-6 3 16,9-6-3-16,7-6 2 0,5-4-13 15,10 2-25-15,-8-15-45 0,25 22-77 0,-30-37-129 16,12 25-269-16,11 1 45 0,-19-12 436 0</inkml:trace>
  <inkml:trace contextRef="#ctx0" brushRef="#br1" timeOffset="57636.6007">4047 8901 695 0,'0'0'126'0,"0"0"-10"0,-18-26-7 15,18 26-8-15,0 0-8 0,0 0-18 0,-21-25-14 16,21 25-9-16,0 0-3 0,-32-23-7 0,32 23-5 15,-35-17-6-15,35 17-4 0,-43-16-1 0,17 7 0 16,26 9-1-16,-48-7 0 0,23 9-2 16,0-1-5-16,25-1 0 0,-47 11-4 0,47-11-1 15,-45 23-3-15,45-23 1 0,-44 32-4 0,44-32 2 16,-39 44-4-16,21-16 3 0,2 3-6 16,2 5 3-16,2-3-6 0,5 1 4 0,3-3-5 0,8 1 4 15,1-2-5-15,6 2 4 0,5-8-4 16,-16-24 3-16,46 36-3 0,-14-24 2 0,3-9 0 15,4-3 2-15,3-7-1 0,3-3-1 16,-3-8 4-16,2-1-1 0,-3-6 6 0,-4-3-2 16,-3-2 4-16,-2 0-5 0,-7 0 2 0,-2 4-2 15,-6-2 5-15,-1 3-3 0,-3 0 2 0,-13 25-3 16,14-33 1-16,-14 33-1 0,0 0 1 0,0 0 0 16,0 0-3-16,0 0-1 0,0 0-2 0,0 0-1 15,0 0-1-15,-4 33 1 0,-1-1-3 0,2 7 4 16,-3 5-7-16,3 0-2 0,3 3-15 15,1-8-7-15,10 3-24 0,0-15-22 0,21 12-66 16,-32-39-107-16,56 14-322 0,-11-11-5 16,2-24 351-16</inkml:trace>
  <inkml:trace contextRef="#ctx0" brushRef="#br1" timeOffset="58136.6655">5873 8045 1330 0,'0'0'65'16,"0"0"-30"-16,0 0-9 0,0 0 2 16,0 0 9-16,0 0 3 0,0 0-4 0,0 0-6 15,0 0-11-15,0 0-9 0,-25 25-7 0,25-25 1 16,-23 42-2-16,11-8 11 0,-4 6-2 0,2 6 9 16,-2 1-6-16,3 6 3 0,1 0 3 0,3 11-29 15,2 2 21-15,2 5-24 0,-1 1 7 0,3-3 9 16,-1 1-14-16,-1-1 5 0,3 1-23 15,-5-11-10-15,14 0-35 0,-12-22-23 16,28 14-58-16,-23-51-64 0,39 60-63 0,-9-31-199 16,-3-31 114-16,28 19 366 0</inkml:trace>
  <inkml:trace contextRef="#ctx0" brushRef="#br1" timeOffset="58589.8669">6626 8806 828 0,'0'0'67'0,"-30"-26"-3"0,30 26 11 15,-30-16 11-15,30 16-3 0,-31-16-6 0,31 16-14 0,-30-14-5 16,30 14-6-16,-28-9-3 0,28 9-3 16,-28-2-3-16,28 2-4 0,-30 9-6 15,30-9-4-15,-34 19-6 0,34-19 0 0,-34 29-6 16,34-29 4-16,-39 47-5 0,20-17 2 0,-1 0-5 15,3 5 1-15,1-1-9 0,2-3 7 0,1-1-10 16,6-5 4-16,7-25-5 0,-4 35-1 0,4-35-1 16,15 25 1-16,-15-25 1 0,33 18-1 0,-8-17 1 15,3-1-2-15,6-5 1 0,3-6-1 0,4-4 3 16,2-5-2-16,-1-1 2 0,1-4-3 16,-5-1 2-16,0 0-2 0,-5-1 2 0,-3 1-1 15,-5-1 4-15,-2 3-4 0,-23 24 3 16,34-44-4-16,-34 44 4 0,28-39-5 0,-28 39 4 15,14-30-3-15,-14 30 3 0,0 0 1 0,0 0 1 16,0 0 0-16,0 0 1 0,0 0-1 0,0 0-3 16,0 0-1-16,0 0-2 0,0 0 0 0,-24 46-1 15,13-18 0-15,0 5-8 0,3 3-4 16,0 2-17-16,1-6-8 0,9 5-30 0,-2-37-20 16,14 53-40-16,-14-53-44 0,34 37-56 0,-34-37-85 15,25 2-140-15,14 15 131 0,-39-17 324 0</inkml:trace>
  <inkml:trace contextRef="#ctx0" brushRef="#br1" timeOffset="59183.7246">7249 8797 1324 0,'0'0'108'0,"0"0"-57"0,-30-10-6 0,30 10-6 16,0 0-10-16,0 0-9 0,-21 24-7 0,21-24 0 15,-16 32 2-15,16-32 7 0,-18 51-5 16,11-19 3-16,-2 1-6 0,0-1 1 0,1 0-7 16,-1-4 3-16,9-28-9 0,-15 44 3 0,15-44-4 15,-3 35 3-15,3-35-4 0,0 27 1 16,0-27-2-16,0 0 3 0,0 0-3 0,0 0 1 16,0 0 0-16,30 21-1 0,-30-21 2 0,0 0-2 15,35-25 1-15,-35 25-2 0,29-35 4 0,-29 35-2 16,30-48 3-16,-14 24-4 0,-2-6 3 15,2-2-4-15,0-5 4 0,-2 0-3 0,0 0 3 16,0 0-4-16,1 5 5 0,-3-1-4 0,0 6 4 16,-1 3-4-16,-11 24 4 0,18-39 0 0,-18 39 5 15,0 0 0-15,0 0 1 0,0 0-1 0,0 0 1 16,0 0 3-16,0 0-1 0,21 26 2 0,-21-1-7 16,-2 2 2-16,-1 2-7 0,-3 1 4 15,3-1-4-15,-3 6 4 0,5-5-4 16,-1-2 4-16,4-3-4 0,-2-25 2 0,9 33-3 15,-9-33 0-15,0 0 0 0,33 21 0 0,-33-21-1 16,36-3 2-16,-36 3 0 0,44-21 0 0,-18 3 1 16,5-5-2-16,0-5 4 0,0-2-4 0,-1 2 2 15,-4 0-2-15,-1 5 3 0,-25 23 0 0,41-46 5 16,-41 46-1-16,35-34 3 0,-35 34-4 16,27-23 1-16,-27 23-1 0,0 0 0 0,0 0 1 15,0 0 0-15,0 0-1 0,0 0-3 0,0 0-1 16,0 0-1-16,0 0 1 0,16 41-2 0,-16-41 1 15,0 41-3-15,0-41 4 0,-2 51-7 16,0-18 0-16,0 2-9 0,-1 4-1 0,3 2-12 16,0-8-4-16,5 2-16 0,-3-3-8 0,12 5-30 15,-14-37-22-15,27 62-59 0,-27-62-83 16,10 28-277-16,13-4 9 0,-23-24 369 0</inkml:trace>
  <inkml:trace contextRef="#ctx0" brushRef="#br1" timeOffset="59761.9028">8291 8854 1173 0,'0'0'89'0,"0"0"-31"0,-23 40 1 16,23-40-6-16,-16 39-2 0,16-39-6 0,-20 51 0 15,20-51-7-15,-16 49 1 0,7-24-8 0,6 3 0 16,-4 0-13-16,3 4 0 0,-1 0-8 0,0-2 2 15,-1-6-3-15,6-24-1 0,-7 43-6 16,7-43 1-16,-5 33-4 0,5-33 1 0,0 0-2 16,0 25 1-16,0-25-2 0,0 0-2 0,0 0 4 15,0 0-1-15,0 0 3 0,21-28 0 0,-21 28 1 16,23-52-3-16,-11 21 4 0,3 1-4 0,-3-2 6 16,2-1-4-16,-3-3 8 0,1 3-7 0,-1-2 6 15,-2-1-5-15,-2-4 3 0,0-1-5 16,0 1 5-16,0 1-6 0,2 4 4 15,3 0-6-15,2 5 4 0,4 2-4 0,-18 28 4 16,34-30-3-16,-34 30 2 0,35-9-2 0,-35 9 0 16,37 9 2-16,-37-9-1 0,39 19 2 0,-39-19-3 15,39 32 2-15,-39-32-2 0,45 35 3 0,-45-35-4 16,44 32 4-16,-44-32-2 0,35 33 1 0,-35-33-2 16,27 35 3-16,-27-35-3 0,16 34 2 15,-16-34-3-15,3 37 3 0,-3-37-3 0,-10 42 0 16,10-42-3-16,-30 46 2 0,30-46-2 0,-46 44 5 15,17-21-2-15,-3-2 4 0,-1 2-4 16,-4-2 4-16,-1 2-5 0,1 0 5 0,-2-4-4 16,4 2 4-16,3-3-3 0,2 0 4 0,3-3-2 15,2-1 2-15,25-14 0 0,-40 34 2 0,40-34-4 16,-30 32-16-16,30-32 30 0,-23 49-28 16,12-23 30-16,2 11-10 0,2 2-6 0,-2 10 4 15,-1 4-7-15,-3 7 3 0,-3 9-9 0,-3 3 7 16,-3 0-9-16,1 0 7 0,-4-3-21 0,1-7-2 15,2 5-38-15,-10-16-16 0,17 14-43 0,-21-33-93 16,29 19-184-16,-11-7-119 0,18-44 151 0</inkml:trace>
  <inkml:trace contextRef="#ctx0" brushRef="#br1" timeOffset="60496.3891">10088 8757 1141 0,'0'0'138'0,"0"0"-40"0,0 0-21 0,-30-34-9 16,30 34-11-16,0 0-12 0,0 0-8 15,-30-31-7-15,30 31-3 0,0 0-2 0,0 0-3 16,-30-6-2-16,30 6-3 0,0 0-5 0,0 0-2 15,-32 23-2-15,32-23 1 0,-21 37-2 0,10-9 9 16,-3 6-5-16,3 8 9 0,-1 7-9 0,0 2 4 16,4 1-6-16,0-8 1 0,4-6-6 0,4-4 1 15,4-10-6-15,-4-24 4 0,19 41-3 16,-19-41 2-16,34 21-2 0,-34-21 0 16,40 2-1-16,-15-9 0 0,2-9 2 0,1-5-2 15,8-9 4-15,-1-5-4 0,4-8 3 0,2-2-5 16,-1-6 7-16,3-2-6 0,-1 3 6 0,-4 5-6 15,-5 6 6-15,-3 4-3 0,-3 3 5 0,-6 4-4 16,-21 28 3-16,34-41-4 0,-34 41 0 0,0 0 0 16,26-24 0-16,-26 24-1 0,0 0 2 15,0 0 0-15,4 31 0 0,-8-3 1 0,-3 9-5 16,-3 6 6-16,-3 6-7 0,-3 7 8 0,0 1-8 16,0 4 6-16,1-2-8 0,0-8 1 15,8-6-15-15,4-6-7 0,8 0-22 0,2-14-12 16,14 6-41-16,-21-31-25 0,57 32-61 0,-57-32-68 15,69-14-156-15,-21 10-87 0,-9-26 248 0</inkml:trace>
  <inkml:trace contextRef="#ctx0" brushRef="#br1" timeOffset="60840.2065">11114 8596 1209 0,'-29'30'368'0,"-10"-33"-312"16,9 10-15-16,-5-4-1 0,6 10-2 0,-1-1-11 15,6 4-7-15,-3 2-11 0,27-18 0 16,-44 37-7-16,44-37 4 0,-34 35-4 16,34-35 2-16,-16 33-2 0,16-33 1 0,0 30-3 15,0-30 1-15,9 23-1 0,-9-23 3 0,28 19-1 16,-28-19 1-16,41 15-1 0,-41-15-1 0,44 8-1 16,-44-8 1-16,46 4-1 0,-46-4-2 0,45 2 2 15,-45-2 0-15,37 8 0 0,-37-8 2 16,26 16-2-16,-26-16 2 0,16 30 1 0,-16-30 2 15,7 34 0-15,-7-34 5 0,-1 46-4 0,-5-20 4 16,-3 0-6-16,-3 3 2 0,-2-3-5 0,-2 0 2 16,0 1-4-16,16-27 2 0,-37 44-3 0,37-44 1 15,-36 39-6-15,36-39 0 0,-30 26-9 16,30-26-6-16,0 0-16 0,-26 11-29 0,26-11-39 16,0 0-41-16,25-7-65 0,-29-22-100 15,13 5-169-15,25 10 19 0,-20-29 439 0</inkml:trace>
  <inkml:trace contextRef="#ctx0" brushRef="#br1" timeOffset="61184.0081">11305 8987 1405 0,'0'0'47'0,"-28"18"-35"0,28-18-1 0,0 0-3 15,0 0-2-15,0 0 3 0,30-10-1 16,-30 10-1-16,42-25-3 0,-15 5 4 0,5-1 1 15,0-5 9-15,3 7 1 0,-3-6 5 0,3 6-1 16,-6 1 3-16,1 0-5 0,-6 1-3 0,1 1-6 16,-25 16 6-16,32-27 5 0,-32 27 5 15,25-31-1-15,-25 31 0 0,16-34-5 0,-16 34 3 16,-2-26-1-16,2 26-2 0,0 0-5 0,-35-25-5 16,35 25-5-16,-38-5-3 0,38 5 0 0,-47 14-1 15,20-2 2-15,-1 6-4 0,1 7 5 0,-3 3-5 16,2 2 3-16,1 5-5 0,1 0 3 0,3 4-5 15,1 1 5-15,5 1-5 0,4-4 5 0,6-2-6 16,2-5-2-16,8-5-11 16,3 1-6-16,4-1-14 0,-10-25-2 0,34 40-12 15,-34-40-12-15,50 27-23 0,-50-27-21 0,67 10-53 16,-42-29-53-16,28 22-92 0,-7-8-179 0,-14-23 106 16,24 24 378-16</inkml:trace>
  <inkml:trace contextRef="#ctx0" brushRef="#br1" timeOffset="61527.79">12194 8609 1270 0,'0'0'137'15,"-43"-13"-66"-15,43 13-9 0,-33 11-13 16,33-11-11-16,-41 21-9 0,41-21 1 0,-46 32-5 16,46-32 2-16,-44 35-5 0,44-35 1 0,-37 41-5 15,37-41 2-15,-31 35-5 0,31-35 0 16,-17 30-3-16,17-30-1 0,-6 26-6 0,6-26-1 15,0 0-3-15,15 27 1 0,-15-27-1 0,0 0 0 16,39 14-1-16,-39-14 0 0,42 0 0 0,-42 0-1 16,46-4 2-16,-46 4-1 0,46-3 0 0,-46 3-1 15,39 1 1-15,-39-1 0 0,32 6 1 0,-32-6 1 16,0 0-2-16,32 19 2 0,-32-19-1 0,0 0 3 16,11 32-1-16,-11-32 3 15,-6 33-4-15,6-33 4 0,-16 43-5 0,16-43 2 16,-30 44-2-16,30-44 1 0,-39 44-3 0,39-44 2 15,-44 44-3-15,44-44 1 0,-41 40-7 0,41-40-4 16,-32 35-14-16,32-35-5 0,0 0-19 0,-32 20-20 16,32-20-34-16,0 0-57 0,0 0-98 0,0 0-284 15,0 0 56-15,0 0 321 0</inkml:trace>
  <inkml:trace contextRef="#ctx0" brushRef="#br1" timeOffset="62095.4764">13581 7996 1250 0,'0'0'80'15,"0"0"-42"-15,0 0-6 0,0 0-2 0,-11 46 0 16,11-46-9-16,-23 54 1 0,9-17-11 0,0 6 5 16,-2 1-4-16,2 7 7 0,-4-2-7 0,2 9 8 0,0 0 3 15,2 4-31-15,1-2 24 0,3 1-28 0,-1-2 7 16,4-5 9-16,4 1-11 0,1-6 2 0,7 2-23 16,0-12-11-16,15 7-35 15,-20-46-30-15,44 58-46 0,-44-58-44 0,59 26-79 0,-17-8-151 16,-17-29 112-16,28 22 312 0</inkml:trace>
  <inkml:trace contextRef="#ctx0" brushRef="#br1" timeOffset="62423.6854">14059 8574 772 0,'0'0'151'16,"-25"-16"-35"-16,25 16-14 0,-35-2-1 0,35 2-12 15,-39 12-14-15,39-12-11 0,-43 21-10 0,43-21-1 16,-41 30-8-16,41-30-3 0,-35 37-7 0,35-37-2 15,-27 39-9-15,27-39 1 0,-19 42-6 0,19-42 1 16,-9 41-7-16,11-16 0 0,-2-25-7 0,12 44 1 16,-12-44-5-16,29 45 1 0,-29-45-3 15,40 37 1-15,-13-21-2 0,1-5 2 0,4-2-2 16,5-6 0-16,-1-1 0 0,-1-6-1 0,1-4 2 16,-8-7 0-16,-1-6 1 0,-27 21-2 0,38-45 3 15,-22 15-4-15,-3 3 5 0,-3-3-5 0,-2 0 2 16,-5 2-4-16,-3 2 1 0,-7 1-6 15,7 25-2-15,-21-40-10 0,21 40-9 0,-32-30-14 16,32 30-12-16,-43-16-14 0,43 16-7 16,-46 1-5-16,46-1-7 0,-48 20-11 0,38 6-23 15,-15-17-26-15,25-9-83 0,-2 51-164 0,2-51 32 16,0 0 364-16</inkml:trace>
  <inkml:trace contextRef="#ctx0" brushRef="#br1" timeOffset="62673.6861">14893 7887 1184 0,'-48'21'272'0,"16"-16"-231"0,32-5-6 0,-53 28 2 16,30 2 1-16,-7 2-8 0,5 12 7 0,-5-2-3 15,9 15 6-15,-6-3-10 0,8 8 2 16,-1 0-15-16,6 10-11 0,-2 0 16 0,6 0-26 15,-1 0 18-15,2-1-8 0,4-4-11 0,0-6 7 16,3-1-15-16,0-9-10 0,11 6-44 0,-7-19 0 16,15 6-38-16,-17-44-40 0,29 57-83 0,-29-57-225 15,0 0-36-15,42 28 212 0</inkml:trace>
  <inkml:trace contextRef="#ctx0" brushRef="#br1" timeOffset="63111.2862">14461 8540 1223 0,'-46'-9'407'0,"46"9"-363"15,-27 13-33-15,27-13-5 0,0 0-1 16,0 0 2-16,25 24 4 0,-25-24 6 0,57 4 0 16,-15-8 2-16,4-4 1 0,13-1-3 0,-1-5 2 15,4 3-7-15,-2-1-3 0,-1 1-4 0,-4-3-16 16,-6 3 14-16,-3 1-14 0,-10 10 14 15,-10 0 4-15,-26 0 2 0,29 7 3 0,-29-7 5 16,0 0 14-16,0 0-13 0,0 0 8 0,-7 37-17 16,7-37-7-16,-36 32 0 0,10-15-3 15,-3 3 2-15,-4-1-2 0,-1 0 3 0,0 4-3 16,1 0 3-16,3-2-3 0,1 4 3 0,4-4-2 16,25-21 1-16,-31 35-2 0,31-35 0 0,0 0-2 15,-4 34 2-15,4-34-3 0,0 0 2 0,37 23-2 16,-37-23 2-16,52 5 0 0,-21-7 1 0,3 0 1 15,2-1 0-15,-1-1 0 0,-1 1 0 16,-4 3 0-16,-30 0 0 0,40 2 0 16,-40-2 1-16,0 0 0 0,27 15 2 0,-27-15 0 15,0 0 0-15,-2 29-2 0,2-29 2 0,-17 33-4 16,17-33-1-16,-38 49-5 0,14-24-1 0,-3 2-6 16,-3-5 1-16,3 3-7 0,3-6 0 0,24-19-10 15,-38 37-9-15,38-37-34 0,-24 25-35 0,34 2-86 16,-10-27-118-16,0 0-214 0,0 0 23 15,0 0 410-15</inkml:trace>
  <inkml:trace contextRef="#ctx0" brushRef="#br1" timeOffset="63705.1068">16237 8482 1349 0,'2'-25'141'15,"-16"1"-98"-15,14 24 3 0,-11-30-2 16,11 30-8-16,-9-25-3 0,9 25-9 0,0 0-2 16,0 0-7-16,-26-25-2 0,26 25-5 0,0 0-2 15,-28 9 1-15,28-9 0 0,-27 30 5 0,27-30 2 16,-35 57-10-16,15-20 30 0,1 8-26 0,-1 1 26 15,2 5-8-15,1-1-10 0,4-1 4 0,3-5-11 16,3 0 1-16,7-5-8 0,3-1 2 16,8-4-5-16,3-6 2 0,4-3-2 15,-18-25 2-15,53 28-2 0,-21-23 2 0,7-5-1 16,3-9 0-16,4-7-1 0,0-3 1 0,2-11 2 16,0-5-2-16,-2-6 4 0,-4-3-6 0,-4 0 5 15,-5 0-5-15,-8 2 4 0,-2 2-4 0,-9 1 5 16,-7 4-4-16,-3-2-9 0,-8 3 9 0,-3 2-9 15,-5 4 22-15,12 28-11 0,-36-38 7 16,36 38-15-16,-44-30-5 0,44 30-1 0,-46-11 0 16,46 11 2-16,-42 12 0 0,42-12-5 0,-38 36 0 15,24-6 2-15,-2-4-34 0,13 9 15 16,-6-8-49-16,23 6-14 0,-14-33-44 0,39 48-88 16,-39-48-166-16,46 19-113 0,9-1 156 0</inkml:trace>
  <inkml:trace contextRef="#ctx0" brushRef="#br1" timeOffset="63986.3869">17415 7851 1296 0,'-21'-40'178'0,"-2"8"-162"15,0 4 0-15,23 28 5 0,-39-42 12 16,39 42 3-16,-34-12-2 0,34 12-5 15,-34 12-2-15,34-12 5 0,-38 44 2 0,18-7 9 16,-7 3-6-16,4 13 4 0,-3 9-15 0,3 10 5 16,-2 0-11-16,4 8 7 0,-2 2-14 0,2-2 7 15,3 4-3-15,0-3-21 0,6-5 14 0,3-4-20 16,7-10-2-16,4-8-1 0,8-1-22 16,1-11-8-16,9 4-18 0,-4-16-18 0,12 7-30 15,-28-37-33-15,55 46-112 0,-55-46-33 0,44 9-103 16,-14 3-63-16,-30-12 309 0</inkml:trace>
  <inkml:trace contextRef="#ctx0" brushRef="#br1" timeOffset="64142.6729">16894 8630 1394 0,'0'0'230'0,"-28"-14"-94"16,28 14-39-16,0 0-39 0,0 0-24 0,0 0-20 15,0 0-8-15,0 0-1 0,43-11 0 0,-5 1-1 16,10-3-4-16,13-4-7 0,4-4-17 0,11-2-20 15,-5-12-41-15,23 31-166 0,-27-28-354 0,8 11 15 16,-10 2 214-16</inkml:trace>
  <inkml:trace contextRef="#ctx0" brushRef="#br1" timeOffset="64908.392">18311 8572 1389 0,'-19'-25'92'0,"19"25"-52"15,0 0-5-15,0 0 3 0,-4-32 2 0,4 32-3 16,0 0-2-16,0 0-5 0,0 0-7 0,0 0-6 16,0 0-5-16,0 0 3 0,0 25 0 0,0-25 7 15,-9 48-5-15,6-17 5 0,-6 6-8 16,0 6 6-16,-2-3-7 0,3 6 7 0,-3-4-10 15,2-1 2-15,0-3-10 0,2-2 3 0,2-6-6 16,5-30 3-16,-9 40-3 0,9-40 1 16,0 0-1-16,4 25 0 0,-4-25 1 0,0 0 0 15,0 0 1-15,0 0 2 0,0 0 2 0,14-35-2 16,-5 8 2-16,1-5-5 0,4-3 2 16,1-4-4-16,-1 1 5 0,-2 1-5 0,0-4 5 15,1 2-5-15,-2-1 5 0,-1 1-6 0,-1 2 5 16,2-1-4-16,-1-3-8 0,-1 0 21 0,2-1-24 15,-2 5 23-15,-1 9-11 0,3 3-3 0,-11 25 4 16,0 0-3-16,25-26 2 0,-25 26 0 0,0 0 1 16,0 0 0-16,28 32 0 0,-28-32 1 0,21 40-2 15,-21-40 2-15,27 50 9 0,-15-21-26 16,1 3 25-16,-1 2-25 0,1-3 12 16,1-1 3-16,2-2-3 0,1-3 3 0,-1 0-2 15,-16-25 3-15,36 46-2 0,-36-46 4 0,26 38-3 16,-26-38 2-16,16 30-3 0,-16-30 3 0,0 0-2 15,-5 35 1-15,5-35-1 0,-32 18 1 0,6-7-1 16,-6-3 0-16,-6 1-1 0,-1-2 2 0,1-1 0 16,-1-1 0-16,0-2 0 0,1 1 0 15,5-2 0-15,-1-1 1 0,2 1 1 0,4 2 1 16,1-1 3-16,27-3 1 0,-42 11-1 0,42-11 0 16,-29 26-2-16,29-26 0 0,-19 42-3 0,10-10 4 15,2 3-3-15,0 8 3 0,2 6-5 0,1 4 4 16,-1 5-7-16,1 2-10 0,-3 0 19 15,2 5-20-15,-4-5 16 0,-2-4-8 16,4-3-17-16,-3-7-8 0,6 0-21 0,-5-13-17 16,13 9-34-16,-4-42-38 0,7 57-92 0,-7-57-225 15,0 0-55-15,0 0 161 0</inkml:trace>
  <inkml:trace contextRef="#ctx0" brushRef="#br1" timeOffset="65848.6665">19067 8595 1246 0,'-12'-27'133'0,"12"27"-92"16,25-38-8-16,-25 38 24 0,26-39-19 0,-26 39 14 15,16-27-21-15,-16 27-1 0,0 0-5 16,0 0 20-16,0 0-18 0,0 0 7 0,0 0-11 15,-24 7-28-15,24-7 31 0,-34 43-28 0,11-17 32 16,-2 9-8-16,-3 1-4 0,-2 6 6 0,1 0-6 16,1 0 9-16,0-5-10 0,8 2 1 0,2-5-7 15,8-1-1-15,4-5-7 0,5 0 1 16,6-3-6-16,-5-25 3 0,23 37-2 16,-23-37 0-16,43 23 1 0,-17-18 0 0,4-7 0 15,7-3-1-15,6-7 1 0,1-8-2 0,2-2 3 16,-1-7-5-16,-5-1 2 0,-3-1-3 0,-5 3 2 15,-7-2-1-15,-4 1 5 0,-3 1-3 0,-7-2 4 16,-2-1-3-16,-6 1 3 0,-1 0-4 0,-6 0 2 16,-1 0-4-16,-4-5 1 0,-1 3-4 0,-5 2-6 15,1 4 23-15,14 26-21 0,-30-34 26 16,30 34-15-16,-26-19 1 0,26 19-1 0,0 0 1 16,0 0-1-16,-25-7 0 0,25 7-2 0,0 0 0 15,0 0-1-15,3 26 2 0,-3-26-1 0,0 0-14 16,23 32 14-16,-23-32-14 0,25 21 26 15,-25-21-10-15,34 19 11 0,-34-19-11 0,39 18 0 16,-39-18 1-16,40 11 0 0,-40-11 2 0,43 1 1 16,-43-1 1-16,42-7 1 0,-42 7 1 15,45-10-1-15,-45 10 0 0,39-7 1 0,-39 7-2 16,30-9-10-16,-30 9 8 0,0 0-12 0,25-7 9 16,-25 7 1-16,0 0 0 0,0 0 2 0,0 0 0 15,0 0-1-15,0 0 0 0,0 0 7 0,0 0-7 16,-6 33 3-16,6-33-5 0,-16 50 0 0,4-22 0 15,-4 0 0-15,0 7 0 0,-3 2 0 16,1-2 0-16,0 2 0 0,2-1 0 16,2-5 0-16,5 1 0 0,6-4 0 0,3-3 0 15,0-25 0-15,12 42 0 0,-12-42 0 0,27 25 0 16,-27-25 0-16,42 5 0 0,-10-9 0 0,2-6 0 16,6-9 0-16,-1-4 0 0,4-4 0 0,-2-1 0 15,-2 2 0-15,-2-3 0 0,-5 5 0 0,-4-3 0 16,-3 6 0-16,-25 21 0 0,39-40 0 15,-39 40 0-15,23-35 0 0,-23 35 0 0,12-25 0 16,-12 25 0-16,0 0 0 0,0 0 0 0,0 0 0 16,0 0 0-16,0 0 0 0,0 0 0 0,0 0 0 15,0 0 0-15,0 0 0 0,2 25 0 0,-2-25 0 16,-2 40 0-16,2-40 0 0,5 42 0 16,-5-42 0-16,8 46 0 0,-8-46 0 0,10 44 0 15,-10-44 0-15,13 42 0 0,-13-42 0 0,14 30 0 16,-14-30 0-16,0 0 0 0,30 28-2 0,-30-28-5 15,0 0 1-15,34 0 2 0,-34 0 3 0,0 0 6 16,26-31 3-16,-26 31-1 0,16-35-7 0,-16 35 0 16,16-48 0-16,-9 23 0 0,2-1 0 0,2-2 0 15,-1 0 0-15,3-2 0 0,1 0 0 16,0-2 0-16,4 2 0 0,-1-2-18 16,8-3-16-16,-2 0 1 0,9 5-43 0,-7-5-3 15,17 22-80-15,-29-25-89 0,27 24-298 0,-13 1-1 16,-27 13 241-16</inkml:trace>
  <inkml:trace contextRef="#ctx0" brushRef="#br1" timeOffset="66631.6443">20562 8528 1177 0,'0'0'36'0,"0"0"-8"31,9 44 8-31,-9-44 11 0,16 30 4 0,-16-30-2 0,27 30-2 0,-27-30-11 0,35 24-4 0,-35-24-4 15,50 14 2-15,-26-15 3 0,8 4 2 16,-5-8 0-16,5 1-1 0,-6-4-4 0,1 1-5 16,-27 7-8-16,44-25-5 0,-44 25-3 0,32-28-2 15,-32 28 3-15,18-30-1 0,-18 30 5 16,7-30-2-16,-7 30 2 0,-6-39-6 0,6 39-14 0,-14-32 27 16,14 32-31-16,-24-19 30 0,24 19-16 31,-32-16-2-31,32 16 3 0,-43-2 1 0,18 6-1 0,-1 3-16 0,-3 5 16 0,-1 6-17 15,-2 1 27-15,2 6-8 0,0 0 10 0,2-1-5 16,5 3-3-16,5 1 4 0,6 0-6 0,5 0 1 16,5-5-6-16,5 5 1 0,8-3-5 0,-11-25 4 15,34 42-3-15,-34-42 3 0,46 35-2 0,-18-24 1 16,4 0-2-16,2-3 1 0,3-4-1 0,-4-2 1 16,3-4 0-16,-1-2-1 0,-1-1 2 15,0-2-1-15,-1-2 1 0,1-1 0 0,-4-1-1 16,-2-1 0-16,-28 12 1 0,39-23-1 15,-39 23 3-15,29-25-1 0,-29 25 2 0,21-26-1 16,-21 26 0-16,0 0 0 0,21-32-2 0,-21 32 0 16,0 0 0-16,0 0-1 0,0 0 0 0,0 0 0 15,0 0 0-15,0 0 0 0,0 0 0 0,-3 37 0 16,3-37-2-16,-23 48-2 0,8-22-4 16,-1 4 5-16,2-2-2 0,2 4 4 0,0-6 0 15,3-1 1-15,9-25-2 0,-6 32 2 0,6-32-2 16,0 0 2-16,0 0-2 0,0 0 2 0,0 0 6 15,0 0-1-15,0 0 4 0,34-32 1 0,-23 4-10 16,1 1 0-16,-1-3 0 0,1-1 0 0,-1 3 0 16,-2-1 0-16,-2 1 0 0,0 2 0 15,-2 1 0-15,-1 0 0 0,-4 25 0 16,12-38 0-16,-12 38 0 0,14-30 0 0,-14 30 0 16,0 0 0-16,23-27 0 0,-23 27 0 0,28-8 0 15,-28 8 0-15,41-7-30 0,-12 1-35 0,11 10-26 16,-4-18-41-16,26 26-11 0,-16-24-1 0,35 28-41 15,-19-29-98-15,20 6-196 0,15 14 40 0,-17-24 384 16</inkml:trace>
  <inkml:trace contextRef="#ctx0" brushRef="#br1" timeOffset="67038.0045">22707 8010 1269 0,'-25'-19'140'0,"25"19"-99"16,0 0-20-16,0 0 5 0,0 0 4 0,-30 42 6 16,30-42 5-16,-30 56 11 0,7-22-6 0,9 8-2 15,-9 4-12-15,5 5 0 0,-3 3-12 16,3 3 4-16,-3 3 1 0,3 3-28 0,-3-5 20 15,3 0-27-15,2-8 7 0,0-3 7 0,6-5-12 16,3-3 0-16,3-4-14 0,2-5-13 16,8 6-25-16,-6-36-21 0,14 49-37 0,-14-49-41 15,21 26-62-15,-21-26-147 0,0 0-90 0,25-3 113 16,-31-25 345-16</inkml:trace>
  <inkml:trace contextRef="#ctx0" brushRef="#br1" timeOffset="67225.5328">22266 8635 1269 0,'0'0'215'0,"-46"-5"-95"0,46 5-32 0,0 0-23 16,0 0-20-16,-25 19-20 0,25-19-11 0,0 0-6 15,14 25 2-15,-14-25-1 0,36 11 2 16,-6-10-3-16,9-4-3 0,9-6-2 0,5-3-5 16,9-4-7-16,-2-7-18 0,13 4-29 0,-13-17-42 15,19 20-45-15,-27-31-45 0,26 35-90 16,-30-20-148-16,-2-5-16 0,14 23 217 0</inkml:trace>
  <inkml:trace contextRef="#ctx0" brushRef="#br1" timeOffset="67569.3541">23150 7964 1663 0,'0'0'73'0,"-43"44"-35"0,24-12 5 15,-4-2-4-15,3 7-3 0,-5 0-8 0,-1 9 4 16,-1-2-5-16,3 9 3 0,-3-1-7 0,0 1-11 15,-3 5-9-15,4 0-3 0,-1-5 0 0,2-2 0 16,4-1 0-16,0-8 0 16,5-5 0-16,2-4 0 0,5-4 0 0,9-29 0 15,-5 40 0-15,5-40 0 0,0 0 0 0,16 30 0 16,-16-30 0-16,0 0 0 0,38-2 0 0,-38 2 0 16,36-21 0-16,-36 21 0 0,44-33 0 0,-44 33 0 15,44-43 0-15,-44 43 0 0,39-37 0 0,-39 37 0 16,32-33 0-16,-32 33 0 0,0 0 0 15,30-28 0-15,-30 28 0 0,0 0 0 0,0 0 0 16,0 0 0-16,0 0 0 0,18 37 0 0,-18-37 0 16,4 44 0-16,-6-20 0 0,0 3 0 0,2 1-9 15,-3-2-19-15,6 4-16 0,-3-30-13 16,11 50-33-16,-11-50-33 0,26 42-68 0,-26-42-89 16,25-5-251-16,2 10 33 0,-27-5 303 0</inkml:trace>
  <inkml:trace contextRef="#ctx0" brushRef="#br1" timeOffset="68241.3268">23192 8653 1265 0,'-21'30'318'0,"-4"-18"-279"16,25-12-26-16,-26 35-5 0,26-35-1 15,-4 34-4-15,4-34 10 0,12 35 4 16,-12-35 9-16,32 28 0 0,-7-15 3 0,3-6-6 15,6-4-1-15,-2-3-3 0,3 0-2 0,1-7-1 16,-1 0-3-16,-3-2-3 0,0-1-5 0,-5-4-1 16,-3-1-3-16,-24 15 2 0,34-28 2 0,-34 28 4 15,21-31 1-15,-21 31 3 0,13-37-4 16,-13 37 0-16,3-36-5 0,-3 36-1 0,-2-37-3 16,2 37 1-16,-8-26-3 0,8 26 3 0,0 0-2 15,-32-25-1-15,32 25 2 0,-34 2-2 0,34-2 1 16,-48 23 0-16,22-4 1 0,-6 4-2 0,-2 4 3 15,-3 3-3-15,-2 7 5 0,0-2 2 16,0 4 8-16,7-6 0 0,6 8 3 0,6-8-9 16,6-1-1-16,9-4-8 0,5-28 2 15,9 39-2-15,-9-39 2 0,31 23-1 0,-4-18 1 16,5-5 0-16,9-7 0 0,5-6-4 0,1-9-5 16,7-1-4-16,-3-9-5 0,4-2 5 0,0-1 1 15,0 0 8-15,-6 5-1 0,-1-2 6 0,-5 4-4 16,-6 2 4-16,-2 1-3 0,-6 2 4 0,-29 23-3 15,42-39 2-15,-42 39-1 0,25-22 1 0,-25 22 4 16,0 0 6-16,0 0 4 0,0 0 1 16,0 0-4-16,0 0-8 0,0 0-1 0,-29 40-2 15,12-13 5-15,-3 2-4 0,1 3 3 16,-2 0-4-16,-2 7 3 0,0-2-2 0,-1 3 5 16,5-5-2-16,1 1 2 0,8-8-4 0,10-28 1 15,-13 38-4-15,13-38 2 0,0 0-1 0,0 0 0 16,0 0 0-16,0 0-1 0,32 9 0 15,-32-9 0-15,41-35 0 0,-16 9 0 0,1-8 0 16,3 1 0-16,-3-3 0 0,1 3 0 0,-4 3 0 16,2-2 0-16,-4 6 0 0,-2 1 0 0,-1 1 0 15,-18 24 0-15,30-39 0 0,-30 39 0 0,0 0 0 16,27-21 0-16,-27 21 0 0,0 0 0 0,0 0 0 16,12 33 0-16,-12-33 0 0,9 51 0 0,-4-19 0 15,1 1 0-15,1 4 0 16,0-1 0-16,5 1 0 0,0-6 0 0,12 6-75 15,-24-37-65-15,54 66-127 0,-54-66-352 0,45 42 40 16,-12-21 213-16</inkml:trace>
  <inkml:trace contextRef="#ctx0" brushRef="#br1" timeOffset="69038.303">992 10477 1310 0,'0'0'117'0,"0"0"-34"0,0 0-19 16,0 0-15-16,0 0-4 0,0 0-12 0,0 0-10 15,0 0-11-15,-4 25-5 0,4-25-7 0,-5 55 2 16,2-17-4-16,-1 7 5 0,1-1-5 0,-1 1 5 15,0 3-6-15,1-4 6 0,1 0-7 0,2-7 1 16,4-2-14-16,-1-8-9 0,8 1-26 0,-11-28-15 16,26 37-33-16,-26-37-44 15,41 14-84-15,-41-14-287 0,37-21 41 0,2 7 358 16</inkml:trace>
  <inkml:trace contextRef="#ctx0" brushRef="#br1" timeOffset="69210.207">854 10106 1604 0,'-41'0'76'0,"41"0"-34"0,-33 10-31 15,33-10-11-15,0 0-5 0,0 0-5 0,0 0-12 16,0 0-18-16,31 0-29 0,-31 0-36 0,61-8-74 16,-40-21-141-16,20 10-187 0,12 10 32 0,-16-28 475 15</inkml:trace>
  <inkml:trace contextRef="#ctx0" brushRef="#br1" timeOffset="69460.2394">1656 9847 1409 0,'-53'-4'108'15,"53"4"-63"-15,0 0-29 0,0 0-2 16,-9 30 1-16,13-3 9 0,-8 10 1 0,4 12 5 15,-5 4-12-15,1 7 2 0,-1 5-15 0,1 2-10 16,-3 3 20-16,2 6-22 0,0 0 19 16,-4 3-6-16,2-5-11 0,2-7 6 0,3-5-15 15,0-10-1-15,9 1-29 0,-7-12-13 0,14 5-33 16,-14-46-32-16,30 61-53 0,-30-61-62 16,29 14-152-16,-5-1-68 0,-24-13 312 0</inkml:trace>
  <inkml:trace contextRef="#ctx0" brushRef="#br1" timeOffset="69632.1402">1504 10564 1301 0,'-50'-23'138'0,"50"23"-26"0,-56-16-21 0,56 16-12 15,-29-7-15-15,29 7-20 16,0 0-21-16,0 0-12 0,0 0-11 0,0 0-2 16,0 0 0-16,45-23 0 0,-8 14-10 0,5-8-20 15,18 8-32-15,-5-21-57 0,27 30-96 0,-29-26-222 16,20 6-134-16,3 10 175 0</inkml:trace>
  <inkml:trace contextRef="#ctx0" brushRef="#br1" timeOffset="70210.3499">3022 10333 945 0,'0'0'312'0,"0"0"-225"0,-4-25-19 0,4 25-29 15,0 0 16-15,0 0-26 0,0 0 7 0,0 0-12 16,0 0-6-16,0 0 13 0,0 0-37 15,-2 29 34-15,1-3-29 0,-6 6 13 0,-1 3 7 16,-2 5-6-16,1 3 7 0,-2-5-5 16,4-1 4-16,0-3-7 0,7-6 0 0,0-2-8 15,0-26 1-15,11 39-5 0,-11-39 1 0,23 25-2 16,-23-25 2-16,32 5 1 0,-32-5-1 0,39-16 1 16,-15 6-1-16,3-11 1 0,3-4-3 0,0-5 4 15,0 2-5-15,-1-2 4 0,-5-2-4 16,-1 4 4-16,-3-2-3 0,-4 4 3 0,0-1-2 15,-16 27 2-15,25-46-4 0,-25 46 4 0,17-37-3 16,-17 37 2-16,0 0-1 0,16-26 0 0,-16 26 1 16,0 0 0-16,0 0-1 0,0 0 0 15,0 0 0-15,6 25-1 0,-6-25 4 0,7 42-3 16,-4-16 3-16,3 6-4 0,-3 0 5 16,1 1-2-16,-1 1 7 0,2-4-3 0,3 0 8 15,-1-4-6-15,3-1 3 0,-10-25-6 0,25 38 0 16,-25-38-2-16,30 20 0 0,-30-20-1 0,32 12 4 15,-32-12 2-15,34 0 1 0,-34 0 2 0,32-16 0 16,-32 16 0-16,28-31-2 0,-28 31 0 0,26-44-5 16,-17 21 1-16,0-4-4 0,-2 1 1 0,-5-1-3 15,2-1 1-15,-1-2-7 0,-1 0-3 16,1-3-12-16,3 5-6 0,-3-4-14 0,-3 32-19 16,16-49 18-16,-16 49-50 0,23-43 9 0,2 40-54 15,-21-29-62-15,33 34-99 0,-11-9-220 16,-26 7 93-16,50-9 426 0</inkml:trace>
  <inkml:trace contextRef="#ctx0" brushRef="#br1" timeOffset="70444.762">4114 10247 1269 0,'0'0'147'0,"0"0"-74"15,0 0-6-15,13-25-4 0,-13 25-7 0,0 0-9 16,0 0-19-16,0 0-14 0,0 0-6 0,3 27-6 15,-3-27-11-15,2 44 34 0,-2-9-22 16,-3 2 29-16,1 7-9 0,-4 2-11 16,3 1 1-16,-1-1-11 0,1-2 3 0,1-7-6 15,2-5 3-15,2-6-5 0,-2-26-2 0,9 39-13 16,-9-39-12-16,0 0-26 0,25 21-10 0,-25-21-28 16,28-21-51-16,9 17-118 0,-16-27-287 0,6-17 24 15,10 11 402-15</inkml:trace>
  <inkml:trace contextRef="#ctx0" brushRef="#br1" timeOffset="70616.662">4189 9778 1578 0,'0'0'115'0,"-32"14"-76"0,32-14-22 0,-27 7-13 16,27-7-7-16,0 0-14 0,0 0-24 15,0 0-28-15,0 0-24 0,0 0-29 0,0 0-35 16,46 14-68-16,-46-14-172 0,25-5-63 0,11 18 292 15</inkml:trace>
  <inkml:trace contextRef="#ctx0" brushRef="#br1" timeOffset="70836.988">4669 9655 1235 0,'-27'33'105'16,"27"-33"-36"-16,-25 39 15 0,25-39-6 0,-24 62-3 15,6-27-18-15,13 18-6 0,-6 0-15 0,7 7 4 16,-1-2-13-16,5 10 1 0,-3 1-13 0,1-2-13 16,0-2 14-16,2-5-23 0,0-7 17 0,4 3-15 15,3-8-5-15,1-11 1 0,7-4-13 16,-15-33-2-16,32 39-14 0,-32-39-15 0,40 19-15 16,-40-19-10-16,53-1-40 0,-40-29-67 0,31 19-136 15,-7-19-199-15,-12-19 51 0,21 19 469 0</inkml:trace>
  <inkml:trace contextRef="#ctx0" brushRef="#br1" timeOffset="71024.5241">5088 9666 1555 0,'0'0'96'0,"-14"47"-44"0,4-19-17 0,4 16 0 16,-1-1-6-16,4 13 8 0,-6 0-9 15,5 8 2-15,-3-4-12 0,2 3-1 0,0-3-14 16,-1-6-10-16,5-4 17 0,-3-3-29 0,4-4 12 15,-2-5-26-15,8 3-26 0,-10-16-33 16,18 13-61-16,-14-38-111 0,-3 25-326 0,3-25 49 16,0 0 362-16</inkml:trace>
  <inkml:trace contextRef="#ctx0" brushRef="#br1" timeOffset="71759.0672">6413 9813 1032 0,'-5'-29'216'16,"5"29"-181"-16,0 0-14 0,0 0 1 15,0 0 0-15,-27 14-3 0,27-14-5 0,-16 30 5 16,16-30 7-16,-17 59 14 0,4-30 4 16,10 13 7-16,-8-5-9 0,11 12 2 0,-7-3-13 15,7 10 5-15,-3-6-10 0,3 6-10 0,-2-5 22 16,4 0-28-16,-2-1 20 0,1 1-12 0,1-7-12 15,2-6 3-15,1-4-9 0,0-8 3 0,-5-26-4 16,11 41 3-16,-11-41-3 0,0 0 1 16,10 28-1-16,-10-28 0 0,0 0 0 0,0 0 0 15,0 0 3-15,0 0 0 0,6-32 2 0,-6 32-2 16,7-49 1-16,-2 15-4 0,-1 1 4 0,1-2-4 16,-1 0 4-16,-1 3-5 0,1 0 5 0,-1 2-4 15,3 7-13-15,-6 23 27 0,12-42-27 0,-12 42 26 16,23-33-11-16,-23 33-2 0,28-20 0 0,-28 20-1 15,36-3 0-15,-36 3 2 16,44 14-2-16,-19 0 3 0,1 3-2 0,1 5-12 16,1 2 28-16,-1 3-27 0,1 3 27 0,-5 1-12 15,0-1-5-15,-3 2 4 0,-1-4-4 0,-6 2 4 16,-5-4-3-16,-2-1 4 0,-6-25-2 0,-6 46 5 16,6-46-5-16,-26 37 3 0,26-37-3 0,-48 28 0 15,20-17-2-15,-2-6-1 0,-4-3-3 16,-1-4-4-16,4-3-3 0,-4-8-9 0,7 1-7 15,-2-7-16-15,30 19-26 0,-52-39-37 0,52 39-49 16,-41-48-84-16,45 22-262 0,-4 26 6 0,-12-46 293 16</inkml:trace>
  <inkml:trace contextRef="#ctx0" brushRef="#br1" timeOffset="72149.7511">7072 10469 1040 0,'-46'-14'185'0,"46"14"-100"0,0 0-26 16,0 0-21-16,0 0-11 0,0 0-3 16,0 0 8-16,0 0 10 0,28 22 3 15,-28-22-1-15,43 4-8 0,-13-2-7 0,-2-8-6 16,4 1-2-16,-3-2-3 0,-1 0-3 0,-3-2-1 15,-25 9-4-15,39-19 0 0,-39 19 2 0,0 0 1 16,32-34 0-16,-32 34 0 0,10-31-5 0,-10 31-1 16,7-37-5-16,-7 37-14 0,2-39 28 15,-2 39-27-15,-7-42 27 0,7 42-11 0,-16-39-3 16,16 39 2-16,-27-33-2 0,27 33 4 0,-30-18 2 16,30 18 4-16,-33 3-1 0,33-3-2 0,-43 25-3 15,17-4-7-15,1 7 5 0,0 6-4 0,2-2-9 16,5 1 26-16,2 4-25 0,6-2 22 0,3 0-11 15,7-3-6-15,3-5 1 0,8-1-11 16,-11-26-6-16,44 37-19 0,-14-32-20 16,16 6-46-16,-10-29-60 0,36 29-121 0,-22-16-280 15,21-13 27-15,17 13 369 0</inkml:trace>
  <inkml:trace contextRef="#ctx0" brushRef="#br1" timeOffset="72665.4362">8871 10196 1310 0,'0'0'86'16,"0"0"-24"-16,-5-32-3 15,5 32-4-15,0 0-4 0,0 0-9 0,0 0-11 16,0 0-10-16,0 0-9 0,0 0-7 0,-3 25-2 15,3-25 5-15,-11 44 1 0,7-14-9 0,-4 0 33 16,4 7-24-16,-1 0 28 0,3 5-10 0,-2-3-9 16,4 1 4-16,0-3-10 0,2-4 4 0,2-4-8 15,-4-29 2-15,16 37-6 0,-16-37 1 0,24 23-4 16,-24-23 2-16,34 7 0 0,-34-7 3 16,43-16-1-16,-19-4 0 0,5-4 2 0,1-6-8 15,0-9 7-15,2-1-9 0,-2-5 5 0,0 1-5 16,-2 2-10-16,-3 0 19 0,-4 1-22 0,-3 4 20 15,-2-1-12-15,-4 6-6 0,-1 2-2 16,-2 0-13-16,-2 5-6 0,-5-3-10 0,-2 28-18 16,3-33-15-16,-3 33-20 0,0 0-29 15,0 0-51-15,0 0-75 0,0 0-214 0,0 0 1 16,4 26 377-16</inkml:trace>
  <inkml:trace contextRef="#ctx0" brushRef="#br1" timeOffset="73837.4846">9458 10286 1344 0,'0'0'93'0,"0"0"-54"0,-13 31-23 16,13-31 8-16,0 0-23 0,0 0 19 0,13 23-1 15,-13-23 0-15,0 0 4 0,37 14-2 0,-37-14-2 16,48-3-6-16,-20-1-4 0,4-5-4 0,3 1-4 15,1-3-18-15,-4-1 35 0,0-2-34 16,-2-1 36-16,-4 1-9 0,-26 14 2 0,39-31 10 16,-39 31 0-16,23-34 0 0,-23 34-5 0,9-37-1 15,-9 37-6-15,-4-35-2 0,4 35-6 0,-19-33 2 16,19 33-4-16,-32-34 2 0,32 34-2 0,-42-21 1 16,42 21-1-16,-48-12 1 0,23 12-1 15,0 5 2-15,-1 4 1 0,-4 5 2 16,3 7 5-16,-1 5-1 0,-1 6 7 0,1 3-2 15,3 4 6-15,2 3-4 0,5 1-12 0,4-3 19 16,7 1-27-16,5-6 19 0,9 0-12 0,4-5-6 16,5-2 2-16,-16-28-2 0,51 39 0 0,-15-29-2 15,3-4-4-15,7-6-7 0,2-6-11 0,5-2-9 16,0-10-11-16,7 2-9 0,-5-14-24 0,9 13-15 16,-16-22-17-16,15 23-10 0,-17-19 7 15,11 14-13-15,-16-13 13 0,7 11-11 0,-16-7 7 16,5 13 14-16,-12-4 21 0,-25 21 27 0,31-23 28 15,-31 23 34-15,0 0 31 0,0 0 29 16,0 0 38-16,-35 0 12 0,35 0 18 0,-43 30-9 16,29-2-3-16,-18-14-3 0,18 18-47 0,-12-11 15 15,15 12-41-15,-8-5-1 0,10 6-1 0,-2-4-15 16,6 3 0-16,-2-5-10 0,5 2 1 16,0-7-8-16,2-23 3 0,2 41-5 0,-2-41 0 15,7 28-2-15,-7-28-1 0,0 0-3 0,0 0-2 16,0 0-1-16,28 18 0 0,-28-18 0 0,0 0-1 15,22-27 2-15,-22 27-2 0,21-40 3 0,-11 15-5 16,3-7 4-16,1 1-4 0,2-3 3 0,-2-5-4 16,2 6 7-16,-2-6-7 15,0 7-11-15,-1 1 28 0,-1-3-28 0,1 4 28 16,-3-1-13-16,3 4-5 0,-13 27 4 0,23-42-4 16,-23 42 5-16,16-23-2 0,-16 23 1 0,0 0-1 15,0 0 1-15,0 0 0 0,26-3 0 0,-26 3 1 16,0 0-2-16,27 19 2 0,-27-19-1 0,0 0 0 15,35 28-1-15,-35-28 1 0,34 18-1 0,-34-18 2 16,39 10-1-16,-39-10 1 0,41 7 2 16,-41-7 0-16,40 2 4 0,-40-2 0 0,45-3 0 15,-45 3-2-15,35-7-3 0,-35 7 0 0,0 0 6 16,0 0 4-16,0 0 5 0,0 0-1 0,0 0-1 16,18-27-3-16,-18 27 2 0,0 0 0 15,0 0 0-15,0 0-6 0,0 0-3 0,0 0-3 16,-29 12-2-16,29-12 1 0,-21 39-3 0,10-7 5 15,-1 1-2-15,0 3-6 0,1-3 27 16,2 4-24-16,2-3 23 0,4-1-11 0,1-5-7 16,2-3 2-16,0-25-5 0,9 32 2 0,-9-32-3 15,0 0 0-15,33 21 1 0,-33-21 1 0,36-11 0 16,-36 11 2-16,49-40 1 0,-19 11-2 0,4-4-1 16,0-8-1-16,1 3-9 0,-1 1 17 0,-1 1-20 15,-2 5 21-15,-3-1-8 0,-3 2-2 16,-1 7 3-16,-24 23-4 0,39-31 0 0,-39 31-2 15,0 0-2-15,27-8-1 0,-27 8 1 16,2 29 5-16,-6 1-4 0,-5 7 6 0,-3 7 9 16,-2 8-20-16,-4 7 20 0,-3 9-35 0,0 10 4 15,-2 6 10-15,-6 10-11 0,-3 2 29 0,0 8-39 16,-7-1 10-16,4-7 9 0,-2-4-22 0,5-18 51 16,5-9-16-16,4-16 2 0,7-6 12 15,4-13-9-15,12-30-6 0,-16 37 6 0,16-37 3 16,0 0 0-16,0 0 10 0,0 0-6 0,-10-29-1 15,8 1 6-15,4-5-1 0,-2-2 4 0,1-6-4 16,1 1-15-16,-2-4 19 0,0-2-24 0,2-7 14 16,0-7-6-16,3-5-4 0,6-6 0 15,3-1 0-15,3 0 0 0,6 3 0 0,2 11 0 16,2 4-8-16,-1 8 1 0,-3 7-19 16,2 9-12-16,-7 4-24 0,7 13-39 0,-16-17-60 15,30 36-128-15,-39-6-286 0,44-30 17 0,-5 30 337 16</inkml:trace>
  <inkml:trace contextRef="#ctx0" brushRef="#br1" timeOffset="74556.3388">12228 9840 758 0,'0'0'57'15,"3"-42"-44"-15,-3 42 29 0,7-36 19 0,-7 36 28 16,0 0 13-16,-2-33-1 0,2 33-4 0,0 0-7 16,0 0-18-16,0 0-19 0,0 0-6 0,-12 33-10 15,7-6 4-15,-6 1-4 0,6 14 0 16,-6-1-10-16,6 10 2 0,-4 2-11 0,4 3 8 15,-4-3-7-15,4 5 7 0,-4-5-8 0,5-2-11 16,-1-4 20-16,1 1-26 0,3-9 21 0,-1 1-12 16,2-6-8-16,2-6 3 0,-2-28-5 15,7 39 1-15,-7-39-2 0,0 0 0 0,0 0 1 16,21 24-1-16,-21-24 0 0,0 0 1 0,0 0 0 16,0 0 1-16,19-33 2 0,-19 33-4 15,13-39 1-15,-13 39-1 0,12-42 1 0,-12 42-1 16,9-44 3-16,-9 44-4 0,11-41 4 0,-11 41-3 15,14-35-13-15,-14 35 13 0,25-28-14 0,-25 28 27 16,31-21-13-16,-31 21 13 0,34-7-13 0,-34 7 0 16,37 0-1-16,-37 0 0 0,41 9-2 0,-41-9-12 15,41 12 27-15,-41-12-27 0,32 23 29 16,-32-23-14-16,24 26 0 0,-24-26 2 16,20 28-1-16,-20-28 1 0,7 34-1 0,-7-34 1 15,-7 44-2-15,-2-18 4 0,-7 1-4 0,-2-1 3 16,-3-1-3-16,-4-2 2 0,-3-4-2 0,-2 0 3 15,0-1-4-15,-2-7 1 0,0 1-3 0,4-7-3 16,-2-1-6-16,1-6-5 0,29 2-6 0,-46-19-7 16,46 19-3-16,-32-32-15 0,32 32-16 15,-14-48-24-15,14 48-22 0,2-56-39 0,23 37-46 16,-23-24-72-16,15 3-203 0,17 24 74 0,-22-26 378 16</inkml:trace>
  <inkml:trace contextRef="#ctx0" brushRef="#br1" timeOffset="74962.6817">12948 10333 1197 0,'-10'-35'248'16,"10"35"-177"-16,0 0-39 0,0 0 19 0,-4-34-3 15,4 34-7-15,0 0-4 0,0 0-5 0,0 0-2 16,0 0-5-16,0 0-4 0,-28-1-3 15,28 1-5-15,-20 35-12 0,6-11 28 0,0 8-24 16,-2 2 26-16,0 4-11 0,0 5-9 0,0-3 4 16,2-1-7-16,0-2 3 0,5-4-6 0,0-4 1 15,4-3-3-15,5-26 1 0,-5 39-4 16,5-39 2-16,0 0-3 0,0 0 1 0,0 0-1 16,0 0 1-16,26 14 1 0,-26-14-1 0,30-25 2 15,-30 25-3-15,45-54 3 0,-22 22-4 16,1-5 4-16,-1 3-4 0,-1-3 4 0,-5 2-2 15,-1 0 3-15,-1 0-3 0,-5 3 4 0,1 0-6 16,-6 6-7-16,-5 26 21 0,11-44-23 0,-11 44 23 16,7-35-12-16,-7 35 0 0,3-25 0 0,-3 25-1 15,0 0 0-15,0 0-4 0,0 0-5 0,0 0-5 16,0 0-11-16,32-21-8 0,-32 21-13 0,34-4-13 16,-4 10-39-16,-30-6-41 15,57-2-92-15,-57 2-200 0,37-21-78 0,-3 26 97 16,-34-5 413-16</inkml:trace>
  <inkml:trace contextRef="#ctx0" brushRef="#br1" timeOffset="75165.8057">13483 10196 1652 0,'0'0'92'0,"-28"24"-44"16,28-24-7-16,-25 25-13 0,25-25-8 0,-21 33-8 15,21-33-14-15,-14 50 28 0,8-20-25 0,1 1 25 16,2 6-10-16,-1 0-7 0,2 2 1 0,2-2-9 15,0-5 1-15,4 1-9 0,-1-8-2 16,-3-25-12-16,16 37-8 0,-16-37-13 0,27 16-10 16,-27-16-26-16,37-14-34 0,2 12-91 15,-30-32-212-15,21-1-131 0,4 2 79 0,-17-29 467 16</inkml:trace>
  <inkml:trace contextRef="#ctx0" brushRef="#br1" timeOffset="75337.7065">13513 9731 1540 0,'-31'-14'84'16,"31"14"-47"-16,-27-7-29 0,27 7-42 16,0 0-62-16,0 0-99 0,0 0-357 0,0 0 30 15,32-7 253-15</inkml:trace>
  <inkml:trace contextRef="#ctx0" brushRef="#br1" timeOffset="75978.4433">14452 10127 1269 0,'0'0'123'16,"-26"-7"-46"-16,26 7-9 0,-36-11-9 0,36 11-11 15,-48-5-3-15,22 5-8 0,-10 0-1 0,3 5-4 16,-6 2-4-16,1 9 0 0,0 0-2 0,2 7-1 16,-1 2-7-16,3 8 0 0,1 2-5 15,6 1-10-15,0 1 22 0,6 1-22 0,3-1 20 16,6 0-10-16,7-7-7 0,5-2 1 0,7-3-4 15,-7-25 2-15,28 35-2 0,-28-35 1 16,48 23-2-16,-18-21-2 0,4-6 0 0,3-3 0 16,2-7 0-16,0-3 0 0,-2-6 0 0,-1-2 0 15,-3-3 0-15,-1-2 0 0,-4-2 0 16,-1-1 0-16,-4 1-3 0,0 2 6 0,-4 0-7 16,-3 6 8-16,-1-1-4 0,-15 25 0 0,16-42 0 15,-16 42 0-15,5-23 0 0,-5 23 0 0,0 0 0 16,0 0 0-16,0 0-3 0,0 0-2 0,-34 26-3 15,20 6-6-15,-5 8 23 0,-4 10-18 0,-1 8 19 16,1 9-7-16,0 7-6 0,4 7 7 0,1 2-8 16,1-1 9-16,4 3-11 15,-1-4 11-15,3-2-10 0,2-5 9 0,1-7 6 16,-1-5-17-16,2-11 20 0,0-4-18 0,0-6 6 16,1-6 4-16,-3-5-5 0,1-5 0 0,8-25 0 15,-24 26 0-15,24-26 0 0,-28 7 0 0,28-7 0 16,-32-12 0-16,32 12 0 0,-32-43 0 0,18 14 0 15,0-7 0-15,5-4 0 0,0-4 0 0,4 0 0 16,5-4 0-16,4 2 0 0,3-3 0 16,3-4 0-16,3-1 0 0,4-4 0 0,5 1 0 15,4-1 0-15,4 3 0 0,6 4 0 0,-1-1 0 16,4 11 0-16,-3-1-13 0,4 8-18 0,-1-1-13 16,7 5-7-16,-5-9-24 0,16 17-27 15,-18-21-32-15,31 26-86 0,-32-33-94 0,17 15-202 16,7 9 34-16,-23-22 418 0</inkml:trace>
  <inkml:trace contextRef="#ctx0" brushRef="#br1" timeOffset="76353.4832">15052 9657 1500 0,'-30'-23'157'0,"30"23"-92"16,0 0-19-16,-3-28-4 0,3 28-6 0,0 0-2 15,0 0-1-15,0 0-3 0,0 0-9 16,0 0-1-16,-9 40-3 0,4-6 4 0,-6 8-2 15,-1 7-13-15,-4 8-6 0,0 4 0 16,-4 4 0-16,3 4 0 0,-5 0 0 0,1 1 0 16,0-3 0-16,3-3 0 0,0-10 0 0,4-1 0 15,4-9 0-15,2-5 0 0,5-8 0 0,3-2 0 16,0-29 0-16,9 35 0 0,-9-35 0 0,0 0 0 16,37 23 0-16,-37-23 0 0,44-7 0 15,-15-9 0-15,4-4 0 0,3-6 0 0,4-4 0 16,-4-2 0-16,-1 2 0 0,-3 2 0 0,-5 4 0 15,-3 3 0-15,-24 21 0 0,36-27 0 0,-36 27 0 16,0 0 0-16,28-12 0 0,-28 12 0 0,0 0 0 16,0 0 0-16,0 0 0 0,6 26 0 15,-6-26 0-15,0 39 0 0,0-39 0 16,-4 40 0-16,4-40 0 0,-2 30 0 0,2-30 0 16,0 0 0-16,13 32 0 0,-13-32-23 0,0 0-29 15,26 7-12-15,-26-7-28 0,34-17-45 0,10 17-84 16,-33-36-160-16,22 6-179 0,6 9 74 0,-17-23 456 15</inkml:trace>
  <inkml:trace contextRef="#ctx0" brushRef="#br1" timeOffset="76572.2694">15711 9699 1402 0,'4'39'118'0,"-17"1"-75"0,10 13 8 0,-10-2-1 15,10 11 6-15,-9-1-13 0,3 6 5 0,-7-1-14 16,3-1-10-16,-1-4 12 0,4-3-30 16,-1-8 14-16,4-6-14 0,3-2-11 0,3-5 2 15,2-5-10-15,-1-8-5 0,0-24-12 0,6 32-14 16,-6-32-31-16,0 0-33 0,37 25-249 0,-37-25-124 16,3-30-66-16,-3 30 292 0</inkml:trace>
  <inkml:trace contextRef="#ctx0" brushRef="#br1" timeOffset="76744.1639">15504 10062 1688 0,'0'0'183'0,"0"0"-125"0,0 0-29 15,0 0-14-15,0 0-12 0,30-4-1 0,-3-3-1 16,10 0-1-16,7 0-4 0,6-2-14 0,-1-3-26 16,10 12-54-16,-20-19-75 0,30 36-154 0,-16-20-272 15,-3 3 62-15,6 14 359 0</inkml:trace>
  <inkml:trace contextRef="#ctx0" brushRef="#br1" timeOffset="77197.3582">12431 11134 1140 0,'39'-19'219'15,"-39"19"-160"-15,52-35-5 0,-22 10 13 0,14 16 0 16,-5-8-6-16,12 10-13 0,-6-4-8 0,10 6-8 16,-1-2 0-16,10 3-4 0,2-1 1 0,12 1-4 15,5-3-2-15,12 0-5 0,14-3-1 0,9-6-4 16,17 0-4-16,12-2-6 0,7-3-1 0,7 0-4 15,4-2 4-15,-2 2-5 0,3 0 2 16,4 3-2-16,-3 4 1 0,-1 0-2 16,-3 4 3-16,-7 3-1 0,-7 1 1 0,-4 3-2 15,-10 5-5-15,-15-2-7 0,-5 3-8 0,-12-1-6 16,-4 5-10-16,-14-7-9 0,-4 9-19 0,-17-13-24 16,5 20-47-16,-33-30-77 0,20 18-244 0,-22 1-54 15,-34-5 193-15</inkml:trace>
  <inkml:trace contextRef="#ctx0" brushRef="#br1" timeOffset="78009.9966">18619 9433 1487 0,'0'0'127'16,"0"0"-85"-16,0 0-22 0,0 0-8 0,0 0-2 15,23-25 9-15,7 20 5 0,2-4-13 0,13 2 32 16,6 0-38-16,9 0 31 0,11 0-17 15,11 4-3-15,6-4 1 0,11 1-4 0,6 1-2 16,5 0-5-16,-1-1 0 0,5 3-3 0,-3-2-1 16,-1 1 1-16,0 1 0 0,3-1-2 0,-3 1 1 15,2-1-2-15,-3-3-1 0,-2 3 1 0,-3-3 0 16,-5 4-2-16,1-4 2 0,-3-2-1 0,-3 2 1 16,-2-2-3-16,-5 0 0 0,-4 1-4 0,-5-1-2 15,-6-2-3-15,-6 4-3 16,-11 0-2-16,-7 2-5 0,-13-2-8 0,-5 7-19 15,-30 0-17-15,27 3-30 0,-27-3-56 0,0 0-96 16,-34 16-284-16,2-9 50 0,8 16 292 0</inkml:trace>
  <inkml:trace contextRef="#ctx0" brushRef="#br1" timeOffset="78791.4512">16788 10495 1573 0,'-60'-23'363'0,"7"30"-322"16,3-1-19-16,13-3-5 0,10-1-6 0,27-2 2 15,0 0-6-15,0 0-7 0,0 0 0 0,0 0 0 16,0 0-8-16,0 0-17 0,0 0-14 0,0 0-20 16,0 0-38-16,15-27-78 0,29 36-250 0,-44-9-163 15,49-19 21-15,-17 26 504 16</inkml:trace>
  <inkml:trace contextRef="#ctx0" brushRef="#br3" timeOffset="133620.5738">1908 11561 791 0,'0'28'143'0,"0"-28"-106"15,0 0-18-15,0 0-12 0,-25 23 4 0,25-23 9 16,-2 26 9-16,2-26 5 0,-3 42 5 16,3-42-5-16,-4 59 5 0,-1-26-9 0,8 9-1 15,-3 2-15-15,4 13 6 0,-4 1-10 0,5 5 13 16,-5 2 9-16,2 4-31 0,-4-6 21 0,-1 3-30 16,-1-10 7-16,0-3 9 0,1-4-8 0,1-8 9 15,0-6-5-15,2-7 6 0,0-28-4 16,2 30 1-16,-2-30-3 0,0 0 2 0,0 0 4 15,0 0 5-15,0 0 2 0,7-25-2 16,-7-8-2-16,-2-2-10 0,1-16 3 0,1-6-9 16,1-6 8-16,1-2 10 0,0-2-27 0,-2 1 28 15,-4 0-25-15,1-1 7 0,-1-2 12 0,-1 0-11 16,2 1 13-16,1-1-11 0,0 0 10 0,6 4-12 16,4 3 7-16,5 6-10 0,6 7 7 0,6 3-7 15,5 4 7-15,4 5 8 0,5 5-32 0,2 7 33 16,1 4-33-16,-1 9 19 0,-2 5 3 15,-2 7-2-15,-2 5 0 0,-1 4 1 0,-4 7 21 16,-2 1-34-16,-3 8 33 0,-2 1-32 16,-5 6 9-16,-2 3 7 0,-5 6-7 0,-8 5 8 15,-8 3-8-15,-6 4 8 0,-12 3-7 0,-5 4 9 16,-9-2-8-16,-6-1 8 0,-3-3-8 0,-4-3 9 16,1-5-10-16,1-4 8 0,0-8-7 15,6-6 4-15,5-7-5 0,5-5-8 0,32-16-22 16,-43 12-28-16,43-12-59 0,0 0-103 0,0 0-146 15,11-30-125-15,-1-10 223 0</inkml:trace>
  <inkml:trace contextRef="#ctx0" brushRef="#br3" timeOffset="134495.7029">2885 11952 1196 0,'0'0'45'0,"-26"-7"-27"0,26 7 9 15,0 0-5-15,-37-18 14 0,37 18 11 16,-25-7-1-16,25 7-4 0,-30 3-9 0,30-3-10 16,-39 7-5-16,39-7 0 0,-43 23-2 0,43-23 6 15,-42 39-2-15,20-9 4 0,-1 2-3 16,4 8-16-16,-1 3 24 0,6 4-34 0,0-1 28 15,9-2-11-15,3-5-8 0,4-6 6 0,5-5-9 16,3-1 2-16,-10-27-4 0,47 38 2 16,-16-23-2-16,5-5 2 15,1-8-1-15,2-6 0 0,5-8 0 0,1-4-2 0,4-7 3 0,-3-7-4 16,-2-7 4-16,-5-5-8 0,-5 2 5 0,-7-6-7 16,-4 0-8-16,-7-2 28 0,-6 1-25 0,-6 3 28 15,-8 3-12-15,-5 3-5 0,-3 4 7 0,-6 4-5 16,-5 4 4-16,-3 5-4 0,-3 7 4 0,1 3-3 15,0 4 5-15,3 3 4 0,25 4 2 16,-39 6 1-16,39-6-3 0,-30 17-4 16,30-17-3-16,-16 27 1 0,16-27-3 0,0 31 3 15,0-31-4-15,23 30 3 0,-23-30-3 0,46 27 2 16,-14-20-1-16,3-2 0 0,4-3 1 0,2-2 0 16,1-4 0-16,1-1-2 0,-1 2 2 0,-1-3-3 15,-2 1 3-15,-3 1-1 0,-5 1 1 0,-6 3 0 16,-25 0-1-16,30 3 0 0,-30-3-1 15,0 0 2-15,0 0 0 0,0 0 1 0,0 0 0 16,-3 27 2-16,3-27-5 0,-23 39 5 0,7-15-1 16,-4 6 6-16,-1-2-1 0,-2 9-11 0,0-5 25 15,5 5-28-15,2-5 24 0,8-6-13 0,8-26-5 16,-11 41 0-16,11-41-2 0,3 26 2 16,-3-26-3-16,0 0 3 0,38 25-2 15,-38-25 0-15,42-2 1 0,-12-3-1 0,4-8 3 16,3-2-2-16,2-8 5 0,0-4-2 0,0-3 3 15,-4 0-4-15,1-5-14 0,-6 2 25 0,-2-1-26 16,-1 4 26-16,-9 4-10 0,-1 1-3 0,-17 25 3 16,20-35-1-16,-20 35 1 0,0 0 0 0,0 0 2 15,0 0-1-15,0 0-1 0,0 0-1 0,0 0-2 16,0 0-3-16,0 0-1 0,0 0 1 16,-7 25-1-16,7-25 5 0,-11 52-3 0,6-22 4 15,1 4-4-15,2-4-10 0,2-2 27 16,6-3-27-16,1-1 27 0,2 1-12 0,-9-25-4 15,24 39 2-15,-24-39-2 0,29 26 0 0,-29-26-1 16,37 12 1-16,-37-12 0 0,41-3 2 0,-41 3 0 16,37-19-1-16,-37 19 4 0,37-34 0 0,-21 9 3 15,-4-4-3-15,-1-10-14 0,-2 0 24 16,-2-5-27-16,0 2 25 0,-2 1-9 0,1 1-7 16,-3 1-4-16,-1 2-12 0,5 5-11 0,-5-3-18 15,10 10-18-15,-6-13-37 0,22 20-45 0,-25-31-80 16,33 26-206-16,-11 3-57 0,-11-6 228 0</inkml:trace>
  <inkml:trace contextRef="#ctx0" brushRef="#br3" timeOffset="135105.1698">4260 11971 1063 0,'-15'40'303'15,"15"-40"-250"-15,-12 27-15 0,12-27-6 16,0 0 2-16,21 25 2 0,-21-25-2 0,36 5-4 16,-36-5-3-16,49-2-2 0,-15-5-9 0,0-5 1 15,8-4-5-15,-5-4 4 0,6 1-3 0,-2-6 2 16,-1-1-3-16,-4-4-1 0,-4 0-5 16,-8 0 2-16,-24 30 1 0,27-42 8 0,-27 42 1 15,2-37 3-15,-2 37-5 0,-11-28-5 0,11 28-5 16,-23-27-1-16,23 27-3 0,-34-17 1 15,34 17-3-15,-39-4 0 0,39 4 0 0,-49 16-3 16,21-2 2-16,-1 9-4 0,-1 3 5 0,-4 11-6 16,3 6 8-16,-3 3-6 0,4 3 6 0,1 0-5 15,6-3 6-15,8-2-6 0,4-5-9 0,9-9 24 16,6 0-24-16,-4-30 24 0,24 31-11 0,-24-31-2 16,45 20 3-16,-15-20 1 0,7-6 0 15,4-8 2-15,1 0-5 0,4-12-13 16,2 1 24-16,-2-5-25 0,0 0 25 0,-1 7-9 15,-5-1-4-15,-4 4 4 0,-6 3-4 0,-30 17 3 16,41-23 0-16,-41 23-2 0,0 0 1 0,0 0 0 16,24-4 0-16,-24 4 1 0,0 0 0 0,4 23-1 15,-4-23 2-15,0 42-4 0,-4-12-10 0,-1 4 24 16,-4 1-33-16,2 4 15 0,-2-6-12 16,4 1-1-16,0-6 10 0,5-28 7 0,-4 35 2 15,4-35-2-15,0 0 1 0,0 0-1 0,0 0 0 16,0 0 2-16,30 13 0 0,-30-13 12 0,0 0 6 15,25-41 9-15,-25 41 4 0,19-55 1 0,-8 27-3 16,-6-11-15-16,4 2 18 0,-2-3-26 16,-1 1 14-16,1 2-14 0,0 0-6 0,0 4 0 15,2-2 0-15,1 3 0 0,1 0 0 16,1 6 0-16,1 1-3 0,-13 25-11 0,28-42-9 16,-28 42-9-16,39-28-9 0,-9 21-17 0,-3-9-38 15,21 23-71-15,-48-7-65 0,86-7-53 0,-47 14-235 16,14-18 55-16,27 25 355 0</inkml:trace>
  <inkml:trace contextRef="#ctx0" brushRef="#br3" timeOffset="135464.6115">6052 11901 1328 0,'0'0'105'0,"0"0"-34"0,0 0-14 16,0 0-13-16,0 0-13 0,0 0-14 15,-16 29-5-15,16-29-5 0,-5 32 7 0,5-32 1 16,-4 48 4-16,1-20-4 0,1 5-1 0,-2 3 7 16,4 1-31-16,-1-4 25 0,1-1-28 0,1-4 10 15,1-3 3-15,-2-25-12 0,5 40-8 0,-5-40-23 16,9 25-26-16,-9-25-31 0,0 0-47 0,36 21-83 16,-36-21-172-16,5-30-91 0,-5 30 251 15</inkml:trace>
  <inkml:trace contextRef="#ctx0" brushRef="#br3" timeOffset="135699.0054">6047 11515 1362 0,'-30'30'80'0,"30"-30"-56"0,-29 23-16 16,29-23-11-16,0 0-10 0,6 28-14 0,-6-28-13 15,28 19-25-15,-28-19-16 0,51 6-24 0,-22-17-26 16,20 9-46-16,-8-8-67 0,1-15-140 0,24 28 181 15,-29-27 203-15</inkml:trace>
  <inkml:trace contextRef="#ctx0" brushRef="#br3" timeOffset="135949.0425">6578 11717 818 0,'-11'27'180'0,"-21"-20"-53"0,18 17-11 16,-18-16-21-16,32-8-10 0,-46 31-17 0,46-31-8 15,-44 27-10-15,44-27-7 0,-35 26-12 0,35-26-4 16,-23 25-9-16,23-25-5 0,0 0-6 0,-11 26-4 15,11-26-3-15,0 0 1 0,16 25-2 0,-16-25 2 16,0 0-1-16,41 21 1 0,-41-21-1 16,44 9 1-16,-19-7-1 0,0 1 1 0,-1-1-1 15,1 1 0-15,-25-3 0 0,44 9 1 0,-44-9 0 16,32 14 1-16,-32-14 1 0,0 0 2 0,30 39 4 16,-30-39 3-16,4 37-5 0,-8-12-15 0,-4 1 23 15,-5 4-30-15,-3 2 29 0,-2-1-12 16,-3 5-7-16,0-3 2 0,-2 2-10 0,0-5-2 15,3 0-14-15,20-30-11 0,-28 46-28 16,28-46-25-16,-11 28-83 0,11-28-141 0,0 0-210 16,-7-25 41-16,4-8 466 0</inkml:trace>
  <inkml:trace contextRef="#ctx0" brushRef="#br3" timeOffset="136730.5192">7818 11744 1083 0,'0'0'28'0,"0"0"-13"0,-2-25 5 0,2 25 20 16,0 0 25-16,0 0 7 0,0 0-14 15,0 0-20-15,0 0-22 0,-25 27-3 0,25-27 4 16,-23 37 10-16,9-11 1 0,3 9 7 0,-3 2-7 16,4 5 3-16,-5 1-7 0,5 4 3 0,-4 3 5 15,3 1-32-15,-1-7 24 0,3-2-31 16,2-12 10-16,7-30 2 0,-4 39-4 0,4-39 2 15,0 0-3-15,0 0 1 0,0 0 1 0,30 8-1 16,-30-8 2-16,0 0-1 0,37-44 2 16,-21 16-4-16,0-9-11 0,2-5 28 0,1-2-28 15,-1-4 28-15,2 6-13 0,-4-2-5 0,-4 4 6 16,-1 3-6-16,-3 3 5 0,0 4-5 0,-1 2 4 16,-4 5-4-16,-3 23 2 0,9-37-2 0,-9 37 3 15,0 0-2-15,0 0 3 0,0 0 2 0,0 0 0 16,0 0 2-16,0 0-4 0,4 25 1 0,-4-25-1 15,0 49 3-15,0-21-2 0,-2 2 3 16,2 2-2-16,2 0 5 0,1-1-5 16,2 1 4-16,4-7-6 0,2 3 2 0,-11-28-5 15,35 37 3-15,-10-23-3 0,3-7 4 0,8-5 0 16,5-4 0-16,3-9 1 0,4 1-3 0,1-8 2 16,1-3-4-16,-2-5 5 0,-4 1-2 0,-3-3 7 15,-4 1-2-15,-5 3 5 0,-7 1-5 16,-25 23 1-16,35-39-4 0,-35 39 0 0,18-28-2 15,-18 28 0-15,0 0-2 0,0 0 4 0,0 0-1 16,0 0 2-16,0 0-1 0,0 0-2 0,0 0-3 16,0 0-2-16,-29 16 2 0,19 7-4 0,-4 12 5 15,-1 2-4-15,1 5 4 0,-2-1-10 0,4 1 0 16,1 2-3-16,1-4-33 0,8 1 17 16,-2-9-37-16,13 3-13 0,-9-35-29 15,25 51-56-15,-25-51-65 0,41 18-157 0,-8-10-97 16,-8-20 130-16,25 19 352 0</inkml:trace>
  <inkml:trace contextRef="#ctx0" brushRef="#br3" timeOffset="137105.5781">8825 11983 1372 0,'-26'23'25'0,"26"-23"-23"15,0 0 0-15,0 0 4 0,30 9 9 0,-30-9 7 16,41-5 7-16,-13 1-1 0,-1-6 2 0,6 3-7 16,-1-6-4-16,2 3-6 0,-4-3-4 15,-2 3 5-15,-28 10 11 0,46-27 4 0,-46 27 3 16,29-24-6-16,-29 24-3 0,16-25-4 0,-16 25 1 16,0 0-5-16,-4-35-3 0,4 35-5 0,-12-28-1 15,12 28-4-15,-25-32 1 0,25 32-3 0,-36-25 2 16,36 25-2-16,-42-21 1 0,17 14-1 0,-1 2-3 15,-3 5-1-15,1 3 3 0,-2 4 2 0,0 9 4 16,-2 5 4-16,0 4-2 0,0 9 6 16,0 1-4-16,4 9 4 0,-1 0-7 15,6 3 3-15,6-1-9 0,3 0-14 0,6-4 23 16,7-3-25-16,4-4 24 0,8-7-11 0,7 1-11 16,-18-29-4-16,51 38-16 0,-19-29-21 0,14 7-43 15,-12-25-58-15,33 27-118 0,-34-27-191 0,22-7-51 16,9 13 268-16</inkml:trace>
  <inkml:trace contextRef="#ctx0" brushRef="#br3" timeOffset="137496.258">9686 11746 1408 0,'0'0'108'0,"-37"-15"-59"0,37 15 0 16,-37-7-2-16,37 7-7 0,-34 6-15 0,34-6-8 15,-37 14-3-15,37-14 0 0,-43 28 0 0,43-28 3 16,-40 46-4-16,18-16 6 0,-1 1-3 0,2 5 6 16,0 1-3-16,0 3 5 0,1 1-6 0,2 1-14 15,3-2 20-15,4-4-25 0,4-3 21 0,5-6-10 16,2-27-7-16,5 37 1 0,-5-37-3 0,0 0 0 16,43 26 0-16,-43-26-1 0,55-5 1 15,-18-6 0-15,4-7 0 0,-1-6-2 0,5-10-7 16,-3-4 22-16,-1-6-21 0,-4 1 20 15,-3 1-9-15,-2 3-6 0,-6 1 5 0,-1 1-4 16,-7 3 4-16,-2 6-3 0,-6 3 7 0,-10 25-2 16,11-35 4-16,-11 35-4 0,0 0-5 0,0 0 0 15,0 0 0-15,0 0 0 0,0 0 0 0,0 0 0 16,-30 28 0-16,17-3 0 0,1 8 0 16,-4 4-13-16,2 6-12 0,-2-3-1 0,5 2-20 15,1-6-6-15,11 6-29 0,-1-42-71 0,15 67-60 16,-15-67-131-16,24 21-186 0,1-11 165 0,20-8 161 15</inkml:trace>
  <inkml:trace contextRef="#ctx0" brushRef="#br3" timeOffset="137996.3322">10623 11763 1059 0,'0'0'327'0,"-51"16"-242"16,51-16-16-16,-46 7-11 0,46-7-7 0,-52 12-12 15,24-3-9-15,-6-2-7 0,1 4 0 16,-5-1-3-16,5 3 2 0,-3 1-4 0,4 2 0 16,4-1-3-16,2 1 0 0,26-16-3 0,-41 30 2 15,41-30-4-15,-27 27-2 0,27-27-4 0,0 0-2 16,-10 30-3-16,10-30 1 0,0 0-1 0,23 31 0 16,-23-31 1-16,32 13 0 0,-32-13 0 0,47 5 1 15,-20-5-1-15,5 0 1 0,1-2-1 16,-1 2 1-16,0-2-1 0,-2 2 0 15,-1 2 1-15,-29-2-1 0,44 4-1 0,-44-4 2 16,30 9-1-16,-30-9 1 0,0 0-1 0,27 26 2 16,-27-26-2-16,3 30-15 0,-3-30 28 0,-7 39-29 15,7-39 24-15,-18 45-12 0,18-45-5 0,-28 46 1 16,12-21-3-16,16-25 0 0,-34 42-7 0,34-42-1 16,-26 35-10-16,26-35-8 0,0 0-29 15,0 0-26-15,-7 27-38 0,7-27-47 0,0 0-48 16,23-32-66-16,-9 2-165 0,23 14 124 0,-19-33 332 15</inkml:trace>
  <inkml:trace contextRef="#ctx0" brushRef="#br3" timeOffset="138402.6625">10937 11733 1490 0,'0'0'93'0,"0"0"-50"0,-36 35-6 0,36-35-9 16,-32 27-1-16,32-27-5 0,-35 37 1 0,35-37-3 15,-39 47 3-15,18-20-4 0,6 3 5 0,-2 0-3 16,4 0 4-16,-1 0-6 0,5 0 3 0,0-4-8 16,6 4-17-16,3-30 20 0,0 42-29 15,0-42 25-15,16 35-12 0,-16-35-1 0,28 20 1 16,-28-20-1-16,41 5 5 0,-15-7-1 16,5-7-1-16,0-1 1 0,3-6-5 0,0-7-11 15,-1 0 26-15,-2-1-27 0,-5-5 25 0,1 5-10 16,-6-1-4-16,-2-1 5 0,-1-1-4 0,0-1 3 15,0 0-3-15,-1 0 3 0,1-2-4 0,-2 2 4 16,0 1-2-16,0-1 2 0,1 2-4 16,1-1 4-16,-18 27-4 0,29-37 4 0,-29 37-2 15,0 0 0-15,0 0 0 0,0 0-2 0,0 0 2 16,0 0-1-16,17 25 3 0,-17-25-2 0,0 49 3 16,-3-17-5-16,-3 3 4 0,-2 4-4 0,0-2 4 15,-2-2-5-15,1-1 5 0,4-6-9 0,-1-2-3 16,6-26-13-16,4 37-6 0,-4-37-13 15,0 0-7-15,39 30-31 0,-39-30-26 16,35 2-39-16,-29-29-82 0,31 24-79 0,-9-11-200 16,-16-20 75-16,22 29 402 0</inkml:trace>
  <inkml:trace contextRef="#ctx0" brushRef="#br3" timeOffset="138699.5621">11586 11862 1056 0,'0'0'172'0,"-21"26"-83"0,21-26-18 0,-5 32-27 15,5-32-7-15,-4 44-9 0,6-18 1 0,-2-26-9 16,-3 50 1-16,3-50-4 0,-4 47 5 16,2-22 17-16,2 1-40 0,0-26 30 0,-1 46-34 15,1-46 11-15,0 28 11 0,0-28 2 0,0 0 4 16,0 0 6-16,0 0 2 0,0 0-2 0,0 0 1 16,0 0-8-16,0 0-5 0,7-31 1 15,-7 31-6-15,12-48-13 0,-3 18 28 0,0-7-29 16,3 0 25-16,-1 2-13 0,1-2-6 0,1-2 1 15,-1 2-6-15,0 0 3 0,3 2-4 0,0 1 5 16,5 3-3-16,-1-3 3 0,4 8-3 0,-1-1 1 16,-22 27-10-16,37-33-9 0,-37 33-16 0,26-14-15 15,-26 14-16-15,27 7-39 0,-27-7-62 16,30 18-165-16,-30-18-227 0,0 0 43 16,43 47 372-16</inkml:trace>
  <inkml:trace contextRef="#ctx0" brushRef="#br3" timeOffset="139168.387">12033 12158 1250 0,'0'0'234'0,"25"24"-191"0,-25-24 13 0,31 9 8 16,-31-9-7-16,48-3-15 0,-23-6-10 0,7 2-6 16,0-14-17-16,5 3 33 0,-3-5-33 0,3-2 25 15,-2-3-16-15,2 2-10 0,-3-6 1 0,0 4-3 16,-8-2 4-16,-3 2-4 0,-5 1 3 15,-6 3-3-15,-12 24 6 0,8-37 0 0,-8 37 4 16,-15-30-5-16,15 30-2 0,-30-23-5 0,30 23-1 16,-42-14-2-16,15 12 0 0,-1 4-1 15,-2 3 0-15,-2 4 1 0,2 5-1 0,-4 2 1 16,0 5-1-16,-1 4 3 0,-2 5-1 0,3 1-1 16,1 3-1-16,4 1 0 0,4-2 0 0,6-1 0 15,7-4 0-15,4 1 0 0,7-5 0 16,1-24 0-16,16 42 0 0,-16-42 0 0,39 25 0 15,-7-18-6-15,8 0-20 0,3-9-20 0,12 6-16 16,-9-15-33-16,19 17-24 0,-15-24-25 0,30 29-80 16,-27-34-65-16,23 9-228 0,2 14 71 0,-18-18 374 15</inkml:trace>
  <inkml:trace contextRef="#ctx0" brushRef="#br3" timeOffset="139574.6943">13159 12003 1288 0,'-41'-18'119'0,"41"18"-45"0,-49-19-9 16,49 19-14-16,-32-20-12 0,32 20-6 0,-27-16 0 15,27 16 0-15,0 0 3 0,0 0-6 16,-24-7-3-16,24 7-7 0,0 0-9 0,0 0-3 16,-20 32-1-16,20-32 4 0,-14 41 2 0,5-15 6 15,0 0 0-15,2 4-13 0,0 2 23 16,2-2-26-16,-1-4 20 0,6-26-12 0,-1 41-6 15,1-41 1-15,14 26-4 0,-14-26 1 0,28 11-1 16,-28-11 0-16,43-7 1 0,-15-7 1 0,6-7 1 16,1-6-4-16,4-11-8 0,0-6 20 15,2-6-19-15,-2-1 12 0,0-2-6 0,-2 2 0 16,-3 0 0-16,-3 0 0 0,-2 0 0 0,-4 3 0 16,-6-1 0-16,1 3 0 0,-8 2 0 0,-3 7 0 15,-6 2 0-15,-1 5 0 0,-2 30 0 0,-5-35 0 16,5 35 0-16,0 0 0 0,-27 2 0 0,27-2 0 15,-35 40 0-15,12-3 0 0,0 11 0 0,-4 12 0 16,2 3 0-16,1 2 0 0,6 2 0 16,2-5 0-16,5-1 0 0,4-8 0 15,7-3 0-15,6-8-25 0,9 0-24 0,5-8-31 16,19 1-10-16,-9-26-68 0,36 24-140 0,-20-28-269 16,12-1 11-16,11 6 333 0</inkml:trace>
  <inkml:trace contextRef="#ctx0" brushRef="#br3" timeOffset="139965.4627">14643 11923 1532 0,'29'-8'103'0,"-29"8"-52"0,0 0-22 16,0 0-7-16,0 0-8 0,0 0-1 15,0 0-1-15,-6 37-3 0,8-13 1 0,-5 3-8 16,1 6 2-16,-5-1-6 0,1 7-15 0,-2-4 29 16,-1 2-31-16,0 0 26 0,-4-5-12 0,8-3-13 15,-4-4-6-15,9 0-24 0,0-25-20 16,9 30-33-16,-9-30-43 0,0 0-73 0,27 1-140 16,-27-1-123-16,49-26 161 0,-40-14 319 0</inkml:trace>
  <inkml:trace contextRef="#ctx0" brushRef="#br3" timeOffset="140402.9586">14718 11561 1720 0,'0'0'45'0,"-25"10"-30"0,25-10-9 16,0 0-4-16,0 0-2 0,0 0-1 0,0 0-5 15,26 27-11-15,-26-27-12 0,32 14-14 0,-32-14-6 16,39 16-4-16,-39-16 5 0,45 21 6 0,-45-21 10 15,49 30 5-15,-49-30 6 0,50 38-3 0,-29-13 8 16,2 1 2-16,-3 3 10 0,-5 1 0 16,-2-2 7-16,-6 3 1 0,0 1 14 0,-7-5 9 15,5 3 17-15,-5-30 8 0,-7 51 12 16,7-51-1-16,-16 42 1 0,16-42-8 0,-21 32-26 16,21-32 26-16,-19 26-37 0,19-26 28 0,0 0-18 15,0 0-21-15,0 0 5 0,0 0-19 0,0 0 8 16,0 0 3-16,0 0 18 0,19-30-13 15,-1 2 14-15,10 3-17 0,-1-5-6 0,5-1 2 16,-1-3-5-16,3 2 5 0,0 1-4 0,-4 4 2 16,-2 1-3-16,-3 6 3 0,-25 20-1 0,39-29 2 15,-39 29-1-15,27-15 0 0,-27 15-1 0,0 0 0 16,0 0 0-16,0 0 2 0,0 0 4 0,0 0 0 16,15 30-1-16,-15-30-5 0,-1 44 0 0,-5-15 0 15,-1 2 0-15,-2 3 0 0,1-1 0 16,-5 1 0-16,3 1 0 0,-1-2-15 15,2-1-20-15,6 0 11 0,1-6-37 0,9 2 8 16,-7-28-41-16,23 37-44 0,-23-37-86 0,39-3-349 16,-13 6 51-16,-26-3 215 0</inkml:trace>
  <inkml:trace contextRef="#ctx0" brushRef="#br3" timeOffset="141265.0778">16390 11242 1406 0,'0'0'240'0,"0"0"-177"16,0 0-34-16,0 0-17 0,0 0-5 0,0 0 0 15,0 0 2-15,-9 28-3 0,9-28 2 0,-18 35-5 16,4-8 2-16,-6 10-2 15,-1 3 8-15,-2 6-1 0,0 7 12 0,-3 5-5 16,1 7 9-16,-4 7-7 0,6 8 9 0,0 1-11 16,4 0 10-16,3-6-4 0,4 3-22 0,6-11 14 15,6-9-23-15,9-7 7 0,5-9 6 0,7-10-7 16,8-9 3-16,8-7-1 0,6-9 0 0,4-11 1 16,5-8-2-16,3-9 2 0,3-9-4 0,2-9 6 15,-1-9-5-15,-3-8-3 0,1-6 20 16,-4-4-18-16,-1-1 18 0,-8-2-8 0,-5 0-7 15,-4 6 8-15,-8-1-7 0,-4 3 0 0,-5 3-1 16,-4 5 0-16,-4 2 0 0,-3 3 0 0,-1 4 0 16,-3 5 0-16,-1 8 0 0,-2 31 0 0,2-36 0 15,-2 36 0-15,0 0 0 0,0 0 0 0,0 0 0 16,-7 39 0-16,3-4 0 0,-1 17 0 16,-2 7 0-16,1 8 0 0,-1 6 0 0,2-1 0 15,3 0 0-15,4 0 0 0,3-7 0 0,8-8 0 16,4-6 0-16,8-11 0 0,2-3-7 0,8-12 13 15,2-4-21-15,8-7 22 0,4-10-1 0,1-4-3 16,1-11-3-16,-3-12 0 0,0-7 0 16,-7-8 0-16,1-12 0 0,-3-3 0 0,-2-5 0 15,0-3 0-15,-3-5 0 0,-2-2 0 16,-5-1 0-16,-6 6 0 0,-9-1 0 0,-5 6 0 16,-3 0 0-16,-8 2 0 0,-1 1 0 0,-2 0 0 15,-2 3 0-15,2 9 0 0,-2 5 0 0,4 9-12 16,5 29-35-16,-13-31-7 0,13 31-14 0,0 0-48 15,0 0-50-15,-5 40-108 0,5-40-226 0,-21 53 2 16,30-5 187-16</inkml:trace>
  <inkml:trace contextRef="#ctx0" brushRef="#br3" timeOffset="141733.8996">18244 11746 1366 0,'0'0'117'16,"-60"-18"-47"-16,35 13-10 0,-9-6-4 0,9 9-13 15,-5-1-11-15,4 10-8 0,-6 2-4 16,2 10 1-16,-4 2 0 0,2 11 4 15,-3 1 0-15,3 8 4 0,-3 3-7 0,3 5 4 16,0 0-8-16,0 3-13 0,7-7 20 0,6 1-23 16,6-9 17-16,6-5-9 0,7-7-8 0,0-25 2 15,23 35-4-15,-23-35 3 0,53 16-1 0,-21-16-2 16,9-7 0-16,3-9 0 0,9-7 0 0,2-7 0 16,7-7 0-16,-3-7 0 0,1-2 0 0,-2-3 0 15,-8 1 0-15,-2 8 0 0,-11-1 0 16,-7 4 0-16,-9 7 0 0,-1 4 0 0,-20 26 0 15,19-35 0-15,-19 35 0 0,0 0 0 0,0 0 0 16,0 0 0-16,0 0 0 0,0 0 0 16,-35 8 0-16,35-8 0 0,-36 46 0 0,17-11 0 15,-2 6 0-15,1 5 0 0,1 3 0 0,-3 2 0 16,7-3 0-16,2-4 0 0,6-2 0 16,7-12 0-16,9-5-35 0,-9-25-18 0,35 24-16 15,-35-24-35-15,69-5-45 0,-42-39-99 0,31 14-339 16,1-19 47-16,-3-15 279 0</inkml:trace>
  <inkml:trace contextRef="#ctx0" brushRef="#br3" timeOffset="141968.3077">19197 10909 1699 0,'-25'9'88'15,"25"-9"-42"-15,-27 44-18 0,19-11-1 0,-5 6-10 16,2 7 2-16,3 5-8 0,-5 5-8 0,6 2 21 15,0 8-22-15,-2 0 18 0,4 8-7 0,-7 2-12 16,3 2 4-16,-4 1-17 0,1-3 9 16,-1-1-16-16,-2-8-1 0,0-3-13 0,-2-11-8 15,6 6-21-15,-7-8-26 0,18 4 3 0,-19-27-64 16,28 15-76-16,-9-43-222 0,-20 28-71 0,20-28 218 16</inkml:trace>
  <inkml:trace contextRef="#ctx0" brushRef="#br3" timeOffset="142171.4657">18756 11680 1699 0,'0'0'125'0,"-41"34"-63"0,41-34-19 16,-30 23-13-16,30-23-10 0,0 0-13 0,0 0-4 16,0 0-1-16,30 23 1 0,-30-23-1 0,53-11 2 15,-14-1 0-15,5-8-3 0,6-8-1 0,3-4-13 16,9-4-15-16,0-5-24 0,7 9-35 15,-14-17-47-15,19 26-58 0,-35-30-76 0,29 23-185 16,-17 0-25-16,-12-12 179 0</inkml:trace>
  <inkml:trace contextRef="#ctx0" brushRef="#br3" timeOffset="142390.2456">19675 10858 1319 0,'-34'30'296'0,"34"-30"-219"16,-30 14-23-16,30-14-10 0,-25 33-10 0,9-6-8 15,4 8 0-15,-7 6-7 0,3 8 4 0,-4 5-5 16,1 6-9-16,-1 7 20 0,1 9-18 0,-1 1 14 16,1 8-8-16,-4 3-15 0,0 0 7 0,-2-2-14 15,-2 1 9-15,-1-4-15 0,-2-4-10 16,7-3-6-16,-4-6-19 0,10-7 19 16,1-15-15-16,9-4-8 0,7-44-32 0,3 60-99 15,-3-60-34-15,25 23-83 0,-25-23-213 0,28-23 79 16,8 16 339-16</inkml:trace>
  <inkml:trace contextRef="#ctx0" brushRef="#br3" timeOffset="142796.5554">19245 11608 1462 0,'-70'-2'171'0,"70"2"-72"16,-40 11-36-16,40-11-16 0,0 0-23 0,0 0-10 15,-14 26-7-15,14-26-3 0,28 14 1 16,-2-8 3-16,10-6 0 0,8-2 0 0,8-7 0 15,10-3-3-15,7-7-1 0,5 1-3 0,6-3 2 16,1-2-4-16,1 3 3 0,-3-1-3 0,-1 4 2 16,-3 1 1-16,-8 0 1 0,-10 5-2 15,-11 4 1-15,-13 4-4 0,-33 3 2 0,25 2 1 16,-25-2 1-16,0 0 1 0,-25 26 0 0,0-5 3 16,-10 0-5-16,-11 6 7 0,-9 4-1 0,-2 3 8 15,-5 1-1-15,4 2 4 0,-4 0-6 0,5-2-3 16,2-1-9-16,8-2 0 0,4-8 0 0,11 1 0 15,32-25 0-15,-33 28 0 16,33-28 0-16,0 0 0 0,0 0 0 0,40 18 0 16,-6-22 0-16,5-3 0 0,7-5 0 0,5-1 0 15,6-1 0-15,-2 0 0 0,0 7 0 0,-6 0 0 16,-8 5 0-16,-4 4 0 0,-8 3 0 0,-29-5 0 16,39 27 0-16,-39-27 0 0,9 40 0 0,-9-40 0 15,-16 50 0-15,0-20 0 0,-7 0 0 0,-9 7 0 16,0-6 0-16,-9 4 0 0,0-3 0 15,1-2 0-15,-3 0 0 0,4-11 0 0,2 4 0 16,0-10 0-16,7-1-53 0,-2-12-29 0,32 0-60 16,-55-11-125-16,55 11-347 0,-28-15 47 0,28 15 246 15</inkml:trace>
  <inkml:trace contextRef="#ctx0" brushRef="#br3" timeOffset="143374.8054">17041 12792 1277 0,'0'0'79'0,"-28"-16"-39"0,28 16-12 16,0 0 2-16,-5-34 6 0,5 34 4 0,0 0 3 16,26-31-1-16,-26 31 1 0,29-21-7 15,-29 21 2-15,42-16-4 0,-14 10 0 0,8 6-3 16,6 0 3-16,12 2-1 0,4 2 0 0,16 3-3 16,6-4-5-16,12-3-5 0,11 0-4 0,8 0-4 15,10-3-3-15,3-4-5 0,10 0-4 0,10-4 0 16,3-7 0-16,3 3 0 0,1-6 0 0,-4-2 0 15,-4 0 0-15,1-4 0 0,-8 6 0 16,-5 0 0-16,-12 3 0 0,-13-1 0 0,-14 8 0 16,-17 1 0-16,-12 1 0 0,-11 2 0 0,-17 2 0 15,-6 3 0-15,-29 2 0 0,0 0 0 16,26-2 0-16,-26 2 0 0,0 0 0 0,0 0 0 16,0 0-21-16,-30 2-25 0,30-2-7 0,-46 2-19 15,46-2-20-15,-55 2-32 0,55-2-89 0,-55 14-233 16,55-14-93-16,-39 5 99 0</inkml:trace>
  <inkml:trace contextRef="#ctx0" brushRef="#br3" timeOffset="147472.8859">21350 10675 295 0,'-32'23'60'0,"-7"1"22"0,-3 10 7 0,-2 4 28 15,-8 3 14-15,6 15 13 0,-12-10-3 16,15 23 4-16,-17-9-43 0,18 15-11 0,-12-2-8 16,16 9-43-16,-5-8 9 0,13 7-38 0,3-8-7 15,11-6 5-15,11-8-14 0,7-6 7 0,14-7-10 16,7-7 1-16,12 1-33 0,1-10-6 0,15 13-23 16,-7-21-18-16,20 15-21 0,-16-26-52 0,21 1-167 15,0 1-102-15,-19-26 121 0</inkml:trace>
  <inkml:trace contextRef="#ctx0" brushRef="#br3" timeOffset="148051.1123">21359 11589 1207 0,'-33'5'22'16,"33"-5"-17"-16,-34 0 3 0,34 0 14 0,0 0 8 15,-37 7 7-15,37-7-4 0,0 0-10 0,-23 30-4 16,23-30-1-16,-18 37 6 0,18-37 0 0,-12 48 3 16,6-22-11-16,4 4-1 0,2 0-11 15,2 0 1-15,5-4-7 0,2 2 4 0,-9-28-5 16,29 41 4-16,-29-41-3 0,40 25 2 16,-40-25-1-16,46 7 1 0,-21-9 0 0,0-3-1 15,-25 5 2-15,48-22-1 0,-48 22 1 0,42-28-1 16,-42 28 2-16,37-38-3 0,-37 38 4 0,32-43-4 15,-32 43 5-15,22-42-5 0,-22 42 4 0,14-39-3 16,-14 39 3-16,3-33-2 0,-3 33 2 0,-2-25-2 16,2 25 2-16,0 0-2 0,-5-26 2 0,5 26-1 15,0 0 1-15,0 0 0 0,0 0-1 16,0 0-1-16,0 0-3 0,0 0-1 16,0 0 2-16,0 0 1 0,0 0 0 0,0 0 3 15,25 12-1-15,-25-12 0 0,0 0-1 0,34 21 2 16,-34-21-3-16,0 0 2 0,31 37-2 0,-31-37 2 15,16 37-4-15,-16-37 5 0,13 48-5 0,-10-22 3 16,-1 2-3-16,-2 2 4 0,0 2-6 0,-3 3 7 16,-3-5 2-16,3-2 13 0,3-28 4 15,-11 37 10-15,11-37-2 0,0 0 0 0,0 0-3 16,0 0-6-16,0 0 0 0,0 0-3 0,0 0 2 16,5-35-5-16,4 7 2 0,4-6-9 0,3-6 3 15,3 3-9-15,1-2 5 0,3-1-7 0,-2 3 5 16,0 1-6-16,-1 1 4 0,-1 2-5 15,-1 1 4-15,3 4-6 0,-21 28-1 16,39-48-9-16,-39 48-4 0,39-30-9 0,-39 30-8 16,35-22-17-16,-12 18-15 0,-23 4-22 0,48-9-51 15,-48 9-65-15,52-10-49 0,-26 10-212 0,-26 0 44 16,53 7 332-16</inkml:trace>
  <inkml:trace contextRef="#ctx0" brushRef="#br3" timeOffset="148488.6934">22606 11015 832 0,'-25'24'155'0,"25"-24"-72"16,0 0-24-16,-10 34 9 0,10-34 1 0,0 0 7 15,-2 24-11-15,2-24-7 0,10 30-14 0,-10-30-5 16,22 36-8-16,-22-36 2 0,37 42 16 0,-12-17-37 15,-25-25 26-15,53 49-40 0,-25-19 5 0,0 1 3 16,-3 3-6-16,-5-1 4 0,-6 3-4 0,-7 1 4 16,-7 3-6-16,-5 6 10 0,-8 1-2 0,-6 3 7 15,-8-3-4-15,-5 1 8 16,-5-4-7-16,-2-2 7 0,-3-3-6 0,1-2 2 0,0-7-11 16,4-4 3-16,2-10-7 0,6-5-3 0,29-11-14 15,-46-4-22-15,46 4-39 0,-32-37-58 16,32 37-103-16,-5-53-283 0,10 2 35 0,10 9 194 15</inkml:trace>
  <inkml:trace contextRef="#ctx0" brushRef="#br3" timeOffset="148691.8175">22298 10997 1762 0,'0'0'38'16,"0"0"-19"-16,0 0 0 0,48 25 8 0,-16-22 8 15,8-3-3-15,6-3-11 0,2-3-10 16,5-4-6-16,2-1-5 0,4-1-5 16,1-4-9-16,4 2-12 0,-4-9-25 0,9 11-39 15,-16-20-47-15,23 30-80 0,-37-35-127 0,18 21-163 16,-1 6 39-16,-17-17 359 0</inkml:trace>
  <inkml:trace contextRef="#ctx0" brushRef="#br3" timeOffset="149613.828">23068 11598 942 0,'7'-34'76'0,"-7"34"-16"0,0 0 16 16,0 0 14-16,0 0 3 0,0 0-14 15,0 0-19-15,0 0-19 0,-33-16-12 0,33 16-2 16,-27 13-1-16,27-13 4 0,-35 26 1 0,35-26 3 16,-37 44-3-16,21-14 3 0,-6-4-9 0,6 4 0 15,0-1-12-15,6-3-1 0,3 0-9 16,7-26 1-16,-4 44-5 0,4-44 1 0,11 34-2 16,-11-34 2-16,25 21-1 0,-25-21 2 0,37 9-1 15,-37-9 1-15,48-7 0 0,-22-6-2 0,4-1 3 16,-1-7-3-16,-1 0 3 0,0-4-4 0,2-5 1 15,-1-3-5-15,-3-2 3 0,-1-4-4 0,-4 2 7 16,-3 2-4-16,-6 1 6 0,-1 6-4 16,-6 2 5-16,-5 26-3 0,0-41 2 15,0 41-1-15,-10-30 1 0,10 30-1 0,0 0 1 16,-25-24-1-16,25 24 2 0,0 0 0 0,-27-4 0 16,27 4 1-16,0 0-1 0,0 0-1 0,-28 27-1 15,28-27 2-15,-5 26-3 0,5-26 3 0,5 26-1 16,-5-26-1-16,0 0-1 0,36 30 2 0,-36-30-1 15,38 11 0-15,-38-11 0 0,47 5-1 16,-47-5 1-16,46 2 0 0,-46-2-2 0,42-4 1 16,-42 4 2-16,34-3-3 0,-34 3 2 0,25-4 0 15,-25 4 0-15,0 0 0 0,0 0 2 16,0 0 0-16,0 0 3 0,0 0 3 0,0 0 2 16,0 0-1-16,0 0-2 0,0 0-3 0,0 0-3 15,0 0-1-15,0 0 0 0,0 0 0 0,0 0-2 16,0 0 2-16,1 27-2 0,-1-27 3 15,-12 42-3-15,5-15 3 0,0 4-4 0,-2 3 3 16,4-1-2-16,-1-1 4 0,3-8-3 0,3-24 4 16,-4 39-4-16,4-39 2 0,0 0-2 0,20 27 0 15,-20-27 0-15,24 1 0 0,-24-1 2 0,32-10-1 16,-32 10 1-16,39-25-1 0,-39 25 1 0,43-40-1 16,-20 15 1-16,2-1-2 0,-4-3 3 15,-2 3-4-15,-3 0 5 0,-16 26-3 0,29-43 6 16,-29 43-3-16,24-37 3 0,-24 37-3 15,16-26-1-15,-16 26-2 0,0 0 0 0,11-30 0 16,-11 30 0-16,0 0 1 0,0 0 3 0,0 0 1 16,0 0 0-16,0 0 0 0,0 0-5 0,0 0-1 15,0 0-1-15,-11 26 1 0,4-3-1 0,0 11 1 16,0-1-4-16,-4 4 0 0,3 2-10 16,-5-2-1-16,6 2-12 0,-2-9-3 0,8 3-39 15,1-33-15-15,3 39-37 0,-3-39-71 0,0 0-127 16,34 5-204-16,-34-5 50 0,44-30 339 0</inkml:trace>
  <inkml:trace contextRef="#ctx0" brushRef="#br3" timeOffset="149801.3563">24186 10860 1307 0,'-39'21'273'16,"19"3"-231"-16,-1 5-26 0,3 6 7 0,-1 4-6 15,3 6 2-15,-2 3-16 0,2 1 4 0,0 2 12 16,4 4-29-16,1-4 27 0,1 5-27 16,3-3-2-16,-4-3-6 0,6 4-31 0,-8-15-27 15,19 19-77-15,-24-33-87 0,11 12-262 0,10 3 25 16,-3-40 282-16</inkml:trace>
  <inkml:trace contextRef="#ctx0" brushRef="#br3" timeOffset="150145.1666">24016 11661 1227 0,'0'0'51'0,"0"0"-30"16,-13 25 1-16,13-25 8 0,0 0 3 0,27 14-2 15,-27-14-1-15,30-7-2 0,-30 7 2 0,43-23-3 16,-43 23 1-16,47-39-5 15,-47 39 9-15,52-39 4 0,-52 39 5 0,46-40-6 16,-46 40-10-16,30-35-16 0,-30 35-2 0,12-25 0 16,-12 25 5-16,0 0 1 0,-9-26 2 0,9 26-5 15,0 0-1-15,-31-11-3 0,31 11-3 0,-34 7 0 16,34-7-2-16,-39 18 2 0,39-18-1 0,-37 33 2 16,37-33-5-16,-34 46 4 0,18-21-6 15,4 4 5-15,-1 1-4 0,3 2 3 0,3 0-5 16,0-2-1-16,5 0-16 0,2-30-13 0,2 49-33 15,-2-49-23-15,19 35-54 0,-19-35-86 0,0 0-274 16,46-3 10-16,-46 3 234 0</inkml:trace>
  <inkml:trace contextRef="#ctx0" brushRef="#br3" timeOffset="150504.6035">24981 10833 1291 0,'-37'2'72'0,"37"-2"-18"0,-36 39-3 0,17-4 0 15,-15 5-18-15,-1 19-1 0,-15 8-11 0,-1 12 0 16,-9 2 31-16,3 16-17 0,-7-6 19 0,6 15-10 16,-6-4-29-16,4 4 5 0,-4-4-23 0,4-11 11 15,0-1-3-15,5-5-20 0,9-11 15 0,7-9-33 16,14-7-23-16,-2-21-47 0,29 19-116 15,-32-34-193-15,28 4-125 0,4-1 58 16,-2-25 478-16</inkml:trace>
  <inkml:trace contextRef="#ctx0" brushRef="#br3" timeOffset="151098.4407">24195 12420 1141 0,'-2'-30'90'0,"2"30"-27"0,0 0 1 15,0 0 12-15,0 0-2 0,0 0-16 0,0 0-20 16,0 0-16-16,-39-2-10 0,39 2-1 0,-41 27 1 16,15-6 7-16,-4 0 2 0,1 13 9 0,-6-3-2 15,3 13 5-15,-4-5-8 0,5 5 0 16,2-5-13-16,8-7 0 0,5-6-10 0,16-26 1 16,-16 39-6-16,16-39 3 0,0 0-3 0,16 31 2 15,-16-31 0-15,30 6 1 0,-30-6 0 0,43-6 0 16,-17-1 1-16,1-3-2 0,-1-1 2 15,1-1-2-15,-27 12 1 0,42-20 0 0,-42 20-2 16,27-7-1-16,-27 7 0 0,0 0 1 16,0 0-1-16,0 0 2 0,0 0-4 0,-18 37-4 15,18-37-9-15,-33 43-1 0,15-12-7 0,-5-2 4 16,3 4-7-16,-6-5 1 0,5 6-13 0,-4-11-3 16,11 7-4-16,14-30-45 0,-15 38-44 0,15-38-98 15,0 0-259-15,0 0 31 0,0 0 326 0</inkml:trace>
  <inkml:trace contextRef="#ctx0" brushRef="#br3" timeOffset="151457.85">24315 12718 1379 0,'0'0'41'0,"0"0"-29"0,0 0 4 15,0 0 7-15,0 0 4 0,0 0 1 0,0 0-2 16,37 7-4-16,-37-7 0 0,45-21 2 0,-45 21 1 16,51-34-4-16,-25 13-4 0,3-2-10 0,-1-1-3 15,-5-1-5-15,-23 25 3 0,36-41-2 0,-36 41 4 16,14-24 6-16,-14 24 8 0,0 0 3 16,-11-27 5-16,11 27-5 0,0 0-4 15,-37-12-3-15,37 12-2 0,-39-2-4 0,39 2-1 16,-44 11 1-16,44-11-3 0,-48 19 2 0,21-3-1 15,3 3 2-15,-5 4-2 0,4 5 4 0,1 4-4 16,1 2 4-16,3-3-7 0,2 1 2 0,4-2-5 16,4 2 1-16,3-2-3 0,5-2 2 0,4-4-5 15,-2-24-3-15,19 41-13 0,-19-41-14 0,39 28-35 16,-39-28-26-16,55 18-64 0,-55-18-98 16,48-21-259-16,-15 15 0 0,-4-17 279 0</inkml:trace>
  <inkml:trace contextRef="#ctx0" brushRef="#br3" timeOffset="151723.5153">24751 12646 1512 0,'0'0'86'0,"-27"-4"-27"0,27 4-7 0,0 0-10 16,-26 2-18-16,26-2-10 0,0 0-6 0,-34 33 3 15,34-33 4-15,-30 46 5 0,10-20-5 0,3 10 0 16,-1 1-9-16,-2 3 3 16,3-1-4-16,3-4 3 0,1-3-4 0,8-6 1 15,5-26-8-15,7 34 0 0,-7-34-5 0,28 12-3 16,-3-15-4-16,0-10-9 0,12-1-19 0,-1-19-35 16,22 13-64-16,-21-36-128 0,18 14-269 0,5-2 7 15,-5-11 291-15</inkml:trace>
  <inkml:trace contextRef="#ctx0" brushRef="#br3" timeOffset="160790.4168">24498 13371 180 0,'-29'34'82'0,"29"-34"2"0,0 0 16 0,-33 37 5 15,33-37-1-15,-22 24-6 0,22-24-8 0,-19 25-3 16,19-25-4-16,0 0-3 0,0 0-10 0,-23 25-8 16,23-25-14-16,0 0-14 0,0 0-10 0,0 0 0 15,0 0-1-15,0 0 1 0,0 0-3 16,0 0-4-16,0 0-5 0,25 15 3 0,-25-15 1 16,0 0 0-16,28-5 2 0,-28 5-3 15,0 0-2-15,34-16-1 0,-34 16 1 0,0 0 2 16,31-17 3-16,-31 17-2 0,0 0 2 0,34-28-3 15,-34 28 0-15,20-27-2 0,-20 27-1 0,21-33-2 16,-21 33-1-16,21-37-4 0,-21 37 2 0,21-43-3 16,-21 43 2-16,29-49-4 0,-29 49 2 0,33-40-4 15,-33 40 3-15,32-39-5 0,-32 39 5 16,30-35-5-16,-30 35 3 0,27-27-2 0,-27 27 2 16,0 0 0-16,32-33 1 0,-32 33-2 0,0 0 1 15,26-30-2-15,-26 30-16 0,0 0 36 0,22-27-35 16,-22 27 34-16,0 0-15 0,19-31-2 15,-19 31 8-15,11-30-2 0,-11 30 5 0,9-34-4 16,-9 34-2-16,10-35-4 0,-10 35 3 0,11-35-4 16,-11 35 2-16,10-39-4 0,-10 39 3 15,9-37-2-15,-9 37 2 0,9-30-3 0,-9 30 1 16,7-30-1-16,-7 30 3 0,9-30-2 0,-9 30 2 16,5-30-2-16,-5 30 3 0,7-30-1 0,-7 30 3 15,9-31-1-15,-9 31-1 0,9-39-3 0,-9 39 3 16,9-39-4-16,-9 39 3 0,7-30-3 0,-7 30 3 15,2-31-3-15,-2 31 3 0,0-30-2 0,0 30 2 16,0-29-2-16,0 29 4 16,-2-30-2-16,2 30 4 0,2-33-3 0,-2 33 5 15,2-32-2-15,-2 32 3 0,1-31-4 0,-1 31-1 16,4-39-4-16,-4 39 2 0,11-46-3 0,-4 16-9 16,0 0 8-16,-2 2-8 0,2 0 28 0,-2 1-16 15,1 3 17-15,-3-3-16 0,3-1-4 0,-3 0 3 16,-1 2-3-16,0-3 3 0,-1 1-3 15,1 2 3-15,0-2-3 0,0 1 4 0,-2-1-6 16,0 3 6-16,-2 1-4 0,0-3 3 0,-1 3-2 16,3 24 3-16,-9-48-2 0,9 48 2 0,-13-44-1 15,13 44 2-15,-14-44-4 0,14 44 2 16,-10-44-3-16,10 44 2 0,-11-49-3 0,7 22 3 16,1 1-3-16,-1-1 4 0,3 1-5 0,-3 0 5 15,2-4-4-15,-1 1-13 0,1 3 25 16,-2 0-26-16,1-1 26 0,-1-1-7 0,1 0-5 15,1 1 5-15,-1 1-3 0,3 26 6 0,-11-46-2 16,11 46 4-16,-11-44-4 0,11 44 0 0,-12-40-4 16,12 40 3-16,-14-36-4 0,14 36 2 0,-16-33-1 15,16 33 0-15,-16-32 0 0,16 32 1 0,-20-31-2 16,20 31 3-16,-21-27-3 0,21 27 2 0,-19-30-1 16,19 30 2-16,-16-30-3 0,16 30 2 15,-15-35-2-15,15 35 4 0,-10-40-2 16,10 40 5-16,-9-39-3 0,9 39 1 0,-5-43-1 15,5 43 0-15,-4-45-3 0,4 45 2 0,-5-44-3 16,5 44 2-16,-7-43-3 0,7 43 4 0,-9-37-1 16,9 37 2-16,-14-35-3 0,14 35-13 0,-18-28 12 15,18 28-12-15,0 0 27 0,-35-35-12 16,35 35 11-16,-27-20-12 0,27 20-2 0,0 0 3 16,-34-26-3-16,34 26 2 0,0 0-1 0,-26-25 0 15,26 25 0-15,0 0 0 0,0 0 0 0,-25-24 1 16,25 24-1-16,0 0 0 0,0 0 0 0,0 0-3 15,0 0-8-15,0 0-13 0,0 0-17 0,0 0-38 16,0 0-24-16,0 0-50 0,0 0-82 16,0 0-81-16,27 14-191 0,-27-14 81 15,24 21 345-15</inkml:trace>
  <inkml:trace contextRef="#ctx0" brushRef="#br3" timeOffset="173639.9464">2163 14391 653 0,'0'0'147'15,"-27"-14"-120"-15,27 14-16 0,0 0-3 0,-26-25 6 16,26 25 11-16,0 0 4 0,-38-26 2 0,38 26-7 16,-31-18-1-16,31 18-1 0,-36-19 4 15,36 19-3-15,-39-25-2 0,39 25 8 0,-42-32 1 16,42 32-7-16,-50-44 1 0,23 18-21 0,3-4 1 16,-1-3-4-16,-2-6 7 0,3 2 17 0,-10-9-25 15,4 4 41-15,-4-8-25 0,9 3 4 0,-1-1 2 16,8 1-19-16,2-1 6 0,5 1-2 0,3 4 10 15,4 1-6-15,-1 0 7 0,7 3-10 0,-1-8 20 16,6 8-3-16,-1-10 8 0,4 1-10 0,-1-1-7 16,4-4-18-16,8 3 10 0,2 3 9 0,2-1-29 15,1 4 32-15,-1 2-31 0,2 2 13 0,-3 1 7 16,3 4-7-16,-1 5 3 0,-1 5-6 16,-25 25 2-16,41-28-3 0,-41 28-1 0,0 0-1 15,28 2 2-15,-28-2 2 0,7 24 2 0,-5 1 4 16,-2 7-5-16,-3 6 5 0,-6 10-9 0,-5 5-9 15,-8 12 28-15,-4 11-26 0,-8 3 25 0,-3 9-4 16,-2-4-15-16,-5 3 13 0,1-3-6 0,4 6 20 16,0-7-6-16,9 3 18 0,0-10 4 15,7-4-28-15,4-10 16 0,6-2-30 0,11-9 3 16,6-11 5-16,8-5-6 0,-12-35 1 0,39 36-5 16,-7-27 3-16,11-9 2 0,10-11 0 0,7-12 4 15,11-19-16-15,10-6-22 0,4-19-9 16,16 7-64-16,-16-26-19 0,27 23-92 0,-29-22-180 15,9 2-59-15,11 18 183 0</inkml:trace>
  <inkml:trace contextRef="#ctx0" brushRef="#br3" timeOffset="174001.0068">3195 12876 760 0,'0'0'247'0,"0"0"-195"16,0 0-42-16,0 0-8 0,-23 35 0 0,16-10 4 16,-4 9 16-16,3 6-9 0,-5 6 16 0,1 7-23 15,-2 0 14-15,1 3-7 0,-1-1 10 0,3 3 2 16,-1 0-17-16,5 2 1 0,0-2-13 16,3 2 7-16,3-4-8 0,-5-12-17 0,8 5-33 15,-5-12-8-15,10 6-26 0,-9-19-18 0,11 3-54 16,3-1-235-16,-12-26 49 0,0 0 347 0</inkml:trace>
  <inkml:trace contextRef="#ctx0" brushRef="#br3" timeOffset="174360.4327">2953 13405 944 0,'-43'35'328'0,"17"-32"-271"15,26-3-21-15,-27 22-15 0,27-22-1 0,0 0-3 16,-14 28-5-16,14-28-9 0,0 0-3 0,0 0-3 15,33 28 0-15,-33-28 1 0,50-4 1 0,-15-6 2 16,4-8-2-16,6-6-5 0,1-13-25 16,12 3-31-16,-8-22-50 0,19 17-54 0,-21-24-45 15,17 13-81-15,-6 10-90 0,-22-22 216 16,21 34 166-16</inkml:trace>
  <inkml:trace contextRef="#ctx0" brushRef="#br3" timeOffset="174719.8648">3661 12852 916 0,'-11'40'112'16,"11"-40"-36"-16,-28 39-7 0,28-39-4 0,-27 46 4 16,27-46-15-16,-26 52-6 0,12-25 1 0,3 10-38 15,-3-2 30-15,3 7-30 0,-5-5 13 0,4 9 7 16,-4-7-8-16,4 1 2 0,-4-4-9 0,7-1-1 16,0-3-7-16,5-2 4 0,4-30-5 0,-1 42 3 15,1-42-8-15,5 39 1 0,-5-39-4 0,11 29 4 16,-11-29 0-16,0 0 0 15,26 30-3-15,-26-30-1 0,0 0-2 0,25 9 1 16,-25-9 1-16,0 0-1 0,28-12 3 0,-28 12-2 16,25-23 4-16,-25 23-3 0,28-32 3 0,-28 32-2 15,29-44 1-15,-29 44-2 0,30-47 1 0,-14 19-2 16,0 5 3-16,-16 23-4 0,28-41 4 0,-28 41-3 16,25-25 1-16,-25 25-3 0,0 0-2 15,25-8-4-15,-25 8-1 0,0 0-2 0,0 0-1 16,21 28 3-16,-21-28-4 0,9 37-2 0,-2-9-7 15,-7-3 1-15,2 5-5 0,-4-2 5 0,2 3-2 16,-2-4 5-16,4 3-7 0,-2-30 0 16,3 42-19-16,-3-42-16 0,16 25-25 0,-16-25-23 15,29 16-29-15,-29-16-29 0,35-9-49 0,-7 14-144 16,-17-35 118-16,30 27 242 0</inkml:trace>
  <inkml:trace contextRef="#ctx0" brushRef="#br3" timeOffset="178954.074">4276 13535 530 0,'0'0'179'0,"0"0"-68"16,-25 3-48-16,25-3-13 0,0 0 1 15,0 0 7-15,-9 25 3 0,9-25-2 0,0 0-11 16,0 0-11-16,0 0-13 0,0 0-3 16,0 0 1-16,0 0 4 0,0 0 2 0,30 9-3 0,-30-9-4 15,0 0-6-15,30-25-1 0,-30 25-7 0,25-19-1 16,-25 19-5-16,25-21 4 0,-25 21-5 0,0 0 3 15,23-25-3-15,-23 25 1 0,0 0-1 0,14-30 2 16,-14 30 0-16,3-30 0 0,-3 30-3 16,-1-39 3-16,1 39-7 0,-4-40 9 15,4 40-4-15,-5-41 3 0,5 41-3 0,-11-38 4 0,11 38-1 16,-14-28 8-16,14 28 9 0,0 0 4 16,0 0 6-16,-28-11-9 0,28 11-5 0,0 0-10 15,-29 33-1-15,15-8-6 0,-4 10 4 0,-1 6-2 16,0 8 14-16,-4 0-2 0,3 1 13 0,-1-1-6 15,3-1 5-15,0-6-11 0,6-2 2 16,3-8-10-16,6-4 0 0,3-28-8 0,8 37 3 16,-8-37-4-16,39 16 1 0,-5-16 0 0,7-3-1 15,10-13-7-15,9-9-14 0,11-3-22 0,0-16-36 16,21 9-49-16,-21-30-96 0,33 15-187 0,-11-4-88 16,-10-17 191-16</inkml:trace>
  <inkml:trace contextRef="#ctx0" brushRef="#br3" timeOffset="179563.563">6325 13001 633 0,'0'0'145'15,"9"-30"-85"-15,-9 30-20 0,-13-35 8 0,13 35 2 16,-12-35 8-16,12 35 1 0,-16-35-8 16,16 35-8-16,-27-30-1 0,27 30 1 0,-32-23 0 15,32 23 2-15,-37-18-7 0,37 18-5 0,-41-5-3 16,41 5-3-16,-40 3-2 0,15 5-4 0,25-8-2 16,-41 28-3-16,41-28 0 0,-46 51-5 0,25-20 3 15,-2 6-6-15,3 4 4 0,-1 5 10 0,3 3-29 16,1-1 27-16,4 6-29 0,3-4 9 15,3-3 5-15,3 4-9 0,2-5 6 16,4-2-12-16,2-7-1 0,4 2-18 0,-2-11-12 16,11 5-25-16,-17-33-15 0,34 46-37 0,-34-46-35 15,41 25-137-15,-41-25-166 0,37 12 53 0,0 2 403 16</inkml:trace>
  <inkml:trace contextRef="#ctx0" brushRef="#br3" timeOffset="180907.5099">5880 13394 897 0,'-42'19'174'0,"17"-20"-109"0,25 1-7 15,-28 1-6-15,28-1-2 0,0 0-10 0,0 0-20 16,0 0-16-16,0 0-6 0,0 0 1 0,0 0 1 16,38-8 4-16,-38 8 2 0,50-18 6 15,-18 9 1-15,3-7 2 0,4 2-5 0,6-2-1 16,-1-1-6-16,5-3 1 0,-1 1-4 0,-2 1 2 15,2 1-3-15,-7-1 2 0,0 2-2 0,-2 4 3 16,-4 0-3-16,-3 1 2 0,-6 2-2 0,-26 9 1 16,39-12 0-16,-39 12 0 0,0 0 1 0,25-2 3 15,-25 2 11-15,0 0 15 0,0 0 4 16,0 0-2-16,0 0-11 0,-25 30-15 16,25-30-2-16,-28 32-1 0,12-6 9 0,-7 1 4 15,2 6 10-15,-6 1-4 0,6 6 4 0,-4 1-9 16,6-1 3-16,-2 1-8 0,5-4 3 0,3-4-8 15,6-5 1-15,7-28-7 0,-2 43 0 0,2-43-3 16,20 28 3-16,-20-28-4 0,33 16 3 0,-33-16-1 16,43 0 1-16,-18-7 0 0,3-6-2 15,4-6 4-15,0-6-4 0,2-6 3 0,-1-1-6 16,1-5 2-16,-4 0-9 0,0 0 5 0,-5 2-4 16,-6 3 9-16,-3 2-2 0,-3 5 7 0,-13 25-4 15,8-38 4-15,-8 38-3 0,-1-23 3 0,1 23-1 16,0 0 2-16,0 0-2 0,-25-16 0 15,25 16-1-15,0 0 0 0,-27 7 1 0,27-7 0 16,0 0 0-16,0 0 0 0,-24 25-1 16,24-25-1-16,0 0 2 0,-4 24-2 0,4-24 1 15,0 0-2-15,0 0 0 0,23 25 1 0,-23-25 0 16,27 5 0-16,-27-5 1 0,35-2-1 0,-35 2 0 16,41-12 2-16,-41 12-1 0,39-12 1 0,-39 12-1 15,35-11-1-15,-35 11 0 0,28-3 0 0,-28 3 0 16,0 0-1-16,25 14 2 0,-25-14-1 15,0 0 2-15,13 31-1 0,-13-31 1 0,1 32-3 16,-1-32 4-16,-5 42-5 0,5-42 5 16,-12 48-5-16,3-22 4 0,0-3-3 0,9-23 3 15,-18 44-3-15,18-44 3 0,-12 25-2 0,12-25-1 16,0 0 1-16,0 0 0 0,0 0-2 0,0 0 0 16,0 0 1-16,0 0 1 0,0 0 3 0,0 0 0 15,35-26 5-15,-35 26-3 0,30-43 5 16,-12 15-4-16,-2-2 5 0,2-2-2 0,0 2 3 15,-3 2-4-15,1 0 2 0,-3 3-5 0,-13 25 4 16,21-42-5-16,-21 42 0 0,12-30-2 0,-12 30-1 16,0 0 0-16,0 0 0 0,0 0-2 0,0 0 0 15,0 0-1-15,0 0 1 0,0 0-1 0,0 0-5 16,25-23-3-16,-25 23-6 0,0 0-5 16,37-10-4-16,-37 10-8 0,38-7-11 15,-38 7-18-15,47-11-11 0,-47 11-14 0,55-16-9 16,-55 16-11-16,59-14 2 0,-59 14 7 0,60-17 6 15,-33 10 24-15,8 3-30 0,-10-1 4 0,3 5-16 16,-28 0-2-16,43-4 22 0,-43 4 10 0,28 2 11 16,-28-2 16-16,0 0 36 0,0 0 47 0,11 25 50 15,-11-25 30-15,0 0 20 0,-15 31-9 16,15-31-1-16,-14 25-16 0,14-25-12 0,-16 28-18 16,16-28-10-16,-16 35-4 0,16-35-6 0,-14 43-2 15,14-43-9-15,-14 46-8 0,14-46-9 0,-11 51 8 16,11-51-2-16,-12 52 11 0,12-52-6 15,-18 44-5-15,18-44-7 0,-16 43 2 0,16-43-5 16,-10 35 3-16,10-35-7 0,0 0-2 0,-11 25-6 16,11-25-4-16,0 0-5 0,0 0-1 15,0 0-2-15,0 0 1 0,0 0 1 0,0 0 0 16,16-39 3-16,-16 39-3 0,21-42 3 0,-8 17-4 16,1-1 3-16,0-4-3 0,0 5 3 0,0 0-3 15,-14 25 4-15,27-42-4 0,-27 42 2 0,21-35-2 16,-21 35 2-16,14-28-3 0,-14 28 3 0,0 0-1 15,16-25 1-15,-16 25-1 0,0 0 0 0,0 0-1 16,0 0 0-16,0 0 2 0,0 0-3 16,0 0 3-16,0 0-1 0,0 0 0 15,0 0 2-15,0 0-2 0,29 16 1 0,-29-16 1 16,0 0 1-16,0 0 5 0,24 23-1 0,-24-23 1 16,0 0-3-16,0 0 0 0,29 24-2 0,-29-24 2 15,0 0 1-15,28 14 1 0,-28-14 0 0,25 4-1 16,-25-4-2-16,25-4-3 0,-25 4 2 15,30-10-1-15,-30 10 2 0,35-16 0 0,-35 16 3 16,34-23-1-16,-34 23 1 0,30-19-1 0,-30 19-1 16,27-20-1-16,-27 20 0 0,0 0-3 0,30-14 0 15,-30 14-1-15,0 0-1 0,0 0 2 0,0 0-1 16,0 0 2-16,0 0 0 0,0 0-1 0,0 0 1 16,12 34-1-16,-12-34-1 0,-3 31 2 15,3-31-4-15,-9 37 3 0,9-37-4 16,-11 39 4-16,11-39-9 0,-11 34-2 0,11-34-12 15,-5 26-12-15,5-26-26 0,0 0-34 0,18 41-60 16,-18-41-105-16,0 0-284 0,0 0 33 0,0 0 339 16</inkml:trace>
  <inkml:trace contextRef="#ctx0" brushRef="#br3" timeOffset="181485.6999">8253 13308 747 0,'0'0'178'0,"0"0"-47"0,0 0-28 0,0 0-19 16,0 0-12-16,0 0-13 15,0 0-10-15,0 0-8 0,0 0-6 0,0 0-5 16,0 0-5-16,0 0-2 0,0 0-5 0,0 0 2 16,-14 31-1-16,14-31 0 0,-2 34-5 0,-1-9 2 15,3-25-6-15,-9 51 5 0,2-23-5 0,2-2 4 16,-1-1-7-16,6-25 2 0,-5 39-5 0,5-39-1 15,4 28-2-15,-4-28 0 0,0 0-2 0,0 0 2 16,28 17 0-16,-28-17 0 0,25-10 3 16,-25 10-3-16,35-27 3 0,-35 27-1 0,44-35 3 15,-19 9-4-15,2-2 4 0,-1-2-7 0,1-4 4 16,-4 4-4-16,-4 2 2 0,1 2-1 0,-6-1 2 16,-14 27-3-16,23-42 3 0,-23 42-3 15,12-28 2-15,-12 28 0 0,0 0 2 0,0 0 3 16,0 0 4-16,0 0 2 0,0 0-1 15,0 0-2-15,0 0-7 0,0 0-1 0,0 0-3 16,0 0 1-16,0 0 0 0,-17 39 1 0,17-39-2 16,-7 45 3-16,7-45-4 0,-4 44-1 0,4-44-7 15,0 41-1-15,0-41-7 0,4 40 2 0,-4-40-6 16,10 36-7-16,-10-36-25 0,11 24-25 0,-11-24-35 16,0 0-27-16,34 43-38 0,-34-43-55 0,0 0-217 15,26-9 33-15,-26 9 377 0</inkml:trace>
  <inkml:trace contextRef="#ctx0" brushRef="#br3" timeOffset="181782.6217">9022 12836 1412 0,'-35'30'82'0,"35"-30"-34"0,-20 31-8 0,20-31-7 15,-14 44-9-15,12-17-1 0,-7-3-14 0,6 3-14 16,-1-1 27-16,2 8-32 0,-1-4 28 0,-2 3-13 16,-1-1-6-16,3-2 3 0,-1 0-4 15,1-4 2-15,4 1-16 0,-1-27-9 16,8 49-14-16,-8-49-12 0,15 40-22 0,-15-40-45 16,25 34-92-16,-25-34-108 0,0 0-166 0,32 25 119 15,-32-25 365-15</inkml:trace>
  <inkml:trace contextRef="#ctx0" brushRef="#br3" timeOffset="182267.0669">9403 13140 699 0,'0'0'206'0,"0"0"-74"0,0 0-27 0,0 0-13 16,0 0-12-16,0 0-11 0,-25-5-12 0,25 5-10 15,0 0-8-15,-34-3-9 0,34 3-2 0,0 0-5 16,-33 26-1-16,33-26-2 15,-32 32 2-15,32-32-5 0,-32 42 3 0,14-16-5 16,2 6 3-16,-5 2-3 0,2-3 5 0,-1 3-6 16,6-3 3-16,2-6-7 0,12-25-2 0,-9 39-5 15,9-39-1-15,0 0-3 0,16 26 2 0,-16-26-2 16,26 7 1-16,-26-7 0 0,34-7 0 0,-34 7 1 16,37-14-1-16,-37 14 2 0,37-28-2 0,-37 28 2 15,36-33-2-15,-36 33 1 0,30-34-1 16,-30 34 2-16,25-35-3 0,-25 35 4 0,19-35-5 15,-19 35 5-15,16-39-4 0,-16 39 4 0,16-32-1 16,-16 32 1-16,0 0-1 0,12-24 1 0,-12 24-1 16,0 0-1-16,0 0-1 0,0 0-2 15,0 0 1-15,0 0 0 0,0 0 2 0,9 28-1 16,-9-28 1-16,9 35-3 0,-9-35-2 0,4 46-9 16,-4-22-3-16,0 3-15 0,0-27-11 15,1 53-29-15,-1-53-26 0,4 42-52 0,-4-42-29 16,9 25 7-16,-9-25 32 0,28 15 19 0,-28-15-71 15,37-14-161-15,7 21 76 0,-24-35 276 0</inkml:trace>
  <inkml:trace contextRef="#ctx0" brushRef="#br3" timeOffset="182595.2395">10412 13146 824 0,'0'0'272'0,"0"0"-131"0,0 0-27 16,-12-25-13-16,12 25-17 0,0 0-23 0,0 0-20 15,0 0-22-15,-11 34-9 0,11-34-7 0,-12 42 11 16,1-10-1-16,2 4 8 0,-1 0-8 16,-1 2 2-16,2 1-11 0,0 0 3 0,1 1-9 15,-1-3 5-15,2-5-6 0,1-4-4 0,6-28-17 16,-1 32-17-16,1-32-30 0,0 0-21 0,30 26-34 16,-30-26-43-16,28-14-108 0,-3 6-202 0,-18-22 48 15,21 23 394-15</inkml:trace>
  <inkml:trace contextRef="#ctx0" brushRef="#br3" timeOffset="182782.7693">10492 12920 1066 0,'0'0'314'0,"-41"18"-240"0,41-18-33 0,0 0-21 16,-30 12-10-16,30-12-11 0,0 0-22 0,0 0-41 15,0 0-55-15,7 27-73 0,-7-27-113 16,0 0-135-16,29 3 60 0,-29-3 380 0</inkml:trace>
  <inkml:trace contextRef="#ctx0" brushRef="#br3" timeOffset="183110.9412">10896 13040 922 0,'-30'37'251'0,"5"-35"-154"0,25-2-48 15,-34 21 2-15,34-21-36 0,-32 21 9 0,32-21 6 16,-30 26-5-16,30-26 8 0,-25 30-4 0,25-30-1 16,-17 30-9-16,17-30-5 0,-4 29-10 0,4-29-2 15,0 0-3-15,14 31 1 0,-14-31-1 16,0 0 1-16,38 20-1 0,-38-20 0 0,40 0 6 16,-40 0-1-16,50-11 1 0,-22 4 0 0,-3 0-3 15,-25 7-3-15,43-11 2 0,-43 11 0 0,24 0-1 16,-24 0 11-16,0 0 8 0,0 0 9 15,13 29 2-15,-13-29-1 0,-13 37-12 0,13-37-1 16,-23 42-8-16,23-42 0 0,-37 46-4 0,37-46 4 16,-42 47-3-16,19-22 5 0,23-25-9 15,-41 42 1-15,41-42-5 0,-32 34 0 0,32-34-8 16,0 0-17-16,-14 26-43 0,14-26-58 0,0 0-141 16,0 0-290-16,0 0 38 0,0 0 313 0</inkml:trace>
  <inkml:trace contextRef="#ctx0" brushRef="#br4" timeOffset="188928.204">2427 15171 926 0,'0'0'18'16,"0"0"-13"-16,-2-30-1 0,2 30 17 15,0 0 30-15,0 0 13 0,0 0 4 0,0 0-19 16,0 0-27-16,-16 35-11 0,16-35 3 16,-14 50 13-16,3-19 4 0,8 10 11 0,-8-4-8 15,7 7 1-15,-3-5-14 0,4 5 3 0,-1-2-11 16,4 4 4-16,2 0-11 0,2 1 4 0,1-5-8 16,0 4 9-16,-1-7 11 0,1 1-32 0,-1-10 30 15,1 6-34-15,0-12 17 0,-5-24 6 0,7 37-1 16,-7-37 5-16,0 0-5 0,0 0 2 15,0 0-1-15,0 0 1 0,0 0 1 0,0 0-4 16,0 0-1-16,4-31-5 0,-10 1 1 16,1-13 16-16,2-4-28 0,-1-3 28 0,1-4-28 15,1 6 10-15,-2-3 12 0,2 2-8 0,-1 3 7 16,1-3-9-16,0-4 4 0,2-2-7 0,4-3 7 16,3 0-8-16,5 5 7 0,6 2-10 0,3 5 14 15,2 4-8-15,2 3 7 0,5 4-2 16,4 5-23-16,3 4 28 0,4 3-30 0,-2 4 29 15,2 6-9-15,-4 4-3 0,2 6 1 0,-4 3 0 16,-1 5 0-16,-2 4-1 0,0 3-1 0,-2 4-10 16,0 2 32-16,-5 3-32 0,-25-21 32 0,37 42-20 15,-25-17-1-15,-5 1 4 0,-7 2-3 0,-3 1 6 16,-8 1-5-16,-3 3 5 0,-7-3-5 16,-2 0 5-16,-6-2-5 0,-1-1 6 15,-2-1-7-15,-3 0 5 0,-2-3-4 0,-2 4 1 16,2-4-3-16,-2-4 4 0,3 0-3 0,2-1 1 15,4-4-7-15,4-2-5 0,26-12-23 0,-37 16-18 16,37-16-26-16,0 0-39 0,0 0-37 0,0 0-54 16,26 21-128-16,1-8-103 0,-27-13 157 0,62 3 283 15</inkml:trace>
  <inkml:trace contextRef="#ctx0" brushRef="#br4" timeOffset="189766.457">3371 15448 1155 0,'-41'0'56'16,"41"0"-21"-16,-36 3 10 0,36-3 4 0,-31 11 6 16,31-11-2-16,-27 17-14 0,27-17-9 0,0 0-11 15,-34 37 1-15,34-37-2 0,-19 41 5 0,12-17-8 16,3 5 4-16,1-1-4 0,3 2 3 0,-2-6-4 15,5 1-2-15,-3-25-10 0,15 37 2 16,-15-37-2-16,24 23 2 0,-24-23-1 0,32 5-1 16,-32-5 1-16,39-9-2 0,-12-3 1 15,1-5-2-15,4-12 4 0,-2-8-7 0,4-1 10 16,-1-10-7-16,-1 4 6 0,0-2-7 0,-3 2 4 16,-5 4-6-16,-4 1 5 0,-8 5-4 0,-5 6 4 15,-3 2-3-15,-4 26 4 0,-5-32-2 0,5 32 2 16,0 0-2-16,-29-28 1 0,29 28-2 15,-30 0-1-15,30 0 1 0,-41 16-1 0,41-16 2 16,-46 30-4-16,46-30 4 0,-44 47-2 0,25-22 4 16,19-25 0-16,-25 41 2 0,25-41-5 0,-9 31 1 15,9-31-3-15,0 0 1 0,0 0-1 0,42 20 3 16,-17-24 2-16,5-5-2 0,6-3 2 0,1-4-4 16,5-2 2-16,3-1-2 0,-3-4 2 15,1 6-3-15,-4-3 3 0,-6 10-2 16,-4 3 2-16,-3 0-2 0,-26 7 2 0,32-4 0 15,-32 4 0-15,0 0-1 0,0 0 4 0,0 0 3 16,0 0 2-16,12 32 3 0,-12-32-5 0,-10 47 1 16,-1-15-5-16,-1 3 5 0,-4 2-3 0,0 5 7 15,0-1-6-15,2 1 3 0,3-1-2 0,4-8 3 16,4-8-5-16,3-25 3 0,5 40-7 16,-5-40 0-16,0 0-2 0,41 30 2 0,-41-30-2 15,46-1 0-15,-16-8 2 0,0-4-3 0,4-4 4 16,1-6-3-16,0-7 4 0,3-2-5 15,-3-5 5-15,-1 0-6 0,-1 4 4 0,-4 1-3 16,-5 2 3-16,-4 7-3 0,-20 23 4 0,26-37-3 16,-26 37 3-16,0 0-1 0,0 0 2 0,0 0 0 15,0 0 0-15,0 0-3 0,0 0 0 16,0 0-3-16,0 0 0 0,0 0 2 0,-28 39-2 16,28-39 4-16,-18 46-3 0,10-20 3 0,2 2-4 15,3 2 5-15,3 2-5 0,3-4 5 0,3 0-5 16,1-5 5-16,5 4-6 0,-12-27 4 0,30 42-4 15,-30-42-15-15,36 25 17 0,-36-25-17 0,33 3 18 16,-33-3 21-16,45-10-17 0,-21-1 17 16,1-3-12-16,-25 14-4 0,39-48 4 15,-23 22-3-15,0-6 1 0,-4-3-7 0,1 0 4 16,-3-2-5-16,1-2 5 0,0 0-6 0,-3 2 5 16,1-1-6-16,2 1 1 0,-2 0-13 0,1 3-6 15,-2-1-21 1,-8 35-17-16,15-49-33 0,-15 49-39 0,13-36-66 15,-13 36-101-15,30 2-199 0,-30-2 32 16,0 0 406-16</inkml:trace>
  <inkml:trace contextRef="#ctx0" brushRef="#br4" timeOffset="190433.0155">4757 15442 1267 0,'-3'27'82'0,"3"-27"-51"0,0 0-5 16,0 0-1-16,0 0 7 0,0 0 2 0,40 19-3 16,-40-19-3-16,43-10-1 0,-43 10 4 0,55-27 0 15,-25 8-4-15,7 1-3 0,2-6 3 0,2-3-12 16,0-5 4-16,-4 1-13 0,-5 1-3 15,-6 5-5-15,-26 25 4 0,32-39-1 0,-32 39 2 16,0 0 0-16,13-33 4 0,-13 33 0 0,0 0 0 16,0 0 0-16,-29-21-3 0,29 21-2 0,-28 0-2 15,28 0 0-15,-39 10-1 0,39-10 1 0,-50 25-2 16,22-7 1-16,-2 4-3 0,-2 3 4 0,0 5-4 16,2 2 7-16,-2 3-5 15,2-2 5-15,2 3-2 0,3-5 6 0,7-4-2 16,4-3 4-16,14-24-6 0,-4 37-1 0,4-37-3 0,25 25 2 15,-25-25-1-15,50 11 2 0,-18-13-1 0,5-5 0 16,4-5 1-16,1-6-3 0,4 0 1 0,0-1-2 16,2-2 2-16,0 0-2 0,0 0 5 0,1-2-4 15,-3-2 4-15,-1 6-5 0,-12-3 3 0,-3 5-4 16,-30 17 3-16,39-18-2 0,-39 18 2 16,0 0-1-16,0 0 0 0,0 0 2 15,0 0-1-15,16 27 1 0,-16-27-2 0,-5 38 1 16,0-11-10-16,-2 1-1 0,3 4-3 0,-3 5 4 15,2-6 1-15,-1 5 11 0,1-6-5 0,3-4 4 16,2-26-8-16,0 42-2 0,0-42-2 0,11 25 2 16,-11-25 4-16,0 0 3 0,0 0 0 15,0 0 7-15,0 0 10 0,0 0 6 0,0 0 7 16,25-32-4-16,-25 32-1 0,7-47-6 0,-2 20 2 16,2-1-6-16,0-4 2 0,0 1-6 0,2-3 4 15,0 4-5-15,2-1 3 0,-2 1-3 0,1 1 2 16,3 5-3-16,-13 24 1 0,21-39-5 0,-21 39 0 15,26-23-3-15,-26 23 1 0,30-25-3 16,-30 25-4-16,38-21-7 0,-12 9-8 16,4-4-16-16,8 4-17 0,-7-13-48 0,19 23-76 15,-29-33-136-15,20 18-275 0,3 6 61 0,-10-15 386 16</inkml:trace>
  <inkml:trace contextRef="#ctx0" brushRef="#br4" timeOffset="190823.6659">6659 15307 1147 0,'-8'42'336'15,"8"-42"-300"-15,0 0-26 0,0 0 4 0,46-18 5 16,-15-3 4-16,12 5-7 0,1-8-6 0,6-1-11 16,3-1 1-16,4-1-9 0,-1 6-11 0,-3-5-21 15,6 13-27-15,-18-11-38 0,15 25-47 0,-27-20-49 16,13 23-143-16,-6 11-86 0,-36-15 197 16</inkml:trace>
  <inkml:trace contextRef="#ctx0" brushRef="#br4" timeOffset="191058.0615">6681 15678 1665 0,'0'0'43'0,"0"0"-32"0,0 0-4 16,28-10 3-16,6-4 3 0,8-2-3 0,6-5-4 15,3 0-6-15,8-6 2 0,3-1-4 0,3 7-14 16,-1-11-39-16,7 20-53 0,-20-23-40 0,29 28-58 15,-29-30-108-15,18 5-165 0,18 14 41 0,-25-26 438 16</inkml:trace>
  <inkml:trace contextRef="#ctx0" brushRef="#br4" timeOffset="191651.8442">8353 14477 1262 0,'-25'-24'84'0,"25"24"-42"0,0 0-14 0,0 0-9 16,0 0 4-16,0 0 5 0,0 0-3 0,0 0-5 15,0 0-9-15,0 0-6 0,-27 24-7 0,22 8 5 16,1 7-4-16,1 5 12 0,-3 0 1 16,6 10 11-16,-1-1-5 0,6 7 5 0,0-4 7 15,6 8-31-15,1-6 30 0,3 2-26 0,-1-11 5 16,2-1 11-16,0-4-15 0,1-6 7 0,-1-4-2 15,2 1 4-15,-2-5-5 0,3-2 2 0,-19-28-8 16,38 39 1-16,-38-39-2 0,35 21 0 0,-35-21 0 16,28 2 1-16,-28-2 2 15,30-16-1-15,-30 16 5 0,36-49-4 0,-17 8 4 16,3-3-6-16,-1-3 4 0,2-6-7 0,0-2 10 16,-2-1-7-16,-3-2 11 0,0 0 2 0,-3-4-24 15,1 2 22-15,-1-2-26 0,-1 4 10 0,0 0 7 16,2 9-8-16,0 3 4 0,-2 4-14 0,0 12-7 15,-5 2-24-15,-9 28-30 0,19-36-36 0,-19 36-56 16,0 0-87-16,36 0-200 0,-36 0-28 16,7 32 258-16</inkml:trace>
  <inkml:trace contextRef="#ctx0" brushRef="#br4" timeOffset="192044.8696">9321 14932 1150 0,'-26'0'70'0,"26"0"-30"0,-43 7 23 0,43-7 4 16,-46 21-5-16,46-21-4 0,-48 33-11 0,27-8 2 16,-5-2-8-16,4 10 1 0,-4-3-9 0,6 9 3 15,-1-4-12-15,5 4 3 0,0 0-14 16,7 1 2-16,4 1-12 0,7-4 4 0,3-6-5 15,6-6 3-15,-11-25-2 0,32 32-1 16,-8-22 0-16,3-4 1 0,5-5-1 0,5-2 0 16,0-8 2-16,2-5-2 0,-2-6 2 0,-1-4-3 15,-3-10 2-15,-1-1-4 0,-3-4 3 0,-1 0-3 16,-7 2 4-16,-5 4-3 0,-5-2 4 0,-4 7-4 16,-7-2 4-16,-2 3-4 0,-7 3 2 15,9 24-1-15,-25-46 0 0,25 46-2 0,-40-34 1 16,40 34-2-16,-46-24 0 0,46 24-2 0,-45-11-2 15,45 11-3-15,-33 0-4 0,33 0-6 0,0 0-14 16,-29 9-24-16,29-9-31 0,0 0-35 0,27 19-70 16,-27-19-97-16,18-24-231 0,17 20 67 15,-12-24 373-15</inkml:trace>
  <inkml:trace contextRef="#ctx0" brushRef="#br4" timeOffset="192310.5166">10249 14171 1595 0,'0'0'77'0,"0"0"-20"0,-28 2-8 15,28-2-12-15,0 0-13 0,-28 15-13 0,28-15-4 16,-23 37-6-16,12-8 4 0,-1 13-3 0,-1 7 6 16,1 6-5-16,-2 6 6 0,-1 6-9 0,3 4 7 15,1 3-10-15,3 0 8 0,2 5 3 0,-1-2-20 16,4-4 20-16,1-5-22 0,2-13-3 0,-2-15-39 15,16 8-36-15,-14-48-20 0,32 67-73 0,-32-67-43 16,36 14-220-16,-10-7-43 0,-26-7 237 16</inkml:trace>
  <inkml:trace contextRef="#ctx0" brushRef="#br4" timeOffset="192560.5328">10743 14231 1448 0,'0'0'141'16,"0"0"-35"-16,0 0-30 0,0 0-24 0,0 0-21 16,-24 26-4-16,24-26-7 0,-6 49 2 0,5-19-7 15,-3 9-2-15,2 2-9 0,-1 4 3 0,-1 3-9 16,1-1 6-16,-3 10-7 0,-1-3 5 0,-2 5-10 16,-1-1 5-16,-1 2 7 0,-1-4-27 0,1 2 20 15,-1-5-27-15,6 3-27 16,-4-10 7-16,10 3-14 0,-7-17-24 0,16 12-33 15,-9-44-98-15,7 26-306 0,-7-26 10 0,0 0 255 16</inkml:trace>
  <inkml:trace contextRef="#ctx0" brushRef="#br4" timeOffset="192826.1751">10561 14766 1217 0,'-32'-25'415'0,"32"25"-310"15,-44 27-34-15,44-27-18 0,-28 19-14 0,28-19-12 16,0 0-12-16,0 0-8 0,0 0-5 16,0 0-2-16,0 0 1 0,35 14-1 0,-35-14 1 15,48-14-1-15,-16 2-1 0,3-4-4 16,6 0-10-16,-2-3-15 0,5 3-19 0,-3-5-9 16,12 8-23-16,-11-16-32 0,26 27-68 0,-31-32-138 15,14 15-200-15,6 15 24 0,-22-18 409 0</inkml:trace>
  <inkml:trace contextRef="#ctx0" brushRef="#br4" timeOffset="193248.0777">11257 14877 1112 0,'0'0'159'16,"-28"-14"-38"-16,3 2-41 0,25 12 5 0,-34-9-40 16,34 9 9-16,-37-9-7 0,37 9-9 0,-42-4-1 15,42 4-6-15,-45 6-4 0,45-6-4 0,-47 14-4 16,47-14-12-16,-48 24 26 15,48-24-28-15,-43 37 24 0,43-37-19 0,-37 48-6 16,21-20 0-16,-2 0-9 0,8 1 7 0,-1-1-8 16,8-2 8-16,3-26 1 0,8 41-3 0,-8-41 2 15,27 24-3-15,-27-24 0 0,41 11 1 0,-17-11 0 16,5-4 1-16,3-3 0 0,3-5 0 0,1-6 1 16,3-3-3-16,-2-7 3 0,3-4-4 0,1-5 4 15,0 4-5-15,-2-6-12 0,-7 2 24 16,-4 4-24-16,-7 5 25 0,-5 3-7 0,-16 25-3 15,16-32 3-15,-16 32 0 0,0 0 3 0,0 0 1 16,0 0-1-16,0 0-1 0,0 0-4 16,-26 5-1-16,26-5-2 0,-27 44-8 0,11-12 23 15,-2 0-27-15,3 3 20 0,2-1-19 0,2-3-12 16,6-4-2-16,5-3-11 0,0-24-9 0,14 36-17 16,-14-36-22-16,32 24-31 0,-32-24-55 15,44 7-98-15,-44-7-192 0,41-9-19 0,4 13 299 16</inkml:trace>
  <inkml:trace contextRef="#ctx0" brushRef="#br4" timeOffset="193716.8587">11964 14773 1148 0,'0'0'294'0,"-50"4"-180"0,50-4-27 15,-34 0-13-15,34 0-21 0,-30 3-16 0,30-3-12 16,-30 4-6-16,30-4-3 0,-28 3-4 0,28-3 1 15,-27 18-4-15,27-18 0 0,-24 26-3 0,24-26-10 16,-29 39 32-16,15-11-26 0,3 0 28 0,3 4-16 16,-3 1-7-16,4 1 2 0,2-2-7 15,3-2 3-15,4-6-5 0,-2-24 1 0,16 39-3 16,-16-39 2-16,28 19-2 0,-28-19 2 0,41 6 0 16,-41-6-1-16,47-13 2 0,-47 13-2 0,48-26 4 15,-23 7-4-15,0-8 3 0,0-1-4 16,-1-2 4-16,-1-2-3 0,0-1 3 0,-5 1-4 15,0-1-10-15,-4 3 23 0,-2 2-23 0,-3 3 24 16,-9 25-10-16,13-39-3 0,-13 39 1 16,0 0 0-16,0 0 0 0,0 0 1 0,0 0-2 15,0 0 0-15,-13 35-3 0,1 1-10 0,-2 11 21 16,-2 8-22-16,-5 10 19 0,-2 4-6 0,-2 10-7 16,-2 4 12-16,2 3-8 0,-1-3 11 0,3-4-10 15,0-5 8-15,3-4-8 0,1-1-9 0,-1-7 23 16,1-6-22-16,1-10 22 0,2-11-7 15,6-1-6-15,10-34 4 0,-18 38-3 0,18-38 4 16,0 0-1-16,-27 23 0 0,27-23-1 16,0 0-3-16,-32-23 2 0,32 23-3 0,-23-42-1 15,11 12-12-15,3 0-10 0,0-12-17 0,7 8-27 16,-6-15 5-16,16 17-58 0,-16-26-23 0,25 27-107 16,-22-17-265-16,10-19 37 0,15 7 275 0</inkml:trace>
  <inkml:trace contextRef="#ctx0" brushRef="#br4" timeOffset="194638.7952">12394 14962 975 0,'-30'8'134'0,"30"-8"-27"0,0 0-9 0,0 0-22 15,0 0-23-15,0 0-19 0,0 0-18 0,0 0-6 16,0 0 1-16,0 0 9 0,0 0 11 0,27 7 9 16,-27-7-1-16,42-5-6 0,-15 0-8 0,5 0-7 15,3-4-7-15,2 0-4 0,-1-7 1 0,3 6-6 16,-2-5 2-16,-4 0 11 0,-3 2-31 16,-5 1 35-16,-25 12-28 0,25-16 26 0,-25 16 7 15,0 0 2-15,0 0-1 0,-2-26-9 16,2 26-7-16,-23-16-5 0,23 16-3 0,-42-14-1 15,10 10 3-15,0 1 0 0,-5 3 0 0,0 3 2 16,-1 2 1-16,3 3 4 0,0 0 4 0,1 5 2 16,2 1 1-16,4 7-11 0,1 0 25 0,6 7-28 15,0 2 21-15,5 5-15 0,2 2-8 16,3 0 5-16,6 2-7 0,3-4 5 0,5-1-5 16,8-3 2-16,7-4-3 0,-18-27 1 0,53 37-5 15,-16-30-6-15,11-4-11 0,3-13-22 0,15 1-28 16,-8-19-59-16,24 21-52 0,-26-37-102 0,20 17-289 15,9 1 70-15,-12-18 307 0</inkml:trace>
  <inkml:trace contextRef="#ctx0" brushRef="#br4" timeOffset="195154.4506">14835 14465 1141 0,'-34'-27'100'0,"34"27"-22"0,-30 0-9 0,30 0-10 15,-34 9-9-15,34-9-10 0,-44 21-12 0,19-1-3 16,-7 3-12-16,-3 8 6 0,-6 5-2 16,0 9 11-16,-5 5-4 0,4 6 2 0,-4 2 4 15,0 7-32-15,0-3 20 0,0 0-28 0,3-8 5 16,4-4 7-16,6-5-16 0,2-11-6 0,14-1-25 15,17-33-21-15,-22 39-29 0,22-39-34 0,0 0-42 16,0 0-37-16,0 0-96 0,41-21-111 16,-36-18 133-16,31 20 282 0</inkml:trace>
  <inkml:trace contextRef="#ctx0" brushRef="#br4" timeOffset="195420.096">14241 14747 686 0,'0'0'264'15,"0"0"-82"-15,-40-25-27 0,40 25-9 0,0 0-24 16,-22 25-26-16,22-25-21 0,-10 28-17 0,10-28-11 15,1 37-4-15,-1-37-7 0,29 40-17 0,-4-24 19 16,6 4-32-16,12-6 20 0,7-6-18 0,10 0-5 16,5-10-5-16,10-5-1 0,4-2-10 15,6-3-30-15,-1-8 6 0,8 11-73 0,-18-22-32 16,29 31-165-16,-20-23-295 0,-5 2 68 16,0 17 318-16</inkml:trace>
  <inkml:trace contextRef="#ctx0" brushRef="#br4" timeOffset="196029.542">16730 14003 1210 0,'-38'-33'169'0,"38"33"-104"0,-42-16-31 16,42 16 17-16,-57-9-18 0,29 8 15 0,-15-3-5 15,1 9-9-15,-9 1-2 0,3 9-19 0,-5 3 31 16,1 12-29-16,-3 2 25 0,0 10-12 0,2 4-8 16,4 1 7-16,1 4-8 0,4 4 5 15,5 0-9-15,5-1 1 0,7-3-10 0,8-3 2 16,8-4-8-16,8-4 2 0,5-1-4 0,5-2 3 16,7-3-5-16,5-5 4 0,10 0-6 0,1-5-2 15,9-3-9-15,3-6-6 0,10-3-17 16,2-9-2-16,14-1-17 0,-3-11-9 0,17 8-17 15,-8-22-21-15,20 16-30 0,-16-25-44 16,25 23-46-16,-24-19-142 0,-1-7-51 0,18 24 212 16</inkml:trace>
  <inkml:trace contextRef="#ctx0" brushRef="#br4" timeOffset="196482.6613">17100 14470 967 0,'0'0'77'15,"0"0"-31"-15,0 0 7 0,-9-26 19 0,9 26 8 16,0 0 4-16,0 0 4 0,0 0-14 0,0 0-14 16,-18 30-15-16,18-30-7 0,-23 47-3 0,7-19 3 15,-7 6-8-15,4 5 3 0,-4-2-7 16,5 1 0-16,0-2-8 0,6-1-1 0,3-5-10 15,4-4 0-15,5-26-6 0,7 39-11 0,-7-39 27 16,25 25-28-16,-25-25 27 0,44 12-16 0,-14-16-18 16,7-3 16-16,4-7-15 0,3-5 27 0,2-4-9 15,4-7 10-15,-1-3-8 0,3-3-4 0,-6-1 3 16,0 0-5-16,-9 2 4 16,-3 2-2-16,-8 1 3 0,-4 6-3 0,-22 26 4 15,26-46-4-15,-26 46 3 0,11-27-1 0,-11 27 2 16,0 0 0-16,0 0 0 0,0 0 0 0,0 0-2 15,-25-14-2-15,25 14-1 0,0 0 1 0,-28 37-1 16,28-37 3-16,-25 50-3 0,14-20 2 0,-1 1-5 16,1 3 1-16,4 1-9 0,-2 0-1 0,7 2-12 15,-1-2 0-15,6 4-16 0,-1-11-19 16,11 9 4-16,-13-37-58 0,32 50-20 0,-32-50-75 16,40 22-130-16,-6-13-134 0,-34-9 65 0,67-7 409 15</inkml:trace>
  <inkml:trace contextRef="#ctx0" brushRef="#br4" timeOffset="196842.0594">18088 14409 957 0,'-25'29'255'16,"25"-29"-138"-16,-30 20-40 0,30-20-22 0,-28 37-10 16,28-37-12-16,-27 49 0 0,11-22-10 0,4 6 2 15,-2-1-7-15,3 6 3 0,-3-1-5 0,5 4 1 16,-2-6-7-16,4 4-7 0,2-6 30 0,2-3-27 15,3-30 28-15,-8 46-22 0,8-46-9 16,2 34 1-16,-2-34-5 0,0 0 1 16,0 0-1-16,0 0 1 0,0 0-1 0,0 0 1 15,29 8 1-15,-29-8-1 0,19-28 3 0,-19 28-4 16,27-47-15-16,-11 20 29 0,-1-4-29 0,3 1 29 16,0-4-10-16,-2 2-5 0,0 2 6 0,0 1-5 15,-2 0 4-15,-2 1-4 0,1 4 7 0,1-1-4 16,-14 25 5-16,25-42-4 0,-25 42 2 15,23-34-1-15,-23 34 0 0,0 0 1 0,26-23-2 16,-26 23-1-16,0 0-1 0,0 0-2 0,27 7 0 16,-27-7-5-16,0 0-12 0,30 9-15 15,-30-9-28-15,32 0-30 0,0 11-38 0,-32-11-57 0,51-9-61 16,-51 9-15-16,57-28-110 0,-8 35-16 16,-49-7 345-16</inkml:trace>
  <inkml:trace contextRef="#ctx0" brushRef="#br4" timeOffset="197263.9826">18570 14569 718 0,'0'0'78'0,"0"0"-15"15,0 0 13-15,0 0 19 0,0 0-2 0,0 0-4 16,0 0-7-16,30 19-4 0,-30-19-5 15,0 0-1-15,0 0-8 0,9 37-9 0,-9-37-17 16,-9 39-6-16,9-39-8 0,-18 51 3 0,6-23-4 16,1 4 2-16,-3-2-6 0,3 0-14 0,-1-6 23 15,3 3-29-15,9-27 23 0,-12 39-16 16,12-39-6-16,-2 26 2 0,2-26-2 0,0 0-1 16,0 0 0-16,0 0 0 0,0 0 0 0,28 16 0 15,-28-16 1-15,0 0 0 0,29-32 2 0,-29 32-2 16,24-40-13-16,-11 13 26 0,1-3-25 0,0 2 32 15,-1-5-3-15,1 1 0 0,-5-2 10 0,3 1-9 16,-1-2 4-16,1 1-8 0,-1 1 2 16,1 1-6-16,0 2 1 0,1 0-8 15,-3 7-2-15,-10 23-1 0,20-38 0 0,-20 38 0 16,0 0 0-16,0 0-5 0,0 0-6 0,0 0-8 16,26-18-9-16,-26 18-5 0,0 0-8 0,29 12-2 15,-4-3-4-15,-1-7 1 0,12 3 2 0,-4-8-7 16,16 10-16-16,-10-18-23 0,26 22-47 0,-23-31-75 15,28 12-233-15,-3 4-37 0,-19-15 237 16</inkml:trace>
  <inkml:trace contextRef="#ctx0" brushRef="#br4" timeOffset="197779.6205">19461 14623 925 0,'-16'30'137'0,"16"-30"-102"16,0 0-17-16,0 0 3 0,5 27 8 0,-5-27 4 15,0 0 2-15,34 9-2 0,-34-9 3 0,35-2 2 16,-10 2 6-16,-25 0 5 0,49-16-7 0,-20 2-5 16,3 0-11-16,-2-7-5 0,3 1-10 0,-2-3-1 15,-1 0-9-15,-6 2 4 0,-24 21 3 0,38-40 14 16,-38 40 7-16,14-32 11 0,-14 32-6 16,0-25-7-16,0 25-11 0,0 0-6 0,-23-33-7 15,23 33-1-15,-39-11-2 0,12 10 0 0,-5 1 0 16,-3 3 3-16,0 2 2 0,-6 3 5 0,2 2 2 15,-4 4 2-15,4 4 6 0,0 3 2 16,0 7 6-16,2 0-4 0,5 4-1 0,2 3-9 16,5-1-1-16,4 3-6 0,7-2 1 0,5 2-6 15,6-2 2-15,6-1-6 0,6-5-8 16,7-6 22-16,9 2-23 0,7-7 24 0,8-4-15 16,10-5-7-16,5-9-9 0,9-2-6 0,3-7-7 15,6-3-16-15,1-6 28 0,9 0-36 0,-5-10 10 16,12 11-35-16,-15-20-21 0,13 21-15 0,-22-23-24 15,12 21-13-15,-27-19-34 0,16 16-31 0,-15 0-110 16,-19-18-13-16,21 29 268 0</inkml:trace>
  <inkml:trace contextRef="#ctx0" brushRef="#br4" timeOffset="198123.3949">20626 14497 1002 0,'0'0'265'0,"-39"-9"-86"16,39 9-49-16,-34 9-39 0,34-9-21 16,-37 14-20-16,37-14-12 0,-39 17-12 0,39-17-6 15,-39 21-7-15,39-21-3 0,-28 27-4 0,28-27 0 16,-23 35-4-16,23-35 3 0,-18 46-4 0,18-46 2 15,-18 47-3-15,11-22 4 0,0 0-2 16,7-25 4-16,-9 42-2 0,9-42 2 0,-3 32-3 16,3-32 0-16,0 0-2 0,0 0 0 0,0 0-1 15,0 0 2-15,30 17 0 0,-30-17 1 0,0 0 2 16,34-28-2-16,-34 28 4 0,35-46-5 0,-14 16 4 16,6-3-7-16,1-1 5 0,-1-4-5 0,1 4 5 15,-3 1-4-15,-2 1 8 0,0 2-1 16,-5 0 6-16,1 7-2 0,-19 23-1 15,30-42-6-15,-30 42 0 0,22-23-4 0,-22 23 3 16,0 0-2-16,0 0 2 0,0 0-3 0,0 0 0 16,0 0 0-16,5 27 0 0,-5-27 0 0,-11 47 0 15,1-17 0-15,-1 4 0 0,-1-1-2 0,1 4-12 16,0-2 1-16,2 7-12 0,-1-5 0 0,1 9-15 16,0-7-1-16,6 7-4 0,-5-13-33 15,17 10 9-15,-9-43-60 0,32 59-55 0,-32-59-87 16,37 4-260-16,4 3 66 0,-7-28 351 0</inkml:trace>
  <inkml:trace contextRef="#ctx0" brushRef="#br4" timeOffset="198389.0349">21756 13810 1598 0,'-28'40'56'16,"1"-5"-39"-16,8 4-14 0,3-5 30 0,7 8-30 16,-4-5 31-16,4 12-7 0,-3-1-8 0,3 3 7 15,0 2-14-15,4 1 5 0,0-1-13 16,1 0 4-16,1 0-11 0,-1-2 5 16,1-4-10-16,-5-3 1 0,3-1-18 0,-2-12-13 15,9 13-75-15,-2-44 7 0,-5 59-29 0,5-59-52 16,-8 30-137-16,8-30-166 0,0 0 68 0,0 0 422 15</inkml:trace>
  <inkml:trace contextRef="#ctx0" brushRef="#br4" timeOffset="198670.3041">21288 14322 1603 0,'0'0'205'0,"-30"21"-109"15,30-21-32-15,-32 9-17 0,32-9-17 16,0 0-28-16,0 0-2 0,0 0 0 0,27-5 0 15,1-6 0-15,15-3 0 0,12-5 0 16,8-4 0-16,8-3 0 0,0-1-3 0,3 4-34 16,-3-3-14-16,11 10-9 0,-6-9-26 0,16 20-38 15,-25-25-100-15,34 18-353 0,-25 8 39 0,-6-1 192 16</inkml:trace>
  <inkml:trace contextRef="#ctx0" brushRef="#br1" timeOffset="206292.2605">22539 13234 794 0,'0'0'68'16,"-32"-11"-19"-16,32 11-14 0,-34-12 1 15,34 12 1-15,-35-14 5 0,35 14-3 0,-39-5-3 16,39 5-6-16,-44-4-3 0,44 4-4 0,-52-4-1 16,26 6-4-16,-6-2-5 0,0 4-4 0,-7-1-5 15,-2 4-3-15,-5 0 3 0,-2 2 6 16,-1 0 2-16,-4 3 7 0,-6-3-2 0,4 2 2 15,-5-4 0-15,3 2 1 0,-3-2-2 0,0 0 1 16,-2 1-4-16,-2-2-2 0,-3-3-2 16,1 1-2-16,-1-2-4 0,0-1 0 0,-1 1-3 15,-2-2-3-15,-1 0 0 0,0 0-1 0,-2 0 0 16,2 0 1-16,-1 0-1 0,-4 0 0 0,-2 2 0 16,-7-2 0-16,1 3 0 0,-4 1 1 0,-2-1-1 15,-4 3-3-15,-2-1-1 0,-1 2 1 0,-1-2-2 16,-1 2 5-16,-2 0-1 0,-3 0 1 0,-1 0-2 15,-5-1-1-15,1 1-1 0,1-2 1 16,-2 0-1-16,3 1 9 0,-2-3 1 16,-3 2 6-16,-1-1 1 0,-1 3 2 0,-1-7-2 15,2 7 1-15,-2-7-2 0,5 9-1 0,-5-6-1 16,2 4-2-16,-4 0-3 0,0 2 1 0,0 2-3 16,0-1 2-16,-3-1-3 0,1 5 2 0,-2-1-3 15,-1-3 4-15,0 6-3 0,-4-4 2 16,1 2-2-16,1 1 2 0,-2-1-3 0,5-2 3 15,-1 0-1-15,2-1 1 0,-2-2 3 0,1-2 9 16,1 0 1-16,5 0 4 0,-1-2-3 0,5-1-6 16,-4-1-2-16,3 1-4 0,1-1-1 0,1-1 2 15,-2 1-2-15,4 1-1 0,-2 0 0 0,2 1-3 16,0 0-2-16,-3 2 2 0,1 2-1 16,-7-2 4-16,4 4 0 0,-2-3 0 15,-1 3-2-15,3 1 0 0,-6 1-3 0,-1-3 3 16,-2 1-1-16,-4 3 4 0,2-4-1 0,4 3 3 15,-3-3-3-15,3 1 0 0,-4-4-2 0,2 0 2 16,0 2 4-16,1-2 1 0,3-2 1 0,6 0 2 16,0-3-3-16,3 0-1 0,1-4-2 0,0 2-1 15,-1-2-1-15,5 2 0 0,1-1-6 0,1-1 0 16,-1 4-1-16,4-1 1 0,-4 3 3 16,-2 1 0-16,-1 2-1 0,-2 0-1 0,-2 2-6 15,2 0 0-15,-1 0 18 0,0-1-33 16,3 3 38-16,-7 0-32 0,0 3 14 0,-3 0 4 15,1 0-4-15,2 0 3 0,0 2-3 0,1-4 3 16,4 0 0-16,-4 3 1 0,4-5-2 0,-1 4 3 16,1-3-2-16,1-1 2 0,1-1-3 15,5 0 4-15,2 0-2 0,3-2 1 0,1 0-1 16,-1 2-1-16,-1-4 0 0,1 2 0 0,0-2-2 16,2 1 3-16,1 1-2 0,0-2 1 0,1 0-1 15,0 0 2-15,-2 2-2 0,1 1 2 0,-1-1-1 16,-4-4 1-16,3 6 2 0,1-6-1 0,0 1 1 15,4-2 0-15,-3-1-1 0,1 1 1 0,2-2 1 16,0 0 0-16,-1 0-1 16,1 0 1-16,0-3-1 0,1 1 1 0,1-2 0 15,3 3-1-15,1-1 1 0,1 2-1 0,-2 0 1 16,-2 2-1-16,1 1 0 0,-3 2-1 0,4 1 0 16,-2 3-2-16,-1-1-2 0,4 3 2 0,-2 1-3 15,4 1 5-15,1-1-2 0,-3 0 4 0,5 2-3 16,-3-1 1-16,4-5-1 0,0 7 2 0,4-3-2 15,0-2-1-15,1 1-2 0,4-2 2 16,2 1-3-16,1-1 6 0,4-2-2 0,-2 6 1 16,2-5-1-16,0 3 1 0,2-2-1 0,0 0 2 15,3-1-2-15,2-1 1 0,4-3-1 0,1 3 2 16,3 0-3-16,6-3 1 0,2-1 1 16,7-1 0-16,2-2 3 0,3 0 1 0,3 0-3 15,24 0-2-15,-38-2 0 0,38 2-1 16,-30-3 1-16,30 3-3 0,-24-7-1 0,24 7-3 15,-29-4-2-15,29 4 0 0,-28-4 3 0,28 4 1 16,-28-7 4-16,28 7 0 0,-29-1 2 0,29 1-1 16,-26-2 1-16,26 2 1 0,0 0 0 0,-30-4 1 15,30 4-1-15,0 0 0 0,0 0 0 0,0 0 0 16,0 0 0-16,0 0 1 0,0 0-2 0,0 0 1 16,0 0 1-16,-25-10 0 0,25 10 0 15,0 0 0-15,0 0 0 0,0 0-1 16,0 0-1-16,0 0 1 0,0 0-1 0,0 0-1 15,0 0 0-15,0 0-1 0,0 0 2 0,0 0-1 16,-25-2 0-16,25 2 0 0,0 0-1 0,0 0 1 16,0 0 0-16,0 0 0 0,0 0 0 0,0 0 2 15,0 0-2-15,0 0 2 0,0 0 1 0,0 0-1 16,0 0 2-16,0 0 1 0,0 0 0 16,0 0-1-16,0 0 1 0,0 0-3 0,0 0 1 15,0 0-2-15,0 0 0 0,0 0 0 0,0 0 0 16,-12 26 1-16,12-26-2 0,-2 43 2 0,0-17-4 15,-2 4 4-15,3 4-5 0,-5-1 6 0,1 4-7 16,0 0 6-16,-1 0-5 0,3-2-7 16,-2-1 28-16,1-1-27 0,0-5 27 15,3-1-15-15,-1-3-4 0,2-24 3 0,0 43-3 16,0-43 2-16,3 38-2 0,-3-38 3 0,9 37-3 16,-9-37 2-16,11 34-2 0,-11-34 2 0,11 35-2 15,-11-35 3-15,16 46-4 0,-9-16 4 0,0 0-5 16,0 7 5-16,-2-2-4 0,0 2 4 0,-3-2-5 15,0 2 5-15,-2 0-5 0,0 2 6 0,-4-2-6 16,1 2 6-16,1-1-6 0,-3-1 7 16,-1 0 7-16,-1 0-26 0,-1-3 27 0,0-1-23 15,1-1 17-15,2-4 5 0,-2-3-4 0,7-25 0 16,-9 44-6-16,9-44 2 0,-11 46-3 16,11-46 2-16,-10 47-2 0,5-20 3 0,-1 1-3 15,-3 7 5-15,1 2-6 0,-3 7 5 0,0-2-5 16,-1 4 7-16,-1-2-6 0,-1-2 6 0,2-3-4 15,1-2 4-15,1-3-6 0,1-5 5 16,2 0-6-16,0-3 3 0,7-26-3 0,-9 42 3 16,9-42-2-16,-6 30 1 0,6-30-2 0,-3 25-13 15,3-25 29-15,0 0-30 0,-2 28 31 0,2-28-16 16,0 0 0-16,0 0 0 0,0 0 1 0,4 25-1 16,-4-25-1-16,0 0 0 0,0 0 0 0,0 0 0 15,0 0 1-15,0 0-2 16,0 0 4-16,0 0-2 0,0 0 0 0,0 0 2 15,26 3-2-15,-26-3 0 0,0 0 1 0,0 0-1 16,0 0 1-16,0 0-1 0,0 0 1 0,0 0 1 16,0 0-2-16,0 0 1 0,0 0 1 0,0 0-1 15,0 0 0-15,0 0 2 0,0 0 1 0,0 0 2 16,0 0 0-16,0 0 0 0,0 0 1 0,0 0-4 16,0 0-2-16,0 0 0 0,0 0-3 15,0 0 3-15,18-24 1 0,-18 24-2 0,0 0-14 16,0 0 13-16,14-29-14 0,-14 29 28 0,0 0-14 15,0 0 15-15,28-24-14 0,-28 24 0 0,0 0-1 16,0 0 0-16,31-14 0 0,-31 14 0 16,0 0 0-16,0 0 1 0,24-6-1 0,-24 6 1 15,0 0-1-15,0 0 1 0,27 4 0 0,-27-4-1 16,0 0 1-16,25 0 0 0,-25 0-1 16,0 0 2-16,35 3-1 0,-35-3 0 0,30 0 1 15,-30 0-2-15,36 0 1 0,-36 0-1 0,42-1 2 16,-42 1-1-16,44 1 1 0,-17-1-2 0,0 2 1 15,-1-2-1-15,4 2 1 0,0-2 0 0,2 2-1 16,0 0 2-16,2 1-2 0,-1 1 4 0,3 1-1 16,-1-2-13-16,2 4 12 0,1-1-16 15,-3 1 30-15,1 0-15 0,1-2 15 0,0 6-13 16,0-4-2-16,2 0 0 0,2-2 0 16,1 0 0-16,1-1 0 0,-1-1 0 0,3 1-2 15,-5-1 3-15,5 1-2 0,-3-1 1 0,2 1 0 16,2-1-1-16,0 3 0 0,2-3 5 0,0 4-1 15,2 0 0-15,-4 0-1 0,2 2-2 0,1 0-2 16,-1 2 3-16,0-3-3 0,0 3 2 16,1 0-1-16,1 1 1 0,-2-2-2 0,1-1 2 15,-3 2-1-15,4-1 1 0,-2-1-1 0,1-2 1 16,3 0-1-16,-3-3 1 0,6-1 1 0,4-3 2 16,-3 0-1-16,6-3 0 0,-3 3-2 0,1-4-1 15,0 1 3-15,2-1-1 0,2 1 1 16,-2-3 0-16,2 3-1 0,-4-2-2 0,2 1 2 15,0 2-3-15,3-1 2 0,-1 1 1 16,2 0-1-16,1 2 0 0,-2 0 1 0,3 0-2 16,-1 0 0-16,2-1 0 0,0-1 0 0,2-2 2 15,0-1-1-15,0 0 0 0,1-1 0 0,3-2-2 16,1 1 3-16,0 0-2 0,2-1 1 0,2 1 1 16,-4 0 0-16,2 2-1 0,-2 0-1 0,2 1 0 15,-2 3 0-15,0-1 2 0,-2 0 0 16,-1 2-1-16,1 2 1 0,1-2-1 0,-3 3 0 15,5-1 0-15,-5 2 0 0,3-1 0 16,-1-1 0-16,0 1 1 0,1 1 0 0,-3-1 0 16,3-1 0-16,-3-2 1 0,5 2-3 0,-1-2 3 15,0 0 0-15,4-2-1 0,-3 2 2 0,3-2-2 16,0 2-1-16,-4-1 1 0,0-1-1 0,-1 2 2 16,-1 0 0-16,-3 0-1 0,3-2 1 15,1 2 0-15,-3-2 1 0,6 1 0 0,-4-1 0 16,4 0-1-16,2-1-2 0,-4-1 1 0,6-1-1 15,-4 1-1-15,-2-1 2 0,-2 0-1 0,6-1 4 16,0-1-1-16,-1 4 0 0,5-4 0 0,-5 0-3 16,3 0-1-16,1 0-1 0,0-2 1 0,0 2 0 15,-1-2-1-15,-2 0 3 0,1-1 2 16,0 3-15-16,3-2 14 0,1 2-12 16,-2-2 21-16,2 0-11 0,-2 2 13 0,0 0-14 15,-3 0 0-15,2 0 1 0,-6 0 0 0,0 0 0 16,2 2 0-16,0-2 0 0,0-1-1 0,0 1 1 15,0 0 0-15,1 2 0 0,1 0 0 0,0-2 1 16,-2 1-2-16,0 1 2 0,-6-2-1 0,3 4 0 16,-1-1-3-16,2 1 0 0,2-3 0 15,-4 5 2-15,3-3 1 0,-5 2 1 0,1 2-1 16,-1 0 0-16,-3 0 1 0,2 2-1 0,-3-2 1 16,-1 2-1-16,-2-2 1 0,3 2-4 0,-1-1 1 15,-1 1-1-15,3 2 0 0,-6-4 4 16,3 1-1-16,-2 1 1 0,1 2 0 0,-1-1 0 15,0 1-1-15,-2-4 1 0,-2 7 0 0,2-4-1 16,0 1 1-16,0-1-1 0,-2 3-2 16,2-3 0-16,2 2-1 0,-2-1 0 0,0 1 4 15,0 0-2-15,0-1 3 0,0 1-3 0,3-1 2 16,-1-1 1-16,0-1-2 0,0 0 2 0,-1-2-1 16,3 0 3-16,-1 3 1 0,1-3 0 0,3 0 0 15,-2 0-3-15,4-3 0 0,-2 3-3 0,0 0 2 16,0-2-1-16,-1 2 0 0,1 0 1 15,-2-2 0-15,2 1-2 0,0-1 1 0,2 2 0 16,-4-2 0-16,2-1-1 0,2-1 1 16,0 0-1-16,0 1 0 0,0-1 1 0,0 1 0 15,-2-1 0-15,0 3-1 0,-4-1 1 0,-1 0 0 16,2 0 0-16,-3 2 0 0,1 0-1 0,3 0 1 16,-3 2-1-16,2 0 1 0,-3 0 0 0,-1 1 0 15,2 2-1-15,0-1 1 0,1 1-2 16,1-1 2-16,-2-1-1 0,-1 1 1 0,3-2-1 15,1-2 1-15,1 3 0 0,2-3 1 0,0 2-1 16,-1-2 1-16,-2 0-1 0,-2 0 0 0,3 0 0 16,-3 0 0-16,-1 3-1 0,0-3 1 0,-2 0-1 15,0 0 1-15,0 0 0 0,-2 0 0 0,5 0 1 16,1 0 0-16,1-3 0 0,2 3 0 16,0-2-1-16,2-1 0 0,2-1 1 0,-2 2-1 15,3-1 0-15,1-1 0 0,-1 1 1 0,-1-1-1 16,1-1 0-16,0 1 1 0,-1-1 0 0,1 2-2 15,-1-3 2-15,-2 3-1 0,-2-1 1 0,-4 1-1 16,-1-1 2-16,0 1-2 0,-4-1 1 0,-5 1 1 16,-2-1-1-16,-3 2 1 0,-1 1-2 15,-3-1 0-15,-1 2 1 0,1-2-1 0,0 2 1 16,0-2 0-16,-2 2-1 0,0 0 1 0,-1 0 0 16,-2 2 0-16,-2 0 0 0,-1-2-1 0,0 2-1 15,-1-1 2-15,0 1-1 0,-2-2 0 0,-1 0 0 16,-4 0 1-16,-3 4-2 0,-2-4 1 0,-25 0 1 15,40 0-1-15,-40 0 0 0,34 3 0 0,-34-3 0 16,28 0 0-16,-28 0 1 0,25 0-1 16,-25 0 0-16,25 0 0 0,-25 0 1 15,26 4-1-15,-26-4 0 0,32 0-1 0,-32 0 1 16,32 0-1-16,-32 0 2 0,36 0-1 0,-36 0-1 16,33 0 1-16,-33 0 0 0,29-4-1 0,-29 4 1 15,24-7 0-15,-24 7 0 0,0 0 0 0,29-5 1 16,-29 5-1-16,0 0 0 0,0 0 1 0,0 0-1 15,26-21 0-15,-26 21 1 0,0 0-2 16,0 0 3-16,23-28-3 0,-23 28 2 0,0 0 0 16,16-29 0-16,-16 29-1 0,0 0 0 0,13-24 1 15,-13 24-1-15,0 0-1 0,0 0 2 0,0 0-2 16,19-27 2-16,-19 27-2 0,0 0 2 0,0 0-2 16,0 0 1-16,0 0 0 0,21-28 0 0,-21 28 0 15,0 0 1-15,0 0-1 0,0 0 0 0,22-30 0 16,-22 30 0-16,0 0 0 0,16-28 0 15,-16 28-1-15,0 0 3 0,23-32-3 0,-23 32 1 16,14-24 0-16,-14 24 0 0,12-27-1 0,-12 27 3 16,14-26-3-16,-14 26 2 0,11-25-1 15,-11 25 1-15,0 0-1 0,9-32 0 0,-9 32 0 16,0 0 1-16,3-28-2 0,-3 28 2 0,2-26-1 16,-2 26 1-16,0-25-2 0,0 25 3 15,2-32-3-15,-2 32 2 0,3-38-2 0,-3 38 3 16,4-48-4-16,-2 22 4 0,0-2-3 0,-1-2 3 15,1 0-4-15,2-6-7 0,1 1 24 0,-1-2-23 16,-1 0 24-16,1 0-13 0,-3 0-4 0,3-1 4 16,-2-3-5-16,-1 1 6 0,1-1-7 0,0-5 6 15,2 4-5-15,-3-7 5 0,5-1-4 0,-5 1 4 16,3-2-6-16,-1 0 6 0,1 5-5 16,0-3 5-16,-1-1-6 0,-1 1-11 15,0 2 22-15,-2-3-21 0,0 3 22 0,0-1-5 16,-2 4-7-16,2-2 6 0,0 1-5 0,-2 0 5 15,0 1-5-15,1 2 5 0,-1 0-4 0,-2 0 3 16,1-1-4-16,-1 3 5 0,1 1-6 0,1 0 6 16,0 1-5-16,0 1 5 0,2-2-5 0,2 0 4 31,0 0-4-31,1 4-12 0,1 0 24 16,1 0-23-16,1 0 24 0,1-4-7 0,0 0-6 15,2 0 5-15,1-1-4 0,1 1 4 0,-1 0-5 16,3 2 4-16,-1 0-4 0,2 0 4 0,-1 0-3 15,-1 6 4-15,1 1-5 0,-1 2 4 0,-1 1-3 16,-3 2 2-16,-8 25-1 0,11-38 1 0,-11 38-3 16,4-30 4-16,-4 30-2 0,0 0 2 15,-4-32-1-15,4 32 1 0,0 0-1 0,0 0 2 16,0 0-1-16,-18-26 1 0,18 26-1 0,0 0-2 16,0 0 0-16,0 0 0 0,0 0 0 0,0 0-1 15,0 0 0-15,0 0 0 0,0 0 0 0,0 0 1 16,0 0 0-16,0 0 0 0,6-27-2 15,-6 27 3-15,0 0-3 0,0 0-4 0,0 0-6 0,0 0-10 16,0 0-13-16,0 0-25 0,0 0-56 16,0 0-43-16,-41-5-147 0,41 5-264 0,-43 42 67 15,3-35 307-15</inkml:trace>
  <inkml:trace contextRef="#ctx0" brushRef="#br0" timeOffset="209511.2211">3785 16039 517 0,'0'0'65'0,"0"0"-4"0,-5-26-3 0,5 26 6 16,0 0-3-16,-6-39-3 0,6 39-16 0,-3-26-1 15,3 26 0-15,0 0 9 0,-5-27 3 16,5 27 4-16,0 0-7 0,-29-12-5 0,29 12-10 16,-26 4-9-16,26-4-6 0,-38 21-7 0,38-21 9 15,-51 33-5-15,24-8 3 0,-4 1-6 0,2 4-6 16,3 2-2-16,-1 3 3 0,2 0 0 0,6 4-1 16,1 3-11-16,8-1 8 0,2 3-13 0,5-4 9 15,6 1-13-15,1-9-7 0,12 6-18 0,-16-38-23 16,35 55-27-16,-35-55-28 0,53 40-51 15,-28-32-86-15,0-12-142 0,26 16 72 16,-24-33 322-16</inkml:trace>
  <inkml:trace contextRef="#ctx0" brushRef="#br0" timeOffset="210078.0957">4051 16201 731 0,'0'0'80'0,"-29"22"-17"0,29-22-1 0,0 0 1 16,0 0-1-16,-24-11-9 0,24 11-14 0,0 0-8 15,0 0-4-15,1-23 4 0,-1 23-1 16,0 0 1-16,0 0-5 0,0 0-7 16,27-23-3-16,-27 23 1 0,0 0 4 0,0 0 0 15,0 0 0-15,18 39-9 0,-18-39-5 0,1 39-5 16,-1-39 1-16,-3 44-3 0,3-44 4 0,-7 44-1 15,7-44 7-15,-9 40-1 0,9-40 4 0,-2 32-6 16,2-32 2-16,9 25-6 0,-9-25 1 0,0 0-3 16,25 17 0-16,-25-17-1 0,26 0 0 0,-26 0 1 15,34-10-2-15,-34 10 2 0,39-18-2 16,-39 18 2-16,41-28-3 0,-41 28 3 0,42-35-3 16,-42 35 1-16,37-41-3 0,-37 41 1 0,34-40-4 15,-34 40 4-15,27-41-3 0,-27 41 7 16,24-37-5-16,-24 37 7 0,22-25-1 0,-22 25-2 15,0 0 4-15,0 0-2 0,0 0-1 0,0 0 2 16,0 0-4-16,0 0 1 0,0 0 1 0,0 0-1 16,-23 27 2-16,23-27-5 0,-13 40 8 15,13-40-7-15,-12 46 5 0,12-46-3 0,-6 44 2 16,6-44-3-16,6 35 3 0,-6-35-4 0,10 30 3 16,-10-30 1-16,25 20 2 0,-25-20-1 0,32 9 2 15,-32-9-1-15,30 0 1 0,-30 0 5 0,36-13-2 16,-36 13 9-16,39-21-1 0,-39 21 2 0,35-35-3 15,-35 35-6-15,30-44-7 0,-30 44 0 0,27-46-4 16,-27 46 4-16,19-44-4 0,-19 44 4 16,9-37-5-16,-9 37-8 0,2-28-12 0,-2 28-11 15,0 0-13-15,0 0-12 0,0 0-14 0,0 0-33 16,0 0-43-16,0 0-61 0,0 0-110 0,0 0-93 16,0 0 217-16</inkml:trace>
  <inkml:trace contextRef="#ctx0" brushRef="#br0" timeOffset="210517.1814">4931 16231 596 0,'0'0'111'16,"0"0"-26"-16,-20-26 5 0,20 26-4 15,0 0-13-15,0 0-13 0,0 0-18 0,0 0-4 16,0 0 1-16,-26 21 2 0,26-21-1 0,0 0-1 15,-36 21-4-15,36-21-1 0,0 0-3 0,-33 41 2 16,33-41 0-16,-27 30 3 0,27-30-4 0,-25 33-1 16,25-33-8-16,-17 37-4 0,17-37-7 0,-11 35-2 15,11-35-5-15,2 32-1 0,-2-32-4 0,14 25 1 16,-14-25-4-16,28 17 3 0,-28-17-2 16,38 7 2-16,-38-7-1 0,38-14-1 15,-38 14 3-15,39-28-2 0,-39 28 2 0,39-39-2 0,-39 39 3 16,34-45-4-16,-34 45 4 0,28-48-4 15,-15 23 5-15,-13 25-4 0,18-47 4 0,-18 47-3 16,14-42 2-16,-14 42-2 0,7-29 3 0,-7 29-2 16,0 0 1-16,0 0 1 0,0 0 0 0,0 0 0 15,0 0-3-15,0 0-1 0,0 0-1 16,0 0 2-16,-25 39-6 0,18-14 1 0,2 3-7 16,-3-2-1-16,7 3-8 0,1-29-2 0,-2 45-15 15,2-45-8-15,9 30-14 0,-9-30-13 0,0 0-24 16,30 4-26-16,-4-1-13 0,-26-3-25 0,43-33-43 15,-11 24-175-15,-16-33 87 0,26 22 292 0</inkml:trace>
  <inkml:trace contextRef="#ctx0" brushRef="#br0" timeOffset="210782.8237">5478 15793 737 0,'-16'44'77'0,"-2"-16"-13"16,4 13-23-16,-3-4-5 0,2 8-5 0,-1 1-11 15,4 2 3-15,0-3-7 0,1 1 2 16,6 0-28-16,-1-5-10 0,8 3-8 0,-2-6 4 16,6-2 12-16,-5-10-10 0,5-1-49 0,-6-25-50 15,0 0-254-15,19 40 5 0,-19-40 361 0</inkml:trace>
  <inkml:trace contextRef="#ctx0" brushRef="#br0" timeOffset="210923.4579">5290 16219 917 0,'0'0'165'0,"-30"0"-52"0,30 0-27 0,0 0-26 0,0 0-21 15,0 0-20-15,-16 32-8 0,16-32-5 0,0 0 0 16,15 30-4-16,-15-30 0 0,31 7-6 0,-31-7-12 16,46-7-17-16,-19-9-25 0,12 5-35 15,-14-20-44-15,19 13-75 0,-12-3-155 0,-9-20-34 16,25 31 297-16</inkml:trace>
  <inkml:trace contextRef="#ctx0" brushRef="#br0" timeOffset="211064.0945">5792 15840 598 0,'0'0'184'0,"0"0"-69"16,0 0-23-16,0 0-34 0,-32 13 0 16,32-13-30-16,-14 31 9 0,10-6-6 0,4-25-8 15,-14 53-1-15,5-23-7 0,4 7 6 0,-4-2-5 16,4 4 6-16,-3-2-9 0,1 3 4 0,-2-1-11 15,2 0 3-15,0-6-9 0,0 2 5 0,-2-5-7 16,2-3-19-16,4 3-7 0,3-30 3 0,-6 44-19 16,6-44-2-16,2 24-46 0,-2-24-56 15,0 0-57-15,0 0-194 0,0 0 40 0,0 0 359 16</inkml:trace>
  <inkml:trace contextRef="#ctx0" brushRef="#br0" timeOffset="211501.6367">5588 16224 1107 0,'0'0'138'16,"0"0"-44"-16,-25 21-24 0,25-21-25 0,0 0-16 15,0 0-15-15,0 0-10 0,0 0-4 0,0 0 1 16,0 0 0-16,36-10-1 0,-36 10 2 0,47-27-6 16,-15 13-7-16,-2-7-13 0,8 5-10 0,-10-5-11 15,6 11 5-15,-10-3 8 0,1 5 19 0,0 1 13 16,-25 7 9-16,44-13 1 0,-44 13-4 15,30-10-4-15,-30 10 6 0,0 0 20 16,0 0 15-16,0 0 7 0,0 0 0 0,0 0-14 16,0 0-11-16,0 0-1 0,-30 21-4 0,30-21-1 15,-25 16-5-15,25-16-3 0,0 0-7 0,-35 35-1 16,35-35-3-16,-21 28 1 0,21-28-2 0,-18 33 2 16,18-33-3-16,-11 34 3 0,11-34-3 0,-1 26 1 15,1-26-2-15,0 0-4 0,19 29-4 16,-19-29-1-16,25 7-1 0,-25-7 3 0,28-2 4 15,-28 2 1-15,32-14 3 0,-32 14 0 0,36-13 3 16,-36 13-1-16,31-14 1 0,-31 14-1 0,0 0 1 16,32-10 0-16,-32 10 1 0,0 0 5 15,0 0 7-15,0 0 4 0,0 0 0 0,6 28-2 16,-6-28-7-16,-9 26-3 0,9-26-5 0,-18 32-2 16,18-32-5-16,-16 37 4 0,16-37-5 15,-19 35 3-15,19-35-12 0,-22 27-10 0,22-27-25 16,-14 26-24-16,14-26-53 0,0 0-80 0,0 0-243 15,0 0-42-15,0 0 277 0</inkml:trace>
  <inkml:trace contextRef="#ctx0" brushRef="#br0" timeOffset="211845.4103">6190 15692 1021 0,'-19'25'199'0,"19"-25"-120"0,0 0-18 15,0 0-16-15,0 0-2 0,0 0 1 0,0 0 3 16,0 0 3-16,1 34-4 0,-1-34-8 0,0 0-6 16,36 19-4-16,-36-19-5 0,37 14-3 0,-37-14-21 15,39 14 31-15,-39-14-34 0,37 28 30 0,-37-28-12 16,34 39-6-16,-34-39 3 0,26 44-5 0,-15-16 2 15,-4 4-6-15,-2 5 3 0,-3 3-5 16,-4 4 5-16,-3 2-7 0,-4-2 7 16,-5 0-7-16,-2-3 6 0,-3 1-7 0,-1-3 4 15,-1-2-8-15,0-7-2 0,-1 0-14 0,22-30-11 16,-33 44-32-16,33-44-41 0,-6 24-109 0,6-24-288 16,0 0-43-16,0 0 172 0</inkml:trace>
  <inkml:trace contextRef="#ctx0" brushRef="#br0" timeOffset="212767.3311">9350 15541 522 0,'0'0'119'0,"-32"0"-1"0,32 0 9 0,-37 9-1 16,37-9 5-16,-50 16-22 0,50-16-10 0,-58 28-23 16,33-5-15-16,-12-2-12 0,8 9-4 0,-4 0-8 15,4 8 1-15,-4 1 6 0,10 5-35 0,0 0 20 16,8-1-34-16,7-5 5 0,4-1 2 0,6-1-4 16,5-3 4-16,3-1-7 0,5-6-1 15,2-1-12-15,-17-25-10 0,46 46-21 0,-46-46-10 16,55 33-24-16,-55-33-28 0,61 25-43 15,-61-25-54-15,58 1-139 0,-21 10-78 0,-37-11 183 16</inkml:trace>
  <inkml:trace contextRef="#ctx0" brushRef="#br0" timeOffset="213173.6068">9555 15754 1060 0,'0'0'117'0,"0"0"-20"16,-30-12-40-16,30 12 8 0,0 0-16 0,0 0-15 15,0 0-9-15,0 0-6 0,4 31 17 0,-4-31-37 16,0 44 30-16,0-12-33 0,-2 2 8 0,2 3 5 15,-2-2-6-15,4 2 7 0,-4 2-4 0,4 3 9 16,-2-3-7-16,3 3 8 0,-3-7-8 16,4 0 2-16,-1-3-8 0,4-4 3 0,1-3-6 15,-8-25 3-15,15 35-3 0,-15-35 1 0,0 0-1 16,31 16 2-16,-31-16-1 0,30-5 2 0,-30 5 1 16,35-27-2-16,-35 27 1 0,36-47-3 15,-17 15 2-15,2-1-4 0,2-1-1 0,-1-5-11 16,1 9-4-16,-6-7-14 0,5 7 8 15,-8-3-8-15,5 5 9 0,-8 0-7 0,-11 28-9 16,23-44-13-16,-23 44-18 0,12-32-19 0,-12 32-27 16,0 0-22-16,0 0-72 0,0 0-114 0,0 0-49 15,0 0 295-15</inkml:trace>
  <inkml:trace contextRef="#ctx0" brushRef="#br0" timeOffset="213579.8801">10269 16087 770 0,'-34'26'292'0,"9"-29"-185"0,25 3-23 15,-33 10-10-15,33-10-11 0,-29 13-15 0,29-13-10 16,0 0-8-16,-33 35 1 0,33-35-3 0,-20 28 2 15,20-28-3-15,-16 32-2 0,16-32-10 0,-7 35-1 16,7-35-8-16,6 34 0 0,-6-34-4 0,15 28 0 16,-15-28-1-16,27 21 0 0,-27-21-2 0,34 10 2 15,-34-10-2-15,37 7 0 16,-37-7 1-16,41-8-10 0,-41 8 1 0,40-14-1 16,-40 14 1-16,39-23 7 0,-39 23 2 0,30-37-1 15,-30 37 2-15,20-41-2 0,-20 41-1 0,12-42-6 16,-12 42 2-16,4-37-3 0,-4 37 5 0,-5-32-1 15,5 32 3-15,0 0-1 0,-22-26 0 0,22 26 0 16,0 0-3-16,-30-11-6 0,30 11-7 0,0 0-12 16,0 0-14-16,-26-5-22 0,26 5-59 15,0 0-57-15,0 0-115 0,26 7-149 0,-26-7 76 16,27-12 371-16</inkml:trace>
  <inkml:trace contextRef="#ctx0" brushRef="#br0" timeOffset="213861.1477">10807 15537 979 0,'0'0'244'0,"0"0"-139"16,0 0-24-16,-26 4-21 0,26-4-3 0,0 0-16 16,0 0-5-16,0 0-9 0,0 0-6 0,-6 39-7 15,6-39 4-15,-3 51-4 0,1-18 4 0,-3 6-8 16,-1 3-16-16,-1 6 27 0,0 5-29 15,-3 0 26-15,-1 3-9 0,-1-5-11 16,-1-4 8-16,4 3-14 0,0-6 6 0,2-4-7 16,2-8-2-16,7-4-19 0,-2-28-22 0,12 32-37 15,-12-32-42-15,27 5-67 0,-27-5-86 0,14-39-194 16,14 31 45-16,-17-35 396 0</inkml:trace>
  <inkml:trace contextRef="#ctx0" brushRef="#br0" timeOffset="214173.6723">11179 15527 1042 0,'0'0'322'0,"-42"21"-210"15,42-21-36-15,-22 39-24 0,14-9-10 0,-10 1-19 16,5 6-6-16,-3 2 4 0,2 7-33 0,-2 0 26 16,0 0-28-16,2 1 10 0,2-5 8 15,1-1-8-15,4-1 6 0,2-4-12 0,0-6-3 16,5-1-22-16,0-29-66 0,5 50-29 0,-5-50 12 15,9 35-39-15,-9-35 11 0,0 0-54 0,7 30-168 16,-7-30 1-16,0 0 320 0</inkml:trace>
  <inkml:trace contextRef="#ctx0" brushRef="#br0" timeOffset="214501.8183">11006 15906 847 0,'0'0'247'0,"0"0"-138"0,0 0-36 0,0 0-14 16,0 0-14-16,33 24-15 0,-33-24-10 0,29-5-6 16,-29 5-3-16,35-16 2 0,-35 16 7 15,43-19 3-15,-43 19 4 0,35-21-3 0,-35 21 2 16,30-18 1-16,-30 18 3 0,28-18-1 0,-28 18-4 16,0 0-9-16,29-23-5 0,-29 23 1 0,0 0 0 15,0 0 1-15,0 0 0 0,0 0-2 0,0 0-4 16,0 0-1-16,-13 27-3 0,13-27 0 0,0 0-3 15,-19 32 1-15,19-32-2 0,0 0 3 16,-29 31-2-16,29-31 2 0,-21 25-3 16,21-25 3-16,-25 23-2 0,25-23 1 0,0 0-1 15,-31 28 1-15,31-28-2 0,0 0 1 0,0 0 0 16,-16 25-1-16,16-25 1 0,0 0-1 0,0 0-1 16,0 0 1-16,21 30-3 0,-21-30 1 0,0 0-3 15,35 10 1-15,-35-10-2 0,30 4 1 0,-30-4 2 16,34 0 1-16,-34 0 0 0,30-2 2 15,-30 2 1-15,0 0-1 0,30 5 1 0,-30-5 1 16,0 0 3-16,0 0 3 0,0 0 2 0,0 0 3 16,4 28-3-16,-4-28-2 0,0 0-2 0,-21 30-1 15,21-30-2-15,-29 27-5 0,29-27-3 16,-37 38 2-16,37-38-2 0,-39 34 8 0,39-34-3 16,-37 33-3-16,37-33-11 0,-27 25-13 0,27-25-32 15,0 0-26-15,0 28-52 0,0-28-94 16,0 0-237-16,25-23-28 0,-25 23 221 0</inkml:trace>
  <inkml:trace contextRef="#ctx0" brushRef="#br0" timeOffset="216011.2937">11804 15434 438 0,'-33'1'41'0,"33"-1"-1"0,0 0 6 0,-27-1 16 0,27 1 17 0,0 0 8 32,0 0-1-32,0 0-6 0,-26-4-21 15,26 4-14-15,0 0-20 0,0 0-9 0,0 0 6 16,0 0 8-16,0 0 12 0,30 14 9 0,-30-14-7 15,40 18-4-15,-40-18-10 0,57 28-6 16,-29-16-9-16,8 2 0 0,-4 0-9 0,5 1 0 16,-2 2-6-16,-3-1 2 0,0 2-1 0,-5-1 7 15,-27-17-5-15,39 44 5 0,-31-19-1 0,-2 7 7 16,-12 3 15-16,-2 11-29 0,-12-1 24 16,-5 12-32-16,-8-1 8 0,-5 4 6 0,-4 2-9 15,-4-1 9-15,-2-3-10 0,2-3 10 0,2-6-9 16,7-8 8-16,5-9-8 0,32-32-4 0,-32 38-35 15,32-38-53-15,0 0-94 0,0 0-225 0,33-14-59 16,10 5 167-16</inkml:trace>
  <inkml:trace contextRef="#ctx0" brushRef="#br0" timeOffset="216542.6691">14633 15758 1037 0,'0'0'99'0,"0"0"-35"16,0 0-20-16,0 0-19 0,0 0-7 15,-36 38-10-15,36-38-18 0,-42 53 10 0,12-18-15 16,-4 2 11-16,-1 6 1 0,-3-1-9 0,-1 0-3 15,4 0-16-15,-6-5-3 0,9 2-13 16,-1-12-3-16,13 4-18 0,20-31-26 0,-32 32-41 16,32-32-69-16,0 0-123 0,0 0 82 0,0 0 245 15</inkml:trace>
  <inkml:trace contextRef="#ctx0" brushRef="#br0" timeOffset="216808.2285">14415 15978 745 0,'5'-41'289'0,"-5"41"-115"16,0 0-32-16,0 0-26 0,0 0-31 0,0 0-22 15,0 0-22-15,-3 25-10 0,3-25-11 0,1 30-2 16,-1-30-6-16,9 39-3 0,-9-39-7 0,25 33 0 16,-25-33-12-16,46 23-18 15,-7-12-31-15,-5-22-43 0,31 20-101 0,-24-27-242 16,21-3-81-16,12 5 151 0</inkml:trace>
  <inkml:trace contextRef="#ctx0" brushRef="#br0" timeOffset="217214.4995">16537 15245 1103 0,'-27'-3'66'0,"27"3"-12"0,-42 5-4 0,42-5 2 16,-48 23 4-16,48-23 0 0,-57 40-12 0,30-5 1 15,-8-1-10-15,7 14 5 0,-6-3-7 0,6 10 3 16,-4 5-14-16,7 1 4 0,4 3-1 0,5-1-29 16,3-5 20-16,10 0-29 0,6-5 7 15,6-9 0-15,13-1-21 0,2-13-13 16,17 7-33-16,-5-22-24 0,24 15-50 0,-20-30-45 16,33 25-87-16,-9-14-182 0,-9-24 48 0,24 27 413 15</inkml:trace>
  <inkml:trace contextRef="#ctx0" brushRef="#br0" timeOffset="217683.2804">17041 15673 1054 0,'-26'-2'77'0,"26"2"-20"15,0 0-13-15,0 0 0 0,0 0-9 0,-16 32-5 16,16-32-7-16,-14 41 6 0,-2-13 17 16,5 7-29-16,-8-2 37 0,4 8-33 0,-6-9 11 15,5 5 5-15,-5-6-9 0,5 5 5 0,-3-8-12 16,3 0 0-16,16-28-8 0,-29 44 0 0,29-44-7 16,-19 33 1-16,19-33-6 0,0 0 0 0,0 0-2 15,0 0-1-15,0 0 0 0,0 0 1 0,0 0 2 16,25-10-2-16,-25 10 4 15,35-41-4-15,-14 13 3 0,2-5-4 0,2-4 5 16,-2-2-6-16,4-2 7 0,-4 3-6 0,0-5-10 16,-2 3 31-16,-2-2-25 0,1 1 30 0,-4 2-8 15,0 2-10-15,0 2 6 0,0 5-6 0,-2 6 4 16,-14 24-5-16,25-32 1 0,-25 32-2 0,0 0 1 16,0 0 1-16,0 0 0 0,0 0 2 0,10 26-2 15,-10-1-1-15,-1 5-5 0,-3 5 3 16,0 6-5-16,-1 4-11 0,0 3 25 0,0 3-25 15,1 0 24-15,2-3-9 0,2-3-12 0,2-1 1 16,3-3-14-16,-1-6-6 0,6 2-21 0,-10-37-18 16,25 58-29-16,-25-58-30 0,34 43-60 15,-34-43-282-15,9 24-25 0,-9-24 190 0</inkml:trace>
  <inkml:trace contextRef="#ctx0" brushRef="#br0" timeOffset="218308.3201">17054 15997 1097 0,'-27'-5'172'0,"27"5"-92"0,0 0-39 0,0 0-12 15,0 0-9-15,0 0-5 0,0 26-3 16,0-26 0-16,32 2-2 0,-32-2 2 0,48-12 3 16,-14 3 0-16,3-9-1 0,3 6-8 15,7-9-2-15,0 0-7 0,1-2 5 0,2-2-5 16,-6 6 3-16,-5-1-3 0,-4 10 3 0,-8 3-3 15,-27 7 1-15,32-6 0 0,-32 6 0 0,0 0 3 16,0 0 2-16,0 0 6 0,9 30 1 0,-9-30 2 16,-14 32 0-16,14-32 5 0,-27 37-2 15,15-12 7-15,12-25-6 0,-36 44 4 0,36-44-7 16,-35 51 1-16,35-51-5 0,-32 42 3 0,32-42-6 16,-21 34 3-16,21-34-5 0,0 0-1 0,-9 28-2 15,9-28-1-15,0 0 0 0,0 0 1 0,0 0-1 16,35 0 0-16,-35 0 1 0,32-16-1 0,-32 16 1 15,39-30-1-15,-39 30 1 0,39-41-2 16,-39 41 3-16,39-47-4 0,-39 47 4 16,34-44-4-16,-34 44 4 0,24-37-2 0,-24 37 3 15,15-26-2-15,-15 26 7 0,0 0 4 0,0 0 2 16,0 0 2-16,0 0-6 0,0 0-5 0,0 0-3 16,0 0-2-16,0 0-1 0,0 0 0 0,0 0-1 15,0 0 3-15,-23 33-2 0,23-33 0 0,0 0 0 16,0 0 0-16,15 28-1 0,-15-28 2 15,0 0-2-15,31 12 1 0,-31-12 0 0,28 2 0 16,-28-2 1-16,35-3-1 0,-35 3 2 0,38-13-2 16,-38 13 3-16,38-19-3 0,-38 19 2 15,38-23-1-15,-38 23 1 0,37-30-1 0,-37 30 1 16,32-24-1-16,-32 24 1 0,0 0-1 0,32-29 0 16,-32 29 2-16,0 0 0 0,0 0 0 0,0 0 1 15,0 0-2-15,0 0 1 0,0 0-1 16,0 0-3-16,0 0 1 0,0 0-4 0,0 0-1 15,3 43-4-15,-3-43-3 0,-7 44-8 0,7-44-4 16,-12 47-10-16,12-47-6 0,-11 48-13 0,11-48-10 16,-5 38-18-16,5-38-34 0,5 25-69 0,-5-25-49 15,0 0-221-15,35 0 36 0,-35 0 363 0</inkml:trace>
  <inkml:trace contextRef="#ctx0" brushRef="#br0" timeOffset="218948.989">18331 15909 1127 0,'0'0'121'0,"0"0"-42"16,0 0-16-16,-25 7-11 0,25-7-12 0,0 0-12 16,0 0-8-16,0 0-10 0,-11 30-3 0,11-30-3 15,-9 28 4-15,9-28-3 0,-10 43 2 0,3-19-2 16,0 3 2-16,-2-3 1 0,2 6 13 0,7-30-3 15,-16 49 11-15,16-49-5 0,-18 37-2 16,18-37-5-16,-9 25-4 0,9-25-7 0,0 0-5 16,0 0-2-16,0 0-2 0,0 0 1 15,0 0 1-15,0 0 0 0,0 0 1 0,0 0 1 16,32-35-2-16,-32 35 1 0,28-46-5 0,-10 21 1 16,-2-1-6-16,2 0 6 0,-2-3-3 0,-2 3 7 15,0 1-3-15,-2 1 5 0,1-1-4 0,-13 25 5 16,23-44-5-16,-23 44 4 0,23-39-3 0,-23 39 2 15,23-30-2-15,-23 30 1 0,0 0-1 16,26-21 2-16,-26 21-2 0,0 0 1 0,0 0-1 16,0 0 2-16,0 0 2 0,0 0 2 15,25 13 0-15,-25-13-2 0,0 0 0 0,2 29-4 16,-2-29 3-16,0 29-3 0,0-29 3 0,-4 33-4 16,4-33 3-16,-3 37-3 0,3-37 1 0,-7 42-3 15,2-17 3-15,-1 0-3 0,6-25 4 0,-17 45-2 16,17-45 4-16,-18 46-4 0,18-46 4 15,-23 44-4-15,23-44 4 0,-25 32-2 0,25-32 3 16,0 0-1-16,-32 32 3 0,32-32-1 0,0 0 1 16,0 0-1-16,-30 5-2 0,30-5-1 0,0 0-1 15,0 0 1-15,-25-30-1 0,25 30 2 0,0 0 1 16,-16-35 5-16,16 35 1 0,-9-25 3 16,9 25 1-16,0 0-1 0,-7-26-1 0,7 26 3 15,0 0 0-15,0 0 3 0,0 0-2 16,0 0-4-16,0 0-2 0,-12 35-7 0,5-9 2 15,-2 8-5-15,-3 3 3 0,-4 5-5 0,1 2 5 16,0 2-17-16,-3 0 6 0,4 1-6 0,-1-4 5 16,3-5-4-16,0-10-8 0,8 2-35 0,4-30-38 15,4 41-74-15,-4-41-182 0,0 0-185 0,0 0 6 16,24-25 461-16</inkml:trace>
  <inkml:trace contextRef="#ctx0" brushRef="#br0" timeOffset="219495.8974">19206 15696 1196 0,'-27'18'159'0,"-1"-22"-51"0,28 4-18 0,-36 11-20 16,36-11-19-16,-33 10-15 0,33-10-11 0,-34 13-3 15,34-13-5-15,-37 17-4 0,37-17-15 16,-37 20 28-16,37-20-34 0,-29 26 28 0,29-26-17 16,-19 30-4-16,19-30 3 0,-13 30-3 0,13-30 2 15,-5 26-2-15,5-26 1 0,0 0-2 0,12 32 1 16,-12-32-1-16,0 0 1 0,29 16-1 0,-29-16 1 16,28 0 1-16,-28 0-1 0,34-7 3 15,-34 7-1-15,32-13-1 0,-32 13 0 0,26-12 1 16,-26 12 0-16,0 0 1 0,29-10 4 15,-29 10-1-15,0 0 3 0,0 0-2 0,0 0 2 16,0 0-2-16,8 24 1 0,-8-24-2 0,-5 37-2 16,5-37-3-16,-16 49 1 0,4-20-3 0,-2-3 5 15,-4 4-5-15,2-5 3 0,0-1-2 0,16-24 3 16,-30 43-3-16,30-43 3 0,-23 26-2 0,23-26-3 16,0 0-7-16,0 0-9 0,0 0-16 0,0 0-18 15,0 0-33-15,2-26-38 0,28 22-87 16,-28-31-146-16,17 7-169 0,9 8 71 15,-15-22 455-15</inkml:trace>
  <inkml:trace contextRef="#ctx0" brushRef="#br0" timeOffset="219949.0838">19455 15155 1228 0,'0'0'68'0,"0"0"-39"0,0 0-5 0,0 0 7 0,0 0 13 16,25 7 8-16,-25-7-5 0,36 14 0 15,-36-14-3-15,47 23 0 0,-47-23-2 0,59 39 0 16,-27-18-9-16,1 6-1 0,-1-3-9 0,4 10-1 16,-6-3-7-16,2 5 1 0,-6-1-10 15,-1 4 2-15,-6 1-6 0,-3 4 6 0,-5-3-5 16,-4 6 3-16,-7-1-8 0,-3 3-12 0,-8 1 23 15,-5 1-21-15,-3-2 22 0,-6-1-6 16,-2 1-6-16,-3-3 4 0,-2-1-5 0,-1-6 6 16,-3 0-6-16,4-6 5 0,0-3-7 0,2-7-1 15,30-23-15-15,-37 27-13 0,37-27-48 0,0 0-67 16,0 0-177-16,0 0-263 0,25-32 43 0,-25 32 395 16</inkml:trace>
  <inkml:trace contextRef="#ctx0" brushRef="#br0" timeOffset="220230.3238">19941 16205 1821 0,'-29'3'117'0,"29"-3"-72"16,0 0-29-16,0 0-6 0,0 0-8 0,0 0-8 15,0 0-16-15,0 0-30 0,-9-29-48 16,1-10-91-16,36 32-233 0,-23-20-174 0,6-1 34 15,-11 28 511-15</inkml:trace>
  <inkml:trace contextRef="#ctx0" brushRef="#br0" timeOffset="241872.7747">12791 17492 643 0,'0'0'165'0,"0"0"-102"0,0 0-33 0,0 0-3 15,0 0 5-15,-27-22 12 0,27 22 5 16,-25-8 3-16,25 8-10 0,-35-1-3 0,35 1-8 15,-41 7 2-15,13-4 5 0,28-3 0 0,-50 21 0 16,50-21-2-16,-49 37-9 0,49-37 2 0,-48 43 12 16,30-17-16-16,18-26 15 0,-33 49-38 0,18-24 14 15,5 1-18-15,1 1 10 0,4-1 2 0,3-1-6 16,2-25 1-16,5 46-5 0,-5-46 2 0,20 35-3 16,-20-35 3-16,32 28-2 0,-32-28 3 0,42 14-1 15,-17-14 0-15,3-3 1 0,4-6 0 0,0-7 2 16,7-5-6-16,2-7 2 0,1-6-5 0,-1-4 5 15,0-5-4-15,-2-3-9 0,-4 2 29 0,-3-5-29 16,-4 9 29-16,-5-3-12 0,-3 6-8 16,-6 2 7-16,-5 5-5 0,-9 30 5 0,3-39-4 15,-3 39 5-15,0 0-3 0,-23-24 1 0,23 24-1 16,-32 2-2-16,32-2 1 0,-39 19-3 0,15-1 4 16,1 6-3-16,-2 3 9 0,0 6 1 0,2 1 9 15,4-3-3-15,3 1 2 0,5-4-8 0,6-3 0 16,5-25 8-16,3 30-33 0,-3-30 32 0,29 17-34 15,-29-17 18-15,54 0 1 0,-18-7-16 0,3-3 33 16,5-4-32-16,4-2 32 0,1-2-15 0,1 1-4 16,0 1 3-16,-4 3-3 0,-6 5 2 0,-6 2 0 15,-2 8-2-15,-7 3 1 0,-25-5-3 0,39 21 2 16,-39-21-2-16,19 41-17 0,-15-15 29 16,-4 4-30-16,-4 6 31 0,-5-3-10 0,-3-1-2 15,-2-4 6-15,-2-5-4 0,16-23 8 0,-32 42 2 16,32-42 5-16,0 0 5 0,-28 27-3 0,28-27-4 15,0 0 1-15,0 0-6 0,0 0-1 0,0 0 1 16,0-43-6-16,7 17 5 0,3-2-3 0,3-8 9 16,3 3-2-16,1-2-9 0,-1 3 27 0,0 0-27 15,0 4 24-15,-2 3-14 0,-14 25-8 0,27-42 1 16,-27 42-6-16,21-33 3 0,-21 33-4 0,23-28-3 16,-23 28-9-16,29-30-9 0,-29 30-13 0,39-27-16 15,-39 27-28-15,56-26-39 0,-35-4-69 0,36 32-103 16,-13-16-240-16,1-6 55 0,17 20 336 15</inkml:trace>
  <inkml:trace contextRef="#ctx0" brushRef="#br0" timeOffset="242605.6607">14634 17322 1165 0,'24'-25'76'0,"-16"-3"-28"0,-8 28-15 16,25-48 6-16,-25 48 2 0,18-32 7 0,-18 32-6 15,0 0-3-15,0 0-1 0,0 0-4 0,0 0-7 16,0 0-11-16,-5 25-7 0,-6 0-10 0,0 5 8 16,-3 7 2-16,4 7 12 0,-6 2 1 0,5 5 7 15,-3-2-10-15,3 9-10 0,-1-3 22 16,3 5-25-16,2-1 22 0,3 1-10 0,1 2-12 15,1 0 5-15,0-4-6 0,4 0 5 0,-2-7-6 16,0-4 5-16,2-6-10 0,1-6 4 0,3-5-5 16,-6-30 3-16,16 37-2 0,-16-37 2 15,0 0-1-15,0 0 1 0,24 11 2 0,-24-11 1 16,0 0 6-16,16-34-3 0,-12 6 3 0,1-7-6 16,-5-11 0-16,2-7-5 0,0-1 5 15,-1-3-8-15,1 1 9 0,0 0-8 0,-4 4 9 16,-1-2-7-16,-1-1-5 0,-1-1 20 0,-1-4-20 15,3-2 19-15,-1-3-7 0,4 0-8 0,4 3 9 16,3 6-9-16,4 5 8 0,6 3-8 0,3 6 4 16,6 5-4-16,3 5 3 0,1 10-3 0,4 4 2 15,-1 2 0-15,3 7 0 0,-1 2 0 16,0 4 2-16,1 3-3 0,1 1 1 0,-3 7 0 16,-1 0-2-16,-3 5 3 0,-3 2-3 15,0 8 3-15,-27-23-3 0,40 53 2 0,-26-21-3 16,-6 3 4-16,-7 2-5 0,-4 2 4 0,-10 0-5 15,-6 1 7-15,-6 1-5 0,-7-1 6 0,-7 2-4 16,-3-1 3-16,-8-2-5 0,-5-6-10 0,2-3 24 16,-4-3-23-16,6-5 25 0,2 0-11 15,4-7-3-15,8-6 0 0,5-5-4 0,7-4-11 16,25 0-15-16,-28-13-25 0,28 13-28 0,2-28-14 16,-2 28-57-16,28-46-60 0,20 15-269 0,-6 6-28 15,-1-15 209-15</inkml:trace>
  <inkml:trace contextRef="#ctx0" brushRef="#br0" timeOffset="243074.4417">15532 17748 1713 0,'0'0'63'0,"0"0"-38"0,0 0-15 0,0 0 3 15,0 0 7-15,0 0 7 0,48-35 1 16,-14 20-7-16,3-2-8 0,6-3-8 0,4 3-17 15,1-2 24-15,2-3-26 0,-1 5 25 0,-1-1-15 16,-4 2-6-16,-1 6-8 0,-6 1-9 0,0 7-14 16,-10-5-19-16,7 18-34 0,-34-11-30 0,44 17-64 15,-44-17-111-15,0 0-205 0,18 43 38 0,-18-43 367 16</inkml:trace>
  <inkml:trace contextRef="#ctx0" brushRef="#br0" timeOffset="243277.5787">15669 18012 1726 0,'-55'25'74'0,"55"-25"-32"0,-28 3-13 16,28-3-6-16,0 0-9 0,0 0-6 0,0 0-7 15,0 0 2-15,0 0 3 0,33-9 1 16,-6 1 2-16,8-3-2 0,6-3-2 0,5-4-6 16,7 2-7-16,2-5-18 0,7 5-20 0,-7-8-39 15,16 15-31-15,-18-24-54 0,34 33-55 0,-27-32-26 16,32 16-165-16,0 11-8 0,-16-25 239 15</inkml:trace>
  <inkml:trace contextRef="#ctx0" brushRef="#br0" timeOffset="243746.3597">17392 17160 1372 0,'4'-34'179'0,"-4"34"-141"0,-8-37-23 0,8 37-4 16,6-35 0-16,-6 35 9 0,0 0 2 15,10-30 0-15,-10 30-4 0,0 0-6 16,0 0-3-16,0 0-4 0,0 0 0 0,0 37-2 15,4-5 7-15,1 10-2 0,2 5 9 0,0 12-10 16,6 0 7-16,-3 7-6 0,6-1 8 0,-3 0-7 16,1 4-3-16,0-8 19 0,-3 3-20 0,-1-10 24 15,1 3-10-15,-2-10-11 0,3-3 1 0,2-3-7 16,2-10 6-16,-1-4-4 0,-15-27 3 0,30 35-5 16,-30-35-1-16,30 16 1 0,-30-16 0 15,30 0 0-15,-30 0 2 0,35-19 5 0,-35 19 0 16,37-48 4-16,-15 9-6 0,-1-5 0 0,2-12-7 15,0-8 4-15,5-6 6 0,1-6-19 16,-1-1 17-16,4-2-15 0,-2 3 3 0,0 0 8 16,0 0-7-16,-1 6 6 0,-3 1-8 0,-1 8 5 15,3 4-11-15,-3 11 2 0,0 9-14 16,0 13-3-16,-25 24-14 0,33-21-12 0,-33 21-25 16,25 12-38-16,-25-12-57 0,23 46-116 0,-26-13-241 15,8 1 25-15,9 15 339 0</inkml:trace>
  <inkml:trace contextRef="#ctx0" brushRef="#br0" timeOffset="244465.1592">18936 17542 947 0,'0'0'156'0,"0"0"-84"0,0 0 1 15,-31 14-10-15,31-14-12 0,0 0-16 0,-25 16-12 16,25-16 6-16,-29 26-21 0,29-26 11 0,-35 39-35 15,12-13 14-15,2 1-15 0,-4-1 14 0,0 2 5 16,2-1-7-16,23-27-4 0,-39 40-8 0,39-40-4 16,-25 25-15-16,25-25-18 0,0 0-53 15,0 0-30-15,0 0-32 0,0 0 2 16,2-28 24-16,-2 28 36 0,18-43 33 0,-18 43 36 16,25-45 24-16,-25 45 24 0,24-41 37 0,-24 41 23 15,16-39 26-15,-16 39 17 0,11-23-3 0,-11 23-5 16,0 0 3-16,0 0-8 0,0 0-9 0,0 0-10 15,0 0-10-15,0 0-10 0,0 0-9 0,0 0-23 16,0 0 7-16,32 27-25 0,-32-27 10 0,0 0-3 16,23 26-9-16,-23-26-3 0,28 18-4 15,-28-18-1-15,34 16-2 0,-34-16 0 0,42 16-14 16,-42-16-19-16,46 17-30 0,-46-17-46 0,57 18-61 16,-57-18-55-16,57-5-233 0,-13 24 48 15,-19-26 314-15</inkml:trace>
  <inkml:trace contextRef="#ctx0" brushRef="#br0" timeOffset="244887.0586">19910 17079 953 0,'0'0'186'0,"23"-27"-108"0,-23 27-11 16,13-25 4-16,-13 25 7 0,14-24-6 0,-14 24-7 16,0 0-10-16,0 0-8 0,0 0-6 0,0 0-4 15,0 0-5-15,0 0-6 0,0 0-6 16,0 0-7-16,0 0-2 0,0 0-2 0,0 0 2 15,2 31-1-15,-2 1 6 0,-2 5-2 0,0 7 4 16,1 2-10-16,-1 5 5 0,0 4-10 0,0 1 4 16,0 6-8-16,1 3 5 0,-3-2 6 0,1-1-20 15,-3-6 20-15,3-3-22 0,-1-4 9 16,4-6 4-16,4-6-8 0,-1-7-3 0,6-4-12 16,-9-26-21-16,23 35-3 0,-23-35-7 15,30 21-21-15,-30-21-8 0,37 0-40 0,-31-26-56 16,29 21-79-16,-35 5-231 0,34-65 23 0,1 43 353 15</inkml:trace>
  <inkml:trace contextRef="#ctx0" brushRef="#br0" timeOffset="245324.5865">19615 17026 1340 0,'-41'-9'77'0,"41"9"-17"0,-51-4-3 0,51 4 7 16,-34-5 4-16,34 5-4 0,0 0-14 0,-25 2-6 16,25-2-10-16,0 0-8 0,0 0-8 15,0 0-5-15,0 0 2 0,0 0 4 0,0 0 2 16,44 12 0-16,-15-10-3 0,8-2-2 0,7-4-5 16,2-3-2-16,4-3-7 0,3-3-2 0,5-1 0 15,1 0 0-15,1-2 0 0,2 1 0 0,0-1 0 16,2 0 0-16,-6 4 0 0,-1 5-1 0,-6 1-12 15,-5 3-10-15,-1 6-11 0,-8-1-14 16,2 12-19-16,-39-14-33 0,58 34-46 16,-58-34-77-16,34 38-209 0,-27-11-87 0,-7-27 79 15,9 61 440-15</inkml:trace>
  <inkml:trace contextRef="#ctx0" brushRef="#br0" timeOffset="245762.1176">19384 18141 1047 0,'0'0'184'16,"-40"7"-113"-16,40-7-7 0,0 0 10 16,0 0 5-16,-25-7-7 0,25 7-14 0,0 0-15 15,0 0-13-15,0 0-11 0,0 0 7 16,0 0 3-16,0 0 3 0,26-11 5 0,-26 11-7 15,43-9 1-15,-13 6-6 0,7-4-2 0,11 3 1 16,5-5-4-16,9 6-1 0,4-10-9 0,3-1-10 16,9-3 0-16,3-6 0 0,8 0 0 0,6-2 0 15,-1-1 0-15,4-2 0 0,-4 1 0 16,-6-1 0-16,-5 5 0 0,-8 0 0 0,-8 6 0 16,-10 1 0-16,-8 5 0 0,-8 4 0 0,-7 4 0 15,-34 3 0-15,37 1 0 0,-37-1 0 0,0 0 0 16,0 0 0-16,0 0 0 0,0 0 0 0,-7 34 0 15,7-34 0-15,-30 26 0 0,30-26 0 16,-45 29 0-16,45-29-2 0,-44 28-8 0,44-28-5 16,-35 19-10-16,35-19-8 0,-25 11-12 15,25-11-13-15,0 0-25 0,0 0-41 0,0 0-89 16,0 0-189-16,0 0-146 0,0 0 60 0,0 0 488 16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4095" units="cm"/>
          <inkml:channel name="Y" type="integer" max="4095" units="cm"/>
          <inkml:channel name="T" type="integer" max="2.14748E9" units="dev"/>
        </inkml:traceFormat>
        <inkml:channelProperties>
          <inkml:channelProperty channel="X" name="resolution" value="147.94075" units="1/cm"/>
          <inkml:channelProperty channel="Y" name="resolution" value="260.82803" units="1/cm"/>
          <inkml:channelProperty channel="T" name="resolution" value="1" units="1/dev"/>
        </inkml:channelProperties>
      </inkml:inkSource>
      <inkml:timestamp xml:id="ts0" timeString="2015-05-13T02:58:30.716"/>
    </inkml:context>
    <inkml:brush xml:id="br0">
      <inkml:brushProperty name="width" value="0.05292" units="cm"/>
      <inkml:brushProperty name="height" value="0.05292" units="cm"/>
    </inkml:brush>
    <inkml:context xml:id="ctx1">
      <inkml:inkSource xml:id="inkSrc1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1" timeString="2015-05-13T02:58:39.816"/>
    </inkml:context>
    <inkml:brush xml:id="br1">
      <inkml:brushProperty name="width" value="0.05292" units="cm"/>
      <inkml:brushProperty name="height" value="0.05292" units="cm"/>
      <inkml:brushProperty name="color" value="#FFC000"/>
    </inkml:brush>
    <inkml:brush xml:id="br2">
      <inkml:brushProperty name="width" value="0.05292" units="cm"/>
      <inkml:brushProperty name="height" value="0.05292" units="cm"/>
      <inkml:brushProperty name="color" value="#7030A0"/>
    </inkml:brush>
    <inkml:brush xml:id="br3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13200 9895 0,'0'0'0,"0"0"0,0 0 0,0 0 0,0 0 0,0 0 0,0 0 0,0 0 16,120-176-16,-96 162 0,-12 1 15,-12 13-15</inkml:trace>
  <inkml:trace contextRef="#ctx1" brushRef="#br0">6743 715 1282 0,'0'0'32'0,"0"0"-22"0,0 0-13 0,0 0 1 16,0 0 1-16,-2-28 4 0,2 28 1 0,0 0 4 15,9-25 4-15,-9 25 7 0,0 0 2 16,0 0 4-16,0 0 2 0,0 0 5 16,0 0 2-16,0 0 2 0,0 0 7 0,0 0 1 15,0 0 2-15,23 53-2 0,-16-5-3 0,-4 6-17 16,3 11 2-16,-3 11-14 0,3 10-5 0,1 8 18 16,-2 10-19-16,0 5 13 0,2 7-4 0,-1 2-21 15,1 2 15-15,-2 3-17 0,2 0-2 0,0-1 14 16,-1 7-13-16,-1-6 14 0,-2 0 3 15,-3-1-17-15,-1-6 15 0,-3-7-15 0,-1-5-1 16,-4-7 17-16,0-7-18 0,-2-9 19 0,1-14-8 16,3-11-23-16,0-16-2 0,7-10-27 15,0-30-31-15,9 30-36 0,-9-30-65 0,0 0-107 16,28-44-224-16,-18-5 34 0,17 10 389 0</inkml:trace>
  <inkml:trace contextRef="#ctx1" brushRef="#br0" timeOffset="390.5551">7410 1617 1263 0,'0'0'105'16,"0"0"-55"-16,0 0-32 0,0 0 4 0,0 0 11 15,-10 42 14-15,4-10-1 0,6 15 5 16,-7 3-11-16,6 11 2 0,-8 1-13 0,2 7-13 16,-2-2 18-16,3 3-30 0,-2-5 16 15,2-1-12-15,1-6-12 0,0-6 2 0,6 0-14 16,1-8-7-16,7 1-32 0,-4-15-22 0,17 16-53 16,-22-46-68-16,35 49-150 0,-12-24-170 0,-23-25 62 15,57 32 456-15</inkml:trace>
  <inkml:trace contextRef="#ctx1" brushRef="#br0" timeOffset="812.4428">7816 2249 1685 0,'0'0'50'0,"0"0"-40"0,0 0-15 0,0 0 0 15,0 0 0-15,0 0 0 0,16-33-16 0,-16 33-20 16,28-25-29-16,1 21-29 0,-17-24-43 0,29 32-77 15,-41-4-164-15,46-34-101 0,-4 36 219 16</inkml:trace>
  <inkml:trace contextRef="#ctx1" brushRef="#br0" timeOffset="984.3191">9029 2025 1292 0,'0'0'112'0,"0"0"-87"0,0 0-11 15,18 30 6-15,-18-30 1 0,0 0-18 0,0 0 5 16,0 32-24-16,0-32-3 0,0 0-30 0,0 0-57 16,0 0-65-16,26 25-116 0,-26-25-138 15,0 0 4-15,61 0 421 0</inkml:trace>
  <inkml:trace contextRef="#ctx1" brushRef="#br0" timeOffset="1124.9489">9776 2039 1522 0,'0'0'48'16,"0"0"-37"-16,0 0-10 0,31 4 1 0,-31-4 2 15,0 0-1-15,0 0-1 0,24 4 7 0,-24-4-45 16,0 0-53-16,0 0-96 0,0 0-281 0,27-16-56 16,-27 16 219-16</inkml:trace>
  <inkml:trace contextRef="#ctx1" brushRef="#br0" timeOffset="1296.8291">10421 2066 1774 0,'28'-7'46'0,"-28"7"-39"0,0 0-11 16,0 0 17-16,0 0-15 0,29 10 17 0,-29-10-23 15,0 0-13-15,0 0-25 0,0 0-37 16,0 0-31-16,0 0-133 0,0 0-291 0,0 0-5 15,0 0 295-15</inkml:trace>
  <inkml:trace contextRef="#ctx1" brushRef="#br0" timeOffset="1765.596">11082 1152 1060 0,'-30'46'154'15,"23"22"-107"-15,-4 1 7 0,13 23 15 0,-6-1-15 16,15 20 16-16,-13 0-21 0,11 14 17 0,-14-2 1 15,8 13-28-15,-6-6 1 0,1 6-26 16,-2-11-12-16,2-3 14 0,1-12-23 0,1-6-2 16,1-10 17-16,3-8-20 0,1-10 18 0,1-6-10 15,1-5-31-15,-6-12 4 0,5 0-11 0,-4-14-5 16,8 0-9-16,-10-39-22 0,20 47-54 0,-20-47-42 16,0 0-75-16,28 16-209 0,-24-44 34 0,22 15 368 15</inkml:trace>
  <inkml:trace contextRef="#ctx1" brushRef="#br0" timeOffset="2109.3785">11602 1765 934 0,'-7'37'351'0,"7"-37"-264"0,-7 28-26 0,7-28-14 16,2 47 3-16,-4-20-6 0,8 8-2 0,-8-1-15 15,4 6-19-15,-6-3 21 0,4 4-36 0,-4-3 25 16,3 1-17-16,-3 2-21 0,-1-8-11 0,7 11-30 16,-11-14-15-16,16 14-33 0,-7-44-30 0,3 67-88 15,-6-35-188-15,3-32-34 0,18 40 285 16</inkml:trace>
  <inkml:trace contextRef="#ctx1" brushRef="#br0" timeOffset="3000.0592">8273 3137 1083 0,'0'0'73'0,"-5"-23"-29"0,5 23-3 15,12-37 14-15,9 10 25 0,-5-18-36 16,18 1 17-16,3-22-34 0,13 1 0 0,4-14 9 15,12-2-14-15,1-14 14 0,9 0-20 0,4-9 10 16,2 0-21-16,-1 4-9 0,2-3 17 0,-7 8-20 16,-1 4 19-16,-8 4-4 0,-3 8-12 0,-9 7 10 15,-4 7-9-15,-10 8 8 0,-6 8-8 0,-6 9 7 16,-6 4-6-16,-6 8 6 0,-2 4-5 16,-15 24 3-16,19-39-3 0,-19 39 3 15,14-32-2-15,-14 32 2 0,13-28-2 0,-13 28 2 16,0 0-2-16,7-30 3 0,-7 30-3 0,0 0 1 15,3-30-1-15,-3 30 0 0,0 0-1 0,4-25 2 16,-4 25-1-16,0 0 3 0,0 0 0 0,0 0-17 16,0 0 17-16,0 0-15 0,0 0 34 0,-25-24-18 15,25 24 17-15,0 0-17 0,-32 5-18 16,32-5 34-16,-35 14-34 0,35-14 31 0,-50 25-15 16,22-11-1-16,-2 2 5 0,-4 0-1 0,2-1 5 15,-3-1-3-15,-2 4 4 0,-1-2-1 0,3-2 5 16,-2-3-1-16,7-1 3 0,3-1-4 0,27-9-1 15,-34 9-3-15,34-9-5 0,0 0-4 16,0 0-4-16,0 0 1 0,0 0-1 0,27-18 3 16,3 6 0-16,7-6 2 0,8-5-3 15,6-3 3-15,4 0-3 0,3-3-12 0,2 1 27 16,-3 3-28-16,-6 3 29 0,-4 0-12 0,-7 8-3 16,-6 0 2-16,-4 4-1 0,-30 10 2 0,43-11-1 15,-43 11 1-15,0 0 1 0,24 7 4 0,-24-7 3 16,0 0 2-16,9 39 2 0,-11-11 11 0,-1 6-29 15,-4 6 22-15,-6 6-26 0,-3 1 6 16,-1 6 6-16,-6-2-7 0,0 0 6 0,1-1-8 16,3-6 2-16,3-2-15 0,5-10-9 0,10-1-26 15,1-31-38-15,10 46-66 0,-10-46-114 16,0 0-300-16,46 2 30 0,-23-21 316 0</inkml:trace>
  <inkml:trace contextRef="#ctx1" brushRef="#br0" timeOffset="4078.1747">11625 2143 346 0,'0'0'68'0,"0"0"5"15,-12 30-5-15,12-30 8 0,0 0-6 0,0 0-2 16,0 0-11-16,0 0 1 0,0 0-12 0,0 0-5 16,0 0-3-16,0 0 4 0,0 0 5 0,0 0 11 15,0 0 4-15,0 0 0 0,0 0-2 0,0 0-6 16,0 0-7-16,0 0-5 0,0 0-5 0,25 13-5 16,-25-13-7-16,0 0-7 0,0 0-6 15,34-4-4-15,-34 4-3 0,24-5-2 0,-24 5-1 16,29-5 0-16,-29 5-2 0,37-6 1 0,-37 6-2 15,37-7 1-15,-37 7 0 0,37-7 0 16,-37 7-1-16,43-9 1 0,-43 9 0 0,46-7 1 16,-46 7-2-16,49-7 1 0,-22 6 0 0,1-3 0 15,2 0 0-15,4-1 1 0,1 2-2 0,4 1 2 16,4-2 3-16,1-1 2 0,2 2 1 16,2-1-1-16,0 1-3 0,5-1-1 0,0 1-2 15,2 3 1-15,2-4 0 0,1 4 0 0,2-4 0 16,2 4 0-16,4-3-1 0,-2-1 1 0,3-1 16 15,-2-2-35-15,5 0 35 0,-1-2-35 0,-2 0 18 16,4 1 1-16,-2-5 0 0,3 3 3 0,1-3-2 16,-4 3 4-16,4-2-1 0,-6 1 1 0,0 0-2 15,1-1 2-15,-1 1-3 16,-3 3 3-16,-2 1-4 0,-6 0 1 0,-1 0-3 16,-5 1 1-16,-4 3-2 0,-2-1 1 0,-5 4-1 15,-3 0 0-15,-6 2-7 0,-2 3-11 0,-28-5-9 16,39 13-12-16,-39-13-3 0,25 12-7 0,-25-12-5 15,0 0-14-15,0 0-18 0,12 30-29 0,-12-30-50 16,0 0-87-16,0 0-190 0,0 0 115 16,0 0 328-16</inkml:trace>
  <inkml:trace contextRef="#ctx1" brushRef="#br0" timeOffset="5218.8755">15848 1275 1035 0,'0'0'59'0,"0"0"-22"0,-18-25-6 16,18 25 7-16,0 0 4 0,-16-40 3 15,16 40 8-15,-9-32-23 0,9 32 6 0,-14-28-22 16,14 28-1-16,-19-28-10 0,19 28 23 16,-27-27-13-16,27 27 17 0,-32-19-1 0,32 19-6 15,-39-14-2-15,39 14-5 0,-51-9-3 0,22 9-3 16,-1 0 0-16,-2 2 0 0,-1 0 2 0,-1 3 2 15,-3-3 0-15,1 3-1 0,-2-1 0 0,2 3-1 16,-3-2-2-16,2 2-1 0,-4 0-4 0,2 4 2 16,-1-3-3-16,-3-1 2 0,1 4 17 0,-3 1-32 15,-4-1 33-15,3 5-32 0,-4 0 13 16,4 1 4-16,-2 4-4 0,0 0 5 0,1 2-3 16,0 4 6-16,1-4-4 0,6 8 1 15,-1-2-6-15,6 0 3 0,1 1-8 0,4-1 4 16,1 2-4-16,5 1 3 0,1-2-3 0,3 2 3 15,2-2-4-15,4 0 4 0,0-1-5 0,0 0 5 16,3-1-5-16,-1 0 5 0,1 0-4 16,2 2 4-16,1-2-4 0,-1 2 4 0,2 0-5 15,0-2 6-15,-1 4-3 0,1-4 7 0,0 4 13 16,4-2-26-16,-1 0 26 0,2 2-27 0,2-4 10 16,2 3 2-16,2-2-5 0,1-1 4 0,2 0-7 15,4 0 5-15,-1-1-4 0,3-1 3 0,1-3-2 16,2 3 2-16,3-1-3 0,3 0 2 0,-22-25-2 15,46 47 3-15,-20-26-3 16,1 0 2-16,1 1-2 0,2-3 3 0,0-1-3 16,2 4 3-16,2-2-2 0,3-3 3 0,-2 3-3 15,1-1 3-15,1 2-4 0,-1 0 4 0,-1 2-3 16,2-3 2-16,0 1-2 0,1-2 3 0,2 4-4 16,1-2 4-16,2-1-3 0,1-1 2 0,0-3-1 15,2-2 1-15,2-2-2 0,2-1-13 16,3-2 14-16,2-6-15 0,7 1 14 0,3-4 15 15,2-4-12-15,8-3 12 0,-3-3-13 0,5-3 0 16,0-1 0-16,0-3-2 0,2-1 4 0,-1-3-4 16,2 0 3-16,-2-6-2 0,2 3 2 0,-3-3-2 15,-2-3 2-15,-1 0-3 0,-1-3 5 16,-2 3-6-16,-2-2 6 0,-2-1-4 0,-3-4 4 16,-8-2-4-16,-2 0 4 0,-5-1-3 15,-3 1 5-15,-5 0-4 0,-4-1 5 0,-1-3-5 16,-8-1 5-16,-1 0-4 0,-8-1-10 0,0-1 22 15,-8-2-22-15,0 1 22 0,-8-1-8 0,-3 1-7 16,-5-6 6-16,-4 5-7 0,-3-3 7 0,-4-2-7 16,-4 4 6-16,-5-2-7 0,-5-2 6 0,-3 0-6 15,-4 2 6-15,-4 2-6 0,-2 1 6 0,-5 2-4 16,-5 2 5-16,-2 6-4 0,-7-3-11 16,-3 8 23-16,-4-2-23 0,0 6 22 0,-2-1-8 15,4 2-4-15,1 4 3 0,1-1-3 16,3 2 2-16,-2 7-3 0,2 0 1 0,2 4-2 15,-1 7-2-15,-1 5-2 0,0 7-6 0,-1 2-5 16,1 12-11-16,-4-2-7 0,6 13-22 0,-6-8-21 16,13 24-45-16,-23-25-98 0,35 21-296 15,-13 2-34-15,-3-9 182 0</inkml:trace>
  <inkml:trace contextRef="#ctx1" brushRef="#br0" timeOffset="5937.6183">15447 1694 1228 0,'0'0'78'0,"0"0"-54"0,0 0-22 16,0 0 2-16,0 0 3 0,0 0 2 0,4 27 2 16,-4-27-6-16,-27 42 0 0,4-12-5 0,0 5 8 15,-7 2 2-15,2 9 17 0,-9 0 4 0,5 8-3 16,-7-4 32-16,7 9-29 0,-7-4 23 0,9 8-13 16,-4-8-15-16,8 1 5 0,-1-4-13 15,6-8 2-15,1-2-11 0,8-9 1 16,3-8-7-16,9-25 0 0,-3 28-4 0,3-28 0 15,0 0 0-15,0 0 2 0,0 0 1 0,35 0 3 16,-35 0 5-16,34-35-2 0,-15 3 3 0,4-5-4 16,4-10 5-16,3-6-6 0,0-4 8 0,2-1-5 15,-2-2 10-15,-2 4-4 0,1-2-8 0,-3 7 21 16,-3-5-24-16,-2 3 19 0,-1-4-7 16,1 3-11-16,-5 3 4 0,4 1-8 0,-3 3 4 15,3 3-5-15,-2 7 5 0,-1 7-4 0,-17 30 3 16,23-34-2-16,-23 34 0 0,0 0-1 0,0 0 1 15,0 0 0-15,0 0 0 0,29 22 1 16,-29-22-2-16,24 49 1 0,-8-14-3 0,0 9 3 16,2 4-4-16,-2 4 6 0,0 5-7 15,-4 6 6-15,1 4-7 0,-3 0-4 0,1 2 18 16,0-2-17-16,-3-2 17 0,5 0-7 0,-3-5-14 16,3-4 5-16,1-6-10 0,-2-5-3 0,3-8-13 15,-5-7-12-15,6-1-18 0,-16-29-18 0,23 36-35 16,-23-36-38-16,0 0-69 0,0 0-85 0,0 0-186 15,0 0 44-15,-16-49 428 0</inkml:trace>
  <inkml:trace contextRef="#ctx1" brushRef="#br0" timeOffset="6093.8626">15297 2265 1362 0,'0'0'287'15,"-28"-14"-212"-15,28 14-42 0,0 0-24 0,0 0-6 16,28-23 2-16,0 12 1 0,11-3-1 0,9-5-1 15,10-6-5-15,13-1 2 0,9-6 4 16,7 4-60-16,-4-13-34 0,21 31-240 0,-19-18-270 16,-1 1 53-16,-1 17 371 0</inkml:trace>
  <inkml:trace contextRef="#ctx1" brushRef="#br0" timeOffset="7955.1064">17179 2156 1208 0,'0'0'79'0,"2"-23"-59"16,-2 23-13-16,0 0 11 0,9-27 26 0,-9 27-7 16,0 0 21-16,13-26-20 0,-13 26-5 15,0 0-2-15,0 0-2 0,17-25-22 16,-17 25 17-16,0 0-20 0,0 0 15 0,0 0 0 16,0 0-4-16,0 0-3 0,0 0-6 0,0 0-2 15,0 0-2-15,-28-23-2 0,28 23 0 0,0 0 0 16,-32 2 1-16,32-2 0 0,0 0 0 0,-27 5 1 15,27-5-1-15,0 0 1 0,0 0 0 0,0 0 0 16,0 0-1-16,0 0-1 0,0 0 1 16,0 0-2-16,0 0 0 0,0 0 0 0,0 0-1 15,0 0 0-15,0 0 1 0,0 0-1 0,0 0 2 16,0 0 0-16,0 0 1 0,0 0-1 16,31 11 0-16,-31-11 0 0,26 2 1 0,-26-2 0 15,32 9-16-15,-32-9 36 0,44 8-36 0,-19-4 35 16,5-4-18-16,0 3-2 0,6 1 0 0,4-4 0 15,5 0 0-15,3-4 0 0,3-3 16 16,4 4-35-16,5-4 35 0,4 0-35 0,1 0 19 16,1-2 1-16,1 0-1 0,2 0 1 0,0-1-1 15,4-1 3-15,0 6-1 0,1-2 1 0,0 2-2 16,-1-1 1-16,3 3-2 0,-2 1 1 0,-1 2-1 16,1 2-1-16,-6 0 1 0,1-1 0 0,-5 3 1 15,3-2 0-15,2 1 0 0,0-1 1 16,0 1 1-16,0-3 2 0,2 2 1 0,0-2 1 15,3-2 0-15,1-1 0 0,3-1-1 0,-2-3 0 16,2 0-2-16,0 0-1 0,-1 0-2 0,3-2 2 16,3 1-3-16,-1-3 1 0,1 4-1 0,-1-4 0 15,-3 3 0-15,1 1 1 0,-6-1-2 0,-1 3 2 16,-4 2-2-16,-2-1 1 0,-3 1 2 0,-4 1-1 16,-1-2 0-16,-6 4 1 15,-2-1-2-15,-6 1 0 0,-5 1 1 0,-4 1 0 16,-6 0-1-16,-4 0 0 0,-26-2 1 0,39 3-2 15,-39-3 2-15,0 0-1 0,29 4 1 0,-29-4 2 16,0 0 0-16,0 0 5 0,0 0 3 0,0 0 3 16,0 0 0-16,0 0-2 0,0 0-4 0,0 0-3 15,0 0-3-15,0 0 0 0,0 0-2 16,0 0-1-16,0 0 2 0,0 0-2 0,0 0 1 16,0 0 0-16,0 0 1 0,0 0-1 0,0 0-1 15,0 0 2-15,0 0-1 0,0 0 2 0,0 0 0 16,0 0 1-16,0 0 1 0,0 0-2 15,0 0-1-15,0 0 0 0,0 0-1 0,0 0 0 16,0 0 0-16,0 0-1 0,-2 31 3 0,2-31-4 16,0 34 3-16,0-34-3 0,2 40 4 15,-2-40-4-15,7 50-10 0,-4-22 27 0,3 2-26 16,1 1 26-16,-2 1-13 0,2 5-3 0,0-2 4 16,-2 6-5-16,3-2 6 0,-1 1-7 0,-2-1 6 15,2 1-6-15,-2 4 6 0,1 2-5 0,-3 2 6 16,1-2-7-16,-4 5 7 0,0-2-7 0,0-1 6 15,-4 6-5-15,1-3 5 0,-1 4 9 0,-1-1-23 16,-2 1 22-16,1 1-22 0,1 1 8 16,2 4 8-16,-1-3-8 0,2 2 8 15,-1-5-7-15,1 0 6 0,2-3-5 0,0-2 6 16,3-1-6-16,3-3 6 0,1 1-6 0,-2 1 6 16,2-2-8-16,0-2 6 0,-1 2 12 0,1-1-23 15,-2 1 23-15,-1 0-24 0,1-2 7 0,-2 3 5 16,-1-2-5-16,-2-1 6 0,-2 0-6 15,-1 0 6-15,-1 3-6 0,-1 1 8 0,0-2-5 16,-1 3 8-16,-1-9-5 0,2 6 5 0,1-5-4 16,3-1 3-16,-1-1-6 0,2 0 4 0,2-2-7 15,-1-4-10-15,3 1 23 0,0-3-24 0,-3-3 24 16,3 6-9-16,-1-6-5 0,1 2 4 0,1-2-3 16,1 0 3-16,-3-1-4 0,2 1 3 15,-3-3-2-15,-2-25 2 0,6 49-2 16,-3-26 3-16,-3-23-3 0,2 49 3 0,-2-49-3 15,3 46 2-15,-3-46-2 0,0 42 3 0,0-42-2 16,-1 37 1-16,1-37-1 0,0 30 0 0,0-30 0 16,-2 27 0-16,2-27 0 0,0 0 0 0,0 0 0 15,0 24 1-15,0-24-1 0,0 0 0 0,0 0 0 16,0 0 0-16,0 0 0 0,0 0 1 0,0 0 0 16,0 0 0-16,0 0 0 0,0 0 1 15,0 0 0-15,0 0 2 0,0 0-1 0,0 0 0 16,0 0 1-16,0 0 0 0,0 0-3 0,0 0-1 15,0 0 0-15,0 0 0 0,0 0 0 16,0 0 0-16,0 0 0 0,0 0 0 0,0 0 0 16,0 0 0-16,0 0 0 0,-21-28 0 0,21 28 0 15,0 0 0-15,0 0 0 0,0 0 0 16,0 0 0-16,0 0 0 0,-29-12 0 0,29 12 0 16,0 0 0-16,-26-7 0 0,26 7 0 0,-25-6 0 15,25 6 0-15,-34-3 0 0,34 3 0 0,-37-4 0 16,37 4 0-16,-46-3 0 0,19 1 0 0,-6 0 0 15,-3 2 0-15,-4 0 0 0,-5 0 0 0,-2 0 0 16,-1-1 0-16,-2-1 0 0,-3-2 0 0,-2-1 0 16,-2 1 0-16,-3-1 0 15,0 0 0-15,-4-2 0 0,-3 3 0 0,-4-1 0 16,0 0 0-16,-3-1 0 0,-2 3 0 0,-2-1 0 16,-2 3 0-16,0-3 0 0,-3 4 0 0,2 0 0 15,-3 0 0-15,-1 0 0 0,-5 0 0 0,2 0 0 16,-5 2 0-16,0 0 0 0,2 1 0 0,-3 1 0 15,1 1 0-15,2-2 0 0,-3-1 0 0,2-2 0 16,0 0 0-16,0 0 0 0,-2 0 0 16,2 0 0-16,2 2 0 0,-1 0 0 0,-1 1 0 15,2 1 0-15,0 3 0 0,-1 0 0 0,-2 2 0 16,0 0 0-16,0 1-1 0,-1 2 1 0,3 3-3 16,-1-1 2-16,4 0-2 0,1 0 2 0,2 0 0 15,3-2 1-15,3-1-2 0,1 1 1 16,3-1-4-16,5-6-3 0,6-2-9 15,4-4-9-15,8-1-17 0,-1-10-19 0,18 8-54 16,-13-29-88-16,48 33-274 0,-36-36-108 0,15 6 98 16</inkml:trace>
  <inkml:trace contextRef="#ctx1" brushRef="#br0" timeOffset="9877.0273">15819 4613 712 0,'0'0'51'0,"-30"-16"-27"0,30 16-1 16,-26-18 5-16,26 18 6 0,-27-17 11 0,27 17 0 16,-28-20-4-16,28 20-6 0,-32-21-6 0,32 21 1 15,-34-23 3-15,34 23 6 0,-37-23 4 0,12 9 6 16,25 14-2-16,-42-17-1 0,42 17-5 15,-41-13-5-15,41 13-6 0,-46-5-2 0,46 5-1 16,-48 2 0-16,48-2-3 0,-49 10-4 0,22 1-2 16,-3-2-5-16,2 3 2 0,-4 0 0 15,0 2 4-15,-2-3 0 0,4 5 2 0,-2-4-5 16,4 4-2-16,-2-2-5 0,1 2 0 0,-3 0-5 16,1 0 2-16,-1 1-4 0,2 1 2 0,-2 1-3 15,0 2 3-15,0 0 0 0,2 4 3 16,0-2-1-16,0 2-13 0,0 1 27 0,1-1-30 15,1-1 27-15,3 5-14 0,0-3-4 0,2 2 4 16,0 0-5-16,2 2 3 0,0 0-3 0,1 0 4 16,4 0-3-16,2 0 5 0,-2 0-4 0,2 2 3 15,2 1-3-15,-1-1 4 0,1 1-3 0,1 1 4 16,1-1-4-16,-1-1 5 0,2 0-6 16,0 1 5-16,2 2-6 0,-2 1 6 0,2-1-5 15,0 2 5-15,0-2-5 0,2-2 4 16,1 1-5-16,4-1-9 0,2-1 26 0,0 2-28 15,3-3 28-15,2-1-14 0,2 2-3 0,2-4 3 16,1 2-3-16,4-2 4 0,2 0-5 0,1-3 4 16,4 1-3-16,-23-26 2 0,50 48-3 0,-20-25 5 15,2-4-3-15,5 4 2 0,0-3-2 16,2-3 2-16,0-1-4 0,0 0 3 0,5-2-1 16,1-2 1-16,2-1-1 0,5 1 0 0,-1-1-1 15,4 1 2-15,-2-1-1 0,0-3 1 0,2 0-1 16,2-3 1-16,0-2-1 0,-3-1 0 0,3-2 1 15,2-3 1-15,-3-3-1 0,4-3 1 16,-5-3 0-16,2 0-2 0,-2-8 3 0,0 1-3 16,-2-9 3-16,0-4-4 0,-2-3 4 15,1-4-4-15,-4 0 5 0,-1-1-5 0,-2-4 5 16,-5 2-5-16,1-6 4 0,-4 6-5 0,-5-4 6 16,-5 2 9-16,-4 0-26 0,-4 0 26 0,-5 2-25 15,1-1 10-15,-5 3 6 0,-1-2-6 0,-2 1 5 16,-1 2-5-16,-3 1 6 0,-1 1-6 0,-2 0 5 15,-2 1-4-15,-1 1 4 0,-1 0-5 16,-1 3 4-16,-1-1-3 0,-1 3 3 0,0 0-3 16,-2 0 3-16,0 2-4 0,-3-2 6 15,0 5-1-15,-1 1 5 0,-1-3-4 0,0 3 3 16,-2-1-6-16,-3-2-13 0,-3 3 26 0,22 24-26 16,-49-44 27-16,24 23-10 0,-3-2-4 0,-1 2 4 15,-4-1-3-15,1 5 3 0,-4-1-1 0,1 1 2 16,-2-3-3-16,-6 3 3 0,-1-1-2 15,-2 0 2-15,-2-1-2 0,0 7 1 0,0-4-4 16,1 5 0-16,-3 2-2 0,0 4 0 0,1 3-3 16,-3 6-6-16,-2 3-8 0,0 9-14 0,-4 0-6 15,1 12-12-15,-5-2-2 0,11 11-22 0,-9-14-18 16,24 19-56-16,-19-35-94 0,55-7-277 0,-23 43-3 16,23-43 322-16</inkml:trace>
  <inkml:trace contextRef="#ctx1" brushRef="#br0" timeOffset="10252.1155">15947 4746 1137 0,'0'0'92'0,"0"0"-34"0,0 0-5 0,-36 2-4 16,36-2-3-16,-24 14-11 0,24-14-2 0,-41 34 17 15,14-4-31-15,-10 1 36 0,2 13-28 0,-11 4 7 16,-2 12 6-16,-9 7-16 0,-3 10 4 0,-7 3-19 15,-2 8 7-15,-8 1-17 0,0 3 12 0,-1 1-14 16,-2-1-2-16,2-7 19 0,2-8-22 0,7-15 22 16,12-6-8-16,11-14-8 15,12-10 2-15,34-32-11 0,-40 33-11 0,40-33-42 16,0 0-46-16,0 0-74 0,0 0-105 0,-4-26-249 16,4 26 53-16,21-58 358 0</inkml:trace>
  <inkml:trace contextRef="#ctx1" brushRef="#br0" timeOffset="10595.9446">14735 5035 1097 0,'-24'-23'204'16,"24"23"-164"-16,0 0-14 0,0 0-9 15,0 0 1-15,0 0 8 0,0 0 8 0,0 0 4 16,0 0 7-16,0 0 1 0,3-24 1 0,-3 24 1 16,0 0-4-16,32 0-6 0,-32 0-7 0,28 9-4 15,-28-9-3-15,43 30 1 0,-18-8-6 0,10 7 5 16,1 8-9-16,6 5 3 0,6 7-11 0,0 4 4 16,3 0-8-16,0 1 6 0,3-3-8 0,2-5 4 15,1 2-8-15,3-4 6 0,2-5-5 16,0-4 5-16,4-7-4 0,-1-5 1 0,-1-2-18 15,1-5-12-15,1 0 23 0,-9-7-35 16,3 3 29-16,-14-7-33 0,2 9-30 0,-20-12-25 16,11 21-30-16,-39-23-41 0,39 25-77 0,-39-25-159 15,0 0-68-15,7 44 259 0</inkml:trace>
  <inkml:trace contextRef="#ctx1" brushRef="#br0" timeOffset="13129.8053">14521 5557 413 0,'0'0'75'0,"0"0"-33"0,0 0-7 0,0 0-11 16,0 0 3-16,0 0 2 0,0 0 0 0,-3-29-5 15,3 29-7-15,0 0-9 0,0 0 7 16,0 0 15-16,0 0 20 0,0 0 14 0,0 0 11 16,0 0-2-16,0 0-1 0,0 0-8 0,0 0-3 15,0 0-9-15,0 0-4 0,0 0-8 0,0 0-6 16,0 0-7-16,0 0-5 0,0 0-3 0,0 0-3 16,0 0-1-16,0 0-1 0,0 0-1 0,0 0-1 15,0 0 0-15,0 0 1 0,0 0 2 0,0 0 3 16,0 0 2-16,0 0 0 0,0 0-6 15,0 0-7-15,-25-14-4 0,25 14-1 0,0 0 5 16,0 0 7-16,-30 0 4 0,30 0 0 0,0 0 0 16,0 0-3-16,-29-3-1 0,29 3-1 0,0 0-5 15,-32-2-3-15,32 2-3 0,-37 0-2 0,37 0 2 16,-40 0 0-16,40 0 1 0,-48 0-2 0,21 0 1 16,-1 0-1-16,-1 0 1 0,1 0 2 15,0-2 2-15,-2 1 1 0,-6-3 1 16,3 1 0-16,-3 1 1 0,1 0 1 0,-1-3 0 15,1 1 0-15,0 1-2 0,-3-1-3 0,3 1-2 16,-2-1-1-16,-2 2-1 0,-2-1-1 0,-3-1-1 16,-1 4-1-16,1 0 1 0,-2 0 0 0,0 4 0 15,-2-4 2-15,-1 5-2 0,-1-3 2 0,-1 0-1 16,-1 1 0-16,-1-1 0 0,-2 1 1 16,0-1-1-16,1 0 1 0,0-2 1 0,1 0 2 15,2-4 2-15,-2 3-1 0,5-1 1 0,0-2-1 16,0 1-1-16,4-1 0 0,0-3-1 0,1 4-2 15,3-4 1-15,-1 1-2 0,4 1 0 0,-2 0 0 16,1 0-1-16,1 1 2 0,-3-1-1 0,-1 1 0 16,0 1 0-16,-1 1 0 0,1 0 0 15,0 2-1-15,-1 0 1 0,-1-2 0 16,1 4 0-16,-3-2 0 0,5 2-1 0,-3-2-1 16,2 2 1-16,2-2 0 0,2 0 1 0,0 0 1 15,3 0-1-15,1-2 0 0,1 0 0 0,0 0 0 16,2-1 1-16,3-1-1 0,1 1 0 0,1-1 0 15,-2-1 0-15,3 2-1 0,-3-1 1 0,0-3 0 16,1 3 0-16,-3-1 0 0,3 2 0 16,-1-1 0-16,1 1-1 0,-1 1 2 0,-1 0-1 15,0 0 0-15,-4 2 0 0,0 0-1 0,-2 0 1 16,0 2 0-16,1-2 1 0,-1 0-1 16,-1 2-2-16,-1-2 1 0,3 0 0 0,-3 2 0 15,1-2 1-15,1 1 0 0,1-1 0 0,-1 0 0 16,2 0 1-16,0 0 0 0,2-1 1 0,2 1-1 15,-1-2 2-15,1 2-1 0,0-2 0 16,3 2 0-16,-2-2-1 0,1 2 1 0,1 0-2 16,25 0 1-16,-44-1 0 0,44 1-1 0,-41 0 0 15,41 0-1-15,-37-2 1 0,37 2 0 0,-39-2 0 16,39 2 0-16,-44 0 1 0,44 0-1 0,-47 2 0 16,23-2 0-16,-1 0 0 0,0 0 0 0,-3 0 0 15,-1 0 0-15,1 0 1 0,-2 0 0 0,0 0 1 16,0 2 2-16,0-2-1 15,1 1 2-15,1-1-1 0,0 0 0 0,-2 0-1 16,1 2-1-16,3-4-1 0,-1 4 0 0,-1-2-1 16,1 2 0-16,-1-2 1 0,-2 2-2 0,-2-2 1 15,2 1 0-15,0 1-1 0,-2 0 1 0,-2 0-1 16,2-1 1-16,-3 1 0 0,-1 2 0 0,1-1 1 16,-2-1 0-16,0-2-1 0,-2 4 0 15,0-4-1-15,0 3 0 0,-2-3 0 0,0 0 1 16,2 4 0-16,-1-4 0 0,-1 0 0 0,2 0 0 15,-2 0 1-15,0 0 0 0,-1 0-1 0,1 0 0 16,-3 0 0-16,0 0 0 0,-1 0 0 0,-1 0 0 16,-3 0-1-16,1 3 1 0,-4 1 0 15,-1-1 0-15,2 1-1 0,-2-1-1 0,-2 1 1 16,0 1 1-16,0-2 0 0,-2 1 0 16,3 0 0-16,-1-3 0 0,0 1 0 0,2 0 0 15,-4 0 0-15,0-1 0 0,2-1 0 0,2 0 1 16,0-1-1-16,2-3 0 0,-1 2 0 0,1-1-2 15,0-1 2-15,-1 1-2 0,3-3 1 0,1 3 2 16,-2-1-1-16,1 1 1 0,-1-1-1 0,-1-1 0 16,-2 5 0-16,-2 0 0 0,-4 0-1 0,3 0 1 15,-1 0 0-15,-2 4 0 0,1-3 0 16,-2 3 0-16,0-1-2 0,-2 1-1 0,0-1 2 16,1-1-1-16,-1 3 2 0,0-1 1 15,2 1 0-15,2 1-1 0,-1-3 0 0,-1 2 1 16,2-1-1-16,-1-1 1 0,4 3-1 0,-1-3 1 15,3 1-1-15,-1-1 0 0,5-3-1 0,1 0 0 16,2 0 0-16,0 0 0 0,3 0 1 16,1 0 0-16,1-3 0 0,0 3 0 0,2-4 0 15,2 4-1-15,-2-3 1 0,2 3 0 0,-4 0 0 16,2 0 0-16,0 0 0 0,0 3 0 0,4-3 0 16,0 4 0-16,1-4 1 0,2 3-1 0,2-3-1 15,2 0 1-15,3 0 0 0,25 0 0 16,-43 4 0-16,43-4 1 0,-30 0-1 0,30 0 1 15,0 0-2-15,-25-4 1 0,25 4 1 16,0 0-2-16,0 0 0 0,0 0 1 0,0 0-2 16,0 0 1-16,0 0 0 0,0 0 0 0,0 0-1 15,0 0 2-15,0 0-2 0,0 0 1 0,0 0 1 16,0 0-1-16,0 0 1 0,0 0 0 0,0 0-1 16,0 0 1-16,0 0-1 0,0 0 0 0,0 0 2 15,6-30-2-15,-6 30 2 0,7-33-2 0,-7 33 1 16,5-41 0-16,-5 41 0 0,9-47 0 15,-5 22 1-15,-1-3-3 0,-1-4 4 0,3-3-4 16,1 0 3-16,-1-2-2 0,0-5 2 0,0-2-4 16,-1-6 3-16,0-1-5 0,-1 4-8 15,-1-3 21-15,0-1-18 0,-1 0 19 0,-1-3-7 16,-3-5-5-16,-1 3 5 0,-1 0-6 0,-2 1 7 16,0-1-6-16,-2 1 6 0,0-1-6 15,0 5 7-15,-1 1-8 0,1 1 8 0,-2 2-6 16,1-1 4-16,-1 2-5 0,2-1-11 0,-2-1 23 15,4 1-21-15,-2 1 22 0,2 0-6 0,0 0-6 16,-2-1 4-16,4 1-4 0,-2-4 5 0,2 3-5 16,-1-2 5-16,1-2-5 0,0 3 6 0,-1-3-6 15,1-2 5-15,0 4-5 0,0-1 5 0,-1 1-6 16,1 3 7-16,1 4-7 16,-1-2-6-16,2 5 21 0,-1 1-21 0,0 2 23 15,3 3-11-15,-3 3-4 0,1 2 3 0,3 28-3 16,-6-46 3-16,6 46-3 0,-5-33 2 0,5 33-2 15,-5-25 2-15,5 25 0 0,0 0 0 0,-6-28-1 16,6 28 1-16,0 0-2 0,0 0 3 0,-5-25 0 16,5 25 1-16,0 0 2 0,0 0-3 0,0 0 0 15,0 0-1-15,0 0-1 0,0 0 1 16,0 0-1-16,0 0 0 0,0 0 1 0,0 0-2 16,0 0 2-16,0 0-2 0,0 0 0 0,0 0 0 15,0 0 1-15,0 0-1 0,0 0 1 16,0 0 0-16,0 0 0 0,0 0 0 0,27 11 1 15,-27-11-2-15,0 0 2 0,30 1-1 0,-30-1-1 16,24 0 1-16,-24 0 1 0,32 0-2 16,-32 0 2-16,41 0-1 0,-16 2 0 0,1-2 1 15,6 0-1-15,2 2 1 0,3-4-1 0,2 0 0 16,2-1 0-16,0-1 0 0,1-1-1 0,1-2 2 16,3 0-2-16,1-2 2 0,1-1-1 0,2 3 1 15,-1-2-2-15,5-2 3 0,-3 2-3 0,4-1 1 16,-2-1 0-16,-2-1 1 0,3 5 1 0,-3 0 1 15,2 1 0-15,-2-1 0 0,-1 2-3 16,0 0 1-16,-4 1-2 0,0 1 1 0,0-1 0 16,-2-1 1-16,0 1-2 0,1-1 2 15,-7 0-2-15,1 0 2 0,-1-2-2 0,-1 0 2 16,-2 3-1-16,2-3 1 0,-3 2-1 0,-2-1 1 16,-2 3-2-16,-3-1 2 0,1 3 0 0,-28 1-2 15,46-2 3-15,-46 2-1 0,44 0-1 0,-44 0 1 16,45 3 0-16,-45-3-1 0,42 4 0 15,-42-4-1-15,44 3 1 0,-19-3 0 0,2 2 0 16,1-4 0-16,0 1 0 0,4-3 0 0,2-1-1 16,3-4 1-16,-3 2 0 0,5-2 1 0,-4-3-2 15,1 5 2-15,-6-6-1 0,2 5 0 0,-4-3 1 16,-3 2-1-16,-25 9 0 0,42-16 1 0,-42 16-1 16,27-8 0-16,-27 8 1 15,0 0-1-15,0 0 0 0,0 0 0 0,0 0 0 16,0 0 0-16,25-4 1 0,-25 4-2 0,0 0 1 15,0 0 0-15,0 0-1 0,0 0 1 0,0 0-1 16,0 0 0-16,0 0 0 0,0 0-5 0,0 0-5 16,0 0-8-16,0 0-9 0,0 0-7 0,0 0-10 15,0 0-38-15,0 0-41 0,0 0-87 0,0 0-138 16,0 0-192-16,0 0 60 0,-25-32 431 16</inkml:trace>
  <inkml:trace contextRef="#ctx1" brushRef="#br1" timeOffset="20288.4987">12150 5532 489 0,'0'0'113'0,"0"0"-65"0,0 0-19 16,0 0 0-16,0 0 6 0,0 0 13 0,0 0 1 15,0 0 0-15,0 0-8 0,0 0-4 0,0 0-5 16,0 0-1-16,0 0-3 0,0 0-1 0,0 0-2 16,0 0 0-16,0 0-3 0,0 0-2 15,0 0-5-15,0 0-1 0,0 0 3 0,0 0 1 16,-11-33 3-16,11 33-5 0,12-25-3 0,-12 25-7 15,15-32 1-15,-15 32-1 0,17-35 6 16,-17 35 0-16,16-37 5 0,-16 37-4 0,13-37 2 16,-13 37-4-16,10-37 4 0,-10 37 0 0,7-42 2 15,-7 42-4-15,7-43-1 0,-7 43-5 0,8-42 2 16,-8 42-3-16,7-47 5 0,-2 22-5 0,-2-1 6 16,1-3-6-16,1-1 3 0,-1-1-7 0,1-5 3 15,2 1-4-15,-3 0 8 0,3 3 14 16,-4-1-32-16,3-2 33 0,-1-2-33 0,0 0 12 15,1-4 7-15,-1 2-8 0,-1 1 6 16,1 2-7-16,0-1 5 0,1 2-5 0,-3 0 7 16,1-2-5-16,-1 4 6 0,-1-3-3 0,0 3 3 15,1 1-5-15,-3-1 5 0,4 3-7 0,-4-2 6 16,2 2-4-16,-1 0 5 0,1 2-3 0,-2 0 6 16,0 1-5-16,0 1 5 0,0 26-4 15,-2-49 2-15,2 49-4 0,0-39-16 0,0 39 31 16,-3-34-32-16,3 34 33 0,0 0-16 0,-9-26-2 15,9 26-1-15,0 0-1 0,0 0-1 0,0 0-1 16,0 0 0-16,0 0 0 0,0 0 1 0,0 0 0 16,0 0-1-16,0 0-1 0,0 0 0 0,-7-25 0 15,7 25 0-15,0 0 1 0,0 0 1 16,0 0-1-16,0 0 1 0,0 0-1 16,0 0 1-16,0 0-1 0,0 0 1 0,0 0-1 15,0 0 0-15,0 0 1 0,0 0 0 0,0 0 0 16,0 0 1-16,0 0-1 0,0 0 0 0,0 0 0 15,0 0-1-15,0 0 1 0,0 0-1 0,0 0 1 16,0 0-1-16,0 0 0 0,0 0-1 0,0 0 1 16,0 0-1-16,0 0-1 0,0 0 2 15,0 0-4-15,0 0-3 0,0 0-6 0,0 0-10 16,0 0-8-16,0 0-13 0,0 0-14 0,0 0-16 16,0 0-21-16,0 0-35 0,0 0-56 15,0 0-49-15,0 0-72 0,0 0-63 0,28-1 165 16,-28 1 205-16</inkml:trace>
  <inkml:trace contextRef="#ctx1" brushRef="#br1" timeOffset="20976.0219">12385 3987 547 0,'0'0'71'15,"0"0"-36"-15,-3-24-6 0,3 24-1 0,0 0 13 16,0 0 15-16,0 0 8 0,0 0 8 0,0 0-6 16,0 0-9-16,0 0-17 0,0 0 8 0,0 0-16 15,0 0 10-15,0 0-6 0,0 0 0 16,0 0-3-16,0 0 4 0,0 0-1 0,-29-25-3 16,29 25-4-16,0 0 0 0,0 0-4 0,0 0-8 15,0 0-5-15,0 0-6 0,0 0-3 16,0 0-3-16,0 0 0 0,0 0-1 0,0 0-3 15,0 0 2-15,0 0 0 0,0 0 2 0,0 0 4 16,39-3 3-16,-39 3 1 0,48-9 3 0,-14 0 16 16,1 0-20-16,6-1 14 0,3-1-38 15,2 4 18-15,-1-2-21 0,-3 4 20 0,-5 3 0 16,-1 2-1-16,-3 2 1 0,-1 0 0 0,-7 1-1 16,0 2 1-16,-25-5 19 0,39 15-19 0,-39-15 15 15,40 10-24-15,-40-10-2 0,43 5-3 0,-43-5 3 16,46-3 3-16,-46 3-21 0,44-12 19 0,-44 12-26 15,39-18 11-15,-39 18-14 0,32-19-24 16,-32 19-17-16,0 0-68 0,41-2-57 16,-41 2-176-16,0 0-30 0,0 0 260 0</inkml:trace>
  <inkml:trace contextRef="#ctx1" brushRef="#br1" timeOffset="22616.7006">14452 3473 461 0,'12'-28'113'0,"-12"28"-20"0,0 0-11 16,0 0-7-16,0-26 0 0,0 26-3 0,0 0-6 16,-8-27-9-16,8 27-7 0,0 0-1 0,0 0-8 15,-20-35-3-15,20 35-8 0,0 0-4 16,-18-27-5-16,18 27 0 0,0 0-1 0,-31-29 3 16,31 29-2-16,-27-16 3 0,27 16 2 0,-30-11 1 15,30 11-2-15,-32-7-3 0,32 7-3 0,-35-7 0 16,35 7 0-16,-36-5 1 0,36 5 1 0,-34-6-1 15,34 6-1-15,-30-3-1 0,30 3-4 16,-26-5-1-16,26 5-3 0,-25-6-1 0,25 6-2 16,0 0 0-16,-30-5-2 0,30 5 0 15,0 0 0-15,0 0 0 0,-32-3-1 0,32 3 0 16,0 0-1-16,-27 1-2 0,27-1 2 0,0 0-1 16,-33 11 0-16,33-11 0 0,-32 14 0 0,32-14 0 15,-35 19 1-15,35-19 0 0,-39 23 1 0,39-23-2 16,-41 28 3-16,41-28-2 0,-39 27 4 0,39-27-3 15,-37 23 1-15,37-23-4 0,-29 21 2 0,29-21-2 16,0 0 2-16,-33 26 0 0,33-26-1 16,0 0-1-16,-29 23 1 0,29-23-2 0,0 0 2 15,0 0-1-15,-24 21 0 0,24-21-1 16,0 0 1-16,0 0-1 0,0 0 2 0,-25 23 0 16,25-23 0-16,0 0-1 0,0 0 1 0,-29 21-3 15,29-21 3-15,0 0-2 0,-33 30 1 0,33-30 0 16,-25 21 0-16,25-21 1 0,-27 18 1 15,27-18-1-15,-24 23 1 0,24-23-1 0,0 0 2 16,-32 23-3-16,32-23 2 0,0 0-3 0,0 0 1 16,-30 30-1-16,30-30 1 0,0 0-1 0,-16 24 2 15,16-24-3-15,0 0 2 0,-22 32-2 0,22-32 1 16,0 0 0-16,-23 35 0 0,23-35-1 0,-14 29 1 16,14-29-1-16,-16 28 2 0,16-28-1 15,-17 31 1-15,17-31-1 0,-23 32 1 16,23-32-2-16,-23 34-11 0,23-34 29 0,-22 35-28 15,22-35 28-15,-17 26-14 0,17-26-3 0,0 0 1 16,-16 27 0-16,16-27 0 0,0 0-1 0,0 0 1 16,-11 24-1-16,11-24 0 0,0 0 0 0,0 0 0 15,0 0 0-15,0 0 0 0,-2 28-2 0,2-28 2 16,0 0 0-16,0 0 1 0,-2 30-1 0,2-30 1 16,0 0-2-16,2 27 1 0,-2-27-1 15,0 0 2-15,2 24-2 0,-2-24 1 0,0 0 0 16,0 0 0-16,4 27 0 0,-4-27 0 15,0 0 0-15,0 0 1 0,7 26-1 0,-7-26 0 16,0 0-1-16,0 0 1 0,10 27-1 0,-10-27 1 16,0 0-1-16,0 0 2 0,16 31-2 0,-16-31 2 15,0 0-2-15,20 32 2 0,-20-32-1 16,0 0 0-16,24 32-1 0,-24-32 1 0,0 0-2 16,31 33 3-16,-31-33-2 0,0 0 2 0,30 32-2 15,-30-32 1-15,0 0 0 0,30 30 0 0,-30-30-1 16,0 0 1-16,32 25-1 0,-32-25 2 0,0 0-1 15,35 24 0-15,-35-24-1 0,25 16 1 0,-25-16 0 16,30 16 0-16,-30-16 0 0,28 12 1 0,-28-12-2 16,30 18 3-16,-30-18-1 0,34 14 1 15,-34-14-1-15,32 16 0 0,-32-16-2 16,28 14 2-16,-28-14-1 0,30 14 0 0,-30-14-1 16,32 12 1-16,-32-12 0 0,34 7 0 0,-34-7 0 15,37 2-1-15,-37-2 2 0,41 0-1 0,-41 0 1 16,46-7-1-16,-21 0 0 0,1 4 0 0,3-5 2 15,-1-2-2-15,2 1 0 0,0 0 0 0,0-1 1 16,-1 1-2-16,-1-2 2 0,-1 1-1 16,1-1 0-16,-2 1 0 0,3-3 1 0,-3 5-1 15,-1-3 0-15,-25 11-1 0,46-19 2 0,-46 19-2 16,41-18 2-16,-41 18-1 0,35-14 0 0,-35 14 0 16,30-12 1-16,-30 12-1 0,0 0 1 15,31-16-2-15,-31 16 2 0,0 0-1 0,24-16 0 16,-24 16-1-16,0 0 2 0,34-21-1 15,-34 21 0-15,28-13-1 0,-28 13 1 0,32-14-1 16,-32 14 2-16,32-16-1 0,-32 16 0 0,36-15-1 16,-36 15 2-16,38-18-2 0,-38 18 2 0,36-18-2 15,-36 18 2-15,34-21-2 0,-34 21 2 0,30-23-1 16,-30 23 2-16,28-21-2 0,-28 21 1 0,23-28-2 16,-23 28 3-16,19-30-3 0,-19 30 3 0,16-32-3 15,-16 32 3-15,9-37-2 0,-9 37 3 16,4-35-3-16,-4 35 2 0,-2-40-2 15,2 40-16-15,-7-37 27 0,7 37-28 0,-12-43 28 16,12 43-8-16,-20-37-4 0,20 37 3 0,-23-45-4 16,23 45 4-16,-26-48-4 0,13 23 4 0,1-1-3 15,-1-2 3-15,3 1-3 0,-1 3 3 0,11 24-2 16,-21-39 2-16,21 39-1 0,-27-30 2 0,27 30 1 16,-30-23 1-16,30 23 0 0,-39-16-1 15,14 13-4-15,-5 3 0 0,-5 3-3 0,-8 1-1 16,-3 8-1-16,-2 1-2 0,-3-1 0 0,2 2-2 15,-3-5-1-15,8 0-5 0,3-6-3 0,11 1-6 16,2-4-7-16,28 0-17 0,-32-11-26 0,32 11-35 16,0 0-43-16,0 0-53 0,0-46-62 0,0 46-211 15,46-26 41-15,-37-2 378 16</inkml:trace>
  <inkml:trace contextRef="#ctx1" brushRef="#br1" timeOffset="23163.5933">13841 3859 924 0,'0'0'73'0,"0"0"-25"0,-12-28-26 0,12 28 29 15,0 0 10-15,0 0 5 0,-9-27-9 0,9 27-8 16,0 0-7-16,0 0-6 0,0 0-1 0,0 0 2 16,-6-23 3-16,6 23-2 0,0 0 0 0,0 0-4 15,0 0-3-15,0 0-5 0,0 0-7 0,0 0-5 16,0 0-7-16,0 0-4 0,0 0-1 15,0 0 1-15,4 27-1 0,-4-27 5 16,4 40-4-16,-6-15-10 0,0 5 30 0,0 2-29 16,-3-4 28-16,1 2-14 0,-1-4-5 0,2 1 4 15,-1-3-4-15,4-24 3 0,-4 44-5 0,4-44 3 16,0 41-3-16,0-41 2 0,6 28-2 0,-6-28 1 16,0 0-3-16,12 30 3 0,-12-30-2 0,0 0 2 15,0 0-1-15,25 12 1 0,-25-12 1 16,0 0 1-16,30-14 4 0,-30 14 1 0,28-32 2 15,-28 32-4-15,36-44 1 0,-18 16-5 0,-1 0 4 16,1-2-6-16,-2 0 4 0,2-2-4 0,-2-3-16 16,-1 5 25-16,0-1-25 0,-1 1 24 0,-2 5-7 15,-12 25-4-15,21-42 4 0,-21 42-4 16,15-25 3-16,-15 25-4 0,0 0-7 0,0 0-9 16,0 0-19-16,0 0-31 0,0 0-46 15,0 0-45-15,3 51-67 0,-3-51-114 0,-21 30-130 16,37 0 23-16,-16-30 448 0</inkml:trace>
  <inkml:trace contextRef="#ctx1" brushRef="#br1" timeOffset="24550.7676">14989 4082 576 0,'0'0'62'15,"-39"-1"-33"-15,39 1-7 0,-25-7-3 0,25 7 9 16,0 0 3-16,-28-16 3 0,28 16-8 0,0 0-7 16,0 0-11-16,-31-23-3 0,31 23 5 0,0 0 17 15,0 0 10-15,-26-19 17 0,26 19 1 16,0 0 7-16,0 0-2 0,-32-13 6 0,32 13-3 16,0 0-5-16,0 0-7 0,0 0-8 0,0 0-9 15,-25 6-10-15,25-6-5 0,0 0-8 16,0 0-2-16,0 0-1 0,0 0-2 0,0 0-1 15,0 0 2-15,0 0 8 0,0 0 5 0,0 0 1 16,25-6 1-16,-25 6-7 0,0 0-3 0,34-10-1 16,-34 10-4-16,30-6-1 0,-30 6-3 0,39-7-1 15,-39 7 0-15,42 0-3 0,-42 0 2 0,41 4-2 16,-41-4 1-16,41 5 1 0,-41-5 0 16,40 9-1-16,-40-9 2 0,50 9-2 0,-22-6 1 15,4-3-1-15,4 0 1 0,3-3 0 16,1-1 0-16,6-3 1 0,4 0-1 0,1-2 1 15,6 1-2-15,0-5 2 0,-1 3 0 0,5 1 1 16,-1-3 13-16,2 1-32 0,-2-3 34 0,2 2-33 16,-2 1 20-16,0-1 1 0,-1 5-1 0,-1-2 1 15,1 2-2-15,-3 0 0 0,1 3-2 16,-2-1 0-16,-2 3-1 0,-1-1 0 0,-3 1 0 16,-1 0 0-16,0 0 0 0,-4 2-1 0,4 0 0 15,-4 0 1-15,0 0-1 0,1 0 0 0,-5 0 1 16,1 0-1-16,0 0 0 0,0 0 1 15,-1 0 0-15,-2 2-1 0,1-2 0 0,-4 0 0 16,0 2 2-16,1-2 1 0,-3 2-1 0,-1-1 0 16,-3 3-1-16,-3-2-1 0,-1 1 1 15,-25-3-1-15,39 5 1 0,-39-5-1 0,27 7 0 16,-27-7 2-16,0 0-2 0,0 0 1 0,24 8 0 16,-24-8 0-16,0 0 2 0,0 0 0 0,0 0 5 15,0 0 3 1,0 0 3-16,0 0 2 0,0 0-2 0,0 0 0 15,0 0-1-15,0 0-1 0,0 0-2 0,0 0-3 16,0 0-1-16,0 0-1 0,0 0-2 16,0 0-1-16,0 0-1 0,0 0 0 0,0 0-1 15,0 0 0-15,0 0 0 0,0 0 1 16,0 0 0-16,0 0 0 0,0 0-1 0,0 0 0 16,0 0-1-16,0 0 0 0,0 0 2 0,-9 26-4 15,9-26-6-15,-7 49 26 0,2-19-27 0,0 2 27 16,-1 1-15-16,1 4-4 0,0 2 5 0,1 0-6 15,3-2 5-15,-1 3-5 0,4 3 5 16,-1 2-5-16,1 3 5 0,2-4-4 0,-3-2 4 16,1-1-5-16,0-1 5 0,0-1-5 0,-1 0 6 15,1-2-7-15,-2 0 6 0,2-2-5 0,-2 2 5 16,0-2 11-16,-2 4-24 0,-1-6 24 0,1 6-25 16,-2-4 11-16,3-1 3 0,-1-1-4 0,0-3 4 15,2-3-4-15,0-27 3 0,2 40-3 16,-2-40 3-16,9 34-2 0,-9-34 2 0,10 26-2 15,-10-26 2-15,0 0-2 0,14 28 1 0,-14-28 0 16,0 0 0-16,0 0-1 0,0 0 0 0,0 0-3 16,0 0-1-16,0 0 0 0,0 0-1 0,0 0 2 15,0 0 0-15,0 0 3 0,0 0-1 0,0 0 1 16,2 30 1-16,-2-30-1 0,0 0 2 0,-12 39-2 16,12-39 2-16,-11 32-1 0,11-32 1 15,-9 28-2-15,9-28 2 0,0 0-3 0,-3 26 2 16,3-26-1-16,0 0 1 0,0 0-2 0,0 0 1 15,0 0-1-15,0 0 0 0,0 0-5 0,0 0-6 16,0 0-10-16,0 0-12 0,0 0-16 0,0 0-14 16,0 0-15-16,0 0-3 0,0 0 7 0,9-26 14 15,-9 26 15-15,0 0 13 0,0 0 6 16,0 0 3-16,1 37 2 0,-1-37-2 0,0 28 1 16,0-28 5-16,4 25-1 0,-4-25 5 0,0 0-1 15,0 0-1-15,32 19-8 0,-32-19-35 0,30-7-89 16,-30 7-251-16,27-26 13 0,1 26 300 0</inkml:trace>
  <inkml:trace contextRef="#ctx1" brushRef="#br2" timeOffset="36490.3345">17645 976 842 0,'0'0'92'16,"0"0"-20"-16,0 0 4 0,0 0-2 0,0 0-3 16,0 0-14-16,0 0-10 0,0 0-6 15,0 0-2-15,0 0-4 0,0 0-3 16,-30-6-7-16,30 6-6 0,0 0-5 0,0 0-2 16,-14 30-1-16,14-30 3 0,-4 34 0 0,6-8 3 15,-4 1-5-15,4 6-13 0,-2 2 29 0,2 8-34 16,0 2 26-16,1 5-14 0,-3 1-9 0,2-2 8 15,-4-1-12-15,1-3 4 0,2 1-11 0,-2-3 3 16,4-6-18-16,-3-11-7 0,9 2-27 16,-9-28-17-16,21 28-24 0,-21-28-23 0,27 7-38 15,-27-7-69-15,7-31-182 0,23 25 41 0,-30-36 375 16</inkml:trace>
  <inkml:trace contextRef="#ctx1" brushRef="#br2" timeOffset="36740.3373">17342 995 1482 0,'0'0'32'0,"0"0"-15"0,0 0-4 16,0 0 9-16,0 0 13 0,0 0 3 0,0 0-3 15,31-19-13-15,-31 19-9 0,30-6-8 16,-30 6-3-16,39 0-2 0,-15 0-1 0,-24 0 0 15,50 2 1-15,-22-4-3 0,4 1-7 16,4-8-9-16,10 4-15 0,-4-11-17 0,15 9-15 16,-15-14-13-16,15 13-13 0,-20-16-28 0,18 24-43 15,-23-16-125-15,-2-2-142 0,13 24 72 0,-43-6 358 16</inkml:trace>
  <inkml:trace contextRef="#ctx1" brushRef="#br2" timeOffset="36959.0975">17293 1640 1450 0,'-32'-7'30'0,"32"7"-26"16,0 0-4-16,0 0 6 0,0 0 12 16,0 0 11-16,0 0 5 0,28 17-2 0,-1-17-12 15,3-2-10-15,5-3-8 0,8-2-2 0,3-3-6 16,4 1-14-16,-4-9-24 0,8 11-6 0,-4-10-8 15,9 9-2-15,-12-13-7 0,8 16-31 0,-16-20-60 16,20 20-10-16,-19-14-35 0,-1-8-193 0,20 27 90 16,-34-31 306-16</inkml:trace>
  <inkml:trace contextRef="#ctx1" brushRef="#br2" timeOffset="37193.4881">18302 1289 1607 0,'0'0'57'0,"0"0"-49"16,0 0-11-16,0 0 2 0,9-28 2 0,-9 28 1 16,27-19-1-16,-27 19 0 0,35-18-3 0,-35 18 1 15,43-19-8-15,-17 10-12 0,-26 9-3 0,53-14-42 16,-53 14-4-16,54-7-48 0,-54 7-37 0,49-4-76 15,-49 4-176-15,25 0-26 0,3 21 298 16</inkml:trace>
  <inkml:trace contextRef="#ctx1" brushRef="#br2" timeOffset="37349.7332">18270 1546 1440 0,'-49'4'115'0,"49"-4"-81"16,-27 19-17-16,27-19-3 0,0 0 2 0,0 0 5 15,0 0-1-15,0 0 6 0,34 7-3 0,-6-8-5 16,6-8-9-16,14-7-6 0,7 2-9 0,3-13-34 16,20 11-68-16,-21-29-141 0,21 17-324 0,0-1 36 15,-13-13 295-15</inkml:trace>
  <inkml:trace contextRef="#ctx1" brushRef="#br2" timeOffset="38871.289">19292 875 363 0,'0'0'83'0,"16"-28"-3"0,-16 28 10 0,0 0 2 16,0 0 1-16,9-30-11 0,-9 30-11 0,0 0-14 15,0 0-5-15,0 0-4 0,0 0 0 0,0 0 0 16,0 0-1-16,0 0-7 0,0 0-8 0,0 0-11 16,0 0-7-16,0 0-4 0,0 0-1 0,0 0 1 15,0 0 3-15,0 0 5 0,0 0 3 16,0 0 1-16,0 0 0 0,11 27-3 0,-11-27 2 16,3 28 1-16,-3-28 5 0,2 49-3 0,0-15 3 31,-6-1-7-31,1 9 4 0,-4-1-6 0,1 5-11 15,-6-2 28-15,3 5-30 0,-3-2 24 0,-1 3-15 16,3-1-11-16,-3-3 5 0,4 0-9 0,1-8 6 16,1-2-6-16,1-5 4 0,3-1-8 0,3-30-5 15,-2 46-22-15,2-46-25 0,7 37-38 16,-7-37-44-16,0 0-72 0,0 0-95 0,0 0-173 16,34 21 42-16,-34-21 414 0</inkml:trace>
  <inkml:trace contextRef="#ctx1" brushRef="#br2" timeOffset="39137.6366">19671 1291 1699 0,'0'0'103'0,"-30"0"-82"16,30 0-17-16,0 0-4 0,0 0 0 0,0 0 1 15,0 0-3-15,0 0-5 0,0 0-13 0,-26 3-22 16,26-3-35-16,0 0-26 0,0 0-35 0,0 0-43 16,40 4-99-16,-13-4-188 0,-27 0 17 0,51-16 393 15</inkml:trace>
  <inkml:trace contextRef="#ctx1" brushRef="#br2" timeOffset="39512.653">20279 902 1128 0,'-25'23'324'0,"0"-25"-318"16,-1 2-12-16,1 3 7 0,25-3 12 0,-51 13 11 15,26 3 7-15,-5-4 0 0,5 11 5 0,-9-2-3 16,11 7 4-16,-7-1-6 0,5 2-1 16,2-2 10-16,6 3-37 0,17-30 25 0,-23 46-34 15,23-46 9-15,-4 33 0 0,4-33-3 0,21 23 0 16,-21-23-1-16,41 19 2 0,-14-15-1 16,4-2 1-16,7-6 0 0,2-1 0 0,1 0 0 15,5 1-2-15,-2 0 1 0,-3 1 0 0,-5 6 1 16,-6 1 1-16,-30-4-3 0,33 14 2 0,-33-14-1 15,13 25 3-15,-13-25 0 0,-4 47 2 0,-5-13-6 16,-7 5 5-16,-5 3-5 0,-7 2 6 0,-4-4-6 16,-4 3 5-16,1-6-6 0,1-2 5 0,8-7-6 15,3-3 5-15,23-25-7 0,-29 28-7 16,29-28-31-16,0 0-35 0,0 0-40 16,0 0-52-16,29-11-86 0,-29 11-253 0,32-60 41 15,5 34 311-15</inkml:trace>
  <inkml:trace contextRef="#ctx1" brushRef="#br2" timeOffset="39700.1588">20077 1106 1663 0,'-34'5'122'0,"34"-5"-88"0,-25 7-23 0,25-7-4 16,0 0 7-16,0 0 2 0,27-15 5 0,-27 15-2 15,50-20-4-15,-15 4-8 0,11-7-1 0,5-1-7 16,8-1-4-16,3-3-18 0,5 9-26 15,-5-13-48-15,16 28-84 0,-30-33-167 16,21 27-214-16,-3 3 24 0,-17-11 408 0</inkml:trace>
  <inkml:trace contextRef="#ctx1" brushRef="#br2" timeOffset="40372.0525">21210 1020 1136 0,'0'0'107'0,"0"0"-97"0,0 0-4 0,0 0 6 16,0 0 8-16,0 0 3 0,-12 30 1 0,12-30-2 15,-19 37 6-15,19-37 20 0,-25 54-33 0,7-27 36 16,6 11-32-16,-8-4 9 0,8 8 6 0,-8-5-8 16,6 7 6-16,-4-5-8 0,4 1 5 0,-5-4-7 15,6-1 3-15,-3-5-7 0,6-2 2 16,-3-3-8-16,13-25 1 0,-16 37-3 0,16-37-2 16,0 0-2-16,-8 30-2 0,8-30-2 0,0 0 0 15,0 0 0-15,0 0 0 0,0 0 1 16,0 0-1-16,0 0 3 0,0 0 2 0,10-41 4 15,-3 15-3-15,4-10 3 0,3-6-7 0,2-2 4 16,4-5-7-16,-3-1 8 0,6-2-5 16,-1-1 8-16,1 0 8 0,0 0-24 0,1 4 24 15,3 1-23-15,-1 8 8 0,1 3 5 0,0 5-6 16,-27 32 2-16,46-40-4 0,-46 40 2 0,33-18-3 16,-33 18 0-16,0 0 0 0,30 7-1 0,-30-7 2 15,0 0-1-15,22 41 2 0,-15-13-3 0,0 3 2 16,-2 6-4-16,-3 2-8 0,1 3 22 0,-1 4-22 15,-2 2 21-15,2-1-8 0,0 3-6 16,-2-5 5-16,3-1-8 0,-1-1-1 16,2-3-12-16,-3-5-4 0,3 2-9 0,-2-7-5 15,5 2-24-15,-7-32-20 0,10 49-71 0,-10-49-36 16,6 30-54-16,-6-30-135 0,0 0-62 0,0 0 101 16,-32-10 338-16</inkml:trace>
  <inkml:trace contextRef="#ctx1" brushRef="#br2" timeOffset="41075.2423">21127 1418 1209 0,'0'0'313'0,"-33"-9"-245"0,33 9-28 15,0 0-6-15,0 0-8 0,0 0-8 0,0 0-12 16,0 0-6-16,0 0 4 0,0 0 2 16,44-19 2-16,-14 8-3 0,4-1-1 15,5-1-5-15,3 1-10 0,1-7-20 0,6 13-21 16,-10-11-26-16,9 15-11 0,-14-12-12 0,12 17-10 15,-18-13-2-15,13 17-6 0,-17-11 7 0,10 13 8 16,-34-9 11-16,48 13-1 0,-48-13 17 0,32 14 10 16,-32-14 27-16,0 0 33 0,0 0 39 0,0 0 39 15,23 26 25-15,-23-26 23 0,0 0-10 0,0 0 1 16,0 0-10-16,-39 14-4 0,39-14-9 16,0 0-13-16,-30 25-14 0,30-25-12 0,-29 17-5 15,29-17-3-15,-28 29-1 0,28-29-7 16,-32 31 1-16,32-31-6 0,-30 39 3 0,30-39-4 15,-25 35-1-15,25-35-5 0,-16 28-1 0,16-28-7 16,0 0-2-16,-8 27-5 0,8-27-1 0,0 0-3 16,0 0 0-16,0 0 1 0,0 0-2 0,26 3 2 15,-26-3-1-15,30-17 0 0,-30 17-1 16,41-32 2-16,-41 32-2 0,44-44 2 0,-44 44-3 16,44-48 2-16,-22 24-2 0,-3-3 3 0,1 4-3 15,-3-1 3-15,-17 24-4 0,23-42 4 0,-23 42-3 16,13-27 4-16,-13 27-2 0,0 0 2 0,0 0 1 15,0 0-1-15,0 0-1 0,0 0-1 0,0 0-2 16,0 0-2-16,0 0 3 16,0 0-3-16,-23 34 4 0,23-34-2 0,-7 37 2 15,7-37-3-15,1 35 3 0,-1-35-2 0,11 32 2 16,-11-32-1-16,20 26 0 0,-20-26-1 0,33 19 4 16,-33-19 0-16,43 13 1 0,-43-13 0 0,44 7-3 15,-44-7 1-15,46-7-1 0,-46 7 2 0,41-11 0 16,-41 11 1-16,41-19-1 0,-41 19 1 0,30-23-2 15,-30 23 2-15,23-27-3 0,-23 27 2 16,16-31-3-16,-16 31 2 0,12-28 0 0,-12 28 0 16,0 0-1-16,7-30 2 0,-7 30 1 0,0 0 2 15,0 0 1-15,0 0-2 0,0 0-2 16,0 0-3-16,0 0-1 0,0 0-1 0,-16 44 3 16,11-16-3-16,-2 2 4 0,0 0-7 0,0 0 1 15,3 0-10-15,-1-2-3 0,5 3-15 0,0-31-9 16,3 53-21-16,-3-53-9 0,13 43-17 15,-13-43-18-15,23 28-40 0,-23-28-45 0,32 9-59 16,-32-9-170-16,26-9 38 0,10 12 304 0</inkml:trace>
  <inkml:trace contextRef="#ctx1" brushRef="#br2" timeOffset="41653.4052">22434 1374 1111 0,'0'0'104'0,"-14"-28"-64"16,14 28-5-16,0 0 9 0,0 0 2 0,0 0-11 15,-27 0-10-15,27 0-7 0,0 0 2 0,-23 35 1 16,20-11 6-16,3-24-1 0,-12 53 4 0,4-23-4 16,7 9-2-16,-5 1-5 0,5 5 14 0,-5-5-8 15,3 1 7-15,-4-10-17 0,3 3-6 0,-1-3-2 16,3-1 7-16,-3-5-1 0,5-25 3 16,-6 37-11-16,6-37 0 0,0 0-4 0,-5 25 2 15,5-25-1-15,0 0 0 0,0 0-3 0,0 0-2 16,0 0 2-16,0 0-2 0,16-29 5 0,-16 29-2 15,19-49 2-15,-6 17-4 0,1 1 5 0,-2-1-5 16,3-3 6-16,-5 3-5 0,1-5 4 0,0 0-5 16,-1-2 5-16,-1 1-5 0,2 1 5 15,1 1-6-15,-1 3 6 0,3 3-4 16,0 5 4-16,-14 25-4 0,27-35 2 0,-27 35-2 16,0 0 2-16,31-16-1 0,-31 16 1 0,0 0 0 15,32 11-1-15,-32-11 1 0,0 0-2 0,34 28 2 16,-34-28-3-16,21 26 2 0,-21-26-2 0,21 30 3 15,-21-30-2-15,22 36 2 0,-22-36-2 0,21 31 2 16,-21-31-4-16,14 34 4 0,-14-34-3 16,7 33 2-16,-7-33-1 0,0 35 1 0,0-35-4 15,-12 36-1-15,12-36-8 0,-25 33 0 0,25-33-2 16,-39 32 4-16,39-32 1 0,-48 26 3 16,23-15 0-16,-1 1 3 0,-1-3 1 0,1-2 3 15,1 0 0-15,25-7 4 0,-44 11-1 0,44-11 3 16,-39 10-2-16,39-10 0 0,-32 9-1 0,32-9 3 15,-25 11 0-15,25-11 2 0,0 0 1 16,-34 33 1-16,34-33-2 0,-26 46 4 0,13-18-3 16,-1 9 3-16,0 2-6 0,2 5-12 0,-4 3 25 15,0 1-28-15,0-2 25 0,-2-2-10 0,6-6-9 16,-1 3 5-16,6-9-9 0,2-2-4 0,3-4-14 16,2-26-16-16,4 41-38 0,-4-41-39 0,17 26-97 15,-17-26-228-15,0 0-74 0,25-7 98 16</inkml:trace>
  <inkml:trace contextRef="#ctx1" brushRef="#br2" timeOffset="42075.2929">23176 1164 1508 0,'0'0'77'0,"0"0"-41"15,-32-12 13-15,32 12-3 0,-35-2 3 0,8 6-6 16,27-4-11-16,-51 24 6 0,19-3-17 16,4 1-4-16,-2 0 2 0,5 5-8 0,4-1 1 15,-1 1-6-15,8-3 1 0,4 1-5 0,10-25 2 16,-7 40-5-16,7-40 1 0,12 36-1 0,-12-36 1 15,28 30-1-15,-28-30 2 0,41 23-3 0,-16-16 2 16,3-2 0-16,0-2-1 0,4-1 1 0,-5 0 0 16,-27-2 0-16,44 0 0 0,-44 0-1 15,30 7 1-15,-30-7 0 0,0 0 1 16,0 0 1-16,14 30 3 0,-14-30 1 0,-15 44 3 16,-1-16-1-16,-6 7 1 0,-4 2-1 0,-3 0 4 15,-6-1-6-15,1 2 4 0,-1-4-10 0,1-3 0 16,6-2 0-16,3-6 0 0,25-23-6 0,-33 38-7 15,33-38-15-15,0 0-14 0,-16 27-37 0,16-27-51 16,0 0-129-16,0 0-346 0,42-13 58 16,-17-1 210-16</inkml:trace>
  <inkml:trace contextRef="#ctx1" brushRef="#br2" timeOffset="44059.098">15198 3413 607 0,'0'0'112'0,"0"0"-16"16,-4-30-5-16,4 30 2 0,2-26-7 0,-2 26-4 15,0 0-10-15,-2-30-10 0,2 30-10 0,0 0-8 16,0 0-7-16,0 0-4 0,0 0-7 15,0 0-8-15,0 0-7 0,0 0-5 0,0 0-2 16,0 0 1-16,0 0 6 0,2 40 2 0,3-15 6 16,-1 0-4-16,1 5 2 0,0 0-8 0,1 5 5 15,-1 0-9-15,2 6 7 0,0-1-8 16,2 4 7-16,2 4-10 0,1 1 6 0,0-7-8 16,1 6-9-16,-3-9 30 0,1-2-30 0,2-9 29 15,1-2-16-15,-14-26-3 0,30 30 7 16,-30-30 3-16,28 5 5 0,-28-5 6 0,30-14 2 15,-30 14 0 1,29-44-6-16,-17 9-22 0,4-9 22 0,-2-4-30 16,0-3 24-16,0-1-5 0,-3 4-8 15,0 0 9-15,-4 6-5 0,-2 0 7 0,-1 5-6 16,-1 0 3-16,-1 2-8 0,0 1 5 0,1 1-6 16,1 1 2-16,1 4-9 0,-5 28-3 15,16-46-11-15,-16 46-8 0,16-23-16 0,-16 23-15 16,0 0-18-16,37-5-20 0,-37 5-29 0,36 0-54 15,-36 0-67-15,35-18-220 0,4 29 58 0,-39-11 385 16</inkml:trace>
  <inkml:trace contextRef="#ctx1" brushRef="#br2" timeOffset="44309.0992">15933 3401 1490 0,'0'0'111'0,"0"0"-88"15,0 0-14-15,0 0 6 0,35-9 8 16,-35 9 8-16,32-16-6 0,-32 16-8 0,46-19-9 16,-16 10-5-16,4-2-4 0,1 1 1 0,1-1-9 15,1 4-13-15,-7-1-16 0,4 9-22 0,-34-1-24 16,51-1-48-16,-51 1-75 0,37-6-145 0,-37 6-129 15,25-5 113-15,0 23 368 0</inkml:trace>
  <inkml:trace contextRef="#ctx1" brushRef="#br2" timeOffset="44465.3482">15892 3736 1308 0,'0'0'263'0,"-28"19"-211"0,28-19-26 0,0 0 0 16,0 0 6-16,44 19 6 0,-16-26-4 0,8-3-10 15,8-11-4-15,6-1-11 0,6-9-2 16,8-6-14-16,7 1-27 0,-11-16-80 0,25 32-198 16,-23-22-288-16,4 1 27 0,-4 15 375 0</inkml:trace>
  <inkml:trace contextRef="#ctx1" brushRef="#br2" timeOffset="53358.5152">16852 3248 537 0,'0'0'79'16,"19"-25"-16"-16,-19 25 4 0,0 0 17 0,14-25 4 16,-14 25 10-16,0 0-12 0,4-26 0 0,-4 26-10 15,0 0-6-15,0 0-9 0,0 0-8 16,0 0-8-16,0 0-7 0,0 0-5 0,0 0-7 16,0 0-6-16,0 0-5 0,0 0-4 0,0 0-2 15,0 0-2-15,0 0 0 0,0 0 4 0,0 0 1 16,0 42 5-16,-4-12-5 0,1 7 1 0,-4 4-9 15,0 4 2-15,0 3-9 0,-2 1 6 0,0-1-8 16,0 1 6-16,2-3-17 0,-2-9-9 0,9 3-31 16,0-40-22-16,6 57-51 0,-6-57-56 0,21 28-94 15,5-16-221-15,-26-12 76 0,55-1 387 0</inkml:trace>
  <inkml:trace contextRef="#ctx1" brushRef="#br2" timeOffset="53811.6509">17137 3260 1331 0,'39'-16'91'16,"-39"16"-75"-16,0 0-9 0,12-35 13 0,-12 35 10 15,0 0 14-15,39-25-2 0,-39 25-6 16,30-17-13-16,-30 17-7 0,36-11-4 0,-36 11-6 16,35-3-1-16,-35 3-2 0,30 3-1 0,-30-3 0 15,0 0 1-15,25 18-1 0,-25-18-1 0,0 0 0 16,18 24-1-16,-18-24 0 0,0 0 2 0,11 32-3 16,-11-32 3-16,0 0-2 0,1 32 2 0,-1-32-2 15,-9 26 3-15,9-26-3 0,-14 30 3 0,14-30-3 16,-21 30 4-16,21-30-2 0,-28 30 3 0,28-30 0 15,-38 33 3-15,14-15-2 0,24-18 2 0,-50 37-1 16,24-16 3-16,-1 0 0 0,2 0 3 0,0-1-2 16,25-20 1-16,-40 35-5 0,40-35 0 0,-25 30-5 15,25-30-1-15,0 0-3 0,-5 25 1 16,5-25 0-16,0 0 1 0,40 14 1 0,-10-14 0 16,8-4 1-16,8-6 0 0,7-4 2 0,7-6-2 15,-2-1 1-15,3 5-11 0,-3-1-8 0,-7-3-14 16,3 8-18-16,-14-9-19 0,5 19-24 0,-45 2-54 15,63-11-115-15,-63 11-261 0,32-7 33 0,-32 7 330 16</inkml:trace>
  <inkml:trace contextRef="#ctx1" brushRef="#br2" timeOffset="54389.7972">18010 3130 1130 0,'0'0'85'0,"0"0"-27"0,0 0 4 16,0 0 0-16,-18-23 3 0,18 23-6 0,0 0-13 15,0 0-11-15,0 0-13 0,0 0-11 0,0 0-6 16,0 0-3-16,0 0 2 0,-1 33 9 0,1-33 3 15,3 48 7-15,-1-18-5 0,1 7 2 16,-3 1-10-16,2 6 6 0,-2 2-10 0,0 4 4 16,-2-3-6-16,1 1 6 0,-3-4-6 0,2-4 5 15,1-5-8-15,1-1 3 0,0-8-5 16,0-26 3-16,10 39-3 0,-10-39 2 0,0 0 1 16,29 21 1-16,-29-21 4 0,26-9 0 0,-26 9 5 15,39-33 1-15,-14 5 3 0,3-9-3 0,-1-2 1 16,5-9-11-16,0 3 4 0,-2-3-8 15,-2-3 6-15,-1 5-6 0,-4 2 4 0,-2 2-4 16,-3 1 4-16,-4 1-6 0,-4 1 5 0,-1 2-6 16,0 4 0-16,-5 3-9 0,-1 3-2 0,-3 27-9 15,0-28-3-15,0 28-12 0,0 0-16 0,0 0-34 16,0 0-47-16,0 0-39 0,-7 35-75 0,7-35-72 16,-14 30-129-16,28 6 141 0,-14-36 310 0</inkml:trace>
  <inkml:trace contextRef="#ctx1" brushRef="#br2" timeOffset="54780.4337">18740 3473 1241 0,'0'0'77'15,"-36"-25"-31"-15,36 25 12 0,-26-26 12 0,26 26 1 16,-32-18-12-16,32 18-11 0,-37-12-8 0,37 12-6 15,-36-3-4-15,36 3-6 0,-32 10-3 0,32-10-5 16,-28 23-2-16,28-23-3 0,-25 35 2 16,25-35-3-16,-23 44 3 0,23-44-4 0,-17 51 2 15,11-26-4-15,3 1 0 0,3-1-5 16,3 0 1-16,-3-25-4 0,13 47 3 0,-13-47-3 16,24 39 3-16,-24-39-2 0,34 28 0 0,-34-28-1 15,43 18 1-15,-43-18-1 0,44 5 0 0,-44-5 2 16,42-7-1-16,-42 7 1 0,39-21-2 0,-39 21 2 15,36-37-2-15,-36 37 2 0,28-48-5 0,-15 20 1 16,-5 4-5-16,1-3 1 0,-5 2-2 0,-2 1 4 16,-2 24-3-16,-6-44 2 0,6 44-3 15,-19-32-1-15,19 32-2 0,-27-26 0 0,27 26-3 16,-28-14-3-16,28 14-6 0,0 0-11 16,-37-7-13-16,37 7-20 0,0 0-24 0,0 0-43 15,0 0-53-15,5 28-117 0,-5-28-170 0,30-4 52 16,11 15 407-16</inkml:trace>
  <inkml:trace contextRef="#ctx1" brushRef="#br2" timeOffset="55030.442">19443 2899 1402 0,'-32'-12'105'0,"32"12"-54"0,0 0 7 16,-25 0 4-16,25 0-6 0,0 0-20 15,-32 19-19-15,32-19-2 0,-28 49 18 0,14-12-26 16,-6 6 31-16,3 9-27 0,-3 3 4 0,4 1 4 16,0 6-14-16,0 0 5 0,4-1-11 0,0 3 5 15,4-3-9-15,3-4 7 0,3-6-15 0,4-11-1 16,5 3-21-16,-1-17-24 0,15 11-20 0,-21-37-8 16,44 49-44-16,-44-49-44 0,57 7-194 0,-25-7-155 15,-2-17 79-15,18 15 437 0</inkml:trace>
  <inkml:trace contextRef="#ctx1" brushRef="#br2" timeOffset="55264.8254">19831 2834 1400 0,'-32'16'81'0,"32"-16"-31"0,0 0-1 15,-20 35 2-15,20-35-1 0,-17 44 0 0,3-18 7 16,6 10-36-16,-2-3 24 0,3 9-32 0,1-1 4 15,3 6 3-15,-2-3-13 0,-1 6 3 0,3-1-10 16,-3-1 5-16,-1 3-8 0,0 0 5 0,-2-4-6 16,-1-1 0-16,-1-5-15 0,0-4-2 0,6 1-30 15,-7-13-20-15,15 8-12 0,-3-33-19 16,4 43-49-16,-4-43-63 0,0 0-162 16,0 0-121-16,0 0 166 0,32 16 331 0</inkml:trace>
  <inkml:trace contextRef="#ctx1" brushRef="#br2" timeOffset="55717.9644">19567 3345 1559 0,'0'0'67'16,"0"0"-45"-16,0 0-13 0,0 0-2 0,0 0 1 16,0 0 2-16,0 0 2 0,30 15-2 0,-2-18-3 15,2-4-4-15,8-4-9 0,6 1-17 16,0-10-16-16,11 10-6 0,-4-8-2 0,13 9-6 15,-7-10-15-15,12 14-22 0,-16-16-12 16,13 19-7-16,-17-18-14 0,10 20-20 0,-20-10-12 16,1 10 4-16,-15-4 53 0,-25 4 67 0,27 6 97 15,-27-6 94-15,0 0 31 0,-27 8 20 0,27-8-45 16,-35 16-46-16,35-16-20 0,-57 25-12 0,30-4 0 16,-20-10-6-16,11 12-9 0,-12-6-18 0,8 6-7 15,-3-7-12-15,4 7 0 0,6-7-8 0,6 1-4 16,27-17-9-16,-30 23-6 0,30-23-6 15,0 0-3-15,0 0-2 0,9 30 1 16,-9-30 1-16,37 11 1 0,-11-8 1 0,8-5-1 16,3 1 1-16,2-3-1 0,2-1 0 0,-2 1-1 15,-5 4 2-15,-6 0-2 0,-28 0 0 0,39 7 2 16,-39-7 1-16,0 0 2 0,0 0-5 0,14 27 0 16,-14-27 0-16,-11 24 0 0,11-24 0 0,-26 34 0 15,26-34 0-15,-46 39 0 0,18-18 0 16,-4 2 0-16,-2 1 0 0,2-3 0 0,2-3 0 15,3 0 0-15,27-18 0 0,-37 26 0 0,37-26 0 16,0 0-13-16,0 0-46 0,0 0-20 0,0 32-55 16,0-32-75-16,43-25-295 0,-13 11-80 0,7-11 120 15</inkml:trace>
  <inkml:trace contextRef="#ctx1" brushRef="#br2" timeOffset="55905.4702">20585 3808 1999 0,'-33'12'48'16,"33"-12"-48"-16,-43 18 0 0,43-18 0 0,0 0 0 15,-25 5 0-15,25-5 0 0,0 0 0 16,0 0 0-16,0 0 0 0,0 0 0 0,0 0 0 16,0 0 0-16,4-35-97 0,-4 35-148 0,0 0-411 15,46-23 45-15,-46 23 174 0</inkml:trace>
  <inkml:trace contextRef="#ctx1" brushRef="#br2" timeOffset="125937.6025">2728 6731 1143 0,'0'0'206'0,"-27"-26"-210"0,27 26-7 15,0 0 11-15,0 0-16 0,-2-25 22 16,2 25-10-16,0 0-2 0,0 0-1 0,0 0 1 16,0 0 2-16,0 0-7 0,18 34 24 0,-9-4-11 15,0 10 24-15,5 10 8 0,-5 1-3 0,7 8 10 16,-11-2-15-16,7 10 7 0,-6-2-17 0,3 7 10 16,-8-1-14-16,1 3 8 0,-2-6-13 0,0 1-9 15,-3-2 23-15,1-4-26 0,0-6 27 0,-1-3-7 16,-1-12-7-16,2-3 6 0,0-11-7 0,2-28-2 15,-1 36-3-15,1-36 1 0,0 0 2 0,0 0 4 16,0 0 2-16,0 0-1 0,0 0-2 0,-18-50-7 16,7 8 3-16,-3-7-8 0,2-8 9 15,-2 1 6-15,-1-4-25 0,-1 4 26 0,1-8-26 16,-1-3 11-16,-4-5 10 0,1-7-12 0,-1-4 13 16,4 2-13-16,4 0 15 0,5 5-10 0,5 8 10 15,7 4-7-15,6 12-11 0,12 4 26 0,9 0-27 16,5 8 27-16,7-2-11 0,6 1-7 0,5 4 6 15,3 0-7-15,2 4 5 0,4 1-4 0,-2 6 2 16,-2 4-4-16,-3 5 2 0,-6 3-2 0,-3 10 1 16,-5 6-1-16,-10 3-1 0,-6 11 0 0,-27-16-3 15,30 53 5-15,-26-14-5 0,-10 8 8 0,-11 15-8 16,-14 1-6-16,-13 9 24 0,-16 6-22 0,-9 1 22 16,-9 4-3-16,-7-5-10 0,-2-3 15 15,-1-8-11-15,3-5 8 0,7-13-11 0,5-5 1 16,9-10-13-16,11-11-11 0,18 1-43 0,-1-24-46 15,36 0-148-15,0 0-319 0,0 0 49 0,0 0 335 16</inkml:trace>
  <inkml:trace contextRef="#ctx1" brushRef="#br2" timeOffset="126765.7547">4074 7219 1504 0,'0'0'56'15,"0"0"-24"-15,0 0-27 0,0 0-4 0,0 0 9 16,39 18 9-16,-6-22 4 0,10 1-1 0,5-10-6 16,8-1-7-16,12-5-2 0,4-6-7 15,6-1 3-15,7 0-10 0,2-1-5 0,-4-1-18 16,6 9-16-16,-15-11-24 0,11 21-20 0,-25-18-38 16,20 36-74-16,-36-18-116 0,-3 9-164 15,5 29 161-15,-46-29 321 0</inkml:trace>
  <inkml:trace contextRef="#ctx1" brushRef="#br2" timeOffset="126953.2676">4253 7705 1349 0,'-29'-17'334'0,"29"17"-307"0,-28 1-25 15,28-1-14-15,0 0 0 0,0 0 1 0,39-7 7 16,-13 2-2-16,12 0-14 0,-1-9-11 0,14 1-9 15,4-6-14-15,18 7-11 0,-2-18-15 0,22 12-56 16,-13-19-27-16,26 18-74 0,-10-9-128 0,-2-16-35 16,26 28 325-16</inkml:trace>
  <inkml:trace contextRef="#ctx1" brushRef="#br2" timeOffset="127453.2779">6185 6819 1356 0,'-23'-33'15'0,"7"1"-7"0,2-1 16 15,14 33 7-15,-22-48 16 0,22 48 17 0,-10-28-45 16,10 28 28-16,0 0-42 0,0 0 13 0,0 0-4 16,0 0-8-16,0 0-5 0,0 0-3 15,0 0-2-15,0 0 1 0,0 0 22 0,0 0-32 16,28 23 40-16,-8 2-29 0,-1 1 18 0,4 11 9 16,-3 2-6-16,3 7 2 0,0 5-12 0,1 5 6 15,-1 2-12-15,2 2 10 0,-5 0-10 16,-1-2 6-16,-1 4-11 0,0-6 7 0,-1-5-7 15,-1-5 5-15,0-6-6 0,2-8 6 0,-2-6-5 16,-16-26 3-16,34 34-1 0,-34-34 2 0,37 12 2 16,-37-12-1-16,40-10 6 0,-15-6 2 0,0-14 7 15,3-9-5-15,1-17 4 0,3-9-13 0,3-11 6 16,0-3-8-16,3-4 10 0,-1 0-10 0,0-1 10 16,0-1-12-16,-3 4-7 15,-2 2 16-15,0 0-19 0,-2 1 16 0,0 8-9 16,0 3-16-16,2 12-2 0,-4 6-15 0,0 22-5 15,-28 27-18-15,34-24-11 0,-34 24-28 0,0 0-19 16,9 28-13-16,7 16-35 0,-25-16-41 0,21 13-121 16,4 17-113-16,-19-28 243 0</inkml:trace>
  <inkml:trace contextRef="#ctx1" brushRef="#br2" timeOffset="127734.5366">8395 6546 1076 0,'-42'-17'93'0,"13"8"-60"16,-4-5 8-16,1 17 7 0,-11-6 6 0,8 13 1 16,-17 5-10-16,5 11 5 0,-12-1 5 0,8 19-11 15,-11-6 29-15,12 21-34 0,-6-5 13 0,6 11-18 16,-1-1-21-16,5 4 4 0,-1-2-14 0,5 6 5 15,1-5-12-15,4-2 8 0,7-2-9 0,2-8 2 16,6-2-23-16,3-13-4 0,12-1-32 16,7-39-27-16,-6 46-28 0,6-46-91 0,0 0-84 15,0 0-233-15,11-25 67 0,14 15 441 16</inkml:trace>
  <inkml:trace contextRef="#ctx1" brushRef="#br2" timeOffset="127906.42">7416 6730 1587 0,'0'0'101'0,"-11"33"-44"0,15-5-11 0,-3 0-9 16,12 9 1-16,-1-5-11 0,9 7-2 0,4-6-13 15,5 4 1-15,11-1-9 0,3-7 0 0,9-2-3 16,6-4 0-16,5-4-10 0,5-5-15 0,9 2-32 16,-6-18-57-16,27 27-116 0,-31-32-213 15,22 14-145-15,4 4 95 0,-13-18 492 16</inkml:trace>
  <inkml:trace contextRef="#ctx1" brushRef="#br2" timeOffset="128297.0557">9405 6474 1420 0,'14'-24'66'0,"-9"-10"-4"0,15 9-14 16,-6-4 2-16,10 11-11 0,-24 18-10 0,39-25-14 15,-39 25-7-15,0 0 0 0,32 0 2 0,-32 0 6 16,18 32 1-16,-7-2 5 0,-4 7-6 0,0 10 2 16,-4 8-10-16,-1 7-11 0,-4 3 24 15,-1 5-22-15,-2 4 19 0,-3 2-7 16,0 1-14-16,0-4 8 0,0-6-9 0,1-4 6 16,1-7-10-16,3 1 5 0,4-4-14 0,1-8-1 15,5-1-18-15,-3-14-22 0,12 9-37 0,-16-39-4 16,30 51-25-16,-30-51-63 0,37 18-104 0,-7-15-224 15,-30-3 69-15,43-17 446 0</inkml:trace>
  <inkml:trace contextRef="#ctx1" brushRef="#br2" timeOffset="128562.6888">9008 6420 1764 0,'0'0'36'0,"0"0"-24"16,0 0-13-16,0 0-3 0,0 0 3 0,26 1 8 16,5 3 5-16,4-6 7 0,11 2 4 0,5-5 0 15,13 1-4-15,9-4-6 0,6-1-6 0,5-2-4 16,1-1-4-16,0 3-5 0,-4 2-4 0,6 7-3 16,-4-4-5-16,-1 8-4 0,-8 0-2 0,-3 11-17 15,-9-2 3-15,0 11-9 0,-14-4-19 16,5 15-30-16,-28-21-67 0,17 35-148 0,-22-8-232 15,-19-6 53-15,10 21 448 0</inkml:trace>
  <inkml:trace contextRef="#ctx1" brushRef="#br2" timeOffset="128765.8234">9034 7665 1890 0,'0'0'33'16,"0"0"-22"-16,0 0 0 0,54-2 2 0,2-10 9 15,17-15-8-15,15-8 16 0,19-7-21 0,10-8 5 16,12 1-14-16,0 0 0 0,2-4 0 16,-2 9 0-16,-12 5 0 0,-9 8 0 0,-12 9-17 0,-16 3-27 15,-6 12-18-15,-17-4-29 16,8 26-67-16,-33-26-121 0,12 29-316 0,-8 8 20 16,-36-26 350-16</inkml:trace>
  <inkml:trace contextRef="#ctx1" brushRef="#br2" timeOffset="132018.7127">2853 9252 949 0,'0'0'104'0,"-7"-34"-32"15,7 34-17-15,0-37-15 0,0 37 4 0,4-39-7 16,-4 39-7-16,0-33-12 0,0 33 2 0,0 0 3 16,-5-25 11-16,5 25 9 0,0 0 4 15,0 0-3-15,0 0-8 0,0 0-11 0,0 0-11 16,0 0-6-16,0 0-6 0,-20 32 1 0,20-32-2 15,7 53 8-15,-3-13-1 0,1 8 5 16,-1 5 7-16,3 7-30 0,0 5 21 0,0 7-23 16,0-2 7-16,-2 4 11 0,-1 0-11 0,-2-3 10 15,-2-4-9-15,0-7 9 0,1-7-8 16,3-4 10-16,-1-12-6 0,3-9 5 0,-6-28-4 16,14 30 0-16,-14-30-3 0,0 0 2 0,0 0 0 15,34-18 0-15,-26-6 3 0,3-10-5 0,-4-12 5 16,0-12-11-16,0-5 9 0,0-4-11 0,-1 2 10 15,-1 3-8-15,-3 2 11 0,0-1-9 0,-4-3 11 16,-2 1 10-16,-1-6-24 0,1 4 23 0,1-7-24 16,1 1 4-16,6 4 11 15,3-1-11-15,3 6 10 0,4 4-9 0,8 5 8 16,1 9-7-16,5 5 6 0,0 2-5 0,8 6 5 16,-1 4-5-16,4 6 4 0,2 2-2 0,-2 3 2 15,0 7-2-15,-4 2 2 0,1 5-1 0,-4 8 0 16,-4 1 0-16,-2 5-1 0,-26-12 1 0,38 46-3 15,-26-16 5-15,-7 7-4 0,-6 5 7 0,-10 5-8 16,-10 10 9-16,-13 4-10 0,-7 5 8 16,-12-1-4-16,-3-2 12 0,-6-3-7 0,1-2 9 15,1-7-12-15,3-5-16 0,8-9 24 0,6-9-35 16,11-3 8-16,1-18-52 0,31-7-57 16,-39 3-88-16,39-3-284 0,28-14-24 0,-12-16 214 15</inkml:trace>
  <inkml:trace contextRef="#ctx1" brushRef="#br2" timeOffset="132284.3632">4362 9340 1678 0,'0'0'68'16,"0"0"-51"-16,27-13-4 0,-27 13-3 0,46-19-2 15,-14 1 2-15,3 3-5 0,-1 0-6 0,-6-2-10 16,4 5-6-16,-7-4-13 0,3 7-13 0,-28 9-23 16,52-14-37-16,-52 14-56 0,49-2-100 15,-49 2-237-15,0 0 15 0,53 35 339 0</inkml:trace>
  <inkml:trace contextRef="#ctx1" brushRef="#br2" timeOffset="132440.6067">4439 9863 1373 0,'-32'-14'381'0,"32"14"-323"0,-27 7-34 16,27-7-15-16,0 0-6 0,0 0 2 0,32-32 5 15,-32 32-3-15,46-39 2 0,-11 6-7 0,11 3-4 16,4-7-24-16,8 7-38 0,-11-18-102 0,30 31-266 15,-20-11-172-15,3-2 19 0,9 16 584 0</inkml:trace>
  <inkml:trace contextRef="#ctx1" brushRef="#br2" timeOffset="132971.8737">5997 8679 1161 0,'20'-24'370'0,"-20"24"-322"0,0 0-34 15,0 0-14-15,0 0-5 0,3 31 5 0,-1-6-2 16,-2 8 5-16,-2 10-7 0,0 4 6 0,-1 11-8 15,-3 4 4-15,3 5-17 0,-2 0 4 0,5 5-20 16,-6-10 7-16,10 13-7 0,-8-18-42 0,18 10-20 16,-19-29-78-16,30 14-105 0,1-7-175 0,-26-45 93 15,52 53 362-15</inkml:trace>
  <inkml:trace contextRef="#ctx1" brushRef="#br2" timeOffset="133331.2558">6493 8751 1561 0,'0'0'16'16,"0"0"-16"-16,27-21-2 0,-3 14 15 0,12 0 9 16,1-7 7-16,11 0-1 0,-2 4-7 0,2-3-12 15,3 3-3-15,-1 1-2 0,-3 2 3 0,3 3 2 16,-6 2-2-16,-1 6 1 0,-6 0-4 0,-5 4 0 15,-32-8 0-15,37 30 2 0,-37-30-3 16,9 53 4-16,-16-18-7 0,-9 8 5 16,-9 8-8-16,-10 7 8 0,-6 2-7 0,-5 1 13 15,-6-1-2-15,3-2 10 0,-1-5-6 0,6 2 4 16,3-8-11-16,8-6-14 0,6-8 22 0,6-6-29 16,21-27 26-16,-16 31-13 0,16-31-3 0,0 0 1 15,26 20 0-15,-26-20 1 0,48-2 0 0,-14-9-10 16,14-3-4-16,1-7 3 0,15 4-66 15,-11-20-14-15,25 26-132 0,-34-36-148 0,17 15-156 16,6 12 52-16,-23-18 478 0</inkml:trace>
  <inkml:trace contextRef="#ctx1" brushRef="#br2" timeOffset="133659.4009">7665 8602 1265 0,'0'0'207'0,"0"0"-160"0,0 0-7 0,0 0-2 15,0 0-2-15,0 0-6 0,0 0-11 0,0 0-10 16,-16 39 3-16,16-8-4 0,-1 10 9 16,-1 5-5-16,0 6 10 0,-1 6-10 15,1 6 3-15,-2 1-9 0,4 4 8 0,0-6-11 16,2-5 10-16,2-5-11 0,-1-7 6 0,4-4-5 15,4-10-14-15,3-4 26 0,-14-28-29 0,32 37 29 16,-32-37-12-16,37 12 0 0,-37-12 1 0,43-15-8 16,-43 15 29-16,51-53-25 0,-21 10 22 0,4-9-15 15,1-8-9-15,2 0 5 0,1-4-8 16,-3-1 0-16,0 0-19 0,-1 7-6 0,-9-5-30 16,8 17-33-16,-22-21-62 0,28 32-122 0,-30-13-278 15,9-3 18-15,12 19 375 0</inkml:trace>
  <inkml:trace contextRef="#ctx1" brushRef="#br2" timeOffset="134003.155">9373 8827 1096 0,'0'0'255'0,"-29"23"-235"0,29-23-13 15,-26 49 3-15,8-13-5 0,-1 6 5 0,-10 0-13 16,-4 9 5-16,-8 2-13 0,-5 3 6 0,0 3-10 16,-2-7 3-16,4 5-3 0,1-15-46 0,11 4 1 15,-1-20-47-15,20 4-17 0,13-30-20 0,-23 27-85 16,23-27-85-16,0 0 10 0,0 0 304 0</inkml:trace>
  <inkml:trace contextRef="#ctx1" brushRef="#br2" timeOffset="134143.7823">9056 9063 790 0,'-4'-26'237'0,"4"26"-54"0,0 0-34 16,0 0-25-16,0 0-28 0,0 0-16 0,0 0-21 16,20 24-13-16,-20-24-13 0,10 55-7 0,-1-25-13 15,3 3-1-15,6-1-10 0,5 0 0 16,9-6-6-16,5-5-5 0,15-3-20 0,6-14-30 16,29 8-85-16,-20-42-212 0,36 14-219 0,-2-3 0 15,3-22 475-15</inkml:trace>
  <inkml:trace contextRef="#ctx1" brushRef="#br2" timeOffset="134550.0492">10641 8450 1593 0,'0'0'58'0,"0"0"-19"0,0 0-16 0,5-26-7 16,-5 26-1-16,0 0-2 0,0 0-5 0,0 0-4 15,-19 40-18-15,8-3 28 0,-1 13-27 0,-6 10 25 16,-2 3-6-16,1 4-9 0,-2 2 8 0,5 1-10 16,3 0 8-16,8-3-15 0,0-10-14 15,12 4-38-15,-4-18-11 0,22 13-60 0,-25-56-103 16,39 49-267-16,-4-19-20 0,-4-21 332 15</inkml:trace>
  <inkml:trace contextRef="#ctx1" brushRef="#br2" timeOffset="134706.3014">11052 8954 1676 0,'0'0'18'0,"-38"12"-50"15,38-12-27-15,0 0-38 0,4-24-38 0,23 31-32 16,-27-7-50-16,31-37-182 0,8 37-30 0,-16-32 271 16</inkml:trace>
  <inkml:trace contextRef="#ctx1" brushRef="#br2" timeOffset="135018.8122">11670 8648 1312 0,'-36'14'71'0,"-12"-7"-31"0,11 7 8 16,-7-5 0-16,9 6-3 0,-6-2-8 16,5 4-3-16,-1-4-2 0,11 4 4 0,-1-6-8 0,27-11-6 15,-26 21-11-15,26-21-6 16,0 0-5-16,5 25 0 0,-5-25-1 0,34 19 4 16,-8-12 0-16,8 0 3 0,3-2 3 0,7 1 1 15,2-3 0-15,4 4 1 0,-2 0-6 0,-1 2 0 16,0 3-3-16,-3 1-1 0,-9 4 0 0,-1 5 1 15,-34-22-2-15,41 45 3 0,-29-20-3 0,-5 1 5 16,-5 3-5-16,-6-1 4 0,-5 0-4 0,-5 4 3 16,-5-1-4-16,-4 1 3 0,-7 0-7 15,-2-4 1-15,-2-2-10 0,1-6-4 0,6-1-19 16,-3-15-18-16,30-4-33 0,-39 0-101 0,39 0-171 16,0 0-202-16,14-41 61 0,-14 41 483 15</inkml:trace>
  <inkml:trace contextRef="#ctx1" brushRef="#br2" timeOffset="135175.0699">11712 8530 1831 0,'0'0'48'0,"-33"14"-38"0,33-14-7 0,0 0-4 16,0 0 1-16,35 0 3 0,-8-4-2 0,6-1-3 15,8-9-18-15,9 5-28 0,-6-21-56 0,28 32-189 16,-24-25-305-16,11 2 23 0,3 14 321 15</inkml:trace>
  <inkml:trace contextRef="#ctx1" brushRef="#br2" timeOffset="135722.0557">12918 8551 966 0,'13'-28'182'0,"-13"28"-89"0,0 0-5 15,-18-29-5-15,18 29-25 0,0 0-6 0,-14 30-37 16,14-30 4-16,-25 48 5 0,4-13 3 0,5 14 16 15,-9-1-4-15,7 8 8 0,-8 1-17 0,8 6 5 16,-8 0-17-16,2 3 6 0,-2-8-11 0,3 2 6 16,0-9-8-16,3-4 4 0,6-10-7 0,5-9 1 15,9-28-8-15,-5 39 0 0,5-39-1 16,0 0 0-16,0 0 0 0,27 18 1 0,-27-18 1 16,0 0 1-16,39-30 5 0,-20 3-1 15,1-4 5-15,4-10-4 0,1-5 6 0,2-1-7 16,-4-8 8-16,7 1-5 0,-5-6 8 0,1 0-7 15,-1 0 0-15,0-2-11 0,0 2 0 0,-1 1 0 16,3-1 0-16,1-2 0 0,2 7 0 0,0 10 0 16,-1 8 0-16,-29 37 0 0,41-36 0 15,-41 36 0-15,0 0 0 0,0 0 0 0,28 8 0 16,-28-8 0-16,14 31 0 0,-3 1 0 0,-1 5 0 16,-1 9 0-16,0 3 0 0,-4 4 0 0,2 7 0 15,-1 0 0-15,-3 5 0 0,1 3 0 0,1 1 0 16,-1 0 0-16,1-2 0 0,-1-4 0 0,3-3-12 15,-4-7-35-15,6 2-12 16,-4-13-14-16,8 4-5 0,-13-46-47 0,23 59-48 16,-23-59-92-16,0 0-136 0,23 30-80 0,-23-30 149 15,0 0 332-15</inkml:trace>
  <inkml:trace contextRef="#ctx1" brushRef="#br2" timeOffset="135862.6113">12895 8984 1727 0,'-39'-2'93'0,"39"2"-36"0,-26 4-23 0,26-4-13 16,0 0-13-16,25-7-6 0,-1 0-1 0,12-2-2 16,17-11-2-16,9-4-22 0,16 4-49 15,-9-25-127-15,19 23-426 0,-11-4 18 0,-7 1 207 16</inkml:trace>
  <inkml:trace contextRef="#ctx1" brushRef="#br2" timeOffset="136740.331">2875 11321 1096 0,'0'0'61'0,"24"-30"-4"15,-24 30-7-15,20-24 0 0,-20 24-1 0,0 0-2 16,0 0-7-16,0 0 0 0,0 0-1 0,0 0-13 16,-2 42-1-16,-7-12-8 0,4 14 6 0,-6 3-4 15,4 10 8-15,-3 1-8 0,3 9 9 0,-2 0-14 16,3 1 9-16,1-1-15 0,3-2 8 15,1-3-5-15,4 0 8 0,-5-6-9 0,6-3-11 16,-2-7 18-16,-1-1-25 0,3-9 27 0,0-6-8 16,-4-30-5-16,3 40-1 0,-3-40-3 0,0 0 1 15,0 0 1-15,0 0 4 0,0 0 1 0,0 0 3 16,0 0-1-16,0-30-5 0,-7-1 0 0,-2-12-8 16,2-11-6-16,-2-3 20 0,6-4-21 15,-1-5 21-15,1 0-9 0,3-7-7 0,1-2 8 16,3-8-10-16,3-3 11 0,4-4-12 0,5 0 10 15,7 2 0-15,5 3-17 0,6 8 18 0,6 5-18 16,5 8 9-16,1 8 7 0,1 6-6 0,3 5 5 16,0 9-3-16,3 7 4 0,-4 0-4 0,1 12 3 15,-1 4-2-15,-4 5 2 0,-3 8-1 0,-6 7 0 16,-3 5 0-16,-6 9-1 16,-4 9 4-16,-5 5-5 0,-4 6 6 0,-5 12-5 15,-9 3 5-15,-9 7-7 0,-9 4-3 0,-8 2 20 16,-12-2-18-16,-6 2 18 0,-6-4-7 0,-6-5-8 15,-4-4 11-15,-4-10-5 0,0 0 7 0,6-16-6 16,3-4-2-16,7-10-3 0,9-11-4 0,5-7-9 16,8-10-17-16,26 12-21 0,-37-46-36 0,37 46-43 15,-18-67-81-15,44 34-297 0,-10-6-47 16,7-8 170-16</inkml:trace>
  <inkml:trace contextRef="#ctx1" brushRef="#br2" timeOffset="137084.089">4681 11386 1848 0,'0'0'49'15,"0"0"-39"-15,36-3-12 0,-1-6 3 0,9-7-2 16,13-5-1-16,-4-2-15 0,6 2-16 15,-6-4-23-15,10 9-21 0,-8-12-14 0,20 21-62 16,-27-30-114-16,12 18-282 0,5 10 16 0,-19-12 407 16</inkml:trace>
  <inkml:trace contextRef="#ctx1" brushRef="#br2" timeOffset="137240.3452">4699 11923 1807 0,'-27'7'60'0,"27"-7"-38"0,0 0-17 16,0 0-11-16,22-33 4 0,11 8 0 0,8-8 4 16,14-8-6-16,10-3 4 0,10-10-17 0,13 3-16 15,-3-13-64-15,32 31-144 0,-25-20-364 0,13 9 1 16,1 10 320-16</inkml:trace>
  <inkml:trace contextRef="#ctx1" brushRef="#br2" timeOffset="138818.6107">6904 10726 843 0,'0'0'311'0,"0"0"-220"16,0 0-27-16,0 0-22 0,0 0 0 0,0 0 4 15,0 0 2-15,0 0-7 0,5 24-8 0,-5-24-9 16,-2 34-1-16,1 5-3 0,1 12 10 0,-6 12-8 16,5 11 5-16,-5 2-18 0,3 7-9 0,-3-1 16 15,1 6-22-15,0-5 19 0,-1-3-7 16,5-5-19-16,1-11-4 0,8-3-42 0,-6-20-44 15,30 13-108-15,-32-54-111 0,32 39-207 16,9-14 39-16,-15-36 490 0</inkml:trace>
  <inkml:trace contextRef="#ctx1" brushRef="#br2" timeOffset="139256.0427">8034 11009 1189 0,'0'0'100'0,"-55"-23"-68"0,28 20-2 0,-8-2-5 0,3 6 3 16,-9-1 2-16,4 9-4 0,-9-3-3 15,4 9 4-15,-5-6 1 0,9 9 9 0,-3-8 1 16,9 8 2-16,0-6-7 0,32-12-7 0,-39 25-10 16,39-25-6-16,0 0-6 0,-5 25-2 15,5-25-3-15,0 0 2 0,42 35-2 0,-17-23 3 16,9 0-1-16,3 1 0 0,5-3 0 0,4 3-14 15,6 1 31-15,-3 0-30 0,1 7 30 0,0-2-16 16,-6 4-4-16,-2 0 6 0,-6 5-4 0,-4 2 2 16,-8 2-3-16,-4 3 2 0,-9-1-4 0,-6 3 8 15,-9-2-7-15,-5 2 5 0,-5 0-3 0,-9 0 5 16,-2-7 0-16,-3 0 7 0,-7-7-4 16,-1-4 3-16,-1-5-6 0,-2-7 0 15,2-3-1-15,3-8 2 0,6-8 1 0,28 12-4 16,-41-44 2-16,27 10-7 0,7-6 3 0,3-9-6 15,10-4 8-15,4-5-11 0,12-6 6 0,4-3-9 16,11 0-11-16,6 0 24 0,5 2-21 0,0 5 24 16,3 4-5-16,0 3-10 0,-3 11-1 15,-5 1-18-15,-4 15-24 0,-16-9-35 0,14 28-65 16,-37-29-139-16,0 36-249 0,23-26 26 0,-32 1 422 16</inkml:trace>
  <inkml:trace contextRef="#ctx1" brushRef="#br2" timeOffset="142161.9976">9093 11071 880 0,'0'-35'156'0,"0"35"-106"15,16-53-1-15,-2 28-9 0,-7-3 3 16,-7 28 5-16,14-33 7 0,-14 33 3 0,0 0 4 16,0 0-3-16,0 0-15 0,0 0-13 0,-32 24-16 15,32-24-5-15,-26 32-2 0,10-7 8 16,-2 3 1-16,2 9 9 0,-3 2-3 0,3 5 5 15,-4 3 8-15,4 8-30 0,2 1 23 0,2 6-27 16,3-1 3-16,2 5 9 0,0-1-14 0,5 3 7 16,2 1-9-16,5-5 6 0,2-5-7 15,2-9 7-15,4-10-7 0,3-10 7 0,-16-30-4 16,44 35 3-16,-14-28-1 0,4-5-1 0,3-11 1 16,0-10-1-16,2-11 5 0,2-9-5 0,1-15 9 15,2-8-9-15,1-7 7 0,-1-3-10 0,0 3 7 16,-5 6-8-16,-3 7 7 0,-10 3-6 0,-3 7 6 15,-5 7-6-15,-4 2-13 0,-1 11 26 16,-3 1-28-16,-10 25 29 0,14-28-13 16,-14 28 0-16,0 0-2 0,0 0 1 0,0 0 1 15,-1 32-11-15,-1-6 30 0,-2 15-26 0,-3 8 25 16,2 7-12-16,-2 4-7 0,0-2 7 0,1-1-8 16,5-1 8-16,1-1-8 0,5-8 7 0,6 1-7 15,3-11 5-15,3-5-3 0,3-8 3 0,3-4-2 16,3-3 2-16,6-6 1 0,0-6 3 15,2-10 4-15,-2-6 2 0,0-8 6 0,3-6-3 16,-3-7 4-16,0-5-6 0,-4-3-1 0,-3-4-8 16,-4-4 2-16,-1-1-7 0,-3 3 4 0,-1-1-5 15,-1 3 3-15,-7 1-10 0,3 3-2 16,-7-2-16-16,1 10-7 0,-5-2-4 0,0 34-47 16,2-47 0-16,-2 47-55 0,0-27-85 15,0 27-147-15,28 15-163 0,-28-15 107 0,0 0 428 16</inkml:trace>
  <inkml:trace contextRef="#ctx1" brushRef="#br2" timeOffset="142568.2613">10678 11409 1166 0,'0'0'188'0,"-35"-5"-116"15,35 5-18-15,-27-16-11 0,27 16-4 16,-37-18 3-16,37 18-2 0,-43-14 1 0,43 14-3 15,-44-7-4-15,44 7-4 0,-46 2-2 0,46-2-2 16,-51 12-3-16,24 1 2 0,-1 1-3 0,-1 7 5 16,1 4-6-16,1 6 4 0,1 3-6 0,1 4 2 15,6 3-10-15,3 3 1 0,5 2-12 16,6-6 0-16,6-1 0 0,7-13 0 0,-8-26 0 16,30 37 0-16,-4-26-1 0,8-4-1 0,7-9 1 15,3-3-5-15,5-9-2 0,3-7-3 0,3-9 3 16,-2-5 3-16,-2-9 7 0,1-4-5 0,-5 1 6 15,-2 1-2-15,-6 3 6 0,-7 5-5 0,-8 2 4 16,-4 5-7-16,-8 4 4 0,-12 27-2 16,14-42 2-16,-14 42-2 0,-3-25 2 15,3 25-2-15,0 0-1 0,-27-3-2 0,27 3-6 16,-30 28 2-16,11-1-7 0,-3 10 3 0,5 7-1 16,-5 0 1-16,5 3-4 0,4-5-2 0,6-1-16 15,2-9-6-15,14-2-24 0,-9-30-20 0,33 38-21 16,-33-38-33-16,64 13-72 0,-39-36-141 0,16 0-153 15,21 3 71-15,-20-32 431 0</inkml:trace>
  <inkml:trace contextRef="#ctx1" brushRef="#br2" timeOffset="142755.7687">11879 10488 1524 0,'-18'37'118'0,"-19"-5"-62"0,3 17-12 15,-7 4-21-15,4 10 1 0,-5 6-17 0,5 10 9 16,-2 4-12-16,3 3 12 0,4 1 7 0,6 1-20 16,3-4 17-16,3-3-23 0,6-5-5 0,0-7-20 15,9-1-18-15,-4-11-11 0,12 4-55 0,-13-27-29 16,24 17-148-16,-12-21-264 0,-2-30 55 0,12 46 356 16</inkml:trace>
  <inkml:trace contextRef="#ctx1" brushRef="#br2" timeOffset="142943.2753">11268 11293 1620 0,'-62'3'131'0,"62"-3"-57"16,0 0-33-16,0 0-15 0,0 0-15 16,0 0-8-16,0 0-1 0,44 7 0 0,-7-17-1 15,7-4-1-15,10-6-23 0,2-8 8 0,12 5-62 16,-6-21-25-16,28 27-106 0,-35-40-135 0,16 20-201 15,5 6 25-15,-21-19 440 0</inkml:trace>
  <inkml:trace contextRef="#ctx1" brushRef="#br2" timeOffset="143146.4131">12376 10486 1560 0,'-40'20'110'15,"40"-20"-31"-15,-29 37-26 0,13-9-12 0,-5 5-18 16,0 6 0-16,-6 9-10 0,3 6 4 0,-1 3-8 15,0 8 7-15,2 3-10 0,0 1 8 0,2 2-13 16,-2-3-3-16,3-1 17 0,1-3-37 16,4-6 18-16,1 3-13 0,2-6-19 0,-2-9 9 15,5 1-28-15,-12-22-69 0,26 24-44 16,-5-49-70-16,-18 35-327 0,24-8 71 0,-6-27 267 16</inkml:trace>
  <inkml:trace contextRef="#ctx1" brushRef="#br2" timeOffset="143583.9201">11918 11126 1295 0,'-25'44'416'16,"25"-44"-375"-16,0 0-28 0,0 0-7 0,0 0-2 16,32-4 3-16,-32 4-3 0,48-14-2 0,-15 2-3 15,8-4 3-15,7-4-3 0,7-1 5 16,3 0-4-16,2-2 4 0,-1 2-2 15,-1 0 7-15,-3 2 2 0,0 1 6 0,-2 0-5 16,-7 4-1-16,-1 2-9 0,-15 1 0 0,-30 11 3 16,35-8 10-16,-35 8 11 0,0 0 7 0,0 0 0 15,0 0-7-15,0 0-11 0,0 0-7 0,-41 30-4 16,41-30-3-16,-49 35 1 0,20-14-3 0,1 2 2 16,-2 0-3-16,0 3 3 0,0 1-3 15,1-1 3-15,3-1-3 0,5-1 3 0,21-24-4 16,-32 44-4-16,32-44 6 0,-9 32-8 0,9-32 24 15,0 0-17-15,21 32 18 0,-21-32-16 0,35 10 0 16,-10-8 1-16,5-5 0 0,2-3 0 16,4-1 2-16,-1-2 1 0,1 2-14 0,-3 4 17 15,-4 1-13-15,-5 2 16 0,-24 0-10 0,34 2 0 16,-34-2 0-16,0 0 0 0,14 30 0 16,-14-30 0-16,-10 42 0 0,-5-16 0 0,-6 6 0 15,-5 0 0-15,-8 7 0 0,0-2 0 0,-3-2 0 16,2-2 0-16,1-3 0 0,2 0 0 0,4-7 0 15,3-2 0-15,25-21 0 0,-35 28 0 0,35-28-28 16,0 0-85-16,-6 30-113 0,6-30-287 0,0 0-99 16,0 0 58-16</inkml:trace>
  <inkml:trace contextRef="#ctx1" brushRef="#br3" timeOffset="147679.0799">12059 6150 1092 0,'-30'-24'55'16,"30"24"-21"-16,-51-41-8 0,21 25-5 0,-7-5 7 15,-2 7 0-15,-11-4 2 0,-1 4-11 0,-8-2-7 16,-1 4-9-16,-7 1-3 0,-1-1-1 16,-2 0 2-16,-8-1-2 0,-4 1 4 0,-3-2-4 15,-3 2 6-15,-3-1 0 0,-3 1 9 0,-3 2 2 16,-4-5 7-16,5 8 1 0,-8-5 0 0,3 5-3 15,-7-2-5-15,-5 4-7 0,-3 0-3 0,-2 1-6 16,-4 2-1-16,-1 2 0 0,-2 2-1 0,-5 3 1 16,-4 1 0-16,-6 2 1 0,-2 0-2 15,1-1 2-15,-3-2-2 0,4 2 1 16,-2 0 0-16,-1-2 2 0,0-1-1 0,1-2 0 16,0-2 3-16,4-2 1 0,-2 0 2 0,0 0 1 15,0-3 0-15,-1 1 0 0,-1 1 3 0,6-1 1 16,-6 1 0-16,6 3 1 0,-1-4-3 0,-5 4-4 15,-1 0-2-15,1 4-2 0,-1-1-1 0,3 1 1 16,-4 3-1-16,-3 5 1 0,0 1-3 16,-3 1 2-16,1 3-1 0,-1 3 1 0,-3 1-3 15,1 0 5-15,1-2-4 0,4 4 4 0,2-3-4 16,2-3 3-16,-1 3-2 0,3-1 2 16,3-3-2-16,6 1 3 0,0-1-3 0,6-2 3 15,2 4-3-15,2-2 2 0,1-2-2 0,3 2 1 16,1-4-2-16,0 4 3 0,5-2-3 0,2 0 0 15,4 4-5-15,-4 1 0 0,6 2-7 16,-4 0 4-16,5 4-2 0,-1 3 4 0,3 2-2 16,0 2 6-16,2 5-6 0,-1 2 10 0,5 1-5 15,1 2-11-15,4 1 31 0,5-1-29 0,5 0 29 16,7 4-12-16,4 0-8 0,7 1 8 0,4 1-8 16,6 3 10-16,6-2-9 0,7 2 8 0,6 0-8 15,3 0 8-15,5 4-9 0,4 0 8 16,3 5-9-16,5-2 9 0,6 3 13 15,0 3-27-15,6-3 27 0,2 5-27 0,5-5 5 16,6-1 11-16,4-2-11 0,9-1 10 0,3-5-9 16,7 3 7-16,10-4-6 0,3-5 5 0,12-7-6 15,4-6 7-15,10 2-6 0,6-5 6 0,3-2-5 16,11-1 5-16,0-3-5 0,7-1 4 0,3-2-4 16,2 1 4-16,6-1-3 0,5 0 3 15,1 2 16-15,6-6-14 0,4 1 14 0,3-2-35 16,5-4 20-16,6 1-18 0,7-6 19 0,7-4 2 15,5-1-3-15,4-2-1 0,3-4 0 0,0 1 0 16,6-2-1-16,1-8 1 0,2 6 0 0,2-5 18 16,7-4-17-16,-4 9 15 0,4-5-34 15,2 3 16-15,0 0-18 0,-4 0 21 0,5 0 1 16,3 2-3-16,-3 2 3 0,1 2-3 16,3-3 2-16,-7 6 0 0,3-3-1 0,-1-1 1 15,3 1 1-15,2-4 0 0,0-4 1 0,6-1-2 16,-1-4 0-16,0-3-2 0,8-1 4 0,1-3-6 15,2-3 6-15,2-2-7 0,7-4 6 0,-9-2-4 16,0 1 4-16,1-6-4 0,-10 2 7 0,-1-5-7 16,-8-2 7-16,-3 2-7 0,-13-1 5 0,-8 3-5 15,-8-1 6-15,-8 3-7 0,-10 1 6 16,-6 0-7-16,-15 1 5 0,-12 5 10 16,-10-1-31-16,-13 2 31 0,-7 5-31 0,-11 1 17 15,-10 1 5-15,-8 4-5 0,-13-1 3 0,-10 3-1 16,-26 17 3-16,30-32 1 0,-30 32 4 0,-1-30 2 15,1 30 11-15,-22-42-1 0,3 12 9 0,3 3-6 16,-7-4 2-16,3-1-6 0,-4-5 1 16,-1 3-11-16,-5-4 2 0,0-5-10 0,-6 1 4 15,-1-7-8-15,-4 3 6 0,-5-1-7 0,-5 1 6 16,-6-4-10-16,-5 6 4 0,-9 4 6 0,-5 3-30 16,-11 3 28-16,-5 6-35 0,-9 2 8 0,0 8-14 15,-10-6-16-15,5 13-14 0,-10-10-14 0,17 17-37 16,-18-20-85-16,27 1-264 0,10 16-8 15,-1-27 356-15</inkml:trace>
  <inkml:trace contextRef="#ctx1" brushRef="#br3" timeOffset="148538.4873">13343 6881 729 0,'-5'-23'176'16,"5"23"-33"-16,4-49 1 0,-4 49-21 0,5-53-13 16,4 28-23-16,-18-12-37 0,9 7 15 0,-12-3-49 15,3 3 18-15,-2 0-21 0,-3 4-6 0,0 1 6 16,14 25-5-16,-29-37 3 0,29 37-5 15,-26-19 2-15,26 19 0 0,-29 0 1 0,29 0-1 16,-31 19-4-16,31-19 2 0,-36 51-1 0,17-10 5 16,-4 10 13-16,0 10-25 0,0 6 20 15,-2 9-24-15,-2 0 1 0,1 3 10 0,3 2-13 0,-2-4 5 16,5 3-25-16,-1-12-11 0,14 10-56 16,-12-29-39-16,31 27-99 0,-30-32-164 15,22-3-112-15,12 8 130 0,-16-49 379 0</inkml:trace>
  <inkml:trace contextRef="#ctx1" brushRef="#br3" timeOffset="149257.2593">12839 7346 1109 0,'0'0'143'0,"-48"0"-79"0,48 0-11 0,0 0-17 15,0 0-10-15,0 0-17 0,0 0-6 0,0 0 4 16,33 16 5-16,-6-18 3 0,8 2 1 15,6-3-3-15,7-3-4 0,3-2-5 0,8 0-3 16,-1-2 1-16,1-1-3 0,-1 3 1 0,1-3-1 16,-5 2 2-16,-2 2-1 0,-4-2 2 0,-6 2-2 15,-6 4 3-15,-6-3 1 0,-5 3 4 16,-25 3 3-16,24-5 10 0,-24 5 14 0,0 0 4 16,0 0-3-16,0 0-12 0,0 0-15 0,-42 5-11 15,17 0 1-15,-5 2 0 0,-6 7 1 0,-1 4 5 16,-2 5 7-16,-1 2 4 0,1 4 9 0,1 0-5 15,5 4 2-15,3-3-7 0,8 0-1 0,3-2-8 16,8-3-15-16,11-25 26 0,-1 37-31 16,1-37 31-16,24 26-17 0,-24-26-1 15,48 14 1-15,-11-14 1 0,2-3 0 0,7-10 1 16,2-2 12-16,4-8-31 0,-1 2 31 0,0-6-30 16,2-1 14-16,-5 0 2 0,-2-2-6 0,-3 2 5 15,-10-1-4-15,-4 5 6 0,-29 24-2 0,37-44 3 16,-37 44-1-16,12-30 2 0,-12 30-3 0,0 0 2 15,-16-32-2-15,16 32 0 0,0 0-1 16,-33-16 0-16,33 16 0 0,0 0 1 0,-34-3 1 16,34 3-1-16,0 0 0 0,0 0-1 0,0 0 0 15,0 0 1-15,0 0 1 0,27 10 3 0,-27-10 1 16,44 2 1-16,-14-2 0 0,4-3 0 16,1 1 0-16,2 0-1 0,0 2 0 0,-5 2-3 15,-2 1 0-15,-5 4-2 0,-25-7 1 0,36 20-2 16,-36-20 3-16,17 39-2 0,-17-39 2 15,2 47-3-15,-5-21 3 0,-4 1-4 0,-4 1 3 16,-3 2-3-16,-4-4 3 0,0 3-2 0,1-5-11 16,17-24 29-16,-38 37-28 0,38-37 28 0,-30 21-14 15,30-21-2-15,0 0 0 0,0 0 2 0,0 0 0 16,0 0 0-16,0 0 1 0,0 0-16 0,25-44 28 16,-2 18-26-16,4-8 25 0,3 1-10 15,0-2-5-15,0 0 8 0,-2-1-2 0,-3 1 7 16,0 3-4-16,-6 4 3 0,-3 4-8 15,-16 24 1-15,20-37-4 0,-20 37 0 0,10-29 0 16,-10 29-1-16,0 0-3 0,0 0-7 0,8-28-7 16,-8 28-13-16,0 0-10 0,0 0-11 0,31-10-20 15,-4 17-25-15,-27-7-26 0,53-2-49 0,-53 2-44 16,62-4-89-16,-18 13-170 0,-17-21 83 16,24 28 391-16</inkml:trace>
  <inkml:trace contextRef="#ctx1" brushRef="#br3" timeOffset="149772.9142">14973 7142 1379 0,'0'0'82'15,"-30"24"-26"-15,30-24 9 0,-32 32-5 16,32-32-5-16,-36 39-18 0,36-39-4 0,-42 44-10 16,22-18 0-16,1-1-9 0,1 1 0 0,0 1 4 15,3-1 2-15,-3-1-1 0,18-25 4 0,-34 44-8 16,34-44-1-16,-25 32-4 0,25-32-2 0,0 0-5 15,-16 26-2-15,16-26-2 0,0 0-1 0,0 0 1 16,0 0 0-16,27-5 1 0,-27 5 1 16,34-25 1-16,-34 25-2 0,44-42 2 0,-19 12-3 15,-2-2 3-15,2-1-4 0,-1-3 5 0,-2 1-4 16,-1-2 4-16,-5 4-4 0,-2-2 3 16,-3 1-3-16,-3 1 5 0,0-1-5 0,-3 6 4 15,-2 2-3-15,-3 26 1 0,7-30 0 0,-7 30 2 16,0 0 2-16,0 0 0 0,0 0 0 0,0 0-1 15,0 0-2-15,0 0-1 0,0 0 3 16,8 37-1-16,-8-37 3 0,7 33-1 0,-7-33 1 16,10 32-3-16,-10-32 3 0,14 24-3 0,-14-24-1 15,0 0-2-15,38 23 0 0,-38-23 0 0,35 4 0 16,-35-4 0-16,48-14 0 0,-16 0 0 0,1-2 0 16,5-4 0-16,-3 3 0 0,2-1 0 0,0 1 0 15,-1-1 0-15,-3 0 0 0,-2 4 0 16,-7 6 0-16,-24 8 0 0,27-6 0 15,-27 6 0-15,0 0 0 0,0 0 0 0,-4 27 0 16,4-27 0-16,-19 45 0 0,1-13 0 0,-5 0 0 16,-2 8 0-16,-1-1 0 0,-1-2 0 0,4-2 0 15,2 1 0-15,3-7 0 0,6-2 0 0,12-27 0 16,-13 35 0-16,13-35 0 0,0 0-13 0,0 0-50 16,27 28-58-16,-23-54-105 0,31 17-386 15,-35 9-4-15,48-51 221 0</inkml:trace>
  <inkml:trace contextRef="#ctx1" brushRef="#br3" timeOffset="150272.9315">15841 7055 1346 0,'16'-24'100'16,"-16"24"-53"-16,0 0 3 0,-2-32 13 0,2 32 6 16,0 0-2-16,0 0-7 0,0 0-11 15,0 0-14-15,0 0-13 0,0 0-4 0,-18 28-2 16,18-28 3-16,-23 48-1 0,9-18 2 0,-4 0-6 15,0 3 1-15,1 1-5 0,1-3-1 0,3-1-9 16,1 2 0-16,5-2 0 0,2-2 0 16,3-3 0-16,2-25 0 0,3 33 0 0,-3-33 0 15,0 0 0-15,36 25 0 0,-36-25 0 0,51-7 0 16,-15-7 0-16,1-2 0 0,5-11 0 0,1-2 0 16,-3-3 0-16,-1-3 0 0,-1-1 0 0,-5 1 0 15,-6 2 0-15,-4 1 0 0,-7 4 0 0,-4 1 0 16,-12 27 0-16,9-42 0 0,-9 42 0 15,-2-26 0-15,2 26 0 0,0 0 0 16,0 0 0-16,-26-14 0 0,26 14 0 0,0 0 0 16,-27 30 0-16,27-30-5 0,-21 42-8 0,10-18-1 15,4 5-9-15,0-3-7 0,9 0-17 0,-2-26-12 16,16 43-38-16,-16-43-29 0,32 30-57 0,-32-30-50 16,46-2-188-16,-11 7-73 0,-8-24 193 0</inkml:trace>
  <inkml:trace contextRef="#ctx1" brushRef="#br3" timeOffset="150477.8489">16857 6478 1432 0,'-58'28'153'16,"45"-2"-77"-16,-11-1-19 15,6 10-17-15,-9 7 17 0,4 8-33 0,-5-1 19 16,3 11-13-16,-1-4-18 0,3 2 1 0,3-1-15 15,4-6 3-15,7 0-12 0,2-5 0 0,11-2-18 16,-3-12-36-16,21 10-34 0,-22-42-6 0,42 60-58 16,-42-60-39-16,57 30-144 0,-20-18-162 0,-5-19 112 15,25 21 396-15</inkml:trace>
  <inkml:trace contextRef="#ctx1" brushRef="#br3" timeOffset="150806.0287">17188 6892 1453 0,'-35'-16'142'0,"35"16"-55"16,-43 5-19-16,43-5-16 0,-51 26-18 16,23-4-3-16,-6 2-6 0,4 8 4 15,0 0-4-15,5 5 2 0,0-2-5 0,8 0-1 16,2-3-9-16,7-4-1 0,4-2-7 0,4-26 0 16,7 43-4-16,-7-43 0 0,20 26 0 0,-20-26 0 15,30 14 0-15,-30-14 0 0,39-2 0 0,-39 2 0 16,49-24 0-16,-20 4 0 0,1-1 0 0,0-5 0 15,0-2 0-15,-2-2 0 0,-3-4 0 0,0 6 0 16,-6 0 0-16,-19 28 0 0,32-44 0 16,-32 44 0-16,16-27 0 0,-16 27 0 0,0 0 0 15,0 0 0-15,0 0 0 0,0 0 0 0,-19 36 0 16,8-10 0-16,-5 11 0 0,0 2 0 16,0 1 0-16,-2-1 0 0,4-2 0 0,0-5 0 15,9 3-44-15,0-9-13 0,10 6-33 0,-5-32-40 16,25 48-106-16,-25-48-289 0,0 0-27 0,46 31 140 15</inkml:trace>
  <inkml:trace contextRef="#ctx1" brushRef="#br3" timeOffset="151368.5059">18394 7070 1051 0,'11'-34'305'0,"-11"34"-216"0,0 0-41 0,0 0-1 16,0 0 6-16,0 0 0 0,0 0-4 15,0 0-2-15,0 0-4 0,28 16-3 16,-28-16-5-16,9 32-1 0,-7-8-3 0,3 10 3 16,-6 3-5-16,1 1 4 0,-4-4-7 0,4-4-26 15,0-30 0-15,11 39 0 0,-11-39 0 0,35 8 0 16,-1-20 0-16,15-11 0 0,15-19 0 0,10-18 0 15,19-19 0-15,6-13 0 0,14-13 0 0,11-6 0 16,4 0 0-16,3 3 0 0,-6 8 0 16,-2-2 0-16,1 1-13 0,-25-20-170 0,32 12-473 15,-36-8 18-15,-4 13 82 0</inkml:trace>
  <inkml:trace contextRef="#ctx1" brushRef="#br3" timeOffset="153431.0794">12646 8260 605 0,'-45'-2'70'0,"-4"-1"-51"15,-4 3 0-15,-9-4 27 0,3 8 36 0,-12-11 21 16,6 14 2-16,-11-14-19 0,7 10-15 0,-11-10-17 16,7 7-10-16,-5-3-5 0,2 3-6 0,-5-7-7 15,5 7-6-15,-9-7-6 0,5 5-2 0,-3-2 0 16,-4 3-2-16,0-1 1 0,-3 2-1 0,-2 0-2 15,0 0-2-15,-2 0-4 0,2 0 0 0,-4 0-3 16,0 0 2-16,1 2-1 16,-6-1 1-16,-2 1 2 0,-2 3 4 0,-1-1 2 15,2 1 3-15,-3-1 2 0,5-1 1 0,-3 1 6 16,6 1 1-16,-9-1 2 0,4 1-5 0,-3-2-10 16,-1 3-3-16,0 1-8 0,0 0 1 0,2 0 1 15,0 2 0-15,-2-1 0 0,0-1 1 0,0 8-4 16,-2-5 4-16,2 4-4 0,0 0 3 15,0 2-2-15,1-2 3 0,1 2-3 0,0 2 4 16,1 3 12-16,-3 0-33 0,4 0 34 0,-1 2-35 16,6-7 18-16,4 0 4 0,4-2-2 0,6 0 2 15,-3 0-1-15,3-2 1 0,5-1-4 0,-2-1 4 16,5-1-1-16,-1-2-1 0,1-1 0 16,7-1 1-16,-1 0-2 0,7 0 3 0,-2 1-1 15,6 1 1-15,2 0-2 0,3 2 1 16,0 3-1-16,2 2 0 0,3 0-1 0,2 2 2 15,4 0-3-15,2 1 2 0,1 3-2 0,2 3 2 16,5 0-2-16,-1 3 3 0,1 4-5 0,4 2 5 16,0 1-6-16,3 2 6 0,4 1-5 0,0-5 5 15,4 8-5-15,1-6 6 0,4 8-5 0,3-6 5 16,4 4-5-16,4-2 5 0,5 3 10 0,3-1-30 16,4 2 30-16,3-3-30 0,6 6 12 15,3-5 3-15,7 3-11 0,4-5 4 16,9 2-10-16,3-5 4 0,11-1-7 0,5-5 4 15,10 2-2-15,0-3 8 0,14-1 2 0,-1-3 6 16,9-2 0-16,2-3 5 0,10 1-2 0,1-3 3 16,5 0-1-16,1 0 2 0,4-4-3 0,-1 6 3 15,3-4-2-15,1 0 2 0,1 2 1 16,1-2 3-16,4 0 0 0,4 2 5 0,-2-2-3 16,3 0 5-16,4-4 1 0,-1 5 1 0,8-8-1 15,7 1-1-15,2-2-6 0,7-1-2 0,-2-2-3 16,2 1-2-16,7-2 2 0,3 0 0 0,1-2 0 15,6 0 0-15,-4 0-2 0,-5 0 2 0,5 1 0 16,1 1-1-16,-4 0 0 0,1-2-1 0,-1 3 1 16,-3-1 0-16,-2 2 1 15,4 1-1-15,-4-3 0 0,-3 1 0 0,5-3 1 16,-4 4 1-16,2-8-1 0,6 4 2 0,-4-3-1 16,1-4 0-16,5-2 2 0,-3-2-1 0,1-5 1 15,1 1-3-15,-4-3 1 0,-2-3-4 0,-3-2 3 16,0-2-4-16,-3-3 5 0,2-2-4 0,-4-2 4 15,-7-3-4-15,-2-2 4 0,-3-2-5 0,-6-1 6 16,-3-1-6-16,-11-1 7 0,-3-2-7 16,-11 2 8-16,-5 1-6 0,-8-3 10 0,-4 2-6 15,-13-2 7-15,-6 0 12 0,-12-2-29 0,-6 6 31 16,-12-3-27-16,-5 5 11 0,-14-3 9 16,-7 4-4-16,-12-2 6 0,-8 1-7 0,-10-3 3 15,-5 1-10-15,-12-8 4 0,-6-1-10 0,-9-1 5 16,-9-1-7-16,-5 4 6 0,-11 1-7 15,-5 0 6-15,-7 4-7 0,-9 1 7 0,-6 5-6 16,-10-1-9-16,-7 3 30 0,-5 6-27 0,-8 3 29 16,-5 6-15-16,-5 5-4 0,-7 3 1 0,-9 4-3 15,-9 4 1-15,-7 3 0 0,-4 1-2 0,6 1 0 16,-4 2 1-16,8-1 1 0,3-6 1 0,1-1-5 16,15-6-6-16,9-6-11 0,17 0-16 0,7-11-27 15,24 12-36-15,-6-28-75 0,46 26-164 16,-3-10-211-16,8-11 55 0,43 38 436 15</inkml:trace>
  <inkml:trace contextRef="#ctx1" brushRef="#br3" timeOffset="154324.4137">17043 8420 1395 0,'5'-35'31'0,"-5"35"-9"0,-5-26 1 0,5 26 6 16,0 0 7-16,0 0 2 0,0 0-11 0,-28-2-12 15,28 2-8-15,-34 35-6 0,15-3-8 0,-4 8 40 16,0 13-22-16,-6-2 34 0,3 14-10 0,-4-6-13 15,3 8 10-15,-3-4-15 0,5 4 9 16,-1-7-12-16,4 0 4 0,5-11-9 0,4-5 3 16,4-9-8-16,6-3 2 0,3-7-6 0,0-25 3 15,9 28-2-15,-9-28 1 0,0 0 2 0,30 9-1 16,-30-9 6-16,35-29-2 0,-12 3 7 0,4-11-5 16,1-7 3-16,2-9-8 0,0-9 5 0,2 1-9 15,-2-3 8-15,-1 5-8 0,-5 0 8 16,1 3-6-16,-4 1 6 0,-1 3-7 15,-2-1-8-15,-1 0 19 0,1 7-22 0,-2 6 21 16,-2 10-8-16,-14 30-4 0,18-36 2 0,-18 36-1 16,0 0 0-16,0 0 1 0,0 0-1 0,0 0 3 15,7 30 0-15,-5-5 2 0,0 3-4 0,-1 13-10 16,1 1 21-16,0 6-21 0,0 1 21 0,1 0-6 16,6 2-6-16,0 0 5 0,3-1-5 15,1-1 3-15,3 0-3 0,3 2 0 0,2-3 0 16,4-2 0-16,0-6 0 0,2-1 0 0,1-6 0 15,0-6 0-15,-1-8 0 0,-1-8 0 0,3-6 0 16,-3-5 0-16,1-7 0 0,-2-7 0 16,-25 14 0-16,44-51 0 0,-23 12 0 0,0-5 0 15,-1-11 0-15,-2 3 0 0,-3-6 0 0,0-1 0 16,-3 5 0-16,-3-1 0 0,-2 4 0 16,0 2 0-16,-2-2 0 0,1 3 0 0,1 2 0 15,0 2 0-15,2 13-19 0,-4 2-18 0,-5 29-7 16,14-31-11-16,-14 31-19 0,0 0-20 0,30 14-29 15,-30-14-49-15,22 32-73 0,-22-32-197 0,10 35-17 16,17 2 177-16</inkml:trace>
  <inkml:trace contextRef="#ctx1" brushRef="#br3" timeOffset="154686.4463">18453 8729 1272 0,'0'0'162'0,"7"-34"-98"15,-7 34-10-15,0 0 9 0,-32-28-3 0,32 28-7 16,-41-16-6-16,15 9-7 0,26 7-2 16,-52-2-2-16,28 8 1 0,-6-1-4 0,1 9 0 15,-4 0-6-15,2 9-1 0,-2 3-24 0,3 4-2 16,0 4 0-16,1 1 0 0,3 2 0 0,3 5 0 16,3-1 0-16,6-4 0 0,5-2 0 0,9-7 0 15,5-3 0-15,-5-25 0 0,27 42 0 16,-27-42 0-16,50 30 0 0,-17-19 0 0,3-10 0 15,3-6 0-15,3-6 0 0,6-6 0 16,2-6 0-16,-1-5 0 0,-3-6 0 0,-3-3 0 16,-3-7 0-16,-4-3 0 0,-6 4 0 0,-3-1 0 15,-8 7 0-15,-5 2 0 0,-7 4 0 0,-5 1 0 16,-6 1 0-16,-4 3 0 0,8 26 0 0,-27-39 0 16,27 39-35-16,-37-21-23 0,37 21-14 0,-44 0-30 15,44 0-34-15,-50 23-53 0,48 16-85 0,-28-15-181 16,30-24-34-16,-12 50 253 0</inkml:trace>
  <inkml:trace contextRef="#ctx1" brushRef="#br3" timeOffset="155077.1443">19505 8508 1461 0,'-37'18'371'0,"37"-18"-341"0,-36-25-2 0,36 25-7 16,-21-26 13-16,21 26-2 0,0 0-9 0,-37-7-7 16,37 7-5-16,-44 19 8 0,44-19-18 15,-50 44-1-15,25-19 0 0,-1 7 0 0,3-4 0 16,3 0 0-16,4-2 0 0,4-1 0 0,12-25 0 15,-9 46 0-15,9-46 0 0,11 33 0 0,-11-33 0 16,26 30 0-16,-26-30 0 0,37 23 0 0,-37-23 0 16,43 16 0-16,-18-9 0 0,-25-7 0 0,44 11 0 15,-44-11 0-15,41 10 0 0,-41-10 0 16,30 14 0-16,-30-14 0 0,0 0 0 16,19 27 0-16,-19-27 0 0,-2 30 0 0,2-30 0 15,-16 37 0-15,16-37 0 0,-31 47 0 0,6-20 0 16,-4 1 0-16,-4 0 0 0,-1 0 0 0,-1-1 0 15,-1 1 0-15,1-5-36 0,7 1-27 0,-4-10-30 16,19 16-89-16,-26-37-175 0,39 7-223 0,-26 18 9 16,26-18 407-16</inkml:trace>
  <inkml:trace contextRef="#ctx1" brushRef="#br3" timeOffset="155233.3973">18910 9121 1976 0,'-39'7'42'0,"11"-3"-29"0,28-4-8 0,-32 2-9 16,32-2-19-16,0 0-22 0,0 0-40 16,0 0-76-16,0 0-220 0,28-27-229 0,-28 27 46 15,53-24 402-15</inkml:trace>
  <inkml:trace contextRef="#ctx1" brushRef="#br3" timeOffset="155624.0346">20261 8679 1352 0,'0'0'312'0,"0"0"-265"0,0 0-39 0,0 0-3 16,0 0 4-16,0 0 6 0,0 0 1 0,16 34 0 15,-25-10-10-15,0 3 0 0,-5 3-8 0,-2-2 4 16,2 4-4-16,0 1 3 0,2 2-8 0,-1-1-5 16,4 1-20-16,-5-7-18 0,12 6-31 0,2-34-26 15,-7 51-56-15,7-51-69 0,0 0-248 16,9 24 15-16,-9-24 304 0</inkml:trace>
  <inkml:trace contextRef="#ctx1" brushRef="#br3" timeOffset="155780.29">20281 8281 1291 0,'-30'2'44'0,"30"-2"-20"0,-29 11-14 16,29-11-17-16,0 0-37 0,0 0-42 0,0 0-65 16,29 15-121-16,-29-15-136 0,53 7 10 0,-53-7 396 15</inkml:trace>
  <inkml:trace contextRef="#ctx1" brushRef="#br3" timeOffset="156077.1759">20913 8517 1343 0,'11'39'100'0,"-11"-39"-37"15,-9 53 0-15,9-53-4 0,-15 58 3 0,0-30-14 16,4 7-2-16,-12-5-10 0,5 4 0 0,-5-6-10 16,4 0 0-16,1 0-10 0,2-3 4 0,16-25-7 15,-19 37 2-15,19-37-1 0,0 0-7 0,-9 25-4 16,9-25-2-16,0 0 1 0,0 0 0 15,35-11 0-15,-35 11-1 0,46-35 1 0,-16 10-3 16,2 0 3-16,0-4-2 0,2 2 2 0,-1 2 2 16,-3-3 6-16,-1 4 0 0,-4-1 4 0,-2 0-14 15,-23 25 0-15,40-45 0 0,-40 45 0 0,39-46 0 16,-39 46 0-16,41-39 0 0,-41 39 0 16,37-32 0-16,-37 32 0 0,27-10 0 0,-27 10 0 15,0 0 0-15,23 33 0 0,-23-33 0 16,10 55 0-16,-10-20 0 0,-1 9-16 0,-5 0-15 15,1 2-15-15,-6 0-9 0,10 6-36 0,-10-18-33 16,32 28-120-16,-28-29-331 0,27-1 35 0,8-1 216 16</inkml:trace>
  <inkml:trace contextRef="#ctx1" brushRef="#br3" timeOffset="156545.9618">22298 8484 1312 0,'16'-27'66'0,"-16"27"-35"16,0 0 27-16,0 0-1 0,0 0 24 0,0 0-4 15,0 0-28-15,-6 27 20 0,8 6-40 0,-7 2 23 16,7 6-8-16,-8-6-12 0,6 2 5 16,0-7-11-16,6-3-3 0,-6-27-19 0,32 29-4 15,-2-25 0-15,9-8 0 0,12-15 0 0,13-14 0 16,14-13 0-16,8-16 0 0,10-12 0 16,9-7 0-16,-3-5 0 0,5 1 0 0,-3 8 0 15,-12-6-61-15,7 18-57 0,-31-30-132 0,3 30-373 16,-13-8 30-16,-12 7 192 0</inkml:trace>
  <inkml:trace contextRef="#ctx1" brushRef="#br3" timeOffset="157530.3677">7952 10682 1037 0,'-32'-21'61'0,"32"21"-58"15,-39-46 0-15,24 19-6 0,-1 1 3 16,-4 0-2-16,-1-1 4 0,-4 1-4 15,-5 1 3-15,-4 2-3 0,-3 4 5 0,-2 7 6 16,-2-1 13-16,-1 8 8 0,-4-4 14 0,7 13 1 16,-9-4 1-16,9 12 1 0,-10 0-6 0,6 9-3 15,-7 6-10-15,4 6-3 0,-5 3-13 0,3 6 0 16,-3 2-12-16,3 2 5 0,-2 5-8 16,1 0 8-16,1-2-8 0,0 6 8 0,2-1-7 0,2 1 7 15,1-2-9-15,4 3 11 0,2-3-5 16,7 1 1-16,0-1 31 0,7 5-25 0,2-1 26 15,10 3-16-15,2 0-13 0,6 3 7 16,4 2-12-16,8 4 10 0,5 1-13 0,10 4 12 16,9-2-14-16,6-1 9 0,11 3 5 0,3-4-26 15,9-3 27-15,7-5-26 0,4-9 9 0,4-6 9 16,10-6-11-16,2-6 3 0,3-5-7 0,5-9 5 16,2-5-2-16,2-11 5 0,4-10 3 15,-2-11 0-15,1-12 5 0,-1-11 5 0,-4-14 14 16,6-8-3-16,-13-19 0 0,1-4 19 0,-6-15-25 15,-5-1 17-15,-10-8-6 0,-4-1-19 0,-13 2 13 16,-8 1-15-16,-13 4-4 0,-9 2 18 0,-18-1-20 16,-9 6 15-16,-14 2-1 0,-9 3-16 0,-10 5 11 15,-6 10-12-15,-8 8 9 16,-10 9-16-16,-3 12-1 0,-10 9-18 0,-1 17-13 16,-16 5-25-16,6 29-30 0,-25-11-53 0,25 45-118 15,-20-8-259-15,4 3 20 0,25 20 384 0</inkml:trace>
  <inkml:trace contextRef="#ctx1" brushRef="#br3" timeOffset="158077.2406">6642 13496 1358 0,'0'0'117'0,"0"0"-43"0,0 0-19 0,0 0-9 16,0 0 1-16,0 0-3 0,0 0-3 0,0 0-6 15,0 0-3-15,5 37-4 0,-1-7-1 0,-6 5-5 16,0 8 3-16,-3-1-8 0,1-2 3 16,-3-1-3-16,4-9-1 0,3-30-6 15,1 30-1-15,-1-30-5 0,27 4-2 0,3-15-1 16,9-14-1-16,18-19 0 0,8-17 0 0,18-22 0 15,11-16 0-15,14-8-4 0,7-9-37 0,6 10-30 16,-8-12-27-16,11 35-136 0,-46-12-299 0,12 9-67 16,-15 3 135-16</inkml:trace>
  <inkml:trace contextRef="#ctx1" brushRef="#br3" timeOffset="159790.8894">6505 14472 441 0,'0'0'194'15,"0"0"-95"-15,0 0-6 0,0 0-5 16,0 0 3-16,0 0-3 0,0 0-15 0,0 0-16 16,0 0-16-16,-1 33-4 0,1-33-7 0,-15 51 6 15,1-22-6-15,5 8 7 0,-7-7-3 0,6 7 7 16,-8-11-5-16,7 11 2 0,-6-12-10 0,10 1-1 15,7-26-9-15,-13 26-3 0,13-26-8 0,0 0-4 16,0 0-2-16,0 0-2 0,0 0 3 16,0 0-1-16,27-7 2 0,-27 7-2 0,32-35 2 15,-11 9-3-15,4-6 2 0,0-7-5 0,5 1 5 16,0-5-8-16,2 1 5 0,-2 2-7 16,0-3 7-16,-5 6-4 0,-4 2 8 0,-3 3-5 15,-4 6 6-15,-14 26-3 0,18-41 3 0,-18 41 1 16,0 0 5-16,8-24 5 0,-8 24 4 0,0 0-1 15,0 0-5-15,0 0-5 0,0 0-7 16,-24 31 0-16,24-31-2 0,-20 43 3 0,9-19-3 16,3 5 4-16,-1-5-2 0,3 1 5 0,6-25-3 15,-3 40 3-15,3-40-3 0,12 30 2 0,-12-30-3 16,25 18 2-16,-25-18 1 0,37 3 2 0,-10-3 3 16,-1-7 0-16,3 0 2 0,4-5-2 0,1-2 1 15,0-2-3-15,-1-3 2 0,-1 5-2 16,-3-2 0-16,-29 16-2 0,44-25-1 15,-44 25-2-15,26-14 0 0,-26 14-1 0,0 0 0 16,0 0 0-16,0 0-1 0,0 0 0 0,0 0-2 0,7 32-1 16,-7-32-5-16,-8 40-1 0,2-12-9 0,6-28-1 15,-14 48-8-15,14-48-1 0,-10 46-10 0,10-46-7 16,0 33-21-16,0-33-12 0,17 27-19 16,-17-27-17-16,34 12-33 0,-34-12-40 15,46-7-58-15,-19 7-168 0,-27 0 25 0,65-21 372 16</inkml:trace>
  <inkml:trace contextRef="#ctx1" brushRef="#br3" timeOffset="160150.2265">7538 14431 1029 0,'-27'-8'131'0,"27"8"-30"0,-40 1-12 0,40-1-10 16,-45 9-9-16,45-9-12 0,-48 16-11 16,48-16-8-16,-51 25-12 0,26-11-1 0,1-2-6 15,24-12-1-15,-43 35-4 0,43-35-1 0,-34 37-2 16,34-37 0-16,-23 37-3 0,23-37 1 15,-9 34-5-15,9-34 0 0,9 28-3 0,-9-28 2 16,25 19 0-16,-25-19 3 0,39 11 0 0,-12-11 1 16,1-4-2-16,4 1 0 0,0-4 0 15,0-2-3-15,0-2 1 0,-2-1-2 0,-2-4 0 16,-1 2-1-16,-3-2 2 0,1-1-3 0,-25 17 3 16,41-39-3-16,-41 39 4 0,34-46-4 0,-34 46 4 15,24-44-5-15,-24 44 4 0,16-37 0 0,-16 37 4 16,4-26 1-16,-4 26 2 0,0 0 0 0,0 0-1 15,0 0-1-15,0 0-3 0,0 0-2 0,0 0-3 16,-27 44 1-16,15-14-4 0,-1 7 2 16,-3 1-9-16,2 1 1 0,2-2-13 15,1 2-2-15,6-4-15 0,0-7-4 0,14 0-26 16,-9-28-22-16,28 32-42 0,-28-32-61 0,51-3-69 16,-26-4-236-16,7-27 45 0,23 17 350 0</inkml:trace>
  <inkml:trace contextRef="#ctx1" brushRef="#br3" timeOffset="160337.7331">8264 13785 1268 0,'-37'11'101'0,"14"19"-27"16,-14-1-20-16,6 19-9 0,-7 3-2 0,2 11-42 16,-1 3 18-16,1 5-29 0,3 1 5 15,1 1 10-15,4 0-11 0,1-1 10 16,6-4-15-16,0-11 0 0,10 4-27 0,-1-18-10 15,15 7-34-15,-10-22-29 0,26 15-112 0,-19-42-69 16,0 0-142-16,41 48 92 0,-41-48 342 0</inkml:trace>
  <inkml:trace contextRef="#ctx1" brushRef="#br3" timeOffset="160822.1438">7816 14359 1457 0,'0'0'133'0,"0"0"-105"16,0 0-24-16,0 0-4 0,0 0 1 0,30 11 1 16,-2-22 0-16,6-5-2 0,7-5 0 0,5-3-14 15,9-3-16-15,-4-12-32 0,15 11-22 0,-17-21-25 16,17 17 17-16,-15-14 37 0,13 2 22 16,-6 4 37-16,-1-2-22 0,-6 3 9 0,-10 9-13 15,-7 2 18-15,-34 28 34 0,39-32 32 0,-39 32 30 16,0 0 15-16,0 0-16 0,0 0-22 0,-39-2-24 15,39 2-9-15,-45 35-6 0,21-5 2 0,-10 0-2 16,2 9-14-16,-5 3 26 0,1 8-28 16,-2 1 26-16,0 9-9 0,-1-4-9 15,4 4 7-15,-2-4-12 0,3-1 4 0,4-2-9 16,3-6 3-16,6-3-8 0,3-8 2 0,8-3-7 16,5-7 1-16,5-26-4 0,0 39 2 0,0-39-3 15,0 0 2-15,24 23-1 0,-24-23 1 0,38-9 0 16,-12-3 1-16,4-7 1 0,6-8-3 0,1-3 4 15,2-2-4-15,0 3 4 0,-4 0-3 0,-1-1 3 16,-6 8-3-16,-3 0 2 0,-25 22-1 16,34-24 2-16,-34 24 0 0,0 0 3 0,0 0-1 15,0 0 0-15,0 0-1 0,0 0-4 0,5 26 1 16,-5-26-4-16,-13 48 0 0,8-18-6 0,-2-4-2 16,4 0-10-16,3-26-2 0,-4 50-15 15,4-50-2-15,14 40-13 0,-14-40-10 0,30 28-32 16,-30-28-33-16,45 11-72 0,-45-11-84 0,53-39-213 15,-11 29 14-15,-10-24 395 0</inkml:trace>
  <inkml:trace contextRef="#ctx1" brushRef="#br3" timeOffset="161072.1316">8969 14363 1380 0,'-37'-4'100'0,"37"4"-23"0,-48 11-8 0,48-11-7 15,-43 19-15-15,43-19-4 0,-32 20-12 16,32-20-5-16,0 0-10 0,-15 29-5 0,15-29-3 15,0 0 2-15,21 34 1 0,-21-34 1 16,33 23-2-16,-33-23 1 0,46 24-2 0,-19-11 1 16,0-1-2-16,-3 0 1 0,-24-12 0 0,45 29-1 15,-45-29 0-15,28 30-1 0,-28-30-4 0,16 31 2 16,-16-31-2-16,4 27-1 0,-4-27-1 0,0 0 1 16,-11 28-1-16,11-28 1 0,0 0-1 15,-25 10-1-15,25-10-4 0,-25 4-6 0,25-4-13 16,-26-7-9-16,26 7-22 0,-25-18-27 0,25 18-57 15,-21-37-117-15,21 37-324 0,3-40 6 0,-6 6 311 16</inkml:trace>
  <inkml:trace contextRef="#ctx1" brushRef="#br3" timeOffset="161619.0755">9250 12381 1365 0,'0'0'176'0,"31"0"-140"0,-31 0-18 0,37 14-2 16,-11-8 0-16,12 1 8 0,2-4 2 0,12 1 1 15,3-6-2-15,12 2-3 0,9-9 1 0,13-1 2 16,13-10 2-16,17 1-7 0,8-7-4 0,12-1-11 16,6-1-1-16,2-2-5 0,9 0 8 0,1 0-6 15,4 0-10-15,6 4 27 0,-6-1-32 16,-5 4 29-16,5 4-11 0,-5 3-3 0,-5 6 3 15,-3 1-2-15,-11 4-1 0,-13 3-2 0,-11 0-2 16,-10 2-5-16,-8 4-5 0,-10-3-5 16,-5 5-10-16,-13-6-14 0,-1 10-41 0,-25-22-53 15,19 31-135-15,-27-19-305 0,-33 0 67 0,43 7 298 16</inkml:trace>
  <inkml:trace contextRef="#ctx1" brushRef="#br3" timeOffset="162103.4176">11404 12586 1523 0,'11'-27'62'0,"-11"27"-27"0,0 0-10 16,3-33-2-16,-3 33 2 0,0 0-4 0,0 0-6 15,0 0-1-15,27-4 2 0,-27 4 2 0,10 43 5 16,-4-14-1-16,1 12 5 0,-5-2-6 0,3 3 7 16,-3-9-5-16,3 3 4 0,2-10-6 0,-7-26 1 15,32 37-5-15,-7-26-1 0,7-8 1 0,5-3-11 16,4-10-6-16,6-6 0 0,5-7 0 15,4-9 0-15,3-8 0 0,5-4 0 0,1-13 0 16,8-6 0-16,5-1-18 0,-4-11-56 0,15 11-52 16,-26-36-135-16,22 19-352 0,4-9 13 15,7-10 246-15</inkml:trace>
  <inkml:trace contextRef="#ctx1" brushRef="#br3" timeOffset="163153.1794">13512 12841 642 0,'19'-33'110'16,"-19"33"-5"-16,0 0-10 0,21-27-15 0,-21 27-7 16,0 0 10-16,0 0 0 0,0 0-10 15,0 0-12-15,0 0-22 0,0 0-10 0,-26 41 11 16,26-41 5-16,-27 52 10 0,6-25-4 15,7 12 1-15,-7-8-13 0,6 5-19 0,-1-5 20 16,6 3-37-16,-1-6 23 0,6-3-17 0,5-25-8 16,2 26 0-16,-2-26-2 0,0 0 0 0,42 4 1 15,-17-12 1-15,5-7 0 0,2-3 0 16,2-8-15-16,3-3 26 0,4 1-28 0,-1-2 27 16,1-1-11-16,-4 2-2 0,-1 1 5 0,-5 0-4 15,0 2 3-15,-3-1-2 0,-2 3 1 0,-26 24-2 16,45-39 2-16,-45 39-4 0,32-27-1 0,-32 27-1 15,0 0 0-15,0 0 1 0,0 0 1 0,0 0 1 16,0 0-2-16,0 0 2 0,0 0-2 16,-15 37 3-16,1-12-4 0,0 3 5 0,0 7-3 15,0-1 0-15,5 3-15 0,-2-5-7 0,13 6-15 16,-2-38-29-16,14 60-16 0,-14-60-61 0,37 50-36 16,-37-50-63-16,43 7-220 0,-2 12 45 0,-41-19 312 15</inkml:trace>
  <inkml:trace contextRef="#ctx1" brushRef="#br3" timeOffset="163543.7898">14503 12769 987 0,'-42'16'110'0,"42"-16"-43"0,-27 33-13 16,17-6 6-16,10-27-12 0,-30 49-2 15,10-23-12-15,8 8 3 0,-6-8-2 0,7 11 10 16,-3-10 15-16,7 4-32 0,7-31 27 0,-14 44-43 16,14-44 9-16,-4 30-3 0,4-30-7 0,0 0-3 15,0 0-3-15,27 14-1 0,-27-14-1 16,32-17 0-16,-32 17 0 0,42-41-2 0,-17 13-13 0,0 0 30 16,-2-4-30-16,2-1 31 0,-2 3-15 15,0-2-2-15,-4 0 10 0,1 4-4 16,-6-2 8-16,0 7-6 0,-14 23 3 0,16-38-7 15,-16 38 0-15,0 0-3 0,11-29-1 0,-11 29 1 16,0 0-1-16,0 0 0 0,0 0-1 0,-4 29 0 16,4-29-2-16,-7 51 3 0,4-16-4 0,-1 2 4 15,4 0-8-15,2-2 1 0,5 0-15 0,2-7-24 16,10 2 10-16,-19-30-48 0,48 48 12 16,-48-48-34-16,69 33-29 0,-42-38-27 0,28 23-56 15,-22-24-46-15,8-9-169 0,17 25 139 0,-28-34 292 16</inkml:trace>
  <inkml:trace contextRef="#ctx1" brushRef="#br3" timeOffset="163733.2047">15272 12790 1050 0,'-28'-26'232'0,"28"26"-117"0,-36-18-35 16,36 18-13-16,-39-5-10 0,39 5-10 0,-35 5-13 16,35-5-8-16,-32 23-7 0,32-23-3 0,-30 44-8 31,18-16 1-31,-3 5-6 0,5 1 1 0,1 1-6 15,2-1 4-15,1 1 10 0,5-2-29 0,2-1 21 16,3-4-31-16,3-1 9 0,-7-27-14 0,20 35-21 16,-20-35-21-16,30 17-27 0,-30-17-20 0,35 0-27 15,-35 0-39-15,34-38-187 0,-6 24-37 16,-19-29 192-16</inkml:trace>
  <inkml:trace contextRef="#ctx1" brushRef="#br3" timeOffset="163923.8465">15261 12186 848 0,'0'0'54'0,"0"0"-67"0,0 0-7 16,0 0-45-16,38 10-71 0,-14 1-133 0,-24-11-82 16,48-7 304-16</inkml:trace>
  <inkml:trace contextRef="#ctx1" brushRef="#br3" timeOffset="164111.3634">15756 11960 820 0,'-8'51'92'0,"0"-21"-7"0,6 14 9 0,-14-5 12 16,12 21-27-16,-17-11 2 0,14 17-27 0,-14-10-1 15,8 11 3-15,-6-7-21 0,5 8-3 16,-4-1-24-16,2 0 2 0,0 2-16 0,0-6 11 15,0-5-18-15,-5-6-28 0,10 6-3 0,-12-20-43 16,23 17-81-16,-24-32-107 0,24-23-231 0,-11 49 45 16,11-49 453-16</inkml:trace>
  <inkml:trace contextRef="#ctx1" brushRef="#br3" timeOffset="164283.2333">15366 12651 1753 0,'0'0'76'16,"0"0"-55"-16,0 0-13 0,0 0-8 0,0 0 0 16,46 3-1-16,-9-13-5 0,9-1-14 0,7-13-31 15,15 9-65-15,-22-25-121 0,30 15-346 0,-11 4 23 16,-4-9 277-16</inkml:trace>
  <inkml:trace contextRef="#ctx1" brushRef="#br3" timeOffset="165142.6399">4844 6592 1332 0,'-26'79'384'15,"26"-79"-351"-15,-29 29-17 0,29-29-18 16,0 0-9-16,-5 33-14 0,5-33-17 0,12 27-33 16,-12-27-41-16,14 29-116 0,-14-29-295 0,-10 30-11 15,19-3 342-15</inkml:trace>
  <inkml:trace contextRef="#ctx1" brushRef="#br3" timeOffset="165330.1418">4768 7763 1506 0,'12'46'95'0,"-28"-12"-75"0,6-4-12 16,4-2-9-16,6-28 2 0,0 40-4 0,0-40-8 15,11 37-32-15,-11-37-34 16,20 32-65-16,-20-32-81 0,0 0-235 0,44 14-33 15,-44-14 311-15</inkml:trace>
  <inkml:trace contextRef="#ctx1" brushRef="#br3" timeOffset="165517.6484">4933 8850 1363 0,'-39'46'81'0,"25"1"-61"0,3-4-21 16,4-3 5-16,3-5-9 0,1-3 2 0,3 3-28 15,0-35-33-15,5 66-89 0,-5-66-129 16,-14 40-203-16,26-3 42 0,-12-37 443 0</inkml:trace>
  <inkml:trace contextRef="#ctx1" brushRef="#br3" timeOffset="165705.1542">4805 10476 1310 0,'-19'40'218'0,"4"10"-176"0,1-8-34 16,7-7-3-16,5 0-11 0,4-8-8 0,7 1-25 16,-9-28-29-16,28 42-66 15,-28-42-86-15,32 2-266 0,-2 10-5 0,-30-12 367 16</inkml:trace>
  <inkml:trace contextRef="#ctx1" brushRef="#br3" timeOffset="165798.9079">4957 11649 1258 0,'-12'26'298'0,"1"22"-253"15,1-11-39-15,4-4 0 0,5-1-17 0,-3-9-12 16,11 10-34-16,-7-33-54 0,11 49-142 0,-11-49-290 16,12 34 44-16,2-8 384 0</inkml:trace>
  <inkml:trace contextRef="#ctx1" brushRef="#br3" timeOffset="165970.7889">4895 12765 1491 0,'6'64'443'16,"-6"-64"-436"-16,0 0-8 0,14 31-17 0,-14-31-10 16,37 2-24-16,-37-2-47 0,48-2-158 0,-23-13-366 15,-25 15 36-15,39-30 312 0</inkml:trace>
  <inkml:trace contextRef="#ctx1" brushRef="#br3" timeOffset="166673.9385">4501 13473 1340 0,'0'0'114'0,"0"0"-18"0,-16-24-16 0,16 24-8 16,0 0-15-16,0 0-18 0,0 0-18 0,-11 38-7 15,4-8-2-15,0 11 8 0,-6 8 0 16,5 11 8-16,-5 0-11 0,2 2 4 0,-1-3-15 16,3-7-6-16,4-12 15 0,7-12-22 0,-2-28 24 15,28 21-15-15,0-22-11 0,10-14 23 16,8-13-18-16,9-16 21 0,8-21-6 0,10-14-10 16,8-20 4-16,3-6-12 0,4-1 2 0,-3-2-20 15,0 13-6-15,-7-5-27 0,4 21-67 0,-28-22-57 16,23 33-254-16,-31-6-165 0,-11 1 67 15,6 31 520-15</inkml:trace>
  <inkml:trace contextRef="#ctx1" brushRef="#br3" timeOffset="167942.1092">1541 14549 900 0,'-2'-42'194'0,"2"42"-78"0,0 0-16 16,0 0-18-16,-9-35-5 0,9 35-1 0,0 0-11 16,0 0-10-16,0 0-16 0,0 0-15 0,0 0-11 15,0 0-7-15,-8 35-4 0,8-35 1 0,-8 60-3 16,3-16 6-16,-2 11-8 0,0 6 9 0,-4 6 9 16,-1 2-22-16,-2 3 19 0,0 0-27 0,-2 1-6 15,-2-7-2-15,6 1-25 0,-4-12-7 0,12 3-27 16,-8-23-19-16,26 13-61 0,-14-48-76 15,9 26-250-15,16-10 20 0,-25-16 372 16</inkml:trace>
  <inkml:trace contextRef="#ctx1" brushRef="#br3" timeOffset="168332.7543">2046 14939 1172 0,'-29'-14'198'0,"29"14"-165"0,-30-7-12 0,30 7 3 16,-28-9 8-16,28 9 5 0,-28-2 0 0,28 2-6 16,-30 9-9-16,30-9-2 0,-31 16-4 0,31-16 4 15,-30 30-1-15,30-30 5 0,-32 42-2 0,18-14 7 16,-3-2-2-16,6 10 6 0,-1-5-6 16,1 3 2-16,4-3-10 0,2-2-1 0,3-6-9 15,2-23-3-15,9 42-5 0,-9-42 0 0,26 26 0 16,-26-26 1-16,44 16-1 0,-15-18 1 0,1-5 0 15,2-7-1-15,1-2 2 0,3-5-2 0,-1-3 1 16,-1-1-2-16,0-2 3 0,-6-1-4 0,-1 4 4 16,-6-3-3-16,-4 3 3 0,-2-1-2 15,-15 25 2-15,21-44-3 0,-21 44 2 16,7-32-2-16,-7 32 2 0,0 0 0 0,0 0-1 16,0 0 1-16,0 0 0 0,0 0-2 0,0 0-3 15,0 0-5-15,0 0-7 0,-14 41-3 0,9-8-6 16,-6 4 1-16,4 5-7 0,-4-6-4 0,11 4-24 15,-5-17-24-15,17 19-38 0,-12-42-41 0,29 48-51 16,-29-48-59-16,0 0-200 0,56 14 50 16,-56-14 408-16</inkml:trace>
  <inkml:trace contextRef="#ctx1" brushRef="#br3" timeOffset="168835.5974">2621 14886 1219 0,'-26'46'126'16,"-8"-29"-65"-16,15 10-6 0,-11-8-3 0,14 11 2 16,-9-7-10-16,9 9 2 0,-4-6-12 0,8 2 4 15,12-28-9-15,-16 41-2 0,16-41-9 0,0 26-4 16,0-26-6-16,0 0-1 0,28 16-1 0,-28-16 3 16,38-4 1-16,-38 4 2 0,49-21 2 0,-19 4-3 15,0-8 3-15,6-3-9 0,-2-4 2 16,-1-1-6-16,1-1 3 0,-4 1-5 15,0 1 4-15,-5 2-4 0,-4 5-16 0,-21 25 17 16,36-37-17-16,-36 37 27 0,0 0-9 0,28-19 8 16,-28 19-9-16,0 0 0 0,0 0 0 0,0 0-7 15,2 25 24-15,-2-25-24 0,-7 54 22 0,-1-10-16 16,-2 13-5-16,-4 6 7 0,-4 9-7 0,-2 8 4 16,1 8-13-16,-2 1 13 0,-1 1-11 0,1-3 21 15,0-6 5-15,-2 0-17 0,2-9 18 0,1-3-20 16,4-11 10-16,2-11 6 0,3-10-5 15,4-14 3-15,7-23-5 0,0 0 2 0,0 0-3 16,0 0-1-16,0 0 0 0,0 0-2 0,0-53 2 16,6 6-4-16,3-8 6 0,-1-10 8 0,3-2-17 15,0 0 19-15,-1-2-18 0,-3 6 4 0,-1 0 7 16,-3-3-8-16,-1-1 8 0,0 4-9 16,-2 0 6-16,0 3-6 0,2 9 4 0,-1 7-4 15,3 10 2-15,-2 8-8 0,-2 26-4 0,5-27-14 16,-5 27-11-16,0 0-17 0,27-10-20 0,-27 10-23 15,46-4-19-15,-46 4-38 0,69-7-47 0,-69 7-42 16,70-26-184-16,-16 31 23 0,-23-24 306 0</inkml:trace>
  <inkml:trace contextRef="#ctx1" brushRef="#br3" timeOffset="169476.2454">3363 14872 1118 0,'-33'7'184'0,"33"-7"-73"0,-30 9-16 0,30-9-30 16,-41 14 1-16,41-14-3 0,-48 23-16 0,48-23-1 15,-51 31-8-15,26-10 3 0,0 1-10 0,2 4 0 16,0-1-9-16,4 5 0 0,-3-2-8 16,8 0 1-16,0-5-6 0,7 3-1 0,7-26-6 15,-5 41 1-15,5-41-4 0,12 31 2 0,-12-31-2 16,28 22 0-16,-28-22 1 0,43 8-1 16,-16-9 0-16,1-8 0 0,4-4-1 0,1-4 0 15,1-4 2-15,0-4-3 0,-2-1 2 0,-2-1-5 16,-6-1 2-16,-1-2-3 0,-5 5 3 0,-5-3-1 15,-13 28 4-15,16-47-2 0,-16 47 4 16,5-41-2-16,-5 41 2 0,-5-33-2 0,5 33-18 16,-9-27 17-16,9 27-16 0,0 0 24 0,-16-26-6 15,16 26 1-15,0 0-1 0,0 0-8 0,0 0 7 16,0 0-2-16,0 0-1 0,0 0 1 0,0 0-1 16,0 0 3-16,5 33 18 0,-5-33-18 0,0 0 19 15,20 29-18-15,-20-29 0 0,0 0 4 16,31 17 0-16,-31-17 1 0,31 4 1 15,-31-4-1-15,30-4 2 0,-30 4 2 0,33-7-1 16,-33 7-1-16,32-9-3 0,-32 9-1 0,0 0-2 16,0 0 1-16,0 0 0 0,0 0 1 0,0 0 2 15,0 0-2-15,0 0-1 0,0 0-1 0,0 0-2 16,0 0 2-16,9 30-1 0,-9-30 0 0,-12 41 0 16,12-41 0-16,-18 47 0 0,18-47 0 15,-14 46 0-15,14-46 0 0,-7 42 0 0,7-42 0 16,3 27 0-16,-3-27-1 0,0 0-1 0,0 0 0 15,32 26-1-15,-32-26 2 0,28-7-2 0,-28 7 1 16,45-23 2-16,-19 4-1 0,1-4 2 0,-2 0-2 16,1-2 3-16,1 1-2 0,-4-3 0 15,-23 27-1-15,40-38 3 0,-40 38-3 0,27-27 4 16,-27 27-3-16,0 0 2 0,0 0 2 16,0 0 0-16,0 0-4 0,0 0 0 0,0 0 0 15,0 0 0-15,-3 37 0 0,-5-12 0 0,1 3 0 16,0 4 0-16,2-4 0 0,0 0-2 0,5-28-4 15,-4 39-8-15,4-39-9 0,0 0-13 0,0 0-11 16,0 0-7-16,30 12-13 0,-3-19-28 0,-11-33-57 16,32 20-138-16,-20-29-262 0,11-13 14 15,18 8 368-15</inkml:trace>
  <inkml:trace contextRef="#ctx1" brushRef="#br3" timeOffset="169648.1271">4407 14250 1193 0,'-27'70'261'0,"-12"-11"-186"0,18 15-21 16,-7-2-30-16,6 7 3 0,-1 2-14 16,6 2-1-16,-1-4 18 0,4-1-28 0,5-12 15 15,2-9-31-15,10-1-45 0,-15-28-165 0,33 27-53 16,-28-27-176-16,7-28-74 0,30 55 374 0</inkml:trace>
  <inkml:trace contextRef="#ctx1" brushRef="#br3" timeOffset="169835.6306">4061 14671 1943 0,'0'0'58'16,"0"0"-35"-16,0 0-14 0,0 0-6 0,0 0-3 16,34 18 1-16,-9-20 0 0,3-3-2 0,9-3 1 15,0-4-8-15,9 0-13 0,-1-6-18 16,6 9-34-16,-5-15-45 0,18 27-68 0,-29-34-121 15,17 27-272-15,1 6 33 0,-11-7 387 0</inkml:trace>
  <inkml:trace contextRef="#ctx1" brushRef="#br3" timeOffset="170038.7652">4941 15210 1563 0,'0'0'426'0,"-28"28"-368"15,28-28-58-15,-9 32 0 0,9-32 0 0,0 0 0 16,0 0 0-16,0 0 0 0,0 0 0 0,0 0 0 15,18-25 0-15,-6 0 0 0,11 1-15 0,-7-22-149 16,34 28-306-16,-25-19-187 0,5 6 20 0,0 13 534 16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13T03:03:22.170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50"/>
    </inkml:brush>
    <inkml:brush xml:id="br2">
      <inkml:brushProperty name="width" value="0.05292" units="cm"/>
      <inkml:brushProperty name="height" value="0.05292" units="cm"/>
      <inkml:brushProperty name="color" value="#7030A0"/>
    </inkml:brush>
    <inkml:brush xml:id="br3">
      <inkml:brushProperty name="width" value="0.05292" units="cm"/>
      <inkml:brushProperty name="height" value="0.05292" units="cm"/>
    </inkml:brush>
    <inkml:context xml:id="ctx1">
      <inkml:inkSource xml:id="inkSrc82">
        <inkml:traceFormat>
          <inkml:channel name="X" type="integer" max="4095" units="cm"/>
          <inkml:channel name="Y" type="integer" max="4095" units="cm"/>
          <inkml:channel name="T" type="integer" max="2.14748E9" units="dev"/>
        </inkml:traceFormat>
        <inkml:channelProperties>
          <inkml:channelProperty channel="X" name="resolution" value="147.94075" units="1/cm"/>
          <inkml:channelProperty channel="Y" name="resolution" value="260.82803" units="1/cm"/>
          <inkml:channelProperty channel="T" name="resolution" value="1" units="1/dev"/>
        </inkml:channelProperties>
      </inkml:inkSource>
      <inkml:timestamp xml:id="ts1" timeString="2015-05-13T03:21:08.339"/>
    </inkml:context>
  </inkml:definitions>
  <inkml:trace contextRef="#ctx0" brushRef="#br0">6275 764 533 0,'0'0'138'16,"0"0"-98"-16,4-26-20 0,-4 26-4 16,0 0 12-16,0 0 8 0,5-32 3 0,-5 32-2 15,0 0-6-15,0 0 2 0,0 0 5 0,0 0 2 16,0 0-1-16,0 0-7 0,0 0-7 0,0 0-5 16,0 0-3-16,0 0 0 0,0 0-2 0,0 0-1 15,0 0 1-15,0 0-1 0,0 0 1 0,2 37 8 16,-4-10 1-16,5 13 6 0,-1 4-11 15,4 13 3-15,-3 8-12 0,6 9 12 0,-4 8 11 16,4 10-22-16,-2 1 18 0,0 10-24 16,-1-1-3-16,-1 5 12 0,-3 2-20 0,-1-1 15 15,-1-1-2-15,-1-1-19 0,-1-6 20 0,-2 4-21 16,-1-2 4-16,-2-3 16 0,0-4-16 0,-5-2 15 16,-1-5-14-16,-1-5 13 0,-2 4 5 0,2-3-20 15,-2-6 32-15,0 1-26 0,-2-12 10 16,6-4 10-16,-4-7-18 0,9-6 10 0,3-8-11 15,3-7 3-15,6-3-14 0,-5-32-10 0,26 49-40 16,-26-49-14-16,36 36-50 0,-36-36-63 0,35 3-169 16,-5 11-94-16,-30-14 244 0</inkml:trace>
  <inkml:trace contextRef="#ctx0" brushRef="#br0" timeOffset="609.3881">6737 1768 845 0,'27'2'111'0,"-27"-2"-47"0,0 0-17 0,0 0-5 15,0 0 7-15,0 0 10 0,0 0-1 0,0 0-6 16,-2 44-7-16,-1-12-21 0,3 12-1 16,-6 7 0-16,1 5-32 0,-4 6 26 0,0 3-30 15,-1 0 8-15,-1 0 10 0,2-7-10 16,0-3 9-16,4-4-10 0,1-7-6 0,6 0-18 15,0-10-12-15,12 4-49 0,-14-38-42 0,25 51-55 16,-25-51-122-16,0 0-93 0,50 43 183 0,-50-43 220 16</inkml:trace>
  <inkml:trace contextRef="#ctx0" brushRef="#br0" timeOffset="953.1511">7100 2231 1414 0,'0'0'52'0,"0"0"-40"0,0 0-12 16,0 0 0-16,0 0-2 0,0 0-1 0,0 0-24 15,32-7-50-15,-32 7-76 0,0 0-199 0,34-3-118 16,-34 3 77-16,27 0 393 0</inkml:trace>
  <inkml:trace contextRef="#ctx0" brushRef="#br0" timeOffset="1125.0263">8027 2076 1327 0,'3'30'43'0,"-3"-30"-29"15,0 0-12-15,-17 25-4 0,17-25 2 0,0 0-8 16,0 0-27-16,-8 34-61 0,8-34-92 0,0 0-299 16,0 0 46-16,0 0 313 0</inkml:trace>
  <inkml:trace contextRef="#ctx0" brushRef="#br0" timeOffset="1296.907">8717 2091 1179 0,'27'5'105'0,"-27"-5"-97"0,0 0 9 16,18 28 11-16,-18-28 3 0,0 0 1 0,0 0-13 15,9 25-12-15,-9-25-6 0,0 0-9 0,0 0-27 16,0 0-44-16,8 35-85 0,-8-35-125 16,0 0-186-16,0 0 99 0,0 0 376 0</inkml:trace>
  <inkml:trace contextRef="#ctx0" brushRef="#br0" timeOffset="1468.7885">9449 2034 982 0,'2'27'288'0,"-2"-27"-260"0,0 0-11 16,0 0 14-16,0 0 6 0,0 0 5 0,26 8-8 15,-26-8-14-15,0 0-9 0,0 0-6 0,0 0-5 16,0 0-22-16,0 0-33 0,0 0-70 0,0 0-85 15,0 0-198-15,0 0-42 0,0 0 226 0</inkml:trace>
  <inkml:trace contextRef="#ctx0" brushRef="#br0" timeOffset="2080.4646">10182 796 298 0,'0'0'42'0,"2"-28"12"16,-2 28 8-16,0 0 6 0,5-34-5 16,-5 34-3-16,0 0 1 0,0 0 5 0,0 0-5 15,0 0-2-15,0 0-7 0,0 0-4 0,0 0 2 16,4 43 8-16,-6-13-5 0,7 17-1 0,-5 6-23 15,6 10-1-15,-3 8 4 0,4 10-24 16,-2 0 29-16,4 10-23 0,-5 3-6 0,5 8 14 16,-4 5-14-16,4 8 20 0,-7 6-13 0,3 4 2 15,-10 4 15-15,-1 5-17 0,-4 1 11 16,-3 1 1-16,-4-11-26 0,2-7 16 0,0-16-3 16,4-12-25-16,4-18 20 0,5-17-29 0,9-13-11 15,-2-17-21-15,18 1-59 0,-23-26-65 0,43-1-226 16,-11-1-70-16,-14-26 154 0</inkml:trace>
  <inkml:trace contextRef="#ctx0" brushRef="#br0" timeOffset="2424.2276">10658 1678 877 0,'0'0'47'0,"0"0"-31"15,0 0 4-15,9-24 39 0,-9 24 31 0,0 0 14 16,0 0-11-16,0 0-37 0,0 0-30 15,0 0-12-15,-17 31 1 0,17-31 0 0,-9 45 9 16,2-14 1-16,5 13 9 0,-3 4-6 0,3 10 8 16,-2 0 2-16,1 5-35 0,1-1 20 0,0-4-34 15,0 2 7-15,2-7 7 0,2-2-21 0,-2-9-4 16,6 4-22-16,-8-12-13 0,14 15-57 0,-15-25-18 16,22 22-89-16,-19-9-235 0,0-37 31 15,14 44 284-15</inkml:trace>
  <inkml:trace contextRef="#ctx0" brushRef="#br0" timeOffset="3221.1235">7876 3244 327 0,'0'0'131'0,"-26"14"-57"16,26-14 8-16,0 0 4 0,-36 7 16 15,36-7 2-15,0 0-12 0,0 0-22 0,0 0-21 16,0 0-13-16,0 0 5 0,5-30 9 0,3 0 16 15,16 4-7-15,-2-23-2 0,17-4 1 16,1-21-37-16,13-5 21 0,6-18-28 0,10 2 2 16,2-15 15-16,8-2-20 0,-1-5 15 0,4 3-22 15,-6 1-4-15,-2 6 16 0,-5-2-21 0,-3 5 18 16,-2 5-1-16,-6 2-16 0,-1 4 13 0,-4 7-14 16,-5 6 12-16,0 5-13 0,-8 6 14 0,-4 7 5 15,-4 6-26-15,-4 10 28 0,-8 7-29 0,-3 9 14 16,-17 30 5-16,13-35 0 15,-13 35 10-15,0 0 3 0,0 0 2 0,0 0-3 16,-32-28-8-16,32 28-6 0,-32 0-2 0,7 4-1 16,-1 4-1-16,-6 6 2 0,-6 6-2 0,-2 3 1 15,-5 5-3-15,1 2 5 0,-2 3 16 0,2 4-27 16,-2-3 31-16,1 1-29 0,5-2 9 0,1 1 6 16,5-6-6-16,4-3 5 0,30-25-6 15,-42 37 2-15,42-37-3 0,0 0-1 0,0 0-3 16,0 0 0-16,0 0 0 0,0 0 1 0,26 16 2 15,4-27-1-15,11-5 3 0,5-7-4 0,7-5 5 16,7-4-5-16,2-1 4 0,2-1-3 0,-2-1-14 16,0 9 30-16,-5-1-28 0,-6 5 28 15,-7 7-12-15,-10 5-1 0,-34 10-1 0,39-5-1 16,-39 5 1-16,0 0 2 0,0 0 0 16,0 0 3-16,0 45 16 0,-9-16-31 0,-5 6 28 15,-4 7-29-15,-3 2 9 0,-4 7 6 0,-3 4-8 16,-2 1 8-16,0 2-9 0,3-3 3 0,2 1-24 15,2-10-24-15,18 7-72 0,5-53-109 0,-7 47-333 16,7-47 11-16,28 21 268 0</inkml:trace>
  <inkml:trace contextRef="#ctx0" brushRef="#br0" timeOffset="4455.5284">10738 2279 174 0,'0'0'87'16,"0"0"-17"-16,0 0-13 0,0 0 0 15,0 0-5-15,0 0 2 0,0 0-1 0,-26 2 14 16,26-2-1-16,0 0 5 0,0 0-6 0,0 0 0 15,0 0 0-15,0 0 5 0,0 0-3 0,0 0 0 16,0 0-10-16,0 0-6 0,0 0-8 0,0 0-5 16,0 0-2-16,0 0 0 0,0 0-6 0,0 0-8 15,0 0-8-15,0 0-8 0,-20-25-4 16,20 25-1-16,0 0-1 0,0 0 1 0,0 0-1 16,0 0 0-16,0 0 1 0,0 0-1 0,0 0 0 15,-26-14 1-15,26 14 0 0,0 0-1 0,0 0 1 16,0 0-1-16,0 0 1 0,0 0-1 0,0 0 1 15,0 0-2-15,0 0 0 0,0 0 0 16,0 0-1-16,0 0 0 0,0 0-1 16,0 0-1-16,0 0 0 0,0 0 3 0,0 0 1 15,0 0 1-15,26 0 1 0,-26 0 1 0,25-2-1 16,-25 2 2-16,30-2-1 0,-30 2 0 0,30-1-1 16,-30 1 0-16,36 0 1 0,-36 0-2 0,39 1 1 15,-39-1 0-15,40 0 1 0,-40 0 3 0,48 2 3 16,-21-4 0-16,1 2 1 0,0-3-1 0,2-1 2 15,2-3 2-15,4 4-2 0,1-2-1 16,4-2-4-16,1-2-1 0,4 0-2 0,0-3 3 16,2-1-3-16,3-1 1 0,1 4-4 15,3-3 1-15,0 3-2 0,-1-1 1 0,3 4-1 16,-2 0 2-16,0 2-1 0,-2 0 0 0,0 1 0 16,0 4 0-16,-3 0-1 0,1 0 2 0,-1 0-2 15,-1 4 1-15,1-1 1 0,-2 1 0 0,-2-3 1 16,-2 3-2-16,2-2 2 0,-1 1 1 15,1-1 0-15,-2 0 2 0,0 1 1 0,0-1 2 16,4 0 2-16,-3-1-2 0,1 3 0 0,1-2-2 16,-2-1-1-16,1 1 0 0,2 0 0 0,-1 0-3 15,5-2 0-15,-1 0-1 0,0 0 0 0,-1-2 0 16,0 0-1-16,-1 0 1 0,-1 1-1 16,2-1 0-16,-1 0 1 0,-1 0-1 15,0 1 0-15,-2-3 0 0,2 4 0 0,-2-2 0 16,0 2 0-16,-5 0 0 0,-3 2 0 0,0 0 0 15,-3 0 2-15,-3 1-3 0,2-1 2 0,-2 1 0 16,-2-1 0-16,0 0-1 0,-4-2 1 0,3-2-1 16,-3 2 0-16,1-3 1 0,-2 1-1 0,-1-2 1 15,1 1 0-15,-25 3-1 0,46-7 0 0,-46 7 1 16,37-7-2-16,-37 7 1 0,25-5 0 16,-25 5-4-16,0 0-5 0,0 0-3 0,0 0-7 15,0 0-12-15,0 0-14 0,0 0-62 0,0 0-62 16,0 0-140-16,0 0-217 0,-18-37 62 0,18 37 387 15</inkml:trace>
  <inkml:trace contextRef="#ctx0" brushRef="#br0" timeOffset="5674.3306">15389 1323 994 0,'0'0'67'0,"-25"-11"-33"15,25 11-11-15,0 0 2 0,-26-25 6 0,26 25-2 16,0 0-2-16,-31-33-6 0,31 33 8 0,-28-19 2 15,28 19 4-15,-33-22-6 0,33 22-3 16,-36-19-5-16,36 19-4 0,-42-19 15 0,17 12-17 16,0 5 18-16,-5-2-16 0,2 4 0 0,-8 0 1 15,1 6-20-15,-10-3 19 0,5 4-17 0,-6 0 15 16,3 4 1-16,-3-2-6 0,2 3 3 16,-4 0-2-16,0 2 2 0,0-3 0 0,2 5 3 15,-3-4-3-15,4 4 2 0,-1-4-3 0,2 4 1 16,0 2-3-16,1-1 3 0,3 3-4 0,-1-3 2 15,4 6-6-15,-1-2 1 0,1 2-4 0,4 2 2 16,-3 1-6-16,3 4 4 0,2 0-5 0,3 2 4 16,5 0-4-16,0-2 4 0,5-2-4 15,4 2 4-15,0 0-3 0,2-2 3 16,1 4-4-16,2-4 4 0,2 5-5 0,2-1 6 16,-1-2-4-16,3 2 4 0,-1-1-4 0,1 1-13 15,-1 0 30-15,1 3-28 0,-1-2 29 0,2 4-13 16,1-1-5-16,-1-1 5 0,2 2-5 0,0-4 7 15,2 2-5-15,1-1 6 0,1 1-7 0,1-1 5 16,2 1-5-16,2-2 3 0,0 1-4 16,1-1 4-16,3-1-5 0,1-2 6 0,2 0-5 15,2 2 4-15,1-1-5 0,4-1 5 0,2 0-4 16,2-2 3-16,1 0-3 0,2 1 3 16,2-3-3-16,-2 2-14 0,2-3 31 0,0 0-30 15,0-1 31-15,1 1-14 0,1-4-3 0,1 4 3 16,-1-4-4-16,1-2 4 0,3 4-3 0,-1-4 3 15,4 3-3-15,-1-3 2 0,-1 0-2 16,5-1 3-16,-1-2-3 0,1-4 3 0,2 4-3 16,2-4 2-16,4-1-1 0,1 1 0 0,2-3 0 15,1-2 1-15,1-5 0 0,-2-4 1 0,1-3 0 16,1-4-2-16,2-3 2 0,-1-4-1 0,0-2 4 16,4-1-3-16,0-4 3 0,2-2-3 0,-4-3 5 15,2-4-2-15,-1-1 7 0,-1-4-4 16,-3-2-14-16,-1-1 24 0,-3-3-28 15,-3 3 24-15,-2-1-9 0,-6-3-6 0,1 0 7 16,-4-2-7-16,0 1 7 0,-6-3-7 0,-4-3 6 16,-1 2-6-16,-5-4 6 0,-2 0-6 0,-5-2 7 15,-2-1-6-15,-5-2 9 0,-2-4-7 0,-3 1-10 16,-6-3 23-16,-1-3-23 0,-3 2 19 0,-1-2-4 16,-3 4-9-16,-6 3 8 0,-4 2-6 15,-3 3 6-15,-2 2-6 0,-5 2 7 0,-3 6-5 16,-10 4 5-16,-1 4-5 0,-6 2 5 0,-3 3-6 15,-7 2 3-15,-4 2-5 0,-7 3 2 0,-1 2-2 16,-6 4 2-16,-2-2-2 0,-2 3 3 0,3 1-2 16,1 1-11-16,2 0 24 0,3 4-26 15,2-2 20-15,8 5-22 0,1 0-12 0,3 9-17 16,1 0-10-16,8 11-22 0,-14-15-81 16,34 41-162-16,-25-16-252 0,9 7 21 0,9 20 386 15</inkml:trace>
  <inkml:trace contextRef="#ctx0" brushRef="#br0" timeOffset="6255.3526">14564 1754 1207 0,'-30'4'39'0,"30"-4"-32"0,0 0-9 16,-31 30 9-16,31-30 7 0,-19 49 10 0,5-19 2 16,3 10-1-16,-3 3-13 0,3 8 18 0,-5 7 17 15,4 5-29-15,-7-1 30 0,3 8-44 0,-6-4 10 16,6 4 17-16,-7-8-10 0,6 6 10 0,-3-6-19 15,4-4 7-15,-1-9-6 0,4-5 8 16,3-10-10-16,2-8-2 0,8-26-9 0,0 28 2 16,0-28-3-16,0 0 2 0,0 0 5 0,25 0 7 15,-25 0 9-15,27-31 1 0,-11-4 7 0,5-2-10 16,0-18 6-16,4-5-12 0,2-9 8 0,1 1-11 16,-1-5 8-16,-1 3-10 0,-3-2 7 0,0 1-11 15,-2-1-8-15,2 0 16 0,-1 2-21 16,1 3 19-16,0 3-5 0,0 10-8 0,0 4 8 15,0 8-6-15,-2 5 4 0,0 7-4 16,-21 30 2-16,37-35-2 0,-37 35 1 0,34-20 0 16,-34 20 0-16,34-3-1 0,-34 3 1 0,44 11-1 15,-19-1-1-15,1 6 3 0,3 2-3 0,-3 6 2 16,4 1-2-16,-3 5 3 0,0 7-4 0,-4 2 5 16,0 8-5-16,-2 2 5 0,-3 6-7 15,-1 3-4-15,1 2 19 0,-4 3-20 0,-1 3 20 16,-3 2-7-16,1 3-9 0,-8-3 4 0,3 1-13 15,-8-6 3-15,0 1-13 0,-1-11-8 0,1-2-5 16,-2-7 13-16,4-2-11 0,-3-10 4 0,6 1-46 16,-3-33-46-16,4 43-100 0,-4-43-336 15,0 0 54-15,-18 33 239 0</inkml:trace>
  <inkml:trace contextRef="#ctx0" brushRef="#br0" timeOffset="6458.5436">14583 2297 1522 0,'0'0'170'0,"-44"7"-117"0,44-7-28 15,0 0-13-15,0 0-7 0,0 0-3 0,0 0 1 16,0 0 3-16,33-11 2 0,-4 2 1 16,8-3-4-16,9-4-1 0,7-2-4 0,9-3-3 15,5-5-19-15,11 5-29 0,-7-18-41 0,21 27-112 16,-28-34-118-16,19 20-221 0,8 15 29 0,-12-21 442 15</inkml:trace>
  <inkml:trace contextRef="#ctx0" brushRef="#br0" timeOffset="8461.1087">16388 2341 545 0,'0'0'138'15,"0"0"-60"-15,0 0-2 0,0 0-2 0,0 0 13 16,0 0 5-16,-25-6-5 0,25 6-12 16,0 0-14-16,0 0-13 0,0 0-5 0,0 0-2 15,0 0-2-15,0 0-3 0,0 0-2 0,0 0-2 16,-28 4-6-16,28-4-4 0,0 0-5 0,0 0-6 15,0 0-4-15,0 0-5 0,0 0-2 0,0 0-2 16,0 0 0-16,0 0 2 0,0 0 2 0,0 0 4 16,30 9 2-16,-30-9 3 0,28 1 0 0,-28-1-1 15,36 0-2-15,-36 0-1 0,40-1-1 16,-40 1-3-16,45-4 0 0,-21 2-1 0,1 1-1 16,0 1 0-16,0 0 0 0,0 0 0 15,3 0 2-15,4-2 0 0,1 0 0 0,5 2-1 16,-1-2-1-16,0 1 0 0,2 1 0 0,2 0 0 15,-1-2 0-15,5 2 0 0,1-2 0 0,0 2 0 16,2 0 0-16,1 0 1 0,3 0 0 0,2 2 0 16,1-2-1-16,6 0 1 0,-1 0-1 15,0 0-1-15,4-2 2 0,0-1-1 0,3-1 2 16,-2 1 3-16,-1-5 2 0,-2 3 1 0,4-2 0 16,-1-2-3-16,1 1 1 0,5-1-2 0,-4-2 2 15,5 2-1-15,-2-1-2 0,-1 1-2 0,0 2 1 16,0 0-1-16,-2 2-1 0,-1 1 0 15,-4-1 0-15,-4 1-2 0,0 3 2 16,-3-3-2-16,-2 4 1 0,1-2 1 0,-3 4-1 16,-1 0 0-16,-3 0 0 0,1-1 1 0,-5 1-1 15,-3-2 0-15,1 0 0 0,-4 0 0 0,2 0 1 16,0-2-1-16,-3 1 0 0,-3-3 0 0,-1 2 1 16,-3-1-1-16,-3-3 1 0,-1 5-1 0,-25 1 1 15,42-7-2-15,-42 7 2 0,36-6 0 0,-36 6-1 16,26-3 1-16,-26 3-1 0,0 0 0 15,32-5 0-15,-32 5 1 0,0 0-1 0,0 0 0 16,0 0 0-16,0 0 0 0,0 0 1 0,0 0 0 16,0 0 0-16,0 0 1 0,0 0 4 15,0 0 3-15,0 0 2 0,0 0 3 0,0 0-2 16,0 0-2-16,0 0-2 0,0 0-2 0,0 0-1 16,0 0-3-16,0 0 0 0,0 0-1 0,0 0-1 15,0 0 0-15,0 0-1 0,0 0 0 16,0 0-1-16,0 0-1 0,0 0 2 0,0 0 0 15,20 28 1-15,-20-28 2 0,5 35-3 0,-5-35 2 16,4 42-2-16,-4-17 2 0,-2 0-2 0,2 1 3 16,-2 4-4-16,0 0 4 0,1 3-5 0,1 2 5 15,0 4-4-15,1 0 4 0,-1 2-4 0,0-5 4 16,2 1-5-16,0 4 6 16,1-1-6-16,1 5 6 0,0-3-5 0,-3-2 5 15,1 1-6-15,0-2-8 0,-2-1 25 0,2 3-25 16,-1-4 24-16,3 3-10 0,-1 1-5 0,1-2 5 15,0-1-4-15,-1-2 4 0,-1-1-4 0,1-2 3 16,3 2-3-16,-3 2 3 0,3 0-4 0,-3 0 5 16,1 2-5-16,-1-2 4 0,1 2-4 0,-1 1 4 15,1 1-5-15,-1-1 6 0,-1 3-6 16,2-1 6-16,-3 2-6 0,-1 0-6 0,2 0 23 16,0 0-22-16,-2-2 23 0,2 2-12 0,-4-1-5 15,0 1 5-15,0 0-6 0,-1 0 6 0,1 0-5 16,-1 3 4-16,1 1-4 0,0-1 5 15,-2-3-6-15,3-1 6 0,-1-6-5 0,2 0 4 16,0-4-5-16,2 1 5 0,1-3-5 0,3-3 6 16,-1 2-5-16,0-5-12 0,1 0 12 15,1 1-11-15,-2-1 26 0,2-1-11 0,-2 3 11 16,1-1-11-16,-3-3-4 0,1 7 4 0,-1-3-3 16,1 3 3-16,-2 1-3 0,1-1 3 0,-3 4-3 15,0-4 3-15,0-1-4 0,0 3 4 0,0-2-4 16,0-2 3-16,0 0-2 0,0-3 3 0,0 0-3 15,0-25 3-15,2 42-4 0,-2-42 5 16,7 34-4-16,-7-34 3 0,9 28-2 16,-9-28 1-16,9 24-2 0,-9-24 1 0,0 0 1 15,16 32-1-15,-16-32 2 0,0 0-1 0,16 26-1 16,-16-26 0-16,0 0-1 0,0 0 2 0,17 29-2 16,-17-29 2-16,0 0-2 0,0 0 1 0,14 30 0 15,-14-30 0-15,0 0-1 0,0 0 2 0,0 0-1 16,4 24 0-16,-4-24 1 0,0 0 0 15,0 0-1-15,0 0 1 0,0 0 0 0,0 0 0 16,0 0 1-16,0 0 1 0,0 0 4 0,0 0 0 16,0 0 1-16,0 0-2 0,0 0-1 0,0 0-1 15,0 0 0-15,0 0-1 0,0 0-2 0,0 0-1 16,0 0 0-16,-28-17 0 0,28 17-2 0,0 0 2 16,-30-4-2-16,30 4 3 0,0 0-1 15,-39 0-2-15,39 0 3 0,-36-2-3 16,36 2 2-16,-39 2-1 0,39-2 1 0,-48 0-1 15,22 0 1-15,-4 0-1 0,-8 0 1 0,0 2 0 16,-5 0 1-16,-3-1-1 0,-2 1 0 0,-5-2-1 16,0 4 1-16,-2-4 0 0,0 0 0 0,-2 0 1 15,1 0-1-15,-4 0 0 0,-4 3-3 0,0 1 1 16,-3 3-1-16,1-2 1 0,1 2 2 16,-4-2 1-16,1 2-1 0,-1-1 0 0,-2-3-1 15,1 3 1-15,-3-3 0 0,2 2 0 0,-2-1 0 16,1-2-1-16,1 1 0 0,0-3 1 15,2 2-1-15,2-2 2 0,-1 0-2 0,1-2 2 16,-2 0-1-16,-2-1-1 0,0 1 2 0,1-1-3 16,-1 1 1-16,-2 0 1 0,1 2-2 0,-3 2 0 15,3 0 0-15,-3 1 1 0,3 1 1 16,-3-1 0-16,1 2 0 0,-2-1 0 0,-2-1-1 16,2 5 1-16,-1-3-1 0,5-2-13 0,-3 1 14 15,1-1-12-15,3-1 11 0,2 0 1 0,2 0-2 16,3-2 2-16,6-2 0 0,-1-2 12 0,2 1-11 15,3-2 11-15,0-1-12 0,1-3 0 0,5 2 0 16,2 2-1-16,0 0 2 0,4-2-1 16,-1 2 0-16,1-1-1 0,3 1 1 15,0 3-2-15,3-1 2 0,1 1-1 0,3 2 0 16,2-2 1-16,0 4-1 0,3-2 1 0,3 2-1 16,24-2 1-16,-45 1 0 0,45-1 0 0,-33 0-1 15,33 0 1-15,0 0 0 0,-27-1-2 0,27 1-9 16,0 0-10-16,0 0-22 0,0 0-25 0,0 0-64 15,-30-27-101-15,30 27-346 0,0 0-7 16,0 0 265-16</inkml:trace>
  <inkml:trace contextRef="#ctx0" brushRef="#br0" timeOffset="9851.783">15152 5763 573 0,'3'31'35'0,"-3"-31"-21"16,0 0 1-16,0 0 1 0,0 0 1 0,0 0-1 15,0 0-9-15,0 0-2 0,0 0-1 0,0 0 2 16,0 0 11-16,0 0 9 0,-14-28 12 0,14 28 8 16,0 0 3-16,0 0 3 0,2-23 3 15,-2 23 9-15,0 0 5 0,0 0 2 16,0 0-5-16,0 0-10 0,0 0-14 0,0 0-8 16,0 0-7-16,0 0-5 0,0 0 1 0,-25-8-1 15,25 8 3-15,0 0-1 0,0 0-1 0,0 0-1 16,0 0-3-16,0 0-1 0,0 0-2 0,0 0 0 15,0 0-1-15,0 0-3 0,0 0-1 0,0 0-18 16,0 0 20-16,0 0-17 0,5-36 13 16,-5 36 0-16,7-28-6 0,-7 28 2 0,2-32 0 15,-2 32 6-15,-2-31 1 0,2 31 5 0,-7-37-2 16,7 37-1-16,-12-43-5 0,12 43 1 0,-14-47-6 16,5 19 3-16,-2 1-5 0,-3-3 2 15,2-1-5-15,-4 1 6 0,0 0-2 0,0 3 4 16,-5-3-4-16,-1 0 3 0,1 1-5 0,-2 0 4 15,0 1-4-15,0 2 5 0,0 1-4 16,-2-1 3-16,0 3-5 0,1-4 2 0,-3 3-3 16,0-1 5-16,-1-1-6 0,0 3 5 0,-2 0-4 15,1-4-13-15,1 6 30 0,-2-3-28 0,0 1 27 16,0 0-12-16,0 0-5 0,0-2 4 0,1 1-3 16,-1 1 4-16,0 0-5 0,0 2 5 0,-2-2-5 15,2 3 4-15,-2-2-3 0,-2 6 2 0,2 0-1 16,-1 0 2-16,-3 4-3 0,-1-1 3 15,0 3-2-15,-2 1 0 0,0 2 0 16,0 0 0-16,-2 2-1 0,1-1 1 0,-3 5 0 16,-1-1 1-16,0 4-1 0,-2-1-2 0,-1 3 0 15,3-1 0-15,-2 3 0 0,2 1 2 0,-2 0 1 16,-2 0-1-16,2 3 1 0,0 3-1 0,0-1 1 16,-2 0-2-16,0 4 3 0,-1 0-3 15,-1 5 3-15,4-1-2 0,0 1 2 0,3 0-3 16,1 2 2-16,-1 1-3 0,4 1 3 0,2 5-3 15,0-2-13-15,2 0 27 0,3 2-27 0,2-2 28 16,1 6-11-16,1-2-4 0,3-1 4 0,0 3-5 16,4-1 4-16,2 2-3 0,-1 1 4 15,4-1-5-15,0-2 5 0,2 4-5 0,2 2 5 16,1 0-5-16,4 1 5 0,0 1-5 16,3-2 6-16,1-1-7 0,1 1 7 0,2 0-6 15,0 1 6-15,4 1-6 0,-3-1 6 0,7 3-7 16,-1-1-8-16,1 0 26 0,3 0-26 0,0-1 26 15,-1 3-11-15,3-2-5 0,-1-1 4 0,2-2-4 16,0 1 5-16,4 1-6 0,2 1 7 0,1 2-6 16,2-5 4-16,2 3-5 0,1-5 6 0,1 2-6 15,3-6 7-15,2 6-5 0,5-6 4 16,0 4-4-16,0-5 3 0,8 3-4 0,-3-1 5 16,4-4-6-16,2-2-9 0,3-4 26 15,3 1-27-15,0-2 28 0,1-2-13 0,0-3-3 16,2-1 2-16,0-1-2 0,3-4 2 0,2-1-1 15,0-2 2-15,3-2 0 0,4 0 0 0,-1-5-1 16,1-4 0-16,0-2 0 0,0 1 0 16,0-8 2-16,0 3-2 0,0-5 2 0,-2-3-2 15,1-3 2-15,-3-2-3 0,-1-6 2 0,2-1 13 16,-3-2-27-16,1-3 27 0,0-2-26 0,-4-2 9 16,-3-6 6-16,-1 1-7 0,-4 0 7 0,-3-4-6 15,-3 2 7-15,-1-4-7 0,-8-1 7 0,-5-4-7 16,-4 0 6-16,-3 1-6 0,-2-3 6 0,-4-1-6 15,-1-2 7-15,-4-4-8 16,-1 4-9-16,-3-2 22 0,-3 2-23 0,0 3 24 16,1 2-6-16,-7 4-8 0,-1 3 7 0,-1 6-6 15,-7 1 5-15,1 9-5 0,-3-2 5 0,-4 4-5 16,-2 4 4-16,16 24-3 0,-39-41 0 0,14 25-4 16,-2 6-3-16,-3-1-6 0,0 6-5 0,-4-1-4 15,-1 5-1-15,-7-1-7 0,6 4-5 0,-6-4-10 16,10 7-15-16,-7-10-10 0,12 12-12 15,-12-14 12-15,14 14-3 0,-14-21-76 0,39 14-75 16,-47 9-181-16,17-22-49 0,30 13 325 16</inkml:trace>
  <inkml:trace contextRef="#ctx0" brushRef="#br0" timeOffset="12415.9186">12424 5719 448 0,'0'0'38'16,"25"0"3"-16,-25 0 8 0,0 0 5 16,34-2 5-16,-34 2-5 0,26-7-5 0,-26 7-5 15,25-9-6-15,-25 9-7 0,0 0-6 0,32-14-5 16,-32 14-4-16,0 0-2 0,0 0 5 0,0 0 20 0,25-9 21 16,-25 9-1-16,0 0 30 0,0 0-37 0,0 0-2 15,0 0-24-15,0 0-15 0,0 0-4 0,-30 2 5 16,30-2 5-16,0 0 4 0,-29 7 3 15,29-7-2-15,0 0-2 0,-25 11-2 16,25-11 0-16,0 0 2 0,-28 3 1 0,28-3 2 16,0 0 2-16,0 0-3 0,-30 7-2 0,30-7-4 15,0 0-1-15,0 0-3 0,-30 4 0 0,30-4-2 16,0 0 0-16,-27-2 0 0,27 2 3 0,0 0-1 16,-32-2 0-16,32 2-3 0,-26-3-3 0,26 3-2 15,-32-4-2-15,32 4-1 0,-43-3 2 16,43 3 1-16,-51-4 1 0,25 4-1 0,-6-4 0 15,0 4-2-15,-4 0-1 0,-3 0 0 0,0 0 0 16,-5 4 1-16,-2-2-1 0,-2 0 0 16,-3 1-1-16,0 1 1 0,-4-1-2 0,0 2 1 15,-4-1 0-15,3-1-14 0,-5 1 16 0,-1 1-14 16,2-3 15-16,-3 2 2 0,-5-4 1 0,4-2 2 16,-3 0-1-16,3-2 0 0,1 1 0 15,-1-1 11-15,0-3-14 0,0 2 12 0,1-4-14 16,-1 0-3-16,0-1 2 0,2 5-1 0,-2-4 1 15,-1 0-1-15,-4 2 0 0,0-2 0 0,-4 2-1 16,0 2 1-16,1 0 0 0,-4 1-2 0,0-1 2 16,-1 5-3-16,-2-4 3 0,4 8-1 0,-3-4 0 15,-5 0 2-15,0 5-1 0,-4-3-1 16,-1 1 2-16,1 1-2 0,0-2-1 16,-2 1 2-16,3-1-2 0,-1 0 1 0,2-1 1 15,-2 1 0-15,0-2 1 0,0 0-1 0,-3-2 1 16,0 2-1-16,0 0-1 0,-1 0 0 0,-1 2 1 15,0 0-1-15,2 0 1 0,-2 1 0 0,-4 1-1 16,0-1 0-16,-3 3 1 0,0-1 1 0,2 0-2 16,-3 0 0-16,3-1 1 0,1-1-1 15,2 1 2-15,-3-1 0 0,1 1-1 0,3 0 1 16,-5 1-1-16,3-2-14 0,1 1 11 0,0-1-14 16,-2 1 16-16,2-1-1 0,4 1 2 0,1-2 1 15,3-2-1-15,-3 1 1 0,2-1-1 0,0 0 1 16,4 0-2-16,2-1-1 0,1-1 2 15,6 0-2-15,-1 0 3 0,4-1-1 0,4-1 1 16,0-1 13-16,1 2-13 0,-1-3 13 16,5 1-13-16,0-2-1 0,4 3 0 0,-1-1 0 15,1 0-1-15,3-2-1 0,2 2 2 0,0-1-1 16,3 3 1-16,2-1 1 0,0 1-1 0,4 1 1 16,2-2-1-16,-1 3-1 0,4-3 2 0,2 2-2 15,1-1 0-15,3-1 1 0,3-1 0 0,1 0 0 16,5 1 1-16,24 4-1 0,-41-9 0 15,41 9 0-15,-30-7-1 0,30 7 1 0,0 0-1 16,-25-8-1-16,25 8 2 0,0 0-2 16,0 0 0-16,0 0 0 0,0 0-2 0,0 0 1 15,0 0 1-15,0 0 1 0,0 0 1 0,23-32-1 16,-23 32 1-16,27-27-1 0,-27 27 1 0,31-33-1 16,-31 33 2-16,38-48-3 0,-21 22 4 0,1-7-4 15,2-3 5-15,-3-8-5 0,1-1 5 16,-2-8-6-16,0-4 7 0,2-4-8 0,-4 1 8 15,2-5-9-15,-4-1-4 16,-1 0 20-16,-1-5-21 0,-3 1 21 0,2-3-6 0,-2-1-10 16,4-5 11-16,-6 0-11 0,2-2 10 0,-1-4-10 15,-1 3 11-15,0-5-12 0,1-1-5 0,-1-2 19 16,0-3-18-16,1 3 20 0,-5 0-2 16,1 2-12-16,0 2 12 0,-4 2-12 15,-1 1 10-15,1 0-11 0,-4 2-3 0,3-4 19 16,1 4-19-16,0 2 19 0,1 2-4 0,-1 1-12 15,-2 4 11-15,3 1-10 0,1 3 8 0,-2 1-7 16,2 3 7-16,3 3-7 0,-1 6 6 0,0 4-6 16,1 2 7-16,1 6-7 0,-1 5-8 0,-1 4 25 15,-2 4-26-15,2 7 28 0,-2 23-14 0,-2-42-2 16,2 42 2-16,-3-23-2 0,3 23 2 16,0 0-2-16,0 0 1 0,0 0-1 0,0 0 0 15,0 0 0-15,0 0 0 0,0 0-1 16,0 0 1-16,0 0-1 0,0 0 0 0,0 0 1 15,0 0-1-15,0 0 1 0,0 0-1 0,0 0-1 16,0 0 0-16,0 0 1 0,0 0 0 0,0 0 1 16,0 0 0-16,0 0 2 0,30 7-2 15,-30-7 0-15,0 0 0 0,35 13 0 0,-35-13-1 16,27 10 1-16,-27-10 0 0,32 11 0 0,-32-11 0 16,37 12 1-16,-37-12-1 0,41 12 1 0,-41-12-1 15,46 9 0-15,-22-5 3 0,3 1 0 0,1 0 0 16,4-1 0-16,0-1-3 0,2 1 0 0,1 1 0 15,1-1 0-15,-1-3 0 0,4 3 0 0,-2-1 0 16,4-1 1-16,1 0-1 16,1 1 1-16,1-1-1 0,0-2 0 0,2 0 0 15,1-2 0-15,0-1 1 0,3-1 0 0,3 1-1 16,-3-2 0-16,5 1 3 0,1-1-2 0,-3 1 1 16,6 1 1-16,-6-1-3 0,0 1 1 0,0 1-1 15,-1 2 0-15,-3 0 0 0,1 0-1 0,-1 2 1 16,-4-2 0-16,-3 3 1 0,-1 1-1 0,-2-1 0 15,-2 1 0-15,2-1-1 0,-5 1 1 16,-2-1 0-16,-1 1 1 0,-1-2-1 0,1 1 2 16,-3 2-2-16,2-1 2 0,-3-1-1 0,-1 1-17 15,-1 1 16-15,-25-5-16 0,44 7 16 0,-44-7 0 16,39 7-1-16,-39-7 1 0,37 6 14 16,-37-6-14-16,32 1 1 0,-32-1-1 0,0 0-14 15,30-1 14-15,-30 1 1 0,0 0-1 16,0 0 1-16,0 0-1 0,0 0 1 0,0 0 0 15,0 0 1-15,0 0-1 0,0 0 1 0,0 0 0 16,0 0-1-16,0 0 1 0,0 0-1 0,0 0 0 16,0 0-1-16,0 0 0 0,0 0-1 0,4-27 16 15,-4 27-21-15,0 0 8 0,0 0-32 0,0 0-22 16,0 0-42-16,-32-16-97 0,32 16-286 0,0 0-108 16,0 0 102-16</inkml:trace>
  <inkml:trace contextRef="#ctx0" brushRef="#br0" timeOffset="15815.7419">14046 5027 571 0,'0'0'111'0,"29"-25"-8"16,-29 25-12-16,0 0-4 0,30-27-13 0,-30 27-2 15,19-24-17-15,-19 24-10 0,23-28-12 0,-23 28-4 16,27-29-6-16,-27 29 1 0,34-30 15 0,-34 30-20 16,37-26 13-16,-37 26-18 0,35-25-5 0,-35 25-16 15,29-19 20-15,-29 19-14 0,24-18 19 16,-24 18 0-16,0 0-5 0,34-22 0 0,-34 22-2 15,0 0 0-15,25-15 0 0,-25 15 3 16,0 0 3-16,0 0 3 0,0 0 4 0,0 0 3 0,0 0-3 16,0 0-3-16,0 0-4 0,0 0-5 0,-16 34-2 15,16-34-4-15,-34 44-14 0,11-12 31 16,-5 5-29-16,-8 1 31 0,-1 8-8 0,-7 0-6 16,-2 10 8-16,-7 2-13 0,-6 9 7 0,-6 7-12 15,-6 9 13-15,-5 3-10 0,-4 2 13 16,-3 4 5-16,0 3-20 0,-4 0 18 0,2 2-17 15,-2 0 2-15,4 2 13 0,1-8-14 0,8-3 7 16,5-5-13-16,7-11 8 0,11-3-12 0,5-6-4 16,3-5 21-16,9 1-22 0,-1-8 22 0,3-2-9 15,4-5-8-15,3-7 4 0,7-9-6 0,18-28-5 16,0 0-14-16,0 0-8 0,0 0-15 0,0 0-35 16,50-42-50-16,-27-27-100 0,23 8-323 15,11-6 24-15,-8-20 278 0</inkml:trace>
  <inkml:trace contextRef="#ctx0" brushRef="#br0" timeOffset="16349.7089">12925 4879 542 0,'0'0'196'0,"6"-30"-112"0,-6 30 0 15,-6-34 2-15,-1 8-15 0,7 26 19 0,-7-32-18 16,7 32 11-16,-3-30-1 0,3 30-6 16,0 0-7-16,0-25-8 0,0 25-7 0,0 0-11 15,0 0-10-15,0 0-10 0,0 0-10 0,0 0-5 16,0 0-7-16,0 0-1 0,0 0-1 16,0 0 0-16,0 0 0 0,0 0 1 0,0 0-1 15,26 36 2-15,-26-36-1 0,34 44-12 0,-13-11 33 16,8 6-29-16,2 8 30 0,7 13-5 0,1 2-10 15,0 7 12-15,-2 10-12 0,2 2 8 16,-2 3-12 0,2 3 10-16,0 1-12 0,5-2 11 0,0-3 5 15,6 3-20-15,0-5 20 0,3-5-21 0,0-6 6 16,3-4 8-16,3-1-6 0,3-5 6 16,3-6-8-16,1-6 6 0,1-8-9 0,-3-4 3 15,-2-1-4-15,-5-4 3 0,-6-1-4 0,-1-1-1 16,-3-3-21-16,-9 0-1 0,-3 4-26 15,-35-30-18-15,46 53-20 0,-46-53-79 0,20 46-101 16,-20-46-267-16,-18 37 23 0,20-12 327 0</inkml:trace>
  <inkml:trace contextRef="#ctx0" brushRef="#br1" timeOffset="22587.9296">11050 5791 238 0,'0'0'127'0,"0"0"16"16,0 0-43-16,0 0-10 0,0 0-16 0,0 0 0 15,0 0-17-15,0 0-4 0,0 0-9 16,0 0-6-16,0 0-9 0,0 0-5 0,0 0-6 16,0 0-3-16,0 0-3 0,0 0 1 0,0 0 0 15,0 0 0-15,0 0 0 0,0 0-3 0,0 0 0 16,0 0-1-16,0 0 0 0,0 0 1 16,0 0 3-16,0 0 0 0,0 0 1 0,0 0-3 15,0 0 3-15,12 26 1 0,-12-26-1 16,0 0 0-16,11 36-5 0,-11-36-6 0,9 35 2 15,-9-35-4-15,7 46 4 0,-2-20-3 0,0 4 8 16,1 2-4-16,1 1 7 0,-2 8-7 0,2-3 5 16,-1 6-9-16,1 2 5 0,-2-4-8 0,2 6 8 15,-2-4-7-15,-1 2 9 0,-2 0-9 0,1 1 6 16,1 1-9-16,-2-1 11 0,-1-1 15 0,1 0-29 16,0 0 28-16,1-1-31 0,1-1 12 15,-1 4 11-15,1-9-6 0,0-1 6 0,-3-4-10 16,5-2 3-16,-3-2-7 0,2 0 4 15,-1-1-5-15,1 3 4 0,1-2-4 0,-1 0 4 16,0-2-4-16,-1 0 5 0,-2-1-5 0,-2 1 4 16,0 2-5-16,-4 3 5 0,-1 1-5 0,-2 1 8 15,-4 0-1-15,4 4 10 0,-5-5 18 0,3 3-30 16,-4-2 31-16,4 0-34 0,-1 0 8 16,1-1 5-16,0 1-10 0,2-2 6 0,-2-1-6 15,2 1 4-15,2-3-6 0,-1 0 4 0,1 0-5 16,2 2 4-16,-1 0-4 0,2-2 4 0,-1-2-5 15,1-2 4-15,0 2-5 0,0-3 5 0,2-2-5 16,0-23 3-16,-1 49-3 0,-1-26 4 16,2-23-3-16,-2 46 2 0,2-46-3 15,-2 41 4-15,2-41-4 0,-3 38 3 0,3-38-3 16,-2 34 3-16,2-34-2 0,-2 31 2 0,2-31-2 16,0 29-15-16,0-29 33 0,0 24-34 0,0-24 36 15,0 0-18-15,0 0-2 0,0 0 2 0,6 27-2 16,-6-27 1-16,0 0-1 0,0 0 1 0,0 0 0 15,0 0 0-15,0 0 0 0,0 0 0 0,0 0 1 16,0 0 0-16,0 0 1 0,0 0-1 16,0 0 2-16,0 0 2 0,0 0 5 0,0 0 2 15,0 0 0-15,0 0-2 0,0 0-4 0,0 0-4 16,19-32-18-16,-19 32 32 0,0 0-33 16,0 0 33-16,0 0-15 0,20-28-1 0,-20 28 0 15,0 0-1-15,0 0 1 0,26-16 0 0,-26 16 1 16,0 0-2-16,34-11 2 0,-34 11-2 0,26-7 1 15,-26 7 0-15,34-7 0 0,-34 7 0 16,41-7 0-16,-41 7 0 0,48-3 0 0,-24 3 1 16,5 0-1-16,-1 0 1 0,0 0-1 0,2 0 0 15,2 0 0-15,0 3 0 0,2-3 1 0,1 0-1 16,2 0 1-16,1 0 0 0,2 0 0 0,1 0 1 16,-2 0 0-16,5 0 0 0,-3 4-2 0,2-1 1 15,-1 3-2-15,1-3 1 16,-1 4 0-16,2 0 1 0,1 0-1 0,1 0 1 15,0 0 0-15,0 2-17 0,0 0 32 0,0-2-33 16,2-2 33-16,1-5-15 0,4 0-16 0,-1-2 33 16,3-8-32-16,3 3 32 0,1-4-15 0,-1 1-2 15,2 1 1-15,-3-2-1 0,0 1 1 0,-2-1-3 16,-1 4 1-16,-2 0 0 0,-6 0 0 0,-5 2-2 16,-6 1-5-16,-7 3-9 0,-1 2-16 15,-27-1-16-15,35 9-16 0,-35-9-4 0,0 0-6 16,0 0 0-16,16 41 0 0,-16-41-40 0,-12 31-13 15,12-31-52-15,-18 25-60 0,15 5-128 0,3-30 63 16,0 0 304-16</inkml:trace>
  <inkml:trace contextRef="#ctx0" brushRef="#br1" timeOffset="23837.9608">14539 7645 737 0,'0'0'91'0,"-34"4"-17"15,34-4-9-15,-35-11 13 0,35 11 6 16,-30-8 4-16,30 8-14 0,-27-7-18 0,27 7-19 16,-32-9-16-16,32 9-6 0,-35-4-1 0,35 4 3 15,-37 0-1-15,37 0 0 0,-39 4-2 0,39-4 2 16,-43 5 1-16,43-5 2 0,-41 9-2 0,41-9-1 16,-42 10-5-16,42-10-1 0,-46 13 0 0,21-6 1 15,-2-2 3-15,1 4 2 0,-2-4 1 16,-1 4 3-16,-1-2-2 0,2 2 1 0,-1 0-4 15,1 1-1-15,-2 1-4 0,2 1 0 0,-4 0-3 16,3 1-1-16,-1 1-4 0,0 0 1 16,0 2-3-16,-2 0 0 0,0-2-1 0,2 2 2 15,-2-2-4-15,6 1 4 0,-2 1-1 0,-1-2 1 16,3 1-2-16,1-3 2 0,0-2 0 0,25-10 3 16,-46 23 2-16,46-23 4 0,-41 21 1 15,41-21 1-15,-33 18-2 0,33-18 2 0,-29 16-4 16,29-16 0-16,0 0-3 0,-26 21-1 0,26-21-4 15,0 0 1-15,0 0-2 0,-16 30 1 0,16-30 0 16,0 0 0-16,-2 33-2 0,2-33 3 0,2 25-3 16,-2-25 2-16,2 27-1 0,-2-27 2 0,0 28-2 15,0-28 1-15,0 26-2 0,0-26 2 16,1 25-1-16,-1-25 2 0,0 33-1 16,0-33 1-16,0 35-1 0,0-35 2 0,0 46-3 15,-1-23 3-15,1-23-3 0,-2 51-12 0,0-26 29 16,2 3-28-16,2-2 28 0,-2-26-13 0,2 48-4 15,-2-48 2-15,5 48-2 0,-5-48 3 0,9 45-4 16,-6-20 5-16,-3-25-5 0,11 46 5 0,-11-46-5 16,16 40 4-16,-16-40-4 0,19 41 3 15,-19-41-2-15,22 35 2 0,-22-35-2 0,26 34 2 16,-26-34-1-16,34 31 2 0,-34-31-3 0,35 39 2 16,-35-39-1-16,36 37 0 0,-36-37-1 0,39 33 2 15,-39-33-3-15,40 36 5 0,-40-36-4 16,45 37 3-16,-45-37-3 0,44 35 1 0,-44-35-1 15,46 40 3-15,-46-40-4 0,48 43 3 0,-24-26-2 16,1 6 2-16,0-3-1 0,2-1 2 16,-1 0-3-16,4-1 3 0,0-2-3 0,2 0-14 15,0-2 15-15,4 2-17 0,-1-4 31 0,6-2-14 16,-2 1 13-16,1-2-11 0,3 0-2 0,-2-4 2 16,3 2-1-16,2-4 0 0,0-3 0 0,2 0-2 15,1-3 2-15,1-1-1 0,1-4 0 0,4-1 1 16,-3-4-13-16,4-1 11 0,1-3-10 15,0-4 26-15,-1-1-12 0,1-2 12 0,0-3-13 16,-2-1-3-16,-2-2 4 0,-4-1-4 16,3-1 4-16,-6-2-4 0,2-1 4 0,-6-2-5 15,1-2 5-15,-4-3-4 0,-2-2 5 0,0 2-5 16,-7 0 6-16,0 1-7 0,-5 2 6 0,-4-1-6 16,-3 1 5-16,-4-1-5 0,-5-3 5 0,-2-1-4 15,-3-1-10-15,-6-3 24 0,-2-1-23 16,-5-1 23-16,-5 1-9 0,-2 1-7 0,-5 1 6 15,-4-1-6-15,-3 3 6 0,-2-5-7 0,-4 4 7 16,-1-1-6-16,-2-1 6 0,-4 6-4 0,0 5 4 16,-3 2-4-16,0 3 4 0,-4 4-4 0,-5 2 3 15,-6 3-2-15,-5 3 4 0,1 6-3 0,-5 0 3 16,-3 5-2-16,1 1-2 0,-1 2 0 16,-2 4-1-16,1-1-1 0,2 3 1 15,1 0-3-15,6 3-5 0,2 1-6 0,5 3-8 16,1-2-8-16,5 6-11 0,1-8-22 0,15 13-36 15,-12-21-59-15,35 30-129 0,11-25-241 0,-35 12 13 16,35-12 347-16</inkml:trace>
  <inkml:trace contextRef="#ctx0" brushRef="#br1" timeOffset="24371.9033">14139 8158 1104 0,'-2'-26'53'16,"2"26"-9"-16,-11-30 1 0,11 30 10 0,0 0 8 15,-10-25 0-15,10 25-4 0,0 0-7 0,0 0-12 16,0 0-17-16,0 0-11 0,0 0-7 0,0 33 0 16,0-33 3-16,7 41 5 0,-4-16 2 0,3 5 6 15,-5-2-3-15,5 10 4 0,-5-2-7 0,5 4 3 16,-3-3-9-16,3 9-13 0,-3-2 27 15,1 4-32-15,1-3 29 0,0-2-8 0,-1-6-7 16,1-2 8-16,-1-7-8 0,-1-3 0 0,-3-25-5 16,14 38 3-16,-14-38-3 0,20 25 2 0,-20-25-1 15,0 0 1-15,28 5-1 0,-28-5 0 0,0 0 4 16,37-24-1-16,-37 24 2 0,32-44-1 0,-12 12 1 16,1-3-6-16,2-4 4 0,2-2-8 0,1-4-9 15,-1-1 26-15,3-3-24 0,-1-1 27 16,0 4-11-16,-1-1-6 0,-1 1 4 0,-2 0-7 15,-2 1 7-15,1-1-11 0,-7 2-4 0,-2-4-23 16,5 11-27-16,-17-12-44 0,-1 49-63 0,7-57-116 16,-7 57-255-16,0 0 43 0,4-29 333 0</inkml:trace>
  <inkml:trace contextRef="#ctx0" brushRef="#br1" timeOffset="25608.541">15566 8674 614 0,'0'0'36'0,"0"0"-11"15,-34 11 11-15,34-11 17 0,0 0 2 0,-35 7 4 16,35-7-9-16,-27 7 5 0,27-7 6 0,0 0 10 16,0 0 1-16,-35 14 1 0,35-14-6 0,0 0-16 15,0 0-12-15,0 0-16 0,0 0-10 0,0 0-2 16,0 0 3-16,0 0 3 0,0 0 6 15,23 28-4-15,-23-28-2 0,28 10-4 0,-28-10 3 16,38 9 0-16,-12-5 3 0,-26-4 0 0,55 0-2 16,-21-4-1-16,5 1 0 0,1-4 1 0,8 0-2 15,4-4-3-15,2 1-5 0,3-3-2 16,-4 3-4-16,0-1 0 0,-3 4 0 0,-2 2 1 16,-4 3 0-16,-1 0 2 0,-4 6-1 0,-4-1-1 15,-3 3 2-15,-2-3-2 0,0 4 1 16,-3-3-1-16,-3 4 1 0,-24-8-2 0,45 9 1 15,-45-9-1-15,39 6 0 0,-39-6-1 0,37 3 0 16,-37-3 0-16,35 2 1 0,-35-2-1 0,32 3 1 16,-32-3-1-16,27 2 0 0,-27-2 0 0,0 0 0 15,33 7 0-15,-33-7 1 0,0 0 0 0,0 0 1 16,0 0 6-16,0 0 7 0,0 0 4 16,0 0 1-16,0 0-5 0,0 0-6 15,0 0-2-15,0 0-4 0,0 0-2 0,-5-30-1 16,5 30 1-16,0 0-2 0,-21-39 3 0,21 39-3 15,-11-37 2-15,11 37-2 0,-9-49 3 0,4 19-4 16,1-3-10-16,1-1 26 0,-1-4-25 0,3-1 26 0,-1 0-12 16,2-3-4-16,-2-2 5 0,4-4-8 0,-2-1 9 15,2-4-9-15,1-5 9 0,-1-2-8 16,1 0 8-16,1 0-9 0,0 6 8 16,1-3-8-16,-2 6 8 0,1-2-8 0,-1 1-10 15,3 2 24-15,-3 1-23 0,1 1 24 0,1 1-7 16,-1-1-7-16,1-1 7 0,0 3-6 0,1-1 6 15,-3-1-7-15,3 1 6 0,-5-1-6 0,3 4 6 16,-2 0-5-16,-2 3 6 0,0 1-7 16,-4 1 7-16,1 2-7 0,-1-2 6 0,-1 1-5 15,-1 1 5-15,1-2-5 0,2-2-11 0,-1 4 24 16,2-1-25-16,2 1 27 0,2 1-10 0,-2 1-2 16,0 2 5-16,2 3-4 0,0 2 4 0,-1 0-8 15,3 5 5-15,-4 23-5 0,9-50 5 16,-9 50-5-16,9-42 4 0,-9 42-3 0,8-49 2 15,-2 21-2-15,-3-1 3 0,3 3-4 16,-6 26 5-16,7-46-3 0,-7 46 2 0,7-40-2 16,-5 15 2-16,-2 25 1 0,7-48 5 0,-7 48-3 15,7-45 2-15,-7 45-5 0,7-34 2 0,-7 34-3 16,5-30 1-16,-5 30-1 0,0 0-1 0,9-24-91 16,-9 24 26-16,0 0-25 0,0 0 25 0,0 0 68 15,0 0-3-15,0 0 0 0,0 0 0 0,0 0-1 16,0 0 1-16,-9-32-1 0,9 32 1 15,0 0-2-15,7-39-17 0,-7 39 33 16,7-35-32-16,-7 35 33 0,9-37-13 0,-9 37-3 16,9-28 3-16,-9 28-2 0,0 0 2 0,7-32-2 15,-7 32 1-15,0 0 0 0,0 0 0 0,0 0 1 16,0 0-1-16,0 0 1 0,0 0-2 0,0 0 0 16,0 0-1-16,0 0-1 0,0 0-1 15,-32 21-3-15,32-21-4 0,-21 25-2 0,21-25-8 16,-21 24 0-16,21-24 2 0,0 0-8 0,-9 27-7 15,9-27-46-15,0 0-27 0,0 0-23 0,0 0-79 16,2 32-278-16,-2-32 38 0,0 0 411 0</inkml:trace>
  <inkml:trace contextRef="#ctx0" brushRef="#br1" timeOffset="27686.7025">17133 1139 772 0,'0'0'100'0,"20"-33"-47"0,-20 33 11 16,0 0-11-16,16-28 21 0,-16 28-7 0,0 0-9 15,7-25-11-15,-7 25-8 0,0 0-9 0,0 0-5 16,0 0-8-16,0 0-6 0,0 0-4 0,0 0 5 15,0 0 4-15,14 35 6 0,-14-35 19 0,7 46-42 16,-3-18 29-16,-1 6-37 0,1 1 8 0,-2 7 7 16,-1 2-10-16,3 4 8 0,-2-2-8 0,1 1 7 15,-3-1-7-15,4 0 8 16,-2 1-10-16,-2-1 2 0,3-4-10 0,-3-5-2 16,5 4-28-16,-5-16-20 0,13 8-10 0,-13-33-20 15,21 35-35-15,-21-35-50 0,0 0-221 0,32 7-18 16,-32-7 331-16</inkml:trace>
  <inkml:trace contextRef="#ctx0" brushRef="#br1" timeOffset="27936.7124">16979 1139 1040 0,'0'0'353'0,"-40"-17"-295"15,40 17-26-15,-32 5-13 0,32-5 0 16,0 0-5-16,0 0-3 0,0 0-10 0,0 0-2 16,0 0-1-16,0 0 3 0,0 0 5 0,48-7 0 15,-15 0-1-15,8-3-1 0,7-1-5 0,7-1 2 16,1-4-3-16,5 2-4 0,1-6-15 0,1 13-22 16,-6-9-23-16,5 16-13 0,-20-14-34 0,15 21-20 15,-25-14-38-15,11 11-141 0,-5 15-100 0,-38-19 205 16</inkml:trace>
  <inkml:trace contextRef="#ctx0" brushRef="#br1" timeOffset="28139.8394">16811 2055 1293 0,'-25'36'270'16,"25"-36"-256"-16,0 0-2 0,0 0-19 0,38-11 6 15,-7-3-13-15,12-4 21 0,10-6-17 0,7-6 14 16,11-2 3-16,7-5-10 0,7 4-11 0,-4-10-53 16,15 17-31-16,-20-23-68 0,20 33-108 0,-9-7-198 15,-24-11 40-15,15 27 384 0</inkml:trace>
  <inkml:trace contextRef="#ctx0" brushRef="#br1" timeOffset="28374.2253">18152 1569 1437 0,'0'0'68'0,"0"0"-58"0,0 0-13 16,2-30 1-16,-2 30 0 0,26-24 5 0,-26 24-3 15,37-25 1-15,-37 25-4 0,45-23-21 0,-45 23-20 16,51-19-26-16,-51 19-29 0,51-20-16 16,-51 20-14-16,46-16-30 0,-46 16-36 0,32-22-180 15,0 37 77-15,-32-15 298 0</inkml:trace>
  <inkml:trace contextRef="#ctx0" brushRef="#br1" timeOffset="28530.4773">18065 1902 1484 0,'0'0'74'16,"0"0"-64"-16,0 0-19 0,0 0 3 0,0 0 5 15,50-9 1-15,-17-5 2 0,6-5-18 0,13 3-39 16,-6-19-89-16,28 15-207 0,-8-4-168 0,-8-13 51 16,22 26 468-16</inkml:trace>
  <inkml:trace contextRef="#ctx0" brushRef="#br1" timeOffset="29202.3872">19064 1976 1023 0,'0'0'137'0,"0"0"-109"0,-27-21-12 0,27 21 8 15,0 0 10-15,0 0 6 0,0 0-9 16,0 0-11-16,0 0-10 0,0 0-6 0,0 0 1 16,0 0 5-16,0 0 6 0,0 0 4 0,0 0 1 15,36-2-1-15,-36 2 2 0,26 2 0 0,-26-2 0 16,39 3 0-16,-39-3-4 0,50 4-2 0,-20-6-5 15,4 4-5-15,3-4-2 0,2 2-1 0,5 0 0 16,2-2 2-16,4 1 1 16,5 1-2-16,3-2 0 0,2 0-2 0,0 0-1 15,4 2 5-15,2-1 3 0,5-1 0 0,-1-3 2 16,7-1-5-16,-3 1-3 0,6-2 1 0,-1-2 7 16,5 0-1-16,-1-5 5 0,2 4-5 0,0-4-1 15,-4 1-4-15,-3 3 2 0,-2-1 0 0,-3 1-1 16,-2 1-1-16,-7 2-2 0,-1 1-2 0,-6 3 0 15,-6 1 0-15,-5 2-1 0,-5 2 0 16,-5 1 0-16,-4 1 1 0,-32-4-1 0,42 11 0 16,-42-11 0-16,0 0 1 0,27 17-1 0,-27-17 1 15,0 0 1-15,0 0 0 0,0 0 1 0,0 0 1 16,0 0-2-16,0 0 1 0,0 0-3 16,0 0-3-16,-16 27-7 0,16-27-13 0,0 0-27 15,0 0-25-15,0 0-36 0,-36-2-50 0,36 2-76 16,0 0-267-16,0 0 57 0,4 28 281 15</inkml:trace>
  <inkml:trace contextRef="#ctx0" brushRef="#br1" timeOffset="29905.515">22574 1226 903 0,'0'0'76'0,"0"0"-56"0,0 0 4 0,0 0-9 15,0 0 0-15,25-16 0 0,-25 16-17 0,0 0 29 16,0 0-4-16,0 0 22 0,-4 33 1 0,4-33-16 15,-10 39-5-15,1-14-6 0,-2 5 4 0,-1 0 1 16,-1 5 6-16,-2 2-4 0,2 5 0 16,-5 4-15-16,6 3 5 0,-4-3-6 0,2 5 10 15,0-10-6-15,0-3 6 0,3-4-14 0,0-4 2 16,6-6-8-16,5-24 4 0,-5 32-5 16,5-32 3-16,0 0-2 0,0 0 1 0,0 0 3 15,0 0 11-15,26 4 12 0,-26-4 7 0,16-30 6 16,-16 30-9-16,25-53-4 0,-11 18-10 0,2-8 2 15,4 1-9-15,-3-9 9 0,1 7-5 16,-2-5 6-16,2 5-4 0,-4 0 3 0,0-2-9 16,-2 4 4-16,3-2-10 0,-1 0 6 0,2 1-7 15,0 3-14-15,0 6 27 0,1 3-28 0,-1 6 28 16,-16 25-12-16,32-41-2 0,-32 41 0 0,30-24 1 16,-30 24-1-16,32-11-2 0,-32 11 2 0,32 0-3 15,-32 0 0-15,35 18 0 0,-35-18-1 16,38 37 4-16,-19-13-5 0,1 8-10 15,-3 2 26-15,-1 4-26 0,0 5 26 0,-5 4-9 16,-2 3-8-16,-4-3 6 0,0 2-10 0,-5 1 3 16,4 1-21-16,-6-2 4 0,2-1-7 0,-2-4 3 15,2-4-10-15,-5-12-13 0,10 11-45 0,-5-39-60 16,2 44-24-16,-2-44-70 0,0 0-209 0,4 25 44 16,-4-25 265-16</inkml:trace>
  <inkml:trace contextRef="#ctx0" brushRef="#br1" timeOffset="30077.3949">22672 1571 1597 0,'0'0'71'0,"0"0"-47"16,0 0-26-16,0 0-2 0,0 0 2 16,44-2 3-16,-16-1 1 0,8-6-2 0,6 5-15 15,-1-11-34-15,15 15-61 0,-20-29-109 0,21 15-308 16,-4 7 29-16,-14-14 230 0</inkml:trace>
  <inkml:trace contextRef="#ctx0" brushRef="#br1" timeOffset="31155.5454">17298 7726 853 0,'0'0'82'0,"0"0"-36"0,0 0-15 0,0 0-11 15,0 0-2-15,0 0 8 0,0 0 10 0,0 0 0 16,-5 27 0-16,5-27-2 0,7 44-12 0,0-9 6 15,-7-1-6-15,7 10 4 0,-5 3-11 16,1 6 2-16,1 2-3 0,5 4 15 16,-7-7-6-16,6 2 15 0,-6-8-13 0,5-2 3 15,-3-9-11-15,3-5 7 0,-2-3-9 0,-5-27 0 16,14 40 13-16,-14-40-21 0,18 23 13 0,-18-23-38 16,0 0 20-16,30 5 3 0,-30-5 1 0,30-19 21 15,-30 19-31-15,36-37 14 0,-20 9-13 16,3 0 10-16,-5-8-1 0,4-2-7 0,-2-5 5 15,2 1-5-15,-2-2 6 0,0 2-7 0,-2 1 6 16,-2-3-6-16,1 2 6 0,-1 0-7 0,0 1 4 16,-1 1-21-16,5 11-17 0,-11-8-30 0,-5 37-37 15,21-52-40-15,-21 52-60 0,0 0-145 0,20-30-101 16,-20 30 148-16,0 0 302 0</inkml:trace>
  <inkml:trace contextRef="#ctx0" brushRef="#br1" timeOffset="31389.9464">18155 8010 1189 0,'0'0'330'16,"-1"-26"-285"-16,1 26-41 0,0 0-6 0,23-36 3 15,-23 36-3-15,39-30 3 0,-39 30-9 0,47-26-17 16,-47 26-16-16,52-23-14 0,-52 23-11 0,48-10-6 16,-48 10-21-16,46-4-48 0,-46 4-68 15,24-18-212-15,7 32 42 0,-31-14 324 0</inkml:trace>
  <inkml:trace contextRef="#ctx0" brushRef="#br1" timeOffset="31546.1936">18221 8114 1135 0,'-21'33'132'0,"21"-33"-67"0,-29 9-20 16,29-9-20-16,0 0-8 0,0 0-11 0,0 0-7 15,0 0 2-15,37-9 0 0,-37 9-1 0,54-15 0 16,-19 6-25-16,-3-11-54 0,18 19-99 0,-15-5-293 16,4-13 11-16,14 19 248 0</inkml:trace>
  <inkml:trace contextRef="#ctx0" brushRef="#br1" timeOffset="32155.5754">18874 8531 752 0,'0'0'77'0,"0"0"-48"0,25 2 10 0,-25-2 24 16,0 0 22-16,30-21 8 0,-30 21-9 0,39-9-13 16,-12 7-18-16,-27 2-13 0,51-14-13 0,-22 7-8 15,4-2-8-15,4-1-5 0,2 5-4 0,0-6-1 16,4 6-1-16,1-1-12 0,4 3 23 16,1-4-12-16,6 3 16 0,0-1-1 0,4-2-9 15,-1 2 0-15,2-2 2 0,-1 0 4 0,3 3-1 16,0 1 1-16,2-3-3 0,-1 1 3 0,3 0 3 15,-1-4 4-15,8 4-2 0,-4-6 0 0,9 1-4 16,-2-1-2-16,4 0-4 0,0-3 1 16,-3 4-3-16,1-4 1 0,-1 1-4 15,2 3 3-15,-1-4 0 0,-2 5 0 0,4-2-2 16,-6 3 1-16,3 2-2 0,-3 1 1 0,-3 1-2 16,-2 1 1-16,-5 1 0 0,-4 0-1 0,-3 2 1 15,-6 2 0-15,-3 0 0 0,-4 0 1 0,-3 1-3 16,-4 1 1-16,-3-3 0 0,-6 3-1 0,-28-4 2 15,41 7-1-15,-41-7 0 0,0 0-1 0,0 0 2 16,0 0 3-16,0 0 2 0,0 0-1 16,0 0-6-16,0 0-18 0,0 0-21 0,0 0-24 15,-46 5-23-15,46-5-38 0,-46 2-55 0,46-2-226 16,-27 2-57-16,-5-14 152 0</inkml:trace>
  <inkml:trace contextRef="#ctx0" brushRef="#br1" timeOffset="32702.4638">22105 7209 811 0,'0'0'57'16,"0"0"-6"-16,0 0 12 0,0 0 4 16,28 19 8-16,-28-19-15 0,11 32-12 0,-11-32-13 15,10 54-1-15,-6-22-7 0,3 5 4 0,-3 2-7 16,3 7 0-16,0-1 8 0,3 5-33 16,-1-1 27-16,0 2-28 0,0-3 10 0,0 1 6 15,0-5-6-15,-1-2 10 0,1-5-6 0,2-2 10 16,-2-5-6-16,3-3 1 0,-12-27-7 0,23 42-3 15,-23-42-8-15,32 26 2 0,-32-26-2 0,36 13 2 16,-36-13 0-16,33-4 1 0,-33 4 1 0,29-23-1 16,-29 23 5-16,26-42-1 0,-12 14 3 15,2-4-4-15,0-3 2 0,2-4-7 0,-2-1 6 16,2-3-4-16,-4 1 6 0,0 0-7 16,-5-2 6-16,0 7 7 0,-4-5-32 0,-3 6 30 15,-1-1-38-15,-2 2 3 0,4 5-17 0,-6-7-31 16,3 37-38-16,1-53-48 0,-1 53-52 0,0 0-155 15,0 0-39-15,0 0 138 0</inkml:trace>
  <inkml:trace contextRef="#ctx0" brushRef="#br1" timeOffset="33108.7226">22925 7721 761 0,'0'0'255'0,"0"0"-197"0,-36-16-2 16,36 16 13-16,-35-7 6 0,35 7-7 0,-35 0-17 15,35 0-11-15,-36 6 2 0,36-6-1 0,-32 14 1 16,32-14-3-16,-28 30-9 0,28-30-2 0,-21 38-10 16,14-11 0-16,7-27-5 0,-9 46 0 0,9-46-7 15,5 47 1-15,-5-47-6 0,18 39 3 16,-18-39-3-16,30 33 2 0,-30-33-1 0,37 21 3 15,-37-21-3-15,48 11 3 0,-23-15-1 0,3-1-1 16,-1-7 2-16,3-4-3 0,-2-5 3 16,-1 0-4-16,-1-6 3 0,-3-1-5 0,-2-2 3 15,-3 0-3-15,-5 0 4 0,-6 6-4 0,-4-1 3 16,-3 25-2-16,-5-40 2 0,5 40-3 0,-18-30 1 16,18 30-5-16,-25-25-1 0,25 25-4 15,-30-14-2-15,30 14-2 0,-35-5-1 0,35 5-2 16,-25 3-5-16,25-3-9 0,0 0-13 0,0 0-14 15,0 0-25-15,0 0-30 0,5 30-51 0,-5-30-84 16,0 0-210-16,46-14 67 0,-33-11 301 0</inkml:trace>
  <inkml:trace contextRef="#ctx0" brushRef="#br1" timeOffset="33327.479">23626 6999 1382 0,'0'0'85'0,"-21"-32"-51"0,21 32 5 16,0 0 15-16,0 0 2 0,-25-14-11 0,25 14-18 16,0 0-16-16,-23 32-6 0,14-4-6 15,0 11 5-15,1 8-4 0,-3 10 10 0,-2 3-8 16,3 7 11-16,-3 3-14 0,3 4 10 0,-1 4 5 16,1-1-39-16,2 2 21 0,1-3-24 0,4-7 5 15,-1-9 4-15,8-1-36 0,-8-22-23 16,27 18-164-16,-23-55-7 0,30 44-68 0,-1-26-147 15,-29-18 181-15,53 1 283 0</inkml:trace>
  <inkml:trace contextRef="#ctx0" brushRef="#br1" timeOffset="33561.8657">24081 6823 1303 0,'0'0'199'0,"0"0"-125"0,0 0-17 15,-26 26-16-15,19-1-9 0,-8 5-17 0,3 10-4 16,0 6-11-16,1 7 6 0,-1 7-9 16,3 3 9-16,-2 3-10 0,2-3 10 0,2 2-11 15,0-3 8-15,4-1 12 0,-3 1-27 0,5-4 18 16,-7-5-39-16,8 5-50 0,-15-17-34 0,22 11 4 16,-18-22 16-16,20 9 1 0,-9-39-23 0,0 51-176 15,5-24-135-15,-5-27 64 0,0 33 366 16</inkml:trace>
  <inkml:trace contextRef="#ctx0" brushRef="#br1" timeOffset="34001.9794">23771 7554 1490 0,'0'0'65'15,"0"0"-45"-15,0 0-16 0,0 0-2 0,0 0 4 16,30-21 8-16,-5 14 2 0,0-7 4 0,10-1-3 15,3-2 3-15,4-1-5 0,2-3 4 0,4 2-8 16,-3-1-1-16,-1 5-7 0,-5 0 0 0,-6 5-3 16,-4 3 7-16,-4 3 2 0,-25 4-1 0,28 0 2 15,-28 0-5-15,0 0 6 0,0 0 6 16,0 0 3-16,-4 25-3 0,4-25-7 0,-24 28-7 16,24-28 1-16,-38 32-1 0,38-32 3 0,-42 37-3 15,42-37 1-15,-44 37-5 0,44-37 3 16,-34 28-4-16,34-28-10 0,0 0 10 0,0 0-14 15,-12 28 14-15,12-28-1 0,0 0 21 0,24 11-18 16,-24-11 19-16,29 7-19 0,-29-7-1 0,35 3 2 16,-35-3-2-16,37 2 1 0,-37-2 2 15,34 5-3-15,-34-5 2 0,30 7-1 0,-30-7-1 16,25 11 2-16,-25-11-2 0,0 0 2 0,25 26-2 16,-25-26 1-16,7 29-1 0,-7-29 2 0,-4 37-1 15,4-37 1-15,-14 42-1 0,14-42 2 0,-21 47-3 16,21-47 4-16,-30 48-4 0,30-48-2 0,-32 42 0 15,32-42 1-15,-27 35-4 0,27-35 1 0,-17 27-16 16,17-27-25-16,0 0-51 0,0 0-92 16,0 0-258-16,0 0-95 0,0 0 39 0,12-25 491 15</inkml:trace>
  <inkml:trace contextRef="#ctx0" brushRef="#br1" timeOffset="34973.9622">23300 1809 711 0,'6'-32'246'16,"-6"32"-166"-16,0 0-30 0,0-25 0 0,0 25 4 16,0 0-3-16,0 0-8 0,0 0-9 0,0 0-7 15,0 0-1-15,0 0-2 0,0 0-2 16,0 0-3-16,0 0-1 0,0 0-3 0,0 0-1 15,0 0 0-15,0 0 4 0,0 0 1 16,-18 34 6-16,18-34-2 0,-11 26 1 0,11-26-7 16,-10 25-3-16,10-25-6 0,0 0-1 0,-11 32-3 15,11-32 0-15,0 0-4 0,0 0 0 0,0 0-2 16,0 0 0-16,0 0 0 0,0 0 0 0,0 0 2 16,0 0 1-16,0 0 2 0,0 0 0 0,27-6 1 15,-27 6-2-15,19-31 1 0,-19 31-3 0,25-41 3 16,-25 41-3-16,21-40 2 0,-21 40 0 15,20-39 2-15,-20 39 5 0,12-35 6 0,-12 35-1 16,9-29 2-16,-9 29-7 0,0 0-3 16,9-26-1-16,-9 26 0 0,0 0 1 0,0 0 1 15,0 0-2-15,0 0 1 0,0 0-4 0,0 0 0 16,0 0 1-16,0 0-3 0,-11 35 2 0,11-35-3 16,-5 25 2-16,5-25 0 0,0 0 0 0,2 26-1 15,-2-26 1-15,0 0-1 0,0 0 0 16,0 0 1-16,31 25-1 0,-31-25 1 0,25 0 1 15,-25 0 0-15,32-7 0 0,-32 7 3 0,37-14-1 16,-37 14 2-16,36-18-2 0,-36 18 0 0,32-14-2 16,-32 14 0-16,24-9-1 0,-24 9 0 15,0 0-2-15,0 0 1 0,0 0 1 0,0 0-1 16,0 0 1-16,0 0 0 0,0 0 0 16,0 0-1-16,22 30 0 0,-22-30-1 0,0 0 1 15,-2 37-11-15,2-37-6 0,0 0-19 0,-4 27-17 16,4-27-16-16,0 0-13 0,16 28-22 0,-16-28-25 15,0 0-28-15,0 0-45 0,36 0-85 0,-36 0-111 16,24-12 110-16,8 19 288 0</inkml:trace>
  <inkml:trace contextRef="#ctx0" brushRef="#br1" timeOffset="35536.4738">23901 1698 777 0,'0'0'134'15,"0"0"-34"-15,0 0-28 0,0 0-8 16,0 0-3-16,0 0-7 0,0 0-9 0,0 0-9 15,0 0-13-15,0 0-2 0,0 0 1 0,0 0 3 16,-30 24 2-16,30-24 3 0,-8 27-1 0,8-27 4 16,-7 39-1-16,6-15 2 0,-6 1-7 15,5 3-3-15,-5-1-11 0,3 1-1 0,-1 0-9 16,1-2 3-16,4-26-1 0,-5 44 3 0,5-44-3 16,-5 29 1-16,5-29 10 0,0 0-35 0,0 0 35 15,0 0-37-15,0 0 20 0,0 0-1 0,0 0 1 16,0 0 19-16,0 0-35 0,0 0 37 0,0 0-35 15,32-30 13-15,-32 30 4 0,21-50-4 16,-9 26 4-16,-3-3-3 0,0 1 4 16,-2 1-3-16,-2-1 3 0,1 1-3 0,-1 0 3 15,2 1-4-15,-2-3 5 0,2 1-5 0,0-2 4 16,1 0-4-16,0 1 3 0,-8 27-3 0,18-39 3 16,-18 39-2-16,0 0 1 0,0 0-1 0,27-24-1 15,-27 24 1-15,0 0-2 0,0 0 3 0,26 10-2 16,-26-10 1-16,0 0-1 0,30 27 1 15,-30-27 0-15,0 0 0 0,22 33-1 0,-22-33 3 16,7 28-4-16,-7-28 3 0,5 29-2 0,-5-29 1 16,0 28 0-16,0-28 1 0,-5 28-2 0,5-28 3 15,-13 28-3-15,13-28 3 0,-21 32-4 16,21-32 4-16,-28 37-3 0,28-37 2 0,-34 35-2 16,34-35 2-16,-35 39-3 0,35-39 3 0,-39 38-3 15,39-38 3-15,-39 39-3 0,39-39 3 16,-30 39 14-16,30-39-33 0,-31 40 33 0,16-13-32 15,-1-2 15-15,0-1 3 0,2 3-3 0,1-1 3 16,1-3-3-16,1 3 4 0,2-1-4 0,0 0-5 16,6-1-21-16,3-24-15 0,-2 41-29 0,2-41-25 15,5 32-60-15,-5-32-63 0,0 0-246 0,0 0 21 16,0 0 257-16</inkml:trace>
  <inkml:trace contextRef="#ctx0" brushRef="#br1" timeOffset="35927.1315">24402 1504 1405 0,'0'0'106'0,"0"0"-81"0,0 0 3 15,0 0 8-15,-28-23 4 0,28 23-6 0,0 0-22 16,0 0-8-16,-34 30-5 0,34-30 3 0,-30 39 3 15,14-9 7-15,-2-4 0 0,0 6 6 0,1-4-5 16,3 0 2-16,1-3-7 0,13-25 1 16,-16 42-5-16,16-42-1 0,-5 32-3 15,5-32 1-15,0 0-3 0,14 30 3 0,-14-30-2 16,0 0 1-16,35 12 0 0,-35-12 1 0,38-7 0 16,-38 7 0-16,47-17 1 0,-16 4-2 0,0 1 2 15,0 0-3-15,0 4 2 0,-2 1-2 0,-4 2 0 16,-25 5 0-16,39 0 0 0,-39 0-1 0,0 0 1 15,26 20 1-15,-26-20-5 0,4 35-1 16,-4-35 0-16,-9 47 5 0,-2-15-1 0,-3 0 10 16,-5 3-9-16,-3 0 7 0,-1 2 12 0,0 0-28 15,-2-5 28-15,2 1-31 0,2-6 11 16,21-27 4-16,-35 46-6 0,35-46-7 0,0 0-34 16,0 0-47-16,-4 36-96 0,4-36-212 0,0 0-142 15,20-33 64-15,-11-4 444 0</inkml:trace>
  <inkml:trace contextRef="#ctx0" brushRef="#br1" timeOffset="36098.9901">24786 2076 1780 0,'0'0'67'0,"0"0"-61"0,-26 4-8 16,26-4-9-16,0 0-13 0,0 0-39 0,-30-25-37 15,30 25-141-15,0 0-317 0,0 0 32 0,-16-24 199 16</inkml:trace>
  <inkml:trace contextRef="#ctx0" brushRef="#br2" timeOffset="44244.2219">898 7376 906 0,'0'0'209'0,"0"0"-151"15,0 0-45-15,0 0-15 0,0 0-3 0,0 0 3 16,0 0 10-16,0 0 9 0,14 32 2 16,-7-1 5-16,-1 5 7 0,1 9-18 0,-5 5 13 15,3 10-29-15,-7 3 7 0,2 6-5 0,-3 3 3 16,-3 5 12-16,-1 3-10 0,-2-3 11 0,-3-5-13 15,1-8 8-15,2-10-14 0,2-10 1 0,7-8-16 16,0-36-12-16,11 38-37 0,-11-38-42 0,25 6-62 16,-25-6-138-16,12-43-101 0,22 28 178 15,-32-37 233-15</inkml:trace>
  <inkml:trace contextRef="#ctx0" brushRef="#br2" timeOffset="44462.9791">951 7353 1223 0,'0'0'188'0,"-26"7"-138"15,26-7-32-15,0 0-19 0,0 0-3 0,0 0 1 16,0 0 1-16,25-7 3 0,-25 7 0 0,40-14-2 16,-11 5 2-16,2-5-3 0,7-4 2 15,2 1-8-15,5-1-12 0,-3-5-20 0,10 11-20 16,-12-13-27-16,13 17-25 0,-19-12-32 0,16 20-52 15,-18 2-151-15,-32-2-37 0,62 11 314 16</inkml:trace>
  <inkml:trace contextRef="#ctx0" brushRef="#br2" timeOffset="44650.4838">898 7996 1372 0,'0'0'14'16,"0"0"-18"-16,0 0-5 0,0 0 7 0,50-30 2 16,-15 12 1-16,4 3-2 0,5-8 3 0,6-4-5 15,5 1 5-15,0-4-20 0,5 7-30 0,-7-16-52 16,14 20-67-16,-22-23-52 0,13 12-123 0,6 14-39 16,-29-25 285-16</inkml:trace>
  <inkml:trace contextRef="#ctx0" brushRef="#br2" timeOffset="44837.9892">1775 7668 489 0,'-18'37'77'0,"18"-37"-2"0,-30 34 1 0,30-34 13 16,-30 30 5-16,30-30-7 0,-32 28 3 0,32-28-5 15,-30 28-12-15,30-28 0 0,-23 26-24 16,23-26-23-16,-14 41-8 0,5-13-4 16,7 4 4-16,-5 1-2 0,5 3 5 0,-1-3-17 15,1-1-4-15,2-1-9 0,0-2 3 0,2-3-13 16,-2-26-9-16,9 39-28 0,-9-39-22 0,0 0-23 15,0 0-36-15,30 16-48 0,-30-16-130 0,10-36-79 16,20 26 249-16</inkml:trace>
  <inkml:trace contextRef="#ctx0" brushRef="#br2" timeOffset="45259.8734">1940 7457 1351 0,'0'0'41'0,"0"0"-27"16,0 0-6-16,-6 26 12 0,6-26 16 0,0 0 13 15,0 0 3-15,14 36-4 0,-14-36-10 0,11 28-23 16,-11-28 25-16,14 37-37 0,-14-37 25 0,11 46-19 16,-6-22-8-16,-1 3 4 0,-1 1-6 0,1 2 5 15,-4 1-5-15,0 3 8 0,-2-6-2 0,0-1 4 16,2-27-4-16,-3 40-1 0,3-40-3 0,0 26 0 15,0-26-3-15,0 0 1 16,0 0-1-16,0 0 0 0,0 0 0 0,0 0 1 16,33 9 1-16,-33-9-1 0,27-28 3 0,-27 28-3 15,37-49 3-15,-17 21-2 0,3-4 2 0,-2 5-3 16,-2-1 2-16,-1 4-2 0,-18 24 3 0,30-37-2 16,-30 37 1-16,23-25-2 0,-23 25 1 0,0 0 0 15,25-14-1-15,-25 14-1 0,0 0 1 16,0 0-1-16,0 0-2 0,25 18-4 0,-25-18-6 15,0 0-8-15,16 44-10 0,-16-44-10 0,7 45-16 16,-7-45-4-16,7 57-9 0,-9-33 4 0,11 12-10 16,-9-36-9-16,16 58-33 0,-16-58-29 0,25 47-46 15,-25-47-43-15,0 0-131 0,58 50 197 16,-58-50 171-16</inkml:trace>
  <inkml:trace contextRef="#ctx0" brushRef="#br2" timeOffset="45634.8835">2712 7601 912 0,'0'0'156'0,"0"0"-95"0,-43-21 1 15,43 21-14-15,-32 6 16 0,32-6-24 0,-33 24-3 16,33-24-3-16,-39 42-2 0,21-10 6 16,-5-5-4-16,11 8 4 0,-4-7-9 0,9 2-2 15,7-30-11-15,-8 42-1 0,8-42-10 16,9 27 2-16,-9-27-4 0,25 14 2 0,-25-14 3 15,41 1 1-15,-16-6 1 0,5-5-1 0,-2-4-1 16,6-6-5-16,-1-8 1 0,5-4-6 0,-3-5 7 16,2-3-8-16,0-2 10 0,1-4 9 15,-3-2-28-15,0 4 28 0,-3-5-27 0,-5 3 9 16,-6 0 8-16,-5 8-4 0,-7 4 10 0,-6 9 0 16,-3 25 6-16,-3-33-1 0,3 33 0 0,0 0-5 15,-28-16-3-15,28 16-4 0,-27 11-4 0,27-11 0 16,-34 37-3-16,15-7 3 0,1 7-5 0,0 7 5 15,4 3-7-15,0-1-6 0,5 5 15 16,0-5-32-16,8 1 10 0,-1-6-33 16,13 8-28-16,-10-19-18 0,28 19-61 0,-29-49-86 15,35 43-282-15,2-17 35 0,-37-26 373 0</inkml:trace>
  <inkml:trace contextRef="#ctx0" brushRef="#br2" timeOffset="46025.5246">3803 7309 934 0,'0'0'89'0,"0"0"-21"0,0 0-17 16,5 37-3-16,-5-37-14 0,2 39-10 15,-4-13-17-15,-2 9 0 0,-1 2 14 16,-2 7-16-16,-2 2 15 0,0 0-29 0,1 3 8 15,-1 1-8-15,0-1 7 0,0 0 6 0,0-3-8 16,0 0 6-16,2 1-9 0,-2-6 1 0,6-2-14 16,-6-9-6-16,9-6-19 0,0-24-15 0,0 34-35 15,0-34-39-15,0 0-55 0,0 0-196 0,0 0 64 16,37-16 321-16</inkml:trace>
  <inkml:trace contextRef="#ctx0" brushRef="#br2" timeOffset="46181.7735">3634 7691 1299 0,'0'0'84'0,"-33"34"-37"0,33-34-17 15,-6 26-13-15,6-26-4 0,0 0-9 0,16 28-3 16,-16-28-3-16,27 7 2 0,-27-7-1 0,50-8 0 16,-19-7 0-16,7-9-23 0,9-4-25 0,-4-18-48 15,21 16-83-15,-20-30-89 0,13 0-200 0,8 21 68 16,-24-26 401-16</inkml:trace>
  <inkml:trace contextRef="#ctx0" brushRef="#br2" timeOffset="46509.9109">4330 7112 667 0,'0'0'271'0,"-33"33"-128"16,-1-19-31-16,16 18-13 0,-12-7-26 0,13 12-9 16,-10-6-20-16,8 12-1 0,-6-5-14 0,5 8 3 15,-1-4-11-15,3 2 6 0,2-7 13 0,6 6-32 16,-3-10 24-16,5 2-32 0,2-3 5 0,3-2 3 15,1-4-5-15,0-1 3 0,2-25-5 16,2 39 3-16,-2-39-4 0,9 30 1 0,-9-30-1 16,0 0 0-16,0 0 0 0,26 23 0 0,-26-23 0 15,0 0 2-15,29-6-1 0,-29 6 0 0,26-17 1 16,-26 17-1-16,32-30 2 0,-32 30-2 0,32-41 2 16,-32 41-3-16,28-45 3 0,-28 45-4 0,27-36 5 15,-27 36-3-15,21-30 1 16,-21 30 0-16,0 0 0 0,0 0-2 0,0 0 1 15,27-3-1-15,-27 3-1 0,0 0 0 0,16 39-7 16,-16-39-4-16,10 58-14 0,-10-25-11 0,6 11-14 16,-12-10-2-16,10 8-12 0,-9-14-2 0,13 14-22 15,-8-42-21-15,16 59-45 0,-16-59-54 0,25 12-193 16,7 9-10-16,-32-21 350 0</inkml:trace>
  <inkml:trace contextRef="#ctx0" brushRef="#br2" timeOffset="46853.67">4483 7848 939 0,'0'0'224'0,"-25"33"-203"16,25-33-20-16,0 0 0 0,18 27 1 0,-18-27 7 15,33 2 11-15,-6-4 4 0,-1-9 4 0,10 1-7 16,-2-8-8-16,1 2-6 0,0-7 1 0,-3 2-2 15,-3-2 4-15,-3 0-2 0,-26 23 15 0,43-38-1 16,-43 38 4-16,24-36-4 0,-24 36 1 0,6-24 5 16,-6 24 9-16,0 0-3 0,-21-30-7 15,21 30-13-15,-31-11-8 0,31 11-4 16,-44-1-2-16,16 8 0 0,-2 5 2 0,1 6 10 16,-4 1 5-16,6 9 11 0,-3 2-2 0,3 5-1 15,3 0-15-15,4 2 0 0,6-3-12 0,5-1 4 16,6-6-6-16,4 1 0 0,-1-28-10 0,20 40-5 15,-20-40-18-15,34 23-21 0,-1-10-36 0,-33-13-71 16,69-13-170-16,-24-2-188 0,-5-10 41 16,19 18 482-16</inkml:trace>
  <inkml:trace contextRef="#ctx0" brushRef="#br2" timeOffset="47806.8629">5604 7411 534 0,'0'0'171'0,"0"0"-131"0,0 0-6 16,-7-24-3-16,7 24 4 0,0 0 13 0,0 0 13 15,0 0 7-15,0 0 13 0,0 0-11 0,2 35-5 16,-2-35-17-16,-6 51-2 0,-1-23 12 16,4 13-33-16,-8-6 31 0,9 11-31 0,-8-8 9 15,8 8 8-15,-5-4-17 0,3 2 2 0,-1-5-14 16,1-2 0-16,1-2-9 0,3-1 2 0,0-6-7 16,2-2 3-16,-2-26-4 0,7 36 2 0,-7-36-2 15,0 0 1-15,0 0-1 0,0 0 1 0,26 19 0 16,-26-19 1-16,0 0 2 0,23-39-2 15,-12 9 4-15,1-10-7 0,2-2 3 0,1-6-8 16,1-3 7-16,-2-2-7 0,-2 4 12 16,-3-1-8-16,-2 3-11 0,-3 1 29 0,-3-3-28 15,-1-1 30-15,-1-2-9 0,2 1-7 0,3 1 8 16,3 6-10-16,2 11 5 0,1 5-5 0,-10 28 4 16,20-29-3-16,-20 29 2 0,0 0 0 0,25-10 1 15,-25 10 1-15,0 0 2 0,33 19 2 16,-33-19 1-16,25 27 0 0,-25-27-5 0,25 33 2 15,-25-33-5-15,21 41 3 0,-21-41-3 0,16 47 3 16,-11-24-4-16,1 3 3 0,-6-26-4 0,3 46 5 16,-3-46-5-16,-9 46 4 0,1-23-2 0,8-23 2 15,-29 46 14-15,29-46-33 0,-42 42 28 16,17-23-38-16,25-19 5 0,-48 30-14 0,48-30-25 16,-41 18-29-16,41-18-55 0,-30 3-69 15,30-3-228-15,0 0-18 0,0 0 241 0</inkml:trace>
  <inkml:trace contextRef="#ctx0" brushRef="#br2" timeOffset="48635.0217">6126 7610 667 0,'0'0'96'0,"-26"13"-16"0,26-13 26 0,-30 12-11 15,5-9 10-15,25-3-12 0,-36 34-17 0,21-8-9 16,-10-10-10-16,11 14-3 0,-11-5-8 0,12 8 4 16,-4-6-13-16,8 6 0 0,-2-8-13 15,8 1-3-15,3-26-13 0,-2 41-1 0,2-41-6 16,12 33 0-16,-12-33-2 0,0 0 1 0,41 30-1 16,-41-30-1-16,48-3 3 0,-22-5-2 0,6-4 2 15,-2-5-1-15,2-5 1 0,0 0-2 16,-5-1 2-16,1-2 0 0,-3-1 3 0,-2-1-3 0,-2 2 4 15,-5-1-8-15,-4 1 5 0,-1 1-3 16,-4-1 3-16,-7 25-3 0,5-42 4 16,-5 42-4-16,-1-39 2 0,1 39-5 0,-6-35 2 15,6 35-4-15,0 0-15 0,-10-25 21 0,10 25 0 16,0 0 2-16,0 0 17 0,0 0-17 0,0 0-2 16,0 0 0-16,0 0 0 0,-11 28 2 0,11-28 0 15,-2 30 4-15,2-30-2 0,0 34 1 0,0-34-5 16,6 28 1-16,-6-28-2 0,0 0 3 15,21 32-3-15,-21-32 2 0,0 0-2 0,37 17 0 16,-37-17 0-16,39-2 0 0,-39 2 2 0,50-15-2 16,-24 4 2-16,1 1-2 0,-2-5 2 0,-25 15-2 15,44-24 3-15,-44 24-3 0,30-23 3 16,-30 23-1-16,0 0 1 0,0 0 0 0,0 0 2 16,0 0 3-16,0 0 2 0,0 0 1 0,0 0-1 15,0 0-2-15,0 0-4 0,0 0-2 16,0 0-3-16,0 0-1 0,-5 33 0 0,-4-8 3 15,0 3-2-15,0 4 5 0,2-2-5 0,0 0 4 16,3-4-3-16,4-26 2 0,-1 44-3 0,1-44 3 16,7 34-4-16,-7-34 3 0,0 0-1 0,23 28-1 15,-23-28 1-15,0 0 1 0,39 0-1 0,-39 0 1 16,37-20 1-16,-12 1-1 0,-25 19 4 0,47-47-2 16,-24 17 6-16,1 1-2 0,-3-1 6 15,-5 2-4-15,-2 0 2 0,-14 28-6 16,19-44 0-16,-19 44-2 0,13-35 2 0,-13 35-1 15,0 0 1-15,0 0-1 0,0 0-1 0,0 0 0 16,0 0-1-16,0 0-2 0,0 0-4 0,0 0-1 16,0 0-3-16,-11 28 4 0,11-28-1 0,-3 41 5 15,3-41 0-15,-2 40 2 0,2-40-4 16,5 34 3-16,-5-34-2 0,13 26 2 0,-13-26-2 16,0 0 2-16,24 18-2 0,-24-18 1 0,0 0 0 15,36 1 1-15,-36-1 1 0,28-12 0 0,-28 12 1 16,30-28-2-16,-30 28 1 0,29-34-1 0,-29 34 1 15,24-40-2-15,-24 40 3 0,16-46-4 0,-16 46-3 16,11-48-13-16,-11 48-15 0,5-49-14 16,-5 49-66-16,4-47-12 0,-4 47-99 15,5-48-94-15,-8 18-167 0,3 30 25 0,1-46 460 16</inkml:trace>
  <inkml:trace contextRef="#ctx0" brushRef="#br2" timeOffset="49291.2887">7327 7684 1167 0,'-32'7'76'0,"32"-7"-38"0,0 0 0 15,0 0-4-15,0 0-5 0,0 0-7 0,0 0-2 16,0 0-1-16,0 0 4 0,0 0 2 15,36-12-2-15,-36 12-6 0,39-28-2 0,-39 28-9 16,40-32-1-16,-40 32-5 0,39-30 3 0,-39 30 13 16,30-23-13-16,-30 23 17 0,0 0-33 0,0 0 27 15,0 0-17-15,22-23 23 0,-22 23-1 0,0 0-5 16,0 0-3-16,0 0-3 0,-22-24-1 0,22 24-2 16,0 0 0-16,-33-13-2 0,33 13 0 0,-30-1-3 15,30 1 0-15,-32 7 1 16,32-7 0-16,-37 17 3 0,37-17 20 0,-38 34-31 15,38-34 32-15,-31 45-31 0,15-18 10 0,1 3 3 16,3-4-5-16,3 1 2 0,6-3-4 0,3-24 2 16,3 44-3-16,-3-44 2 0,20 30-4 0,-20-30 3 15,33 14-1-15,-33-14 1 0,46 2 1 0,-19-9-1 16,3-2 0-16,0-3-1 0,0-2 2 0,0 0-3 16,-3-2 4-16,-1 2-2 0,-1 1 1 15,-25 13-1-15,43-19 2 0,-43 19-3 0,25-9 2 16,-25 9-1-16,0 0-1 0,0 0 1 0,0 0-2 15,0 0 3-15,0 0-1 0,0 0 1 16,1 36-1-16,-1-36 0 0,-7 42-13 0,7-42-22 16,-14 51-1-16,14-51 6 0,-11 49 7 0,11-49 27 15,-10 42-6-15,10-42 4 0,-5 34-4 16,5-34 2-16,0 0 0 0,5 25 0 0,-5-25-1 16,0 0 2-16,0 0 6 0,0 0 5 0,0 0 8 15,33-36-1-15,-33 36-2 0,24-45-4 0,-14 15 3 16,4 5-2-16,-3-7 7 0,1-1-7 0,-3-1 4 15,4 3-5-15,-5-1 4 0,1 4-3 0,0 0 1 16,0 1-6-16,-9 27-17 0,18-44 24 0,-18 44-32 16,17-23 28-16,-17 23-12 0,0 0-8 15,0 0-14-15,29-17-16 0,-29 17-45 16,26-14-78-16,19 21-208 0,-21-22-224 0,6-7 69 16,4 18 524-16,-34 4-61 0,55-25 61 0,-20 24 0 15</inkml:trace>
  <inkml:trace contextRef="#ctx0" brushRef="#br2" timeOffset="51291.3629">1495 8859 815 0,'11'-25'108'0,"-11"25"-45"0,0 0-14 15,-25-21-9-15,25 21-7 0,0 0-12 0,-30 0-13 16,30 0-2-16,-29 14 2 0,29-14 6 0,-30 28 11 15,30-28 9-15,-33 44 10 0,33-44-2 0,-34 55 2 16,34-55-9-16,-27 53 0 0,13-28-10 16,9 1-1-16,0-1-9 0,3-1-2 0,2-24-9 15,2 46 2-15,-2-46-6 0,12 42 2 16,-12-42-2-16,27 30 1 0,-27-30-1 0,39 14 2 16,-15-14-1-16,3-1 2 0,3-6-1 0,0-6-1 15,2-1 2-15,0-5-4 0,0-4 5 0,0-2-4 16,-6-3 5-16,1 2-5 0,-8-3 3 0,-1 3-4 15,-4 0 5-15,-3-3-4 0,-6 3 4 16,-5 26-3-16,4-46 4 0,-4 46-3 0,-11-33 2 16,11 33-2-16,-23-25 2 0,23 25-1 0,-28-14 2 15,28 14-3-15,-32-4 0 0,32 4-1 0,-29 4 0 16,29-4-1-16,0 0 0 0,-24 11 0 0,24-11-2 16,0 0 1-16,0 0-3 0,0 0 2 0,-2 26 0 15,2-26-1-15,0 0 1 0,26 16 0 16,-26-16 0-16,36 2 2 0,-36-2-1 15,48-6 2-15,-22 1-1 0,3-2-1 0,-1 0 1 16,0-2-1-16,1 2 2 0,-3 0-1 0,1-2 2 16,-2 2-2-16,-25 7 2 0,46-12 4 0,-46 12 4 15,35-9 2-15,-35 9 4 0,0 0-1 0,27-3 2 16,-27 3 0-16,0 0-1 0,0 0-3 0,0 0-3 16,0 0-3-16,0 0-3 0,0 0-1 15,0 0-2-15,8 28 1 0,-8-28-2 0,4 31 1 16,-4-31-2-16,0 44 4 0,0-21-4 0,0 5 5 15,0-28-2-15,-2 41 3 0,2-41-3 16,7 30 1-16,-7-30-3 0,0 0 1 0,0 0 0 16,27 26 1-16,-27-26 0 0,0 0 3 0,33-5 5 15,-33 5 0-15,38-25 2 0,-38 25-3 0,46-49 1 16,-21 16-7-16,1-4 3 0,1 1-6 16,-1 3 4-16,1 3-5 0,-4 2 4 0,-23 28-3 15,37-37 3-15,-37 37-3 0,0 0 2 0,27-23-1 16,-27 23 1-16,0 0 1 0,0 0-1 0,7 26 2 15,-7-26-3-15,5 46 2 0,-5-14-5 0,-2 3 5 16,-1 6-5-16,-3 1 4 0,3-3-4 0,-1-6 4 16,2-6-5-16,2-27-6 0,8 35-11 0,-8-35-8 15,0 0-18-15,35 12-14 16,-7-10-26-16,-8-27-38 0,28 16-63 0,-24-43-109 16,19 4-203-16,15 4 39 0,-19-30 454 0</inkml:trace>
  <inkml:trace contextRef="#ctx0" brushRef="#br2" timeOffset="51447.5778">2864 8431 945 0,'-25'51'63'16,"8"4"-60"-16,1 1-4 0,1 4-9 0,3-6 6 16,1 3 8-16,3-1-10 0,0-5 7 15,7 4-47-15,-5-11-91 0,13 3-5 0,-5-10-32 16,5-10-86-16,22 15 25 0,-29-42 235 0</inkml:trace>
  <inkml:trace contextRef="#ctx0" brushRef="#br2" timeOffset="52119.5083">2549 8656 1379 0,'0'0'67'0,"-29"9"-36"0,29-9-21 0,0 0-9 15,0 0-2-15,0 0 1 0,32 23-2 0,-7-19 0 16,7-4 0-16,3-6 0 0,8-2 1 16,1-5-15-16,8 3-17 0,-10-12-28 0,15 12-26 15,-17-13-18-15,19 16-13 0,-18-18-5 0,10 18-11 16,-12-10 18-16,0 10 1 0,-9 1 32 0,-2 3 25 16,-28 3 22-16,38 2 20 0,-38-2 12 15,0 0 4-15,0 0 2 0,23 30 10 0,-23-30 8 16,-7 31 20-16,7-31 13 0,-15 37 24 0,8-12 16 15,7-25 18-15,-16 51-5 0,16-51-19 0,-16 55 7 16,16-55-6-16,-12 47-5 0,12-47 3 0,-9 41-28 16,9-41-25-16,-3 40-7 0,3-40 0 0,0 48 2 15,0-48-2-15,1 38 3 0,-1-38-15 16,2 25-6-16,-2-25-7 0,0 0-1 16,0 0-2-16,11 25 1 0,-11-25 0 0,0 0-1 15,0 0 0-15,0 0 0 0,0 0 3 0,12-32-1 16,-12 32 2-16,13-44-2 0,-8 12 3 0,0 2-4 15,2-5 5-15,-3 7-5 0,-1-2 8 0,1 2 1 16,-4-2 9-16,2 2-1 0,-4-2 6 0,5 2-10 16,-1-1-2-16,2 3-8 0,-4 26 2 0,12-42-6 15,-12 42 4-15,16-30-3 0,-16 30 1 16,0 0-1-16,32-20 0 0,-32 20 0 0,0 0 0 16,37 9 2-16,-37-9-1 0,37 16 1 0,-37-16-2 15,41 18 3-15,-41-18-1 0,36 26 1 16,-36-26-2-16,28 28 1 0,-28-28-3 0,16 25 3 15,-16-25-3-15,7 28 1 0,-7-28-3 0,-5 30 2 16,5-30-3-16,-18 35 3 0,18-35-3 16,-37 41 3-16,37-41-1 0,-46 44 3 0,21-23 0 15,25-21 2-15,-48 40-3 0,23-18 3 0,25-22-4 16,-42 38 4-16,42-38-1 0,-41 41 4 0,41-41 1 16,-35 28 4-16,35-28-2 0,-27 23-2 0,27-23-3 15,-20 26-1-15,20-26-2 0,-15 37 2 0,15-37-3 16,-13 51 3-16,4-14-6 0,2 6 7 0,0 6-8 15,-2 4-16-15,2 3 13 0,-3 2-44 16,4 6-4-16,-10-20-47 0,25 17-80 16,-27-36-103-16,20 0-229 0,14 1 55 0,-16-26 459 15</inkml:trace>
  <inkml:trace contextRef="#ctx0" brushRef="#br2" timeOffset="52513.3138">3776 8633 1056 0,'0'0'338'16,"0"0"-289"-16,0 0-19 0,0 0 9 0,-19 30-2 16,19-30 2-16,-4 29-14 0,4-29-9 15,-5 31-12-15,5-31 1 0,-2 34-1 0,2-34 7 16,-2 35 2-16,2-35 4 0,0 37-6 0,0-37 0 15,4 35-8-15,-4-35 1 0,0 0-4 0,19 30 2 16,-19-30-2-16,0 0 2 0,34 4 1 0,-34-4 1 16,34-16 3-16,-34 16 1 0,40-39 1 0,-17 16-4 0,0-5 1 15,0-4-4-15,-1 4 4 0,-3 0-5 0,-1 2 6 16,-18 26-2-16,23-39 3 16,-23 39 1-16,0 0 1 0,19-27-3 0,-19 27 0 15,0 0-2-15,0 0-2 0,0 0-1 0,0 0-4 16,0 0 2-16,-3 41-3 0,3-16 2 0,-2 4-5 15,-2 1 1-15,3-3-11 0,-1-1-1 0,5 4-37 16,-3-30 0-16,9 44-3 0,-9-44-3 0,22 27 16 16,-22-27-14-16,39 12-33 0,-39-12-52 15,56-16-69-15,-31-5-124 0,7-16-118 0,23 19 238 16</inkml:trace>
  <inkml:trace contextRef="#ctx0" brushRef="#br2" timeOffset="52685.1945">4612 8265 1140 0,'-23'43'77'0,"11"15"-21"0,-8 0-5 0,6 7-43 16,-4-2 17-16,4 1-32 0,2-6 5 0,5-3 8 16,0-10-11-16,3-2-28 0,13 8-85 0,-16-27-12 15,23 20-132-15,-9-7-189 0,-7-37 97 0,14 30 354 16</inkml:trace>
  <inkml:trace contextRef="#ctx0" brushRef="#br2" timeOffset="52857.0784">4419 8528 1746 0,'0'0'75'0,"0"0"-29"15,-21 33-19-15,21-33-7 0,0 0-9 16,12 30-1-16,-12-30-9 0,0 0 0 0,39 21-2 15,-39-21-2-15,52 0-14 0,-22-10-30 0,16 8-68 16,-20-30-98-16,45 34-142 0,-9-25-224 0,4-9 36 16,15 17 480-16</inkml:trace>
  <inkml:trace contextRef="#ctx0" brushRef="#br2" timeOffset="53388.342">5705 8633 1015 0,'-30'-28'200'0,"30"28"-131"16,0 0-12-16,-25-3-5 0,25 3-5 0,-25-6-6 16,25 6-9-16,-28 4-5 0,28-4-5 0,-32 9 0 15,32-9-2-15,-32 17 5 0,32-17-2 0,-32 25 3 16,32-25-5-16,-32 35 0 0,32-35-7 0,-25 44-1 15,25-44-8-15,-14 41 0 0,14-41-5 0,-1 42 2 16,1-42-2-16,12 30 2 16,-12-30-2-16,0 0 3 0,39 30-3 0,-39-30 2 15,39 11 0-15,-39-11-1 0,41-2 1 0,-41 2-1 16,44-13 1-16,-44 13-2 0,46-26 1 0,-46 26-1 16,44-35 2-16,-44 35-2 0,36-41 3 0,-36 41-3 15,19-40 4-15,-19 40-3 0,7-39 3 0,-7 39-1 16,-5-30 1-16,5 30-3 0,-16-30 2 0,16 30-5 15,-20-28-1-15,20 28-7 0,0 0-5 16,-31-35-12-16,31 35-12 0,0 0-16 0,0 0-20 16,0 0-23-16,0 0-26 0,0 0-22 0,0 0-51 15,0 0-55-15,0 0-196 0,53 17 140 0,-53-17 308 16</inkml:trace>
  <inkml:trace contextRef="#ctx0" brushRef="#br2" timeOffset="53638.4324">6408 8213 1150 0,'0'0'176'0,"-28"-9"-145"0,28 9-8 0,-41-6 1 16,41 6-2-16,-43 9-9 0,43-9 2 15,-49 27 4-15,49-27 10 0,-48 45 3 16,30-11 1-16,-3-1-13 0,9 6 1 0,-4 7 6 15,5 3-31-15,2-3 27 0,4 3-30 0,5-5 8 16,2 2 5-16,3-2-9 0,2-2 4 0,2-3-19 16,-4-7-11-16,16 15-95 0,-21-47-20 0,22 62 2 15,-22-62-46-15,14 35 0 0,-14-35-159 0,0 0-63 16,19 41 349-16</inkml:trace>
  <inkml:trace contextRef="#ctx0" brushRef="#br2" timeOffset="53810.2247">6082 8663 1241 0,'0'0'148'16,"-32"-31"-32"-16,32 31-17 0,0 0-17 16,0 0-15-16,-26-20-17 0,26 20-10 15,0 0-17-15,0 0-11 0,0 0-9 0,0 0-3 16,24 11-1-16,-24-11 2 0,45 0-4 0,-13-4-8 16,8-3-13-16,1-7-27 0,14 11-67 0,-20-34-120 15,24 23-373-15,-10 0 47 0,-6-11 304 0</inkml:trace>
  <inkml:trace contextRef="#ctx0" brushRef="#br2" timeOffset="54216.5063">7324 8320 1324 0,'-8'-32'63'0,"8"32"-25"0,0 0 1 16,-7-28-1-16,7 28 4 0,0 0-3 0,0 0 1 16,0 0-7-16,0 0-11 0,0 0-10 0,0 0-9 15,-28 27 3-15,21-1 1 0,2 9 7 0,-2 2-4 16,1 12-15-16,-1 1 23 0,0 1-30 0,0-2 23 16,2-1-6-16,-1-2-9 0,1-6 5 15,2-1-10-15,-1-4-2 0,4-3-18 0,0-32-13 16,2 53-27-16,-2-53-23 0,10 35-56 0,-10-35-72 15,0 0-207-15,0 0-54 0,0 0 266 0</inkml:trace>
  <inkml:trace contextRef="#ctx0" brushRef="#br2" timeOffset="54388.3649">7162 8558 1351 0,'-10'31'194'0,"10"-31"-114"0,-30 20-22 16,30-20-23-16,0 0-12 0,0 0-14 0,-9 26-3 15,9-26-6-15,25 9 1 0,-25-9 0 0,47-9-2 16,-13-3 1-16,5-9-18 0,11 0-29 0,-8-23-40 16,25 24-124-16,-29-36-185 0,15 12-144 15,5 10 83-15,-19-29 457 0</inkml:trace>
  <inkml:trace contextRef="#ctx0" brushRef="#br2" timeOffset="54716.519">7773 8056 1339 0,'-5'37'130'0,"-20"-13"-56"16,15 13-3-16,-10-5-21 0,6 9-6 0,-5-6-15 15,4 5-1-15,1-3-8 0,4 2 5 0,-1-5-7 16,6 3-13-16,-2-4 25 0,3 0-29 0,0-4 23 16,3-1-12-16,1-28-6 0,0 44 2 0,0-44-6 15,3 37 2-15,-3-37-4 0,9 25 0 0,-9-25 0 16,0 0 0-16,0 0 0 0,28 14 0 15,-28-14 1-15,0 0-1 0,25-9 1 16,-25 9 1-16,0 0 0 0,29-32-1 0,-29 32 3 16,21-32-1-16,-21 32 2 0,21-38 1 0,-21 38 2 15,20-41-1-15,-20 41 1 0,15-25-2 0,-15 25-11 16,0 0 8-16,20-26-12 0,-20 26 9 0,0 0 9 16,0 0-11-16,0 0 11 0,18 35-12 0,-18-35-8 15,3 46-6-15,-1-12-15 0,-6-3-6 16,4 8-10-16,-5-7-10 0,12 6-39 0,-7-38-42 15,13 55-95-15,-13-55-117 0,0 0-173 0,23 33 98 16,-23-33 426-16</inkml:trace>
  <inkml:trace contextRef="#ctx0" brushRef="#br2" timeOffset="55060.2583">8032 8612 979 0,'-30'-3'176'0,"30"3"-83"0,0 0-15 0,7 35-10 16,-7-35-18-16,7 25-10 0,-7-25-19 0,12 23-8 16,-12-23-5-16,27 22 3 0,-27-22 1 0,39 11 5 15,-39-11-2-15,41-2 0 0,-41 2-2 16,40-10 0-16,-40 10 1 0,32-18 2 16,-32 18 3-16,0 0 1 0,30-35 1 0,-30 35-3 15,9-28-1-15,-9 28-4 0,0-32 2 0,0 32 1 16,-5-30 2-16,5 30-2 0,-12-30-3 0,12 30-4 15,0 0-3-15,-23-23-1 0,23 23 1 0,0 0 1 16,-29 7 0-16,29-7 1 0,-25 27-2 0,25-27 1 16,-23 42-2-16,15-16 4 0,-3 4-7 15,4 0 3-15,2-2-5 0,1-3 2 0,4-25-5 16,7 39-1-16,-7-39-12 0,18 25-7 0,-18-25-12 16,28 10-15-16,-3-5-37 0,-25-5-51 0,57-10-153 15,-26-6-278-15,3-5 29 0,14 8 375 0</inkml:trace>
  <inkml:trace contextRef="#ctx0" brushRef="#br2" timeOffset="55591.5227">8978 8114 1158 0,'0'0'69'0,"0"-28"-34"16,0 28 2-16,0 0 2 0,0 0 4 0,26-7-2 15,-26 7-11-15,0 0-1 0,4 45-6 16,-2-11-2-16,-8 6-11 0,1 6 4 0,-4 7-12 16,-1 3 5-16,-6 4 4 0,3 2-27 0,1 0 23 15,-1-6-32-15,6-1 0 0,-3-11-5 0,11 3-28 16,-8-19-21-16,22 16-41 0,-15-44-27 15,23 51-33-15,-23-51-23 0,33 20-87 0,6 1-53 16,-39-21 284-16</inkml:trace>
  <inkml:trace contextRef="#ctx0" brushRef="#br2" timeOffset="55950.9286">9399 8482 980 0,'0'0'203'0,"-49"-18"-78"16,49 18-21-16,-36 7-19 0,36-7-41 0,-39 23 4 15,39-23-26-15,-42 34 10 0,42-34 2 0,-43 39-9 16,43-39 0-16,-40 40-8 0,40-40 2 16,-32 41-5-16,32-41 3 0,-22 37-5 15,22-37 0-15,-10 29-4 0,10-29-1 0,0 0-3 16,7 30-1-16,-7-30-1 0,0 0 1 0,34 16 0 16,-34-16 2-16,42 0-1 0,-15-5 1 0,3-4-1 15,2-3-3-15,1-4 1 0,1-3-4 0,1-1 4 16,-3-1-2-16,-4 0 2 0,-28 21-1 15,39-35 2-15,-39 35-1 0,22-30 2 0,-22 30 0 16,12-28 2-16,-12 28-1 0,0 0 1 0,5-30-3 16,-5 30 0-16,0 0-2 0,0 0 0 0,0 0-1 15,0 0-1-15,0 0-2 0,-26-6-4 16,26 6-1-16,-11 25-4 0,11-25 2 0,-12 41-3 16,12-41 2-16,-9 49-7 0,9-49-4 0,-4 46-16 15,4-46-19-15,9 42-27 0,-9-42-24 16,22 37-54-16,-22-37-58 0,24 12-154 0,3-1-97 15,-27-11 181-15</inkml:trace>
  <inkml:trace contextRef="#ctx0" brushRef="#br2" timeOffset="56487.9282">9801 8482 1096 0,'-9'25'136'0,"9"-25"-77"16,0 0-28-16,-30 21 12 0,30-21-19 15,-23 32 22-15,18-8 3 0,5-24-6 0,-23 42-1 16,23-42-10-16,-18 41 1 0,18-41-7 0,-12 37-2 16,12-37-8-16,-5 25-4 0,5-25-4 0,0 0 1 15,0 0-4-15,0 0 0 0,0 0-2 16,0 0-1-16,0 0 0 0,0 0 0 0,23-2-1 16,-23 2-2-16,30-39 3 0,-11 16-4 0,-19 23 4 15,39-49-4-15,-39 49 4 0,34-42-3 0,-34 42 3 16,23-39-2-16,-23 39 3 0,16-28-4 0,-16 28 3 15,0 0 17-15,10-32-34 0,-10 32 36 0,0 0-35 16,0 0 15-16,0 0 2 0,0 0-2 16,0 0 1-16,0 0 0 0,0 0 0 15,0 0-20-15,0 0 33 0,0 0-33 0,0 0 33 16,2 26-14-16,-2-26-2 0,0 0 3 0,13 29 0 0,-13-29 1 16,0 0-1-16,21 26-1 0,-21-26-2 0,0 0 3 15,26 21-2-15,-26-21 2 0,27 7 0 0,-27-7 2 16,26-2 1-16,-26 2 0 0,27-7 1 0,-27 7 0 15,28-14 3-15,-28 14 2 0,0 0 4 16,34-30-1-16,-34 30 0 0,19-24-2 0,-19 24-17 16,16-29 25-16,-16 29-30 0,13-29 27 0,-13 29-14 15,0 0-1-15,7-25 0 0,-7 25-1 0,0 0 1 16,0 0-2-16,0 0-2 0,0 0 0 0,0 0-4 16,0 30-15-16,0-30 23 0,-5 44-31 0,3-18 21 15,2-26-18-15,-9 51-10 0,9-51-9 0,-2 48-14 16,2-48-14-16,9 39-23 0,-9-39-27 15,20 26-54-15,-20-26-45 0,0 0-117 16,44 21-85-16,-44-21 192 0,32-2 232 0</inkml:trace>
  <inkml:trace contextRef="#ctx0" brushRef="#br2" timeOffset="57044.4922">10318 8535 1083 0,'0'0'134'0,"0"0"-68"16,0 0-21-16,0 0-16 0,0 0-8 15,0 0 2-15,0 0 6 0,0 28 4 0,0-28 8 16,2 32-10-16,-2-32-7 0,-2 42 4 0,2-14 2 16,0-28-2-16,-5 48 9 0,5-48-20 0,-9 44-3 15,9-44-4-15,-7 39 3 0,7-39-3 0,-5 33 6 16,5-33-5-16,0 0 1 0,0 0-2 16,-7 26-1-16,7-26-2 0,0 0-4 0,0 0-2 15,0 0-3 1,0 0 0-16,10-28-1 0,-10 28-1 0,18-40-2 15,-18 40 2-15,23-50-2 0,-12 24 6 16,-1 0-2-16,-1-3 4 0,2 3-4 0,-2 1 3 16,1-1-3-16,-10 26 4 0,22-44-5 0,-22 44 5 15,19-34-3-15,-19 34-15 0,0 0 33 0,21-30-33 16,-21 30 32-16,0 0-17 0,0 0 0 16,0 0 0-16,29 0-16 0,-29 0 16 0,0 0-18 15,26 11 31-15,-26-11-18 0,25 4 14 0,-25-4-16 16,0 0 4-16,32 7 1 0,-32-7 3 0,0 0-1 15,26 15 0-15,-26-15 2 0,0 0-1 0,25 27 2 16,-25-27-2-16,0 0 2 0,9 28-1 0,-9-28 2 16,-3 26-2-16,3-26 2 0,-18 30-3 15,18-30 3-15,-30 34-3 0,30-34 3 0,-37 39-2 0,37-39 4 16,-39 42-1-16,39-42 4 0,-38 37-2 16,38-37 1-16,-33 37-4 0,33-37 1 0,-27 32-2 15,27-32-1-15,0 0-2 0,-25 29 1 0,25-29-1 16,0 0 1-16,0 0-2 0,0 0 2 0,0 0-1 15,-17 25 0-15,17-25 0 0,0 0 1 0,0 0 1 16,0 28 0-16,0-28-1 0,-4 30 2 16,4-30-3-16,-7 39 3 0,7-39-4 0,-14 51 4 15,5-23-5-15,0 2 3 0,-1 2-8 0,-3-4-3 16,4 6-24-16,9-34-27 0,-9 49-61 0,9-49-118 16,0 0-305-16,0 0 0 0,0 0 321 0</inkml:trace>
  <inkml:trace contextRef="#ctx0" brushRef="#br2" timeOffset="57847.1777">10871 8792 1855 0,'0'0'113'16,"0"0"-66"-16,0 0-16 0,-37 5-30 15,37-5-1-15,0 0 0 0,-36 0-5 16,36 0-24-16,0 0-27 0,-24 7-39 0,24-7-97 15,0 0-441-15,-13-26 23 0,13 26 184 0</inkml:trace>
  <inkml:trace contextRef="#ctx0" brushRef="#br3" timeOffset="1.01882E6">18706 7392 1132 0,'0'0'23'16,"25"-35"-17"-16,-25 35-6 0,9-27 3 15,-9 27 11-15,0 0 18 0,19-26 9 0,-19 26 6 0,0 0-7 16,0 0-9-16,0 0-2 0,0 0 3 0,0 0 3 16,7-25-1-16,-7 25-1 0,0 0-2 0,0 0-7 15,0 0-6-15,0 0-5 0,0 0-4 16,-26 32 8-16,26-32 3 0,-23 32 6 0,23-32-2 16,-25 44-1-16,25-44-7 0,-20 49-1 0,20-49-8 15,-12 47 1-15,10-20-7 0,4-1 3 0,2 1 14 16,-1-3-31-16,4 3 31 0,0-3-33 15,-7-24 14-15,20 46 2 0,-20-46-4 0,26 37 4 0,-26-37-2 16,38 25 1-16,-38-25 1 0,46 5 1 0,-16-10 1 16,5-8-2-16,8-6 2 0,1-4-3 0,6-7 2 15,4-7 11-15,3-3-30 0,3-2 21 0,6-3-43 16,-8 1-2-16,6 6-14 0,-14-12-24 0,10 17-24 16,-25-15-46-16,20 24-64 0,-30-8-186 0,0-8-41 15,8 25 154-15</inkml:trace>
  <inkml:trace contextRef="#ctx0" brushRef="#br3" timeOffset="1.01909E6">19181 7378 1656 0,'-25'47'62'16,"-7"4"-44"-16,9 6-18 0,0-1 20 0,9 0-22 15,0 1 29-15,1-1-12 0,3-3-11 0,1-2 4 16,2 4-12-16,1-4 8 0,6-5-9 0,2-2 7 15,7-9-7-15,2-7 1 0,8-3-17 0,-19-25-13 16,55 30-28-16,-27-34-37 0,27 18-78 16,-23-35-152-16,21 7-176 0,8 2 24 0,-17-31 394 15</inkml:trace>
  <inkml:trace contextRef="#ctx0" brushRef="#br3" timeOffset="1.01917E6">19721 7721 1394 0,'-35'25'215'0,"-3"-13"-198"0,8 2-15 0,4-3-4 16,26-11 2-16,-25 10-12 0,25-10-24 0,0 0-55 15,0 0-53-15,0 0-68 0,0 0-70 16,12-31-163-16,22 31 68 0,-22-32 351 0</inkml:trace>
  <inkml:trace contextRef="#ctx0" brushRef="#br3" timeOffset="1.01962E6">20428 7267 1256 0,'-39'9'125'0,"0"-15"-66"0,10 15-3 0,-11-9-2 16,8 12-1-16,-9-6-6 0,7 11-8 0,-5-3-10 15,6 9 1-15,-4-2-4 0,8 4 3 0,1-4-7 16,7 4-3-16,21-25-9 0,-30 44-3 0,30-44-7 16,-8 42 2-16,8-42-3 0,18 30-11 0,-18-30 32 15,37 28-30-15,-10-21 33 0,8-5-19 0,6-5-20 16,7-6 18-16,3-5-16 0,2-6 32 0,0-6-9 15,1-4 9-15,-5-5-6 0,1-2-4 0,-2 0 7 16,-6-5-6-16,-6 3 2 0,-6-2-6 16,-9 8 5-16,-2 3-2 0,-8 3 6 0,-11 27-2 15,12-38 3-15,-12 38-3 0,0 0 0 0,0 0-12 16,0 0 0-16,0 0 0 0,0 0 0 0,0 0 0 16,-37 49 0-16,18 0 0 0,-6 15 0 0,-5 8 0 15,-6 7 0-15,-3 2 0 0,-3 4 0 0,3-2 0 16,4-6 0-16,4-5 0 0,10-8 0 15,5-12 0-15,13-6-26 0,1-16-42 0,20 2-47 16,-18-32-62-16,49 23-150 0,-22-32-248 0,8-12 49 16,10 1 294-16</inkml:trace>
  <inkml:trace contextRef="#ctx0" brushRef="#br3" timeOffset="1.03268E6">19234 1171 865 0,'0'0'242'16,"-27"-21"-176"-16,27 21 4 0,0 0-19 0,-26-26 10 16,26 26-29-16,0 0 2 0,-37-21-16 0,37 21-10 15,-32-8-3-15,32 8-4 0,-36 4-2 0,36-4 2 16,-42 21 15-16,17-5-14 0,0 9 20 0,4 3-32 15,-2 4 16-15,5 8-13 0,-1 6 9 0,3 5 7 16,3 5-8-16,3 1 12 0,3 2-8 16,3 0 9-16,4-7-11 0,4-4 5 15,3-11-10-15,5-5 5 0,-12-32-4 0,32 42 2 0,-32-42-2 16,41 23 3-16,-15-20-2 0,3-4 1 0,1-10 3 16,0-7-1-16,5-8 7 0,1-4-3 15,3-9 5-15,0-8-10 0,-2-10 6 0,0-1-12 16,-3-3 10-16,-2-3-11 0,-6 4 10 0,-5 0-9 15,-6 6 10-15,-7 5 14 0,-8 5-16 16,2 8 40-16,-12 1-25 0,2 9 12 0,-7-4-2 16,15 30-12-16,-36-39-3 0,36 39-7 0,-41-19-3 15,41 19-5-15,-46 0-1 0,46 0 0 0,-46 15-4 16,21-2-1-16,25-13-20 0,-47 33-22 0,36-5-45 16,11-28-70-16,-7 32-158 0,7-32-221 0,0 0 69 15,30 27 387-15</inkml:trace>
  <inkml:trace contextRef="#ctx0" brushRef="#br3" timeOffset="1.03286E6">19673 1432 1751 0,'-12'26'36'15,"12"-26"-24"-15,-29 13-8 0,29-13-4 0,0 0-1 16,0 0 0-16,0 0-6 0,0 0-14 0,0 0-26 15,0 0-36-15,0 0-39 0,0 0-73 0,2-48-88 16,3 20-226-16,-5 28 53 0,27-60 379 0</inkml:trace>
  <inkml:trace contextRef="#ctx0" brushRef="#br3" timeOffset="1.03311E6">20291 884 845 0,'-26'11'288'0,"26"-11"-207"0,0 0-26 0,-27 24 3 15,27-24 3-15,-23 25 1 0,23-25-17 16,-26 44-10-16,11-16-3 0,6 14 6 0,-5-1 17 16,7 15-27-16,-7-1 19 0,3 8-33 15,-3 1 0-15,5 1 8 0,-3 0-16 0,3 2 4 16,0-9-11-16,4-5 6 0,5-9-9 0,2-9 1 15,5-5-22-15,-7-30-16 0,26 39-34 0,-26-39-33 16,43 19-73-16,-43-19-83 0,39-35-237 16,-2 21 20-16,-16-35 365 0</inkml:trace>
  <inkml:trace contextRef="#ctx0" brushRef="#br3" timeOffset="1.03336E6">20862 667 1583 0,'0'0'38'15,"-4"43"-33"-15,2-15-6 0,2 11 20 0,-5 5 7 16,1 10 13-16,-10 3-10 0,4 8 2 0,-6 2-2 16,0 5-27-16,0-2 25 0,0 6-29 0,0-7 2 15,2-4 9-15,0-7-13 0,3-2 8 0,0-6-8 16,4-8-3-16,4 2-23 0,-3-17-24 15,15 8-56-15,-9-35-90 0,0 0-312 0,0 0-35 16,0 0 178-16</inkml:trace>
  <inkml:trace contextRef="#ctx1" brushRef="#br3">11682 17517 0,'0'0'0,"0"0"0,0 0 0,0 0 0,0 0 0,0 0 15,0 0-15,0 0 0,0 0 0,0 0 32</inkml:trace>
  <inkml:trace contextRef="#ctx0" brushRef="#br3" timeOffset="1.06702E6">3718 9954 553 0,'0'0'93'0,"0"0"-66"0,10-26-13 15,-10 26-12-15,0 0 7 0,0 0 14 0,0 0 17 16,0 0 16-16,0 0 8 0,4-25 8 0,-4 25 1 16,0 0 1-16,0 0-4 0,0 0-10 0,0 0-13 15,0 0-12-15,0 0-8 0,0 0-7 0,0 0-3 16,0 0-1-16,0 0-2 0,0 0 2 0,0 0 0 16,0 0 1-16,0 0 0 0,0 0-4 0,0 0-5 15,0 0-2-15,0 0-2 0,0 0-5 0,5 39 6 16,2-9-5-16,0 14 6 0,0 2-4 15,-1 5 6-15,-3 7-9 0,-1 0 8 0,-4 0 8 16,1-1-27-16,-5 1 28 0,1-2-28 0,0-1 10 16,-1-2 10-16,1-8-8 0,0-2 10 0,1-10-5 15,4-7 4-15,0-26-5 0,2 32 2 0,-2-32-2 16,0 0 3-16,0 0 5 0,0 0 5 0,0 0 8 16,0 0 0-16,12-30-4 0,-8 4-9 0,-2-13-5 15,-1-3-10-15,3-4 7 0,-1-2-8 0,1 1 7 16,-2-1-5-16,-2 3-12 0,-2 1 28 0,-3-4-26 15,-2 0 26-15,-2-3-10 0,2-1-8 0,0 2 8 16,3 1-8-16,2 3 8 0,2 6-7 0,4 3 6 16,3 3-6-16,9 4 4 0,5 2-5 15,9 3 6-15,2 2-5 0,5 2 4 0,2 0-3 16,5 4 2-16,-1-1-1 0,5 2 1 0,-4 6-3 16,0 1 2-16,-1 0-2 0,-6 5 2 0,-3 4-1 15,-8 4-1-15,-26-4 0 0,34 18-1 0,-34-18 1 16,9 35 0-16,-15-11 6 0,-8 6-3 0,-7 7 5 15,-11 2-6-15,-5 3 6 0,-11 2-6 0,-3 0 7 16,-4 0-6-16,-5-5 8 0,3-2-7 0,2-3 5 16,4-10-6-16,5-4-2 0,10-4-15 0,3-15-24 15,33-1-52-15,-38-14-104 0,38 14-352 0,25-42-8 16,-12-4 307-16</inkml:trace>
  <inkml:trace contextRef="#ctx0" brushRef="#br3" timeOffset="1.06852E6">6404 4326 807 0,'0'0'134'0,"0"0"-107"15,0 0-20-15,0 0-7 0,0 0 17 0,0 0 19 16,0 0 18-16,0 0 9 0,0 0-7 0,0 0-8 15,0 0-9-15,0 0-1 0,0 0-7 16,-5 40 0-16,5-40-7 0,-12 56 3 0,-1-27-5 16,6 2 2-16,-3 3-11 0,2-1 2 0,-2-1-9 15,3 0 4-15,0-8-6 0,7-24 3 0,-9 44-5 16,9-44 2-16,-4 28-4 0,4-28 1 0,0 0-1 16,0 0-1-16,0 0 0 0,0 0-1 0,0 0 2 15,0 0 1-15,0 0 2 0,0 0 1 16,0 0 1-16,0 0-3 0,27-40 4 0,-22 12-7 15,2-4 6-15,0-3-7 0,0-6 7 16,-1-3-7-16,1 4 8 0,-2-6-8 0,-1 4 7 16,-3 1-5-16,1 1 6 0,-2 5-5 0,-2 3 7 15,2 2-7-15,0 7 6 0,0 23-6 0,-1-37 6 16,1 37 1-16,0 0 9 0,0 0-2 0,0 0-3 16,0 0-4-16,0 0-11 0,0 0-1 15,0 0 0-15,0 0 2 0,0 0 0 0,12 26 3 16,-12-26-2-16,16 30 3 0,-16-30-4 0,23 30 4 15,-23-30-4-15,28 25 3 0,-28-25-1 0,45 18 1 16,-15-11-1-16,3-4 1 0,3-6 1 16,3 3-1-16,3-9 1 0,-1 0 0 0,2-5 3 15,-3 0-3-15,-1-4 5 0,-2-1-4 0,-5-1 3 16,-2-1-3-16,-30 21 4 0,45-40-3 16,-45 40 4-16,32-35-3 0,-32 35 1 0,0 0-2 15,19-32 1-15,-19 32-1 0,0 0 1 0,0 0 1 16,0 0-3-16,0 0-2 0,0 0-4 0,-18 28-1 15,18-28-3-15,-24 51 4 0,9-16-5 0,1 2 6 16,2 6-9-16,-1-6 1 0,6 10-17 0,0-10-9 16,9 9-29-16,-6-18-21 0,22 14-67 15,-18-42-71-15,27 34-206 0,1-6-57 0,-28-28 296 16</inkml:trace>
  <inkml:trace contextRef="#ctx0" brushRef="#br3" timeOffset="1.06961E6">7680 4248 1118 0,'-29'-7'134'16,"1"9"-111"-16,-4-4 3 0,5 7 12 0,-4-5 10 16,31 0 7-16,-54 16-15 0,54-16-6 0,-49 28-9 15,49-28 0-15,-46 37-5 0,26-7 6 0,-3-5-2 16,6 7 6-16,-3-2-7 0,6 1 2 15,0-1-11-15,7-2-2 0,1-3-6 16,6-25-2-16,4 42-3 0,-4-42 1 0,21 27-4 16,-21-27 3-16,43 14-2 0,-17-11 1 0,4-6 1 15,2-4-2-15,4-4 2 0,1-5-1 0,4-5 2 16,-2-3-4-16,-1-5 5 0,-2 1-4 0,-2-2 3 16,-6 0-4-16,-2-1 5 0,-4 2-5 0,-5 1 4 15,-1 2-4-15,-16 26 5 0,15-41-2 16,-15 41 3-16,0-28-1 0,0 28 1 0,0 0-2 15,0 0-1-15,0 0-1 0,-34-19-1 0,34 19 0 16,0 0-1-16,-36 19 0 0,36-19 0 0,-23 32 2 16,23-32-2-16,-21 44 3 0,12-16-3 15,2-3 2-15,7-25-5 0,-2 44 4 0,2-44-6 16,11 37 1-16,-11-37-9 0,23 26-4 0,-23-26-12 16,37 16-5-16,-10-9-10 0,-27-7-6 15,58 0-8-15,-31-12-8 0,15 12-12 0,-13-16 5 16,11 9-3-16,-9-9-7 0,6 7 11 0,-12-10-13 15,6 8 11-15,-31 11 9 0,45-31 11 0,-45 31 11 16,32-27 18-16,-32 27 11 0,0 0 14 0,26-32 3 16,-26 32 6-16,0 0 21 0,0 0 25 0,0 0 14 15,0 0 8-15,0 0-12 0,-28-7-15 16,28 7-5-16,0 0-4 0,-30 46 1 0,30-46-12 16,-22 49-6-16,10-22-2 0,3 3 6 15,-3 3-7-15,1 2 6 0,1-3-8 0,4 2 2 16,-3-4-3-16,8 0 17 0,1-30-7 0,-4 45 7 15,4-45-6-15,0 29-7 0,0-29-7 0,0 0-1 16,0 0 0-16,0 0 0 0,0 0-2 0,0 0 12 16,0 0 10-16,34-36-3 0,-27 6 4 15,7-3-21-15,-2-8 0 0,3-1-10 0,-1 0 7 16,2-2-6-16,-4 3 8 0,2-1-7 0,-3 2 4 16,3 1-8-16,-2 4 5 0,-1 1-6 0,1 11 4 15,-12 23-5-15,20-35 2 0,-20 35-2 0,0 0 1 16,25-18-2-16,-25 18 0 0,0 0 2 15,26 4-1-15,-26-4 2 0,30 16-1 0,-30-16 0 16,39 19-2-16,-39-19 1 0,46 25-1 16,-46-25 2-16,50 19-2 0,-23-7 3 0,-1-3-3 15,2-2 0-15,-1 0-1 0,0-1 1 0,-1-5 0 16,-1 1 1-16,-25-2-2 0,46 2 1 0,-46-2 0 16,37-5 0-16,-37 5 1 0,0 0 0 0,27-9 4 15,-27 9 3-15,0 0 3 0,0 0 0 0,0 0 3 16,0 0-2-16,-29-16 2 0,29 16 3 15,-31 0 1-15,31 0 3 0,-41 12-2 0,16 2 1 16,-3 4-3-16,-2 7 3 0,-4 1-2 0,0 4 2 16,-1 5-4-16,1 0 3 0,-1 1-8 0,5 2 8 15,1-2-2-15,8-1-1 0,5-7-2 0,7-3-3 16,9-25-10-16,-3 35 2 0,3-35-3 0,16 26 1 16,-16-26 1-16,39 11 0 0,-13-11 1 0,6-5 2 15,5-9 0-15,6-8-2 0,1-6 3 16,2-5-5-16,0-2 4 0,-2-6-4 0,-1 1 5 15,-2-3-5-15,-6 3 6 0,-5 1-5 0,-5 0 3 16,-4 2-3-16,-7 9 4 0,-3 3-2 16,-11 25 3-16,7-37-2 0,-7 37 2 0,0 0-2 15,-16-26 0-15,16 26-2 0,0 0-2 0,-32 9-1 16,32-9-1-16,-30 30 1 0,12-6-1 0,3 6 4 16,-1 4-3-16,1 3 4 0,3-2-4 15,1 4 2-15,6-6-10 0,2 1-3 0,6-3-16 16,1-4-5-16,10 1-21 0,-14-28-16 0,33 44-31 15,-33-44-22-15,48 34-52 0,-48-34-49 0,55 1-108 16,-14 5-140-16,-16-28 216 0,26 28 258 0</inkml:trace>
  <inkml:trace contextRef="#ctx0" brushRef="#br3" timeOffset="1.07016E6">9289 4292 1204 0,'-40'-5'148'0,"40"5"-103"0,-29 19-16 15,29-19 1-15,-28 32 8 0,17-4 6 0,11-28-5 16,-28 53 4-16,10-27-22 0,8 4 2 0,-3-3-5 16,6-1 4-16,7-26-2 0,-12 48-5 15,12-48-7-15,-4 38 0 0,4-38-3 0,4 23 1 16,-4-23-5-16,0 0 1 0,0 0-2 0,0 0 0 16,28 16 1-16,-28-16 0 15,25-16 1-15,-25 16 0 0,27-30 2 0,-27 30-4 0,28-45 3 16,-16 20-3-16,1-2 3 0,-3-1-3 0,-1 4 4 15,0-5-5-15,-2 0 4 0,2 2-4 0,0-1 3 16,-4 3-3-16,-5 25 3 0,11-38-2 16,-11 38 1-16,0 0 0 0,5-27 2 0,-5 27 0 15,0 0 2-15,0 0-1 0,0 0-2 0,0 0-1 16,0 0-1-16,0 0 3 0,0 32 0 0,0-32 5 16,4 31-2-16,-4-31 3 0,1 41-3 0,-1-41 2 15,6 41-3-15,-6-41 0 0,9 35-5 0,-9-35 2 16,14 26-3-16,-14-26 1 0,0 0 0 15,30 21-1-15,-30-21 0 0,25 7 2 0,-25-7-1 16,31-3 2-16,-31 3 1 0,32-14 1 16,-32 14 4-16,38-32-2 0,-38 32 1 0,37-40-5 15,-37 40 1-15,28-45-3 0,-28 45 2 0,23-44-2 16,-23 44 2-16,18-37-1 0,-18 37 2 0,16-31-2 16,-16 31 1-16,16-25-3 0,-16 25 2 0,0 0-2 15,0 0 2-15,0 0-1 0,25-21 0 16,-25 21-1-16,0 0 0 0,0 0 1 0,0 0 0 15,1 33 2-15,-1-33-1 0,0 39 1 0,0-14-4 16,-3 3 4-16,-1 2-6 0,1 0 1 0,-1-2-9 16,2-2-2-16,4 1-13 0,-2-27-2 0,13 46-16 15,-13-46-15-15,28 37-30 0,-28-37-24 0,53 23-61 16,-53-23-75-16,67-29-231 0,-14 26-4 16,-15-25 360-16</inkml:trace>
  <inkml:trace contextRef="#ctx0" brushRef="#br3" timeOffset="1.07054E6">10271 4211 1417 0,'-25'0'62'0,"25"0"-23"0,-25-7 11 16,25 7 5-16,0 0-3 0,-28-12-7 0,28 12-9 16,0 0-4-16,-25 1-5 0,25-1-6 0,0 0-6 15,-28 13-3-15,28-13-1 0,-29 26-1 16,29-26 5-16,-35 44-4 0,15-16 5 0,1 2-5 15,1 9 6-15,0-5-6 0,4 1-1 0,2-5-4 16,3-6-1-16,9-24-4 0,-2 34 1 0,2-34-4 16,0 0 2-16,25 21-1 0,-25-21 1 15,32 0 0-15,-32 0 0 0,49-21 3 0,-18 1-3 16,0-8 3-16,5-2-4 0,-2-8 4 0,1 1-5 16,-1-2 5-16,-6 4-4 0,0 3 3 0,-6 4-2 15,-22 28 2-15,35-41-3 0,-35 41 2 0,0 0 0 16,25-23 2-16,-25 23 0 0,0 0 0 0,0 0-2 15,0 0-3-15,-18 36-1 0,7-10-4 16,-3 4-1-16,0 5-8 0,-2 0-2 16,7 2-14-16,-1-8-6 0,10 8-18 0,0-37-15 15,9 54-38-15,-9-54-37 0,23 44-71 0,-23-44-84 16,0 0-194-16,42 32 33 0,-42-32 435 0</inkml:trace>
  <inkml:trace contextRef="#ctx0" brushRef="#br3" timeOffset="1.07074E6">10687 4525 1411 0,'0'0'191'0,"0"0"-121"0,0 0-8 0,0 0-34 16,-18 26-11-16,18-26-3 0,0 0-5 0,-32 35-4 15,32-35 0-15,-17 39-16 0,17-39 1 0,-13 53-29 16,13-53-41-16,-9 65-108 0,-16-32-311 16,22-4-73-16,6 2 160 0</inkml:trace>
  <inkml:trace contextRef="#ctx0" brushRef="#br3" timeOffset="1.07113E6">11165 3963 664 0,'14'-34'181'0,"-7"3"-156"0,4 1-3 16,-2-4-12-16,0 8 18 0,-2-1 5 16,-7 27 32-16,3-30 25 0,-3 30 19 15,0 0 1-15,0 0-15 0,0 0-29 0,0 0-24 16,0 0-19-16,-9 41-1 0,0-13 1 0,4 16-7 16,-7 2 33-16,6 12-31 0,-4-2 20 0,3 6-16 15,1-2-18-15,1-2 5 0,2 0-13 0,3 0 9 16,0-5-10-16,1-7 4 0,5-4-12 0,-1-8-2 15,7 1-29-15,-12-35-16 0,23 47-17 16,-23-47-15-16,31 29-36 0,-31-29-73 0,28-2-88 16,-2 0-192-16,-20-26 123 0,26 23 358 0</inkml:trace>
  <inkml:trace contextRef="#ctx0" brushRef="#br3" timeOffset="1.07132E6">11092 3732 1591 0,'-24'-4'112'16,"24"4"-61"-16,0 0-35 0,0 0-11 0,0 0-1 16,0 0 2-16,35 0 5 0,-10 0-2 0,3-5-2 15,8 0-5-15,3-2-2 0,1-2-5 0,5 2-8 16,-3-5-14-16,4 8-24 0,-9-12-24 0,13 20-35 16,-20-22-51-16,23 32-70 0,-53-14-163 0,48-3-70 15,-11 24 182-15</inkml:trace>
  <inkml:trace contextRef="#ctx0" brushRef="#br3" timeOffset="1.07152E6">11103 4220 1341 0,'0'0'66'0,"-43"32"-47"0,43-32-7 15,0 0-2-15,0 0-2 0,0 0-5 0,0 0-4 16,0 0 1-16,36 19 0 0,-8-24 1 0,8-6-1 15,6-1-12-15,4-8-18 0,7 10-25 0,-8-17-34 16,13 20-31-16,-15-17-31 0,15 17-56 16,-14-6-77-16,-12-15-98 0,27 35 254 0</inkml:trace>
  <inkml:trace contextRef="#ctx0" brushRef="#br3" timeOffset="1.07186E6">11806 4051 914 0,'-28'17'225'0,"28"-17"-124"0,0 0-28 0,-29 36-17 16,29-36 0-16,-17 30-4 0,17-30-11 0,-18 33 6 16,18-33-23-16,-16 37-3 0,16-37 0 15,-14 46 1-15,14-46-5 0,-11 51 1 0,4-26-7 16,5 3 3-16,-3-2-5 0,5-26 3 16,-2 42-11-16,2-42 1 0,-1 30-3 0,1-30 2 15,0 0-3-15,0 0 1 0,0 0-1 0,0 0 1 16,0 0 2-16,0 0 5 0,0 0 4 0,30-14 0 15,-25-10 1-15,2-5-4 0,0-4 1 16,2-2-4-16,-4 0 6 0,2 1-5 0,-5 1 7 16,2 1-6-16,-4 2 6 0,1 0-5 0,-1 0 3 15,2 4-5-15,-2 26 2 0,9-43-6 0,-9 43 2 16,14-28-4-16,-14 28 1 0,0 0-1 0,25-14 0 16,-25 14 0-16,25 2 0 0,-25-2 0 0,32 12-1 15,-32-12-1-15,39 21-6 0,-39-21-7 16,49 18-13-16,-49-18-14 0,57 21-30 15,-57-21-38-15,66 18-83 0,-66-18-120 0,49-18-225 16,-6 23 63-16,-43-5 426 0</inkml:trace>
  <inkml:trace contextRef="#ctx0" brushRef="#br3" timeOffset="1.07221E6">12208 4079 1173 0,'0'0'238'15,"-23"25"-198"-15,23-25-15 0,0 0 6 0,0 0 7 16,0 0 6-16,44 10 2 0,-44-10-5 16,52-14-9-16,-20 4-9 0,5-5-12 0,4 1-1 15,1-1-6-15,1-3 2 0,-1 4-6 0,-3-2 2 16,-4 4-3-16,-3 1 3 0,-5-1-1 16,-27 12 2-16,41-20-1 0,-41 20 4 0,0 0 5 15,24-28-18-15,-24 28 33 0,0 0-36 0,-28-28 26 16,28 28-15-16,-48-14-2 0,16 12 0 0,1 4 2 15,-5-2-1-15,1 7-14 0,1 0 16 0,0 9-13 16,1 0 32-16,1 1-14 0,0 6 15 0,4 4-13 16,3-1-4-16,4 0 4 0,3 3-7 0,5 1 2 15,8 0-6-15,3-4 3 0,8-3-5 16,-6-23 3-16,26 42-5 0,-26-42 1 16,45 30-7-16,-17-23-5 0,7 0-13 0,1-10-19 15,12 6-35-15,-15-20-44 0,29 22-81 0,-33-32-143 16,17 6-169-16,10 11 72 0,-24-31 449 0</inkml:trace>
  <inkml:trace contextRef="#ctx0" brushRef="#br3" timeOffset="1.07269E6">12855 3864 1609 0,'-38'9'74'16,"38"-9"-42"-16,-53 39 34 0,36-13-33 0,17-26 22 15,-41 53-22-15,21-25-12 0,10 2 6 16,-1-4-11-16,8-1-1 0,3-25-6 0,7 39-6 15,-7-39-3-15,24 26 0 0,-24-26-1 16,39 11 1-16,-14-8 0 0,2-6 0 0,5-2 0 16,-1-4 0-16,1-7 2 0,-2 0-3 0,1-3 3 15,-5-2-3-15,-1-1 2 0,0 0-2 0,-4-3 3 16,-3 0-4-16,-1 1 3 0,-1-1-2 0,0-2-13 16,-16 27 21-16,23-47-25 0,-23 47 21 0,13-34-13 15,-13 34 1-15,0 0 1 0,0 0 3 0,0 0 1 16,0 0-3-16,0 0-2 15,0 0 0-15,0 0-1 0,-25 52-6 0,7-10 29 0,-5 7-22 16,-2 7 23-16,-5 4-9 0,-2 9-9 16,-1 5 9-16,-1 3-9 0,-1 5 9 0,-1 0-9 15,1-2 11-15,-2-5-10 0,3-3-4 0,2-3 19 16,4-5-22-16,1-10 20 0,6-6-7 0,1-10-7 16,6-8 5-16,14-30-2 0,-14 32 1 0,14-32-1 15,0 0 0-15,0 0 5 0,0 0 2 16,0 0 2-16,11-47-2 0,-2 11-1 0,-1-8-5 15,5-5-11-15,1-4 23 0,0-3-17 0,0-1 23 16,1 1-4-16,0 0-8 0,-2-1 4 0,3-1-10 16,3-3 5-16,1 1-10 0,6 0 8 0,3 5-8 15,1 9 3-15,-4 8-9 0,1 8-3 0,-6 2-13 16,4 10-6-16,-25 18-15 16,50-25-22-16,-50 25-40 0,60-10-63 0,-60 10-95 15,58-34-257-15,-21 38 28 0,-12-20 293 0</inkml:trace>
  <inkml:trace contextRef="#ctx0" brushRef="#br3" timeOffset="1.07305E6">13614 3832 1217 0,'-35'-21'187'16,"35"21"-86"-16,-41-7-22 0,41 7-13 0,-44 0-18 15,44 0-6-15,-55 14-2 0,28 0-2 0,-4-1 0 16,4 8-17-16,-3 0 27 0,5 9-29 15,-1 0 23-15,4 2-14 0,3-2-11 0,5-4-1 16,3 2-16-16,4-3 0 0,7-25 0 0,0 40 0 16,0-40 0-16,14 32 0 0,-14-32 0 15,27 19 0-15,-27-19 0 0,42 4 0 0,-13-11 0 16,4-4 0-16,3-5 0 0,-1-6 0 0,0-5 0 16,-1-1 0-16,0-2 0 0,-1-3 0 0,-1 1 0 15,0 0 0-15,-4 0 0 0,-5 2 0 0,-1 2 0 16,-22 28 0-16,30-40 0 0,-30 40 0 0,0 0 0 15,19-27 0-15,-19 27 0 0,0 0 0 16,0 0 0-16,0 0 0 0,-10 23 0 16,10-23 0-16,-20 50 0 0,3-15 0 0,-1 4-1 15,0-2-38-15,2 5 2 0,0-12-38 0,16 14-58 16,0-44-94-16,-2 40-297 0,2-40-52 0,9 34 142 16</inkml:trace>
  <inkml:trace contextRef="#ctx0" brushRef="#br3" timeOffset="1.07379E6">15097 4334 769 0,'0'0'80'0,"0"0"-26"0,0 0 0 15,28 30 7-15,-28-30 15 0,0 0 13 0,0 0 4 16,0 0-9-16,0 0-25 0,0 0-27 0,0 0-18 15,-32-23-6-15,32 23-2 0,-28-30-4 0,28 30 1 16,-41-40-5-16,16 15 2 0,-5 1-3 16,0-6 6-16,0 2 1 0,-4-6 8 15,2 1-5-15,-3-8 13 0,3 1-7 0,-3-8 13 16,3 0 10-16,-4-8-30 0,5 7 26 0,-3-8-31 16,6 6 11-16,-1-3 6 0,4 8-11 0,1-2 6 15,4 6-6-15,4 2 6 0,6 8-5 0,3 0 5 16,1 6-8-16,6-1 2 0,6 4-5 0,-6 23 1 15,23-44-2-15,-23 44 5 0,47-37-1 16,-15 22 6-16,0 1-2 0,0 5 1 0,-2 3-4 16,-3 6-3-16,-3 6 0 0,-24-6-2 0,38 21 3 15,-38-21-2-15,21 39 5 0,-18-11-5 0,-3 5 5 16,-7 8-8-16,-5 1 6 0,-9 9-7 16,-4 0 6-16,-9-2-7 0,-1 6 8 0,-4 0-7 15,-2-2 12-15,-1-2-3 0,3 3-3 0,2-4 29 16,5 1-23-16,0-6 26 0,7-4-14 15,4-1-9-15,7-8 1 0,5 0-9 0,5-8-1 0,4-24-5 16,14 36 1-16,-14-36-2 0,41 23 2 0,-7-18-1 16,6-5 1-16,10-7-3 0,8-9-12 0,12-5-19 15,0-13-23-15,15 6-43 0,-16-32-98 0,32 7-336 16,-21 1-61-16,-6-6 148 0</inkml:trace>
  <inkml:trace contextRef="#ctx1" brushRef="#br3" timeOffset="18657.3721">22630 11108 0,'0'0'0,"0"0"0,0 0 0,0 0 0,0 0 0,0 0 0,0 0 0,0 0 0</inkml:trace>
  <inkml:trace contextRef="#ctx0" brushRef="#br3" timeOffset="1.08542E6">15727 3528 995 0,'0'0'274'15,"0"0"-239"-15,0 0-6 0,-26 9-2 0,26-9 0 16,0 0 3-16,0 0 5 0,0 0 2 0,0 0-3 16,0 0-2-16,33-29-6 0,-33 29-5 0,36-26-7 15,-36 26-2-15,44-23-6 0,-44 23 0 0,43-16-3 16,-43 16 1-16,37-7-1 0,-37 7-1 0,30 11 2 16,-30-11 6-16,26 30 8 0,-26-30 1 0,18 56 6 15,-16-19-10-15,-4 9 0 0,-5 1-9 0,-4 10 7 16,-5-1-8-16,-3 0-6 0,-4-5 26 0,0 6-28 15,-4-11 25-15,1-4-15 0,3-7-6 0,2-7 3 16,21-28-3-16,-29 32 0 0,29-32-1 16,0 0 0-16,0 0-4 0,0 0-8 0,0 0-14 15,-32-30-25-15,32 30-24 0,-17-58-31 0,18 33-35 16,-24-33-28-16,27 32-106 0,-22-13-208 0,-5-10 50 16,23 49 370-16</inkml:trace>
  <inkml:trace contextRef="#ctx0" brushRef="#br3" timeOffset="1.08567E6">15251 3552 1536 0,'0'0'66'0,"0"0"-36"0,0 0-9 16,0 0 8-16,0 0 12 0,0 0 7 0,0 0-4 16,0 0-12-16,28 29-9 0,-28-29-5 0,48 0-5 15,-14-8-3-15,6 1-3 0,8-5-5 0,9-4-3 16,5-3-3-16,5-6-13 0,8-1-8 0,-1-9-21 15,6 10-16-15,-10-14-23 0,15 18-12 0,-19-14-9 16,14 24-14-16,-22-19-43 0,15 30-63 0,-24-5-156 16,-6-7-55-16,12 29 289 0</inkml:trace>
  <inkml:trace contextRef="#ctx0" brushRef="#br3" timeOffset="1.08611E6">16579 3709 655 0,'0'0'168'16,"-25"-17"-44"-16,25 17-8 0,-33-18-4 0,4 4-8 15,29 14-9-15,-47-7-18 0,47 7-9 0,-54 3-7 16,30 4-7-16,-10-3-9 0,7 5-5 0,-5-2-10 15,8 7-4-15,-3 0-7 0,27-14-4 0,-48 40-6 16,27-15 1-16,2 3-4 0,-1 4 5 0,1 1 18 16,3 3-29-16,0-3 23 0,7-1-30 15,4-4 7-15,5-28 3 0,3 40-4 0,-3-40 2 16,20 29-1-16,-20-29 0 0,31 17 0 0,-31-17 1 16,43 4 0-16,-18-8 1 0,3-5 1 0,2-3-2 15,2-2 1-15,0-7-1 0,2-2 3 0,1-3-5 16,-1-8-17-16,-1-1 26 0,1-2-26 0,-2 3 26 15,0-1-8-15,-4 4-6 0,-3 1 2 0,-2 0-3 16,-23 30 6-16,34-43-2 0,-34 43 2 0,0 0 0 16,23-24 0-16,-23 24 1 0,0 0-1 0,0 0 0 15,0 0-1-15,-20 33 1 0,6-8-2 0,-4 3 4 16,-1 9-5-16,-4 2 6 0,0-1-5 16,-2-1-10-16,5 2 22 0,1-9-36 0,8 4 16 15,11-34-34-15,-9 49-17 0,9-49-10 0,13 33-9 16,-13-33-4-16,39 18-25 0,-39-18-27 0,64-2-61 15,-34-12-82-15,3-10-153 0,28 20 128 0,-30-33 305 16</inkml:trace>
  <inkml:trace contextRef="#ctx0" brushRef="#br3" timeOffset="1.08663E6">17149 3716 1118 0,'-24'-21'139'15,"24"21"-66"-15,-27 12-16 0,27-12 4 0,-34 25-3 16,34-25-5-16,-39 46-14 0,18-16-2 0,-5 1-9 15,4 6-10-15,-1-1 30 0,6 1-34 0,-3-4 24 16,6-1-16-16,0-2-11 0,5-6 2 0,9-24-4 16,-11 39-5-16,11-39-4 0,0 0 1 15,4 27-1-15,-4-27 1 0,0 0-1 0,0 0 2 16,32-9 4-16,-32 9 0 0,30-35 2 0,-12 10-4 16,1-5 1-16,2-4-5 0,1-1-16 15,-3 0 29-15,-1-2-26 0,-1 2 27 0,-4 1-5 16,-1 3-6-16,-3 1 5 0,2 2-5 0,-11 28 3 15,14-37-3-15,-14 37 5 0,0 0 3 16,0 0 4-16,0 0 1 0,0 0-1 0,0 0-5 16,0 0-5-16,0 0-3 0,0 0-3 0,0 0 1 15,0 0 0-15,-5 29 0 0,5-29-1 0,-6 39 3 16,6-39-4-16,6 30 2 0,-6-30-1 0,19 25 0 16,-19-25 1-16,30 14-1 0,-30-14 1 0,44 2 0 15,-15-6 0-15,3-3 3 0,3-3 0 0,6-3-1 16,0-1 2-16,-1 0-4 0,-3 2 1 15,-5-4-1-15,-2 4 1 0,-5-3-1 0,-25 15 2 16,36-24-3-16,-36 24 3 0,0 0-2 16,24-27 1-16,-24 27-1 0,0 0-2 0,0 0 0 15,0 0-3-15,0 0-2 0,0 0-3 0,0 0-2 16,0 0-3-16,0 0 3 0,-31 25-1 0,31-25 5 16,-23 49-2-16,8-17 4 0,5 0-9 0,-4 5 2 15,3-2 11-15,0 0-33 0,4-1 24 16,0-4-34-16,7-2 8 0,0-28-2 0,7 39-10 15,-7-39-10-15,25 24-20 0,-25-24-20 0,41 7-27 16,-41-7-19-16,58-17-49 0,-29-1-94 0,-1-14-119 16,25 20 155-16,-26-30 252 0</inkml:trace>
  <inkml:trace contextRef="#ctx0" brushRef="#br3" timeOffset="1.08685E6">17971 3709 1142 0,'0'0'222'0,"0"0"-95"0,0 0-30 0,0 0-16 16,0 0-18-16,-33-2-26 0,33 2-15 0,0 0-13 15,-29 44-3-15,19-17-4 0,1 3 2 0,0 8-5 16,0 3-6-16,2 3 26 0,-2-2-27 0,2-1 28 16,2-1-17-16,1-1-6 0,2-5 3 0,4-1-17 15,-2-10-3-15,5 3-6 0,-5-26-7 16,18 36-12-16,-18-36-14 0,0 0-21 0,27 3-17 16,-27-3-32-16,28-25-52 0,0 2-196 0,-1-1-72 15,-16-24 128-15</inkml:trace>
  <inkml:trace contextRef="#ctx0" brushRef="#br3" timeOffset="1.08708E6">17893 3477 1424 0,'-25'8'61'0,"25"-8"-46"0,-16 27-10 0,16-27 3 16,0 0-2-16,16 32 1 0,-16-32-7 0,34 17-2 15,-7-8-19-15,-27-9-25 0,62 11-54 0,-62-11-59 16,69 7-76-16,-43-7-110 0,3-4-58 0,20 23 189 15</inkml:trace>
  <inkml:trace contextRef="#ctx0" brushRef="#br3" timeOffset="1.08732E6">18292 3774 1222 0,'0'0'54'0,"0"0"-16"15,0 0 14-15,0 0 23 0,0 0 5 0,37 11-9 16,-37-11-4-16,25-2-16 0,-25 2-13 15,30-5-4-15,-30 5-13 0,37-14-11 0,-37 14-2 16,41-21-4-16,-41 21 3 0,44-32-7 0,-17 13 2 16,1-6-3-16,0 0 3 0,-1 1-3 0,-6-1 3 15,-21 25-3-15,32-42 5 0,-32 42-4 0,18-43 4 16,-18 43-1-16,3-31 5 0,-3 31 3 16,0 0 3-16,-23-30 0 0,23 30-1 0,-37-7-3 15,9 10 1-15,-1 8 1 0,-4 3 1 16,-3 7 4-16,1 5-2 0,-1 6 3 0,-1 2-4 15,2 8 4-15,3-2-6 0,5 4-11 0,4-1-1 16,7-5 0-16,9-4 0 0,7-4 0 0,0-30 0 16,25 46 0-16,0-25 0 0,9-5-15 0,10 1-10 15,0-13-37-15,20 8-45 0,-15-28-68 0,40 36-254 16,-20-24-148-16,0-1 16 0,6 14 466 16</inkml:trace>
  <inkml:trace contextRef="#ctx0" brushRef="#br3" timeOffset="1.08786E6">5436 10134 1029 0,'0'0'65'0,"-32"0"-2"15,32 0-3-15,0 0-10 0,-25 9-1 0,25-9-8 16,0 0-9-16,0 0-5 0,0 0-6 0,0 0-11 16,0 0-7-16,0 0-2 0,0 0 3 15,0 0 10-15,0 0 4 0,28-30 3 16,1 18-6-16,1-6-5 0,3 0-8 0,6 1 0 15,-1-1-8-15,2 2-9 0,-4-1-20 0,6 11-25 16,-15-17-44-16,12 31-64 0,-39-8-127 0,0 0-176 16,42-8 89-16,-42 8 382 0</inkml:trace>
  <inkml:trace contextRef="#ctx0" brushRef="#br3" timeOffset="1.08808E6">5259 10382 1524 0,'0'0'66'15,"0"0"-37"-15,0 0-22 0,0 0-2 0,0 0 4 16,24-8 9-16,5-1-1 0,4-2-2 16,10-3-7-16,3 2-22 0,5-2 30 0,6 0-33 15,1 0 22-15,6 3-48 0,-11-14-43 16,18 25-86-16,-30-33-122 0,10 15-225 0,11 11 6 16,-16-21 453-16</inkml:trace>
  <inkml:trace contextRef="#ctx0" brushRef="#br3" timeOffset="1.08846E6">6408 9666 1182 0,'0'0'75'0,"0"0"-23"16,-30-27-5-16,30 27-4 0,0 0 6 0,0 0-1 15,12-30-8-15,-12 30-8 0,0 0-7 16,29-9-3-16,-29 9-1 0,0 0 3 0,31 16-1 16,-31-16 2-16,23 35-7 0,-12-10 2 0,-2 7-9 15,0 5 2-15,-2 5-5 0,0 6 8 0,-2 1-7 16,1 4 7-16,-5-4-10 0,3 2 3 0,1-2-9 16,1-8 7-16,1 0-7 0,1-10 3 0,5-1-4 15,-1-5 3-15,-12-25-3 0,29 37-13 0,-29-37 14 16,37 17-13-16,-37-17 15 15,41-1 2-15,-41 1 4 0,46-23 17 0,-22-4-7 16,5-4 12-16,-3-13-12 0,1-6-11 0,-1-3 3 16,-3-1-10-16,0-3 7 0,-5 1-8 0,-4 0 6 15,-1-1-7-15,-4 3 4 0,-2 1-12 0,2 4-5 16,-2-4-18-16,1 9-11 0,-4-7-31 0,12 19-23 16,-16-16-34-16,30 36-99 0,-32-25-138 15,2 37-148-15,43-17 92 0,-43 17 425 0</inkml:trace>
  <inkml:trace contextRef="#ctx0" brushRef="#br3" timeOffset="1.08872E6">8060 9791 1236 0,'0'0'96'0,"-24"-13"-18"16,24 13-26-16,0 0-13 0,-32-30-2 0,32 30-7 16,0 0-4-16,-36-16-1 0,36 16-4 0,-39-1-4 15,39 1-7-15,-48 17-3 0,20 1-6 16,-4 8 2-16,-5 6-5 0,0 7 5 16,-6 8-7-16,1 3 7 0,-4 6-9 0,-2 2 5 15,2 6-15-15,0-6 3 0,9 2-3 0,-1-13-42 16,19 1 11-16,-8-18-55 0,27 8-37 0,0-38-81 15,-5 34-48-15,5-34-95 0,0 0-51 0,44-7 400 16</inkml:trace>
  <inkml:trace contextRef="#ctx0" brushRef="#br3" timeOffset="1.08896E6">7637 9924 1072 0,'-11'-28'264'16,"11"28"-112"-16,0 0-34 0,0 0-24 0,0 0-25 15,0 0-22-15,0 0-17 0,-17 32-1 0,17-32-4 16,7 37-1-16,-7-37-7 0,19 46-6 15,-19-46-7-15,37 40-1 0,-10-19-5 16,1-3-3-16,8-2-13 0,-1-7-15 0,11 3-27 16,-5-16-36-16,21 20-57 0,-21-28-43 0,40 31-67 15,-24-8-275-15,8-20 77 0,26 20 328 0</inkml:trace>
  <inkml:trace contextRef="#ctx0" brushRef="#br3" timeOffset="1.08919E6">9057 9736 1311 0,'-33'-21'114'0,"33"21"-82"0,-7-27 4 0,7 27 0 16,0 0 2-16,0 0-6 0,0 0-5 0,0 0 1 15,0 0 1-15,14 25 4 0,-16 0-10 0,0 15-4 16,-1 3-12-16,-4 6 1 0,-2 4-10 0,-2 3 8 16,-1 2-11-16,-2 0 7 0,3 2-9 0,0-2 9 15,6-3 9-15,2-2-26 0,3-6 11 0,0-6-46 16,8 1-2-16,-6-17-29 16,21 12-64-16,-23-37-59 0,32 30-85 0,-32-30-199 15,30-6 50-15,7 12 425 0</inkml:trace>
  <inkml:trace contextRef="#ctx0" brushRef="#br3" timeOffset="1.08943E6">8801 9685 1598 0,'-59'9'162'16,"59"-9"-114"-16,0 0-27 0,0 0-9 0,0 0 2 15,0 0 5-15,0 0 4 0,52 19 3 0,-19-21-6 16,8-3-4-16,9 0-4 0,4-4-6 15,3 0-2-15,7-1-7 0,-4-1-11 0,-3 0-14 16,1 6-16-16,-6-5-19 0,6 15-23 16,-16-14-26-16,13 28-36 0,-55-19-56 0,69 25-126 15,-42 0-165-15,-27-25 42 0,23 58 453 0</inkml:trace>
  <inkml:trace contextRef="#ctx0" brushRef="#br3" timeOffset="1.08966E6">8634 10486 1649 0,'-34'9'175'0,"34"-9"-139"0,0 0-24 16,0 0-11-16,27 21 4 0,7-26 3 0,10-7 4 15,7-6 1-15,11-3-3 0,7-4-4 0,8-1-4 16,4-4-21-16,2 5-28 0,-12-12-71 0,21 35-216 16,-19-20-280-16,-8 4 28 0,-6 14 376 0</inkml:trace>
  <inkml:trace contextRef="#ctx0" brushRef="#br3" timeOffset="1.09035E6">3900 11349 1147 0,'0'0'96'0,"0"0"-30"16,0 0-10-16,0 0 0 0,0 0-2 0,0 0-10 15,0 0-10-15,0 0-8 0,0 0-3 0,0 0-3 16,-25-10-1-16,25 10-3 16,0 0 2-16,-12 33-3 0,12-8 3 0,-4 7-5 15,6 6 6-15,-2 3-10 0,4 3 8 0,-3 3-10 16,1 1 2-16,2 1-7 0,-1-1 4 0,1-6-7 16,1-3 5-16,-1-6-4 0,1-3 4 0,-5-30-2 15,11 42 5-15,-11-42-1 0,0 0-1 0,0 0-1 16,0 0-3-16,0 0 0 0,0 0 3 0,0 0 2 15,30-12 1-15,-23-16 2 0,0-7-7 16,2-8 3-16,1-2-8 0,1-3 6 0,0-1-6 16,-2 0 7-16,-1 1-7 0,-1 0 6 0,-1-1-7 15,-1 0 8-15,0-1-8 0,1 1 7 0,-1 0 5 16,0 3-24-16,2 6 25 0,1 6-26 16,-1 9 15-16,-7 25 2 0,16-30-1 0,-16 30 1 15,0 0 0-15,0 0 1 0,31-7-1 0,-31 7 0 16,29 16 1-16,-29-16-1 0,35 23 2 15,-35-23-2-15,37 30 2 0,-37-30-2 0,36 39-9 16,-36-39 27-16,28 47-26 0,-17-22 28 0,-1 0-17 16,-4-2-2-16,-3 3 3 0,-3-26-4 0,-2 41 5 15,2-41-2-15,-17 40 3 0,17-40-3 0,-45 37 1 16,14-14-4-16,-3-5 2 0,-5-1-2 0,0-1 1 16,0-4-1-16,-2-3 2 0,8-2-3 15,3-5-2-15,5-2-6 0,25 0-11 16,-32-7-16-16,32 7-31 0,0 0-36 0,-13-39-48 15,44 44-88-15,-28-33-37 0,24 12-239 0,15 15 65 16,-21-28 423-16</inkml:trace>
  <inkml:trace contextRef="#ctx0" brushRef="#br3" timeOffset="1.09064E6">4984 11381 1326 0,'4'23'443'0,"-4"-23"-404"0,0 0-18 0,0 0-16 16,24-16-1-16,-24 16 3 0,50-28-3 0,-16 8 0 15,5-2-6-15,7-3-6 0,1-5-14 0,7 5-30 16,-5-3 8-16,6 14-44 0,-12-9 24 16,13 20-29-16,-20-18-46 0,24 24-169 0,-19-1-227 15,-15-7 61-15,6 26 451 0</inkml:trace>
  <inkml:trace contextRef="#ctx0" brushRef="#br3" timeOffset="1.09088E6">4966 11802 1749 0,'0'0'82'16,"0"0"-74"-16,37-16-11 0,-10-2 4 0,8-4-1 15,12-8 4-15,2-4-3 0,8-3 3 0,5 0-8 16,2 2-11-16,-1-4-36 0,10 18-57 0,-25-25-83 16,33 41-66-16,-37-32-100 0,22 12-155 0,14 22 162 15,-27-31 350-15</inkml:trace>
  <inkml:trace contextRef="#ctx0" brushRef="#br3" timeOffset="1.09216E6">6721 10994 911 0,'0'0'257'0,"0"0"-205"15,0 0-25-15,0 0-10 0,0 0 7 16,0 0 13-16,0 0 10 0,25-18 1 16,-25 18 0-16,0 0-4 0,0 0-11 0,0 0-7 15,0 0-6-15,-25 30 1 0,25-30 3 0,-26 37 7 16,26-37-2-16,-32 49 1 0,12-22-8 0,6 6-2 16,0-5-6-16,4 7-10 0,1-5 26 0,3 4-29 15,3-4 24-15,3-4-17 0,0-26-6 16,9 41 3-16,-9-41-6 0,26 24 2 0,-26-24-1 15,48 20 1-15,-13-19 1 0,4-6-1 0,9-7 1 16,5-7-3-16,6-6 2 0,3-7-8 0,3 2-1 16,1-7-2-16,-1 4-40 0,-6-6 4 0,3 11-50 15,-16-14-3-15,12 20-33 0,-29-20-41 0,22 28-54 16,-31-16-148-16,-5-5-55 0,19 26 221 16</inkml:trace>
  <inkml:trace contextRef="#ctx0" brushRef="#br3" timeOffset="1.09236E6">7228 10928 1271 0,'-23'32'117'0,"-14"-11"-35"16,15 16-18-16,-6-7-11 0,12 14-1 0,-3-2-15 15,5 11-18-15,-1 0 14 0,5 5-33 0,-1 4 18 16,4-1-13-16,2-2-8 0,3-3 8 16,5-3-9-16,3-2 7 0,4-7-18 0,3-11-15 15,12 4-38-15,-25-37-36 0,56 48-69 16,-56-48-78-16,59 0-258 0,-15 9 22 0,-14-25 373 15</inkml:trace>
  <inkml:trace contextRef="#ctx0" brushRef="#br3" timeOffset="1.09258E6">7699 11376 1450 0,'-34'-9'237'0,"8"21"-170"15,-10-8-25-15,12 5-9 0,-1-8-10 0,25-1-7 16,-34 11-9-16,34-11-5 0,0 0-4 0,-26 5-8 15,26-5-12-15,0 0-11 0,0 0-16 0,0 0-14 16,37 0-17-16,-37 0-25 16,56 0-52-16,-56 0-60 0,71-16-178 0,-25 20-71 15,-14-15 189-15</inkml:trace>
  <inkml:trace contextRef="#ctx0" brushRef="#br3" timeOffset="1.09294E6">8453 11113 1181 0,'0'0'134'0,"-38"-35"-63"0,38 35 0 16,-50-18 2-16,50 18-3 0,-55-1-8 0,28 8-11 16,-8-4-8-16,3 11-2 0,-3-3-4 0,5 10-1 15,-8-2-7-15,5 8-2 0,1-3-8 16,4 5-12-16,3-3 22 0,5 1-27 0,6-3 19 15,14-24-17-15,-12 41-3 0,12-41 0 0,10 31-2 16,-10-31 2-16,30 22-1 0,-30-22 5 0,52 8-2 16,-17-8 2-16,2-1-1 0,6-6-2 0,3-6-1 15,2-1-1-15,3-5 2 0,-1-4-2 0,-1-2-12 16,-4-3 12-16,-3 2-12 0,-5-1 21 0,-5 2-5 16,-7 3 8-16,-25 22-5 0,39-41-1 15,-39 41-5-15,23-30-1 0,-23 30 0 16,0 0 0-16,0 0 0 0,0 0 0 0,0 0 0 15,0 0 0-15,0 0 0 0,0 0 0 0,-12 30 0 16,-4 0 0-16,-4 12 0 0,-3 4 0 0,-3 7 0 16,-5 2 0-16,-2 1 0 0,-1 0 0 0,-1 1 0 15,1-5-4-15,9-4-13 0,2-2 1 0,11-9-18 16,3-11-8-16,11 1-25 0,-2-27-32 16,16 26-40-16,-16-26-70 0,40 0-212 0,-13-7-123 15,3-14 90-15,22 12 454 0</inkml:trace>
  <inkml:trace contextRef="#ctx0" brushRef="#br3" timeOffset="1.09341E6">9785 11138 1050 0,'0'0'132'0,"0"0"-69"0,0 0 0 16,0 0 5-16,-9-25-7 0,9 25-11 16,0 0-21-16,0 0-16 0,-37 37-7 0,37-37 1 15,-44 48 20-15,19-16-30 0,-7 1 31 0,0 6-32 16,-5 3 6-16,0 2 4 0,-5 4-9 0,-1-4 7 15,-3 0-8-15,5-4 6 0,4-1-13 16,3-11-2-16,11 4-20 0,23-32-11 0,-26 37-30 16,26-37-46-16,0 0-36 0,0 0-35 0,0 0-21 15,7-28 15-15,-7 28 21 0,39-44 31 0,-20 12 52 16,8 4 52-16,0-4 76 0,-6-5 72 16,5 7 60-16,-3-2 30 0,-8-1 5 0,-15 33-29 0,17-51-1 15,-17 51-27-15,9-39-4 0,-9 39-18 16,0 0-15-16,0 0-14 0,0-33-17 15,0 33-12-15,0 0-20 0,0 0-11 0,0 0-18 16,0 0-8-16,0 0-8 0,0 0 0 0,0 0-2 16,7 33-2-16,-7-33-9 0,14 37-12 0,-14-37-19 15,30 37-19-15,-5-9-38 0,-25-28-33 0,57 48-71 16,-57-48-71-16,58 16-242 0,-17 12 46 0,-9-25 330 16</inkml:trace>
  <inkml:trace contextRef="#ctx0" brushRef="#br3" timeOffset="1.09382E6">10797 11073 1559 0,'-38'5'64'0,"-6"-10"-15"0,12 10 2 16,-1-8-3-16,6 6-10 0,0-3-10 0,3 4-6 15,-1 1-4-15,25-5-1 0,-44 17 0 0,44-17 2 16,-38 36-3-16,22-12 1 0,-1 3-6 0,3 4-7 16,-1 3 23-16,7 5-24 0,0-2 19 15,7 5-14-15,2-3-7 0,5-4 3 0,4-3-3 16,5-1 2-16,-15-31-3 0,42 44 0 0,-12-28 0 16,4-5 0-16,3-6 0 0,6-5 0 15,3-9 0-15,0-8 0 0,1-6 0 0,3-9 0 16,-2-5 0-16,-2-3 0 0,-7-4 0 0,-4-2 0 15,-5 2 0-15,-7-2 0 0,-3 9 0 0,-9 2 0 16,-4 1 0-16,-6 6 0 0,-6 0 0 16,0 1 0-16,5 27 0 0,-27-44 0 0,27 44 0 15,-37-30-11-15,37 30-6 0,-44-10-4 0,44 10-3 16,-50 14-2-16,50-14-6 0,-48 35 0 0,31-10-17 16,17-25-13-16,-25 51-24 0,25-51-37 0,3 53-129 15,-3-53-313-15,13 37 58 0,-13-37 268 0</inkml:trace>
  <inkml:trace contextRef="#ctx0" brushRef="#br3" timeOffset="1.09401E6">11335 11377 1634 0,'0'0'325'0,"-44"20"-264"15,44-20-34-15,-34 0-27 0,34 0 0 16,0 0 0-16,0 0 0 0,-26-16 0 0,26 16 0 15,0 0 0-15,-6-30 0 0,6 30 0 0,0 0-50 16,11-26-21-16,-11 26-37 0,0 0-35 0,18-37-70 16,15 47-160-16,-33-10-152 0,30-16 23 15,2 27 441-15</inkml:trace>
  <inkml:trace contextRef="#ctx0" brushRef="#br3" timeOffset="1.09432E6">11927 10912 1183 0,'0'0'207'0,"0"0"-59"16,0 0-26-16,0 0-24 0,0 0-20 0,0 0-21 15,0 0-18-15,0 0-12 0,0 0-11 0,0 0-7 16,-20 34 0-16,11-4 1 0,0 5 5 0,-1 6-5 16,-1 1 4-16,-1 5-9 0,-2-1-5 15,1-2 0-15,3 0 0 0,-1-3 0 16,2-2 0-16,2-2 0 0,0-8-14 0,5 1-23 16,2-30-14-16,0 48-33 0,0-48-49 0,14 40-131 15,-14-40-321-15,0 0 20 0,13 25 252 0</inkml:trace>
  <inkml:trace contextRef="#ctx0" brushRef="#br3" timeOffset="1.09513E6">12364 10932 738 0,'-4'-27'125'0,"4"27"-36"15,0 0 1-15,0 0 5 0,4-31 0 0,-4 31-1 16,0 0-10-16,0 0-8 0,0 0-7 0,0 0-6 16,0 0-10-16,28 38-6 0,-28-38-19 0,13 55-2 15,-10-20-9-15,-1 8-1 0,-6 1-7 0,1 3 1 16,-6 1 10-16,-2-1-27 0,1-1 26 15,-3-2-27-15,5 0-1 0,-1-5 3 16,5-4-22-16,4-35-25 0,2 55-47 0,-2-55-81 16,19 26-188-16,-19-26-164 0,27 0 29 0,5 5 440 15</inkml:trace>
  <inkml:trace contextRef="#ctx0" brushRef="#br3" timeOffset="1.09615E6">8944 10960 748 0,'0'0'117'0,"0"0"-23"15,0 0-7-15,0 0-16 0,0 0-9 0,0 0-21 16,0 0-21-16,0 0-15 0,0 0-2 0,-25 16-3 15,25-16 9-15,-12 25 6 0,12-25 10 0,-14 44 3 16,8-14 6-16,-4-1-8 0,6 16 3 0,-5-3 9 16,8 5-37-16,-3 3 27 0,2-1-30 0,2-1 8 15,2-3 8-15,0-8-7 0,3-3 3 16,-5-34-8-16,11 40 3 0,-11-40-1 0,0 0 6 16,28 25 5-16,-28-25 9 0,0 0 0 0,30-14 2 15,-30 14 3-15,27-39-12 0,-9 6 1 0,3-6-12 16,0-9-3-16,6-6-8 0,3-1-15 0,-2 1 24 15,2 1-32-15,-3 7 24 0,1 4-13 16,-5-1-11-16,2 8 0 0,-6-2-15 0,8 12-22 16,-13-13-42-16,20 27-60 0,-24-22-135 15,-10 33-167-15,53-23 50 0,-53 23 419 0</inkml:trace>
  <inkml:trace contextRef="#ctx0" brushRef="#br3" timeOffset="1.09702E6">13411 10909 907 0,'-13'-28'89'0,"13"28"-11"15,0 0-12-15,0 0-8 0,0 0-7 0,0 0-4 16,-33 31-8-16,33-31 0 0,-22 37-10 0,12-8-2 15,-6-1-11-15,3 7 2 0,-4 2-9 0,4 5 6 16,-3-3 22-16,4 3-32 0,-4-10 39 0,4 5-28 16,-3-11 4-16,8 3 2 15,7-29-8-15,-12 38 1 0,12-38-6 0,0 0 1 16,-5 27-5-16,5-27-3 0,0 0-2 0,0 0 3 16,0 0 7-16,0 0 5 0,0 0 4 0,19-28 0 15,-19 28-2-15,13-41-6 0,-8 15 3 0,4-2-4 16,-2-2-15-16,2-2 28 0,1-3-27 0,3 1 29 15,-1-5-8-15,2 2-4 0,-1-1 5 16,3-1-7-16,-2-2 5 0,2 6-7 0,0-5 2 16,0 4-6-16,1 3 2 0,3 3-6 0,-1 4 4 15,-19 26-5-15,37-36 2 0,-37 36-2 0,31-15 0 16,-31 15 0-16,26 0 0 0,-26 0 0 0,0 0 0 16,37 28 0-16,-37-28 0 0,29 37 2 0,-13-13-3 15,0 6 3-15,-1 4-4 0,-2-1 3 16,-1 8-3-16,1 1 4 0,-3 0-6 15,-1 4 3-15,0 0-9 0,-2 1-6 0,-5 1 20 16,-4-2-24-16,0-2 16 0,-5-2-17 0,4-1-5 16,-6-10-2-16,4 3-13 0,5-34-13 0,-9 42-35 15,9-42-37-15,0 0-74 0,0 0-119 0,0 0-189 0,0 0 59 16,-27-40 401-16</inkml:trace>
  <inkml:trace contextRef="#ctx0" brushRef="#br3" timeOffset="1.09721E6">13517 11196 976 0,'-27'-23'362'0,"27"23"-231"0,-53 7-24 0,53-7-15 16,-37 11-15-16,37-11-21 0,0 0-20 0,0 0-19 16,0 0-9-16,0 0-8 0,0 0-2 0,0 0 1 15,0 0-4-15,46 17-12 0,-7-18-27 0,-7-17-54 16,33 20-93-16,-34-20-356 0,23 2 4 16,3 6 130-16</inkml:trace>
  <inkml:trace contextRef="#ctx0" brushRef="#br3" timeOffset="1.0981E6">4061 12753 784 0,'0'0'178'15,"0"0"-45"-15,0 0-16 0,0 0-29 16,0 0-15-16,0 0-13 0,0 0-15 0,0 0-2 15,0 0-5-15,0 0 1 0,0 0-5 0,0 35-9 16,0-35-7-16,9 53 1 0,-4-20-7 0,3 6 3 16,-1 5-9-16,-2 2-16 0,0 3 26 0,1 9-22 15,-5-1 27-15,3 5-7 0,-6-4-7 0,2 2 8 16,-3-6-10-16,-1-1 6 0,0-4-7 16,1-5 4-16,1-12-3 0,2 0 3 0,0-32-4 15,2 33 1-15,-2-33-4 0,0 0 2 0,0 0 0 16,0 0 1-16,0 0 5 0,0 0-1 0,3-53 4 15,-1 13-8-15,2-11 2 0,-1-4-7 0,3-3 5 16,1-2-7-16,-2 2 8 0,2 0-5 16,-2 2-5-16,-1 1 24 0,0-1-23 0,-3-1 18 15,3-3-8-15,1-3-10 0,2 0 8 16,4 1-8-16,3 0 7 0,2 11-6 0,3 4 5 16,3 8-6-16,1 12 4 0,-23 27-2 0,44-33 2 15,-44 33 1-15,44-16 0 0,-17 13 0 0,-2-1 1 16,3 9-2-16,0 1 2 0,1 4-2 0,-3 4-2 15,-1 4 4-15,2 1-3 0,-4 9 3 0,-2 4-3 16,-3 0 3-16,-3 1-3 0,-2-3 3 16,-4 4-1-16,-4-3 3 0,-5 5-1 0,-7-3 7 15,-5 2 0-15,-6 1 5 0,-10-1-4 0,-6 0 3 16,-9-2-5-16,-3-1-11 0,-1-4 18 16,-1-1-25-16,0-6 20 0,4-3-12 0,5-4 0 15,1-6-3-15,10-2-7 0,2-6-10 0,26 0-11 16,-31-7-18-16,31 7-24 0,0 0-42 0,0 0-68 15,6-53-106-15,31 30-207 0,-3 5-17 16,-3-12 296-16</inkml:trace>
  <inkml:trace contextRef="#ctx0" brushRef="#br3" timeOffset="1.0984E6">5453 12904 1337 0,'0'0'390'0,"0"0"-351"16,0 0-31-16,0 0-5 0,38-7 1 0,-10-7 1 15,6-3-4-15,4-1 1 0,7-1-5 0,4 3-3 16,1-2-11-16,5 6-19 0,-7-6-29 0,8 13-26 16,-15-11-21-16,19 21-39 0,-21-22-47 0,13 8-292 15,1 14 12-15,-23-17 337 0</inkml:trace>
  <inkml:trace contextRef="#ctx0" brushRef="#br3" timeOffset="1.09859E6">5659 13197 1696 0,'0'0'136'0,"-34"23"-90"16,34-23-15-16,0 0-19 0,0 0-7 0,0 0-1 15,0 0-4-15,7-37 1 0,16 12-1 16,9-8-13-16,9-3 23 0,7-4-33 0,-1-2 6 16,14 6-49-16,-13-18-78 0,29 34-171 0,-15-18-302 15,-7 1 53-15,6 19 383 0</inkml:trace>
  <inkml:trace contextRef="#ctx0" brushRef="#br3" timeOffset="1.11217E6">7154 12549 730 0,'0'0'50'0,"0"0"-8"0,0 0-3 0,0 0 3 0,0 0 13 15,-31-16 9-15,31 16 1 0,0 0-2 16,0 0-4-16,-37 0-4 0,37 0-6 0,-26 7-4 16,26-7-2-16,-30 9-3 0,30-9-2 0,-32 10-4 15,32-10-2-15,-34 20-5 0,34-20-3 0,-34 23-6 16,34-23-1-16,-31 24-7 0,31-24 0 16,-27 25-5-16,27-25 0 0,-20 26-4 0,20-26 1 15,-12 32-3-15,12-32 2 0,-3 44-4 0,4-18 5 16,6 6-5-16,0 3 4 0,4 1-5 0,1 1 6 15,4-2-6-15,2-2 5 0,3-5-6 0,-21-28-12 16,50 41 31-16,-23-25-34 0,6-7 36 0,-3-9-18 16,6-7 3-16,4-4 15 15,1-7-32-15,3-1 32 0,-1-7-32 0,-2-6 15 16,-1-3 7-16,-4-2-7 0,-1-4 6 0,-5 1-7 16,-3-1 5-16,0-1-6 0,-4 3 7 0,-4-1-6 15,-5 1 5-15,-3 5-5 0,-6 3 6 0,-7 4-5 16,2 27 6-16,-14-40-4 0,14 40 2 0,-32-35-2 15,32 35 0-15,-44-23-2 0,17 14 0 0,3 4-2 16,-1 1-3-16,25 4-4 0,-43 0-4 16,43 0-6-16,-31 5-9 0,31-5-14 0,0 0-24 15,-31 7-38-15,31-7-45 0,0 0-37 0,23 32-79 16,-23-32-160-16,0 0 88 0,52 39 338 16</inkml:trace>
  <inkml:trace contextRef="#ctx0" brushRef="#br3" timeOffset="1.11243E6">7920 12635 1634 0,'0'0'58'0,"0"0"-3"0,0 0-20 16,0 0-11-16,0 0 6 0,0 0-4 0,0 0-7 15,-24 9-6-15,24-9-11 0,0 0-6 16,0 0-9-16,-11-25-14 0,11 25-16 0,0 0-33 15,0 0-40-15,11-46-68 0,20 53-147 16,-31-7-211-16,34-26 41 0,-6 33 443 0</inkml:trace>
  <inkml:trace contextRef="#ctx0" brushRef="#br3" timeOffset="1.1155E6">8836 12309 624 0,'-9'-23'65'16,"9"23"-35"-16,0 0 1 0,0 0-4 16,0 0 7-16,-26 9 4 0,26-9-1 0,-27 21-2 15,27-21 6-15,-39 34 5 0,13-17 9 0,6 10 11 16,-10-11 1-16,9 12 2 0,-6-12-10 0,9 12-6 16,18-28-17-16,-30 35-8 0,30-35-13 0,-16 25-9 15,16-25-5-15,0 0-2 0,13 24-1 16,-13-24 2-16,26 16-1 0,-26-16 2 0,41 11-2 15,-16-6 2-15,3-1-2 0,1-4 1 16,2 3 1-16,0 1-1 0,-1 1 0 0,-2 4 0 16,-1-1 0-16,-3 3 1 0,-24-11 0 0,36 21 0 15,-36-21 2-15,25 25-1 0,-25-25 2 0,14 30 0 16,-14-30-2-16,0 31 3 0,0-31-8 0,-13 39 7 16,13-39-7-16,-23 41 7 0,23-41-3 0,-32 42 4 15,32-42-4-15,-40 37 1 0,40-37-4 16,-39 32 3-16,39-32-4 0,-32 19-6 0,32-19-21 15,-27 9-36-15,27-9-69 0,0 0-101 0,0 0-230 16,0 0 0-16,-21-42 385 0</inkml:trace>
  <inkml:trace contextRef="#ctx0" brushRef="#br3" timeOffset="1.11576E6">8834 12309 1010 0,'0'0'289'0,"-28"0"-238"0,28 0-20 15,0 0-23-15,0 0-9 0,0 0 1 16,0 0 3-16,0 0 3 0,34-10 2 0,-6 1-3 16,4-5 2-16,7-2-4 0,3-2 1 15,3-1-3-15,2 1-8 0,1-5 9 0,2 9-28 16,-6-7 7-16,4 12-28 0,-9-5-18 0,7 14-23 15,-16-10-35-15,12 18-56 0,-17-4-117 0,-25-4-101 16,48 25 218-16</inkml:trace>
  <inkml:trace contextRef="#ctx0" brushRef="#br3" timeOffset="1.11722E6">10956 12325 985 0,'0'0'81'0,"0"-30"-23"15,0 30-10-15,0 0-6 0,0 0 0 0,-5-25 4 16,5 25-6-16,0 0-2 0,0 0-1 16,0 0-3-16,0 0-2 0,0 0-5 0,0 0-1 15,0 0-6-15,0 0 1 0,-7 25-3 0,7-25 3 16,-11 51-3-16,4-19 6 0,-6 5-6 0,5 2 6 15,-5 1-7-15,1 8 4 0,-1-3-12 16,3 5 4-16,-1-6-9 0,2-5 3 0,4-6-6 16,1-1 5-16,3-4-7 0,1-5 3 0,0-23-5 15,10 40 3-15,-10-40-3 0,22 25 3 16,-22-25-2-16,31 18 1 0,-31-18-1 0,39 1 0 16,-14-6 1-16,2-6 0 0,3-1 2 0,0-7-3 15,2-6 4-15,0-5-9 0,0 0 3 0,0-2-4 16,3-1 5-16,-5 1 0 0,0-3 6 0,-3 0-6 15,-6 1 5-15,-2 3-4 0,-3 4 4 0,-16 27-4 16,23-40 4-16,-23 40-3 0,11-25 2 0,-11 25 0 16,0 0 0-16,0 0-1 0,0 0 0 15,0 0-1-15,0 0-3 0,0 0 1 16,-12 34-1-16,3-10 3 0,-2 8-2 0,1 1 7 16,-1 3-7-16,4 1 6 0,2-4-6 0,1 1 6 15,4-1-6-15,2-3 4 0,3-4-3 0,6 1 3 16,-11-27-5-16,26 40 4 0,-26-40-3 0,36 25 4 15,-36-25-1-15,39 7 0 0,-39-7 5 16,49-7 4-16,-24-7 4 0,2 0 0 0,-4-11 3 16,3-1-6-16,-3-6 3 0,2-5-6 0,-4 2 3 15,1-2-7-15,-5-7 2 0,-1 2-6 0,-3-1 5 16,-1 1-5-16,-1 5 4 0,-3 2-12 0,0 3-9 16,-7-3-26-16,-1 35-15 0,0-53-28 15,0 53-21-15,0-37-46 0,0 37-64 0,0 0-120 16,0 0-131-16,0 0 142 0,0 0 327 15</inkml:trace>
  <inkml:trace contextRef="#ctx0" brushRef="#br3" timeOffset="1.11773E6">12201 12651 879 0,'0'0'163'0,"-27"-35"-80"0,27 35-6 0,0 0-4 0,0 0-12 16,-28-27-16-16,28 27-13 0,0 0-8 0,-26 5 0 15,26-5 4-15,-29 20 7 0,29-20 2 0,-33 30 5 16,33-30-6-16,-34 37-2 0,34-37-9 16,-32 46 0-16,32-46-8 0,-25 44 0 0,25-44-7 15,-14 40-2-15,14-40-6 0,5 35 1 16,-5-35-3-16,20 32 1 0,-20-32 0 0,30 26 2 16,-30-26-2-16,43 18 2 0,-17-13-2 0,4-3 1 15,4-5-1-15,1-3-1 0,2-6 2 0,2 1-2 16,-7-1 2-16,-2-4-2 0,-5-1 3 0,-25 17 0 15,41-39 6-15,-41 39-3 0,32-42 7 0,-32 42-4 16,28-43 3-16,-28 43-6 0,18-44 1 0,-18 44-3 16,7-35 1-16,-7 35-1 0,0-26 3 15,0 26-2-15,0 0 2 0,0 0-2 0,0 0 0 16,0 0-2-16,0 0-3 0,0 0 0 0,0 0-3 16,-30 40 4-16,21-10-5 0,0 0 2 15,2 3-8-15,-2-3-1 0,7 2-13 0,-1-5-4 16,10 1-25-16,-7-28-15 0,19 40-34 0,-19-40-47 15,38 25-72-15,-38-25-225 0,32-11-27 16,6 11 157-16</inkml:trace>
  <inkml:trace contextRef="#ctx0" brushRef="#br3" timeOffset="1.11795E6">13147 11983 1116 0,'-37'11'145'16,"37"-11"-89"-16,-32 37-21 0,18-7-7 0,-6 5 4 16,1 11-35-16,-3 0 27 0,3 6-31 0,-2 0 8 15,5 0 8-15,0 1-13 0,3-3 8 0,3 4-9 16,1-3 8-16,5 2-38 0,-5-7-10 0,13 0-15 16,-11-15-20-16,16 10-26 0,-15-17-173 0,6-24-104 15,20 50-32-15,-20-50 385 0</inkml:trace>
  <inkml:trace contextRef="#ctx0" brushRef="#br3" timeOffset="1.11818E6">12830 12489 1301 0,'0'0'133'0,"-46"2"-35"0,46-2-11 15,0 0-18-15,-27 26-13 0,27-26-19 0,0 0-14 16,0 0-11-16,-18 32-7 0,18-32-5 0,0 0 0 15,29 10-1-15,-29-10 1 0,51-10-1 0,-15-10-10 16,10 3-21-16,0-17-34 0,21 10-45 0,-21-28-75 16,34 28-130-16,-13-11-198 0,-14-9 26 0,16 21 394 15</inkml:trace>
  <inkml:trace contextRef="#ctx0" brushRef="#br3" timeOffset="1.11842E6">13685 11805 1146 0,'0'0'170'16,"0"0"-65"-16,-16 27-8 0,16-27-16 15,0 0-6-15,-26 26-14 0,26-26-12 0,-18 44-17 16,9-12-5-16,-5 1-12 0,2 6 1 0,-3 5-9 16,3 9-14-16,-2 2 22 0,-2 6-25 0,-2 3 22 15,-3-4-7-15,1-4-12 0,-3-5 3 0,7 2-27 16,-5-6 1-16,9 1-14 0,-2-9-15 0,10 1-22 15,4-40-47-15,0 55-134 16,0-55-63-16,0 0-170 0,0 32 66 0,0-32 429 16</inkml:trace>
  <inkml:trace contextRef="#ctx0" brushRef="#br3" timeOffset="1.11886E6">13296 12401 1479 0,'-27'21'103'16,"27"-21"-54"-16,0 0-18 0,0 0-12 0,0 0-4 16,0 0 1-16,0 0 7 0,0 0 2 0,50-2-4 15,-15-12-8-15,9-2-7 0,8-7-4 16,1-1-9-16,5-1-6 0,2-1-16 0,1 6-4 16,-3-4-14-16,1 9-4 0,-12-7-13 0,12 13-12 15,-20-16 1-15,17 22-38 0,-24-20 3 16,14 23-46-16,-19-13-30 0,1 12-56 0,-28 1-34 15,27 1 52-15,-27-1 125 0,0 0 162 0,-9 25 139 16,9-25 51-16,-23 33-36 0,-2-26-33 0,13 16-46 16,-20-16-5-16,32-7-17 0,-53 29-13 0,53-29-15 15,-53 30-17-15,53-30-7 0,-54 26-13 16,54-26-7-16,-44 26-11 0,44-26-5 0,-37 25-8 16,37-25-3-16,0 0-8 0,-27 25-2 15,27-25-5-15,0 0 1 0,0 0-2 0,16 24 2 16,-16-24-2-16,31 14 1 0,-31-14-1 0,44 11 0 15,-16-7-1-15,0-1 0 0,3 1 0 0,0-1 0 16,0 1 0-16,-1 1 4 0,0 4-1 0,-2 0 3 16,-1-1-3-16,-27-8-1 0,39 20-2 0,-39-20 0 15,0 0 0-15,23 26 2 0,-23-26-3 16,-4 25 2-16,4-25-4 0,-18 35 3 0,18-35-4 16,-37 42 4-16,11-22-3 0,-1-3 2 0,-3 6-1 15,0-3 1-15,2-3-6 0,-1-5-4 0,29-12-10 16,-42 18-11-16,42-18-25 0,-25 5-27 0,25-5-49 15,0 0-78-15,0 0-165 0,0 0-139 16,0 0 101-16,0 0 414 0</inkml:trace>
  <inkml:trace contextRef="#ctx0" brushRef="#br3" timeOffset="1.11909E6">14356 12709 1449 0,'-8'63'474'0,"8"-63"-399"16,0 0-26-16,0 0-49 0,0 0 0 0,0 0 0 16,0 0 0-16,0 0 0 0,0 0 0 0,0 0 0 15,-15-35-33-15,15 35-75 0,0-56-90 0,29 28-394 16,-26 1-26-16,6-1 121 0</inkml:trace>
  <inkml:trace contextRef="#ctx0" brushRef="#br3" timeOffset="1.1302E6">9583 12128 1082 0,'0'0'69'15,"0"0"-28"-15,0 0-19 0,0 0-8 0,0 0 10 16,0 0 13-16,0 0-10 0,0 0 17 16,25-37-21-16,-25 37 6 0,39-27-3 0,-12 13-6 15,-4-5 0-15,7 3-5 0,-2-5 4 0,4 7-3 16,-5-4 1-16,3 4-5 0,-4 4 1 0,-1 2-5 16,-25 8-3-16,43-7-1 0,-43 7-2 0,24 11 1 15,-24-11 0-15,0 0 1 0,11 35-2 0,-11-35 0 16,-12 48-3-16,-1-20 4 0,-6 5 12 0,-4 8-35 15,-6-2 31-15,1 5-31 0,-2-6 14 16,0 1 12-16,2-2-9 0,1-3 8 16,4-6-7-16,23-28 4 0,-28 40-4 0,28-40 2 15,0 0-3-15,-2 25 1 0,2-25 0 0,0 0 2 16,39 11 0-16,-39-11 0 0,46-4 0 0,-18 4-1 16,2-5 6-16,6-1-1 0,-1 1 1 0,4 2 1 15,-3-3-4-15,-1 5 1 0,-1-3 1 0,-4 6 2 16,-6 1 4-16,-24-3 6 0,34 13 4 15,-34-13 9-15,13 26-2 0,-13-26 3 0,-11 44-9 16,-3-9-3-16,-9 2-8 0,-6 7 3 0,-8-1-6 16,-2-1 8-16,-5-2-12 0,0 1 6 0,-1-6-8 15,5 0 1-15,1-6-1 0,3-5 2 0,4-4-9 16,4-5-2-16,28-15-16 0,-42 20-19 16,42-20-31-16,-25-5-47 0,25 5-160 15,0 0-291-15,26-27 51 0,-26 27 319 0</inkml:trace>
  <inkml:trace contextRef="#ctx0" brushRef="#br0" timeOffset="1.1351E6">10515 9419 552 0,'-39'7'83'0,"39"-7"-27"15,-42-11-18-15,42 11 0 0,-48-10 7 0,19 1 10 16,3 6 0-16,-10-4-7 0,6 3-9 0,-9-1-11 15,6 1-7-15,-6 1-8 0,0-1-5 0,-4 1-2 16,-1 3-1-16,-2-4 1 0,-4 4-2 16,-1-2 1-16,1 2 2 0,-5 2-2 0,6-2 2 15,-2-3 0-15,-4-1-3 0,1-1-17 0,-4 1 15 16,0 1-18-16,-6-1 17 0,0 2 0 0,0 2 1 16,-5-1 2-16,-2 1 0 0,-1 1 2 15,-3 1-1-15,-3 2 13 0,4 1-14 0,-6-1 13 16,2 1-14-16,-3 0-2 0,-4 2-1 15,0 0-1-15,-2 4 1 0,-1-2-1 0,-1-2-1 16,-1 0 0-16,5-2 1 0,-4 2-1 0,8-3 3 16,-1-3 1-16,-3 1 0 0,4-4 4 0,-1 1 6 15,-1-5 5-15,5 3 1 0,-2-6 2 0,4 4-6 16,-3-4-3-16,4 2-3 0,-3-4-5 0,6 4-2 16,-3-2-16-16,-3 2 14 0,2 0-15 0,-2 0 14 15,0 2 2-15,-1 0-2 0,-1 1 1 16,0 2-3-16,-1 1-2 0,3 1-1 0,-4 0-2 15,4 1 1-15,1 3-1 0,-7-1 1 16,3 4 0-16,-4-1 3 0,2 3 18 0,-2-1-16 16,1 1 17-16,1 2-15 0,0 5-1 0,0-4 3 15,-1 2-1-15,-1 0-16 0,4 2 15 0,-2 0-16 16,-2 0 17-16,3 1 2 0,-1-1-2 0,3 2 1 16,1-2-2-16,2 1 1 0,1 1-2 15,4-4 3-15,1 7-4 0,-5-3 3 0,5 3-11 16,-5-2 0-16,5 8-8 0,-5-5-4 0,3 5 2 15,-3-6 3-15,7 7 1 0,-2-5 13 0,0 3-2 16,6-1 9-16,-1-4-4 0,1 6 4 0,3-4-3 16,0-4 6-16,1 4-3 0,3-4 6 15,3 1-2-15,4 1 3 0,1-4-5 16,4 3 2-16,3-3-5 0,5 1 0 0,4-2-3 16,4 0 1-16,1 0-2 0,29-16 1 0,-42 31-5 15,42-31-3-15,-30 34 7 0,30-34-20 0,-23 35 8 16,23-35-18-16,-16 39 0 0,16-39 5 0,-5 37 4 15,5-37-4-15,5 31 14 0,-5-31-10 0,18 29 14 16,-18-29 4-16,26 26 1 0,-26-26 2 0,37 32 0 16,-37-32 2-16,45 30 1 0,-45-30-1 15,49 33-1-15,-20-19 2 0,2 0-4 0,3 0 4 16,1 0-2-16,3 0 1 0,2 1-1 0,1-1 1 16,5 0-2-16,0-5 3 0,4 5-3 15,1-6 2-15,2-1-2 0,4 1 2 0,0-5-1 16,3 2 1-16,2-1 1 0,2-2-1 0,6-4 2 15,0 0 0-15,0 0-1 0,5-1 1 0,1 1 0 16,2-1-1-16,0 3 2 0,0-2-2 16,-2 0 0-16,5 2-1 0,-5 0 0 0,2 0 0 15,4 0 0-15,-4 2 2 0,3-2-1 0,-1 3 0 16,0 3-1-16,-1-3 0 0,-1 2-1 0,0 1 1 16,0-1-1-16,0-2 0 0,4-3 4 0,-3 0 2 15,6-3 6-15,2 1 2 0,2-5 1 0,3 0 0 16,-2 0 4-16,7-4 0 0,-4-1 3 15,4 2-3-15,0-6 0 0,-1 3-6 16,1-1 0-16,3 0-6 0,-3 2-2 0,2 1-3 16,-3 3 1-16,1-1-3 0,-1 2 1 0,-2 1 0 15,0 5 0-15,-4-3-2 0,2 4-6 0,-2 0-3 16,1 2-5-16,-5 1 2 0,1 3 3 0,-4-1 5 16,-3 2 1-16,0-2 4 0,-2 6-1 0,-2-1 3 15,4-1 1-15,-1-2 2 0,1-1-1 16,0 1 2-16,-1-4 0 0,3 1 5 0,-1-3 2 15,4 1 2-15,-3-5 0 0,3 1-4 0,2-2 1 16,-2-1-1-16,3-2-2 0,1 0-1 0,-1-2-2 16,-1 0-3-16,0-1 3 0,1-1-3 15,-3-1 1-15,-1-2-2 0,-8 0 1 0,2-4-2 16,-2 2 5-16,-4-3-3 0,-1 1 3 0,-3-5-3 16,-8 6 4-16,0-3 15 0,-10-2-11 15,3 2 13-15,-11-1-14 0,1 2-5 0,-6-2-17 16,-7-1 14-16,-3 3-16 0,-27 19 15 0,35-37 4 15,-35 37-2-15,18-33 5 0,-18 33 2 0,0-29 11 16,0 29 1-16,-14-26 2 0,14 26-7 0,-23-26-6 16,23 26-8-16,-29-32 2 0,29 32-4 0,-35-34 4 15,35 34-2-15,-41-40 4 0,41 40 1 16,-48-48 7-16,22 25-1 0,-4-5 5 0,1 4-7 16,-4-3 0-16,-1 1-9 0,0-1 2 15,-3 3-6-15,0 1 4 0,-4 2-4 0,-1-1 2 16,-3 3-10-16,3 5-10 0,-6-2-17 0,7 11-27 15,-8-9-25-15,13 16-51 0,-13-15-45 0,3 1-235 16,16 21 42-16,-24-29 362 0</inkml:trace>
  <inkml:trace contextRef="#ctx0" brushRef="#br0" timeOffset="1.13555E6">11076 9724 1282 0,'-26'17'54'0,"26"-17"-22"0,0 0-20 0,0 0 5 15,-2 39 3-15,7-9 18 0,-8-2 5 16,6 14 3-16,-8-3-8 0,3 10-2 0,-7-1-17 15,4 3 4-15,-2-9-10 0,7-3 3 0,2-14-5 16,-2-25 5-16,30 16 1 0,4-23 8 0,12-23 12 16,19-14-7-16,17-27 7 0,17-19-19 0,18-22 2 15,12-15-19-15,18-11-5 0,11-2-2 16,3 4-38-16,-7 0-42 0,11 36-145 0,-33-15-372 16,-16 15 15-16,-21 17 250 0</inkml:trace>
  <inkml:trace contextRef="#ctx0" brushRef="#br0" timeOffset="1.13658E6">7341 11869 451 0,'0'0'56'16,"30"12"-3"-16,-30-12 1 0,43 16-1 0,-17-7 10 15,-26-9-3-15,54 17 3 0,-26-13-10 0,7 10-3 16,-1-9-11-16,7 4-6 0,-2-7-10 0,7 3-6 15,2-5-9-15,3 0-2 0,4-2-3 16,3-1 1-16,6-2 2 0,2-1 2 0,3-1 2 16,3-2 0-16,-1 2 1 0,7 2-1 0,0 0-1 15,2-2-1-15,-1 3-1 0,3 3-2 16,-3-3 0-16,3 4-3 0,1 2 3 0,-1-2-1 16,3 2 0-16,1 1 1 0,1-3-4 0,5 0 2 15,0-2 4-15,4 1 2 0,0-5 1 0,-1 3 1 16,5-4 1-16,2 1-2 0,1-2 0 0,5 2-3 15,-2-4-2-15,4 3-4 0,-2 0 1 0,0 0-2 16,2 0 3-16,-2 0 0 0,4 1 0 0,-3 1-1 16,3 1-2-16,-2-1 0 0,0 2-1 15,-1 1 1-15,-1 0 2 0,0 2 0 16,2 0 0-16,-2-2 1 0,0 2-3 0,2 0 0 16,-5-1 1-16,4-1 6 0,-6-3 10 0,2 1 3 15,-1-3 3-15,6 2-4 0,-4-4-5 0,4 0-5 16,-4-3 0-16,1-1-4 0,-3-1 0 0,0-3-3 15,-1 4 1-15,2-2-2 0,-6-3 0 16,0 2-1-16,-3 2 2 0,-2 0-3 0,-6 2 3 16,-3 1-2-16,-2 0 1 0,-6 3-1 0,-3-1 2 15,-3 2-2-15,-2 1 0 0,-4 1-2 0,-3 2 1 16,-3-1 0-16,-8 2 1 0,-5 1 1 0,-3 1-1 16,-8 0-1-16,-1 0 1 0,-6 0-5 15,-28 0-21-15,37 1-33 0,-37-1-65 0,0 0-92 16,0 0-249-16,13 27 35 0,-40-34 313 15</inkml:trace>
  <inkml:trace contextRef="#ctx0" brushRef="#br0" timeOffset="1.1371E6">15865 10895 1076 0,'0'0'82'0,"0"0"-22"0,0 0-9 0,0 0 4 16,-14 26-1-16,18 2 2 0,-10-3-14 0,8 10-4 16,-7-1-11-16,5 3 5 0,0-13-9 15,0-24 1-15,9 32-4 0,-9-32 1 0,39 2 10 16,-2-11 3-16,4-16 6 0,14-6-7 0,7-20-3 16,10-7-17-16,15-15 2 0,7-9-16 15,7-8 8-15,5-4-15 0,0-1 8 0,-1-2-9 16,3 11-57-16,-18-11-29 0,16 34-138 0,-40-16-350 15,10 5 44-15,-3 8 210 0</inkml:trace>
  <inkml:trace contextRef="#ctx0" brushRef="#br0" timeOffset="1.13799E6">8197 13382 603 0,'0'0'133'15,"0"0"-70"-15,0 0-9 16,0 0 0-16,0 0 11 0,0 0 7 0,0 0 5 16,0 0-8-16,0 0-8 0,0 0-12 0,0 0-13 15,0 0-10-15,0 0-9 0,0 0-5 0,0 0 5 16,0 0 2-16,0 0 3 0,0 0 0 0,0 0-7 16,0 0-6-16,30-20-3 0,-30 20-2 0,0 0-1 15,28-10-3-15,-28 10 2 0,0 0 0 0,27-5 5 16,-27 5 4-16,0 0 8 0,40 5 7 15,-40-5 5-15,46 10 1 0,-14-6-7 0,9 1-2 16,7-7-3-16,9 2-1 0,6-5 2 0,10-4-4 16,8-5-3-16,4-3-3 0,9-8-2 15,7-1-3-15,-2-3 1 0,6 3-8 0,-2-2 3 16,-6 3-5-16,-5 2 3 0,-10 2-4 0,-12 10-3 16,-8 3-9-16,-10 8-14 0,-15 0-6 0,-9 10-6 15,-28-10-2-15,20 34 5 0,-20-34 2 16,-20 54 9-16,3-24 12 0,-1 5-10 0,-7-8-10 15,11 8-48-15,-16-23-50 0,21 22-101 0,9-34-226 16,-48 21 24-16,48-21 342 0</inkml:trace>
  <inkml:trace contextRef="#ctx0" brushRef="#br0" timeOffset="1.13841E6">9231 13722 1083 0,'-4'-36'56'16,"4"36"-42"-16,0 0-8 0,0 0 4 0,6-28 11 16,-6 28 14-16,0 0 13 0,0 0 2 0,0 0-5 15,3 37-4-15,-3-37-9 0,-3 60-1 0,-4-19-2 16,7 11 8-16,-9 0 11 0,5 9-24 0,-6-3 20 15,4 2-31-15,-3-5 2 0,11-11 9 16,2-13-9-16,-4-31 5 0,26 23-2 16,1-26 2-16,7-18 5 0,12-9-7 0,9-20 2 15,7-11 0-15,10-17-31 0,3-10 15 0,11-10-32 16,1-10-22-16,16 13-41 0,-18-26-128 0,9 25-361 16,-2 3 24-16,-9-4 226 0</inkml:trace>
  <inkml:trace contextRef="#ctx0" brushRef="#br0" timeOffset="1.13907E6">11702 13398 586 0,'-39'5'127'0,"12"-14"-51"16,27 9 5-16,-30-14 0 0,30 14-6 0,0 0-5 15,0 0-12-15,-28-25-11 0,28 25-12 0,0 0-11 16,0 0-10-16,0 0-1 0,0 0 2 16,19-26 2-16,-19 26-3 0,0 0 1 0,39-12-2 15,-39 12 2-15,34-7 3 0,-34 7 2 16,42-4-2-16,-13 2 3 0,2 2 1 0,1 0 1 16,13 6 7-16,-3-6 1 0,15 5-2 0,1-5-4 15,11 3-6-15,4-3-8 0,5 2-5 0,7 0-4 16,-2 0-1-16,4-1 0 0,1-1-2 0,3-1 3 15,4-3 0-15,1-1 2 0,5 0 5 0,3-8 4 16,1 3-1-16,1-4 5 0,0-1-5 0,1 0-6 16,4 1-4-16,-3-4-1 0,2 4-3 0,-5 3 4 15,-3-1-1-15,-6 1-1 0,-6 3-7 16,-6 0-12-16,-12 0-18 0,1 11-22 0,-17-10-14 16,5 18-19-16,-21-18-23 0,14 23-53 0,-30-24-63 15,6 7-236-15,6 17 62 0,-36-16 346 0</inkml:trace>
  <inkml:trace contextRef="#ctx0" brushRef="#br0" timeOffset="1.13944E6">13230 13863 969 0,'20'-39'68'0,"-20"39"-5"0,37-46 2 0,-37 46-2 15,37-41 0-15,-37 41-13 0,34-24-15 0,-34 24-13 16,0 0-5-16,24-4 3 0,-24 4 8 0,4 28 8 15,-4-28 1-15,-7 62 3 0,-6-21-9 16,6 4-1-16,-5 5 10 0,3 1-27 0,-3-11 28 16,6 3-25-16,-1-17 8 0,7-26-1 0,0 0-1 15,30 25 2-15,-1-43 8 0,15-5 2 16,13-23-18-16,15-15 13 0,15-29-30 0,18-12 8 16,15-23-9-16,11-6-22 0,11 1-9 0,-8-16-78 15,28 30-243-15,-33-16-261 0,-5 3 15 0,-11 11 383 16</inkml:trace>
  <inkml:trace contextRef="#ctx0" brushRef="#br0" timeOffset="1.14015E6">5653 9734 1506 0,'0'0'66'0,"-28"18"-43"16,28-18-18-16,0 0-12 0,-25 10-12 0,25-10-21 16,0 0-33-16,0 0-75 0,0 0-106 0,0 0-255 15,-12 34 28-15,12-34 413 0</inkml:trace>
  <inkml:trace contextRef="#ctx0" brushRef="#br0" timeOffset="1.14037E6">5712 10458 1227 0,'-25'34'47'0,"25"-34"-11"0,-14 42-14 15,14-42 1-15,-12 37-8 0,12-37-4 0,-11 35-15 16,11-35-25-16,-12 37-51 0,12-37-66 16,-11 33-132-16,16-8-183 0,-5-25 79 0,-7 34 382 15</inkml:trace>
  <inkml:trace contextRef="#ctx0" brushRef="#br0" timeOffset="1.14048E6">5783 11150 783 0,'-6'27'222'16,"8"-1"-151"-16,-2-26-27 0,-9 39-11 0,9-39-14 16,-9 40-19-16,9-40 2 0,-15 46-13 0,6-21-16 15,9-25-37-15,-18 44-85 0,18-44-137 0,-30 23-137 16,37 5 210-16</inkml:trace>
  <inkml:trace contextRef="#ctx0" brushRef="#br0" timeOffset="1.14073E6">5896 11842 941 0,'2'30'99'0,"-2"-30"-25"15,-9 48-1-15,9-48-17 0,-9 47-7 16,9-47-21-16,-9 43-9 0,9-43-14 0,-9 42-2 15,9-42 4-15,-12 41-40 0,14-15-25 0,-2-26-71 16,-5 35-72-16,5-35-103 0,0 0-118 0,-13 53 216 16,13-53 206-16</inkml:trace>
  <inkml:trace contextRef="#ctx0" brushRef="#br0" timeOffset="1.14085E6">5896 12753 1260 0,'0'0'109'0,"-23"56"-43"15,12-33-19-15,10 9-3 0,1-32-8 0,-11 44-5 16,11-44-17-16,-12 42-5 0,12-42-11 0,-9 27-15 16,9-27-34-16,0 0-53 0,12 37-110 0,-12-37-322 15,0 0 49-15,0 0 283 0</inkml:trace>
  <inkml:trace contextRef="#ctx0" brushRef="#br0" timeOffset="1.14098E6">6024 13435 1290 0,'0'0'422'0,"-43"22"-389"16,43-22-11-16,-30 37-9 0,30-37-5 15,0 0 0-15,0 0-11 0,0 0-20 0,0 0-43 16,0 0-44-16,0 0-97 0,0 0-239 0,-7-35-93 16,7 35 138-16</inkml:trace>
  <inkml:trace contextRef="#ctx0" brushRef="#br0" timeOffset="1.14146E6">5636 14211 1087 0,'0'0'165'0,"0"0"-118"15,0 0-28-15,0 0-6 0,0 0 13 0,0 0 16 16,3 34 12-16,4-6 7 0,-10 2-11 0,6 16-1 16,-10 3-10-16,6 14-1 0,-8 1-8 0,2 10 12 15,-6-4-13-15,4 2 15 0,-3-10-17 16,7-13-9-16,3-17 19 0,2-32-29 0,0 0 12 16,55-2 7-16,-13-38-24 0,18-25 17 0,13-25-7 15,10-23-15-15,17-23 4 0,8-15-24 0,14 0-18 16,5-13-28-16,17 28-146 0,-20-19-421 15,1 9 7-15,-15 7 228 0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13T03:20:32.373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19407 1302 1176 0,'0'0'49'0,"-14"-27"-32"0,14 27 0 0,-7-37 6 16,7 37-1-16,-7-32 2 0,7 32 10 0,-7-28-24 15,7 28 15-15,0 0-14 0,-25-16 1 0,25 16 8 16,0 0 2-16,-32-7 3 0,32 7 1 15,0 0 1-15,-30 0 0 0,30 0 2 0,0 0-2 16,-33 2-2-16,33-2-20 0,0 0 11 0,-29 14-19 16,29-14 12-16,-28 23 1 0,28-23-4 0,-28 44 4 15,13-16-2-15,3 8 6 0,-2 2-7 0,3 3 4 16,2 1-10-16,4 0 3 0,5 1-7 0,4-5 8 16,4 3-8-16,3-9 6 0,5-3-5 0,-16-29 2 15,39 41-3-15,-39-41 2 0,51 19 1 0,-19-15 0 16,5-8 1-16,2-6-1 0,4-6 1 0,3-5-1 15,2-7 3-15,3-2-3 0,-5-6 5 0,0-2-6 16,-9-1 7-16,-8 0-6 0,-6-1 6 0,-5 1-4 16,-8-3 8-16,-5-2-8 0,-5-2 7 15,-5-2 6-15,-5-1-28 0,-5 1 27 0,-4 1-29 16,-6 3 10-16,-7 2 3 0,-7 3-13 0,-3 12-7 16,-8 3-17-16,4 20-20 0,-9 1-15 0,16 22-3 15,-10-14-42-15,29 32-121 0,1 2-263 0,-13 3 30 16,18 29 315-16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5/13/2015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5/13/2015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5/13/2015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5/13/2015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4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5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ustomXml" Target="../ink/ink6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10CSC1 13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Haratua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2015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5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66165320"/>
              </p:ext>
            </p:extLst>
          </p:nvPr>
        </p:nvGraphicFramePr>
        <p:xfrm>
          <a:off x="214283" y="762000"/>
          <a:ext cx="8750332" cy="454152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start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Introduce the resistor – especially using the simulation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a resistor is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Introduce Power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Power is, how to find it and how it is linked to lamps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See how to get 5/5 for a “calculate” question in ANY Physics paper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set out calculations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Extend the list of symbols we know to include switch, cell, fuse, resistor and cell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More symbols to make more complex and useful circuits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If time, work on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pages 66 – 70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do test-type questions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87000" y="986400"/>
              <a:ext cx="8248320" cy="458352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78720" y="983880"/>
                <a:ext cx="8259120" cy="45885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287255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37374447"/>
              </p:ext>
            </p:extLst>
          </p:nvPr>
        </p:nvGraphicFramePr>
        <p:xfrm>
          <a:off x="533400" y="152400"/>
          <a:ext cx="8094663" cy="5456466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125 - 143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already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DNA and genetics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10, 11, 12, 14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Wed 25 Mar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Atoms and atomic structure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951101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72960" y="124200"/>
              <a:ext cx="8691480" cy="377496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57840" y="112320"/>
                <a:ext cx="8723160" cy="37962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429195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75400" y="248040"/>
              <a:ext cx="8749440" cy="633312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59560" y="234360"/>
                <a:ext cx="8781120" cy="63626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36692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91440" y="238320"/>
              <a:ext cx="8417520" cy="554508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78120" y="224280"/>
                <a:ext cx="8433360" cy="55749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787490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14280" y="240120"/>
              <a:ext cx="8609040" cy="606636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02400" y="226440"/>
                <a:ext cx="8636400" cy="60894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802902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6876360" y="311400"/>
              <a:ext cx="230400" cy="30528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861960" y="298080"/>
                <a:ext cx="259920" cy="3330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316733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4874</TotalTime>
  <Words>142</Words>
  <Application>Microsoft Office PowerPoint</Application>
  <PresentationFormat>On-screen Show (4:3)</PresentationFormat>
  <Paragraphs>23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324</cp:revision>
  <dcterms:created xsi:type="dcterms:W3CDTF">2006-08-16T00:00:00Z</dcterms:created>
  <dcterms:modified xsi:type="dcterms:W3CDTF">2015-05-13T03:32:31Z</dcterms:modified>
</cp:coreProperties>
</file>