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59" r:id="rId4"/>
    <p:sldId id="460" r:id="rId5"/>
    <p:sldId id="497" r:id="rId6"/>
    <p:sldId id="461" r:id="rId7"/>
    <p:sldId id="498" r:id="rId8"/>
    <p:sldId id="504" r:id="rId9"/>
    <p:sldId id="505" r:id="rId10"/>
    <p:sldId id="506" r:id="rId11"/>
    <p:sldId id="4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09:39.81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8625 4241 670 0,'0'0'41'0,"0"0"-12"0,-9-26-15 0,9 26-1 16,0 0 5-16,0 0 1 0,0 0 1 0,0 0 1 0,0 0-2 15,0 0-2-15,0 0 11 16,0 0 13-16,0 0 17 0,0 0 9 0,0 0-3 15,29 51-6-15,-31-20-10 0,6 17 2 0,-10-2-2 16,6 12 8-16,-10-7-7 0,8 7 14 0,-11-10-9 16,12-4 0-16,1-44-17 0,-7 31-14 0,7-31-14 15,0 0-5-15,51-28 13 0,-3-5 3 0,21-33 12 16,23-22-10-16,20-31 5 0,24-28-27 0,21-22 2 16,22-14 5-16,20-9-11 0,1-3-4 15,9 6-8-15,-9-3-32 0,-5 22-53 0,-38-12-57 16,15 41-155-16,-30-1-251 0,-34 8 39 0,4 35 444 15</inkml:trace>
  <inkml:trace contextRef="#ctx0" brushRef="#br0" timeOffset="781.4516">9693 6201 1036 0,'0'0'107'15,"0"0"-18"-15,0 0-29 0,0 0-6 0,0 0 2 16,0 0 3-16,0 0-4 0,0 0-5 0,0 0-9 16,0 0-15-16,9 30-9 0,-11-2-10 0,-1 9 6 15,-3 9-5-15,1 9 9 16,0 1-6-16,-2 7 12 0,-6-1 11 0,6-4-21 16,-3-15 23-16,6-10-38 0,4-33 6 0,7 25-2 15,-7-25-3-15,55-23 0 0,9-23-7 0,28-33 28 16,32-43-17-16,34-40 10 0,35-39-1 0,24-33-34 15,42-5-23-15,10-19-38 0,34 21-41 0,-18-17-62 16,18 41-70-16,-50-11-131 0,-19 13-123 0,-7 37 270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5A24BEE-BC4E-4775-8515-875A35FBE9AD}" emma:medium="tactile" emma:mode="ink">
          <msink:context xmlns:msink="http://schemas.microsoft.com/ink/2010/main" type="inkDrawing" rotatedBoundingBox="16054,11583 16104,11503 16109,11506 16060,11587" shapeName="Other"/>
        </emma:interpretation>
      </emma:emma>
    </inkml:annotationXML>
    <inkml:trace contextRef="#ctx0" brushRef="#br0">16055 11584 505 0,'0'0'61'0,"0"0"-44"0,0 0-8 16,0 0 0-16,0 0-2 0,25-29-2 0,-25 29-3 16,0 0-9-16,16-26-31 0,-16 26-101 0,0 0-129 15,8-26 106-15,-8 26 162 0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DD9696D2-1DBC-479A-A3ED-9203F7C5F7B8}" emma:medium="tactile" emma:mode="ink">
          <msink:context xmlns:msink="http://schemas.microsoft.com/ink/2010/main" type="inkDrawing" rotatedBoundingBox="2111,2741 9018,2874 8976,5055 2069,4922" semanticType="callout" shapeName="Other">
            <msink:sourceLink direction="with" ref="{014D595D-E6E4-4EAA-8173-64B6F45019B8}"/>
          </msink:context>
        </emma:interpretation>
      </emma:emma>
    </inkml:annotationXML>
  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7A1DF371-8020-4EAE-B65F-626EAAC39345}" emma:medium="tactile" emma:mode="ink">
          <msink:context xmlns:msink="http://schemas.microsoft.com/ink/2010/main" type="inkDrawing" rotatedBoundingBox="16139,14590 16154,14590 16154,14605 16139,14605" rotationAngle="1766992348"/>
        </emma:interpretation>
      </emma:emma>
    </inkml:annotationXML>
    <inkml:trace contextRef="#ctx0" brushRef="#br0">16139 14590 0,'0'0'0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8:44.1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D0B52FFA-4120-4942-9995-7A149A373DBF}" emma:medium="tactile" emma:mode="ink">
          <msink:context xmlns:msink="http://schemas.microsoft.com/ink/2010/main" type="writingRegion" rotatedBoundingBox="16783,8362 5070,8640 5012,6201 16725,5923"/>
        </emma:interpretation>
      </emma:emma>
    </inkml:annotationXML>
    <inkml:traceGroup>
      <inkml:annotationXML>
        <emma:emma xmlns:emma="http://www.w3.org/2003/04/emma" version="1.0">
          <emma:interpretation id="{BDA6ED3F-D9EE-413E-B70A-4F9F2026BD32}" emma:medium="tactile" emma:mode="ink">
            <msink:context xmlns:msink="http://schemas.microsoft.com/ink/2010/main" type="paragraph" rotatedBoundingBox="16783,8362 5070,8640 5012,6201 16725,59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9EA0C63-458A-48B9-8845-F680B89739A1}" emma:medium="tactile" emma:mode="ink">
              <msink:context xmlns:msink="http://schemas.microsoft.com/ink/2010/main" type="line" rotatedBoundingBox="16783,8362 5070,8640 5012,6201 16725,5923"/>
            </emma:interpretation>
          </emma:emma>
        </inkml:annotationXML>
        <inkml:traceGroup>
          <inkml:annotationXML>
            <emma:emma xmlns:emma="http://www.w3.org/2003/04/emma" version="1.0">
              <emma:interpretation id="{014D595D-E6E4-4EAA-8173-64B6F45019B8}" emma:medium="tactile" emma:mode="ink">
                <msink:context xmlns:msink="http://schemas.microsoft.com/ink/2010/main" type="inkWord" rotatedBoundingBox="9601,8533 5070,8640 5017,6407 9548,6299">
                  <msink:destinationLink direction="with" ref="{DD9696D2-1DBC-479A-A3ED-9203F7C5F7B8}"/>
                </msink:context>
              </emma:interpretation>
              <emma:one-of disjunction-type="recognition" id="oneOf0">
                <emma:interpretation id="interp0" emma:lang="en-NZ" emma:confidence="0">
                  <emma:literal>Circuit</emma:literal>
                </emma:interpretation>
                <emma:interpretation id="interp1" emma:lang="en-NZ" emma:confidence="0">
                  <emma:literal>Cir u +</emma:literal>
                </emma:interpretation>
                <emma:interpretation id="interp2" emma:lang="en-NZ" emma:confidence="0">
                  <emma:literal>Cir ut</emma:literal>
                </emma:interpretation>
                <emma:interpretation id="interp3" emma:lang="en-NZ" emma:confidence="0">
                  <emma:literal>Cire. u +</emma:literal>
                </emma:interpretation>
                <emma:interpretation id="interp4" emma:lang="en-NZ" emma:confidence="0">
                  <emma:literal>Cire. ut</emma:literal>
                </emma:interpretation>
              </emma:one-of>
            </emma:emma>
          </inkml:annotationXML>
          <inkml:trace contextRef="#ctx0" brushRef="#br0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        <inkml:trace contextRef="#ctx0" brushRef="#br0" timeOffset="1140.6868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        <inkml:trace contextRef="#ctx0" brushRef="#br0" timeOffset="8454.9604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        <inkml:trace contextRef="#ctx0" brushRef="#br0" timeOffset="-41127.1739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        <inkml:trace contextRef="#ctx0" brushRef="#br0" timeOffset="-40955.2901">7469 6892 1660 0,'-41'15'53'0,"41"-15"-9"0,0 0-33 0,0 0-10 15,0 0-5-15,0 0-4 0,0 0-8 0,0 0-14 16,0 0-23-16,0 0-42 0,32-8-82 15,-36-19-147-15,4 27-226 0,38-28 54 16,-38-11 481-16</inkml:trace>
          <inkml:trace contextRef="#ctx0" brushRef="#br1" timeOffset="-144586.4839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        <inkml:trace contextRef="#ctx0" brushRef="#br1" timeOffset="-140261.6005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        <inkml:trace contextRef="#ctx0" brushRef="#br1" timeOffset="-137855.2376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        <inkml:trace contextRef="#ctx0" brushRef="#br1" timeOffset="-138464.6536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C2347702-0409-447A-BD6E-7655E40209C3}" emma:medium="tactile" emma:mode="ink">
          <msink:context xmlns:msink="http://schemas.microsoft.com/ink/2010/main" type="inkDrawing" rotatedBoundingBox="16054,11583 16104,11503 16109,11506 16060,11587" shapeName="Other"/>
        </emma:interpretation>
      </emma:emma>
    </inkml:annotationXML>
    <inkml:trace contextRef="#ctx0" brushRef="#br0">16055 11584 505 0,'0'0'61'0,"0"0"-44"0,0 0-8 16,0 0 0-16,0 0-2 0,25-29-2 0,-25 29-3 16,0 0-9-16,16-26-31 0,-16 26-101 0,0 0-129 15,8-26 106-15,-8 26 162 0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7EB50E3B-3CE4-4EFB-8C0B-4EA44E1CB7ED}" emma:medium="tactile" emma:mode="ink">
          <msink:context xmlns:msink="http://schemas.microsoft.com/ink/2010/main" type="inkDrawing" rotatedBoundingBox="2111,2741 9018,2874 8976,5055 2069,4922" semanticType="callout" shapeName="Other">
            <msink:sourceLink direction="with" ref="{01704F83-D73D-4DD4-87F1-B2C915177872}"/>
          </msink:context>
        </emma:interpretation>
      </emma:emma>
    </inkml:annotationXML>
  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FA07C778-B7F5-4C67-A74E-AFE08B1EDF2D}" emma:medium="tactile" emma:mode="ink">
          <msink:context xmlns:msink="http://schemas.microsoft.com/ink/2010/main" type="inkDrawing" rotatedBoundingBox="16139,14590 16154,14590 16154,14605 16139,14605" rotationAngle="1766992348"/>
        </emma:interpretation>
      </emma:emma>
    </inkml:annotationXML>
    <inkml:trace contextRef="#ctx0" brushRef="#br0">16139 14590 0,'0'0'0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25.7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FC8C639C-7F82-4C95-8624-90A1BE35439E}" emma:medium="tactile" emma:mode="ink">
          <msink:context xmlns:msink="http://schemas.microsoft.com/ink/2010/main" type="writingRegion" rotatedBoundingBox="16769,8449 5059,8605 5025,6087 16736,5931"/>
        </emma:interpretation>
      </emma:emma>
    </inkml:annotationXML>
    <inkml:traceGroup>
      <inkml:annotationXML>
        <emma:emma xmlns:emma="http://www.w3.org/2003/04/emma" version="1.0">
          <emma:interpretation id="{33E2C61A-D923-4A3B-8098-AB89C8F829E3}" emma:medium="tactile" emma:mode="ink">
            <msink:context xmlns:msink="http://schemas.microsoft.com/ink/2010/main" type="paragraph" rotatedBoundingBox="16769,8449 5059,8605 5025,6087 16736,59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35C3686-18F7-4336-AA87-2654B6609E56}" emma:medium="tactile" emma:mode="ink">
              <msink:context xmlns:msink="http://schemas.microsoft.com/ink/2010/main" type="line" rotatedBoundingBox="16769,8449 5059,8605 5025,6087 16736,5931"/>
            </emma:interpretation>
          </emma:emma>
        </inkml:annotationXML>
        <inkml:traceGroup>
          <inkml:annotationXML>
            <emma:emma xmlns:emma="http://www.w3.org/2003/04/emma" version="1.0">
              <emma:interpretation id="{F6A76EC0-C2B7-48E5-B47D-103CAEB6294B}" emma:medium="tactile" emma:mode="ink">
                <msink:context xmlns:msink="http://schemas.microsoft.com/ink/2010/main" type="inkWord" rotatedBoundingBox="16763,7957 15723,7971 15696,5944 16736,5931"/>
              </emma:interpretation>
            </emma:emma>
          </inkml:annotationXML>
          <inkml:trace contextRef="#ctx0" brushRef="#br0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        <inkml:trace contextRef="#ctx0" brushRef="#br0" timeOffset="609.416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      </inkml:traceGroup>
        <inkml:traceGroup>
          <inkml:annotationXML>
            <emma:emma xmlns:emma="http://www.w3.org/2003/04/emma" version="1.0">
              <emma:interpretation id="{D7868FE8-9DE8-4A7D-A361-4C25E94488A2}" emma:medium="tactile" emma:mode="ink">
                <msink:context xmlns:msink="http://schemas.microsoft.com/ink/2010/main" type="inkWord" rotatedBoundingBox="13815,8235 12598,8252 12584,7204 13801,7187"/>
              </emma:interpretation>
            </emma:emma>
          </inkml:annotationXML>
          <inkml:trace contextRef="#ctx0" brushRef="#br0" timeOffset="-1796.9469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      </inkml:traceGroup>
        <inkml:traceGroup>
          <inkml:annotationXML>
            <emma:emma xmlns:emma="http://www.w3.org/2003/04/emma" version="1.0">
              <emma:interpretation id="{92CE53D2-8291-424B-B5DE-3A6C25F77A74}" emma:medium="tactile" emma:mode="ink">
                <msink:context xmlns:msink="http://schemas.microsoft.com/ink/2010/main" type="inkWord" rotatedBoundingBox="11664,8464 10502,8479 10487,7305 11649,7290"/>
              </emma:interpretation>
            </emma:emma>
          </inkml:annotationXML>
          <inkml:trace contextRef="#ctx0" brushRef="#br1" timeOffset="149497.8387">11383 7387 660 0,'0'0'134'0,"0"0"-26"15,0 0-28-15,0 0-5 0,0 0-5 0,0 0-2 16,0 0-12-16,0 0-8 0,0 0-8 0,0 0-1 16,0 0-3-16,0 0-2 0,0 0 0 15,0 0-2-15,0 0-1 0,0 0-3 0,0 0-3 16,0 0-3-16,0 0-1 0,0 0-1 0,0 0 1 16,0 0 0-16,0 0-1 0,0 0-6 0,0 0-3 15,-25-15-2-15,25 15 1 0,0 0 0 16,0 0 2-16,0 0-1 0,-27-15-2 0,27 15-1 15,0 0 0-15,0 0 0 0,-33-11 0 0,33 11 0 16,0 0 0-16,-32-3 0 0,32 3 1 0,-25 0 0 16,25 0-1-16,-25-4 1 0,25 4-2 0,0 0 0 15,-32-4-1-15,32 4 0 0,0 0 0 0,-26-5 0 16,26 5-1-16,0 0-1 0,-25-5-1 0,25 5 0 16,0 0 0-16,0 0-2 15,-26-5 1-15,26 5 1 0,0 0-1 0,0 0 0 16,0 0 1-16,-31 8-1 0,31-8-1 0,0 0 1 15,0 0-2-15,0 0 1 0,-30 27-1 0,30-27 1 16,0 0 0-16,0 0 0 0,-32 30-1 0,32-30 2 16,0 0-2-16,-30 30 3 0,30-30-1 0,0 0 1 15,-35 31-1-15,35-31 1 0,-25 22 1 16,25-22 1-16,-25 19 0 0,25-19 0 0,-26 19 0 16,26-19-1-16,-27 16-3 0,27-16-8 0,0 0 7 15,-37 20-10-15,37-20 11 0,0 0 1 0,-32 14-1 16,32-14 1-16,0 0-1 0,0 0-1 0,-25 14 1 15,25-14-1-15,0 0 15 0,0 0-16 16,0 0 17-16,0 0-16 0,0 0 0 0,-26 24 1 16,26-24-3-16,0 0 2 0,0 0-1 15,-20 34 2-15,20-34-1 0,-12 24 1 0,12-24-3 16,-16 27 4-16,16-27-3 0,-14 28 2 0,14-28-1 16,-16 32 1-16,16-32-2 0,-16 35 3 0,16-35-3 15,-18 37 2-15,18-37-2 0,-16 37 3 0,16-37-3 16,-21 39 2-16,21-39-2 0,-19 38 1 0,19-38-1 15,-15 37 2-15,15-37-2 0,-10 30 2 0,10-30-3 16,-6 29 3-16,6-29-2 0,0 0 1 16,0 33-1-16,0-33 1 0,0 0-1 0,2 32 1 15,-2-32 0-15,0 0 1 0,7 33-2 16,-7-33 2-16,0 0-2 0,4 34 2 0,-4-34-2 16,3 26 2-16,-3-26-2 0,2 25 2 0,-2-25-2 15,0 26 2-15,0-26-2 0,0 0 2 0,4 34-2 16,-4-34 2-16,0 0-1 0,5 30 0 15,-5-30 0-15,0 0 0 0,0 0-1 0,14 30 0 16,-14-30 0-16,0 0 2 0,0 0-3 0,0 0 2 16,27 29 0-16,-27-29-1 0,0 0 0 0,25 20 1 15,-25-20-1-15,0 0 2 0,31 23-1 0,-31-23 0 16,27 14 0-16,-27-14-1 0,30 14 1 0,-30-14-14 16,30 18 13-16,-30-18-12 0,30 14 13 0,-30-14 3 15,32 8-3-15,-32-8 2 16,36 11-2-16,-36-11 0 0,37 0 1 0,-37 0-1 15,44-7 0-15,-44 7 0 0,46-9 0 0,-19 2 12 16,1-3-12-16,4-3 12 0,0-3-11 0,1-1-2 16,1-1 1-16,0 0 0 0,-1 4 0 0,1-1 0 15,0 0 0-15,-2 3-1 0,-2 0 2 0,-6 1-1 16,3 2 1-16,-27 9-2 0,46-19 1 0,-46 19-1 16,44-16 2-16,-44 16-2 0,36-16 1 15,-36 16 0-15,30-12 1 0,-30 12-1 0,28-11 0 16,-28 11 0-16,27-8 0 0,-27 8 0 0,0 0-1 15,28-7 1-15,-28 7 0 0,0 0-1 16,0 0 1-16,0 0 0 0,25-7 0 0,-25 7 0 16,0 0 2-16,0 0-1 0,0 0 0 0,0 0 0 15,0 0 1-15,0 0 1 0,0 0-1 16,0 0-2-16,0 0 0 0,0 0 0 0,0 0 0 16,-28 1 0-16,28-1 0 0,0 0 0 0,-39 16-2 15,39-16 3-15,-36 21-3 0,36-21 2 0,-41 27-2 16,41-27 1-16,-46 35 0 0,46-35 1 0,-46 33-2 15,46-33 4-15,-47 39-4 0,47-39 3 0,-47 34-2 16,47-34 2-16,-46 28-2 0,46-28 2 0,-44 23-1 16,44-23-12-16,-39 10 11 0,39-10-11 15,-35 2 13-15,35-2-1 0,-34-2 1 16,34 2 11-16,-35-10-11 0,35 10 10 0,-39-11-10 16,39 11-1-16,-39-10-1 0,39 10 1 0,-41-13 0 15,41 13 1-15,-39-10 0 0,39 10-2 0,-39-7 1 16,39 7-1-16,-37-9 0 0,37 9 1 0,-36-7-1 15,36 7 0-15,-33-7 1 0,33 7-1 0,-36-7 1 16,36 7 1-16,-31-9-1 0,31 9 0 16,-32-7 1-16,32 7-1 0,-32-12 0 0,32 12 0 15,-30-16 1-15,30 16-2 0,-29-23 1 0,29 23-1 16,-26-30 1-16,26 30 0 0,-25-41 0 0,25 41-1 16,-21-49 2-16,10 24-3 0,4-3 3 15,2 0-2-15,-1 0 2 0,3 0-3 0,-1 3 3 16,4 25-3-16,-1-41 3 0,1 41-2 15,1-28 1-15,-1 28-1 0,6-24 1 0,-6 24-2 16,8-29 3-16,-8 29-3 0,16-31 3 0,-16 31-3 16,25-43 2-16,-9 19-2 0,4-8 3 0,1-1-4 15,4-1 6-15,1-5-6 0,4 6-10 0,0-2 21 16,2 3-22-16,0 2 24 0,-2 2-7 0,2 7-3 16,-3 1 3-16,-3 6-4 0,1 4 1 0,-27 10-1 15,44-14 2-15,-44 14-2 0,41-9 1 16,-41 9-1-16,40-7 0 0,-40 7 1 0,39-7 0 15,-39 7 1-15,36-7-2 0,-36 7 1 16,33-6 0-16,-33 6-1 0,36-5 3 0,-36 5-3 16,37-9 2-16,-37 9-1 0,37-12 0 0,-37 12-1 15,41-11 2-15,-41 11-1 0,41-12 1 0,-41 12-2 16,40-9 1-16,-40 9 0 0,34-5 0 0,-34 5-1 16,32 2 1-16,-32-2 0 0,30 7-1 15,-30-7 1-15,28 9 0 0,-28-9-1 0,0 0 0 16,34 16 1-16,-34-16-1 0,0 0 2 0,25 19-2 15,-25-19 2-15,0 0-1 0,0 0-1 0,0 0 0 16,0 0 2-16,26 21-2 0,-26-21 2 0,0 0 0 16,0 0 0-16,0 0 1 0,0 0 0 0,0 0 0 15,0 0 0-15,0 0 0 16,0 0-2-16,0 0 2 0,0 0-2 0,0 0-1 16,-19-26 1-16,19 26 1 0,0 0-2 0,-25-22 2 15,25 22-2-15,0 0 2 0,-32-22-1 0,32 22 0 16,-32-13 0-16,32 13-1 0,-40-7-1 0,40 7 1 15,-50 2-1-15,22 3 1 0,-1 1 0 0,-4 2 0 16,-1 1 1-16,-3 3-1 0,0 3 2 0,0-1-1 16,-1 0 1-16,5-2-1 0,-1 2 0 15,0-3 0-15,3 5 2 0,0-6-1 0,3 1 2 16,1-1-2-16,3-1 1 0,24-9-3 0,-45 19 1 16,45-19-1-16,-31 20-1 0,31-20 0 15,0 0-10-15,-31 28 6 0,31-28-18 0,-10 28 12 16,10-28-34-16,-9 46-10 0,9-46-53 0,-7 58-31 15,7-58-143-15,-20 37-299 0,22-7 62 0,-2-30 289 16</inkml:trace>
        </inkml:traceGroup>
        <inkml:traceGroup>
          <inkml:annotationXML>
            <emma:emma xmlns:emma="http://www.w3.org/2003/04/emma" version="1.0">
              <emma:interpretation id="{01704F83-D73D-4DD4-87F1-B2C915177872}" emma:medium="tactile" emma:mode="ink">
                <msink:context xmlns:msink="http://schemas.microsoft.com/ink/2010/main" type="inkWord" rotatedBoundingBox="9591,8545 5059,8605 5029,6393 9562,6333">
                  <msink:destinationLink direction="with" ref="{7EB50E3B-3CE4-4EFB-8C0B-4EA44E1CB7ED}"/>
                </msink:context>
              </emma:interpretation>
            </emma:emma>
          </inkml:annotationXML>
          <inkml:trace contextRef="#ctx0" brushRef="#br1" timeOffset="138464.6536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        <inkml:trace contextRef="#ctx0" brushRef="#br1" timeOffset="139605.3404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        <inkml:trace contextRef="#ctx0" brushRef="#br1" timeOffset="146919.614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        <inkml:trace contextRef="#ctx0" brushRef="#br1" timeOffset="97337.4797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        <inkml:trace contextRef="#ctx0" brushRef="#br1" timeOffset="97509.3635">7469 6892 1660 0,'-41'15'53'0,"41"-15"-9"0,0 0-33 0,0 0-10 15,0 0-5-15,0 0-4 0,0 0-8 0,0 0-14 16,0 0-23-16,0 0-42 0,32-8-82 15,-36-19-147-15,4 27-226 0,38-28 54 16,-38-11 481-16</inkml:trace>
          <inkml:trace contextRef="#ctx0" brushRef="#br0" timeOffset="-6121.8303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inkml:trace contextRef="#ctx0" brushRef="#br0" timeOffset="4286.6904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0" brushRef="#br0" timeOffset="8611.5738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0" timeOffset="10408.5207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11017.9367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37:19.19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01:37:19.928"/>
    </inkml:context>
  </inkml:definitions>
  <inkml:trace contextRef="#ctx0" brushRef="#br0">17295 13723 0,'0'0'0,"0"0"0,0 0 0,0 0 0,0 0 0,-325 95 0</inkml:trace>
  <inkml:trace contextRef="#ctx1" brushRef="#br0">6015 7728 469 0,'0'0'151'0,"0"0"-60"0,0 0-25 0,0-26-4 15,0 26-5-15,0 0 8 0,0 0-2 0,0 0 1 16,0 0-5-16,0-28-4 0,0 28-8 0,0 0-6 15,0 0-5-15,0 0-3 0,0 0-3 0,0 0-3 16,0 0-2-16,0 0 2 0,7 26 2 16,-7-26 1-16,7 56 7 0,-5-15-13 0,3 6 5 15,-7-3-8-15,2 6 6 0,-5-3-8 0,1 1 6 16,1-6-9-16,1-7 1 0,2-6-9 0,0-29 0 16,7 33-5-16,-7-33 2 0,0 0 3 0,37 37 4 15,-37-37 5-15,39 28 5 0,-39-28 0 0,50 34 0 16,-25-18-3-16,3 1 1 0,-1-5-5 0,4 4-3 15,3-7-1-15,2-5-1 0,4-15 5 0,8-15-2 16,14-27 7-16,14-30-10 0,15-37 8 0,17-38-15 16,19-32 1-16,13-31 0 0,23-15-3 0,16-10-2 15,7-3 2-15,0 6-2 0,-2 11-4 16,-14 8-6-16,-11 16-12 0,-12 9-19 0,-17 29-32 16,-24 6-50-16,11 55-125 0,-50-2-374 0,13 19 15 15,-6 22 325-15</inkml:trace>
  <inkml:trace contextRef="#ctx1" brushRef="#br0" timeOffset="1515.6432">16979 8033 550 0,'-28'-16'113'0,"28"16"-36"0,-25-7-10 16,25 7 0-16,0 0-3 0,-32-5 0 0,32 5-9 15,0 0-6-15,-35-2-8 0,35 2-6 0,0 0-6 16,-34 11-3-16,34-11 0 0,0 0 0 15,-26 7-5-15,26-7-5 0,0 0-10 0,0 0-6 0,0 0-4 16,0 0 2-16,0 0 4 0,0 0 9 16,28-4 9-16,-28 4 3 0,35-11 4 15,-10 6-4-15,-25 5-4 0,52-17-3 0,-20 4-2 16,1 6-6-16,3-3-2 0,1 4-2 0,-2 3-3 16,2-1 0-16,1 4 1 0,-3 0-1 0,2 4 2 15,-1-1 0-15,1 4-3 0,0-1 3 0,2 1-2 16,3-2 1-16,3-1 0 0,4-4 1 0,4-4 1 15,4 1 2-15,5-10 3 0,7 1-2 16,-2-4 1-16,3 0-5 0,0-3 1 0,3-2-4 16,0 5 3-16,1-2-3 0,-3 2 3 0,-2 0-5 15,-4 2 1-15,-4 4-2 0,-3 3-11 0,-8-2-10 16,-1 11-13-16,-12-6-15 0,6 15-16 16,-43-11-17-16,53 14-23 0,-53-14-17 0,34 23-28 15,-34-23-32-15,0 0-150 0,35 38-8 0,-35-38 311 16</inkml:trace>
  <inkml:trace contextRef="#ctx1" brushRef="#br0" timeOffset="2718.7865">21016 7938 1068 0,'-41'3'53'0,"13"-10"-23"0,28 7-19 16,-43-9-5-16,43 9-4 0,-30-7 7 16,30 7 10-16,0 0 10 0,-27-3 3 0,27 3-9 15,0 0-11-15,0 0-10 0,0 0-3 0,0 0 1 16,29 0 2-16,-29 0 2 0,42 0 4 0,-13-2 9 15,2 4 5-15,3-4 4 0,9 4 2 0,-1-2-5 16,9 2-6-16,-3-2-4 0,5 3-6 16,2 2-5-16,2 3 1 0,1-3-1 0,1 5 1 15,-1-1-1-15,3 0 0 0,-3 3 1 0,4-1 6 16,0-2-2-16,2-1 3 0,1-4-3 0,3 0-1 16,-1-1-1-16,4-6 0 0,5-1 1 0,4 0 2 15,1-8 6-15,8 3-2 0,-4-10 4 0,5 1-6 16,2 3-5-16,-2-3-4 0,-3 0 0 15,0 2-3-15,-7 1 4 0,-8 4-4 16,-6 4 1-16,-10 0-13 0,-8 7-11 0,-14-4-15 16,-4 15-28-16,-30-11-19 0,25 18-30 0,-25-18-46 15,-9 28-72-15,-2 0-177 0,-15-19 18 0,19 24 352 16</inkml:trace>
  <inkml:trace contextRef="#ctx1" brushRef="#br0" timeOffset="3500.0541">14388 8922 948 0,'0'0'114'0,"30"-21"-69"0,-30 21-26 0,29-9-14 15,-29 9-5-15,46-8 1 0,-16 6 0 0,2 2 0 16,3 3-1-16,4-1 0 0,2 2 0 0,5 1 0 15,4 0 0-15,1 2 0 0,6 0-1 16,1-3 1-16,6 3 0 0,1 3 1 16,6-3 0-16,2 0 1 0,6-1 1 0,3 1 8 15,3-4 4-15,3 1 4 0,1-6 1 0,8 4-2 16,3-6-4-16,4 1-2 0,6-4 0 0,5-2-4 16,5-2 2-16,4 1-3 0,0-4 0 0,6 3-3 15,-3-3 0-15,3 4-3 0,1-1 2 0,0 4-2 16,-2 2 1-16,0 1 0 0,1 4 0 15,1 0 0-15,-2 4-1 0,-2 1 1 0,-1-2 0 16,-2 3 1-16,-2-1-2 0,0 0 2 0,-3 2-2 16,-2-1 1-16,-2 2-1 0,-5-2 1 0,-7 1-1 15,-1 0 1-15,-6-4-3 0,0 4 1 0,-6-1-32 16,-9-12-44-16,8 15-90 0,-20-18-157 16,-5-12-121-16,14 23 152 0,-34-35 292 15</inkml:trace>
  <inkml:trace contextRef="#ctx1" brushRef="#br0" timeOffset="8500.1583">3305 11510 1325 0,'-46'0'69'0,"-2"-11"-4"0,22 9-16 0,26 2-6 16,-29-10-11-16,29 10-14 0,0 0-12 0,0 0-6 16,45-25 0-16,1 4 8 0,24-7 1 0,30-20 9 15,27-8 7-15,29-18-29 0,25-9 18 0,22-10-27 16,22-6 6-16,18-7 15 0,14-6-16 0,12-3 17 15,5-6-18-15,4 8-1 0,0 2 19 16,-7 7-17-16,-5 7 18 0,-13 6 0 0,-8 8-14 16,-19 9 13-16,-11 9-11 0,-19 10 9 0,-11 8-11 15,-19 11 9-15,-19 6-6 0,-19 9 1 0,-15 5-14 16,-19 13-16-16,-22-2-24 0,-1 15-27 16,-27-17-29-16,10 25-53 0,-54-18-56 0,62-11-166 15,-25 20-58-15,-37-9 265 0</inkml:trace>
  <inkml:trace contextRef="#ctx1" brushRef="#br0" timeOffset="9468.928">15655 11802 1197 0,'-43'5'187'16,"43"-5"-125"-16,-26-17-36 0,26 17-15 15,10-29-10-15,13 5 5 0,18-10 6 0,17-13 16 16,26-4-2-16,11-18 8 0,26 0-17 0,15-8 5 16,18-4 2-16,14-6-23 0,15 5 24 15,5-6-18-15,8 8 6 0,6-2 13 0,7 9-17 16,4 6 9-16,4 4-9 0,3 3 12 0,0-1-7 16,-6-6 7-16,4 3-13 0,-9-3-10 0,1 2 26 15,-4-4-22-15,-1-1 23 0,-10-2-6 16,-4 0-15-16,-10-1 6 0,-6 5-11 0,-10 2 7 15,-14 5-10-15,-10 8 8 0,-15 4-9 0,-16 8 1 16,-13 2-12-16,-15 8-6 0,-18 1-17 0,-10 12-13 16,-22-6-21-16,-5 22-13 0,-27 2-26 0,0 0-40 15,-28-27-34-15,28 27-100 0,-46 11-78 0,5-18 0 16,12 28 214-16</inkml:trace>
  <inkml:trace contextRef="#ctx1" brushRef="#br0" timeOffset="12220.2175">10717 11566 845 0,'-60'-21'116'0,"5"12"-45"16,-9-10-19-16,6 6-10 0,-6-4 11 0,2 3 0 16,-5-1 2-16,1 5-11 0,-7-4-11 0,3 5-13 15,-7 0-6-15,-2 2-9 0,-5 2 0 0,1 1-3 16,0 1-1-16,-2 3 2 0,-5 0-1 0,-4 0-2 15,0 0 0-15,-3 0 1 0,-4 3-2 0,0-3-2 16,-2 4 0-16,0-4 0 0,-1 3 2 0,-3-1 8 16,-2 0 7-16,-3 1 6 0,-5-3 8 15,0 6 0-15,-3-6 1 0,5 7 0 0,-6-5-5 16,6 5 0-16,-7-2-3 0,0 4-4 0,-6-4-3 16,4 4-2-16,-3-4-6 0,1 6-1 0,-3 1-2 15,-4 0-1-15,2 2-3 0,-6 0 3 16,-1 2-4-16,0 2 3 0,2 0-2 0,-1-3 2 15,3-1-1-15,-4 1 2 0,1 2-3 16,3 1 3-16,-1-4-2 0,4 2 2 0,-4-6-1 16,4 1 2-16,2-2-2 0,-2-2-1 0,5 2 0 15,4-1 1-15,3 1-2 0,3 0 4 0,0-2-1 16,5 4 3-16,-1-3 0 0,4 1-1 0,4 0-3 16,1 0 1-16,2 1-3 0,2 3 3 0,0 1-3 15,0 2 2-15,-1 1-2 0,3 3 2 0,0-1-4 16,-1 2 5-16,4-2-5 0,4 4 5 15,1 0-2-15,3 0 2 0,1 2-3 0,1-4 3 16,3 7 13-16,1 2-30 0,2 0 30 16,2 0-31-16,2-4 14 0,3 1 3 0,0 1-3 15,4 0 4-15,1 4-3 0,1 1 3 0,-3 1-4 16,5 1 4-16,-3 0-5 0,2 2 6 0,-1 5-6 16,-1 3 6-16,4 0-6 0,-1 1 5 0,2-5-6 15,5 1 6-15,-3 2-7 0,4 0 6 16,2 0-6-16,2 2 8 0,7-4 9 0,-1 4-26 15,3 0 27-15,3-2-28 0,2 1 11 0,5-4 5 16,2-1-5-16,5-4 6 0,4-3-5 0,-1-1 4 16,6 0-4-16,0-3 3 0,2 0-4 0,4-3 5 15,-1-1-3-15,2-1 2 0,0 1-2 16,2 1 3-16,2 4-3 0,0-3 4 16,-1 3-5-16,1 1 6 0,0 3-7 0,-1 1 5 15,1 0-6-15,0 2 7 0,-1 0-6 0,1 0 7 16,0 2 12-16,1 0-29 0,-1 1 29 0,1 3-29 15,-1-3 11-15,2 6 6 0,-1-7-5 0,0-2 5 16,4-4-6-16,2 2 6 0,2 2-6 0,1-1 5 16,2-3-5-16,2 2 5 0,2-1-5 0,1-1 5 15,2 2-5-15,0-1 5 0,2-1-5 16,0 1 5-16,2-1-5 0,1 2 4 0,1-1-4 16,3-2 5-16,0 3-6 0,-2 0-8 0,6-1 28 15,-2-3-29-15,5 1 29 0,0-2-16 0,2-5-5 16,0-1 5-16,5-4-4 0,-2-1 3 15,8-5-1-15,1 4 1 0,2-6 0 0,2-1 1 16,1-3 0-16,6-1 1 0,-2-1 0 0,8-1 1 16,-5-2-1-16,5 1 0 0,-1-2-2 15,2 1 2-15,0-3-1 0,0 4 1 0,1-1-2 16,1 1 1-16,-2 1-1 0,0 0 1 0,2 1 1 16,1 1 0-16,1-2 0 0,5 0 0 0,-2 1-2 15,2-3 1-15,5 1 0 0,0-4-1 0,6 0 1 16,1-4-1-16,2-1 0 0,2-2-1 0,6-2 5 15,1 0-2-15,4-3 3 0,1 5-3 16,2-4 0-16,0 1-2 0,0-1 1 0,1-1-1 16,1-2 0-16,-2 0 2 0,4 3 2 15,-1 0-3-15,2 1 4 0,2-1-7 0,0 1 2 16,-1-1-1-16,3 2 0 0,-4-1 0 0,4 3 4 16,1-2-4-16,1 0 3 0,5 0-2 0,-2 1-2 15,0-1 1-15,4 2 0 0,-4-4-1 0,5 4 4 16,1 2-3-16,1-4 3 0,5 0 10 15,-1-3-35-15,0-2 34 0,5-2-33 0,0 2 19 16,5-4 4-16,4 2-3 0,2-1 3 0,-2-1-2 16,3 2 4-16,-5 0-2 0,2 1 3 0,4 0-3 15,-1 1 3-15,2 4-2 0,-1-2 2 0,-4 1-1 16,3 0 2-16,-3 3-1 0,0 1 0 0,2-2 0 16,-4 2-1-16,0 3 0 0,0-5 2 15,-1 2-1-15,-1-2 1 0,4 2-2 16,-4-3 0-16,2 1-2 0,2-5 1 0,-9 0 1 15,9-5 3-15,0-1-4 0,2-3 4 0,1-1-6 16,1-3 2-16,-6-1-5 0,4 0 10 0,1-2-5 16,-3-2 4-16,5 0-4 0,-7 3 0 0,-1-3-5 15,-3-2 7-15,-4 3-5 0,-3-3 5 0,-1 1-5 16,-8 1 4-16,-2-3-6 0,-1 5-12 16,-9-2 30-16,-5-5-33 0,-2-2 31 0,-7 1-12 15,-3-6-5-15,-6 1 9 0,-5-2-6 0,0-5 8 16,-2-3-7-16,-5-1 8 0,-4-4-9 15,-5-2 9-15,-3-4-10 0,-5-1 11 0,-2-3-12 16,-10-5 11-16,-1 3 4 0,-6-2-25 0,-4 0 26 16,-7-1-25-16,-8 1 9 0,-9 3 12 0,-5-5-12 15,-7 0 11-15,-9 2-9 0,-11 0 12 16,-7 3-10-16,-10 4 10 0,-8 0-10 0,-10-2-7 16,-11 4 28-16,-11-1-22 0,-10 6 26 0,-12 5-8 15,-13 2-9-15,-14 4 9 0,-7 1-8 0,-11 2 4 16,-10 2-7-16,-15-1 2 0,-5 1-8 0,-5 9 3 15,-2 1-4-15,-7 7 1 0,-2 4-2 0,-1 7 1 16,-1 2-4-16,2 5 0 0,2 0-8 16,5 3-6-16,-1 1-19 0,17 3-32 15,-2-15-47-15,42 24-102 0,-22-39-96 0,30 6-234 16,21 4 65-16,-7-34 471 0</inkml:trace>
  <inkml:trace contextRef="#ctx1" brushRef="#br0" timeOffset="13610.8738">23651 12286 988 0,'-96'-23'171'0,"1"-10"-127"16,6 6-1-16,-1-1-23 0,-2 0 13 0,3-2-39 16,2 4 9-16,-3-6-11 0,3 6 13 0,-3-4 5 15,1 0-6-15,-3 0 4 0,-2 2-4 0,-1-1 5 16,-1 5-6-16,-3-3 4 0,-4 3-7 0,2 1 1 15,-3 2-4-15,-8 1 3 0,1 1-2 0,-6 5 5 16,-7 0 2-16,-4 5 8 0,-1 2 5 16,-7-2 5-16,3 7 1 0,-9 1 0 0,0 2-1 15,-10 1 0-15,0 7 0 0,-6-6 0 0,2 6 1 16,-7-2 1-16,2 4 2 0,-9-6 0 0,5 4 0 16,-3-6-3-16,7 5-2 0,2-7-6 15,3 3-2-15,2-4-3 0,0 2-4 0,5-2-1 16,5-2-2-16,5-2 0 0,4 1-1 0,-1-3-2 15,3 3-1-15,2-1 1 0,0 3-2 16,1-1 2-16,3 2-2 0,-4 0 1 0,1 2 0 16,3-1-1-16,-6 3 3 0,4 1-1 0,1 1 0 15,1-1 0-15,3 0-1 0,2 2-1 0,1-2 1 16,-1 1-1-16,-2 2 3 0,4 0-2 0,3 4 2 16,-2 0-1-16,7 2 0 0,1 0 0 0,-1 6 3 15,8 1-3-15,-1 4 6 0,4 1-7 0,7 4 4 16,4 3-5-16,3 1 2 15,2 5-6-15,2 5-12 0,2 3 27 0,3 2-27 16,2 4 27-16,3-3-10 0,2 4-5 0,4 1 6 16,1 1-8-16,1 2 11 0,3 7-12 0,2-1 10 15,3-2-8-15,2-3 9 0,4-2-8 0,3 3 9 16,5-2-10-16,6 0-7 0,5-2 25 0,6-3-26 16,8 0 28-16,6-2-10 0,10-3-8 15,5 3 7-15,10-4-7 0,6 2 6 0,11 1-7 16,9-3 8-16,13 3-8 0,6-5 8 0,13 1-7 15,9 0 7-15,12-5-5 0,9-3 1 0,14-1-5 16,9-3 4-16,10-3-5 0,10 1 7 0,6-5 8 16,3-1-34-16,10 0 30 0,7 1-29 15,0 3 17-15,5-2 8 0,4 0-5 0,1 0 5 16,3 2-4-16,1 0 4 0,0 0-3 16,2-3 4-16,7 1-6 0,4-4 5 0,3-1-4 15,5-2 3-15,13-1 0 0,2-4 2 0,8-4-3 16,8-1 3-16,7-4-1 0,3-2 2 0,7-2 0 15,4-3 4-15,-2-3 0 0,7-1 1 0,9-4 5 16,2 0-4-16,-4 0 1 0,2-3-1 0,2-3-1 16,-4 2-3-16,-4-2 2 0,-4-2-4 0,-4 2-1 15,-2-2-3-15,-9 0 3 0,-2 0-4 16,-10 0 4-16,-4 0-3 0,-8-3 3 0,-8-2-3 16,-10 0 5-16,-13-2-1 0,-12-2 6 15,-9 1-2-15,-16-5 5 0,-11-1-4 0,-13 0-14 16,-8 1 32-16,-18-7-28 0,-3-1 29 0,-14-3-8 15,-9-2-8-15,-13-6 9 0,-8 4-8 0,-11-7 10 16,-9 0-8-16,-8-6 8 0,-8 3-8 16,-9-8 3-16,-6-1-8 0,-8-4 4 0,-7-4-11 15,-10-3-5-15,-6-1 15 0,-9-3-17 0,-10 1 17 16,-9 1-5-16,-8-1-9 0,-11-1 9 0,-11-1-10 16,-9 0 9-16,-8 1-10 0,-9 4 9 0,-8 2-8 15,-9-2-2-15,-10 0 21 0,-8 2-19 0,-10 3 20 16,-9 4-7-16,-5 1-8 0,-15 12 10 0,-6 2-7 15,-15 4-4-15,-7 10 0 16,-10-3 0-16,-6 12 0 0,-5 3 0 0,-1 3 0 16,-1 6 0-16,4 1 0 0,10 4-3 0,9-6-32 15,23 4-25-15,8-13-46 0,35 14-41 0,-13-38-187 16,46 19-272-16,15-7 58 0,10-21 341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01:28:03.057"/>
    </inkml:context>
  </inkml:definitions>
  <inkml:trace contextRef="#ctx0" brushRef="#br0">16139 14590 0,'0'0'0</inkml:trace>
  <inkml:trace contextRef="#ctx1" brushRef="#br0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1" brushRef="#br0" timeOffset="171.8838">7469 6892 1660 0,'-41'15'53'0,"41"-15"-9"0,0 0-33 0,0 0-10 15,0 0-5-15,0 0-4 0,0 0-8 0,0 0-14 16,0 0-23-16,0 0-42 0,32-8-82 15,-36-19-147-15,4 27-226 0,38-28 54 16,-38-11 481-16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8:31.78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14617 7263 899 0,'0'0'169'16,"0"0"-94"-16,0 0-26 0,0 0-2 0,0 0 4 15,0 0 7-15,0 0 1 0,0 0-6 16,0 0-10-16,0 0-10 0,0 0-14 0,0 0-3 16,0 0 5-16,0 0 8 0,0 0 8 0,25 46 3 15,-22-16-10-15,6 10 2 0,-5 3-12 0,-1 10 2 16,-5-1 7-16,-1 7-29 0,-4 0 20 0,-2 7-25 15,-2-3 3-15,1 0 10 0,-3 1-9 16,1-4 8-16,1-7-8 0,0-8 6 0,6-8-10 0,3-10 4 16,2-27-16-16,6 28-10 0,-6-28-25 15,0 0-23-15,49-2-33 0,-40-35-70 16,34 14-172-16,-11-24-179 0,-8-25 39 0,19 13 461 16</inkml:trace>
  <inkml:trace contextRef="#ctx0" brushRef="#br0" timeOffset="171.883">14613 6509 1892 0,'-25'11'48'0,"25"-11"-26"16,0 0-16-16,0 0-9 0,0 0 0 0,0 0-2 15,0 0-5-15,0 0-18 0,0 0-23 16,0 0-69-16,0 0-126 0,39-14-346 15,-39 14-6-15,34-56 287 0</inkml:trace>
  <inkml:trace contextRef="#ctx0" brushRef="#br0" timeOffset="12398.7083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0" timeOffset="13539.3951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0" timeOffset="20853.6687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0" timeOffset="23431.8934">11383 7387 660 0,'0'0'134'0,"0"0"-26"15,0 0-28-15,0 0-5 0,0 0-5 0,0 0-2 16,0 0-12-16,0 0-8 0,0 0-8 0,0 0-1 16,0 0-3-16,0 0-2 0,0 0 0 15,0 0-2-15,0 0-1 0,0 0-3 0,0 0-3 16,0 0-3-16,0 0-1 0,0 0-1 0,0 0 1 16,0 0 0-16,0 0-1 0,0 0-6 0,0 0-3 15,-25-15-2-15,25 15 1 0,0 0 0 16,0 0 2-16,0 0-1 0,-27-15-2 0,27 15-1 15,0 0 0-15,0 0 0 0,-33-11 0 0,33 11 0 16,0 0 0-16,-32-3 0 0,32 3 1 0,-25 0 0 16,25 0-1-16,-25-4 1 0,25 4-2 0,0 0 0 15,-32-4-1-15,32 4 0 0,0 0 0 0,-26-5 0 16,26 5-1-16,0 0-1 0,-25-5-1 0,25 5 0 16,0 0 0-16,0 0-2 15,-26-5 1-15,26 5 1 0,0 0-1 0,0 0 0 16,0 0 1-16,-31 8-1 0,31-8-1 0,0 0 1 15,0 0-2-15,0 0 1 0,-30 27-1 0,30-27 1 16,0 0 0-16,0 0 0 0,-32 30-1 0,32-30 2 16,0 0-2-16,-30 30 3 0,30-30-1 0,0 0 1 15,-35 31-1-15,35-31 1 0,-25 22 1 16,25-22 1-16,-25 19 0 0,25-19 0 0,-26 19 0 16,26-19-1-16,-27 16-3 0,27-16-8 0,0 0 7 15,-37 20-10-15,37-20 11 0,0 0 1 0,-32 14-1 16,32-14 1-16,0 0-1 0,0 0-1 0,-25 14 1 15,25-14-1-15,0 0 15 0,0 0-16 16,0 0 17-16,0 0-16 0,0 0 0 0,-26 24 1 16,26-24-3-16,0 0 2 0,0 0-1 15,-20 34 2-15,20-34-1 0,-12 24 1 0,12-24-3 16,-16 27 4-16,16-27-3 0,-14 28 2 0,14-28-1 16,-16 32 1-16,16-32-2 0,-16 35 3 0,16-35-3 15,-18 37 2-15,18-37-2 0,-16 37 3 0,16-37-3 16,-21 39 2-16,21-39-2 0,-19 38 1 0,19-38-1 15,-15 37 2-15,15-37-2 0,-10 30 2 0,10-30-3 16,-6 29 3-16,6-29-2 0,0 0 1 16,0 33-1-16,0-33 1 0,0 0-1 0,2 32 1 15,-2-32 0-15,0 0 1 0,7 33-2 16,-7-33 2-16,0 0-2 0,4 34 2 0,-4-34-2 16,3 26 2-16,-3-26-2 0,2 25 2 0,-2-25-2 15,0 26 2-15,0-26-2 0,0 0 2 0,4 34-2 16,-4-34 2-16,0 0-1 0,5 30 0 15,-5-30 0-15,0 0 0 0,0 0-1 0,14 30 0 16,-14-30 0-16,0 0 2 0,0 0-3 0,0 0 2 16,27 29 0-16,-27-29-1 0,0 0 0 0,25 20 1 15,-25-20-1-15,0 0 2 0,31 23-1 0,-31-23 0 16,27 14 0-16,-27-14-1 0,30 14 1 0,-30-14-14 16,30 18 13-16,-30-18-12 0,30 14 13 0,-30-14 3 15,32 8-3-15,-32-8 2 16,36 11-2-16,-36-11 0 0,37 0 1 0,-37 0-1 15,44-7 0-15,-44 7 0 0,46-9 0 0,-19 2 12 16,1-3-12-16,4-3 12 0,0-3-11 0,1-1-2 16,1-1 1-16,0 0 0 0,-1 4 0 0,1-1 0 15,0 0 0-15,-2 3-1 0,-2 0 2 0,-6 1-1 16,3 2 1-16,-27 9-2 0,46-19 1 0,-46 19-1 16,44-16 2-16,-44 16-2 0,36-16 1 15,-36 16 0-15,30-12 1 0,-30 12-1 0,28-11 0 16,-28 11 0-16,27-8 0 0,-27 8 0 0,0 0-1 15,28-7 1-15,-28 7 0 0,0 0-1 16,0 0 1-16,0 0 0 0,25-7 0 0,-25 7 0 16,0 0 2-16,0 0-1 0,0 0 0 0,0 0 0 15,0 0 1-15,0 0 1 0,0 0-1 16,0 0-2-16,0 0 0 0,0 0 0 0,0 0 0 16,-28 1 0-16,28-1 0 0,0 0 0 0,-39 16-2 15,39-16 3-15,-36 21-3 0,36-21 2 0,-41 27-2 16,41-27 1-16,-46 35 0 0,46-35 1 0,-46 33-2 15,46-33 4-15,-47 39-4 0,47-39 3 0,-47 34-2 16,47-34 2-16,-46 28-2 0,46-28 2 0,-44 23-1 16,44-23-12-16,-39 10 11 0,39-10-11 15,-35 2 13-15,35-2-1 0,-34-2 1 16,34 2 11-16,-35-10-11 0,35 10 10 0,-39-11-10 16,39 11-1-16,-39-10-1 0,39 10 1 0,-41-13 0 15,41 13 1-15,-39-10 0 0,39 10-2 0,-39-7 1 16,39 7-1-16,-37-9 0 0,37 9 1 0,-36-7-1 15,36 7 0-15,-33-7 1 0,33 7-1 0,-36-7 1 16,36 7 1-16,-31-9-1 0,31 9 0 16,-32-7 1-16,32 7-1 0,-32-12 0 0,32 12 0 15,-30-16 1-15,30 16-2 0,-29-23 1 0,29 23-1 16,-26-30 1-16,26 30 0 0,-25-41 0 0,25 41-1 16,-21-49 2-16,10 24-3 0,4-3 3 15,2 0-2-15,-1 0 2 0,3 0-3 0,-1 3 3 16,4 25-3-16,-1-41 3 0,1 41-2 15,1-28 1-15,-1 28-1 0,6-24 1 0,-6 24-2 16,8-29 3-16,-8 29-3 0,16-31 3 0,-16 31-3 16,25-43 2-16,-9 19-2 0,4-8 3 0,1-1-4 15,4-1 6-15,1-5-6 0,4 6-10 0,0-2 21 16,2 3-22-16,0 2 24 0,-2 2-7 0,2 7-3 16,-3 1 3-16,-3 6-4 0,1 4 1 0,-27 10-1 15,44-14 2-15,-44 14-2 0,41-9 1 16,-41 9-1-16,40-7 0 0,-40 7 1 0,39-7 0 15,-39 7 1-15,36-7-2 0,-36 7 1 16,33-6 0-16,-33 6-1 0,36-5 3 0,-36 5-3 16,37-9 2-16,-37 9-1 0,37-12 0 0,-37 12-1 15,41-11 2-15,-41 11-1 0,41-12 1 0,-41 12-2 16,40-9 1-16,-40 9 0 0,34-5 0 0,-34 5-1 16,32 2 1-16,-32-2 0 0,30 7-1 15,-30-7 1-15,28 9 0 0,-28-9-1 0,0 0 0 16,34 16 1-16,-34-16-1 0,0 0 2 0,25 19-2 15,-25-19 2-15,0 0-1 0,0 0-1 0,0 0 0 16,0 0 2-16,26 21-2 0,-26-21 2 0,0 0 0 16,0 0 0-16,0 0 1 0,0 0 0 0,0 0 0 15,0 0 0-15,0 0 0 16,0 0-2-16,0 0 2 0,0 0-2 0,0 0-1 16,-19-26 1-16,19 26 1 0,0 0-2 0,-25-22 2 15,25 22-2-15,0 0 2 0,-32-22-1 0,32 22 0 16,-32-13 0-16,32 13-1 0,-40-7-1 0,40 7 1 15,-50 2-1-15,22 3 1 0,-1 1 0 0,-4 2 0 16,-1 1 1-16,-3 3-1 0,0 3 2 0,0-1-1 16,-1 0 1-16,5-2-1 0,-1 2 0 15,0-3 0-15,3 5 2 0,0-6-1 0,3 1 2 16,1-1-2-16,3-1 1 0,24-9-3 0,-45 19 1 16,45-19-1-16,-31 20-1 0,31-20 0 15,0 0-10-15,-31 28 6 0,31-28-18 0,-10 28 12 16,10-28-34-16,-9 46-10 0,9-46-53 0,-7 58-31 15,7-58-143-15,-20 37-299 0,22-7 62 0,-2-30 289 16</inkml:trace>
  <inkml:trace contextRef="#ctx0" brushRef="#br0" timeOffset="24796.6834">14702 7462 398 0,'-37'-10'92'0,"37"10"-73"0,0 0-6 0,-25-25-3 16,25 25 5-16,0 0 4 0,-9-33 7 0,9 33 6 15,-2-25 10-15,2 25 14 0,2-26 7 0,-2 26-6 16,0 0-2-16,0-36-11 0,0 36-3 0,2-24 9 16,-2 24 4-16,0 0 1 0,0 0 6 0,1-29 1 15,-1 29 1-15,0 0-1 0,0 0-5 0,0 0-10 16,0 0-10-16,0 0-13 0,0 0-11 16,0 0-8-16,-8 30-4 0,8-30 0 0,-13 34 7 15,13-34-1-15,-12 46 5 0,3-18-1 0,0 2 5 16,-2 3-3-16,6 6 8 0,-5 0 13 15,2 7-27-15,-2-1 28 0,-1 8-31 0,-1 0 5 16,1 3 7-16,1 1-11 0,1-1 10 0,0-1-10 16,0-3 7-16,2-4-9 0,2-9 5 0,-1-6-7 15,6-33 2-15,-1 39-4 0,1-39 1 16,0 0-2-16,0 0 1 0,0 0 1 0,28-11 0 16,-28 11 3-16,28-58-2 0,-8 13 4 0,1-10-6 15,2-8 7-15,2-4-11 0,-2 1 10 0,0 1-9 16,-2 2 9-16,-1 3 9 0,-6 4-22 0,-2 3 25 15,-5 5-23-15,0 1 8 0,-3 8 5 0,-2 2-7 16,-1 7 3-16,-2 5-4 16,1 25 3-16,-2-30-1 0,2 30 6 0,0 0 5 15,0 0 1-15,0 0-1 0,0 0-5 0,0 0-6 16,-25 27-4-16,25-27 3 0,-21 53-3 0,8-16 6 16,3 5-5-16,-1 0 5 0,0 0-5 0,1 4-8 15,1 0 26-15,-2 0-25 0,4 0 24 0,0-2-9 16,0 3-8-16,2-5 7 0,-1-1-7 0,3-2 4 15,-2-2-4-15,1 0 6 0,1-4-7 16,1-3 6-16,0-3-5 0,2-27 3 0,0 38-3 16,0-38 2-16,0 30-3 0,0-30 0 0,0 0-4 15,0 0-2-15,0 0-3 0,0 0-1 0,0 0 3 16,0 0 3-16,0 0 5 0,12-35 1 16,-5 0 4-16,4-11-6 0,2-5 6 0,2-5-7 15,1-1 7-15,0 1-7 0,0 1 8 0,-2 2-8 16,-1 9 8-16,-3 4-7 0,-4 8-11 15,-6 32 28-15,10-37-29 0,-10 37 33 0,0 0-10 16,0 0 0-16,0 0 0 0,0 0-1 0,0 0-4 16,4 25-16-16,-9 7 29 0,-4 10-27 0,0 9 24 15,-3 7-7-15,-3 2-9 0,-2 5 8 0,-1-2-7 16,2-3 7-16,0-2-8 0,4-5 7 0,1-10-7 16,2-10 2-16,9-33-19 0,-5 33-19 15,5-33-42-15,0 0-39 0,37-1-86 0,-35-35-216 16,23-6-108-16,7-5 38 0,-15-34 492 15</inkml:trace>
  <inkml:trace contextRef="#ctx0" brushRef="#br0" timeOffset="25468.603">14684 6495 871 0,'0'0'83'0,"0"0"-22"0,-28-3-8 0,28 3 3 15,0 0-4-15,0 0-6 0,0 0-5 16,0 0-5-16,0 0-3 0,0 0-4 0,-25-28-5 16,25 28-2-16,0 0 1 0,0 0 1 0,0 0 0 15,0 0-1-15,-27-6-4 0,27 6-3 0,0 0-4 16,-19 25 2-16,19-25 2 0,-16 33 5 0,16-33 2 16,-20 46 2-16,20-46-8 0,-17 48-17 0,17-48 27 15,-13 44-36-15,13-44 30 0,-5 33-18 16,5-33-4-16,0 0 2 0,7 29-3 15,-7-29 3-15,0 0-1 0,0 0 0 0,30 3 2 16,-30-3 0-16,0 0 1 0,34-19 1 0,-34 19 2 16,23-25 0-16,-23 25-18 0,25-37 33 0,-25 37-34 15,23-46 31-15,-13 20-15 0,-1-2-4 0,-2 3 4 16,0 0-4-16,-7 25 5 0,6-35 0 0,-6 35 12 16,0 0 5-16,-13-30 6 0,13 30-2 15,0 0-7-15,-24-3-6 0,24 3-6 0,0 0-3 16,-31 17-2-16,31-17 0 0,-24 25-3 0,24-25 3 15,-22 35-3-15,22-35 3 0,-17 39-3 0,17-39 1 16,-13 33-9-16,13-33-13 0,0 23-41 0,0-23-55 16,0 0-135-16,27 13-344 0,-27-13 62 15,41-16 262-15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0:35.74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7049 778 893 0,'0'0'94'16,"-9"-26"-69"-16,9 26-18 0,0 0-7 0,-2-25 1 15,2 25 1-15,0 0 10 0,0 0 11 0,0 0 7 16,-3 30 8-16,3-30 4 0,0 65 5 0,-4-19-12 16,8 23 5-16,-6 8 4 0,6 20-27 0,-4 7 30 15,5 20-15-15,-7 4-7 0,4 17 18 0,-7 4-29 16,3 10 0-16,-3-3 10 0,-1 5-13 0,-1-8 7 15,0 0 6-15,0-14-28 0,2-7-1 16,1-15 14-16,6-12-19 0,1-18 19 0,5-12-7 16,4-11-39-16,-5-24-23 0,16 6-43 0,-23-46-58 15,41 44-84-15,-41-44-235 0,26 7 24 0,6-2 396 16</inkml:trace>
  <inkml:trace contextRef="#ctx0" brushRef="#br0" timeOffset="453.0988">7591 1763 971 0,'0'0'68'0,"0"0"-26"0,0 0-15 0,0 0 1 15,0 0-5-15,-18 26 0 0,18-26-4 0,-14 55 4 16,5-15-3-16,2 13 8 0,-5 7 10 0,3 11-27 16,-3 1 27-16,1 7-29 0,-3-7 1 0,3 2 6 15,0-7-18-15,3-7 7 0,2-7-12 0,3-13-12 16,8-4-43-16,-5-36-51 0,20 38-90 15,-20-38-146-15,0 0-82 0,54 7 219 0</inkml:trace>
  <inkml:trace contextRef="#ctx0" brushRef="#br0" timeOffset="812.5633">7933 2235 1486 0,'0'0'74'0,"0"0"-54"0,0 0-25 16,0 0 0-16,0 0 1 0,32-7 5 15,-32 7-4-15,33-19-20 0,-33 19-34 16,46-29-48-16,-37-2-66 0,30 25-86 0,-39 6-120 15,37-40-72-15,6 42 325 0</inkml:trace>
  <inkml:trace contextRef="#ctx0" brushRef="#br0" timeOffset="968.8204">8728 2149 787 0,'28'-14'245'16,"-28"14"-221"-16,0 0-3 0,0 0 4 0,0 0 4 15,30 1-1-15,-30-1-8 0,0 0-20 16,0 0-36-16,0 0-39 0,0 0-88 0,0 0-125 16,16-30-134-16,-16 30 228 0</inkml:trace>
  <inkml:trace contextRef="#ctx0" brushRef="#br0" timeOffset="1156.2508">9155 2128 1235 0,'0'0'42'0,"0"0"-36"16,0 0-8-16,0 0 0 15,28 7 2-15,-28-7 2 0,0 0-3 0,37-27 1 16,-37 27-8-16,45-32-64 0,-28 4-42 0,22 14-116 16,-12 5-196-16,-6-26 29 0,29 33 365 0</inkml:trace>
  <inkml:trace contextRef="#ctx0" brushRef="#br0" timeOffset="1328.1949">10132 2103 1287 0,'36'67'308'16,"-36"-67"-269"-16,0 0-10 0,23 24-24 0,-23-24 0 16,0 0 2-16,35 16 2 0,-35-16-1 0,0 0-4 15,29 6-4-15,-29-6-1 0,0 0-7 16,0 0-18-16,28-7-35 0,-28 7-54 0,0 0-121 15,11-25-296-15,-15 0 1 0,4 25 341 16</inkml:trace>
  <inkml:trace contextRef="#ctx0" brushRef="#br0" timeOffset="1890.6377">10814 800 1063 0,'0'0'38'0,"0"0"-31"0,0 0-7 15,0 0 8-15,0 0 7 0,0 0 9 0,-17 31 15 16,8 1 0-16,5 21 15 0,-8 8-5 0,12 24-9 16,-11 10 17-16,13 23-20 0,-7 5 18 15,10 22 2-15,-9-1-23 0,10 11-6 0,-5-7 0 16,3 5-19-16,0-6 6 0,1 1 2 0,0-4-26 15,2-5 19-15,-1-2-3 0,2-10-15 0,0-7 16 16,-1-7-17-16,-2-13-1 0,-2-8 9 16,3-13-19-16,-3-12 4 0,4-7-23 0,-7-23-11 15,16 7-60-15,-16-44-34 0,22 28-56 0,-22-28-97 16,1-39-146-16,28 23 62 0,-28-44 381 0</inkml:trace>
  <inkml:trace contextRef="#ctx0" brushRef="#br0" timeOffset="2250.1401">11339 1798 896 0,'0'0'143'0,"0"0"-51"16,-32 20-18-16,32-20-6 0,0 0-5 15,0 31-1-15,0-31-8 0,0 37 1 0,-2-12-10 16,7 15 0-16,-7 3 5 0,8 10-38 0,-8-2 23 15,6 7-36-15,-4 0 3 0,3 0 6 0,-1 2-10 16,1-4 7-16,1 1-9 0,-2-3 7 0,1-5-18 16,-5-10-26-16,11 2-32 0,-9-41-38 0,13 54-94 15,-13-54-157-15,0 0-137 0,0 0 101 16,0 0 398-16</inkml:trace>
  <inkml:trace contextRef="#ctx0" brushRef="#br0" timeOffset="3296.3276">8471 3311 775 0,'0'0'122'16,"0"0"-79"-16,0 0-25 0,0 0-6 0,0 0 14 16,0 0 13-16,-18-30 16 15,18 30 3-15,13-37 4 0,3 12-5 0,-4-17 3 16,17 2-10-16,-6-22 3 0,17 0 4 0,-1-15-35 15,13-2 16-15,1-9-32 0,5 1-3 0,6-6 11 16,2 3-17-16,3-1 13 0,1 1-16 0,-2 3 14 16,-1 5 4-1,-5 1-23-15,-4 3 25 0,-6 6-25 0,-1 3 7 16,-8 9 11-16,-4 1-11 0,-4 2 10 16,-5-1-8-16,-3 3 7 0,-4 4-7 0,0 2 7 15,-4 3-8-15,-3 4 9 0,-2 0-8 0,-1 5 7 16,-1 1-3-16,-5 5 8 0,0 3-4 0,-1 1 5 15,-6 27 13-15,10-39-37 0,-10 39 34 0,0 0-37 0,6-29 16 16,-6 29 4-16,0 0-1 0,0 0 0 0,0 0 0 16,0 0-3-16,0 0 1 0,0 0-1 15,0 0 0-15,0 0 0 0,0 0 0 16,0 0-2-16,0 0 2 0,0 0 18 0,-18 24-36 16,18-24 36-16,-18 27-35 0,18-27 18 0,-25 31 3 15,25-31-3-15,-31 36 2 0,31-36-3 0,-45 42 3 0,20-19-3 0,2 1 8 16,-3 1-3-16,-2 1 6 0,-1-3-4 0,1-2 4 15,-1 2-4-15,3-3 4 0,1-4-3 0,25-16 3 16,-41 26-1-16,41-26 1 0,-24 12-2 16,24-12-3-16,0 0-3 0,0 0-3 0,0 0-3 15,0 0-2-15,0 0 2 0,0 0 1 0,17-31 2 16,-17 31-2-16,45-43 3 0,-14 13-3 0,7-1 4 31,2-3-5-31,3-1 6 0,-1 0-6 0,1 3 5 16,-4 2-4-16,0 0 4 0,-7 11 13 0,-2 3-31 15,-4 5 32-15,-26 11-35 0,38-8 16 0,-38 8 0 16,0 0-18-16,26 12 36 0,-26-12-32 0,13 26 33 16,-13-26-13-16,12 51-5 0,-9-17 5 0,-1 3-5 15,0 3 5-15,-4 3-5 0,-1-1 7 0,-3 2-7 16,-1-4 7-16,-2 1-8 0,1-2 5 0,1-2-9 0,-2-7-7 16,5 3-37-16,4-33-38 0,2 42-92 0,-2-42-126 15,0 0-225-15,0 29 26 0,0-29 428 16</inkml:trace>
  <inkml:trace contextRef="#ctx0" brushRef="#br0" timeOffset="5024.5129">11354 2297 291 0,'0'0'33'0,"0"0"-21"15,0 0-1-15,-7-25 13 0,7 25 22 0,0 0 17 16,0 0 26-16,0 0 3 0,0 0 8 0,0 0-10 16,0 0-8-16,0 0-13 0,0 0-7 0,0 0-10 0,0 0-7 15,0 0-8-15,0 0-5 0,0 0-3 0,0 0-4 16,0 0-3-16,0 0-4 0,0 0-2 0,0 0-4 15,0 0-4-15,0 0-2 0,0 0-3 16,0 0-1-16,0 0 0 0,0 0 0 0,0 0 0 16,0 0 1-16,0 0-1 0,0 0 0 0,0 0 0 15,0 0 0-15,0 0 0 16,0 0 0-16,0 0 1 0,0 0 0 0,0 0 3 0,0 0 2 0,0 0 2 0,0 0 2 16,0 0-2-16,0 0-3 0,0 0-1 0,0 0-3 15,0 0 0-15,0 0-1 0,0 0-1 0,0 0 0 16,0 0 1-16,-28-12 0 0,28 12 4 0,0 0 2 15,0 0 5-15,-28-2 3 0,28 2-1 16,0 0 1-16,0 0-4 0,0 0-3 0,0 0-3 16,0 0-3-1,0 0-2-15,0 0-1 0,0 0-2 0,0 0 0 16,0 0-2-16,0 0 0 0,0 0 1 0,0 0-1 16,0 0 1-16,0 0 3 0,0 0 1 0,0 0 4 15,0 0 1-15,0 0 4 0,28-7 1 0,-28 7 1 16,0 0-3-16,32-14-4 0,-32 14-4 0,25-9 0 15,-25 9-1-15,0 0 1 0,33-11-1 16,-33 11 1-16,25-3-2 0,-25 3 1 16,27 2 0-16,-27-2 0 0,32 3 1 0,-32-3-2 15,32 5 1-15,-32-5 0 0,37 7-1 0,-37-7 0 16,39 9 1-16,-39-9-1 0,40 7 2 0,-40-7-1 16,41 7 1-16,-16-3-1 0,0-1 0 0,0-1 0 15,3-2 0-15,-2 0 0 0,3 0 0 0,-1 0 0 16,0-2 0-16,1 2-1 0,1-1 1 0,0-1 1 15,2-2 0-15,-2 3 0 0,0 1-2 16,2-2 1-16,2 2-1 0,-3 2 0 0,1-1 2 16,0 3-2-16,2-1 2 0,-6 1-2 0,2-1 2 15,-1 3-2-15,1-3 1 0,3 3 0 16,1-1 1-16,0-3-1 0,1 1-1 0,2-3 1 16,1-2 0-16,4 1 1 0,1-3 0 0,-1 1 1 15,2-3-1-15,2 1 0 0,-1 0-2 16,-1-2 1-16,2 1 0 0,-2 1 0 0,2 0-1 15,0-1 2-15,0-1-1 0,-1 4 0 0,-1-1 1 16,-2-1-1-16,1 2 0 0,3-3 0 0,-2 3-1 16,2-2 2-16,0-1-2 0,2 1 2 0,0-2-2 15,2-2 2-15,-1 2-2 0,3-2 2 0,-3-1-1 16,3 3 0-16,1-2-1 0,-2 0 2 0,4 0-2 16,-2 2 2-16,2-3-2 0,-2-1 2 15,2 0-1-15,0 3 0 0,2-3 18 16,1 1-36-16,-1 1 34 0,3-2-36 0,0 2 18 15,2-1 3-15,0 3-1 0,-2 0 1 0,1 1-2 16,-1 1 2-16,0 0-1 0,-2 1 1 0,1 1-1 16,-4-1 0-16,0 4-1 0,-2-1 2 0,0 1-1 15,-2 1 1-15,-3-1 1 0,3 2-1 0,3 0 3 16,-5 0 4-16,6 1 1 0,-5-3 1 16,3 2-1-16,-2-2-5 0,4 0-1 0,0-2 0 15,-2 2-2-15,2-2 0 0,-4 1 1 0,2-1-1 16,-1-2 0-16,3 1 0 0,-2-3-1 0,4 3 2 15,-1-1 0-15,-1 1 0 0,0 1 0 16,-2-1-1-16,0-1-1 0,-3 1 1 0,1-1-1 16,-3 1 1-16,-2 3-1 0,0 0 1 15,-3 0 1-15,-4 0-2 0,-2 0 1 0,-5 3-2 16,-2-3 0-16,-2 0 1 0,-1 4 0 0,-27-4 0 16,42 3 0-16,-42-3 1 0,32 4 0 0,-32-4-1 15,0 0 1-15,32 0-1 0,-32 0 0 0,0 0 2 16,0 0-1-16,0 0 3 0,0 0 4 0,0 0 7 15,0 0 1-15,0 0-1 0,0 0-4 0,0 0-6 16,0 0 0-16,0 0 0 0,0 0-4 16,0 0 0-16,0 0-7 0,0 0-4 0,0 0-8 15,0 0-10-15,-30-18-6 0,30 18-10 16,0 0-2-16,0 0-6 0,-36 7-8 0,36-7-21 16,0 0-43-16,0 0-51 0,-28 16-84 0,28-16-175 15,0 0 23-15,0 0 411 0</inkml:trace>
  <inkml:trace contextRef="#ctx0" brushRef="#br0" timeOffset="6024.7213">16990 1941 411 0,'18'-35'75'0,"-18"35"7"15,9-27-4-15,-9 27 4 0,0 0-5 0,17-26-3 16,-17 26-14-16,0 0 0 0,0 0-1 16,0 0 3-16,0 0 2 0,0 0-5 0,0 0-12 15,0 0-8-15,0 0-10 0,0 0-4 0,0 0-4 16,0 0-5-16,0 0-3 0,0 0-3 0,0 0-2 15,0 0-1-15,0 0-3 0,11 24 0 0,-11-24-3 16,0 0 1-16,0 0-2 0,7 36 1 0,-7-36 0 16,4 31 4-16,-4-31-1 0,3 44 4 15,-3-15 17-15,2 1-33 0,-2 3 33 0,0 4-30 16,-2-2 11-16,4 9 5 0,-4 0-8 16,2 2 8-16,-2 0-7 0,1 1 8 0,-3 1-9 15,0 1 7-15,1-5-4 0,1 6 9 0,0-6-8 16,4 0 5-16,-2 1-13 0,4-1 5 0,-1 8-6 15,1-3 9-15,-2 0 11 0,1 4-30 0,-1-2 29 16,0 2-30-16,-1 3 10 0,1 2 10 16,-4-1-11-16,2 3 10 0,0 0-10 0,-1-1 11 15,1 5-10-15,0-3 9 0,0 1-10 0,1 0 12 16,1 1-7-16,-2 2 11 0,4-5 12 0,-1 4-27 16,1-3 26-16,3-3-24 0,0 4 4 0,0-4 8 15,2 2-11-15,0 2 9 0,1-1-11 0,1 6 10 16,0 0-12-16,-1-2 9 0,-1 0-9 15,-2-1 8-15,-2 1 9 0,1 0-26 16,-3 0 25-16,1 2-24 0,-1-2 7 0,-1 2 12 16,0-1-12-16,-2 2 11 0,0-1-10 0,0 2 9 15,-2 0-10-15,0-4 11 0,1 2-11 0,-1-4 11 16,2 0 8-16,2-3-28 0,-1 0 29 0,3-3-28 16,-2-3 9-16,1 1 10 0,-1-4-9 0,3 3 9 15,-1-1-9-15,-1-2 6 0,3 2-7 16,-1 0 7-16,-1-4-7 0,-1 1 9 0,1-1-8 15,1-3 8-15,0 5-9 0,1-4 8 0,-1-1 9 16,2 3-28-16,-2-1 30 0,1-2-29 16,-1 1 12-16,0 4 7 0,-3-3-8 0,2 1 8 15,-1-1-8-15,-1 1 7 0,-2 2-8 0,2-3 9 16,-2 6-9-16,1-2 7 0,-1 0-6 0,0-2 7 16,0-1-8-16,0 0 9 0,0-1 10 15,2-2-27-15,-2 1 27 0,2 1-28 0,2-4 10 16,-1 2 12-16,1-2-5 0,-1-6 9 0,2 3-8 15,3-6 2-15,-3 0-7 0,4-3 3 0,-4 3-6 16,2-1 6-16,2-4-5 0,-4-2 3 0,-5-28-3 16,11 44 3-16,-11-44-8 0,7 32 0 0,-7-32-11 15,0 0-6-15,9 29-10 0,-9-29-8 16,0 0-19-16,0 0-22 0,0 0-53 16,0 0-55-16,0 0-79 0,0 0-207 0,-44-1 71 15,44 1 355-15</inkml:trace>
  <inkml:trace contextRef="#ctx0" brushRef="#br0" timeOffset="6884.3919">17415 8014 614 0,'0'0'93'0,"0"0"-27"0,0 0-2 16,0 0-6-16,0 0-9 0,0 0-11 15,0 0-13-15,0 0-9 0,0 0-7 0,21-25-6 16,-21 25 1-16,0 0 2 0,0 0 5 16,0 0 6-16,0 0 5 0,0 0 1 0,0 0-3 15,0 0-2-15,0 0-3 0,0 0-2 0,0 0-3 16,0 0-2-16,0 0 1 0,0 0-2 0,0 0-1 16,0 0-2-16,0 0-1 0,0 0-3 0,0 0 1 15,0 0 0-15,0 0 1 0,0 0 1 16,-12 25 2-16,12-25 1 0,0 0 3 0,0 0 4 15,0 0 2-15,0 0 1 0,0 0-2 0,0 0-4 16,0 0-2-16,0 0 1 0,0 0 2 0,0 0 4 16,0 0-2-16,0 0 0 0,0 0-5 0,0 0-2 15,0 0 0-15,0 0 0 0,-25 7 0 0,25-7-1 16,0 0-1-16,0 0 0 0,0 0 1 16,-28-11 4-16,28 11 3 0,0 0 5 15,0 0 2-15,-36-11 1 0,36 11-4 0,-28-1-4 16,28 1-6-16,-39 3-4 0,39-3 0 0,-44 5-1 15,19-1 0-15,-3 3 0 0,-2 0 1 0,-2-2 0 16,-2 2 4-16,-3-1 3 0,1 1 3 0,-3-4 5 16,4 3 1-16,-6-5-2 0,-1 3-1 0,-3-4-6 15,1 0 2-15,-2 0-5 0,2-2 2 16,-2-1-2-16,0-1-2 0,0-1 1 0,-4 1-2 16,2-1 0-16,-1 0-1 0,-3-1-1 0,1 3-2 15,0-2 1-15,-2 1 0 0,-1 1 0 0,0-1 0 16,-1 2 0-16,-2 0 0 0,-2 1 0 15,1 1 0-15,-2 0 0 0,-2 0-1 0,2 0 1 16,-1 1 0-16,-1 1 0 0,2 0 0 0,-2-2 0 16,4 0 0-16,-2 0 1 0,1-4 1 15,1 3 2-15,-1-1 0 0,-1-2 1 0,0 3 2 16,-4-5 1-16,4 3-1 0,0-1 4 0,1 1-2 16,1-4 0-16,1 3-3 0,-1-3-3 0,1 2-3 15,-2 0 0-15,3-1 0 0,1-1 0 0,-4 7-1 16,3-3 1-16,-1 3-1 0,2 0 1 0,-1 3 0 15,1 1 0-15,1-1 2 0,3 3-2 0,2-5 0 16,2 3-1-16,5-1-2 0,5 1-4 16,0-4-5-16,6 2-11 0,1-9-21 15,30 7-28-15,-44-20-40 0,44 20-84 0,-23-24-102 16,14-1-216-16,9 25 51 0,-2-51 417 0</inkml:trace>
  <inkml:trace contextRef="#ctx0" brushRef="#br0" timeOffset="7659.3702">13689 8026 483 0,'0'0'104'16,"0"0"-14"-16,0 0 1 0,0 0 1 0,0 0-3 15,0 0-4-15,0 0-2 0,0 0-2 0,0 0-7 16,0 0-11-16,0 0-9 0,0 0-8 16,0 0-1-16,0 0-3 0,0 0-2 15,0 0-3-15,0 0-4 0,-27-12-4 0,27 12-5 16,0 0-5-16,0 0-6 0,0 0-2 0,-30-13-4 16,30 13 0-16,0 0-3 0,0 0-1 0,-32-23-1 15,32 23-2-15,0 0 0 0,-32-30 1 0,32 30-1 16,-21-24 1-16,21 24-2 0,-23-34 4 0,23 34-5 15,-28-40 6-15,28 40-5 0,-34-48 2 0,15 22-2 16,-1-2 2-16,-1-2-2 0,-4-2 3 16,0 0-4-16,-3-1 4 0,-2-1 12 0,-2 1-29 15,0-1 31-15,0-3-28 0,0 6 13 0,-1-3 9 16,1 3-7-16,0-3 5 0,0 1-5 0,0-1 2 16,2 1-4-16,0-1 3 0,0-1-5 0,1 0 4 15,1 1-6-15,0-1 7 0,-2 2-7 0,3-1 6 16,1-1-6-16,-1 3 4 15,2 2-4-15,-1-1 4 0,3 2-3 0,-2 1 4 16,2 2-6-16,23 26 6 0,-43-46-4 0,43 46 3 16,-37-39-2-16,37 39 2 0,-32-30-2 0,32 30 1 15,-26-23-5-15,26 23-3 0,0 0-8 0,-25-12-9 0,25 12-19 16,0 0-33-16,0 0-37 0,0 0-65 0,0 0-67 16,0 0-274-16,0 0 72 0,0 0 340 0</inkml:trace>
  <inkml:trace contextRef="#ctx0" brushRef="#br0" timeOffset="11521.3454">12465 8176 480 0,'0'0'42'0,"0"0"-20"16,-25-7-15-16,25 7-5 0,0 0 2 0,0 0 0 15,7-23-2-15,-7 23 0 0,0 0-1 0,0 0 4 16,11-30 11-16,-11 30 12 0,0 0 17 0,0 0 14 16,0-30 11-16,0 30 0 0,0 0-8 0,0 0-12 15,0 0-14-15,-27-4-7 0,27 4-7 16,-28 7-3-16,28-7-4 0,-39 20 3 15,14-12 2-15,0 7 6 0,-5-3 1 0,2 5 1 16,-7-2-6-16,3 0 2 0,-6-2-3 0,5-1 0 16,-4-3-5-16,3 0 2 0,-1-6-6 0,1 4 0 15,-2-3 0-15,3-1 2 0,-4-6 3 0,3 3 2 16,-1-4 0-16,-1 1-5 0,-1-1-1 0,2 1-3 16,-4-1 1-16,1-1 1 0,-2-2 1 15,1 2-2-15,-2-4-1 0,4 3 0 0,-4-1-4 16,2 0-2-16,-3 2 0 0,-3-2-2 0,-1 0 0 15,-2 3-1-15,1-3 0 0,-1 2-2 0,-4 2 1 16,1-3-1-16,-2 3 2 0,-2-1-3 0,-2 1 1 16,1 1-1-16,-5 0-1 0,3 0 3 15,-6 4-1-15,0 0 2 0,-3 2-1 0,-4-1 1 16,1 2-1 0,-5 1 0-16,-1-1-2 0,-2 4 2 15,2-4 0-15,-4 2 1 0,0 5-2 16,3-5 3-16,-3 2-3 0,5 0 3 0,-2-4 1 15,-5 2 2-15,2-3-1 0,1 1 1 0,-1-1-3 16,0-4 0-16,2 0-1 0,2 0 0 0,-2 0-1 16,2 0 0-16,2 0 0 0,-1 0-1 0,1 0 0 15,-4 0 0-15,0 3 1 0,-2 1 0 16,1 3 0-16,-1 0 0 0,-1 2-2 0,-1-1 2 16,-1 1-1-16,3 2 0 0,2-4 1 0,-1 2 0 15,2-8-1-15,-2 6 3 0,1-7-3 0,0 4 2 16,2-4-1-16,3 0 0 0,-1-4-1 0,5 1-1 15,-2-1 2-15,5-1 0 0,2-2 6 0,2 0 0 16,4-4 2-16,-2 4-2 0,3-3 0 0,-1 1-4 16,3 0 1-16,0-1-3 0,2 4 0 15,1-1 0-15,3 4-1 0,1-1-3 0,5 4-8 16,-1-3-12-16,9 6-18 0,-2-10-16 0,12 16-26 16,-9-16-40-16,34 7-68 0,-35 14-211 0,35-14-53 15,0 0 251-15</inkml:trace>
  <inkml:trace contextRef="#ctx0" brushRef="#br0" timeOffset="12974.5744">5085 7395 315 0,'0'0'116'0,"-39"-3"-2"0,39 3-26 0,-35-5-5 15,35 5-15-15,-36-8 0 0,36 8-11 0,-37-8-4 16,37 8-10-16,-37-6-6 0,37 6-5 0,-39-5 1 15,39 5-2-15,-41 2-1 0,16 0-4 16,25-2-3-16,-44 10-1 0,44-10-2 0,-43 16-1 16,43-16-2-16,-40 21-2 0,40-21-1 0,-43 28-4 15,43-28 1-15,-42 32-6 0,42-32 3 0,-46 37 15 0,46-37-17 16,-46 44 16-16,46-44-35 0,-48 49 15 0,23-22-12 16,0-1 15-16,4 2 4 0,-2-3-1 0,5 3 6 15,-3-3-2-15,3 1 5 0,1 1-5 16,2-1 0-16,3-3-8 0,0 3 2 0,3 3-7 15,2-5 5-15,3 8-6 0,1-2 5 0,3 2-6 16,0 1 5-16,0-5-6 0,3 6 6 0,1-4-5 31,1 0 5-31,4 1-5 0,0-1 4 0,1 0-4 16,3-2 4-16,3 1-4 0,0-1 4 0,1-2-5 16,3 2 5-16,1 1 14 0,2 0-34 0,4 0 35 15,1-1-34-15,2-2 15 0,0 1 6 16,4 1-5-16,-1-2 3 0,1 1-4 0,2-4 4 15,-3-1-3-15,3 0 4 0,1-5-4 0,0-3 4 16,0 0-4-16,2-3 2 0,-2-2-1 0,2-6 2 16,0 1-2-16,0-2 1 0,2-2 1 0,0 0-1 0,-1-4 2 15,3-1-1-15,-1-2 2 0,1-2-2 0,1-2 2 16,1 4-3-16,-3-3 0 0,-1-1-1 16,-2 1 1-16,-2-4-3 0,-3-1 4 0,-4 0-2 15,0-5 3-15,-4 1-2 0,-1-1 3 0,0-2-4 0,-4-3 4 16,0-1-4-16,-3-1 5 0,3-5 15 0,-3-1-33 15,0 3 34-15,-2-2-34 0,0 2 12 0,-2 2 5 16,2 0-3 0,-4 3 4-16,1 1-6 0,-1-3 4 0,-12 27-6 15,19-40 6-15,-19 40-3 0,18-35 3 16,-18 35-4-16,14-30 4 0,-14 30-2 0,9-27 2 16,-9 27-1-16,9-28 1 0,-9 28-2 0,7-32 1 0,-7 32-3 15,7-46 4-15,0 20-4 0,0-2 5 0,1 0-3 16,0-2 5-16,3-2-5 0,0 2 4 0,-1-2-6 15,1 2 6-15,-2-1-5 0,3 1 5 0,-1 0-5 16,-2 2 4-16,-1 1-6 0,-8 27 4 16,11-42 15-16,-11 42-14 0,4-35 17 0,-4 35-34 15,-6-28 19-15,6 28-20 0,-17-29 20 0,17 29 3 16,-25-21-3-16,25 21 3 0,-32-21-4 0,32 21-1 0,-43-23-1 16,19 13 2-16,-1-1-3 0,-2 1 3 0,2 1 1 15,-3-4 5-15,2 5 2 0,-3-3 4 0,1 1-4 16,-2-1 1-16,0 0-2 0,0 1 0 15,-1 1-1-15,3 2 1 0,0 2-4 0,-1-2 1 16,1 3 0-16,-2 1-2 0,0-3-2 0,-2 6-1 16,0 6-3-16,-2-3 2 0,-3 2-3 15,-2 4 1 1,2 2 2-16,-4 1 1 0,4 2 5 0,-5-1 0 16,1 4 3-16,-2-1-2 0,1 2 1 0,-1-1-4 15,1 6 0-15,1 0-5 0,-1 3 1 0,-3 3 15 16,1 4-28-16,2 4 27 0,-1 5-26 15,4 2 7-15,0 6 6 0,2-3-17 0,3-3-4 16,11 2-42-16,-9-28-55 0,36 22-163 0,-4-40-288 16,0 0 19-16,0 0 402 0</inkml:trace>
  <inkml:trace contextRef="#ctx0" brushRef="#br0" timeOffset="13597.0466">5464 7638 711 0,'23'-42'46'16,"-2"16"-2"-16,0-6-9 0,6 2-2 0,-4-2-12 15,2 4 5-15,-6 2-25 0,-19 26 6 16,29-41 4-16,-29 41 12 0,0 0 40 0,0 0 17 16,7-24 0-16,-7 24-8 0,0 0-42 0,-30 31-9 0,30-31-3 15,-45 50 11-15,12-17 27 0,1 16-24 0,-14-3 31 16,2 21-31-16,-13-3 1 0,4 11 8 0,-11 4-17 16,4 11 12-16,-8-2-17 0,5 7 13 0,-3-3-19 0,4-6 11 15,0-3-1-15,7-7-25 0,4-11 20 16,5-12-31-16,12-16 11 0,4-9 2 0,30-28-9 0,-32 28-8 15,32-28-26-15,0 0-29 0,0 0-25 0,0 0-39 16,11-24-71-16,-15-8-179 0,17-12-126 16,15 9 212-16</inkml:trace>
  <inkml:trace contextRef="#ctx0" brushRef="#br0" timeOffset="13925.172">4791 7651 580 0,'0'0'96'15,"-43"-6"1"-15,43 6-8 16,-33-10 8-16,33 10-4 0,0 0-10 0,0 0-7 16,-36-2-4-16,36 2-15 0,0 0-7 0,0 0-8 15,0 0-8-15,0 0-7 0,0 0-4 0,0 0-7 16,0 0 4-16,0 0 6 0,0 0 4 0,32 32 5 15,-32-32-9-15,43 32-4 0,-15-11-12 0,6 7 1 16,3 2-10-16,5 5 3 0,3 5-5 0,1 1 4 16,2 1-6-16,-2 6 7 0,1-2-8 15,0-1 7-15,-1-2-5 0,1-1 5 0,1 2-15 16,-2-5-5-16,0 8-30 0,-9-11-11 0,11 16-9 16,-18-20-27-16,20 21-30 0,-27-21-57 0,23 19-87 15,-16 0-197-15,-14-27 79 0,25 33 386 0</inkml:trace>
  <inkml:trace contextRef="#ctx0" brushRef="#br0" timeOffset="14519.1521">6226 8200 386 0,'0'0'49'0,"0"0"-8"0,0 0-2 0,0 0 10 16,0 0 7-16,0 0 3 0,0 0-4 0,0 0-2 15,0 0-4-15,0 0-1 0,0 0-2 0,0 0 7 16,0 0 7-16,0 0 5 0,0 0-2 0,0 0 0 16,0 0-8-16,0 0-8 0,0 0-12 0,0 0-7 15,0 0-6-15,0 0 4 0,-34 2 3 16,34-2 6-16,0 0-4 0,-27 11 1 0,27-11-3 16,-30 8-1-16,30-8-1 0,-39 11-3 0,14-9-5 15,1 5-3-15,-5-4-5 0,-3 4-4 16,-1-1-1-16,1-1-3 0,0-3-1 0,0 1-1 15,0-3 0-15,0 0 0 0,0 0-2 0,1 0 0 16,1-2-3-16,-1 2-1 0,5 2-4 0,1-2-6 16,25 0-7-16,-42 7-5 0,42-7-14 15,-38 11-16-15,38-11-23 0,-30 7-46 0,30-7-94 16,-7 24-258-16,7-24 0 0,0 0 294 0</inkml:trace>
  <inkml:trace contextRef="#ctx0" brushRef="#br0" timeOffset="15675.5411">4318 8049 224 0,'0'0'98'0,"0"0"-4"0,0 0-18 0,0 0-14 16,0 0-18-16,0 0-14 0,0 0-6 16,0 0 0-16,0 0 1 0,0 0 1 0,0 0 0 15,0 0-4-15,25-18 0 0,-25 18 2 0,0 0-2 16,0 0 2-16,0 0-4 0,0 0-1 15,25-10-3-15,-25 10-2 0,0 0 1 0,0 0 0 16,0 0-2-16,0 0-2 0,24-7-1 0,-24 7 5 16,0 0 15-16,0 0 15 0,0 0 14 0,0 0-5 15,0 0-14-15,0 0-16 0,0 0-18 0,0 0-3 16,-33 10 1-16,33-10 6 0,-29 5 5 0,29-5 4 16,-26 6 3-16,26-6 1 0,-32 1-3 0,32-1 0 15,-35 2 0-15,35-2-4 0,-38 0-3 16,38 0-5-16,-42-2-5 0,15 4-1 0,1-2 0 15,1 4 3-15,-2-3 3 0,-1 3 2 16,0-2 1-16,-2 3 2 0,-2-3-4 0,2 3 1 16,-4-1-1-16,0-1-2 0,-1 1 0 0,0-1 0 15,1-1-3-15,-2 0 1 0,-1-2-1 0,2 0 0 16,-2-4-1-16,1 1-1 0,1-1 0 16,-1-3-2-16,-4 0 4 0,2 0-1 0,-1-4 3 15,2 1-1-15,0-2 1 0,0 1-2 0,-2-1-1 16,2 1-1-16,-2-1 0 0,0 3-1 0,2 2 1 31,-4 0-2-31,-2 0 1 0,1 3 0 0,-2 1-1 16,1-1 1-16,1 2 1 0,-1 1-2 0,1 1 1 15,-4 1 1-15,3 1-2 0,-3 4-2 16,3-5 2-16,5 6-2 0,-3-3 1 16,4 3 3-16,1-4-3 0,3 1 1 0,2-4-4 15,5-2-7-15,26 2-16 0,-48-12-28 0,48 12-47 16,-39-23-80-16,39 23-184 0,-3-25-141 0,-8-10 127 15,11 35 380-15</inkml:trace>
  <inkml:trace contextRef="#ctx0" brushRef="#br0" timeOffset="17972.4514">7100 2073 449 0,'0'0'101'16,"0"0"-36"-16,0 0-22 0,13-32-12 0,-13 32-10 16,0 0-7-16,9-24-7 0,-9 24-4 0,0 0-2 15,0 0 1-15,0 0 1 0,0 0 15 0,0 0 17 16,0 0 22-16,0 0 6 0,0 0-3 0,0 0-8 15,0 0-10-15,0 0 0 0,0 0 1 0,0 0 0 16,0 0 0-16,0 0-5 16,-27-9-6-16,27 9-4 0,0 0-6 0,0 0-2 15,0 0-2-15,-30 9-4 0,30-9-18 0,0 0 15 16,0 0-18-16,-30-9 18 0,30 9 0 0,0 0-1 16,-30-11 1-16,30 11 0 0,-25-5 3 0,25 5-1 15,-27-5 0-15,27 5-1 0,-30-6-1 0,30 6-3 16,-40-5-2-16,15 5-4 0,-5 0-1 0,0 0 1 15,-6 2 1-15,1 0 3 0,-6-2 3 16,0 1 1-16,-7-1 3 0,4 2-1 0,-5-2 1 16,-1 2-1-16,-3-4-3 0,-2 2 0 0,-5 0-4 15,1 0-1-15,-3 0 2 0,0 0-2 0,0-2 1 16,-3 2-1-16,1 0 0 0,-1-1-2 16,-5-1-1-16,1-2 0 0,-1 1 0 0,-3-1 0 15,2-3 0-15,-2 0-2 0,1 0 0 0,-3 0-2 16,1 0 1-16,0 0 0 0,1 2 2 15,-1-1-1-15,-1 1 1 0,-1 0 0 0,-2 3-1 16,-1-1 0-16,1 1 1 0,-2 2-1 0,0 0-2 16,2 2-2-16,-3-1 2 0,3 3-1 0,0-1 3 0,-2 1 1 15,-1 1-1-15,1 0 2 0,0 3-2 0,1-5 3 16,-1 6 1-16,2-4 0 0,0 2 2 0,6 0 0 16,-5 0-3-16,5 0 1 0,1 0-5 15,0 0 2-15,0-1-1 0,2 1 0 0,-2 3 1 16,0-1 0-16,2 0 17 0,-1 0-35 0,2 0 33 15,-1-2-33-15,4 0 17 0,1 0 3 0,2-2-1 16,2 2 1-16,3 0-1 0,0-3 0 0,4-1 1 0,0-1 0 16,2-2 0-16,3 0-1 0,2-2 1 0,3 0-1 15,3-1 0-15,1-2 0 0,3 5 1 16,4-4-1-16,4 0 1 0,1 1-2 0,27 3 0 16,-42-5 0-16,42 5 0 0,-28-7 0 0,28 7 0 15,0 0 0-15,0 0 0 0,-25-11-1 0,25 11-3 16,0 0-1-16,0 0-3 0,0 0-3 0,0 0-2 15,0 0 1-15,0 0 3 0,0 0 3 0,0 0 5 16,0 0-1-16,28 16 2 0,-28-16 0 16,0 0-1-16,0 0 1 0,25 14 0 15,-25-14 1-15,0 0-1 0,0 0 0 0,0 0-1 16,25 21 1-16,-25-21-1 0,0 0 1 0,0 0 0 16,0 0 1-1,0 0-1-15,0 0 1 0,0 0-1 0,0 0 0 16,0 0 1-16,0 0 0 0,0 0 1 0,0 0 0 15,0 0 2-15,0 0 3 0,0 0 2 0,0 0 0 0,0 0-2 0,0 0 0 16,0 0-1-16,0 0 0 0,0 0-2 16,0 0-1-16,0 0 0 0,0 0 0 0,0 0-2 15,0 0 2-15,0 0-2 0,0 0-1 0,0 0 1 16,21 27-1-16,-21-27-1 0,0 24 2 0,0-24-2 16,2 39 2-16,-2-39-1 0,2 44 2 0,-1-19-4 15,1 3 4-15,0-2-4 0,1 6 5 0,-1-2-5 16,0 5 4-1,0 2-4-15,-1 5 5 0,1-1-6 0,-4 6 7 16,2-1-7-16,0-2 7 0,-1 6-8 16,1-5 8-16,0 6-8 0,0-1 8 0,1-4 8 15,1 5-25-15,0-6 27 0,0 3-28 0,3-2 12 0,-1 0 5 16,1 1-6-16,0-1 7 0,-1 0-8 0,1 3 8 16,0-1-7-16,-1-1 7 0,0 6-7 0,-3 0 7 15,1 0-8-15,0 5 9 0,-2-2-10 0,-2 2 10 16,-1 0 8-16,1 0-27 0,-2 2 27 15,2 0-26-15,1-3 10 0,-3 1 8 0,1 2-8 16,1-2 8-16,-2 0-9 0,3 0 9 0,-1-3-9 16,2-1 8-16,-2 1-8 0,4-2 8 0,-2-1-8 0,0 1 8 15,2 0 6-15,-4 0-26 0,2 0 27 0,0-2-27 16,0-2 12-16,2 2 8 0,-4 0-7 16,0-3 7-1,2-1-8-15,-2 1 8 0,4-1-8 0,-2 1 8 16,2 1-8-16,-2-1 8 0,0-2-8 0,2-2 8 15,-1 3-7-15,1-1 6 0,0 0-6 0,-2-2-12 16,3 0 29-16,1 0-28 0,-1-2 28 16,3 2-12-16,-3-1-5 0,1-3 5 0,1 1-6 15,-1-1 8-15,-1-1-7 0,3 0 6 0,-1-1-6 0,0 3 7 16,0-1-8-16,1-1 8 0,-1 5-6 16,0-5 5-16,-1 5-5 0,-2-2 4 0,0 2-4 0,-2 0 5 15,-2-2-6-15,0 4-12 0,0 0 26 16,2-2-26-16,-3 0 29 0,3 0-7 0,-2-3-7 15,0 1 6-15,0-2-6 0,1-1 5 0,1-2-6 16,-2-2 5-16,2 2-4 0,0-1 4 0,2-6-6 16,-1-1 7-16,1-2-7 0,2-2 5 0,-1-1-4 0,-3-24 2 15,7 44-1-15,-7-44 0 0,6 41-2 16,-6-41 3-16,7 46-3 0,-6-22 5 0,1 3-6 16,-2-1 6-16,0 2-6 0,-2 6 4 0,1-1-4 15,-1 2-11-15,-2-1 31 0,-1-2-29 0,0-3 28 16,-1-2-12-16,-1 3-6 0,2-6 3 0,0 1-2 15,5-25 3-15,-7 39-4 0,7-39 4 16,-7 28-2-16,7-28-1 0,0 0 0 0,-4 30 0 16,4-30 1-16,0 0 1 0,-2 28-1 0,2-28 1 15,0 0-2-15,0 34 1 0,0-34-3 0,0 30 2 16,0-30-5-16,0 31 3 0,0-31-3 0,2 27 4 16,-2-27 1-16,0 0 0 0,-2 24 0 0,2-24-3 31,0 0-3-31,0 0-3 0,0 0 2 0,0 0 1 15,0 0 3-15,0 0 3 0,0 0 1 16,18-31 0-16,-18 31 1 0,0 0-2 0,11-36 3 0,-11 36-1 0,7-26 1 0,-7 26-2 16,0 0 2-16,0 0-2 0,9-30 1 0,-9 30 2 15,0 0-1-15,0 0 1 0,0 0-1 0,0 0-2 16,0 0 0-16,0 0 0 0,0 0 0 0,0 0 0 16,0 0 0-16,24-5 0 0,-24 5-1 0,0 0 0 15,27-11 1-15,-27 11-1 0,28-9 2 16,-28 9-2-16,36-7-4 0,-36 7-5 0,44-1-9 31,-44 1-10-31,48 3-10 0,-48-3-9 0,53 12-16 16,-53-12-29-16,53 18-68 0,-53-18-92 0,34 0-239 15,1 18 44-15,-35-18 434 0</inkml:trace>
  <inkml:trace contextRef="#ctx0" brushRef="#br0" timeOffset="19162.1588">2382 7948 791 0,'-24'0'52'16,"24"0"-28"-16,0 0-7 0,0 0 1 0,-9-33 8 15,9 33-1-15,0-25-2 0,0 25-7 0,0 0 1 16,5-31-1-16,-5 31 6 0,0 0 5 0,-2-27 10 15,2 27 6-15,0 0 6 0,0 0-2 0,0 0-5 16,0 0-9-16,0 0-7 0,0 0-5 16,-26-7-2-16,26 7-1 0,0 0-1 0,0 0 0 15,0 0-1-15,-27 11-1 0,27-11-1 0,0 0-1 16,0 0 1-16,-28 8 3 0,28-8-1 0,0 0 1 16,0 0-3-16,-27 2-1 0,27-2-3 15,0 0-2-15,0 0-1 0,-26-5-2 0,26 5 0 16,0 0-1-16,-27-4-1 0,27 4 1 0,0 0 1 15,-37 2-1-15,37-2 1 0,-32 7-2 16,32-7-2-16,-37 16 1 0,37-16-1 0,-43 30 4 16,43-30 3-16,-46 35 4 0,46-35 0 0,-42 28 0 15,42-28-5-15,-30 18-3 0,30-18-5 0,0 0-5 16,0 0-12-16,-25-9-17 0,25 9-24 0,0-26-30 16,0 26-49-16,12-51-73 0,15 23-200 0,-6 3-74 15,-12-23 220-15</inkml:trace>
  <inkml:trace contextRef="#ctx0" brushRef="#br0" timeOffset="27759.019">14755 796 1120 0,'0'0'24'16,"-44"-7"4"-16,17 21 18 0,-8-3 12 0,5 10 12 15,-17-9-11-15,7 13-12 0,-13-6-20 0,1 8-3 16,-3-3-11-16,6 4 3 0,-3-3-3 0,8 3 5 15,3-3-3-15,6 1 5 0,7-5-6 0,28-21 1 16,-41 43 14-16,41-43-38 0,-18 37 34 0,18-37-38 16,4 33 12-16,-4-33 3 0,28 35-3 0,-28-35 2 15,43 34-1-15,-17-20-1 0,4-2 0 0,6 1 1 16,1-6 0-16,7 3 0 0,0-3-1 0,1-1 1 16,1-3-2-16,0 1 1 0,-5-1-1 0,-3 1 1 15,-6-1 0-15,-5-1 1 0,-27-2 0 16,34 9 1-16,-34-9 0 0,0 0 0 0,0 0 1 15,0 0 2-15,12 28-2 0,-12-28 0 0,-18 30-10 16,18-30-2-16,-40 49-11 0,9-19-1 0,0 9-7 16,-7-2 4-16,3 5-9 0,-4 0 7 0,9-1-7 15,-4-8 3-15,13 3-15 0,21-36-17 0,-27 44-43 16,27-44-55-16,0 0-46 0,0 0-75 0,0 0-101 16,43-14 210-16,-31-27 173 0</inkml:trace>
  <inkml:trace contextRef="#ctx0" brushRef="#br0" timeOffset="28274.9207">15118 1254 678 0,'0'0'197'0,"0"0"-112"15,4-28-31-15,-4 28-5 0,0 0 15 0,0 0 7 16,-4-28 4-16,4 28-20 0,0 0-11 0,0 0-14 16,0 0-9-16,0 0-2 0,0 0-2 0,0 0 1 15,0 0-2-15,0 0-5 0,0 0-3 0,0 0 0 16,0 0 5-16,-9 40 7 0,9-40-2 0,-2 48 3 15,-1-24 1-15,5 6 4 0,-6-2-5 0,6-1 6 16,-4-1-16-16,4-1-2 0,-2-25-8 0,5 42 2 16,-5-42-3-16,14 32 2 0,-14-32-3 0,0 0 2 15,37 23-1-15,-37-23-1 0,38 0 2 16,-38 0 0-16,44-16 1 0,-44 16-1 16,46-34 1-16,-46 34-3 0,43-42 3 0,-43 42-4 15,37-40 5-15,-37 40-4 0,28-41 3 0,-28 41-3 16,25-44 3-16,-25 44-3 0,21-35 3 0,-21 35-4 15,16-34 2-15,-16 34-1 0,0 0 1 0,14-29 1 16,-14 29-1-16,0 0 0 0,0 0 0 0,0 0-2 16,0 0 2-16,0 0-2 0,0 0-1 15,0 0 3-15,0 0-1 0,0 0 2 0,9 35 0 16,-9-35 0-16,7 33-2 0,-7-33 3 0,9 39-4 16,-9-39 5-16,11 42-6 0,-11-42 4 0,17 37-3 15,-17-37 3-15,22 27-2 0,-22-27 0 0,24 14-1 16,-24-14 2-16,34 7-1 0,-34-7 0 15,35-4 2-15,-35 4-1 0,32-9 0 0,-32 9 1 16,0 0-2-16,30-14 2 0,-30 14 1 16,0 0-2-16,16-24 2 0,-16 24-2 0,9-34 0 15,-9 34-9-15,13-47-10 0,-10 15-22 0,-3 32-20 16,16-65-29-16,-16 65-32 0,25-71-29 16,5 48-79-16,-23-10-92 0,0-7-108 0,25 29 189 0,-32-30 241 15</inkml:trace>
  <inkml:trace contextRef="#ctx0" brushRef="#br0" timeOffset="28493.8157">16092 1039 795 0,'0'0'154'0,"0"0"-64"0,0 0-6 0,0 0 0 16,0 0-1-16,0 0-15 0,0 0-10 0,2 25-15 15,-2-25-3-15,0 31 9 0,2 1-44 16,-4 0 28-16,4 10-30 0,-6 0 10 0,2 9 8 15,-3-1-9-15,1 1 0 0,1-5-13 0,-1-2 5 16,4-7-6-16,0-6 3 0,4-6-6 0,-4-25-7 16,16 28-17-16,-16-28-18 0,28 6-24 0,-28-6-33 15,37-27-64-15,-26-15-108 0,8-9-213 0,22 10 43 16,-25-35 445-16</inkml:trace>
  <inkml:trace contextRef="#ctx0" brushRef="#br0" timeOffset="28634.4957">16220 623 1302 0,'-31'25'86'16,"31"-25"-62"-16,-28 7-21 0,28-7-12 0,0 0-9 15,0 0-18-15,0 0-30 0,25 0-51 16,-25 0-74-16,41-35-186 0,-2 28-54 0,-18-34 262 16</inkml:trace>
  <inkml:trace contextRef="#ctx0" brushRef="#br0" timeOffset="28853.1586">16753 338 1086 0,'-7'25'102'0,"7"-25"-28"15,-27 46 5-15,27-46 10 0,-21 63 3 0,3-35-18 16,13 20-9-16,-8-4-26 0,8 9-1 0,-4 3-19 16,6 4 2-16,-1-2-9 0,4 5 4 0,0 3-15 15,2-1 8-15,0-2 5 0,-1-1-25 0,1-2 24 16,0-4-25-16,0 0 3 0,-1-6-1 0,5-5-12 15,-4-4-3-15,6-2-23 0,-8-39-19 16,18 56-41-16,-18-56-33 0,21 34-67 0,-21-34-81 16,0 0-189-16,0 0 64 0,15-43 414 0</inkml:trace>
  <inkml:trace contextRef="#ctx0" brushRef="#br0" timeOffset="29025.0379">16565 1064 1271 0,'0'0'121'0,"0"0"-79"0,0 0-23 16,0 0-11-16,0 0-4 0,0 0-2 0,0 0 1 16,37 26-1-16,-37-26 0 0,53 2-2 0,-21-7-15 15,11 1-27-15,-4-13-37 0,14 15-35 0,-13-21-48 16,21 18-3-16,-12-15-4 0,11 4-41 16,13 18-143-16,-32-32 189 0,30 41 164 0</inkml:trace>
  <inkml:trace contextRef="#ctx0" brushRef="#br0" timeOffset="29259.4343">17383 976 1291 0,'-30'-9'98'0,"30"9"-31"0,-42-2 1 0,42 2 2 16,-43 5-10-16,43-5-12 0,-46 16-11 16,46-16-3-16,-44 28-4 0,44-28-4 0,-41 41-6 15,23-16 1-15,4-2-6 0,0 8-13 0,3-3 25 16,4 8-27-16,0-1 24 0,5 2-13 15,2-4-8-15,4-3 2 0,5-3-7 0,-9-27 2 16,30 38-5-16,-5-24 0 0,5-5-3 0,3-9-3 16,8-9-4-16,2-8-18 0,6-6-3 0,1-12-12 15,8 3-18-15,-12-26-24 0,22 21-87 16,-31-41-88-16,32 29-77 0,-12-7-167 0,-10-27 165 16,26 32 344-16</inkml:trace>
  <inkml:trace contextRef="#ctx0" brushRef="#br0" timeOffset="29618.8806">17966 257 1515 0,'2'51'124'0,"-38"-10"-75"15,13 17-2-15,-5-5-7 0,7 8 10 0,-6-3-13 16,4 8 6-16,-4-3-12 0,4 2 5 0,0-3-12 16,6-2 0-16,-1-7-10 0,6 5-1 0,1-6-13 15,0-4 0-15,4 3 0 0,0-5 0 0,2-7 0 16,3-6 0-16,2-5 0 0,0-28 0 0,7 39 0 15,-7-39 0-15,0 0 0 0,27 28 0 16,-27-28 0-16,0 0 0 0,39-10 0 0,-39 10 0 16,40-41 0-16,-17 13 0 0,0-6 0 0,0-2 0 15,0-3-1-15,-3 5 2 0,-2-1-3 0,1 3 4 16,-5 2-2-16,-1 2 0 0,-13 28 0 0,21-35 0 16,-21 35 0-16,0 0 0 0,0 0 0 15,0 0 0-15,0 0 0 0,0 0 0 0,0 0 0 16,0 0 0-16,21 26-1 0,-21-26-1 15,11 48-8-15,-6-23-2 0,0 1-10 0,3 0-12 16,0 3 15-16,1-3-33 0,7 4 16 0,-16-30-34 16,39 51-29-16,-39-51-31 0,48 48-76 0,-48-48-77 15,34 14-244-15,1 9 60 0,-35-23 391 0</inkml:trace>
  <inkml:trace contextRef="#ctx0" brushRef="#br0" timeOffset="29993.867">18400 1020 1373 0,'-36'24'57'0,"36"-24"-19"16,-12 27 5-16,12-27 7 0,3 24-10 16,-3-24-9-16,0 0-9 0,32 29 2 0,-32-29 0 15,41 3 1-15,-16-10-1 0,7-2-8 0,0-7-5 16,5 4-7-16,4-7-1 0,3-2-4 0,2-2 4 15,2-4-4-15,0 1 3 0,-4-2-5 0,-2 0 5 16,-6 3-4-16,-10 2 4 0,-26 23-2 0,34-32 3 16,-34 32-2-16,9-28 3 0,-9 28-1 15,0 0 0-15,-32-28-2 0,32 28 0 16,-46-4 0-16,10 10-2 0,1 1 3 0,-2 2 0 16,-2 6 2-16,-2 1 1 0,0 4 5 0,1 1 1 15,2 5 7-15,1 1 0 0,7 3 1 0,5 1-8 16,6-1 0-16,3 4-8 0,7-1 1 0,4-3-6 15,5 3-11-15,5-4 24 0,6 2-26 0,5-6 25 16,-16-25-20-16,51 42-13 0,-17-29-10 0,10 2-25 16,-5-13-12-16,18 7-6 0,-17-21-47 15,29 24-118-15,-26-28-140 0,12 4-165 0,9 12 196 16,-20-34 350-16</inkml:trace>
  <inkml:trace contextRef="#ctx0" brushRef="#br0" timeOffset="30337.733">19345 701 1509 0,'-30'11'84'15,"-10"-8"-33"-15,8 13-1 0,-7-7 2 0,10 10-3 16,-8-3-11-16,9 5-4 0,1 2-8 0,27-23-3 16,-31 44-9-16,31-44-3 0,-16 44-4 0,16-44 0 15,-2 41-2-15,2-41 1 0,14 35-3 0,-14-35 1 16,32 26 0-16,-7-19-1 0,3 0-1 15,7-3 1-15,3-4-4 0,1 0 1 16,1-4 1-16,-1 4-1 0,-3-3 1 0,-6 3 0 16,-4 3 1-16,-26-3 4 0,38 11 1 0,-38-11 2 15,0 0-2-15,31 30 0 0,-31-30 2 0,2 31 0 16,-2-31-5-16,-16 52-4 0,-1-24 0 0,-6 9 0 16,-8-2 0-16,-4 4 0 0,-2-2 0 0,-2-2 0 15,0-2 0-15,2-3 0 0,-1 0 0 16,5-7 0-16,4 0-20 0,3-7-22 0,26-16-20 15,-39 19-36-15,39-19-86 0,0 0-180 0,0 0-238 16,0 0 44-16,-25-35 442 0</inkml:trace>
  <inkml:trace contextRef="#ctx0" brushRef="#br1" timeOffset="36015.8377">14813 1816 241 0,'0'0'90'0,"-7"24"-25"0,7-24-3 15,0 0-5-15,0 0 3 0,0 0-6 0,0 0 6 16,-26 13-9-16,26-13-4 15,0 0-16-15,0 0-13 0,0 0-3 0,0 0 11 16,0 0 10-16,0 0 11 0,0 0-1 0,30-13-6 16,-30 13-10-16,0 0-7 0,26-12-8 0,-26 12-4 15,0 0-3-15,34-5-1 0,-34 5-1 0,0 0-2 16,32 3 0-16,-32-3 0 0,0 0 0 0,30 14 1 16,-30-14-1-16,0 0 0 0,27 22-1 15,-27-22 4-15,0 0 1 0,33 24 5 0,-33-24 0 16,0 0 2-16,32 20 0 0,-32-20 0 0,28 7-3 15,-28-7 3-15,34 1-2 0,-34-1 1 0,41-5 0 16,-41 5 0-16,44-9 0 0,-19 4-3 16,-25 5-2-16,48-14-3 0,-23 5 0 0,-25 9-3 15,47-16 1-15,-47 16-3 0,45-10 2 0,-45 10-1 16,39-11 0-16,-39 11-1 0,35-3 0 16,-35 3-1-16,28-2-1 0,-28 2 2 0,29 2-1 15,-29-2 2-15,24 5-2 0,-24-5 0 0,0 0-1 16,36 7 1-16,-36-7 0 0,28 2 1 0,-28-2-1 15,30 0 1-15,-30 0-1 0,30 0 1 0,-30 0 0 16,31-2-1-16,-31 2 1 0,30-2-1 0,-30 2 2 16,32 0 0-16,-32 0 1 0,31 2 0 0,-31-2-1 15,29 2 1-15,-29-2-1 0,32 3-1 16,-32-3-1-16,30 11 0 0,-30-11 0 16,33 9 1-16,-33-9-1 0,36 8 0 0,-36-8 0 15,41 7 1-15,-41-7-1 0,42 4 1 0,-17-4-1 16,1 0 0-16,5 0 0 0,-1-4 1 0,2 1 0 0,3-4-1 15,2 2 3-15,0-2-2 0,2-2 1 0,0 2 0 16,-2 1 2-16,4 1 1 0,-4-2 4 16,2 2 2-16,-1 0 1 0,-1 3-2 0,-2-2-3 31,1 3-3-31,-1-1-1 0,-1 0-1 0,-1 0 0 16,1 0 0-16,0 2-2 0,-3 0 1 0,0 0-1 15,0 0 0-15,0 0 1 0,-1-1-1 0,0 1 1 0,-2-2 0 16,2 2-1-16,-1-2 0 0,-1 2 0 0,0 2 0 15,1-2 1-15,-3 2 0 0,2-2 1 16,-1 0-2-16,1 0 1 0,1-2 0 0,-1 2 3 0,2 0 4 16,-3-2 2-16,1 4-1 0,0-2-2 0,1 0-3 15,-3-2-1-15,3-1-1 0,-1 1 1 16,2-2 1-16,0-1 0 0,4 2 2 0,-2-4 1 16,5 1 0-16,0 1 1 0,-3-2-4 0,-4 2 0 0,0-1-3 15,-2 1-1-15,1 2 0 0,-3 1 0 0,-1 0 0 16,0 2 0-16,-25 0 0 0,44-2 1 15,-44 2-2-15,46 0 1 0,-46 0 0 0,44-1-1 16,-44 1 1-16,43 0 2 0,-43 0 1 0,46 0-1 16,-46 0 1-16,46 0-3 0,-21-2 0 0,-25 2 1 15,46-4 0-15,-21 2-1 0,-25 2 0 0,47-5 0 16,-22 3 0-16,-25 2 2 0,48-7-2 0,-23 7 2 16,0-3 0-16,1-1 0 0,3 4 2 31,2 0-2-31,0-3-1 0,-1 3 0 0,-4 0 0 15,1 0-2-15,-27 0 1 0,44 3 0 0,-44-3 0 16,41 4 1-16,-41-4-1 0,37 3 0 0,-37-3 0 16,32 9 0-16,-32-9 1 0,30 4-1 0,-30-4 1 15,28 3-1-15,-28-3 1 0,30 4-1 0,-30-4 0 0,34 0 0 16,-34 0 0-16,37-4 1 0,-37 4 1 16,36-5 1-16,-36 5-1 0,33-7 4 0,-33 7 1 15,30-7 2-15,-30 7 1 0,25-7 0 0,-25 7-3 16,0 0-1-16,0 0-3 0,0 0-1 0,0 0 0 15,25-7-1-15,-25 7 0 0,0 0 0 0,0 0-2 16,0 0 3-16,0 0-2 0,0 0 0 0,0 0 0 16,0 0 0-16,0 0 0 0,30-2-1 0,-30 2 2 15,0 0-2-15,0 0 2 16,32 4-1-16,-32-4 0 0,0 0 1 16,0 0-1-16,0 0 0 0,27 0 1 0,-27 0 0 0,0 0 1 15,0 0 0-15,0 0 1 0,0 0-1 0,0 0 1 16,0 0 1-16,0 0-1 0,0 0 1 0,0 0-2 15,0 0 0-15,0 0-3 0,0 0 1 0,0 0-2 16,3-25 2-16,-3 25 0 0,0 0-2 0,0 0 1 16,0 0 0-16,0 0-2 0,0 0-8 15,0 0-9-15,0 0-14 0,0 0-12 0,0 0-10 16,0 0-16-16,0 0-40 0,0 0-80 0,0 0-299 0,0 0 9 16,0 0 252-16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6:43.4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4754 1254 737 0,'0'0'60'15,"0"0"-47"-15,0 0-12 0,0 0 7 0,-7-28 12 16,7 28 15-16,0 0 6 0,0 0 5 0,0 0-9 16,0 0-5-16,0 0-5 0,0 0-3 0,0 0-2 15,0 0 5-15,0 0 0 0,0 0 0 0,0 0-6 16,0 0-8-16,0 0-3 0,0 0 4 0,0 0 9 16,3 31 6-16,6 8 8 0,-4 5-14 0,10 11 1 15,-5 15-11-15,8 11 10 16,-4 13-10-16,6 11 18 0,-8 6-2 0,4 18-18 0,-5-2 19 15,-4 12-12-15,-7-4-2 0,0 3 21 16,-11-1-21-16,4-3-2 0,-7-11 11 0,1-8-21 16,3-15 12-16,-1-6-5 0,6-15-15 0,1-12 10 15,6-11-10-15,3-1 7 0,2-11-8 0,2-7 7 16,0-7-5-16,0-4 3 0,0-1-5 0,-9-25-3 16,18 42-4-16,-18-42 3 0,14 33 0 15,-14-33 4-15,10 27-11 0,-10-27-9 0,0 0-15 16,0 0-10-16,13 28-22 0,-13-28-20 0,0 0-24 15,0 0-32-15,0 0-37 0,12-44-131 0,-12 0-82 16,25 19 225-16</inkml:trace>
  <inkml:trace contextRef="#ctx0" brushRef="#br0" timeOffset="703.1347">5359 2270 688 0,'0'0'69'0,"0"0"-17"0,0 0 2 15,0 0 3-15,0 0 8 0,0 0-1 0,0 0-11 16,0 0-13-16,0 0-9 0,0 0-4 0,-21 27 2 15,21-27 8-15,7 49 1 0,0-7 6 0,-5 2-10 16,7 11 3-16,-9-1-14 0,5 5 7 0,-3-5-14 16,0 3 5-16,-4-10-14 0,2 2 2 0,0-6-11 15,0-8 5-15,2-3 10 0,1-8-14 16,-3-24-2-16,9 30-51 0,-9-30-14 0,0 0-48 16,45 28-62-16,-45-28-82 0,12-28-218 0,16 28 98 15,-24-32 380-15</inkml:trace>
  <inkml:trace contextRef="#ctx0" brushRef="#br0" timeOffset="1407.5634">5471 2758 412 0,'0'0'54'16,"-27"-7"-22"-16,27 7-18 0,0 0-1 0,0 0-1 16,0 0 1-16,0 0-5 0,0 0-3 0,-24 4 0 15,24-4 6-15,0 0 5 0,0 0 9 0,0 0 5 16,0 0 7-16,0 0 5 0,0 0 7 16,-27 3-2-16,27-3 2 0,0 0-4 15,0 0-3-15,0 0-9 0,0 0-6 0,0 0-11 16,0 0-5-16,0 0-3 0,-25-7-2 0,25 7 0 15,0 0-1-15,0 0 1 0,0 0 0 0,-24 0 4 16,24 0 3-16,0 0 3 0,0 0 1 0,0 0-2 16,0 0-2-16,0 0-6 0,0 0-3 0,0 0-4 15,0 0-2-15,0 0-2 0,0 0-2 16,0 0 2-16,0 0 2 0,0 0 1 0,0 0 2 16,0 0-1-16,0 0 3 0,0 0 5 0,0 0 6 15,0 0 8-15,28-11 6 0,-28 11 1 0,0 0-1 16,0 0-5-16,0 0-8 0,0 0-6 0,0 0-5 15,0 0-4-15,0 0 2 0,0 0-4 0,0 0-10 16,0 0-29-16,0 0-50 0,0 0-92 0,0 0-277 16,0 0 26-16,19 46 311 0</inkml:trace>
  <inkml:trace contextRef="#ctx0" brushRef="#br0" timeOffset="1798.2809">5609 2596 1147 0,'-44'11'83'0,"44"-11"-34"15,0 0-29-15,0 0 3 0,0 0 5 0,0 0 1 16,-25 19-9-16,25-19-15 0,0 0-23 16,0 0-18-16,0 0-25 0,0 0-31 0,0 0-22 15,27-23-24-15,-27 23-38 0,37-16-94 0,-32-12-89 16,31 26 220-16</inkml:trace>
  <inkml:trace contextRef="#ctx0" brushRef="#br0" timeOffset="2001.3446">6043 2635 1108 0,'0'0'39'0,"0"0"-24"16,0 0 9-16,0 0 12 0,0 0 5 0,28 9-1 15,-28-9-18-15,0 0-14 0,0 0-5 0,0 0-8 16,25-18-19-16,-25 18-25 0,0 0-39 0,0 0-44 15,29-9-53-15,-29 9-144 0,0 0-59 0,0 0 253 16</inkml:trace>
  <inkml:trace contextRef="#ctx0" brushRef="#br0" timeOffset="2173.2136">6799 2455 1064 0,'34'4'46'0,"-34"-4"-22"16,27 0-20-16,-27 0-3 0,24 5 1 0,-24-5-1 16,0 0 0-16,30 16-2 0,-30-16-11 0,0 0-33 15,22 24-36-15,-22-24-57 0,14 27-50 0,-14-27-109 16,23 39-53-16,-23-39 320 0</inkml:trace>
  <inkml:trace contextRef="#ctx0" brushRef="#br0" timeOffset="2391.9563">7669 2600 795 0,'0'0'81'16,"25"10"-45"-16,-25-10-28 0,28 16 5 0,-28-16 5 15,28 9 2-15,-28-9-1 0,29 3-9 16,-29-3-9-16,32 0-6 0,-32 0-21 0,31-5-25 15,-31 5-41-15,38-9-40 0,-38 9-53 0,49 2-123 16,-42-28 107-16,32 33 201 0</inkml:trace>
  <inkml:trace contextRef="#ctx0" brushRef="#br0" timeOffset="2563.8664">8680 2607 827 0,'0'0'29'16,"37"7"-19"-16,-37-7-6 0,43 0 6 0,-43 0 2 16,48-7-1-16,-23 3 0 0,-1-3-8 0,1 2-10 15,2 1-28-15,-27 4-48 0,53-19-66 16,-23 15-146-16,-18-26-43 0,34 37 329 0</inkml:trace>
  <inkml:trace contextRef="#ctx0" brushRef="#br0" timeOffset="2735.7457">9479 2584 1310 0,'27'26'60'0,"-27"-26"-35"0,0 0-14 0,0 0 0 16,0 0 3-16,0 0 2 0,0 0 2 0,0 0-7 16,0 0-3-16,0 0-2 0,0 0-11 0,0 0-16 15,0 0-23-15,0 0-41 0,0 0-68 0,0 0-161 16,26 14-167-16,-26-14 95 0,0 0 386 0</inkml:trace>
  <inkml:trace contextRef="#ctx0" brushRef="#br0" timeOffset="3251.3426">9699 1236 710 0,'0'0'57'0,"-23"43"5"0,14-13-6 16,-2 0 4-16,6 15 12 0,-6-6 4 0,13 23 7 15,-9-1-20-15,12 22-1 0,-3 9-19 0,10 15 10 16,-5 4 2-16,8 14-16 0,-10 2 10 0,5 14-19 16,-6-6-5-16,7 8 19 0,-8-2-9 0,6-2-19 15,-2-9 9-15,4-4-20 0,-2-14-5 16,3-6 13-16,-1-7-19 0,-1-10 13 0,3-8-15 16,1-7 13-16,-2-10-13 0,2-8-12 0,1-10 6 15,-3-7-34-15,6-4 18 0,-18-35-36 0,28 44-9 16,-28-44-36-16,21 26-42 0,-21-26-21 0,0 0-41 15,0 0 53-15,9 32 12 0,-9-32-34 16,0 0-86-16,0 0 220 0</inkml:trace>
  <inkml:trace contextRef="#ctx0" brushRef="#br0" timeOffset="3641.9898">10143 2268 745 0,'0'0'85'16,"0"0"-25"-16,0 0-6 0,0 0 6 0,0 0 4 15,0 0-1-15,-9 27-1 0,9-27-1 0,0 54 4 16,-5-20-9-16,14 19 1 0,-11-2-11 0,9 14 3 16,-7-2-23-16,4 11 1 0,-3-1-13 15,1 2 9-15,-4-2 5 0,4-1-27 16,-5-7 14-16,3-7-30 0,1-10 7 0,1-11-5 15,7-6-28-15,-9-31-22 0,23 35-45 0,-23-35-48 16,37 2-73-16,-37-2-169 0,27-42-61 0,10 24 289 16</inkml:trace>
  <inkml:trace contextRef="#ctx0" brushRef="#br0" timeOffset="4595.1115">6505 4144 866 0,'0'0'22'0,"0"0"-14"0,0 0-14 0,0 0 0 15,0 0 3-15,0 0 3 0,0 0 8 0,0 0 5 16,0 0 11-16,0 0 12 0,0 0 10 0,0 0 4 16,0 0 7-16,0 0 1 0,6-26 0 15,-6 26-7-15,0 0-6 0,0 0-10 0,16-32-3 16,-16 32-6-16,23-48-1 0,-4 15-11 15,6-13 1-15,5-10 9 0,5-13-27 0,8-8 28 16,1-11-21-16,9-4 2 0,2-7 15 0,5-3-18 16,6-7 15-16,0 0-18 0,3-4-1 0,1 4 19 15,1-4-20-15,5 6 18 0,-3-2-4 0,1 6-18 16,-1 5 15-16,-4 4-16 0,-5 6 15 0,-7 7 5 16,-6 6-25-16,-5 4 26 0,-4 6-25 15,-1 3 6-15,-5 6 12 0,-1 1-11 0,-3 4 9 16,0 0-8-16,-4 4 8 0,2 1-9 0,-7 5 8 15,0 4-8-15,-5 8 7 0,-18 29-4 0,25-39 2 16,-25 39 1-16,0 0 3 0,0 0 6 16,0 0 6-16,0 0-1 0,0 0-3 0,0 0-7 15,0 0-7-15,-34-2 0 0,34 2-1 0,-34 14 2 16,34-14-1-16,-44 25 2 0,18-9-1 16,-1-1 2-16,-1 3-2 0,-1 1 2 0,1 1-2 15,-2-3 2-15,0 5-2 0,0-1 3 0,0-2-4 16,-2 2 4-16,2-3-4 0,-2 3 2 0,2-2-2 15,1-1 3-15,-1-2-1 0,2-2 3 0,3-2-1 16,25-12 3-16,-37 16-3 0,37-16 0 0,0 0-4 16,0 0-3-16,0 0-2 0,0 0 1 0,0 0 1 15,0 0 2-15,30-18 3 16,-30 18-4-16,53-37 6 0,-21 9-5 0,3-3 5 16,6-10-6-16,0 1 6 0,3-4-6 0,0-1 7 15,-1 7-6-15,-2 1 5 0,-1 3-5 0,-1 6 5 16,-1 5-5-16,-5 6 4 0,-4 4-4 0,-29 13 4 15,40-9 0-15,-40 9 1 0,27 9 2 0,-27-9 3 16,26 30 4-16,-15-5-3 0,1 7 5 16,-4 8-10-16,-7 4 4 0,-2 11-7 0,-7 6 6 15,-2 3-10-15,-4 3 9 0,-2 1-11 0,-4-4 10 16,-1 1-12-16,0-5-16 0,1-6 16 0,1-10-45 16,13 4-6-16,6-48-59 0,0 58-125 0,0-58-226 15,0 0-64-15,31 21 255 0</inkml:trace>
  <inkml:trace contextRef="#ctx0" brushRef="#br0" timeOffset="6298.258">10361 2888 402 0,'-34'9'2'0,"34"-9"-7"16,0 0-3-16,-30 2 3 0,30-2 1 0,0 0-6 15,-33 0-4-15,33 0 5 0,0 0 1 0,-32-5 8 16,32 5 6-16,0 0-2 0,-25-9 4 15,25 9-1-15,0 0 6 0,0 0-4 0,0 0 6 16,0 0 7-16,0 0 1 0,0 0 7 16,-25-28 1-16,25 28 11 0,0 0 7 0,0 0 13 15,0 0-1-15,0 0 9 0,0-27-4 0,0 27 3 16,0 0-1-16,0 0 0 0,0 0-7 0,0 0-7 16,0 0-14-16,0 0-10 0,0 0-9 0,0 0-1 15,0 0 0-15,0 0 4 0,-27-3 3 0,27 3 2 16,0 0 0-16,0 0 0 0,0 0-1 0,0 0-3 15,0 0-4-15,0 0-6 0,0 0-3 16,0 0-3-16,0 0 0 0,0 0-1 16,0 0-2-16,0 0-2 0,0 0-2 0,0 0 0 15,0 0 0-15,0 0 0 0,0 0 0 0,0 0-1 16,0 0 1-16,27-6-2 0,-27 6 0 0,0 0 1 16,28 0 0-16,-28 0-1 0,25 0 0 0,-25 0 1 15,29 2-1-15,-29-2-1 0,33 4 1 0,-33-4 0 16,39 3 0-16,-39-3 1 0,39 0-2 15,-39 0 1-15,44 0 0 0,-44 0 0 0,48 0 0 16,-23 0-1-16,3-3 2 0,1-1-1 0,3 2 1 16,-1 1-2-16,3-3 1 0,0 2-1 0,1 1 1 15,-1-1 0-15,1 2 0 0,1-2 1 16,-1 2 0-16,4 0 0 0,-2 0 0 0,2-2-1 16,0 2 0-16,2-1-1 0,1-1 0 15,-1 2 1-15,2-4-1 0,3 3 1 0,-2-1 0 16,4-2-1-16,-2 1 2 0,2-1-2 0,1 1 1 15,-1-1 0-15,5 2 0 0,-1 1-1 0,2-3 1 16,1 2-1-16,0 2 1 0,2 0-2 0,0 0 2 16,1 2 1-16,0 0-2 0,1 0 1 0,3 1 0 15,0-1 0-15,0 0 0 0,0-1 0 0,0 1 0 16,0-2 0-16,3-2-1 0,1 1 1 16,5-3 0-16,0-1 1 0,-1 0 1 0,10-2-1 15,-5 0 0-15,4-2-1 0,1-2 0 16,0 1-1-16,-1-1 2 0,3 0-2 0,-1 1 2 15,4-1-2-15,0 1 2 0,2-1-3 0,2 2 3 16,1 1-2-16,-2 1 2 0,-1-1-1 0,0 3 1 16,-2 0-2-16,0 1 1 0,-2 3 1 0,2 1-1 15,-1 0 0-15,-1 0 0 0,2 3 1 16,-2-1-1-16,0 0 1 0,1 1 1 0,-1 1-1 16,-5-3 0-16,0 1-1 0,1 2 1 0,-1-2-2 15,2 1 1-15,0 1 1 0,-1-1 0 0,1 1 0 16,0-1 0-16,-2 1 1 0,-2-3-2 0,-2 3 1 15,1-2-1-15,-3-1 1 0,3 3 0 0,1-2 0 16,-2 1 0-16,0-3 1 0,1 4-2 16,1-1 2-16,0-3-2 0,0 4 1 15,-1-4 0-15,-1 0 0 0,0 0 0 0,-3 0-1 16,0 0 1-16,0 0-1 0,3-4 3 0,1 1-1 16,-3-1-1-16,1 1 0 0,-4 1 1 0,0-2-2 15,-2 1 1-15,4-1 0 0,-7-1 0 0,-6 2-1 16,-1-1 1-16,-4 1 0 0,-3 1-1 0,-2-2 1 15,-6 1 0-15,-1 1 0 0,-2 0 2 16,-4 0 0-16,-3 2-1 0,-2 0 0 0,-30 0-2 16,43-1 0-16,-43 1 6 0,32 1 9 0,-32-1 3 15,0 0 0-15,30 0-3 0,-30 0-8 0,0 0-3 16,0 0 0-16,0 0-1 0,0 0 0 16,0 0 2-16,0 0 1 0,0 0 2 0,0 0 0 15,0 0-1-15,0 0 0 0,0 0-1 0,0 0 0 16,0 0 0-16,0 0-1 0,0 0-1 15,0 0-1-15,0 0 1 0,10-33-4 0,-10 33 4 16,0 0-5-16,0-33 3 0,0 33-2 0,0 0 0 16,2-29 1-16,-2 29 1 0,0 0-1 0,0 0 2 15,-7-26 0-15,7 26 1 0,0 0 0 0,0 0 1 16,0 0-2-16,0 0 0 0,0 0-1 0,0 0-1 16,0 0-1-16,0 0 0 0,0 0 0 15,0 0-1-15,0 0 0 0,0 0 0 16,0 0 0-16,0 0 0 0,0 0 0 0,0 0 0 15,0 0 1-15,0 0 1 0,0 0-1 0,0 0 1 16,0 0-1-16,0 0 0 0,0 0 1 0,0 0-2 16,0 0 1-16,0 0 0 0,0 0-1 0,0 0 2 15,0 0 0-15,0 0 0 0,0 0-1 0,0 0 0 16,0 0-1-16,0 0 1 0,0 0 0 16,0 0 0-16,0 0 0 0,0 0 1 0,0 0-2 15,0 0-1-15,0 0 1 0,0 0 0 0,0 0 0 16,0 0 2-16,0 0-1 0,0 0-1 0,0 0-1 15,0 0 0-15,0 0-4 0,0 0-5 0,0 0-6 16,0 0-12-16,0 0-14 0,-7 35-15 16,7-35-13-16,-11 25-18 0,11-25-23 0,-12 28-56 15,12-28-94-15,-35 7-210 0,35-7 26 16,0 0 387-16</inkml:trace>
  <inkml:trace contextRef="#ctx0" brushRef="#br0" timeOffset="7987.4057">18001 2719 1146 0,'-25'2'49'0,"25"-2"-18"16,-28 4-7-16,28-4-3 0,0 0 3 0,0 0-1 16,0 0-6-16,0 0-2 0,0 0-3 0,0 0 5 15,0 0 7-15,0 0 9 0,0 0 7 16,0 0-2-16,16-27-8 0,-16 27-10 0,27-7-8 16,-27 7-5-16,30-9-3 0,-30 9 1 15,30-3-1-15,-30 3 0 0,35 0 0 0,-35 0 0 16,37 0-1-16,-37 0-1 0,41 7 2 0,-14-4 2 15,-1-1 1-15,4 0 0 0,-1-2 1 0,3 0-1 16,0-2 2-16,5 0-2 0,0-1 1 0,4-4-2 16,1 0 0-16,2 0-3 0,4 0 1 0,2-2-2 15,-1-2 1-15,1 1-2 0,0 1 2 0,-1-3-3 16,1 5 2-16,-2-2-2 0,3 2 1 16,-3 0-2-16,3 3 0 0,-1 1 1 0,-2 1 0 15,1 0 1-15,-1 4-2 0,-4 0 2 16,1 1-2-16,-1 2 1 0,-2 1 0 0,1-1 1 15,-1 0 0-15,1 1 0 0,-1 1 1 0,-1-4 3 16,-2 1 1-16,2-1 2 0,-1-1-2 0,1-2-1 16,2-2-2-16,-3 0-2 0,1-3 0 15,-2 2 0-15,-2-1 0 0,1 1-1 0,-3-1 0 16,0 1 1-16,-1-3-1 0,-2 3 0 0,-2-1 1 16,-2 1-1-16,-3-1 0 0,-25 4-1 0,39-5 1 15,-39 5 0-15,28-5 0 0,-28 5 0 0,0 0 0 16,0 0 1-16,25-2 0 0,-25 2 1 15,0 0 1-15,0 0 1 0,0 0 4 0,0 0 4 16,0 0 2-16,0 0 1 0,0 0-6 16,0 0-4-16,0 0-2 0,0 0-3 0,0 0 0 15,0 0-1-15,-26-14-1 0,26 14-4 0,0 0-3 16,0 0-9-16,0 0-13 0,0 0-20 0,0 0-29 16,-39-6-24-16,39 6-43 0,0 0-27 0,-20 30-22 15,-5-26-4-15,25-4 26 0,-24 39 31 0,24-39 53 16,-23 35 35-16,23-35 34 0,-22 30 16 0,22-30 11 15,0 0 15-15,-21 32 16 0,21-32 16 16,0 0 9-16,0 0 4 0,0 0-7 0,-5 24 3 16,5-24-3-16,0 0 1 0,0 0-6 15,0 0 3-15,0 0-5 0,0 0 6 0,0 0 1 16,0 0 2-16,0 0 1 0,33 0 0 0,-33 0-1 16,0 0-4-16,0 0-5 0,32-26-7 0,-32 26-4 15,23-27-7-15,-23 27-3 0,25-24-10 16,-25 24-6-16,23-29-7 0,-23 29-6 0,0 0-9 15,20-26-7-15,-20 26-6 0,0 0-4 0,0 0-9 16,0 0-12-16,0 0-7 0,0 0-7 0,0 0 11 16,-27 14 16-16,27-14 13 0,0 0 12 0,0 0 8 15,-25 21 4-15,25-21 7 0,0 0 4 0,0 0 5 16,0 0 1-16,0 0 0 0,0 0-1 0,0 0 0 16,-5 27 0-16,5-27 0 0,0 0-1 15,0 0 2-15,0 0-3 0,16 26 3 16,-16-26-1-16,0 0 2 0,0 0 1 0,18 28 1 15,-18-28 1-15,0 0-1 0,16 28-1 0,-16-28 0 16,17 29-7-16,-17-29-1 0,18 40-9 0,-9-13 0 16,0 6-5-16,-2 6-11 0,-4 3 32 0,-3 9-26 15,-1 2 25-15,-5 9-10 0,-1 1-4 0,0 7 11 16,-4 1-9-16,1 5 10 0,-3 1-16 16,-1 2 7-16,4 4-14 0,-1-2 14 0,-3 4 9 15,3 3-15-15,-1-2 19 0,-1 2-20 0,-1-5-2 16,2 3 9-16,1 2-13 0,2-1 10 0,2 2-11 15,2-2 11-15,1 3 2 0,1 1-16 16,3-5 15-16,0 8-17 0,0-8 7 0,2 2 9 16,-1 2-10-16,1 0 10 0,2 1-12 15,-4-1 9-15,3 0-10 0,3 2-3 0,-1-4 17 16,4 3-17-16,0-4 18 0,-1 2-5 0,1 1-10 16,2 0 12-16,-4-4-12 0,0 2 11 0,0-5-11 15,-1-2-6-15,2-3 19 0,-2-1-18 0,1-1 19 16,0 0-3-16,-2-4-10 0,2-2 9 0,-1-1-8 15,1 0 7-15,0-2-7 0,0-2 6 0,0 0-7 16,0-3 8-16,2 1-8 0,1-1-4 16,1-4 20-16,-2 3-22 0,3-6 22 15,-1 1-9-15,0-1-6 0,1 1 7 0,0 1-6 16,1 3 6-16,-1-2-8 0,1 0 8 0,-3-2-7 16,1 0 7-16,-1-1-6 0,-1 1 5 0,0-1-7 15,2 1-12-15,-4-1 23 0,2 1-22 0,0-3 22 16,-2 0-2-16,2-2-7 0,-1 2 6 0,1-2-6 15,-2 0 5-15,0 5-7 0,1 1 8 16,-3 1-7-16,2-5 7 0,-2 7-7 0,1-4 7 16,-3 0-8-16,1 2-10 0,-1 2 20 0,1 0-19 15,-3 0 20-15,1 2-1 0,-2-4-9 0,-2 2 8 16,2 0-7-16,-1 0 6 0,-1-2-7 0,2 0 5 16,-2 3-5-16,4-1 7 0,-2 0-7 0,3-2 7 15,-3-1-7-15,4-5-7 16,-4-4 21-16,0 1-22 0,0-5 21 0,2 0-6 15,-2 0-6-15,2-5 5 0,1 0-4 0,-1-2 4 16,1-2-3-16,3-1 5 0,-3-3-4 0,1-3 4 16,-1-1-5-16,3-1 3 0,-1-1-1 0,2 7 5 15,-2-4-2-15,2-2 5 0,1 4-5 0,-3-2-5 16,2 1 0-16,0 1 0 0,-2-2 0 0,1-4 0 16,-6-24 0-16,5 36 0 0,-5-36 0 15,0 0 0-15,0 0 0 0,0 0-23 0,0 0-39 16,-28-13-54-16,28 13-159 0,-23-37-352 0,-6-3 37 15,-8-6 237-15</inkml:trace>
  <inkml:trace contextRef="#ctx0" brushRef="#br0" timeOffset="27785.8326">20743 11002 108 0,'0'0'56'15,"0"0"7"-15,0 0 11 0,0 0-9 0,0 0-12 16,0 0-10-16,0 0-9 0,0 0-2 0,0 0-6 16,0 0-3-16,0 0-7 0,0 0-3 0,0 0 0 15,0 0 0-15,0 0-1 0,0 0 3 0,0 0-1 16,0 0 4-16,0 0 7 0,0 0 12 0,0 0 5 16,0 0 10-16,0 0-2 0,0 0 0 0,0 0-9 15,0 0-4-15,0 0-4 0,0 0-5 0,0 0-6 16,0 0-9-16,0 0-8 0,0 0-1 15,-11 23 1-15,11-23 6 0,0 0 4 0,0 0 6 16,-25 27 1-16,25-27 1 0,0 0-1 0,0 0 0 16,0 0-4-16,-26 21 1 0,26-21-5 0,0 0-2 15,0 0-3-15,-25 7-4 0,25-7-1 0,0 0-1 16,0 0-2-16,-32 0 0 0,32 0-1 0,0 0 0 16,-30-7 1-16,30 7-1 0,0 0 3 0,-35-9-2 15,35 9 1-15,-32-4 0 16,32 4-1-16,-37 0-1 0,37 0 1 0,-43 2 0 0,43-2-1 0,-44 5 0 15,44-5 0-15,-48 6 2 0,48-6 1 0,-48 2 2 16,48-2 3-16,-48 0-1 0,48 0-2 0,-46-11-1 16,20 4-1-16,26 7-2 0,-48-14 1 0,21 9 0 15,1-4 1-15,-1 2-1 0,-1 3 2 16,3-3-1-16,-3 2 0 0,1 0 0 0,-1-1 0 16,-2 1-2-16,0 1 1 0,0 3-1 0,-2-1 0 15,2 2 2-15,-4 0 0 0,2 2 1 0,-2-1 1 16,-1 1 1-16,-2 0 0 0,0 0 1 0,-1-2-2 15,3 0 0-15,-2 0-1 0,3 2 2 0,-3-4-2 16,1 4 0-16,1-4 1 0,0 0-1 0,-1 0 1 16,3-1 0-16,-1-1 2 0,0 1-2 0,-1-3 1 15,1 1-4-15,2 0 0 0,0 0 0 0,1-3-2 16,0 5 1-16,3-1 1 0,-4 3-3 0,2-3 2 16,0 2-1-16,2 1-1 0,-2 1 1 15,1 0 0-15,-1 1 0 0,-2 3 0 0,0-2 0 16,-1-1-1-16,-1-1 1 0,2 4-1 0,0-1 2 15,0 1 0-15,1 3 2 0,-1-3 1 0,0 1 2 16,-2-2 2-16,4 3 0 0,-2-5 0 0,2 3-1 16,-2-2-1-16,4 1 0 0,0 1-3 0,3-2 0 15,25-2-1-15,-46 3-2 0,46-3-1 0,-45 0 1 16,45 0 0-16,-39-3-1 0,39 3 1 0,-33-6-1 16,33 6 1-16,-29-7-1 0,29 7 0 0,-24-9 0 15,24 9 1-15,0 0-1 0,-34-14 1 0,34 14 0 16,0 0 0-16,-27-16-1 0,27 16 1 15,0 0-2-15,0 0-9 0,-31-17-11 0,31 17-20 16,0 0-26-16,0 0-45 0,-23-41-28 0,23 41-41 16,1-28-114-16,-6-5-113 0,5 33 96 0,19-57 313 15</inkml:trace>
  <inkml:trace contextRef="#ctx0" brushRef="#br0" timeOffset="29460.5329">16882 10127 433 0,'0'0'73'0,"0"0"-16"0,-12-25-2 16,12 25 0-16,0 0 15 0,0 0 3 0,-22-24 3 16,22 24-12-16,0 0-14 0,-24-18-19 0,24 18-13 15,0 0-8-15,-32-16-3 0,32 16 5 0,-27-5 7 16,27 5 4-16,-30 2 0 0,30-2-1 16,-32 0-3-16,32 0-2 0,-34 7 1 0,34-7-4 15,-35 3 0-15,35-3-3 0,-37 11-3 16,37-11-1-16,-37 10 0 0,37-10-1 0,-36 13 3 15,36-13-1-15,-37 14 3 0,37-14-3 0,-39 17-1 16,39-17-4-16,-39 20 0 0,39-20-1 0,-42 23 2 16,42-23 1-16,-43 26 3 0,43-26-1 0,-42 32 5 15,42-32 13-15,-43 33-15 0,43-33 14 0,-42 28-19 16,42-28-3-16,-39 36-18 0,39-36 16 0,-38 33-15 16,38-33 14-16,-35 39 4 0,35-39-4 15,-34 40 3-15,34-40-3 0,-32 44 3 0,32-44-2 16,-28 44 3-16,28-44-3 0,-21 46 3 0,21-46-3 15,-16 43 4-15,16-43-4 0,-11 40 2 16,11-40-1-16,-5 42 2 0,5-42-3 0,0 44 3 16,0-44-4-16,2 44 3 0,1-19-4 0,-3-25 4 15,9 48-3-15,-4-24 3 0,3 1-3 0,-3 1 4 16,2-1-5-16,2 1 5 0,-2 1-5 16,2-1 4-16,0 6-4 0,-1-2 4 0,0 0 13 15,0 2-12-15,1-4 13 0,0 7-34 0,-2-5 16 16,0 3-15-16,2 3 15 0,-2-3 6 0,2 0-5 15,0 1 5-15,2-2-2 0,-1-2 5 0,-1-2-3 16,3 0 5-16,1-5-5 0,1 3 3 0,-14-26-4 16,28 46 4-16,-28-46-5 15,34 42 2-15,-34-42-2 0,35 37 2 0,-35-37-3 16,38 34 3-16,-38-34-4 0,46 24 1 0,-22-13-1 16,1 0 1-16,0-3-1 0,2 1 1 0,-1 0-2 0,1-2 3 15,1-2-4-15,0 1 3 0,3-3-1 16,-3 2 0-16,2-1 0 0,0-1 1 0,4-1-1 15,-2 2 0-15,-1-1 0 0,1-3 1 0,0 4-1 16,-2-8 0-16,2 4 0 0,-2-3 0 16,2-1 1-16,-2 1-2 0,2-4 3 0,0 0-2 15,0-2 2-15,-2-2-2 0,2-1 3 0,0-4-2 16,-2-2 3-16,2-3-2 0,-2-3 5 0,2-3-3 16,-2-5 4-16,2 3-4 0,-2-5 3 0,2 2-4 15,-2-1 4-15,0-1-7 0,-2 3 5 0,-1-4-7 16,-1 3 4-16,-1 2-5 0,0 0 5 15,-2 2-5-15,-2 1 5 0,-1 1-4 0,-20 26 4 16,30-41 16-16,-30 41-35 0,23-38 36 0,-23 38-35 16,11-32 15-16,-11 32 3 0,5-32-1 0,-5 32 2 15,0-35-3-15,0 35 3 0,0-42-4 0,-2 17 3 16,2-1-4-16,0-2 5 0,0-1-5 16,0-1 5-16,0-1-4 0,0 4 3 0,-2-1-4 15,-1 0 5-15,1 2-5 0,-3-3 5 16,-1 3-4-16,-1 1 3 0,7 25-2 0,-21-46 4 15,21 46-3-15,-23-42 6 0,23 42-2 0,-30-46 4 16,14 22-5-16,-2-1 4 0,18 25-7 0,-33-47 4 16,13 22-7-16,2-2 5 0,1 1-5 0,-3 0 4 15,-1-1 16-15,0-1-32 0,-1 2 31 0,1-3-31 16,0 1 12-16,1 0 4 0,-1 2-4 0,0 1 4 16,-2-1-3-16,-4 1 5 0,27 25-4 15,-49-44 4-15,22 25-6 0,-1 3 4 0,-2 0-3 16,0 0 2-16,-4 2-2 0,-1 0 1 15,-1 1-2-15,-1 3 2 0,-2-1 0 0,0 4 0 16,-2 0 0-16,-1 4 0 0,-2 1-1 0,-1 5 1 16,-1 3-1-16,2 4-2 0,-6 4-4 0,3 8-12 15,-8 0-8-15,3 14-18 0,-8-6 2 16,5 14-14-16,-7-7-21 0,14 15-39 0,-17-23-70 16,26 16-136-16,2-1-113 0,-13-31 140 0,31 29 296 15</inkml:trace>
  <inkml:trace contextRef="#ctx0" brushRef="#br0" timeOffset="30491.7819">16002 10914 729 0,'0'0'68'0,"0"0"-29"0,0 0-22 16,0 0 3-16,-20-24 17 0,20 24 16 0,0 0 9 16,0 0 2-16,0 0-11 0,0 0-7 15,0 0-7-15,0 0-5 0,13-30-5 0,-13 30-7 16,0 0-8-16,0 0-7 0,0 0-4 0,0 0-1 15,0 0 5-15,0 0 12 0,0 0 9 0,0 0 7 16,0 0 1-16,0 0-9 0,0 0-9 16,0 0-7-16,0 0-7 0,0 0 0 0,0 0 4 15,-27-16 4-15,27 16 2 0,0 0 1 16,-34 2-3-16,34-2-1 0,-26 1-2 0,26-1-3 16,-37-3-2-16,37 3-3 0,-48-2 0 0,20 2-2 15,-3-2 1-15,0 2 1 0,-3 0-1 0,-3 0 0 16,-4 2 1-16,-3 0-2 0,-2 1 1 0,-4 1-1 15,-5 1 0-15,0 0 0 0,-5 1 0 0,0 1 1 16,-2 0 0-16,-4-2 1 0,-1 2-2 0,-7 0 2 16,-1 0-2-16,1 0 2 0,-4-1-1 15,2-1 3-15,-2-2 2 0,0 1 2 0,-2-4 0 16,4 0 0-16,-2 0-3 0,-2-2-2 0,1 0 0 16,-3 1 0-16,1-3-1 0,-2 2 0 15,1-1-1-15,-3 1-1 0,-2 2 1 0,4-2-1 16,-2 4 1-16,5-2 0 0,-3 2-2 0,0 0 2 15,-2 1 0-15,-2 2-1 0,0 1 0 0,-1 1 2 16,-1 1-2-16,4 1 2 0,0 0 1 16,0 0-1-16,4-2-2 0,-1-2 2 0,1-1-2 15,-1-1 2-15,3-1 0 0,-1-2-2 0,4-2 2 16,0 1-2-16,1-3 0 0,4-1-2 0,2-2 3 16,4-2 0-16,1 0 4 0,4-2-1 0,1 1 1 15,1 1-2-15,-2 0 0 0,-1 0-2 0,3 2 1 16,0 0-2-16,3-1 3 15,-2-1-3-15,4 2 2 0,0 3-3 0,0-3-1 16,3 0 0-16,-1 0 0 0,1 0 0 0,4 0 3 16,-2 0-1-16,6 0 2 0,-1 0-3 0,4-2 3 15,2 2-1-15,0 0 0 0,0 3 0 0,1-3 0 16,1 0-2-16,1 4 2 0,2-1-1 0,2 1 0 16,2 1-5-16,1 2-10 0,-1-2-13 0,28 2-24 15,-50 2-24-15,50-2-53 0,-42-2-73 16,42 2-152-16,0 0-123 0,-36-12 176 0,36 12 302 15</inkml:trace>
  <inkml:trace contextRef="#ctx0" brushRef="#br0" timeOffset="31679.3071">9224 9917 276 0,'-27'2'87'0,"-5"-4"-16"0,4 2-11 16,-4-1-5-16,2-3 2 0,-2 2 7 0,-1-5 7 15,4 7 0-15,-4-7 0 0,8 7-7 0,-7-7-8 16,32 7-2-16,-55-5-14 0,30 3-5 0,-5-1-10 16,4 4-5-16,-3-1-3 0,4 6-1 0,-5-3 0 15,6 4 2-15,-3 4-3 0,27-11-1 16,-48 26-5-16,48-26-1 0,-46 35-2 0,46-35 4 15,-46 43-4-15,46-43 5 0,-39 47-7 0,23-20 3 16,0-1-6-16,2 1 4 0,2-1-5 0,3-1 5 16,0 3 13-16,4-2-15 0,5-26 14 0,-7 50-34 15,7-24 16-15,1-1-15 0,3 8 14 0,-1-1 5 16,3 1-5-16,-1 1 6 0,4-1-4 16,0 2 5-16,1 2-5 0,3 0 5 15,1 2-5-15,0 0 4 0,2 1-6 0,2 4 7 16,-2-1-7-16,1 1 9 0,-1 3-6 0,2 3 11 15,-2-3-4-15,3 2 12 0,-3-1 15 0,4 0-14 16,-4-8 10-16,3 2-32 0,3-6 8 0,-1-3-15 16,4-1 10-16,3-6 3 0,-1-1-4 0,1-2 3 15,2-4-4-15,2 0 3 0,0-4-3 16,0-1 2-16,3-4 1 0,2-3 1 0,2-1 0 16,2-1 0-16,0-2-3 0,1 1 0 0,1-4-1 15,1 0 1-15,-2-2 0 0,4 0-1 0,1-3 0 16,2 2 0-16,-1-3 1 0,2 1-2 15,-3-2 1-15,1-2 0 0,0 2 0 0,-2 0 0 16,0-4 1-16,-2 1-2 0,2-2 5 0,-3-4-2 16,-1-4 3-16,-3 3-3 0,-3-6 1 15,-1-5-3-15,-3-2 8 0,-2-4 12 0,-3-5-30 16,-1 1 35-16,-4-10-32 0,-1 1 14 0,-5-6 7 16,-4 2-12-16,-1-2 7 0,-2-2-9 0,-4 6 7 15,-3 1-8-15,-4 3 8 0,-3 1-5 0,-6 3 9 16,0 6-5-16,-5-2 8 0,1 7-5 0,-5 0 5 15,-1 4-4-15,-6-1 3 0,1 2-5 16,-4 1 3-16,-1-1-4 0,0 1 3 16,-1-3-7-16,-2 6-13 0,-1-2 28 0,1-5-32 15,-1 5 29-15,-3-7-13 0,5 4-3 0,-3-3 3 16,3 0-3-16,1 0 4 0,-4 1-6 0,3-2 6 16,-3 4-4-16,1-1 3 0,-2 1-3 0,-1 1 2 15,1 1-3-15,-2 1 4 0,0 3-4 0,-1 1 3 16,2 3-2-16,-2 2 1 0,-1 3 0 15,0 4 0-15,-1 0-2 0,1 4 0 0,-2-2-4 16,5 5-2-16,-3-4-4 0,5 4-8 0,-3 0-6 16,8 7-18-16,-12-9-25 0,18 22-47 0,-19-27-80 15,44 7-174-15,-34 40-143 0,2-31 134 0,25 33 379 16</inkml:trace>
  <inkml:trace contextRef="#ctx0" brushRef="#br0" timeOffset="32788.7175">8577 10640 263 0,'29'-2'20'0,"-29"2"-17"0,16-25-2 16,-16 25-2-16,16-26 1 0,-16 26 0 0,0 0 0 15,19-30 1-15,-19 30 0 0,0 0 2 0,0 0 23 16,0 0 40-16,0 0 28 0,0 0 40 16,0 0-12-16,0 0-13 0,0 0-21 0,0 0-12 15,0 0-1-15,0 0-1 0,0 0-3 0,-26 14-8 16,26-14-9-16,0 0-10 0,0 0-9 15,-34 14-6-15,34-14-4 0,0 0-4 0,-32 3-3 16,32-3-3-16,-32 2-2 0,32-2-3 0,-37 0-1 16,37 0 0-16,-44 4 0 0,19-3-3 0,-3 3 0 15,-3 0-4-15,-2 1-1 0,-3-2-1 0,-1 4 2 16,0 0 3-16,-4 2 3 0,-3-3 3 0,2 4 2 16,-5-6-2-16,3 6 0 0,-4-5-1 0,2 1 0 15,-5-3 0-15,1 1 0 0,1-4 0 16,-3 2-1-16,1-4-1 0,-2 0 1 15,-4 0-1-15,1-1-2 0,-1-3 0 0,-2 3-3 16,1-1 0-16,-2-1-3 0,-4 2 1 0,2 3-3 16,-3 0 3-16,-1 0-1 0,-1 5-1 0,1 0 2 15,-3 2-2-15,-2 0 1 0,0 2 0 0,1-2 1 16,-7 2-1-16,1 1 1 0,2-1-1 16,-4 4 0-16,0-1-2 0,2-7 3 0,-2 1 0 15,4-3 5-15,-1-1-1 0,1 5 1 0,-2-4-1 16,-2 1 1-16,2-2-1 0,-1-1 0 0,5 1-2 15,-4 0 0-15,3-2 2 0,0-2-2 0,1 0 0 16,1-1-1-16,0-1-2 0,0-1 1 0,-1 3-1 16,-1-1 1-16,-1 1 0 0,1 2-1 15,0-2 0-15,-1 2 0 0,1 2 1 16,1-2-2-16,1 2 0 0,0 1 0 0,2-1 2 16,2 0-1-16,-2 1 1 0,1-3 0 0,3 0 0 15,-2 0 0-15,1-3 2 0,2 1 0 0,4-1 2 16,2-3 0-16,1 5-2 0,0-5-1 0,2 1-1 15,2-2-2-15,4-4 2 0,1 1-1 0,0 1 0 16,4-2-1-16,-1-1 2 0,3 1-2 0,-2 1 2 16,1-2-3-16,1 1 2 0,1 0 0 15,2 3 0-15,2-1 0 0,0 0 1 0,1 2-2 16,1 0 2-16,-1 2-1 0,3-1 0 16,-1-1-1-16,-1 4 1 0,1-1-1 0,0 4 2 15,4-1-2-15,-2-1 2 0,2 0-1 0,2 0 0 16,-2 2 0-16,3-2 0 0,1 2 1 0,1 0-2 15,-2 0 1-15,27 0-5 0,-48-1-7 16,48 1-11-16,-44-4-16 0,44 4-32 0,-42-9-36 16,42 9-46-16,-39-21-117 0,39 21-282 0,-27-31 54 15,13-12 387-15</inkml:trace>
  <inkml:trace contextRef="#ctx0" brushRef="#br0" timeOffset="35094.8739">4961 2351 823 0,'0'0'113'0,"-25"11"-44"0,25-11-23 16,0 0 0-16,0 0 4 0,0 0-6 15,0 0-10-15,0 0-17 0,0 0-12 0,0 0-5 16,0 0-2-16,0 0 0 0,0 0 1 0,0 0-1 16,0 0 3-16,0 0-2 0,0 0 1 0,0 0 1 15,0 0 0-15,0 0 0 0,0 0 1 0,25 2-1 16,-25-2 1-16,0 0 1 0,0 0 10 0,0 0 8 16,0 0 7-16,0 0 6 0,0 0-10 15,0 0 2-15,-7 24 4 0,7-24 0 0,0 0 7 16,0 0-4-16,-20 25-7 0,20-25-3 0,0 0-7 15,-24 21 2-15,24-21 0 0,0 0 1 0,-38 11 0 16,38-11-5-16,-28 3-5 0,28-3-2 0,-34 0-1 16,34 0 1-16,-37 0-1 0,37 0-1 15,-42-3-1-15,15 1-2 0,-3 0-2 0,-4 2 1 16,-3 2-1-16,-4 0 0 0,-1 1 0 16,-4 4 1-1,-2 0-2-15,-1 2 1 0,-5 0-1 0,3 3 1 16,-4 0-1-16,-2 3 3 0,-1-3-1 15,0 5 2-15,-4-2 0 0,3-1 2 0,-5 0-1 16,2-2 3-16,0 0-3 0,-1-1 2 0,1 0-3 16,-2-4 0-16,4 0-3 0,-2 0 0 0,1-4-1 0,1 1 1 15,-2-3-1-15,2-1 1 0,0 0-1 16,-2 0 1-16,2-1 1 0,-1 1-1 16,1-2 1-16,0 0-1 0,2 0 0 0,-1 1 0 15,1-1 1-15,-3 2-1 0,5-2 0 0,1 4-1 16,2-4 1-16,1 2 0 0,3 0 1 0,-3 0-1 15,5-2 1-15,-1 2-1 0,0 0 0 0,2 0 0 16,-2 2 1-16,2-2-1 0,4 2 1 0,-3-2 0 16,3 2 0-16,-1-2 0 0,3 0-1 15,1 1 2-15,1-1-2 0,1-1 2 0,4 1 0 16,2 0 0-16,1-2 0 0,6 0-1 0,-1 2-1 16,25 0-1-16,-43-2 2 0,43 2-1 0,-32-1 1 15,32 1-1-15,-24-2 1 0,24 2-2 0,0 0 1 16,-25-2 1-16,25 2 0 0,0 0 0 0,0 0 0 15,0 0-2-15,0 0 0 0,0 0 0 16,0 0 0-16,0 0 0 0,0 0 1 0,0 0-1 16,0 0 0-16,0 0 0 0,0 0 0 15,0 0-1-15,0 0 1 0,0 0 0 0,0 0 0 16,0 0 1-16,0 0-1 0,17 25 3 0,-17-25-3 16,0 0 3-16,18 24-3 0,-18-24 2 0,0 0-2 15,18 36 2-15,-18-36-1 0,11 30 1 0,-11-30-1 16,10 35 1-16,-10-35-2 0,9 40 2 15,-9-40-3-15,9 46 4 0,-6-23-4 0,1 7-14 16,-2 0 29-16,1 2-30 0,1-1 29 0,-1 5-8 16,3 2-7-16,-5 3 7 0,1 5-6 0,2-1 6 15,-3 5-7-15,1 2 8 0,0 1-8 0,0 5 8 16,-2 2-8-16,0 2 8 0,2 3-9 0,-1 0 9 16,-1 4 5-16,0 1-22 0,0 3 22 15,0 1-22-15,0 1 7 0,-1 1 11 0,1 2-11 16,-4 1 12-16,2 4-11 0,-1 1 10 0,-1 2-11 15,1-3 11-15,-3 4 1 0,5 1-19 0,-3-4 20 16,2 4-18-16,2-5 7 0,-2 2 12 16,2-3-11-16,0-1 9 0,2 2-12 0,0 2 11 15,2-4-13-15,-1-2-5 0,2 0 21 0,1 0-20 16,-1 2 21-16,0-1-4 0,1 1-11 16,1 0 10-16,-4 1-11 0,3 1 12 0,-3 4-13 15,-3-1 13-15,0-2 3 0,0 1-21 0,-2-1 21 16,1 3-20-16,-3-3 5 0,1 1 14 0,1 3-14 15,-2 0 14-15,1 2-11 0,-1 0 15 0,-1-4-11 16,1-2-3-16,-3 1 18 0,4-2-21 0,-3-6 18 16,3 3-6-16,1-3-12 0,0 1 11 0,0-1-10 15,1-1 9-15,-1-2-10 16,0-2 10-16,-1-2 4 0,1 3-22 0,-2-1 21 16,1-2-22-16,1-1 9 0,-2-4 11 0,1-2-10 15,-1 1 9-15,1 1-8 0,-1 0 7 0,1 0-8 16,-3-1 9-16,3-1-9 0,-1-1 8 0,1 3-8 15,-1 2-11-15,1 0 24 0,-3 3-22 0,3-1 21 16,-1-2-3-16,1-2-8 0,-1 2 9 0,-1-5-10 16,1 1 8-16,-1-5-7 0,0-5 6 15,-2 2-5-15,3-8 7 0,1-5-7 0,-1 2 5 16,1-8-6-16,-1-1-12 0,0-7 27 0,1-1-26 16,3-27 28-16,-2 44-12 0,2-44-3 0,-5 42 4 15,5-42-5-15,-2 39 4 0,2-39-3 16,-2 38 2-16,2-38-2 0,-3 37 2 0,3-37-2 15,0 41 3-15,0-41-3 0,-2 40 3 16,2-40-2-16,-4 43 0 0,4-43-2 0,-5 44 3 16,5-44-3-16,-5 44 5 0,5-44-4 0,-6 37 2 15,6-37-2-15,0 0 2 0,-1 30-2 0,1-30 2 16,0 0-2-16,0 0 1 0,0 0-1 0,0 0 1 16,0 0 0-16,0 0-1 0,0 0 1 0,0 0-1 15,0 0-1-15,0 0 1 0,0 0 1 0,0 0-1 16,0 0 2-16,0 0-2 0,0 0 2 15,0 0-1-15,3-32 1 0,-3 32-1 0,0 0 2 16,0 0-2-16,0-28 1 0,0 28-1 0,0 0 1 16,0 0-1-16,0 0 1 0,0 0 0 0,0 0-1 15,0 0 0-15,0 0 0 0,0 0 0 0,0 0 0 16,0 0 0-16,0 0-1 0,0 0 2 0,0 0-1 16,0 0 0-16,0 0 0 0,0 0-1 15,0 0 1-15,0 0 0 0,0 0 0 0,0 0-1 16,0 0 0-16,0 0 0 0,0 0 1 0,0 0-1 15,0 0 1-15,0 0-1 0,0 0 0 0,0 0 0 16,0 0 0-16,0 0 0 0,0 0 1 16,0 0 0-16,0 0 0 0,0 0-1 0,0 0 1 15,0 0-1-15,29 0 1 0,-29 0 0 0,0 0 0 16,0 0 0-16,33-6 0 0,-33 6 0 16,0 0 0-16,34-12 0 0,-34 12-1 0,26-11 0 15,-26 11 2-15,31-15-1 0,-31 15 1 0,33-18-1 16,-33 18 0-16,36-14-1 0,-36 14 2 0,37-12-1 15,-37 12 2-15,37-14-3 0,-37 14 2 0,42-11-1 16,-42 11 1-16,45-7-1 0,-45 7 0 0,42-7 0 16,-42 7 0-16,48-11 0 0,-21 8 0 0,-3-1-1 15,3-1 1-15,-2-2-1 0,1 0 2 16,3-2-2-16,1 0 2 0,-2 2-2 16,2-2 1-16,-1 1-1 0,-1 1 1 0,-1 1 0 15,-1 1 0-15,-26 5 0 0,46-7 0 0,-46 7 0 16,44 0 0-16,-44 0 0 0,41 3-1 0,-41-3 1 15,34 8-1-15,-34-8 1 0,28 10 1 0,-28-10-1 16,0 0 0-16,32 21 0 0,-32-21-1 16,0 0 1-16,25 18 0 0,-25-18 0 0,0 0 0 15,0 0 0-15,0 0-1 0,26 17-2 0,-26-17-7 16,0 0-6-16,0 0-10 0,0 0-13 0,0 0-16 16,0 0-23-16,0 0-19 0,0 0-36 0,0 0-84 15,0 0-129-15,7-42-151 0,-7 42 216 16,-5-42 281-16</inkml:trace>
  <inkml:trace contextRef="#ctx0" brushRef="#br0" timeOffset="37438.6499">16273 10456 1037 0,'0'0'99'0,"0"0"-65"0,0 0-13 0,-25-37 11 16,25 37 9-16,-2-24 14 0,2 24 2 0,4-27-3 15,-4 27-7-15,0 0-5 0,3-30-7 0,-3 30-5 16,0 0 14-16,-2-33-40 0,2 33 34 0,0 0-37 15,6-27 14-15,-6 27 3 0,0 0-3 0,-4-26 3 16,4 26-1-16,0 0 3 16,0 0-2-16,0 0 0 0,0 0-1 0,0 0-3 15,0 0-4-15,0 0-3 0,0 0-4 0,0 0-3 16,0 0 0-16,0 0-2 0,6 42-12 0,11-8 29 16,5 8-26-16,8 4 24 0,3 8-10 0,6 1-7 15,2 3 7-15,3 2-6 0,2 9 8 0,4 1-11 16,1 6 10-16,1 3-10 0,3 2 12 0,1 2 4 15,-1 1-21-15,-2-6 21 0,-1-4-21 16,1-7 6-16,-2-9 9 0,6-7-8 0,-4-9 8 16,2-6-7-16,1-6 5 0,-2-8-4 0,-3-4 1 15,-1-6-7-15,-8-10-12 0,1 3-33 0,-17-22-44 16,15 24-97-16,-41-7-275 0,16-39-88 16,-16 39 99-16</inkml:trace>
  <inkml:trace contextRef="#ctx0" brushRef="#br0" timeOffset="60225.3896">17440 10435 666 0,'-30'9'108'0,"30"-9"-49"0,0 0-30 0,0 0-17 15,0 0-7-15,0 0-5 0,0 0 1 0,0 0 1 16,0 0-2-16,28-28 0 0,-28 28 1 0,0 0-2 16,30-32 2-16,-30 32 12 0,0 0-11 0,29-33 13 15,-29 33-2-15,0 0 11 0,19-25 17 16,-19 25 14-16,0 0 3 0,0 0-1 0,0 0-1 15,0 0 0-15,0 0-4 0,0 0-2 16,0 0-4-16,0 0-12 0,0 0-8 0,0 0-7 16,0 0-6-16,0 0-2 0,0 0 2 0,0 0-2 15,0 0-1-15,0 0 0 0,0 0-2 0,0 0 0 16,0 0-2-16,0 0-2 0,-25-14-2 0,25 14-20 16,0 0 17-16,-28 26-16 0,28-26 15 15,-34 37 4-15,13-10-4 0,-6 1 4 0,-3 9-4 16,-7 2 7-16,-4 5-6 0,-1 3 9 0,-8 3-3 15,1 8 14-15,-10 2-4 0,3 8 14 0,-8 3-10 16,-2 10 11-16,-8 0-12 0,-2 7-6 0,-8 0 24 16,3 9-20-16,0-6 17 0,3 1-7 15,5-8-18-15,9-6 5 0,8-9-13 16,8-10 5-16,16-16-9 0,12-15 1 0,20-28-13 16,0 0-9-16,0 0-16 0,0 0-22 0,50-39-35 15,-29-17-67-15,36 21-148 0,-18-25-226 0,-5-16 40 16,12 28 412-16</inkml:trace>
  <inkml:trace contextRef="#ctx0" brushRef="#br0" timeOffset="61287.8869">9938 10224 351 0,'-27'12'57'0,"27"-12"-4"0,0 0 5 0,0 0 2 16,0 0 3-16,0 0-5 0,-26-5-7 0,26 5-7 15,0 0-17-15,0 0 14 0,0 0-12 0,0 0 15 16,0 0-6-16,0 0-5 0,0 0-9 15,0 0-2-15,-25 16 14 0,25-16-13 0,0 0 18 16,-22 24-11-16,22-24-7 0,-30 39 1 0,30-39-9 16,-46 51-19-16,18-16 11 0,-7 4-13 15,1 3 14-15,-5 8 12 0,-7-3 0 0,2 11 14 16,-10-5-5-16,5 7 12 0,-11-7-8 0,8 10 6 16,-6-8-13-16,5 5 1 0,-4-4-17 0,2 4 4 15,-5-2 4-15,3 4-28 0,-3 0 28 16,0 4-26-16,-2-2 18 0,3 8 26 0,-3-10-12 15,11 1 8-15,5-15-20 0,9-11-8 0,12-13-6 16,25-24-7-16,0 0-22 0,0 0-30 0,11-42-48 16,6-27-83-16,45 6-175 0,0-20-136 0,0-28 99 15,27 18 404-15</inkml:trace>
  <inkml:trace contextRef="#ctx0" brushRef="#br0" timeOffset="62506.6596">8585 10092 380 0,'0'0'15'16,"0"0"-11"-16,1-28-3 0,-1 28 1 0,0 0-1 15,13-34 0-15,-13 34 0 0,0 0 1 0,10-26 12 16,-10 26 16-16,0 0 14 0,0 0 16 0,9-28 6 16,-9 28 8-16,0 0 4 0,0 0 7 0,0 0-3 15,0 0-2-15,0 0-8 0,0 0-3 0,0 0-13 16,0 0-6-16,0 0-8 0,0 0-8 16,0 0-4-16,0 0-5 0,0 0-10 0,0 0-6 15,0 0-6-15,0 0-3 0,0 0 1 0,0 0 0 16,0 0 2-16,0 0 4 0,0 0 2 15,0 0 1-15,0 0 0 0,0 0-2 0,0 0 0 16,0 0 1-16,0 0-1 0,0 0 3 0,0 0 3 16,27 12 0-16,-27-12 0 0,0 0-1 0,0 0-2 15,0 0 0-15,12 32-2 0,-12-32 1 16,0 0-5-16,13 37 0 0,-13-37-3 0,10 29 0 16,-10-29-2-16,14 34 1 0,-14-34-2 0,18 35 4 15,-18-35-4-15,21 34 3 0,-21-34-2 0,27 33 3 16,-27-33-2-16,28 34 5 0,-28-34-1 0,37 31 2 15,-37-31 16-15,41 28-35 0,-41-28 33 0,43 32-35 16,-43-32 15-16,42 37 4 0,-42-37-2 0,44 39 2 16,-44-39-4-16,45 47 2 0,-45-47-4 15,42 48 3-15,-22-23-3 0,1-1 2 16,-2 1-2-16,-19-25 4 0,45 44-4 0,-45-44 4 16,44 44-4-16,-44-44 3 0,46 35-2 0,-46-35 2 15,48 37-2-15,-23-21 3 0,-1 3-4 0,1-1 4 16,-25-18-3-16,46 37 4 0,-46-37-3 0,39 39 2 15,-39-39-2-15,41 39 2 0,-41-39-3 16,35 40 5-16,-35-40-4 0,31 42 3 0,-31-42-3 16,30 43 4-16,-30-43-3 0,32 38 3 0,-32-38-4 15,26 39 3-15,-26-39-4 0,23 37 3 0,-23-37-3 16,21 30 1-16,-21-30-2 0,22 25-11 0,-22-25 33 16,0 0-32-16,33 31 33 0,-33-31-18 15,0 0-2-15,32 32 2 0,-32-32-2 0,0 0 1 16,30 26-1-16,-30-26 1 0,0 0-2 15,32 22 4-15,-32-22-2 0,25 17 2 0,-25-17-1 16,0 0-3-16,32 20-1 0,-32-20 0 0,0 0 1 16,0 0 0-16,28 15-1 0,-28-15 0 0,0 0 0 15,0 0 0-15,0 0 0 0,0 0 2 0,0 0-1 16,0 0 0-16,0 0 1 0,0 0-3 0,0 0-4 16,0 0-5-16,0 0-8 0,0 0-6 0,0 0-7 15,0 0-12-15,0 0-15 0,-25-17-23 16,25 17-37-16,0 0-61 0,0 0-161 0,0 0-133 15,0 0 50-15,0 0 423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6:43.4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4754 1254 737 0,'0'0'60'15,"0"0"-47"-15,0 0-12 0,0 0 7 0,-7-28 12 16,7 28 15-16,0 0 6 0,0 0 5 0,0 0-9 16,0 0-5-16,0 0-5 0,0 0-3 0,0 0-2 15,0 0 5-15,0 0 0 0,0 0 0 0,0 0-6 16,0 0-8-16,0 0-3 0,0 0 4 0,0 0 9 16,3 31 6-16,6 8 8 0,-4 5-14 0,10 11 1 15,-5 15-11-15,8 11 10 16,-4 13-10-16,6 11 18 0,-8 6-2 0,4 18-18 0,-5-2 19 15,-4 12-12-15,-7-4-2 0,0 3 21 16,-11-1-21-16,4-3-2 0,-7-11 11 0,1-8-21 16,3-15 12-16,-1-6-5 0,6-15-15 0,1-12 10 15,6-11-10-15,3-1 7 0,2-11-8 0,2-7 7 16,0-7-5-16,0-4 3 0,0-1-5 0,-9-25-3 16,18 42-4-16,-18-42 3 0,14 33 0 15,-14-33 4-15,10 27-11 0,-10-27-9 0,0 0-15 16,0 0-10-16,13 28-22 0,-13-28-20 0,0 0-24 15,0 0-32-15,0 0-37 0,12-44-131 0,-12 0-82 16,25 19 225-16</inkml:trace>
  <inkml:trace contextRef="#ctx0" brushRef="#br0" timeOffset="703.1347">5359 2270 688 0,'0'0'69'0,"0"0"-17"0,0 0 2 15,0 0 3-15,0 0 8 0,0 0-1 0,0 0-11 16,0 0-13-16,0 0-9 0,0 0-4 0,-21 27 2 15,21-27 8-15,7 49 1 0,0-7 6 0,-5 2-10 16,7 11 3-16,-9-1-14 0,5 5 7 0,-3-5-14 16,0 3 5-16,-4-10-14 0,2 2 2 0,0-6-11 15,0-8 5-15,2-3 10 0,1-8-14 16,-3-24-2-16,9 30-51 0,-9-30-14 0,0 0-48 16,45 28-62-16,-45-28-82 0,12-28-218 0,16 28 98 15,-24-32 380-15</inkml:trace>
  <inkml:trace contextRef="#ctx0" brushRef="#br0" timeOffset="1407.5634">5471 2758 412 0,'0'0'54'16,"-27"-7"-22"-16,27 7-18 0,0 0-1 0,0 0-1 16,0 0 1-16,0 0-5 0,0 0-3 0,-24 4 0 15,24-4 6-15,0 0 5 0,0 0 9 0,0 0 5 16,0 0 7-16,0 0 5 0,0 0 7 16,-27 3-2-16,27-3 2 0,0 0-4 15,0 0-3-15,0 0-9 0,0 0-6 0,0 0-11 16,0 0-5-16,0 0-3 0,-25-7-2 0,25 7 0 15,0 0-1-15,0 0 1 0,0 0 0 0,-24 0 4 16,24 0 3-16,0 0 3 0,0 0 1 0,0 0-2 16,0 0-2-16,0 0-6 0,0 0-3 0,0 0-4 15,0 0-2-15,0 0-2 0,0 0-2 16,0 0 2-16,0 0 2 0,0 0 1 0,0 0 2 16,0 0-1-16,0 0 3 0,0 0 5 0,0 0 6 15,0 0 8-15,28-11 6 0,-28 11 1 0,0 0-1 16,0 0-5-16,0 0-8 0,0 0-6 0,0 0-5 15,0 0-4-15,0 0 2 0,0 0-4 0,0 0-10 16,0 0-29-16,0 0-50 0,0 0-92 0,0 0-277 16,0 0 26-16,19 46 311 0</inkml:trace>
  <inkml:trace contextRef="#ctx0" brushRef="#br0" timeOffset="1798.2809">5609 2596 1147 0,'-44'11'83'0,"44"-11"-34"15,0 0-29-15,0 0 3 0,0 0 5 0,0 0 1 16,-25 19-9-16,25-19-15 0,0 0-23 16,0 0-18-16,0 0-25 0,0 0-31 0,0 0-22 15,27-23-24-15,-27 23-38 0,37-16-94 0,-32-12-89 16,31 26 220-16</inkml:trace>
  <inkml:trace contextRef="#ctx0" brushRef="#br0" timeOffset="2001.3446">6043 2635 1108 0,'0'0'39'0,"0"0"-24"16,0 0 9-16,0 0 12 0,0 0 5 0,28 9-1 15,-28-9-18-15,0 0-14 0,0 0-5 0,0 0-8 16,25-18-19-16,-25 18-25 0,0 0-39 0,0 0-44 15,29-9-53-15,-29 9-144 0,0 0-59 0,0 0 253 16</inkml:trace>
  <inkml:trace contextRef="#ctx0" brushRef="#br0" timeOffset="2173.2136">6799 2455 1064 0,'34'4'46'0,"-34"-4"-22"16,27 0-20-16,-27 0-3 0,24 5 1 0,-24-5-1 16,0 0 0-16,30 16-2 0,-30-16-11 0,0 0-33 15,22 24-36-15,-22-24-57 0,14 27-50 0,-14-27-109 16,23 39-53-16,-23-39 320 0</inkml:trace>
  <inkml:trace contextRef="#ctx0" brushRef="#br0" timeOffset="2391.9563">7669 2600 795 0,'0'0'81'16,"25"10"-45"-16,-25-10-28 0,28 16 5 0,-28-16 5 15,28 9 2-15,-28-9-1 0,29 3-9 16,-29-3-9-16,32 0-6 0,-32 0-21 0,31-5-25 15,-31 5-41-15,38-9-40 0,-38 9-53 0,49 2-123 16,-42-28 107-16,32 33 201 0</inkml:trace>
  <inkml:trace contextRef="#ctx0" brushRef="#br0" timeOffset="2563.8664">8680 2607 827 0,'0'0'29'16,"37"7"-19"-16,-37-7-6 0,43 0 6 0,-43 0 2 16,48-7-1-16,-23 3 0 0,-1-3-8 0,1 2-10 15,2 1-28-15,-27 4-48 0,53-19-66 16,-23 15-146-16,-18-26-43 0,34 37 329 0</inkml:trace>
  <inkml:trace contextRef="#ctx0" brushRef="#br0" timeOffset="2735.7457">9479 2584 1310 0,'27'26'60'0,"-27"-26"-35"0,0 0-14 0,0 0 0 16,0 0 3-16,0 0 2 0,0 0 2 0,0 0-7 16,0 0-3-16,0 0-2 0,0 0-11 0,0 0-16 15,0 0-23-15,0 0-41 0,0 0-68 0,0 0-161 16,26 14-167-16,-26-14 95 0,0 0 386 0</inkml:trace>
  <inkml:trace contextRef="#ctx0" brushRef="#br0" timeOffset="3251.3426">9699 1236 710 0,'0'0'57'0,"-23"43"5"0,14-13-6 16,-2 0 4-16,6 15 12 0,-6-6 4 0,13 23 7 15,-9-1-20-15,12 22-1 0,-3 9-19 0,10 15 10 16,-5 4 2-16,8 14-16 0,-10 2 10 0,5 14-19 16,-6-6-5-16,7 8 19 0,-8-2-9 0,6-2-19 15,-2-9 9-15,4-4-20 0,-2-14-5 16,3-6 13-16,-1-7-19 0,-1-10 13 0,3-8-15 16,1-7 13-16,-2-10-13 0,2-8-12 0,1-10 6 15,-3-7-34-15,6-4 18 0,-18-35-36 0,28 44-9 16,-28-44-36-16,21 26-42 0,-21-26-21 0,0 0-41 15,0 0 53-15,9 32 12 0,-9-32-34 16,0 0-86-16,0 0 220 0</inkml:trace>
  <inkml:trace contextRef="#ctx0" brushRef="#br0" timeOffset="3641.9898">10143 2268 745 0,'0'0'85'16,"0"0"-25"-16,0 0-6 0,0 0 6 0,0 0 4 15,0 0-1-15,-9 27-1 0,9-27-1 0,0 54 4 16,-5-20-9-16,14 19 1 0,-11-2-11 0,9 14 3 16,-7-2-23-16,4 11 1 0,-3-1-13 15,1 2 9-15,-4-2 5 0,4-1-27 16,-5-7 14-16,3-7-30 0,1-10 7 0,1-11-5 15,7-6-28-15,-9-31-22 0,23 35-45 0,-23-35-48 16,37 2-73-16,-37-2-169 0,27-42-61 0,10 24 289 16</inkml:trace>
  <inkml:trace contextRef="#ctx0" brushRef="#br0" timeOffset="4595.1115">6505 4144 866 0,'0'0'22'0,"0"0"-14"0,0 0-14 0,0 0 0 15,0 0 3-15,0 0 3 0,0 0 8 0,0 0 5 16,0 0 11-16,0 0 12 0,0 0 10 0,0 0 4 16,0 0 7-16,0 0 1 0,6-26 0 15,-6 26-7-15,0 0-6 0,0 0-10 0,16-32-3 16,-16 32-6-16,23-48-1 0,-4 15-11 15,6-13 1-15,5-10 9 0,5-13-27 0,8-8 28 16,1-11-21-16,9-4 2 0,2-7 15 0,5-3-18 16,6-7 15-16,0 0-18 0,3-4-1 0,1 4 19 15,1-4-20-15,5 6 18 0,-3-2-4 0,1 6-18 16,-1 5 15-16,-4 4-16 0,-5 6 15 0,-7 7 5 16,-6 6-25-16,-5 4 26 0,-4 6-25 15,-1 3 6-15,-5 6 12 0,-1 1-11 0,-3 4 9 16,0 0-8-16,-4 4 8 0,2 1-9 0,-7 5 8 15,0 4-8-15,-5 8 7 0,-18 29-4 0,25-39 2 16,-25 39 1-16,0 0 3 0,0 0 6 16,0 0 6-16,0 0-1 0,0 0-3 0,0 0-7 15,0 0-7-15,-34-2 0 0,34 2-1 0,-34 14 2 16,34-14-1-16,-44 25 2 0,18-9-1 16,-1-1 2-16,-1 3-2 0,-1 1 2 0,1 1-2 15,-2-3 2-15,0 5-2 0,0-1 3 0,0-2-4 16,-2 2 4-16,2-3-4 0,-2 3 2 0,2-2-2 15,1-1 3-15,-1-2-1 0,2-2 3 0,3-2-1 16,25-12 3-16,-37 16-3 0,37-16 0 0,0 0-4 16,0 0-3-16,0 0-2 0,0 0 1 0,0 0 1 15,0 0 2-15,30-18 3 16,-30 18-4-16,53-37 6 0,-21 9-5 0,3-3 5 16,6-10-6-16,0 1 6 0,3-4-6 0,0-1 7 15,-1 7-6-15,-2 1 5 0,-1 3-5 0,-1 6 5 16,-1 5-5-16,-5 6 4 0,-4 4-4 0,-29 13 4 15,40-9 0-15,-40 9 1 0,27 9 2 0,-27-9 3 16,26 30 4-16,-15-5-3 0,1 7 5 16,-4 8-10-16,-7 4 4 0,-2 11-7 0,-7 6 6 15,-2 3-10-15,-4 3 9 0,-2 1-11 0,-4-4 10 16,-1 1-12-16,0-5-16 0,1-6 16 0,1-10-45 16,13 4-6-16,6-48-59 0,0 58-125 0,0-58-226 15,0 0-64-15,31 21 255 0</inkml:trace>
  <inkml:trace contextRef="#ctx0" brushRef="#br0" timeOffset="6298.258">10361 2888 402 0,'-34'9'2'0,"34"-9"-7"16,0 0-3-16,-30 2 3 0,30-2 1 0,0 0-6 15,-33 0-4-15,33 0 5 0,0 0 1 0,-32-5 8 16,32 5 6-16,0 0-2 0,-25-9 4 15,25 9-1-15,0 0 6 0,0 0-4 0,0 0 6 16,0 0 7-16,0 0 1 0,0 0 7 16,-25-28 1-16,25 28 11 0,0 0 7 0,0 0 13 15,0 0-1-15,0 0 9 0,0-27-4 0,0 27 3 16,0 0-1-16,0 0 0 0,0 0-7 0,0 0-7 16,0 0-14-16,0 0-10 0,0 0-9 0,0 0-1 15,0 0 0-15,0 0 4 0,-27-3 3 0,27 3 2 16,0 0 0-16,0 0 0 0,0 0-1 0,0 0-3 15,0 0-4-15,0 0-6 0,0 0-3 16,0 0-3-16,0 0 0 0,0 0-1 16,0 0-2-16,0 0-2 0,0 0-2 0,0 0 0 15,0 0 0-15,0 0 0 0,0 0 0 0,0 0-1 16,0 0 1-16,27-6-2 0,-27 6 0 0,0 0 1 16,28 0 0-16,-28 0-1 0,25 0 0 0,-25 0 1 15,29 2-1-15,-29-2-1 0,33 4 1 0,-33-4 0 16,39 3 0-16,-39-3 1 0,39 0-2 15,-39 0 1-15,44 0 0 0,-44 0 0 0,48 0 0 16,-23 0-1-16,3-3 2 0,1-1-1 0,3 2 1 16,-1 1-2-16,3-3 1 0,0 2-1 0,1 1 1 15,-1-1 0-15,1 2 0 0,1-2 1 16,-1 2 0-16,4 0 0 0,-2 0 0 0,2-2-1 16,0 2 0-16,2-1-1 0,1-1 0 15,-1 2 1-15,2-4-1 0,3 3 1 0,-2-1 0 16,4-2-1-16,-2 1 2 0,2-1-2 0,1 1 1 15,-1-1 0-15,5 2 0 0,-1 1-1 0,2-3 1 16,1 2-1-16,0 2 1 0,2 0-2 0,0 0 2 16,1 2 1-16,0 0-2 0,1 0 1 0,3 1 0 15,0-1 0-15,0 0 0 0,0-1 0 0,0 1 0 16,0-2 0-16,3-2-1 0,1 1 1 16,5-3 0-16,0-1 1 0,-1 0 1 0,10-2-1 15,-5 0 0-15,4-2-1 0,1-2 0 16,0 1-1-16,-1-1 2 0,3 0-2 0,-1 1 2 15,4-1-2-15,0 1 2 0,2-1-3 0,2 2 3 16,1 1-2-16,-2 1 2 0,-1-1-1 0,0 3 1 16,-2 0-2-16,0 1 1 0,-2 3 1 0,2 1-1 15,-1 0 0-15,-1 0 0 0,2 3 1 16,-2-1-1-16,0 0 1 0,1 1 1 0,-1 1-1 16,-5-3 0-16,0 1-1 0,1 2 1 0,-1-2-2 15,2 1 1-15,0 1 1 0,-1-1 0 0,1 1 0 16,0-1 0-16,-2 1 1 0,-2-3-2 0,-2 3 1 15,1-2-1-15,-3-1 1 0,3 3 0 0,1-2 0 16,-2 1 0-16,0-3 1 0,1 4-2 16,1-1 2-16,0-3-2 0,0 4 1 15,-1-4 0-15,-1 0 0 0,0 0 0 0,-3 0-1 16,0 0 1-16,0 0-1 0,3-4 3 0,1 1-1 16,-3-1-1-16,1 1 0 0,-4 1 1 0,0-2-2 15,-2 1 1-15,4-1 0 0,-7-1 0 0,-6 2-1 16,-1-1 1-16,-4 1 0 0,-3 1-1 0,-2-2 1 15,-6 1 0-15,-1 1 0 0,-2 0 2 16,-4 0 0-16,-3 2-1 0,-2 0 0 0,-30 0-2 16,43-1 0-16,-43 1 6 0,32 1 9 0,-32-1 3 15,0 0 0-15,30 0-3 0,-30 0-8 0,0 0-3 16,0 0 0-16,0 0-1 0,0 0 0 16,0 0 2-16,0 0 1 0,0 0 2 0,0 0 0 15,0 0-1-15,0 0 0 0,0 0-1 0,0 0 0 16,0 0 0-16,0 0-1 0,0 0-1 15,0 0-1-15,0 0 1 0,10-33-4 0,-10 33 4 16,0 0-5-16,0-33 3 0,0 33-2 0,0 0 0 16,2-29 1-16,-2 29 1 0,0 0-1 0,0 0 2 15,-7-26 0-15,7 26 1 0,0 0 0 0,0 0 1 16,0 0-2-16,0 0 0 0,0 0-1 0,0 0-1 16,0 0-1-16,0 0 0 0,0 0 0 15,0 0-1-15,0 0 0 0,0 0 0 16,0 0 0-16,0 0 0 0,0 0 0 0,0 0 0 15,0 0 1-15,0 0 1 0,0 0-1 0,0 0 1 16,0 0-1-16,0 0 0 0,0 0 1 0,0 0-2 16,0 0 1-16,0 0 0 0,0 0-1 0,0 0 2 15,0 0 0-15,0 0 0 0,0 0-1 0,0 0 0 16,0 0-1-16,0 0 1 0,0 0 0 16,0 0 0-16,0 0 0 0,0 0 1 0,0 0-2 15,0 0-1-15,0 0 1 0,0 0 0 0,0 0 0 16,0 0 2-16,0 0-1 0,0 0-1 0,0 0-1 15,0 0 0-15,0 0-4 0,0 0-5 0,0 0-6 16,0 0-12-16,0 0-14 0,-7 35-15 16,7-35-13-16,-11 25-18 0,11-25-23 0,-12 28-56 15,12-28-94-15,-35 7-210 0,35-7 26 16,0 0 387-16</inkml:trace>
  <inkml:trace contextRef="#ctx0" brushRef="#br0" timeOffset="7987.4057">18001 2719 1146 0,'-25'2'49'0,"25"-2"-18"16,-28 4-7-16,28-4-3 0,0 0 3 0,0 0-1 16,0 0-6-16,0 0-2 0,0 0-3 0,0 0 5 15,0 0 7-15,0 0 9 0,0 0 7 16,0 0-2-16,16-27-8 0,-16 27-10 0,27-7-8 16,-27 7-5-16,30-9-3 0,-30 9 1 15,30-3-1-15,-30 3 0 0,35 0 0 0,-35 0 0 16,37 0-1-16,-37 0-1 0,41 7 2 0,-14-4 2 15,-1-1 1-15,4 0 0 0,-1-2 1 0,3 0-1 16,0-2 2-16,5 0-2 0,0-1 1 0,4-4-2 16,1 0 0-16,2 0-3 0,4 0 1 0,2-2-2 15,-1-2 1-15,1 1-2 0,0 1 2 0,-1-3-3 16,1 5 2-16,-2-2-2 0,3 2 1 16,-3 0-2-16,3 3 0 0,-1 1 1 0,-2 1 0 15,1 0 1-15,-1 4-2 0,-4 0 2 16,1 1-2-16,-1 2 1 0,-2 1 0 0,1-1 1 15,-1 0 0-15,1 1 0 0,-1 1 1 0,-1-4 3 16,-2 1 1-16,2-1 2 0,-1-1-2 0,1-2-1 16,2-2-2-16,-3 0-2 0,1-3 0 15,-2 2 0-15,-2-1 0 0,1 1-1 0,-3-1 0 16,0 1 1-16,-1-3-1 0,-2 3 0 0,-2-1 1 16,-2 1-1-16,-3-1 0 0,-25 4-1 0,39-5 1 15,-39 5 0-15,28-5 0 0,-28 5 0 0,0 0 0 16,0 0 1-16,25-2 0 0,-25 2 1 15,0 0 1-15,0 0 1 0,0 0 4 0,0 0 4 16,0 0 2-16,0 0 1 0,0 0-6 16,0 0-4-16,0 0-2 0,0 0-3 0,0 0 0 15,0 0-1-15,-26-14-1 0,26 14-4 0,0 0-3 16,0 0-9-16,0 0-13 0,0 0-20 0,0 0-29 16,-39-6-24-16,39 6-43 0,0 0-27 0,-20 30-22 15,-5-26-4-15,25-4 26 0,-24 39 31 0,24-39 53 16,-23 35 35-16,23-35 34 0,-22 30 16 0,22-30 11 15,0 0 15-15,-21 32 16 0,21-32 16 16,0 0 9-16,0 0 4 0,0 0-7 0,-5 24 3 16,5-24-3-16,0 0 1 0,0 0-6 15,0 0 3-15,0 0-5 0,0 0 6 0,0 0 1 16,0 0 2-16,0 0 1 0,33 0 0 0,-33 0-1 16,0 0-4-16,0 0-5 0,32-26-7 0,-32 26-4 15,23-27-7-15,-23 27-3 0,25-24-10 16,-25 24-6-16,23-29-7 0,-23 29-6 0,0 0-9 15,20-26-7-15,-20 26-6 0,0 0-4 0,0 0-9 16,0 0-12-16,0 0-7 0,0 0-7 0,0 0 11 16,-27 14 16-16,27-14 13 0,0 0 12 0,0 0 8 15,-25 21 4-15,25-21 7 0,0 0 4 0,0 0 5 16,0 0 1-16,0 0 0 0,0 0-1 0,0 0 0 16,-5 27 0-16,5-27 0 0,0 0-1 15,0 0 2-15,0 0-3 0,16 26 3 16,-16-26-1-16,0 0 2 0,0 0 1 0,18 28 1 15,-18-28 1-15,0 0-1 0,16 28-1 0,-16-28 0 16,17 29-7-16,-17-29-1 0,18 40-9 0,-9-13 0 16,0 6-5-16,-2 6-11 0,-4 3 32 0,-3 9-26 15,-1 2 25-15,-5 9-10 0,-1 1-4 0,0 7 11 16,-4 1-9-16,1 5 10 0,-3 1-16 16,-1 2 7-16,4 4-14 0,-1-2 14 0,-3 4 9 15,3 3-15-15,-1-2 19 0,-1 2-20 0,-1-5-2 16,2 3 9-16,1 2-13 0,2-1 10 0,2 2-11 15,2-2 11-15,1 3 2 0,1 1-16 16,3-5 15-16,0 8-17 0,0-8 7 0,2 2 9 16,-1 2-10-16,1 0 10 0,2 1-12 15,-4-1 9-15,3 0-10 0,3 2-3 0,-1-4 17 16,4 3-17-16,0-4 18 0,-1 2-5 0,1 1-10 16,2 0 12-16,-4-4-12 0,0 2 11 0,0-5-11 15,-1-2-6-15,2-3 19 0,-2-1-18 0,1-1 19 16,0 0-3-16,-2-4-10 0,2-2 9 0,-1-1-8 15,1 0 7-15,0-2-7 0,0-2 6 0,0 0-7 16,0-3 8-16,2 1-8 0,1-1-4 16,1-4 20-16,-2 3-22 0,3-6 22 15,-1 1-9-15,0-1-6 0,1 1 7 0,0 1-6 16,1 3 6-16,-1-2-8 0,1 0 8 0,-3-2-7 16,1 0 7-16,-1-1-6 0,-1 1 5 0,0-1-7 15,2 1-12-15,-4-1 23 0,2 1-22 0,0-3 22 16,-2 0-2-16,2-2-7 0,-1 2 6 0,1-2-6 15,-2 0 5-15,0 5-7 0,1 1 8 16,-3 1-7-16,2-5 7 0,-2 7-7 0,1-4 7 16,-3 0-8-16,1 2-10 0,-1 2 20 0,1 0-19 15,-3 0 20-15,1 2-1 0,-2-4-9 0,-2 2 8 16,2 0-7-16,-1 0 6 0,-1-2-7 0,2 0 5 16,-2 3-5-16,4-1 7 0,-2 0-7 0,3-2 7 15,-3-1-7-15,4-5-7 16,-4-4 21-16,0 1-22 0,0-5 21 0,2 0-6 15,-2 0-6-15,2-5 5 0,1 0-4 0,-1-2 4 16,1-2-3-16,3-1 5 0,-3-3-4 0,1-3 4 16,-1-1-5-16,3-1 3 0,-1-1-1 0,2 7 5 15,-2-4-2-15,2-2 5 0,1 4-5 0,-3-2-5 16,2 1 0-16,0 1 0 0,-2-2 0 0,1-4 0 16,-6-24 0-16,5 36 0 0,-5-36 0 15,0 0 0-15,0 0 0 0,0 0-23 0,0 0-39 16,-28-13-54-16,28 13-159 0,-23-37-352 0,-6-3 37 15,-8-6 237-15</inkml:trace>
  <inkml:trace contextRef="#ctx0" brushRef="#br0" timeOffset="27785.8326">20743 11002 108 0,'0'0'56'15,"0"0"7"-15,0 0 11 0,0 0-9 0,0 0-12 16,0 0-10-16,0 0-9 0,0 0-2 0,0 0-6 16,0 0-3-16,0 0-7 0,0 0-3 0,0 0 0 15,0 0 0-15,0 0-1 0,0 0 3 0,0 0-1 16,0 0 4-16,0 0 7 0,0 0 12 0,0 0 5 16,0 0 10-16,0 0-2 0,0 0 0 0,0 0-9 15,0 0-4-15,0 0-4 0,0 0-5 0,0 0-6 16,0 0-9-16,0 0-8 0,0 0-1 15,-11 23 1-15,11-23 6 0,0 0 4 0,0 0 6 16,-25 27 1-16,25-27 1 0,0 0-1 0,0 0 0 16,0 0-4-16,-26 21 1 0,26-21-5 0,0 0-2 15,0 0-3-15,-25 7-4 0,25-7-1 0,0 0-1 16,0 0-2-16,-32 0 0 0,32 0-1 0,0 0 0 16,-30-7 1-16,30 7-1 0,0 0 3 0,-35-9-2 15,35 9 1-15,-32-4 0 16,32 4-1-16,-37 0-1 0,37 0 1 0,-43 2 0 0,43-2-1 0,-44 5 0 15,44-5 0-15,-48 6 2 0,48-6 1 0,-48 2 2 16,48-2 3-16,-48 0-1 0,48 0-2 0,-46-11-1 16,20 4-1-16,26 7-2 0,-48-14 1 0,21 9 0 15,1-4 1-15,-1 2-1 0,-1 3 2 16,3-3-1-16,-3 2 0 0,1 0 0 0,-1-1 0 16,-2 1-2-16,0 1 1 0,0 3-1 0,-2-1 0 15,2 2 2-15,-4 0 0 0,2 2 1 0,-2-1 1 16,-1 1 1-16,-2 0 0 0,0 0 1 0,-1-2-2 15,3 0 0-15,-2 0-1 0,3 2 2 0,-3-4-2 16,1 4 0-16,1-4 1 0,0 0-1 0,-1 0 1 16,3-1 0-16,-1-1 2 0,0 1-2 0,-1-3 1 15,1 1-4-15,2 0 0 0,0 0 0 0,1-3-2 16,0 5 1-16,3-1 1 0,-4 3-3 0,2-3 2 16,0 2-1-16,2 1-1 0,-2 1 1 15,1 0 0-15,-1 1 0 0,-2 3 0 0,0-2 0 16,-1-1-1-16,-1-1 1 0,2 4-1 0,0-1 2 15,0 1 0-15,1 3 2 0,-1-3 1 0,0 1 2 16,-2-2 2-16,4 3 0 0,-2-5 0 0,2 3-1 16,-2-2-1-16,4 1 0 0,0 1-3 0,3-2 0 15,25-2-1-15,-46 3-2 0,46-3-1 0,-45 0 1 16,45 0 0-16,-39-3-1 0,39 3 1 0,-33-6-1 16,33 6 1-16,-29-7-1 0,29 7 0 0,-24-9 0 15,24 9 1-15,0 0-1 0,-34-14 1 0,34 14 0 16,0 0 0-16,-27-16-1 0,27 16 1 15,0 0-2-15,0 0-9 0,-31-17-11 0,31 17-20 16,0 0-26-16,0 0-45 0,-23-41-28 0,23 41-41 16,1-28-114-16,-6-5-113 0,5 33 96 0,19-57 313 15</inkml:trace>
  <inkml:trace contextRef="#ctx0" brushRef="#br0" timeOffset="29460.5329">16882 10127 433 0,'0'0'73'0,"0"0"-16"0,-12-25-2 16,12 25 0-16,0 0 15 0,0 0 3 0,-22-24 3 16,22 24-12-16,0 0-14 0,-24-18-19 0,24 18-13 15,0 0-8-15,-32-16-3 0,32 16 5 0,-27-5 7 16,27 5 4-16,-30 2 0 0,30-2-1 16,-32 0-3-16,32 0-2 0,-34 7 1 0,34-7-4 15,-35 3 0-15,35-3-3 0,-37 11-3 16,37-11-1-16,-37 10 0 0,37-10-1 0,-36 13 3 15,36-13-1-15,-37 14 3 0,37-14-3 0,-39 17-1 16,39-17-4-16,-39 20 0 0,39-20-1 0,-42 23 2 16,42-23 1-16,-43 26 3 0,43-26-1 0,-42 32 5 15,42-32 13-15,-43 33-15 0,43-33 14 0,-42 28-19 16,42-28-3-16,-39 36-18 0,39-36 16 0,-38 33-15 16,38-33 14-16,-35 39 4 0,35-39-4 15,-34 40 3-15,34-40-3 0,-32 44 3 0,32-44-2 16,-28 44 3-16,28-44-3 0,-21 46 3 0,21-46-3 15,-16 43 4-15,16-43-4 0,-11 40 2 16,11-40-1-16,-5 42 2 0,5-42-3 0,0 44 3 16,0-44-4-16,2 44 3 0,1-19-4 0,-3-25 4 15,9 48-3-15,-4-24 3 0,3 1-3 0,-3 1 4 16,2-1-5-16,2 1 5 0,-2 1-5 16,2-1 4-16,0 6-4 0,-1-2 4 0,0 0 13 15,0 2-12-15,1-4 13 0,0 7-34 0,-2-5 16 16,0 3-15-16,2 3 15 0,-2-3 6 0,2 0-5 15,0 1 5-15,2-2-2 0,-1-2 5 0,-1-2-3 16,3 0 5-16,1-5-5 0,1 3 3 0,-14-26-4 16,28 46 4-16,-28-46-5 15,34 42 2-15,-34-42-2 0,35 37 2 0,-35-37-3 16,38 34 3-16,-38-34-4 0,46 24 1 0,-22-13-1 16,1 0 1-16,0-3-1 0,2 1 1 0,-1 0-2 0,1-2 3 15,1-2-4-15,0 1 3 0,3-3-1 16,-3 2 0-16,2-1 0 0,0-1 1 0,4-1-1 15,-2 2 0-15,-1-1 0 0,1-3 1 0,0 4-1 16,-2-8 0-16,2 4 0 0,-2-3 0 16,2-1 1-16,-2 1-2 0,2-4 3 0,0 0-2 15,0-2 2-15,-2-2-2 0,2-1 3 0,0-4-2 16,-2-2 3-16,2-3-2 0,-2-3 5 0,2-3-3 16,-2-5 4-16,2 3-4 0,-2-5 3 0,2 2-4 15,-2-1 4-15,0-1-7 0,-2 3 5 0,-1-4-7 16,-1 3 4-16,-1 2-5 0,0 0 5 15,-2 2-5-15,-2 1 5 0,-1 1-4 0,-20 26 4 16,30-41 16-16,-30 41-35 0,23-38 36 0,-23 38-35 16,11-32 15-16,-11 32 3 0,5-32-1 0,-5 32 2 15,0-35-3-15,0 35 3 0,0-42-4 0,-2 17 3 16,2-1-4-16,0-2 5 0,0-1-5 16,0-1 5-16,0-1-4 0,0 4 3 0,-2-1-4 15,-1 0 5-15,1 2-5 0,-3-3 5 16,-1 3-4-16,-1 1 3 0,7 25-2 0,-21-46 4 15,21 46-3-15,-23-42 6 0,23 42-2 0,-30-46 4 16,14 22-5-16,-2-1 4 0,18 25-7 0,-33-47 4 16,13 22-7-16,2-2 5 0,1 1-5 0,-3 0 4 15,-1-1 16-15,0-1-32 0,-1 2 31 0,1-3-31 16,0 1 12-16,1 0 4 0,-1 2-4 0,0 1 4 16,-2-1-3-16,-4 1 5 0,27 25-4 15,-49-44 4-15,22 25-6 0,-1 3 4 0,-2 0-3 16,0 0 2-16,-4 2-2 0,-1 0 1 15,-1 1-2-15,-1 3 2 0,-2-1 0 0,0 4 0 16,-2 0 0-16,-1 4 0 0,-2 1-1 0,-1 5 1 16,-1 3-1-16,2 4-2 0,-6 4-4 0,3 8-12 15,-8 0-8-15,3 14-18 0,-8-6 2 16,5 14-14-16,-7-7-21 0,14 15-39 0,-17-23-70 16,26 16-136-16,2-1-113 0,-13-31 140 0,31 29 296 15</inkml:trace>
  <inkml:trace contextRef="#ctx0" brushRef="#br0" timeOffset="30491.7819">16002 10914 729 0,'0'0'68'0,"0"0"-29"0,0 0-22 16,0 0 3-16,-20-24 17 0,20 24 16 0,0 0 9 16,0 0 2-16,0 0-11 0,0 0-7 15,0 0-7-15,0 0-5 0,13-30-5 0,-13 30-7 16,0 0-8-16,0 0-7 0,0 0-4 0,0 0-1 15,0 0 5-15,0 0 12 0,0 0 9 0,0 0 7 16,0 0 1-16,0 0-9 0,0 0-9 16,0 0-7-16,0 0-7 0,0 0 0 0,0 0 4 15,-27-16 4-15,27 16 2 0,0 0 1 16,-34 2-3-16,34-2-1 0,-26 1-2 0,26-1-3 16,-37-3-2-16,37 3-3 0,-48-2 0 0,20 2-2 15,-3-2 1-15,0 2 1 0,-3 0-1 0,-3 0 0 16,-4 2 1-16,-3 0-2 0,-2 1 1 0,-4 1-1 15,-5 1 0-15,0 0 0 0,-5 1 0 0,0 1 1 16,-2 0 0-16,-4-2 1 0,-1 2-2 0,-7 0 2 16,-1 0-2-16,1 0 2 0,-4-1-1 15,2-1 3-15,-2-2 2 0,0 1 2 0,-2-4 0 16,4 0 0-16,-2 0-3 0,-2-2-2 0,1 0 0 16,-3 1 0-16,1-3-1 0,-2 2 0 15,1-1-1-15,-3 1-1 0,-2 2 1 0,4-2-1 16,-2 4 1-16,5-2 0 0,-3 2-2 0,0 0 2 15,-2 1 0-15,-2 2-1 0,0 1 0 0,-1 1 2 16,-1 1-2-16,4 1 2 0,0 0 1 16,0 0-1-16,4-2-2 0,-1-2 2 0,1-1-2 15,-1-1 2-15,3-1 0 0,-1-2-2 0,4-2 2 16,0 1-2-16,1-3 0 0,4-1-2 0,2-2 3 16,4-2 0-16,1 0 4 0,4-2-1 0,1 1 1 15,1 1-2-15,-2 0 0 0,-1 0-2 0,3 2 1 16,0 0-2-16,3-1 3 15,-2-1-3-15,4 2 2 0,0 3-3 0,0-3-1 16,3 0 0-16,-1 0 0 0,1 0 0 0,4 0 3 16,-2 0-1-16,6 0 2 0,-1 0-3 0,4-2 3 15,2 2-1-15,0 0 0 0,0 3 0 0,1-3 0 16,1 0-2-16,1 4 2 0,2-1-1 0,2 1 0 16,2 1-5-16,1 2-10 0,-1-2-13 0,28 2-24 15,-50 2-24-15,50-2-53 0,-42-2-73 16,42 2-152-16,0 0-123 0,-36-12 176 0,36 12 302 15</inkml:trace>
  <inkml:trace contextRef="#ctx0" brushRef="#br0" timeOffset="31679.3071">9224 9917 276 0,'-27'2'87'0,"-5"-4"-16"0,4 2-11 16,-4-1-5-16,2-3 2 0,-2 2 7 0,-1-5 7 15,4 7 0-15,-4-7 0 0,8 7-7 0,-7-7-8 16,32 7-2-16,-55-5-14 0,30 3-5 0,-5-1-10 16,4 4-5-16,-3-1-3 0,4 6-1 0,-5-3 0 15,6 4 2-15,-3 4-3 0,27-11-1 16,-48 26-5-16,48-26-1 0,-46 35-2 0,46-35 4 15,-46 43-4-15,46-43 5 0,-39 47-7 0,23-20 3 16,0-1-6-16,2 1 4 0,2-1-5 0,3-1 5 16,0 3 13-16,4-2-15 0,5-26 14 0,-7 50-34 15,7-24 16-15,1-1-15 0,3 8 14 0,-1-1 5 16,3 1-5-16,-1 1 6 0,4-1-4 16,0 2 5-16,1 2-5 0,3 0 5 15,1 2-5-15,0 0 4 0,2 1-6 0,2 4 7 16,-2-1-7-16,1 1 9 0,-1 3-6 0,2 3 11 15,-2-3-4-15,3 2 12 0,-3-1 15 0,4 0-14 16,-4-8 10-16,3 2-32 0,3-6 8 0,-1-3-15 16,4-1 10-16,3-6 3 0,-1-1-4 0,1-2 3 15,2-4-4-15,2 0 3 0,0-4-3 16,0-1 2-16,3-4 1 0,2-3 1 0,2-1 0 16,2-1 0-16,0-2-3 0,1 1 0 0,1-4-1 15,1 0 1-15,-2-2 0 0,4 0-1 0,1-3 0 16,2 2 0-16,-1-3 1 0,2 1-2 15,-3-2 1-15,1-2 0 0,0 2 0 0,-2 0 0 16,0-4 1-16,-2 1-2 0,2-2 5 0,-3-4-2 16,-1-4 3-16,-3 3-3 0,-3-6 1 15,-1-5-3-15,-3-2 8 0,-2-4 12 0,-3-5-30 16,-1 1 35-16,-4-10-32 0,-1 1 14 0,-5-6 7 16,-4 2-12-16,-1-2 7 0,-2-2-9 0,-4 6 7 15,-3 1-8-15,-4 3 8 0,-3 1-5 0,-6 3 9 16,0 6-5-16,-5-2 8 0,1 7-5 0,-5 0 5 15,-1 4-4-15,-6-1 3 0,1 2-5 16,-4 1 3-16,-1-1-4 0,0 1 3 16,-1-3-7-16,-2 6-13 0,-1-2 28 0,1-5-32 15,-1 5 29-15,-3-7-13 0,5 4-3 0,-3-3 3 16,3 0-3-16,1 0 4 0,-4 1-6 0,3-2 6 16,-3 4-4-16,1-1 3 0,-2 1-3 0,-1 1 2 15,1 1-3-15,-2 1 4 0,0 3-4 0,-1 1 3 16,2 3-2-16,-2 2 1 0,-1 3 0 15,0 4 0-15,-1 0-2 0,1 4 0 0,-2-2-4 16,5 5-2-16,-3-4-4 0,5 4-8 0,-3 0-6 16,8 7-18-16,-12-9-25 0,18 22-47 0,-19-27-80 15,44 7-174-15,-34 40-143 0,2-31 134 0,25 33 379 16</inkml:trace>
  <inkml:trace contextRef="#ctx0" brushRef="#br0" timeOffset="32788.7175">8577 10640 263 0,'29'-2'20'0,"-29"2"-17"0,16-25-2 16,-16 25-2-16,16-26 1 0,-16 26 0 0,0 0 0 15,19-30 1-15,-19 30 0 0,0 0 2 0,0 0 23 16,0 0 40-16,0 0 28 0,0 0 40 16,0 0-12-16,0 0-13 0,0 0-21 0,0 0-12 15,0 0-1-15,0 0-1 0,0 0-3 0,-26 14-8 16,26-14-9-16,0 0-10 0,0 0-9 15,-34 14-6-15,34-14-4 0,0 0-4 0,-32 3-3 16,32-3-3-16,-32 2-2 0,32-2-3 0,-37 0-1 16,37 0 0-16,-44 4 0 0,19-3-3 0,-3 3 0 15,-3 0-4-15,-2 1-1 0,-3-2-1 0,-1 4 2 16,0 0 3-16,-4 2 3 0,-3-3 3 0,2 4 2 16,-5-6-2-16,3 6 0 0,-4-5-1 0,2 1 0 15,-5-3 0-15,1 1 0 0,1-4 0 16,-3 2-1-16,1-4-1 0,-2 0 1 15,-4 0-1-15,1-1-2 0,-1-3 0 0,-2 3-3 16,1-1 0-16,-2-1-3 0,-4 2 1 0,2 3-3 16,-3 0 3-16,-1 0-1 0,-1 5-1 0,1 0 2 15,-3 2-2-15,-2 0 1 0,0 2 0 0,1-2 1 16,-7 2-1-16,1 1 1 0,2-1-1 16,-4 4 0-16,0-1-2 0,2-7 3 0,-2 1 0 15,4-3 5-15,-1-1-1 0,1 5 1 0,-2-4-1 16,-2 1 1-16,2-2-1 0,-1-1 0 0,5 1-2 15,-4 0 0-15,3-2 2 0,0-2-2 0,1 0 0 16,1-1-1-16,0-1-2 0,0-1 1 0,-1 3-1 16,-1-1 1-16,-1 1 0 0,1 2-1 15,0-2 0-15,-1 2 0 0,1 2 1 16,1-2-2-16,1 2 0 0,0 1 0 0,2-1 2 16,2 0-1-16,-2 1 1 0,1-3 0 0,3 0 0 15,-2 0 0-15,1-3 2 0,2 1 0 0,4-1 2 16,2-3 0-16,1 5-2 0,0-5-1 0,2 1-1 15,2-2-2-15,4-4 2 0,1 1-1 0,0 1 0 16,4-2-1-16,-1-1 2 0,3 1-2 0,-2 1 2 16,1-2-3-16,1 1 2 0,1 0 0 15,2 3 0-15,2-1 0 0,0 0 1 0,1 2-2 16,1 0 2-16,-1 2-1 0,3-1 0 16,-1-1-1-16,-1 4 1 0,1-1-1 0,0 4 2 15,4-1-2-15,-2-1 2 0,2 0-1 0,2 0 0 16,-2 2 0-16,3-2 0 0,1 2 1 0,1 0-2 15,-2 0 1-15,27 0-5 0,-48-1-7 16,48 1-11-16,-44-4-16 0,44 4-32 0,-42-9-36 16,42 9-46-16,-39-21-117 0,39 21-282 0,-27-31 54 15,13-12 387-15</inkml:trace>
  <inkml:trace contextRef="#ctx0" brushRef="#br0" timeOffset="35094.8739">4961 2351 823 0,'0'0'113'0,"-25"11"-44"0,25-11-23 16,0 0 0-16,0 0 4 0,0 0-6 15,0 0-10-15,0 0-17 0,0 0-12 0,0 0-5 16,0 0-2-16,0 0 0 0,0 0 1 0,0 0-1 16,0 0 3-16,0 0-2 0,0 0 1 0,0 0 1 15,0 0 0-15,0 0 0 0,0 0 1 0,25 2-1 16,-25-2 1-16,0 0 1 0,0 0 10 0,0 0 8 16,0 0 7-16,0 0 6 0,0 0-10 15,0 0 2-15,-7 24 4 0,7-24 0 0,0 0 7 16,0 0-4-16,-20 25-7 0,20-25-3 0,0 0-7 15,-24 21 2-15,24-21 0 0,0 0 1 0,-38 11 0 16,38-11-5-16,-28 3-5 0,28-3-2 0,-34 0-1 16,34 0 1-16,-37 0-1 0,37 0-1 15,-42-3-1-15,15 1-2 0,-3 0-2 0,-4 2 1 16,-3 2-1-16,-4 0 0 0,-1 1 0 16,-4 4 1-1,-2 0-2-15,-1 2 1 0,-5 0-1 0,3 3 1 16,-4 0-1-16,-2 3 3 0,-1-3-1 15,0 5 2-15,-4-2 0 0,3-1 2 0,-5 0-1 16,2-2 3-16,0 0-3 0,-1-1 2 0,1 0-3 16,-2-4 0-16,4 0-3 0,-2 0 0 0,1-4-1 0,1 1 1 15,-2-3-1-15,2-1 1 0,0 0-1 16,-2 0 1-16,2-1 1 0,-1 1-1 16,1-2 1-16,0 0-1 0,2 0 0 0,-1 1 0 15,1-1 1-15,-3 2-1 0,5-2 0 0,1 4-1 16,2-4 1-16,1 2 0 0,3 0 1 0,-3 0-1 15,5-2 1-15,-1 2-1 0,0 0 0 0,2 0 0 16,-2 2 1-16,2-2-1 0,4 2 1 0,-3-2 0 16,3 2 0-16,-1-2 0 0,3 0-1 15,1 1 2-15,1-1-2 0,1-1 2 0,4 1 0 16,2 0 0-16,1-2 0 0,6 0-1 0,-1 2-1 16,25 0-1-16,-43-2 2 0,43 2-1 0,-32-1 1 15,32 1-1-15,-24-2 1 0,24 2-2 0,0 0 1 16,-25-2 1-16,25 2 0 0,0 0 0 0,0 0 0 15,0 0-2-15,0 0 0 0,0 0 0 16,0 0 0-16,0 0 0 0,0 0 1 0,0 0-1 16,0 0 0-16,0 0 0 0,0 0 0 15,0 0-1-15,0 0 1 0,0 0 0 0,0 0 0 16,0 0 1-16,0 0-1 0,17 25 3 0,-17-25-3 16,0 0 3-16,18 24-3 0,-18-24 2 0,0 0-2 15,18 36 2-15,-18-36-1 0,11 30 1 0,-11-30-1 16,10 35 1-16,-10-35-2 0,9 40 2 15,-9-40-3-15,9 46 4 0,-6-23-4 0,1 7-14 16,-2 0 29-16,1 2-30 0,1-1 29 0,-1 5-8 16,3 2-7-16,-5 3 7 0,1 5-6 0,2-1 6 15,-3 5-7-15,1 2 8 0,0 1-8 0,0 5 8 16,-2 2-8-16,0 2 8 0,2 3-9 0,-1 0 9 16,-1 4 5-16,0 1-22 0,0 3 22 15,0 1-22-15,0 1 7 0,-1 1 11 0,1 2-11 16,-4 1 12-16,2 4-11 0,-1 1 10 0,-1 2-11 15,1-3 11-15,-3 4 1 0,5 1-19 0,-3-4 20 16,2 4-18-16,2-5 7 0,-2 2 12 16,2-3-11-16,0-1 9 0,2 2-12 0,0 2 11 15,2-4-13-15,-1-2-5 0,2 0 21 0,1 0-20 16,-1 2 21-16,0-1-4 0,1 1-11 16,1 0 10-16,-4 1-11 0,3 1 12 0,-3 4-13 15,-3-1 13-15,0-2 3 0,0 1-21 0,-2-1 21 16,1 3-20-16,-3-3 5 0,1 1 14 0,1 3-14 15,-2 0 14-15,1 2-11 0,-1 0 15 0,-1-4-11 16,1-2-3-16,-3 1 18 0,4-2-21 0,-3-6 18 16,3 3-6-16,1-3-12 0,0 1 11 0,0-1-10 15,1-1 9-15,-1-2-10 16,0-2 10-16,-1-2 4 0,1 3-22 0,-2-1 21 16,1-2-22-16,1-1 9 0,-2-4 11 0,1-2-10 15,-1 1 9-15,1 1-8 0,-1 0 7 0,1 0-8 16,-3-1 9-16,3-1-9 0,-1-1 8 0,1 3-8 15,-1 2-11-15,1 0 24 0,-3 3-22 0,3-1 21 16,-1-2-3-16,1-2-8 0,-1 2 9 0,-1-5-10 16,1 1 8-16,-1-5-7 0,0-5 6 15,-2 2-5-15,3-8 7 0,1-5-7 0,-1 2 5 16,1-8-6-16,-1-1-12 0,0-7 27 0,1-1-26 16,3-27 28-16,-2 44-12 0,2-44-3 0,-5 42 4 15,5-42-5-15,-2 39 4 0,2-39-3 16,-2 38 2-16,2-38-2 0,-3 37 2 0,3-37-2 15,0 41 3-15,0-41-3 0,-2 40 3 16,2-40-2-16,-4 43 0 0,4-43-2 0,-5 44 3 16,5-44-3-16,-5 44 5 0,5-44-4 0,-6 37 2 15,6-37-2-15,0 0 2 0,-1 30-2 0,1-30 2 16,0 0-2-16,0 0 1 0,0 0-1 0,0 0 1 16,0 0 0-16,0 0-1 0,0 0 1 0,0 0-1 15,0 0-1-15,0 0 1 0,0 0 1 0,0 0-1 16,0 0 2-16,0 0-2 0,0 0 2 15,0 0-1-15,3-32 1 0,-3 32-1 0,0 0 2 16,0 0-2-16,0-28 1 0,0 28-1 0,0 0 1 16,0 0-1-16,0 0 1 0,0 0 0 0,0 0-1 15,0 0 0-15,0 0 0 0,0 0 0 0,0 0 0 16,0 0 0-16,0 0-1 0,0 0 2 0,0 0-1 16,0 0 0-16,0 0 0 0,0 0-1 15,0 0 1-15,0 0 0 0,0 0 0 0,0 0-1 16,0 0 0-16,0 0 0 0,0 0 1 0,0 0-1 15,0 0 1-15,0 0-1 0,0 0 0 0,0 0 0 16,0 0 0-16,0 0 0 0,0 0 1 16,0 0 0-16,0 0 0 0,0 0-1 0,0 0 1 15,0 0-1-15,29 0 1 0,-29 0 0 0,0 0 0 16,0 0 0-16,33-6 0 0,-33 6 0 16,0 0 0-16,34-12 0 0,-34 12-1 0,26-11 0 15,-26 11 2-15,31-15-1 0,-31 15 1 0,33-18-1 16,-33 18 0-16,36-14-1 0,-36 14 2 0,37-12-1 15,-37 12 2-15,37-14-3 0,-37 14 2 0,42-11-1 16,-42 11 1-16,45-7-1 0,-45 7 0 0,42-7 0 16,-42 7 0-16,48-11 0 0,-21 8 0 0,-3-1-1 15,3-1 1-15,-2-2-1 0,1 0 2 16,3-2-2-16,1 0 2 0,-2 2-2 16,2-2 1-16,-1 1-1 0,-1 1 1 0,-1 1 0 15,-1 1 0-15,-26 5 0 0,46-7 0 0,-46 7 0 16,44 0 0-16,-44 0 0 0,41 3-1 0,-41-3 1 15,34 8-1-15,-34-8 1 0,28 10 1 0,-28-10-1 16,0 0 0-16,32 21 0 0,-32-21-1 16,0 0 1-16,25 18 0 0,-25-18 0 0,0 0 0 15,0 0 0-15,0 0-1 0,26 17-2 0,-26-17-7 16,0 0-6-16,0 0-10 0,0 0-13 0,0 0-16 16,0 0-23-16,0 0-19 0,0 0-36 0,0 0-84 15,0 0-129-15,7-42-151 0,-7 42 216 16,-5-42 281-16</inkml:trace>
  <inkml:trace contextRef="#ctx0" brushRef="#br0" timeOffset="37438.6499">16273 10456 1037 0,'0'0'99'0,"0"0"-65"0,0 0-13 0,-25-37 11 16,25 37 9-16,-2-24 14 0,2 24 2 0,4-27-3 15,-4 27-7-15,0 0-5 0,3-30-7 0,-3 30-5 16,0 0 14-16,-2-33-40 0,2 33 34 0,0 0-37 15,6-27 14-15,-6 27 3 0,0 0-3 0,-4-26 3 16,4 26-1-16,0 0 3 16,0 0-2-16,0 0 0 0,0 0-1 0,0 0-3 15,0 0-4-15,0 0-3 0,0 0-4 0,0 0-3 16,0 0 0-16,0 0-2 0,6 42-12 0,11-8 29 16,5 8-26-16,8 4 24 0,3 8-10 0,6 1-7 15,2 3 7-15,3 2-6 0,2 9 8 0,4 1-11 16,1 6 10-16,1 3-10 0,3 2 12 0,1 2 4 15,-1 1-21-15,-2-6 21 0,-1-4-21 16,1-7 6-16,-2-9 9 0,6-7-8 0,-4-9 8 16,2-6-7-16,1-6 5 0,-2-8-4 0,-3-4 1 15,-1-6-7-15,-8-10-12 0,1 3-33 0,-17-22-44 16,15 24-97-16,-41-7-275 0,16-39-88 16,-16 39 99-16</inkml:trace>
  <inkml:trace contextRef="#ctx0" brushRef="#br0" timeOffset="60225.3896">17440 10435 666 0,'-30'9'108'0,"30"-9"-49"0,0 0-30 0,0 0-17 15,0 0-7-15,0 0-5 0,0 0 1 0,0 0 1 16,0 0-2-16,28-28 0 0,-28 28 1 0,0 0-2 16,30-32 2-16,-30 32 12 0,0 0-11 0,29-33 13 15,-29 33-2-15,0 0 11 0,19-25 17 16,-19 25 14-16,0 0 3 0,0 0-1 0,0 0-1 15,0 0 0-15,0 0-4 0,0 0-2 16,0 0-4-16,0 0-12 0,0 0-8 0,0 0-7 16,0 0-6-16,0 0-2 0,0 0 2 0,0 0-2 15,0 0-1-15,0 0 0 0,0 0-2 0,0 0 0 16,0 0-2-16,0 0-2 0,-25-14-2 0,25 14-20 16,0 0 17-16,-28 26-16 0,28-26 15 15,-34 37 4-15,13-10-4 0,-6 1 4 0,-3 9-4 16,-7 2 7-16,-4 5-6 0,-1 3 9 0,-8 3-3 15,1 8 14-15,-10 2-4 0,3 8 14 0,-8 3-10 16,-2 10 11-16,-8 0-12 0,-2 7-6 0,-8 0 24 16,3 9-20-16,0-6 17 0,3 1-7 15,5-8-18-15,9-6 5 0,8-9-13 16,8-10 5-16,16-16-9 0,12-15 1 0,20-28-13 16,0 0-9-16,0 0-16 0,0 0-22 0,50-39-35 15,-29-17-67-15,36 21-148 0,-18-25-226 0,-5-16 40 16,12 28 412-16</inkml:trace>
  <inkml:trace contextRef="#ctx0" brushRef="#br0" timeOffset="61287.8869">9938 10224 351 0,'-27'12'57'0,"27"-12"-4"0,0 0 5 0,0 0 2 16,0 0 3-16,0 0-5 0,-26-5-7 0,26 5-7 15,0 0-17-15,0 0 14 0,0 0-12 0,0 0 15 16,0 0-6-16,0 0-5 0,0 0-9 15,0 0-2-15,-25 16 14 0,25-16-13 0,0 0 18 16,-22 24-11-16,22-24-7 0,-30 39 1 0,30-39-9 16,-46 51-19-16,18-16 11 0,-7 4-13 15,1 3 14-15,-5 8 12 0,-7-3 0 0,2 11 14 16,-10-5-5-16,5 7 12 0,-11-7-8 0,8 10 6 16,-6-8-13-16,5 5 1 0,-4-4-17 0,2 4 4 15,-5-2 4-15,3 4-28 0,-3 0 28 16,0 4-26-16,-2-2 18 0,3 8 26 0,-3-10-12 15,11 1 8-15,5-15-20 0,9-11-8 0,12-13-6 16,25-24-7-16,0 0-22 0,0 0-30 0,11-42-48 16,6-27-83-16,45 6-175 0,0-20-136 0,0-28 99 15,27 18 404-15</inkml:trace>
  <inkml:trace contextRef="#ctx0" brushRef="#br0" timeOffset="62506.6596">8585 10092 380 0,'0'0'15'16,"0"0"-11"-16,1-28-3 0,-1 28 1 0,0 0-1 15,13-34 0-15,-13 34 0 0,0 0 1 0,10-26 12 16,-10 26 16-16,0 0 14 0,0 0 16 0,9-28 6 16,-9 28 8-16,0 0 4 0,0 0 7 0,0 0-3 15,0 0-2-15,0 0-8 0,0 0-3 0,0 0-13 16,0 0-6-16,0 0-8 0,0 0-8 16,0 0-4-16,0 0-5 0,0 0-10 0,0 0-6 15,0 0-6-15,0 0-3 0,0 0 1 0,0 0 0 16,0 0 2-16,0 0 4 0,0 0 2 15,0 0 1-15,0 0 0 0,0 0-2 0,0 0 0 16,0 0 1-16,0 0-1 0,0 0 3 0,0 0 3 16,27 12 0-16,-27-12 0 0,0 0-1 0,0 0-2 15,0 0 0-15,12 32-2 0,-12-32 1 16,0 0-5-16,13 37 0 0,-13-37-3 0,10 29 0 16,-10-29-2-16,14 34 1 0,-14-34-2 0,18 35 4 15,-18-35-4-15,21 34 3 0,-21-34-2 0,27 33 3 16,-27-33-2-16,28 34 5 0,-28-34-1 0,37 31 2 15,-37-31 16-15,41 28-35 0,-41-28 33 0,43 32-35 16,-43-32 15-16,42 37 4 0,-42-37-2 0,44 39 2 16,-44-39-4-16,45 47 2 0,-45-47-4 15,42 48 3-15,-22-23-3 0,1-1 2 16,-2 1-2-16,-19-25 4 0,45 44-4 0,-45-44 4 16,44 44-4-16,-44-44 3 0,46 35-2 0,-46-35 2 15,48 37-2-15,-23-21 3 0,-1 3-4 0,1-1 4 16,-25-18-3-16,46 37 4 0,-46-37-3 0,39 39 2 15,-39-39-2-15,41 39 2 0,-41-39-3 16,35 40 5-16,-35-40-4 0,31 42 3 0,-31-42-3 16,30 43 4-16,-30-43-3 0,32 38 3 0,-32-38-4 15,26 39 3-15,-26-39-4 0,23 37 3 0,-23-37-3 16,21 30 1-16,-21-30-2 0,22 25-11 0,-22-25 33 16,0 0-32-16,33 31 33 0,-33-31-18 15,0 0-2-15,32 32 2 0,-32-32-2 0,0 0 1 16,30 26-1-16,-30-26 1 0,0 0-2 15,32 22 4-15,-32-22-2 0,25 17 2 0,-25-17-1 16,0 0-3-16,32 20-1 0,-32-20 0 0,0 0 1 16,0 0 0-16,28 15-1 0,-28-15 0 0,0 0 0 15,0 0 0-15,0 0 0 0,0 0 2 0,0 0-1 16,0 0 0-16,0 0 1 0,0 0-3 0,0 0-4 16,0 0-5-16,0 0-8 0,0 0-6 0,0 0-7 15,0 0-12-15,0 0-15 0,-25-17-23 16,25 17-37-16,0 0-61 0,0 0-161 0,0 0-133 15,0 0 50-15,0 0 423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8:22.6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13600 10844 226 0,'0'0'57'15,"-7"26"-26"-15,7-26-5 0,0 0 5 0,0 0 10 16,0 0 9-16,0 0 2 0,-11 27 2 0,11-27-4 16,0 0 3-16,0 0 1 0,0 0 0 0,0 0-4 15,0 0-4-15,0 0-7 0,0 0-2 0,0 0-5 16,0 0-2-16,0 0-5 0,-1 24-5 0,1-24-4 16,0 0-4-16,0 0-3 0,0 0-1 0,0 0-2 15,0 0-1-15,0 0-2 0,0 0 4 16,19 25 3-16,-19-25 4 0,0 0 1 0,7 26 1 15,-7-26-3-15,6 25 2 0,-6-25-3 16,5 28-1-16,-5-28-4 0,0 35-1 0,0-35-5 16,-2 41 3-16,2-41-3 0,-3 46 5 0,3-46 20 15,-2 49-12-15,-3-24 20 0,6 3-30 0,-4-2 8 16,6 4-16-16,-3 0 13 0,4 2 3 0,-2-2-3 16,-1 5 4-16,1-5-8 0,0 2 1 15,0-2-7-15,3-2 4 0,-3 5-4 0,5-1 3 16,-4 1-4-16,1 4 5 0,1-3-5 0,-1 1 5 15,-1-5-6-15,1 2 6 0,-1 1-6 0,1-1 5 16,-1 1-5-16,-1 3 4 0,2 1-5 0,-2 1 7 16,1 3 10-16,-1 3-29 0,-2-2 29 0,-2 0-29 15,0-5 19-15,1 4 10 16,-1-2-5-16,2 3 8 0,-2-3-5 0,4 1 4 16,-4-1-6-16,0-2 5 0,-1 5-12 0,1 0 3 15,-2 1-6-15,4 1 5 0,-1-7-7 0,-1 1 8 16,2 1-8-16,0 2 7 0,0 3-8 0,0 0 8 15,-2-2 10-15,0 0-32 0,1 2 33 0,-3-1-32 16,0-3 15-16,1 4 7 0,-2 0-8 0,-1-2 13 16,1 1-10-16,0-3 17 0,-4-3-12 15,4 0 6-15,-4-2-4 0,2 2-1 0,-1-1-3 16,3-3 3-16,0 2-5 0,0 1 6 0,-1 1-4 16,1 0 5-16,-2 0-6 0,2 1 6 0,-3 1-9 15,1 0 6-15,2 0 10 0,-2 1-32 0,0-1 31 16,2 3-31-16,-3 0 14 0,3 4 8 15,-2 0-8-15,2-2 8 0,-2 0-7 0,0-2 6 16,-2-1-8-16,2 1 9 0,-2-5-8 16,2 4 7-16,-2-6-6 0,2 2 7 0,-2-6-7 15,4 3 7-15,-2-4-5 0,3 0 7 0,-1-4-2 16,-1 1 4-16,6-27-4 0,-9 42 2 0,9-42-7 16,-7 42 3-16,7-42-5 0,-8 48 4 0,4-24 17 15,-1 3-34-15,1-3 34 0,-1 1-34 0,-2 1 13 16,1-1 4-16,6-25-3 0,-10 44 4 15,10-44-5-15,-9 39 3 0,9-39-2 0,-5 35 2 16,5-35-2-16,-4 30 4 0,4-30-3 16,0 0 1-16,0 0 0 0,-3 25-1 0,3-25 0 15,0 0 1-15,0 0-2 0,0 0 0 0,0 0 0 16,0 0 1-16,0 0 1 0,0 0 1 0,0 0 0 16,0 0 0-16,0 0-1 0,0 0 1 0,0 0-1 15,0 0 1-15,0 0 0 0,0 0 0 16,0 0 3-16,0 0 3 0,0 0 1 0,0 0 3 15,0 0-4-15,0 0-1 0,0 0-2 0,0 0-1 16,0 0 1-16,0 0-2 0,0 0 0 0,0 0 0 16,0 0-2-16,0 0 0 0,0 0-2 0,0 0 0 15,0 0-1-15,0 0 0 0,0 0 1 16,26-14 1-16,-26 14 0 0,0 0 0 0,0 0 1 16,27-9-1-16,-27 9 1 0,0 0-1 15,30-4 0-15,-30 4 2 0,0 0-4 0,35-1 3 16,-35 1-1-16,27 1-1 0,-27-1 1 0,33 2 0 15,-33-2 0-15,38 4 0 0,-38-4 0 0,40 1 1 16,-40-1 0-16,46-3-5 0,-21 1 1 0,4 0-1 16,1-1 1-16,-2-2 3 0,4 1 1 0,0-3-1 15,1 2 1-15,1-2-1 0,0 0 1 16,1 0 0-16,1 1 0 0,3 1-1 0,-1-2 1 16,1 2-1-16,0 1 1 0,0 1-1 0,-1-1 1 15,1 4 0-15,-2 0 0 0,0 2-1 16,2 0 0-16,-2 1 0 0,0 2 1 0,0 1 0 15,1-1 0-15,1 0-3 0,-2 1-1 0,2 1 1 16,0 1-1-16,1-1 4 0,-1 0 0 0,2-1 0 16,0-3-1-16,0 1 1 0,1-2 0 15,1-1 0-15,1-1 0 0,2 0-1 0,-2 0 0 16,1 0 0-16,-1 0 0 0,-2 0 0 0,4-1 1 16,-1-1 0-16,-1 0-1 0,0 2 1 0,0 2-2 15,1 0-1-15,-1 1-1 0,2 1 2 0,-2-1 0 16,-1 1 1-16,-2-1 0 0,-2 1 0 0,-1-1-1 15,-2 1 1-15,-2-1 1 0,-3-3-1 16,-2 4 0-16,-1-4 0 0,-3 3-1 16,-25-3 1-16,44 0 0 0,-44 0-1 0,32 0 0 15,-32 0 2-15,0 0 0 0,32-3-1 0,-32 3 0 16,0 0-1-16,0 0 1 0,0 0 0 0,0 0 0 16,0 0 1-16,0 0-1 0,0 0 1 0,0 0 1 15,0 0-4-15,0 0-9 0,0 0-14 0,0 0-22 16,0 0-23-16,0 0-33 0,-28-14-58 15,28 14-95-15,0 0-226 0,0 0 21 0,0 0 359 16</inkml:trace>
  <inkml:trace contextRef="#ctx0" brushRef="#br0" timeOffset="640.6366">16007 15159 511 0,'0'0'93'16,"0"0"-18"-16,0 0-8 0,0 0-4 0,-30 7-3 16,30-7-4-16,0 0-5 0,-16 35-5 0,16-35-3 15,0 0 4-15,-27 30 2 0,27-30 9 0,-17 26 1 16,17-26-3-16,0 0-8 0,0 0-12 0,0 0-16 15,0 0-9-15,0 0-6 0,0 0 0 0,0 0 11 16,0 0 4-16,0 0 7 0,39-15-4 0,-39 15-5 16,44-39-3-16,-17 12 5 15,6-1-2-15,1-11 6 0,7-1-12 0,1-8-3 16,2-1-11-16,2-4-15 0,2 0 27 0,2-1-26 16,3 3 27-16,0-2-7 0,2 5-8 0,0 1 9 15,0-2-9-15,0 3 7 0,-2 2-7 0,-2-2 6 16,-1 4-6-16,-4 1 6 0,-4 2-6 0,-1 8 7 15,-4-1-6-15,-3 2 5 0,0 2-5 16,-4 5 5-16,-4 0-5 0,3 2 4 0,-5 0-2 16,-24 21 2-16,45-39-4 0,-45 39 6 0,37-35-4 15,-37 35 3-15,30-21-1 0,-30 21-1 16,0 0-1-16,0 0 4 0,0 0 0 0,0 0 2 16,0 0 0-16,0 0-4 0,0 0-1 0,0 0-1 15,0 0-2-15,-18 28-5 0,18-28-5 0,-25 32-9 16,25-32-5-16,-19 31-11 0,19-31-4 15,-14 27-17-15,14-27-17 0,0 0-40 0,0 0-40 16,0 28-81-16,0-28-184 0,0 0 10 0,0 0 382 16</inkml:trace>
  <inkml:trace contextRef="#ctx0" brushRef="#br0" timeOffset="2140.6524">17302 15074 621 0,'0'0'76'0,"0"0"-28"0,0 0-10 0,0 0 11 15,0 0 7-15,0 0 10 0,0 0-7 0,-30 9-6 16,30-9-9-16,0 0-5 0,0 0-3 0,0 0-7 16,0 0-7-16,0 0-8 0,0 0-3 15,0 0 3-15,0 0 4 0,0 0 5 0,8 28 2 16,-8-28-3-16,0 0 0 0,0 0-1 16,34 20-1-16,-34-20-2 0,27 10-1 0,-27-10-2 15,32 11-3-15,-32-11-3 0,42 7-3 0,-15-4-1 16,-1 1 0-16,3-4 1 0,2 0 2 0,1 0-1 15,2-4-2-15,3 1-2 0,4-1 0 16,1 1-1-16,6-3-1 0,-2-1 1 0,2 0-1 16,2 0 1-16,-1-1-3 0,4 0 1 0,0 1-1 15,2 0 2-15,2 2-1 0,2 2 2 0,-1-1-1 16,-1 1 0-16,-1 3 0 0,3 0-1 0,-3 0 1 16,1 0-1-16,2 0 0 0,-5 3 0 0,1-3 1 15,-2 0 0-15,1 0 1 0,-3 0 1 0,-1 4 1 16,-3-8 0-16,1 4 1 15,0 0 3-15,0 0-2 0,-2 0-1 0,-2-3-1 16,-3 3-3-16,-2-4 0 0,-4 4 0 0,-3-4 0 16,-2 3 0-16,-3-1 0 0,-27 2 0 0,44 0 1 15,-44 0-2-15,30 2 1 0,-30-2-1 0,0 0 0 16,0 0 1-16,0 0 1 0,0 0 2 0,0 0 9 16,0 0 7-16,0 0 3 0,0 0-3 0,0 0-6 15,0 0-9-15,0 0-4 0,0 0 0 16,0 0 0-16,0 0 0 0,-26 5 1 0,26-5 0 15,0 0 0-15,0 0-1 0,-25 0 0 0,25 0 0 16,0 0-1-16,0 0 0 0,0 0-1 16,-25-4 1-16,25 4-1 0,0 0 1 0,0 0-1 15,0 0 0-15,0 0-1 0,0 0 2 0,0 0-1 16,2-33 3-16,-2 33-3 0,7-28 2 16,-7 28-2-16,14-39 3 0,-14 39-4 0,11-44 5 15,-11 44-7-15,12-49-13 0,-7 22 32 0,2-1-32 16,1-2 33-16,-3 0-12 0,-2-1-6 0,3-1 5 15,-3-3-5-15,3-2 5 0,-1-2-5 0,-2-3 6 16,1 1-6-16,0-3 5 0,-1-2-6 0,-1-1 7 16,1-3-7-16,-1 1 7 0,-2-2-7 0,2 0 7 15,-2-2-8-15,0-1 8 0,0 2 9 16,-2-4-25-16,0 5 26 0,1-4-26 16,-1-1 8-16,0-2 9 0,0 0-9 0,-1-2 9 15,1 2-7-15,0-2 7 0,0 2-10 0,1 1 10 16,1-1-11-16,0 2 10 0,1-2-9 0,1 0 10 15,0 1 10-15,2-1-27 0,-1 0 28 0,4 5-27 16,-2-3 8-16,3 1 9 0,-1-1-10 0,0 7 8 16,-2-6-8-16,2 1 8 0,-2 2-7 15,1 1 7-15,-1 6-8 0,-1-1 7 0,-1 2-7 16,1 1 8-16,-4-1-7 0,0 4 7 0,0-2-7 16,0-2-9-16,0 3 30 0,-2-1-30 0,0 3 31 15,-1 0-15-15,1 2-6 0,2 0 6 16,0 0-5-16,2 0 5 0,3 0-6 0,0 0 6 15,4 2-5-15,-2-5 5 0,4 6-6 16,-1-4 5-16,3 4-6 0,-3-1 6 0,3 5-6 16,-3 0 6-16,-1 4-5 0,2 1 4 0,-4 0-4 15,-7 25 4-15,11-37-4 0,-11 37 4 0,5-26-2 16,-5 26 1-16,0 0 0 0,0 0 2 0,-4-28 3 16,4 28 2-16,0 0 1 0,0 0-1 0,0 0-4 15,0 0-1-15,-12-25-1 0,12 25 0 0,0 0-2 16,0 0 0-16,0 0-1 0,0 0 2 15,-5-30-2-15,5 30 1 0,0 0-1 0,5-35 1 16,-5 35 16-16,9-27-31 0,-9 27 31 0,9-28-33 16,-9 28 16-16,9-24 2 0,-9 24-2 15,0 0 3-15,10-30-3 0,-10 30 2 0,0 0-1 16,0 0 1-16,0 0-1 0,2-29 1 0,-2 29-2 16,0 0 2-16,0 0 0 0,-4-30 0 0,4 30-1 15,0 0 1-15,0 0-2 0,-7-29 1 16,7 29 0-16,-1-27 0 0,1 27-1 0,0-32 2 15,0 32-3-15,3-26 3 0,-3 26-1 0,0 0 1 16,0 0-1-16,0 0 0 0,0 0 1 0,0 0-2 16,0 0 1-16,0 0-1 0,0 0 1 0,0 0 0 15,0 0-1-15,0 0 1 0,0 0-1 0,0 0 0 16,0 0 1-16,0 0-4 16,0 0 0-16,0 26-6 0,0-26-4 0,0 0-4 15,0 0-4-15,0 0-1 0,0 0 0 0,0 0-1 16,0 0 2-16,0 0-1 0,0 0-10 0,0 0-17 15,0 0-18-15,14 30-20 0,-14-30-51 0,0 0-113 16,7 30-217-16,-7-30 38 0,-5 32 332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2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inkml:trace contextRef="#ctx0" brushRef="#br0" timeOffset="4286.6904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0" brushRef="#br0" timeOffset="8611.5738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0" timeOffset="10408.5207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11017.9367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25.7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01:28:02.526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ED5B5FA-4F3B-4FFE-ACA1-92EEC57C025C}" emma:medium="tactile" emma:mode="ink">
          <msink:context xmlns:msink="http://schemas.microsoft.com/ink/2010/main" type="writingRegion" rotatedBoundingBox="16568,14614 1845,14270 2115,2717 16838,3061"/>
        </emma:interpretation>
      </emma:emma>
    </inkml:annotationXML>
    <inkml:traceGroup>
      <inkml:annotationXML>
        <emma:emma xmlns:emma="http://www.w3.org/2003/04/emma" version="1.0">
          <emma:interpretation id="{F576CCF5-6AB3-4B4A-AB1C-1A7EDBA96FA9}" emma:medium="tactile" emma:mode="ink">
            <msink:context xmlns:msink="http://schemas.microsoft.com/ink/2010/main" type="paragraph" rotatedBoundingBox="16568,14614 4888,14341 5090,5685 16770,59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795C909-8F86-4F40-81ED-03A0BD26E2E2}" emma:medium="tactile" emma:mode="ink">
              <msink:context xmlns:msink="http://schemas.microsoft.com/ink/2010/main" type="inkBullet" rotatedBoundingBox="16568,14614 15530,14590 15733,5934 16770,5959"/>
            </emma:interpretation>
            <emma:one-of disjunction-type="recognition" id="oneOf0">
              <emma:interpretation id="interp0" emma:lang="en-NZ" emma:confidence="0">
                <emma:literal>:</emma:literal>
              </emma:interpretation>
              <emma:interpretation id="interp1" emma:lang="en-NZ" emma:confidence="0">
                <emma:literal>;</emma:literal>
              </emma:interpretation>
              <emma:interpretation id="interp2" emma:lang="en-NZ" emma:confidence="0">
                <emma:literal>!</emma:literal>
              </emma:interpretation>
              <emma:interpretation id="interp3" emma:lang="en-NZ" emma:confidence="0">
                <emma:literal>?</emma:literal>
              </emma:interpretation>
              <emma:interpretation id="interp4" emma:lang="en-NZ" emma:confidence="0">
                <emma:literal>1</emma:literal>
              </emma:interpretation>
            </emma:one-of>
          </emma:emma>
        </inkml:annotationXML>
        <inkml:trace contextRef="#ctx0" brushRef="#br0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      <inkml:trace contextRef="#ctx0" brushRef="#br0" timeOffset="609.416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      <inkml:trace contextRef="#ctx1" brushRef="#br1">16139 14590 0,'0'0'0</inkml:trace>
        <inkml:trace contextRef="#ctx0" brushRef="#br2" timeOffset="-541809.6603">16055 11584 505 0,'0'0'61'0,"0"0"-44"0,0 0-8 16,0 0 0-16,0 0-2 0,25-29-2 0,-25 29-3 16,0 0-9-16,16-26-31 0,-16 26-101 0,0 0-129 15,8-26 106-15,-8 26 162 0</inkml:trace>
      </inkml:traceGroup>
      <inkml:traceGroup>
        <inkml:annotationXML>
          <emma:emma xmlns:emma="http://www.w3.org/2003/04/emma" version="1.0">
            <emma:interpretation id="{361909EE-DD4E-44F5-AAB1-477E08232FE3}" emma:medium="tactile" emma:mode="ink">
              <msink:context xmlns:msink="http://schemas.microsoft.com/ink/2010/main" type="line" rotatedBoundingBox="13805,8513 5029,8307 5075,6347 13851,6552"/>
            </emma:interpretation>
          </emma:emma>
        </inkml:annotationXML>
        <inkml:traceGroup>
          <inkml:annotationXML>
            <emma:emma xmlns:emma="http://www.w3.org/2003/04/emma" version="1.0">
              <emma:interpretation id="{EC8F2AA6-96D3-40B5-97CC-5396D09C0CF2}" emma:medium="tactile" emma:mode="ink">
                <msink:context xmlns:msink="http://schemas.microsoft.com/ink/2010/main" type="inkWord" rotatedBoundingBox="5138,6292 7760,6476 7621,8455 4999,8271"/>
              </emma:interpretation>
              <emma:one-of disjunction-type="recognition" id="oneOf1">
                <emma:interpretation id="interp5" emma:lang="en-NZ" emma:confidence="0">
                  <emma:literal>Cir</emma:literal>
                </emma:interpretation>
                <emma:interpretation id="interp6" emma:lang="en-NZ" emma:confidence="0">
                  <emma:literal>Cie</emma:literal>
                </emma:interpretation>
                <emma:interpretation id="interp7" emma:lang="en-NZ" emma:confidence="0">
                  <emma:literal>Cire</emma:literal>
                </emma:interpretation>
                <emma:interpretation id="interp8" emma:lang="en-NZ" emma:confidence="0">
                  <emma:literal>Cia</emma:literal>
                </emma:interpretation>
                <emma:interpretation id="interp9" emma:lang="en-NZ" emma:confidence="0">
                  <emma:literal>cir</emma:literal>
                </emma:interpretation>
              </emma:one-of>
            </emma:emma>
          </inkml:annotationXML>
          <inkml:trace contextRef="#ctx0" brushRef="#br1" timeOffset="138464.6536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        <inkml:trace contextRef="#ctx0" brushRef="#br1" timeOffset="139605.3404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        <inkml:trace contextRef="#ctx0" brushRef="#br1" timeOffset="97337.4797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        <inkml:trace contextRef="#ctx0" brushRef="#br1" timeOffset="97509.3635">7469 6892 1660 0,'-41'15'53'0,"41"-15"-9"0,0 0-33 0,0 0-10 15,0 0-5-15,0 0-4 0,0 0-8 0,0 0-14 16,0 0-23-16,0 0-42 0,32-8-82 15,-36-19-147-15,4 27-226 0,38-28 54 16,-38-11 481-16</inkml:trace>
          <inkml:trace contextRef="#ctx0" brushRef="#br0" timeOffset="-6121.8303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      </inkml:traceGroup>
        <inkml:traceGroup>
          <inkml:annotationXML>
            <emma:emma xmlns:emma="http://www.w3.org/2003/04/emma" version="1.0">
              <emma:interpretation id="{41D5915C-9F16-484E-A0C8-16653E4D2DE3}" emma:medium="tactile" emma:mode="ink">
                <msink:context xmlns:msink="http://schemas.microsoft.com/ink/2010/main" type="inkWord" rotatedBoundingBox="12494,7258 13762,7010 13981,8132 12714,8380"/>
              </emma:interpretation>
              <emma:one-of disjunction-type="recognition" id="oneOf2">
                <emma:interpretation id="interp10" emma:lang="en-NZ" emma:confidence="0">
                  <emma:literal>u</emma:literal>
                </emma:interpretation>
                <emma:interpretation id="interp11" emma:lang="en-NZ" emma:confidence="0">
                  <emma:literal>U</emma:literal>
                </emma:interpretation>
                <emma:interpretation id="interp12" emma:lang="en-NZ" emma:confidence="0">
                  <emma:literal>W</emma:literal>
                </emma:interpretation>
                <emma:interpretation id="interp13" emma:lang="en-NZ" emma:confidence="0">
                  <emma:literal>w</emma:literal>
                </emma:interpretation>
                <emma:interpretation id="interp14" emma:lang="en-NZ" emma:confidence="0">
                  <emma:literal>H</emma:literal>
                </emma:interpretation>
              </emma:one-of>
            </emma:emma>
          </inkml:annotationXML>
          <inkml:trace contextRef="#ctx0" brushRef="#br0" timeOffset="-1796.9469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      </inkml:traceGroup>
      </inkml:traceGroup>
    </inkml:traceGroup>
    <inkml:traceGroup>
      <inkml:annotationXML>
        <emma:emma xmlns:emma="http://www.w3.org/2003/04/emma" version="1.0">
          <emma:interpretation id="{4B6660CB-6184-4574-8A9C-C68EAE8663AF}" emma:medium="tactile" emma:mode="ink">
            <msink:context xmlns:msink="http://schemas.microsoft.com/ink/2010/main" type="paragraph" rotatedBoundingBox="8976,5055 2069,4922 2111,2741 9018,287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412FF8D-87C4-42C7-BF74-AD54EA37DB17}" emma:medium="tactile" emma:mode="ink">
              <msink:context xmlns:msink="http://schemas.microsoft.com/ink/2010/main" type="line" rotatedBoundingBox="8976,5055 2069,4922 2111,2741 9018,2874"/>
            </emma:interpretation>
          </emma:emma>
        </inkml:annotationXML>
        <inkml:traceGroup>
          <inkml:annotationXML>
            <emma:emma xmlns:emma="http://www.w3.org/2003/04/emma" version="1.0">
              <emma:interpretation id="{FB9588BD-1501-4DD7-A8FE-97FD56ED45A9}" emma:medium="tactile" emma:mode="ink">
                <msink:context xmlns:msink="http://schemas.microsoft.com/ink/2010/main" type="inkWord" rotatedBoundingBox="8976,5055 2069,4922 2111,2741 9018,2874"/>
              </emma:interpretation>
              <emma:one-of disjunction-type="recognition" id="oneOf3">
                <emma:interpretation id="interp15" emma:lang="en-NZ" emma:confidence="0">
                  <emma:literal>Short</emma:literal>
                </emma:interpretation>
                <emma:interpretation id="interp16" emma:lang="en-NZ" emma:confidence="0">
                  <emma:literal>short</emma:literal>
                </emma:interpretation>
                <emma:interpretation id="interp17" emma:lang="en-NZ" emma:confidence="0">
                  <emma:literal>5hort</emma:literal>
                </emma:interpretation>
                <emma:interpretation id="interp18" emma:lang="en-NZ" emma:confidence="0">
                  <emma:literal>Shor+</emma:literal>
                </emma:interpretation>
                <emma:interpretation id="interp19" emma:lang="en-NZ" emma:confidence="0">
                  <emma:literal>Shat</emma:literal>
                </emma:interpretation>
              </emma:one-of>
            </emma:emma>
          </inkml:annotationXML>
          <inkml:trace contextRef="#ctx0" brushRef="#br0" timeOffset="-10408.5207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        <inkml:trace contextRef="#ctx0" brushRef="#br0" timeOffset="-9627.2675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        <inkml:trace contextRef="#ctx0" brushRef="#br0" timeOffset="-9111.6193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        <inkml:trace contextRef="#ctx0" brushRef="#br0" timeOffset="-8642.8387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        <inkml:trace contextRef="#ctx0" brushRef="#br0" timeOffset="-8174.0811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        <inkml:trace contextRef="#ctx0" brushRef="#br0" timeOffset="-7955.3217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customXml" Target="../ink/ink18.xml"/><Relationship Id="rId7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9.xml"/><Relationship Id="rId10" Type="http://schemas.openxmlformats.org/officeDocument/2006/relationships/image" Target="../media/image16.emf"/><Relationship Id="rId4" Type="http://schemas.openxmlformats.org/officeDocument/2006/relationships/image" Target="../media/image8.emf"/><Relationship Id="rId9" Type="http://schemas.openxmlformats.org/officeDocument/2006/relationships/customXml" Target="../ink/ink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1.xml"/><Relationship Id="rId10" Type="http://schemas.openxmlformats.org/officeDocument/2006/relationships/image" Target="../media/image13.emf"/><Relationship Id="rId4" Type="http://schemas.openxmlformats.org/officeDocument/2006/relationships/image" Target="../media/image8.emf"/><Relationship Id="rId9" Type="http://schemas.openxmlformats.org/officeDocument/2006/relationships/customXml" Target="../ink/ink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5.xml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customXml" Target="../ink/ink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10CSC1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603712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summary that looks like the Scottish flag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one bit of knowledge to get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 switch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switch is, what it does and what the symbol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Investigate conductors and insulators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conductors and insulators are and what things are in each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list of symbols we know to include switch, cell, fuse, resistor and cell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symbols to make more complex and useful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8880" y="796320"/>
              <a:ext cx="1467360" cy="162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84840" y="793800"/>
                <a:ext cx="1483920" cy="164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-17280" y="1774800"/>
              <a:ext cx="9137160" cy="3701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31320" y="1772280"/>
                <a:ext cx="9167400" cy="371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5275080" cy="2002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5303520" cy="20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56080" y="2449800"/>
              <a:ext cx="3154320" cy="2802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2040" y="2447280"/>
                <a:ext cx="3177720" cy="281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658240" y="2311200"/>
              <a:ext cx="2659680" cy="770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3480" y="2295720"/>
                <a:ext cx="2676960" cy="80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1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800" y="92520"/>
              <a:ext cx="6437880" cy="307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3760" y="79560"/>
                <a:ext cx="6468480" cy="310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29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441360"/>
              <a:ext cx="7003440" cy="383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080" y="430200"/>
                <a:ext cx="7035120" cy="386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21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200" y="441360"/>
              <a:ext cx="7003440" cy="383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080" y="430200"/>
                <a:ext cx="7035120" cy="38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86560" y="3903840"/>
              <a:ext cx="2334240" cy="1589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72160" y="3899520"/>
                <a:ext cx="2359440" cy="160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322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5275080" cy="2002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5303520" cy="202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190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754920" y="995400"/>
              <a:ext cx="5275080" cy="4257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2680" y="988200"/>
                <a:ext cx="5303520" cy="427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90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2489040" cy="77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2503800" cy="7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0040" y="5252400"/>
              <a:ext cx="36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0680" y="52430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16560" y="2138760"/>
              <a:ext cx="4213440" cy="94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1080" y="2125080"/>
                <a:ext cx="4245120" cy="9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15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2489040" cy="77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2503800" cy="7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0040" y="5252400"/>
              <a:ext cx="36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0680" y="52430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16560" y="2138760"/>
              <a:ext cx="4213440" cy="94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1080" y="2125080"/>
                <a:ext cx="4245120" cy="9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254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4750</TotalTime>
  <Words>144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322</cp:revision>
  <dcterms:created xsi:type="dcterms:W3CDTF">2006-08-16T00:00:00Z</dcterms:created>
  <dcterms:modified xsi:type="dcterms:W3CDTF">2015-05-12T01:45:32Z</dcterms:modified>
</cp:coreProperties>
</file>