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60" r:id="rId3"/>
    <p:sldId id="458" r:id="rId4"/>
    <p:sldId id="4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94" autoAdjust="0"/>
    <p:restoredTop sz="94660"/>
  </p:normalViewPr>
  <p:slideViewPr>
    <p:cSldViewPr>
      <p:cViewPr varScale="1">
        <p:scale>
          <a:sx n="70" d="100"/>
          <a:sy n="70" d="100"/>
        </p:scale>
        <p:origin x="1092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4-20T22:34:04.145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4643 2387 62 0,'0'0'35'15,"0"0"-1"-15,0 0 0 16,0-18-24-16,16 16-3 15,-1-8-1-15,14 5-1 16,3-5 0-16,12 3-1 16,5-1-1-16,7 1-1 15,1 3-1-15,7 1 1 0,1 3-1 16,1 3-1-16,-1 0 1 15,8-1-1-15,6-2 1 16,6-5-2-16,12-2-4 16,-9-18-27-16,19 7-5 15,-7-14 1-15,1 2-3 16</inkml:trace>
  <inkml:trace contextRef="#ctx0" brushRef="#br0" timeOffset="594.0339">7174 2311 81 0,'0'0'37'0,"11"-9"-2"16,7 9 1-16,-2-6-31 16,19 1 0-16,7-5-2 15,15 3 0-15,10-6 0 16,12 6-1-16,3-1 0 15,6 3-1-15,-1 3-1 16,-8 2 1-16,-7 6-1 16,-7 1 0-16,-13 2-1 15,-8 1 0-15,-8-1-1 0,-6-3-1 16,4-1-5-16,-7-14-18 15,17 7-11-15,-2-12 0 16,14 2 0-16,-4-12 1 16</inkml:trace>
  <inkml:trace contextRef="#ctx0" brushRef="#br0" timeOffset="1075.0615">9430 2200 78 0,'0'0'37'16,"12"3"-2"-16,1-10 2 16,14 5-32-16,8-6-2 15,16 3 0-15,8-8 0 0,12 1 0 16,8 0-1-16,6 2 0 15,1 2-1-15,-1 6 1 16,-5-1-2-16,-5 7 1 16,-6 5 0-16,-6 1-2 15,-6 0 1-15,-4 0-2 16,3-1 2-16,-2-7-2 15,5 2-2-15,-3-15-6 16,14 6-27-16,-8-12 1 16,8 4-2-16,-8-9 2 15</inkml:trace>
  <inkml:trace contextRef="#ctx0" brushRef="#br0" timeOffset="1591.0909">12073 2238 77 0,'0'0'37'16,"0"0"0"-16,27 13-1 15,15-13-30-15,21 5-2 16,20-7 1-16,24 1-1 15,19-3-1-15,16-4-1 16,16-3-1-16,4 0 0 16,-4-1 0-16,-5 3-1 0,-17 2-2 15,-21 0-2-15,-15 11-7 16,-36-7-27-16,-10 10 1 15,-26-5-2-15,-10 7 1 16</inkml:trace>
  <inkml:trace contextRef="#ctx0" brushRef="#br0" timeOffset="2149.1229">15132 1108 70 0,'51'-98'38'16,"-51"98"-1"-16,50-84 0 16,-50 84-32-16,37-61 0 15,-37 61 0-15,0 0-1 16,-4 19 0-16,-32 73-2 15,-30 44 1-15,-21 35-1 16,-24 1 0-16,-15 21-1 16,-3 21 0-16,4-4-1 15,23-25 1-15,10-13-2 16,13-19-1-16,16-12-8 15,10-30-26-15,26-8-1 16,9-30 0-16,18-16-2 16</inkml:trace>
  <inkml:trace contextRef="#ctx0" brushRef="#br0" timeOffset="3185.1821">1566 4926 87 0,'9'6'36'0,"8"1"1"16,2-13-1-16,11 6-33 16,14-3 0-16,14-2-1 15,13-3 0-15,11-1-1 16,7-2 0-16,8 0-2 15,5 5 0-15,-7-2-4 16,5 15-7-16,-21-7-25 16,3 9 1-16,-12-4-1 0,0 3 0 15</inkml:trace>
  <inkml:trace contextRef="#ctx0" brushRef="#br0" timeOffset="3726.2131">3742 4881 77 0,'21'4'39'16,"2"-8"-2"-16,12 7 2 0,5-13-32 15,13 6-2-15,4-7-2 16,9 2-1-16,3-1-1 16,2-1 0-16,-2 1-1 15,0 1 0-15,-4 3-1 16,-6 1-1-16,-7 9 0 15,-7-5-4-15,-2 15-13 16,-11-14-19-16,7 5 2 16,-12-8-3-16,3 1 2 15</inkml:trace>
  <inkml:trace contextRef="#ctx0" brushRef="#br0" timeOffset="4244.2427">5730 4788 77 0,'18'-12'38'15,"1"9"0"-15,3-9 0 16,12 4-32-16,1-4-2 15,8 1-1-15,4 2-1 16,4 1 0-16,2 2-1 16,5 3-1-16,1 2-1 0,3-3-1 15,3 5-2-15,-6-9-11 16,13 8-22-16,-9-4 0 15,8 4-1-15,-10-10 0 16</inkml:trace>
  <inkml:trace contextRef="#ctx0" brushRef="#br0" timeOffset="4898.2801">7785 4834 83 0,'0'12'39'16,"0"-12"-2"-16,17-3 2 15,0-13-35-15,17 3-1 16,15-6-2-16,9-3 0 16,7 2 0-16,8-3-1 0,-1 2 0 15,-4 2-1-15,-4 8-1 16,-11 5-1-16,-5 9-2 15,-15-4-3-15,4 16-9 16,-17-11-20-16,9 6 1 16,-6-7-1-16,10 2 1 15</inkml:trace>
  <inkml:trace contextRef="#ctx0" brushRef="#br0" timeOffset="5611.3209">9638 4682 83 0,'0'0'38'15,"-15"2"0"-15,15-2-2 16,0 0-32-16,15 8-1 16,5-10-1-16,19-2 0 15,12-6 0-15,11-2-1 16,10 0 0-16,4-3-1 15,3-1-1-15,-3 2-1 16,-6 8-5-16,-20-10-19 16,-1 24-13-16,-19-8 2 15,-2 10-2-15,-10-7 0 16</inkml:trace>
  <inkml:trace contextRef="#ctx0" brushRef="#br0" timeOffset="6218.3556">11266 4649 81 0,'0'0'39'0,"0"0"-1"16,32 5 1-16,-9-8-35 16,16-3-2-16,9 0 0 15,8-1-1-15,9-2 0 16,7 0 0-16,2-3 0 15,-1 1 0-15,3-1-1 16,-3-1 0-16,-6 4 0 16,-1 0 0-16,-10 1 0 15,-9 1-2-15,-9 5 0 16,-11-4-2-16,-6 12-5 15,-21-6-12-15,0 0-17 16,-6 15 1-16,1 1-1 16,-8-6 1-16</inkml:trace>
  <inkml:trace contextRef="#ctx0" brushRef="#br0" timeOffset="6851.3918">13185 4661 74 0,'30'2'39'15,"-7"-6"-1"-15,20-2 1 16,-1-4-33-16,17 0-2 15,5-5 0-15,12 5-1 16,-1-6-1-16,-2 5-1 16,-6 1 0-16,-5 1-1 15,-11 3 0-15,-11 0-1 16,-9 4 0-16,-10-1-1 15,-5 3-1-15,-16 0-2 16,21 4-9-16,-21-4-24 16,14-2 0-16,-14 2 0 0,29-8 1 15</inkml:trace>
  <inkml:trace contextRef="#ctx0" brushRef="#br0" timeOffset="7403.4234">14906 4620 80 0,'0'0'39'0,"0"0"-1"15,0 0 1-15,35-5-34 16,0-3-2-16,19 1-1 16,13-2 1-16,13-1 0 0,10-2-1 15,7 1-1 1,1 1 1-16,-2 1-2 0,-8 1 1 15,-15 3 0-15,-13 3-1 16,-11 1 0-16,-16-2 0 16,-11 3 0-16,-12-1 0 15,-10 1-1-15,0 0-1 16,0 0 0-16,-13 0-2 15,3-6-3-15,10 6-8 16,0 0-23-16,0 0-1 16,0 0 1-16,26 8 0 15</inkml:trace>
  <inkml:trace contextRef="#ctx0" brushRef="#br0" timeOffset="7854.4492">16971 4511 95 0,'-13'14'39'0,"0"-9"2"16,13-5-3-16,13 8-36 16,6-13-1-16,15-2 0 15,9 0-1-15,9-2 1 16,9-3-1-16,3-3 1 15,5 0-2-15,-1 0 1 16,-6 3 0-16,-5 4 0 16,-10 1-1-16,-9 2 0 15,-13 2-1-15,-8 4-1 16,-17-1-4-16,14 8-7 15,-14-8-24-15,0 0-1 16,0 0 0-16,6 15 0 16</inkml:trace>
  <inkml:trace contextRef="#ctx0" brushRef="#br0" timeOffset="8344.4772">18768 4518 94 0,'-14'2'38'0,"14"-2"2"16,19-8-7-16,19-3-31 15,15 0-1-15,17-2 0 0,11 0 0 16,6-1 0-16,-3 0 0 15,-4 3-1-15,-13 1-2 16,-10 6-3-16,-20-7-6 16,-4 14-28-16,-33-3 1 15,14 5-2-15,-14-5 1 16</inkml:trace>
  <inkml:trace contextRef="#ctx0" brushRef="#br0" timeOffset="8705.4977">20698 4325 66 0,'-16'17'40'0,"0"-8"0"16,23 6 1-16,3-20-14 16,24 8-25-16,17-3 0 15,20-4-1-15,15-1 0 16,9 3 1-16,11-7-1 15,-3-4 0-15,1-1-2 16,-8-1-1-16,-4 6-2 0,-18-6-4 16,-4 12-29-16,-23-13-3 15,-11 11 1-15,-21-7-2 16</inkml:trace>
  <inkml:trace contextRef="#ctx0" brushRef="#br1" timeOffset="108699.2171">1891 3944 55 0,'4'-15'32'0,"4"-5"0"0,-1-2 0 16,7 7-24-16,-8-7 5 16,10 13-5-16,-16 9-2 15,17-1-1-15,-13 17 0 16,0 19-2-16,-8 12-1 15,1 14 1-15,-5 9-3 16,-1 10-1-16,-4 5 0 16,-3 0-3-16,8 2-7 15,-9-12-24-15,12-5 1 16,1-15-2-16,9-12 1 15</inkml:trace>
  <inkml:trace contextRef="#ctx0" brushRef="#br1" timeOffset="108995.2341">1971 3946 94 0,'0'0'37'16,"0"0"0"-16,5-10 1 16,15-11-34-16,18 2-2 15,14-7 1-15,17-2-1 16,7-3 0-16,6 1-2 15,0 1 0-15,-3 5-2 0,-6 13-4 16,-23-3-16-16,-7 21-15 16,-27 4 1-16,-13 19-2 15,-25 4 1-15</inkml:trace>
  <inkml:trace contextRef="#ctx0" brushRef="#br1" timeOffset="109195.2456">1939 4440 88 0,'22'-11'37'16,"25"-5"-1"-16,10-16 1 16,24-4-33-16,4-8 0 15,5 4-2-15,0-3 0 16,-8 10-1-16,-12 13-6 0,-26 3-23 15,-8 23-8-15,-29 5 1 16,-15 21-3-16</inkml:trace>
  <inkml:trace contextRef="#ctx0" brushRef="#br1" timeOffset="109380.2562">1939 4748 98 0,'0'0'38'15,"0"0"2"-15,38-15-3 16,15-17-32-16,25-1-2 15,13-4-1-15,13-8-6 16,8 15-32-16,-7-3-3 16,2 10-1-16,-17 2-1 0</inkml:trace>
  <inkml:trace contextRef="#ctx0" brushRef="#br1" timeOffset="110217.304">5910 3899 78 0,'1'-37'36'0,"7"14"-1"15,-8-7 0-15,9 16-28 16,-9 2-1-16,0 12-1 15,10 18-1-15,-8 12-1 16,-3 8-1-16,0 13-1 16,-3 11 0-16,3 6 0 15,-5 7-2-15,2 1 0 16,-3 0-1-16,1-6-2 0,6-2-3 15,-9-13-29-15,16-6 0 16,-5-17-1-16,12-12-1 16</inkml:trace>
  <inkml:trace contextRef="#ctx0" brushRef="#br1" timeOffset="110449.3173">6013 3785 100 0,'10'-10'37'0,"0"-8"1"16,16 4-3-16,8-8-32 0,17-1 0 15,6-3-1-15,10 0 0 16,0 4-2-16,-1 0-3 15,7 17-33-15,-23-3 0 16,-6 17-1-16,-22-1-2 16</inkml:trace>
  <inkml:trace contextRef="#ctx0" brushRef="#br1" timeOffset="110667.3298">6042 4124 98 0,'-24'11'36'0,"20"4"3"15,4-15-3-15,33-22-33 16,9 4 0-16,17-1-1 0,5-4 0 16,10 3-1-16,-4-1 0 15,-6 5-4-15,-5 12-6 16,-23 0-26-16,-9 17-2 15,-25 1-1-15,-12 16 0 16</inkml:trace>
  <inkml:trace contextRef="#ctx0" brushRef="#br1" timeOffset="110847.3401">5925 4592 91 0,'0'0'39'15,"44"3"1"-15,3-23-1 16,31-5-34-16,7-7 0 0,11-4-2 15,3 4-7-15,-9-8-30 16,3 15-5-16,-22-3 0 16,-7 15-4-16</inkml:trace>
  <inkml:trace contextRef="#ctx0" brushRef="#br1" timeOffset="123427.0596">7742 1204 64 0,'0'0'34'0,"0"0"0"15,0 0-2-15,0 0-21 16,33-66-2-16,-33 66-1 16,0 0-1-16,0 0 1 0,38 28-3 15,-25 27-2-15,-9 21-1 16,-7 3 0-16,0 22 0 15,-3 13-1-15,-4 6-1 16,4-3 0-16,-3-24-3 16,-2-25-26-16,14-8-8 15,1-29 0-15,11-12-3 16</inkml:trace>
  <inkml:trace contextRef="#ctx0" brushRef="#br1" timeOffset="126766.2506">13713 3468 61 0,'6'-20'31'0,"-6"20"0"15,0-25-5-15,0 25-18 16,2-24 1-16,-2 24 0 15,0-12-2-15,0 12-1 16,0 0-1-16,2 23-1 16,-2 7 0-16,1 19-2 0,-1 16 1 15,0 18-2-15,-5 17 1 16,-3 12-1-16,-2 6 0 15,-1-4-3-15,3-4-2 16,-5-22-30-16,22-9-4 16,0-29 1-16,19-18-3 15</inkml:trace>
  <inkml:trace contextRef="#ctx0" brushRef="#br1" timeOffset="127904.3157">17281 3435 72 0,'9'-10'31'0,"-9"10"1"15,0 0-9-15,0 0-17 16,0 0 0-16,-2 31 0 0,-5 1 2 15,6 17-3-15,-6 13 0 16,1 21-1-16,-3 12 0 16,-1 7-2-16,0 4 1 15,2-7-5-15,11 4-12 16,-5-26-21-16,12-12-2 15,1-26-2-15,10-14 1 16</inkml:trace>
  <inkml:trace contextRef="#ctx0" brushRef="#br1" timeOffset="142445.1474">4156 3843 55 0,'5'-16'31'0,"-5"16"-5"15,11-31 3-15,3 24-15 0,-15-11-2 16,11 12-1-16,-8-8-3 16,-2 14-2-16,8-10-2 15,-8 10 0-15,0 0-2 16,0 0 0-16,0 0 0 15,9 22-1-15,-11 1 0 16,-2 13 0-16,-6 13 0 16,-5 16 1-16,-11 12-1 15,-3 9 1-15,-11 8 0 16,0-3-1-16,-4-3 1 15,5-5-1-15,5-18 0 16,8-12-1-16,14-12 1 16,11-15 0-16,17-13-1 15,19-13 1-15,15-12 0 16,11-7-1-16,9-9 1 0,7-1-1 15,5-3 0-15,2 0 0 16,-4 5 0-16,-10 3-2 16,-4 10-3-16,-10-5-6 15,1 16-27-15,-14-8-1 16,-3 8-1-16,-11-5-1 15</inkml:trace>
  <inkml:trace contextRef="#ctx0" brushRef="#br1" timeOffset="148848.5136">13173 1297 58 0,'0'0'35'16,"0"0"0"-16,0 0 0 16,0 0-15-16,0 0-16 15,0 0-1-15,-29-48 0 16,29 48 1-16,0 0-1 15,0 0 0-15,-62-6 1 16,24 12-1-16,-11 2 0 0,-1 12 0 16,-6 4 0-16,3 8-1 15,-3 5-1-15,10 3 0 16,5 0-1-16,19 1 0 15,7 1-1-15,7 4 1 16,6 7 0-16,7 6-1 16,6 0 1-16,5 4-1 15,11-4 2-15,4-1-3 16,11-5 2-16,11-11-1 15,12-19 1-15,11-14-1 16,10-16 1-16,8-15 1 16,5-15-2-16,-3-16 3 15,-8-4-1-15,-11-10 1 16,-15 0 0-16,-17-3 0 0,-23-1-1 15,-18 0 1-15,-4 71 0 16,-20-71-2-16,20 71 1 16,-52-61-2-16,52 61-2 15,-87-37-9-15,-23 22-26 16,-12 21-2-16,-6 18-1 15,-1 19-2-15</inkml:trace>
  <inkml:trace contextRef="#ctx0" brushRef="#br1" timeOffset="154044.8108">8488 3894 43 0,'7'-17'27'16,"0"-3"-1"-16,-3 8-1 15,-8-10-16-15,7 11 1 16,-11-9 1-16,8 20-1 16,-13-24 0-16,13 24-1 15,-19-24-2-15,9 17 0 16,-9-5-2-16,4 5 0 15,-9-1-1-15,-3 9 0 16,-7 5 0-16,-9 19 0 16,-11 13-1-16,-2 21 1 15,-10 15-1-15,-2 12 0 16,2 8-2-16,15 0 0 15,16-3 0-15,22-14-3 0,26-18-1 16,26-38-11-16,43-20-23 16,22-39-4-16,40-28 0 15,21-37-2-15</inkml:trace>
  <inkml:trace contextRef="#ctx0" brushRef="#br1" timeOffset="156084.9275">15760 3447 83 0,'0'-18'37'0,"-11"-7"-2"16,2 14 1-16,-13-4-29 15,-7 11-1-15,-9 8 0 16,-5 13-1-16,-15 19 1 16,-6 16-2-16,-11 18 1 15,-1 14-2-15,2 6 1 16,16 6-2-16,17-3 0 15,21-8-1-15,30-14-1 16,28-22-1-16,34-20-3 16,22-35-10-16,40-9-23 15,5-31-4-15,22-15 0 0,0-24-3 16</inkml:trace>
  <inkml:trace contextRef="#ctx0" brushRef="#br1" timeOffset="166523.5243">9877 3827 82 0,'3'-19'35'0,"4"7"-1"15,-8-9-8-15,5 9-20 16,-5-3-1-16,1 15-1 15,1-18 0-15,-1 18 0 16,0 0-1-16,0 0 0 16,4 15-1-16,-3 12 1 15,3 6-2-15,2 15 0 0,0 14 0 16,1 12 0-16,-1 8 0 15,-3 8-1-15,-2 4 0 16,-1-2-1-16,-2-6 1 16,1-11-2-16,0-10-2 15,0-24-13-15,12-6-20 16,-3-22-1-16,14-12-1 15,-5-20 1-15</inkml:trace>
  <inkml:trace contextRef="#ctx0" brushRef="#br1" timeOffset="166800.5404">9537 3833 86 0,'-31'-18'37'0,"13"12"0"16,0-10 0-16,18 16-30 16,-5-23-1-16,25 10-1 15,12-4-1-15,23-2-1 16,22-2-1-16,23-2 0 15,19-1-1-15,17-1-2 16,7 5-5-16,-3-9-29 16,12 11-5-16,-20-9 1 15,-10 8-3-15</inkml:trace>
  <inkml:trace contextRef="#ctx0" brushRef="#br1" timeOffset="168124.6161">18949 3457 60 0,'6'-17'36'0,"-4"-5"-2"16,7 5 1-16,-6-2-20 15,5 8-11-15,-4-2 0 16,-4 13 0-16,12 5 0 15,-9 14-1-15,-5 16 0 16,-1 12-1-16,-6 13 1 16,-1 13-2-16,0 12 1 15,-2 7-2-15,0 3 1 16,2-1-1-16,5-3-1 0,0-8-2 15,9-5-1 1,-3-23-11-16,13 2-23 0,-6-23 0 16,6-5-1-16,-4-19 0 15</inkml:trace>
  <inkml:trace contextRef="#ctx0" brushRef="#br1" timeOffset="168975.6648">18598 3363 34 0,'-16'-2'30'0,"-1"-1"2"16,4 9-4-16,-7-15-10 15,20 9-8-15,-22-4 0 16,22 4-1-16,-13-1-3 15,13 1-2-15,0 0-1 16,0 0 0-16,0 0-1 16,0 0 0-16,16 8-1 15,-5-5 1-15,0-1 0 16,6 1 0-16,-1-2-1 15,3 3 1-15,5-2 0 16,7 4-1-16,13-2 0 16,20 1 0-16,17-3 1 15,21-2-1-15,20-3 0 0,23-6 0 16,8-4-2-16,4-11-5 15,-2 6-30-15,-25-12 1 16,-17 11-2-16,-30-10-2 16</inkml:trace>
  <inkml:trace contextRef="#ctx0" brushRef="#br1" timeOffset="193173.0488">11510 3647 81 0,'8'-16'37'0,"-8"16"-3"15,7-11 1-15,-7 11-30 16,0 0-1-16,-15 19-1 16,8 1 0-16,2 11 0 0,-2 9-2 15,5 17 0-15,-1 9-1 16,2 11 1-16,2 6-1 15,-1 2 0-15,4 1-1 16,-4-5 1-16,-1-8 0 16,0-12 0-16,-2-15 1 15,2-9-1-15,-2-16 2 16,3-21-1-16,0 0 0 15,-6-26 1-15,6-15-1 16,6-12 1-16,-1-16-1 16,4-13 1-16,2-11-2 15,5-9 2-15,5 1-2 0,1 0 1 16,4 7-1-16,0 8 0 15,1 12 0-15,0 12 0 16,2 15-1-16,-2 14 2 16,3 13-1-16,-1 9 0 15,-1 12-1-15,0 8 1 16,0 9 0-16,-1 8 0 15,-3 5 0-15,-3 3 0 16,-6 7 0-16,-6 2 0 16,-6 1 0-16,-8 1 0 15,-8-2 0-15,-9-5 0 16,-10-1 0-16,-6-6 0 15,-4-8 0-15,-4-1 0 16,2-8 0-16,4-6 0 16,4-1 0-16,8-2 0 0,10-5 0 15,18 0 1-15,0 0 0 16,16 16-1-16,13-9 2 15,12 5-1-15,7 1 1 16,8 4-1-16,-1 4 1 16,3 2-1-16,-5 4 0 15,-5 0 1-15,-6 9-2 16,-13 1 1-16,-4 3-1 15,-8 2-1-15,-5-1-1 16,-7-6-4-16,-1 10-14 16,-4-25-18-16,11 1-3 15,-11-21 1-15,27-4-3 16</inkml:trace>
  <inkml:trace contextRef="#ctx0" brushRef="#br1" timeOffset="205014.7261">20798 3293 9 0,'0'0'29'15,"1"-24"-6"-15,-1 24 1 16,2-29-2-16,9 21 1 15,-15-15-1-15,16 19 2 16,-12-11-18-16,0 15-1 16,2-14 0-16,-2 14-2 15,0 0 0-15,0 0 0 16,0 0-1-16,5 23 0 15,-2-5-1-15,3 2 0 16,2 9-1-16,5 4 1 16,2 5-1-16,5 5 0 15,0 1 2-15,5 1-2 16,-1-2 1-16,2 1 0 15,-3-4 0-15,2-5-1 0,-4-7 1 16,2-7 1-16,0-12 0 16,4-15 0-16,3-16-1 15,5-12 2-15,2-19-1 16,5-13 0-16,-1-11 0 15,1-6 0-15,-5-3-2 16,-2 3 1-16,-8 11-1 16,-8 8-3-16,-5 27-23 15,-16-3-10-15,5 23-2 16,-11 5 0-16,8 12-3 15</inkml:trace>
  <inkml:trace contextRef="#ctx0" brushRef="#br1" timeOffset="205628.7613">21113 3709 26 0,'-14'-7'32'0,"14"7"2"15,0 0-11-15,-20-10 0 16,20 10 0-16,0 0 0 16,0 0-19-16,6-19-2 15,-6 19 1-15,9-15-1 16,-9 15 0-16,11-11 1 15,-11 11-1-15,0 0 0 16,0 0 1-16,0 0-1 16,0 0 0-16,0 0-1 15,0 0 0-15,0 0 0 16,0 0 0-16,0 0-1 15,0 0 0-15,0 0 1 0,11 11 0 16,-7-1 0-16,2 11 1 16,-4 8 0-16,0 18 0 15,-4 12-1-15,-4 15 2 16,-6 10-2-16,-1 8 0 15,-7-1 0-15,0-2-1 16,3-16-1-16,5-15-1 16,13-16-5-16,-1-33-29 15,27-11-4-15,-1-26 0 16,11-8-2-16</inkml:trace>
  <inkml:trace contextRef="#ctx0" brushRef="#br1" timeOffset="244473.9831">10131 1197 78 0,'0'0'37'0,"-18"-68"0"16,18 68-2-16,0 0-28 16,0 0-2-16,-4-63 0 15,4 63-2-15,0 0 0 16,0 0 0-16,0 0-1 15,-6 27 2-15,-3 39-3 16,3 20-1-16,-12 9 0 16,7 13 0-16,1 9 0 15,5 2-3-15,6-16-3 16,3-37-10-16,19-8-21 15,-4-24 0-15,12-13-2 16,-3-24 2-16</inkml:trace>
  <inkml:trace contextRef="#ctx0" brushRef="#br1" timeOffset="244853.0048">10663 1162 86 0,'0'0'39'0,"0"0"0"16,-6-22 1-16,-26 47-34 16,-21 33-2-16,-13 20 2 15,-20-15-3-15,14 6 0 16,9-12-2-16,24-14 0 15,17-19 0-15,12-10-1 16,10-14 0-16,0 0 1 16,26 5-1-16,-2-7 0 0,4 0 1 15,6 2 0-15,3 6 1 16,3 2-1-16,0 10 0 15,1 14-1-15,-1 11 1 16,-5 7-1-16,-1 3 0 16,3 0 0-16,-2-3-2 15,2-7-5-15,13-8-31 16,-12-24-2-16,10-7-1 15,-5-18-1-15</inkml:trace>
  <inkml:trace contextRef="#ctx0" brushRef="#br1" timeOffset="256534.6729">5150 1270 73 0,'0'0'38'16,"0"0"-1"-16,0-52 0 15,0 52-9-15,0 0-26 16,0 0 0-16,0 0 0 0,-7-39 0 16,14 72 3-1,-6 27-4-15,-7 8 3 0,-2 23-3 16,0 17-1-16,-2 8 0 15,2 3 0-15,-4-20-3 16,3-12 0-16,8-13-3 16,1-29-9-16,22-6-20 15,-7-27-4-15,14-10 2 16,-7-16-1-16</inkml:trace>
  <inkml:trace contextRef="#ctx0" brushRef="#br1" timeOffset="256730.6841">5251 1847 77 0,'-12'-31'37'0,"-11"0"1"16,8 15-1-16,-12-4-20 15,27 20-5-15,-19-12-3 16,19 12-3-16,19-13-2 0,9-1-1 16,14-8-2-16,12-7 1 15,12-3-2-15,11-8-1 16,6-3-2-16,-83 43-7 15,84-50-28-15,-84 50-2 16,89-44 2-16,-89 44-3 16</inkml:trace>
  <inkml:trace contextRef="#ctx0" brushRef="#br1" timeOffset="256948.6966">5976 1146 115 0,'0'0'42'0,"0"0"-1"0,-34 19 0 15,4 33-37-15,-7 26-2 16,-8 11 0-16,-3 28 0 16,0 17 0-16,13 9-3 15,12-1-1-15,18-41-5 16,3-28-32-16,23-9-1 15,1-31-2-15,13-11-1 16</inkml:trace>
  <inkml:trace contextRef="#ctx0" brushRef="#br2" timeOffset="361330.6666">15985 7836 54 0,'0'0'33'0,"-20"-6"-1"15,11 19 1-15,-9 3-24 16,11 19 0-16,-11 8-2 0,10 23 1 15,-10 8-3-15,8 20-1 16,-9 9-1-16,5 8 0 16,-4-2 1-16,4-4-3 15,-1-16 1-15,2-14-1 16,4-22 1-16,4-22-1 15,5-31 0-15,8-17 0 16,3-28-1-16,3-18 1 16,-3-15-1-16,5-11 1 15,0-13-3-15,-1-5 3 16,-4 5-1-16,4 4 0 15,-4 11-1-15,3 14 1 16,-5 16 0-16,0 14 0 16,-3 19 0-16,-6 24 1 15,13 0-1-15,-8 20 0 0,4 7 0 16,-3 11 1-16,8 4 0 15,5 3-1-15,5-4 2 16,8-2-2-16,3-7 2 16,12-10-2-16,5-12 2 15,9-19-2-15,4-15 1 16,5-12 1-16,0-10-2 15,2-6 1-15,-7-5 0 16,-11 4 0-16,-8 6-1 16,-8 15 1-16,-17 15 0 15,-10 18-1-15,-14 23 0 16,-11 22 1-16,-10 17 0 15,-4 16-1-15,-1 10 0 16,0 7-2-16,7 3 0 0,8-11-2 16,19-6-3-16,4-26-9 15,23-2-22-15,3-24 0 16,15-7 0-16,-5-22-1 15</inkml:trace>
  <inkml:trace contextRef="#ctx0" brushRef="#br2" timeOffset="361848.6965">17196 8380 41 0,'11'-2'30'0,"-11"2"2"15,17-7 1-15,-17-5-21 16,0 12 0-16,0-15 1 16,0 15-2-16,-19-13-2 15,6 13-2-15,-12-2-2 16,2 10 0-16,-11 0 0 15,2 13-2-15,-4 2 0 16,0 14 0-16,-1 1 0 16,6 8-1-16,1 0 0 15,9-1 0-15,8 1-1 16,11-10 1-16,10-6-1 15,12-9-1-15,9-16 1 16,8-11-1-16,6-12 1 16,5-9-1-16,0-10 0 15,-1-6 0-15,-4-4 0 0,-9 0 0 16,-7 3 0-16,-8 7 0 15,-12 7 0-15,-5 14 0 16,-2 16 0-16,-18 7 0 16,2 16-1-16,-1 6 1 15,3 8-1-15,5 2 0 16,7 1-3-16,4-8 0 15,14 0-2-15,5-19-3 16,23 6-13-16,-7-21-17 16,15-1 2-16,-4-14-1 15,4 1 2-15</inkml:trace>
  <inkml:trace contextRef="#ctx0" brushRef="#br2" timeOffset="362156.7142">17646 8492 60 0,'0'0'34'16,"-6"14"0"-16,-6 5 1 15,4 20-8-15,-6-7-21 16,5 14 0-16,-1-5-1 15,4 5-1-15,1-4 0 16,5-5-2-16,1-8 1 16,4-8-2-16,-5-21 2 15,15 3-2-15,-6-21-2 16,2-8 2-16,0-10-1 15,0-8 1-15,-4-7-2 16,2-3 2-16,-1-1-2 16,-2 6 1-16,1 5 1 15,0 7-1-15,0 6 1 0,2 9-1 16,5 7 0-16,2 3-1 15,7 6-3-15,0-4-3 16,16 8-28-16,-6-13-3 16,10 3 1-16,-5-12-2 15</inkml:trace>
  <inkml:trace contextRef="#ctx0" brushRef="#br2" timeOffset="362367.7262">18245 7778 103 0,'0'0'38'15,"-25"21"0"-15,16 13 0 16,-3 16-34-16,7 14-1 0,1 14 0 16,6 12-2-16,5 8-1 15,4-1-2-15,9 2-3 16,-5-19-24-16,15-3-9 15,-6-21 0-15,8-11-1 16,-1-25 0-16</inkml:trace>
  <inkml:trace contextRef="#ctx0" brushRef="#br2" timeOffset="362708.7456">18594 8200 94 0,'-33'24'39'0,"-14"0"2"15,6 12-1-15,-9-6-25 0,9 7-11 16,3-5-1-16,9 3 0 16,8-7-1-16,9-3-1 15,12-7 0-15,8-1 0 16,8-8-1-16,7-5 0 15,5-2 0-15,4-1 0 16,2-2-1-16,-3-1 1 16,-1 4-1-16,-3 0 0 15,-2 5-1-15,-4-1-1 16,1 4-1-16,-8-3-1 15,5 7-4-15,-9-14-20 16,13 7-11-16,-3-13 1 16,9 0 0-16,-3-15 1 15</inkml:trace>
  <inkml:trace contextRef="#ctx0" brushRef="#br2" timeOffset="362878.7554">18932 8287 102 0,'-23'0'39'15,"8"19"1"-15,-11 4-1 16,10 15-32-16,-8 5-4 15,8 6 0-15,3 3-1 16,4-2-2-16,12-5-3 16,2-12-4-16,22-5-30 15,-7-20-3-15,12-9 1 16,-4-16-3-16</inkml:trace>
  <inkml:trace contextRef="#ctx0" brushRef="#br2" timeOffset="363306.7799">19059 8133 106 0,'-2'19'39'16,"-6"-8"2"-16,12 8-2 15,4-7-35-15,5 6-1 16,1-2 1-16,1 4-1 15,0 5 0-15,-2 8-1 16,-7 5-1-16,-2 5 1 16,-8 3-2-16,-1 0 1 15,-7 0 0-15,3-5 0 0,-1-9-1 16,3-8 1-16,7-24-1 15,0 0 0-15,11-11 0 16,7-17 0-16,4-12 0 16,2-4 0-16,5-7 0 15,2-3-1-15,-1 5 1 16,-2 6 0-16,-4 9-1 15,-5 12 1-15,-5 13 0 16,-3 12-1-16,-4 12 0 16,-2 11-2-16,-1 8 0 15,2 4-1-15,8 7-2 16,0-8-4-16,22 9-17 15,-6-16-12-15,16 2 0 16,-1-17-1-16,8-2 2 0</inkml:trace>
  <inkml:trace contextRef="#ctx0" brushRef="#br2" timeOffset="363793.8076">19817 8298 107 0,'-29'0'40'15,"-13"4"2"-15,6 13-2 16,1 5-35-16,0 10-1 15,8 1-1-15,7 4-1 16,11-2-1-16,12-4 0 16,12-8 0-16,10-10-1 15,5-10 0-15,7-12 0 16,2-12 0-16,-1-9 0 15,-2-8 0-15,-3-6-1 0,-5 2 1 16,-6-2-1-16,-6 8 0 16,-7 6 0-16,-4 15 1 15,-5 15-1-15,-12 18 0 16,-4 21 0-16,-3 20 0 15,-4 20 2-15,0 16 0 16,-1 14 0-16,-1 7 0 16,2 2-1-16,0 0 2 15,3-13-1-15,3-13 1 16,1-18-2-16,1-21 1 15,1-18-1-15,2-24 1 16,12-11-1-16,-11-36 1 0,9-9-1 16,6-16 1-1,1-14-2-15,7-9 0 0,6-5 0 16,2 3-2-16,5 1 0 15,4 14-9-15,-11-7-19 16,17 21-11-16,-9 3 1 16,13 16-1-16,-3-4 1 15</inkml:trace>
  <inkml:trace contextRef="#ctx0" brushRef="#br2" timeOffset="364733.8616">20937 7807 89 0,'0'0'37'0,"-23"-11"0"0,11 18 2 16,-8 5-28-16,9 6-7 16,-4 3 0-16,7 13-1 15,-2 6-1-15,8 6-1 16,-2 9 1-16,8 11-2 15,-1 4 1-15,3 5-1 16,5 2 1-16,-2-7-2 16,2-6 2-16,0-8 0 15,-3-12-1-15,-1-14 1 16,0-17 0-16,-7-13-1 15,8-23 1-15,-3-10-1 16,-5-12 1-16,0-12-1 0,-3-13 0 16,1-16-1-16,2-10 1 15,0-4 0-15,5 3-1 16,-1 3 1-16,6 10-1 15,1 10 2-15,8 11-2 16,0 21 2-16,2 17-1 16,5 13 0-16,0 12 0 15,2 5 1-15,1 8-1 16,-1 4 0-16,-1 6 0 15,-4 3 0-15,-7 1 0 16,-6 5 0-16,-12 3 0 16,-10 3 1-16,-7 1-1 15,-9 5 0-15,-9 0 0 16,0-4-1-16,1-2 0 15,3-4 0-15,7-5 0 0,11-6 0 16,9-7 0-16,6-16 0 16,34 11 0-16,0-8 1 15,10-3 0-15,5 2 0 16,2 1 0-16,-4 4 0 15,-3 6 0-15,-12 8 0 16,-16 8 1-16,-15 6-1 16,-19 8 1-16,-14 7-1 15,-14 0 1-15,-10 1 0 16,-3-5-1-16,-1-7 0 15,8-10-1-15,8-15-3 16,22-7-11-16,8-30-22 16,31-8-1-16,10-23-2 15,23-10-1-15</inkml:trace>
  <inkml:trace contextRef="#ctx0" brushRef="#br2" timeOffset="364950.874">21693 7490 110 0,'-20'34'39'15,"1"23"1"-15,-16 3-2 16,-7 19-35-16,5 9-2 16,6 10 0-16,1 2 0 15,4-1-1-15,7-1-2 16,6-10-2-16,16-4-3 15,3-25-14-15,22-2-18 16,3-25 1-16,17-7-2 0,-2-22 1 16</inkml:trace>
  <inkml:trace contextRef="#ctx0" brushRef="#br2" timeOffset="365274.8925">21904 8164 101 0,'-17'-32'40'0,"2"15"0"15,-14 3 0-15,1 15-33 16,-6 8-3-16,2 15 0 15,-1 4-1-15,6 12-1 16,3 3 0-16,5 8 0 16,12 0-1-16,9-5 0 15,11-4 0-15,9-7 0 16,10-10-1-16,9-11 0 0,5-16 0 15,2-12 0-15,-2-15 0 16,-3-9 0-16,-5-7-1 16,-7-7 0-16,-11-2-1 15,-10-2-1-15,-5 7 0 16,-12 5-2-16,-2 17-1 15,-11 1-4-15,20 26-13 16,-29-4-16-16,25 16 0 16,-3 1 0-16,12 9 0 15</inkml:trace>
  <inkml:trace contextRef="#ctx0" brushRef="#br2" timeOffset="365544.9079">22477 8099 98 0,'0'0'39'15,"-26"-12"2"-15,0 18-1 16,-26 1-34-16,8 11 0 16,-5 5-2-16,2 11 0 15,1 3-1-15,9 6-1 16,8 1 0-16,12 1-1 15,15-6 0-15,17-5 0 16,18-11-1-16,13-14-2 16,16-9-1-16,10-16-2 15,15 0-12-15,-8-29-19 16,12 1-4-16,-12-19-2 15,2-2 2-15</inkml:trace>
  <inkml:trace contextRef="#ctx0" brushRef="#br2" timeOffset="365747.9196">22920 7498 113 0,'-35'34'41'16,"4"24"0"-16,-10 7 0 16,15 8-35-16,-3 14-4 15,7 6 0-15,7 1 0 16,7-7-2-16,9-1-1 15,8-10-2-15,12-5-3 16,-3-28-18-16,28-2-15 16,-7-22-2-16,14-11-1 15,-6-23 0-15</inkml:trace>
  <inkml:trace contextRef="#ctx0" brushRef="#br2" timeOffset="366031.9358">23050 7935 114 0,'-54'9'41'0,"7"15"0"15,-10 0 0-15,14 15-36 16,2-9-2-16,10 3-1 16,12-2 0-16,13-4-1 15,11-5 1-15,15-2-1 16,13-4 1-16,5-2-2 15,10-5 0-15,6 0 0 0,4-1 0 16,-1-4 0-16,2 4 0 16,-4-1-4-16,3 8-3 15,-10-12-11-15,11 16-11 16,-16-13-13-16,7 8-1 15,-11-10-1-15,5 6 1 16</inkml:trace>
  <inkml:trace contextRef="#ctx0" brushRef="#br2" timeOffset="366164.9434">23588 8353 122 0,'-21'-4'43'0,"-9"-12"-1"16,11 2-5-16,11 2-52 15,-20-8-22-15,17 11-6 16,-6 0-1-16,4 17-1 15</inkml:trace>
  <inkml:trace contextRef="#ctx0" brushRef="#br0" timeOffset="370773.207">14622 9344 77 0,'0'0'35'15,"19"1"0"-15,-19-1-5 16,9 37-25-16,-14 7-2 0,5 16 1 15,-2 8-1-15,-1 13 0 16,-3 7-2-16,-1 6 1 16,2-2-2-16,1-8-2 15,5-2-17-15,-2-21-18 16,8-15 3-16,-3-21-3 15,7-17 2-15</inkml:trace>
  <inkml:trace contextRef="#ctx0" brushRef="#br0" timeOffset="371008.2204">14431 9437 100 0,'-30'-4'38'15,"14"13"3"-15,3-3-3 16,26 3-33-16,1-4-3 15,20-4 0-15,13-8-1 16,12-1 0-16,8-3-1 16,6-2-1-16,8 4-4 15,-4-10-10-15,6 18-22 16,-8-6-2-16,-3 11 0 15,-15-4-1-15</inkml:trace>
  <inkml:trace contextRef="#ctx0" brushRef="#br0" timeOffset="371189.2308">15241 9598 94 0,'-14'47'38'16,"-9"-1"0"-16,12 8 0 16,-11-2-34-16,11 2 1 15,4-3-3-15,4-4 0 16,6-3-3-16,1-16-6 15,15-3-27-15,-6-17-4 16,8-8 0-16,-4-17-1 16</inkml:trace>
  <inkml:trace contextRef="#ctx0" brushRef="#br0" timeOffset="371345.2397">15140 9285 82 0,'-46'-32'36'15,"10"16"0"-15,3 9 0 16,17 16-29-16,20 6-20 15,-4-15-21-15,40 8 0 16,1-13-3-16,15 2 2 16</inkml:trace>
  <inkml:trace contextRef="#ctx0" brushRef="#br0" timeOffset="371563.2522">15675 9184 97 0,'-4'20'39'0,"-14"3"-1"16,9 17 0-16,-11 2-34 15,9 9-1-15,-2 6-1 0,6 7 1 16,-1 3-2 0,0 3 1-16,1 0-2 0,2-6 0 15,2 0-4-15,-1-17-6 16,10 1-27-16,-6-15-1 15,7-9 0-15,-7-24-1 16</inkml:trace>
  <inkml:trace contextRef="#ctx0" brushRef="#br0" timeOffset="371742.2624">15581 9592 73 0,'-4'-21'35'16,"0"3"1"-16,4 18-1 15,12-26-15-15,9 22-18 16,5-2-4-16,8-10-6 0,23 4-15 15,1-19-9-15,11 1-2 16,-2-11-2-16,3-3 1 16</inkml:trace>
  <inkml:trace contextRef="#ctx0" brushRef="#br0" timeOffset="371916.2724">16179 9011 102 0,'-27'10'38'16,"4"24"1"-16,-11 8-1 15,15 24-32-15,-12 3-2 16,9 13-2-16,1 3 0 15,8 3 1-15,2-3-3 16,11-4-1-16,7-6-6 16,-4-16-29-16,19-5-4 0,-3-19 3 15,8-9-4-15</inkml:trace>
  <inkml:trace contextRef="#ctx0" brushRef="#br0" timeOffset="372260.292">16192 9656 79 0,'-11'12'39'0,"13"1"-1"16,-2-13 2-16,22 11-16 15,5-15-22-15,6-6 0 16,9-6 1-16,3-1-2 15,-4-6 1-15,-1-1-1 0,-10-2 0 16,-3 2 0-16,-16 1 0 16,-10 3 0-16,-12 4 1 15,-11 8 0-15,-8 7 0 16,-9 11-1-16,-2 12 1 15,-2 11 0-15,5 6-1 16,7 8 1-16,12 5-1 16,14-2-1-16,14-2-3 15,15-21-10-15,25 0-26 16,10-22-2-16,26-6-1 15,8-25 0-15</inkml:trace>
  <inkml:trace contextRef="#ctx0" brushRef="#br0" timeOffset="372961.3321">17424 9329 95 0,'-11'-8'35'16,"11"8"2"-16,-19 22-8 16,18 8-21-16,-13 3-1 15,10 15-2-15,-4 5-1 16,4 9 0-16,-2 1-1 15,7 4 0-15,1-7-2 16,0-3 2-16,4-10-3 16,1-8 1-16,1-12-1 15,1-15 0-15,-9-12 0 16,19-12 0-16,-11-15 0 0,-1-12 0 15,-2-11 0-15,-2-10 0 16,-3-10 0-16,0-7 0 16,1-9 0-16,0 3-1 15,4 7 2-15,5 7-2 16,4 6 1-16,5 11 0 15,6 13 1-15,6 13-1 16,3 16 1-16,3 10-1 16,-1 8 0-16,-4 3 0 15,-3 7 1-15,-4 5-1 16,-12 3 0-16,-9 5 0 15,-13 3 0-15,-13 4 1 16,-14 0-1-16,-9 1-1 16,-10 3 1-16,0-8-2 0,5 2-1 15,2-15-8-15,26 4-26 16,6-14-2-16,16-11 0 15,31 4-1-15</inkml:trace>
  <inkml:trace contextRef="#ctx0" brushRef="#br0" timeOffset="373382.3562">18058 9479 101 0,'-25'0'37'0,"-8"-4"2"15,7 19-10-15,-13-4-22 0,7 8 0 16,-10 3-1-16,10 12 0 16,-3 0-1-16,8 10-1 15,8-5-2-15,8-4 2 16,9-5-3-16,10-5 0 15,15-13-1-15,7-11 1 16,14-10-2-16,5-12 1 16,3-6 0-16,1-11 0 15,-4-2 1-15,-4 1-2 16,-9 1 2-16,-9 8-1 15,-11 4 0-15,-10 11-1 16,-6 15 1-16,-16 5-1 16,0 15 1-16,-2 7 0 0,3 9-2 15,1 2 1-15,9 5-2 16,5-4-1-16,18 3-3 15,-1-24-22-15,25 3-11 16,-2-18 1-16,18-5-2 16,-3-15 3-16</inkml:trace>
  <inkml:trace contextRef="#ctx0" brushRef="#br0" timeOffset="373862.3837">18565 9488 107 0,'-32'-13'39'15,"3"16"-1"-15,-14 0 0 16,10 18-32-16,-9 1-2 15,5 11 0-15,9 2-2 16,7 4 1-16,10-2-1 0,11-5 1 16,11-8-2-16,15-9 0 15,8-11 0-15,8-10-1 16,4-11 0-16,1-7 0 15,-3-9 0-15,-5-1 0 16,-5-8 0-16,-12 2 0 16,-6 0 0-16,-10 6 0 15,-5 5 0-15,-3 10 0 16,-5 6 0-16,-4 14 0 15,1 19 0-15,-2 14 0 16,1 17 0-16,-4 18 0 16,3 21 1-16,-1 12 0 15,-3 12-3-15,2 5 3 16,-2-1-1-16,-1-3 1 0,0-8-2 15,-1-13 2-15,-3-20-2 16,-1-17 2-16,1-17-1 16,-4-22 1-16,1-20-1 15,1-21 0-15,4-17-1 16,1-18-3-16,11-15 2 15,3-18-4-15,16 1-14 16,-5-23-10-16,26 22-9 16,0 0-1-16,14 14-1 15,-1 4 3-15</inkml:trace>
  <inkml:trace contextRef="#ctx0" brushRef="#br0" timeOffset="374230.4047">18892 9622 111 0,'-20'0'39'0,"20"0"1"16,0 0-3-16,14-14-32 15,9-1-2-15,11 1-2 16,7-3 1-16,0-2-1 15,-2-4 0-15,-5 3 0 16,-6-1 1-16,-11-1-1 16,-11 2 1-16,-12 2-1 15,-12 2 1-15,-9 3-1 16,-12 10 0-16,-10 10 0 15,-2 12 0-15,-2 11-1 16,2 8 2-16,9 9-2 0,11 4 0 16,13 0 0-16,22-7 0 15,19-11 0-15,25-10-3 16,9-26-14-16,27 2-23 15,-3-20-2-15,11-2-1 16,-11-15-1-16</inkml:trace>
  <inkml:trace contextRef="#ctx0" brushRef="#br0" timeOffset="375101.4545">14841 10849 69 0,'2'-20'38'16,"4"9"0"-16,-6-3 0 15,0 14-20-15,0 0-11 16,0 0-2-16,-18 13-2 16,10 11-1-16,-6 9 0 15,0 11-2-15,-7 6 1 16,4 5-1-16,-4 3 0 15,6 2 0-15,1-10 0 16,0-6 0-16,9-8 1 0,1-14 0 16,4-22 0-16,10-5 0 15,3-20-1-15,2-16 0 16,3-7 2-16,-3-11 0 15,2-4 0-15,-3-3 0 16,-2-1-1-16,-6 6 1 16,-4 7-1-16,1 15 1 15,-2 7-2-15,-1 15 0 16,0 17 0-16,6 17 1 15,-2 17-1-15,9 11 0 16,0 11 0-16,7 2-1 16,2 5 1-16,8 0-1 0,4-9 0 15,7-10 0-15,3-13 1 16,2-13-1-16,1-13 2 15,-3-14-1-15,-6-14 1 16,-6-13-1-16,-9-11 2 16,-11-9 0-16,-7-6-1 15,-11-4 0-15,-5 1-2 16,-1 2 0-16,1 9-3 15,0 5-3-15,14 25-19 16,-11 3-15-16,8 21 0 16,16 11-1-16,4 14 1 15</inkml:trace>
  <inkml:trace contextRef="#ctx0" brushRef="#br0" timeOffset="375483.4764">15592 11004 88 0,'-11'17'38'16,"11"-17"1"-16,0 0 0 16,0 0-34-16,28-5-1 15,-5-7-1-15,7 2 0 16,-1-8-1-16,2 0 1 15,-6-1-1-15,-3-1 1 16,-9-3-2-16,-11 3 0 16,-11 1 0-16,-10 2 0 15,-6 4 0-15,-8 5 0 16,-8 9 0-16,-4 7 0 0,-1 13 0 15,2 9-1-15,3 10 0 16,6 3-1-16,9 3 1 16,11-2-1-16,16-5 1 15,18-8-3-15,15-10 0 16,17-17-2-16,22-2-2 15,5-21-17-15,23 5-15 16,-7-14-2-16,8 6 1 16,-15-11-1-16</inkml:trace>
  <inkml:trace contextRef="#ctx0" brushRef="#br0" timeOffset="375853.4976">16250 10903 101 0,'-36'-3'39'16,"2"9"2"-16,-12-4-2 0,9 14-32 15,-8-2-3-15,3 8-3 16,5 5 2-16,3 5-3 15,8 2 2-15,8-1-3 16,10 0 2-16,13-8-1 16,13-5 1-16,11-10-1 15,12-9 1-15,8-9-1 16,3-8 0-16,0-6 0 15,-4-6 1-15,-6-2 1 16,-8 2-1-16,-11-2 2 16,-11 5-2-16,-10 2 1 15,-7 7-1-15,5 16 1 16,-22-1-3-16,6 14-1 0,2 10 1 15,0 9-1-15,5 7 0 16,8 4-1-16,7 2 0 16,3-11-1-16,15-2-2 15,7-24-6-15,24-1-18 16,-5-27-11-16,19-9 1 15,-4-23-3-15,10-5 4 16</inkml:trace>
  <inkml:trace contextRef="#ctx0" brushRef="#br0" timeOffset="376033.5076">16784 10446 118 0,'-38'43'41'16,"7"25"0"-16,-8 4-10 0,14 12-28 15,3 1-3-15,16 2-1 16,7-6-1-16,7-11-5 15,18-1-14-15,-10-25-20 16,12-7 0-16,-13-19-1 16,5-9 1-16</inkml:trace>
  <inkml:trace contextRef="#ctx0" brushRef="#br0" timeOffset="376537.5367">16567 10867 109 0,'-13'-8'39'0,"13"8"3"15,19 0-4-15,15 0-34 16,-1-2-1-16,12 0-1 0,5-2 0 16,5 3-1-16,-3-2 1 15,-4 4-1-15,-7 1 0 16,-7 4 0-16,-12 1 0 15,-7 3 0-15,-10 2 0 16,-6 3 0-16,-5 3 0 16,-5 3-1-16,-3 2-1 15,0 4-1-15,-1 2 1 16,2 0-1-16,4 2 0 15,2-5 0-15,2-1 1 16,5-9 0-16,0-16 1 16,9 11 0-16,1-21 1 15,5-7-1-15,2-8 2 16,1-8 0-16,3-4 1 0,-2-1-1 15,0 3 0-15,-3 2 1 16,-2 10-1-16,-6 6-2 16,-8 17 0-16,12-3 0 15,-11 14 0-15,0 8 0 16,0 4 0-16,3 1 0 15,0 3-3-15,4 0-2 16,6-2-1-16,2-10-5 16,12 8-8-16,-14-24-12 15,20 11-9-15,-15-17-1 16,8 2-1-16,-14-8 1 15</inkml:trace>
  <inkml:trace contextRef="#ctx0" brushRef="#br0" timeOffset="376874.556">17288 10933 85 0,'-8'-22'39'16,"8"22"3"-16,0 0-2 15,9 21-18-15,-9-11-17 16,6 6-3-16,3 1-1 16,9 1-1-16,3-2 1 15,6-3-2-15,5-4 0 16,5-6 1-16,4-6 0 15,1-3 0-15,-4-5 2 16,-1-7 1-16,-9-1-1 16,-10-3 0-16,-7-2 0 15,-14-2 0-15,-7 3-2 16,-8 7 3-16,-7 5-3 15,-6 8 0-15,-3 10 0 16,-2 10-1-16,0 11 0 0,6 7-1 16,5 5 1-16,9-1-1 15,10 2 0-15,14-10-2 16,15-1-4-16,3-30-24 15,29 12-1-15,-6-22-8 16,16-1-1-16</inkml:trace>
  <inkml:trace contextRef="#ctx0" brushRef="#br0" timeOffset="377205.5749">17975 10830 117 0,'-34'-4'41'0,"3"13"1"0,-9-4-1 15,10 2-37 1,-9 9-2-16,11 6-1 0,4 1 0 15,9 1-2-15,5 0 1 16,10-3-2-16,10-5 1 16,7-5-1-16,11-5 2 15,2-5 0-15,5-3-1 16,-3 0 2-16,2-3 0 15,-5 3 1-15,-7 3-3 16,-7 6 1-16,-11 6-2 16,-6 3 1-16,-9 7-1 15,-5-1 1-15,-3 2 0 16,0-2-1-16,5-3 0 15,0-7-3-15,20-2-10 16,-5-20-16-16,26 4-11 0,1-16 1 16,22 2 0-16</inkml:trace>
  <inkml:trace contextRef="#ctx0" brushRef="#br0" timeOffset="377502.5919">18431 10750 106 0,'-17'5'41'16,"-11"2"0"-16,11 11 0 15,-12-9-34-15,14 6-3 16,5-1-1-16,7 2-1 16,6-6-1-16,9-2 1 15,4-3-1-15,8-2-1 16,4 0 1-16,-2 0 0 0,-2 4-1 15,-5 7 1-15,-7 5 2 16,-4 7-5-16,-10 4 1 16,-10 3 0-16,-3 3 0 15,-7-3-1-15,-1 2-2 16,-2-13-7-16,6 6-23 15,-18-23-2-15,17 6-7 16,-4-17-1-16</inkml:trace>
  <inkml:trace contextRef="#ctx0" brushRef="#br0" timeOffset="379999.7347">15137 11779 60 0,'-25'-10'38'16,"-8"-3"-1"-16,5 12-1 0,-21-8-27 16,9 14 1-16,-7 3-2 15,2 14-3-15,-5 2 1 16,5 14-4-16,1 7 2 15,6 14-3-15,8 3 2 16,7 8-3-16,8-4 1 16,13 0 1-16,17-4-2 15,13-9 1-15,14-13-2 16,14-12-2-16,15-11-5 15,-2-26-23-15,20 2-8 16,-8-20-1-16,4-1 0 16</inkml:trace>
  <inkml:trace contextRef="#ctx0" brushRef="#br0" timeOffset="380901.7863">15372 12064 83 0,'-12'0'37'16,"-3"-9"-1"-16,15 9-5 15,-20-6-27-15,9 7-1 16,-2 4 1-16,0 10 0 16,-9 8 0-16,4 14-1 15,-4 8 1-15,1 7 0 16,2 2-2-16,8 0 1 15,6-5-2-15,12-10 1 16,14-11-1-16,10-17 0 16,12-17-1-16,9-14-1 0,6-14 1 15,-3-11-2-15,-2-8 2 16,-8-3-1-16,-10-4 0 15,-15 1 1-15,-10 9-1 16,-16 9 1-16,-11 8-1 16,-8 13 1-16,-7 10 1 15,-2 12-1-15,3 6 0 16,6 3 1-16,8 4-1 15,12 1 1-15,13-4-1 16,14-3 0-16,11-7 0 16,13-3 0-16,8-5 0 15,4 1 0-15,2-5 0 16,-2 5 0-16,-7-1 0 0,-8 4 1 15,-11 3-1-15,-7 6 0 16,-11 5 0-16,-12 5 0 16,-7 6 0-16,-4 8 1 15,-4 3-1-15,-3 6 0 16,2-2 0-16,0 0 0 15,5-6 0-15,1-7 0 16,7-6 0-16,1-19 0 16,15 0 0-16,0-16 0 15,4-12 0-15,3-7 0 16,-2-5 1-16,1-5-1 15,-1-2 0-15,-4-4 1 16,-6 6-1-16,-2 8 0 16,-3 11 1-16,0 4-1 15,-5 10 1-15,0 12-1 0,1 12 1 16,0 11 0-16,3 4-1 15,0 3 1-15,3 2-1 16,4-2 1-16,4-4-1 16,3-9 1-16,4-7-1 15,6-9 0-15,0-8 1 16,1-6-1-16,0-6 0 15,-5-3 1-15,-2 0-1 16,-5 3 1-16,-3 3-1 16,-6 6 1-16,-8 10-1 15,2 11 1-15,-2 10-1 16,-5 7 0-16,4 6 0 15,-2 3-1-15,6 2-1 16,3-2-1-16,7 0-4 0,0-22-6 16,22 9-15-16,-12-24-14 15,18 0 2-15,-7-18-2 16,10-3 2-16</inkml:trace>
  <inkml:trace contextRef="#ctx0" brushRef="#br0" timeOffset="381449.8176">16620 12005 95 0,'-11'19'39'16,"-6"-3"0"-16,12 17-6 16,-6 0-30-16,3 5 1 15,5 4-1-15,2 5 0 0,2-1-1 16,0-5 1-16,0-6-2 15,3-5 0-15,-3-11 0 16,-1-19-1-16,15 7 0 16,-4-17 0-16,1-13 0 15,1-11-1-15,-2-6 1 16,0-5 0-16,2-9 0 15,-6-3 0-15,-1-1 0 16,0 2 0-16,1 7 0 16,1 8 0-16,3 9 0 15,3 5 0-15,1 11 0 16,2 12 1-16,5 8-1 15,1 10 1-15,0 3-1 16,-2 4 0-16,-1 3 1 0,-4 8-1 16,-2 0 0-1,-8 4 0-15,-10-2 0 0,-5 2 0 16,-9 0 0-16,-6-1 0 15,-5-3 0-15,-4-2 0 16,-2-6 0-16,3-3 0 16,-2-3 0-16,2 0 0 15,7 1 0-15,2 4 1 16,7 6-2-16,1 3 2 15,6 11-1-15,-1 3-1 16,6 5-1-16,0-3-1 16,5 2-3-16,-3-19-9 15,23 1-24-15,-9-22-2 16,14-6-1-16,-3-26 1 15</inkml:trace>
  <inkml:trace contextRef="#ctx0" brushRef="#br0" timeOffset="381694.8317">17141 11557 85 0,'-24'31'41'15,"7"15"3"-15,-12 5-3 16,12 12-28-16,-2 6-10 15,5 9-2-15,4 5 2 16,5 2-3-16,1-2-2 16,2-10-3-16,12-1-7 15,-14-24-26-15,17-3-4 0,-6-23 1 16,11-9-1-16</inkml:trace>
  <inkml:trace contextRef="#ctx0" brushRef="#br0" timeOffset="382044.8516">17195 12095 92 0,'10'22'39'15,"0"-14"1"-15,18 5-3 16,-1-14-34-16,10-4 0 15,6-6 0-15,6-7-2 16,-3-7 1-16,-4-1-1 0,-6-6-1 16,-11 1 1-16,-12 1-1 15,-12 1 0-15,-18 9 1 16,-9 6 0-16,-11 9-1 15,-6 10 1-15,-5 10 1 16,4 15-1-16,1 8 1 16,12 7-1-16,10 0 1 15,16 3-1-15,17-9-1 16,17-6 0-16,19-14-3 15,10-17-3-15,20-5-7 16,-6-31-19-16,22-2-9 16,-11-18 0-16,6-3-1 15</inkml:trace>
  <inkml:trace contextRef="#ctx0" brushRef="#br0" timeOffset="382214.8614">18074 11559 65 0,'-29'24'40'15,"-8"18"-1"-15,3 18-1 16,-8-5-13-16,8 18-21 15,2-2-1-15,9 9-3 16,8-3-2-16,2-15-10 16,20-3-25-16,-7-17-1 15,9-9-1-15,-2-22-2 16</inkml:trace>
  <inkml:trace contextRef="#ctx0" brushRef="#br0" timeOffset="382538.8799">17731 11912 106 0,'5'18'42'0,"-5"-18"0"16,32 20-8-16,6-21-31 15,3-3 0-15,11-4-1 16,5-2-1-16,0-3 0 15,-3 1 0-15,-3-2-1 16,-10 5 1-16,-10 4-1 16,-11 7 1-16,-14 10 0 15,-11 6 0-15,-10 8-1 16,-5 7 1-16,-4 5 0 15,0 7-1-15,2-2 0 0,4-3-2 16,9-3-3-16,4-19-7 16,23 8-14-16,-18-26-16 15,33-14 0-15,-8-16-1 16,7-6 2-16</inkml:trace>
  <inkml:trace contextRef="#ctx0" brushRef="#br0" timeOffset="382659.8869">18169 11644 98 0,'-40'-27'38'0,"2"13"0"15,0 14-17-15,5-3-56 16,7 13-3-16,7-4-3 16,19 4 2-16</inkml:trace>
  <inkml:trace contextRef="#ctx0" brushRef="#br0" timeOffset="383480.9338">18636 11853 58 0,'21'-9'38'16,"-9"-6"0"-16,1 13 4 15,-13 2-23-15,0 0-10 16,-10 4-4-16,-6 12-1 16,-11 4 0-16,-6 13-1 15,-8 7 0-15,0 5-2 16,2 2 1-16,4 4 1 15,8-5-1-15,10-1-1 16,13-8 1-16,19-10-1 16,15-13-1-16,15-14 1 15,13-12-1-15,9-15 0 16,4-4 0-16,-3-12 0 15,-8-1 0-15,-12-4-1 16,-18 2 1-16,-18 4-1 16,-21 5 0-16,-16 7 0 0,-14 4 1 15,-7 10 2-15,1 5-2 16,1 8-1-16,9 3 1 15,10 3 1-15,13 4-1 16,12-7 0-16,25 16 1 16,10-10-4-16,12-2 4 15,7-1-1-15,7 1 1 16,0-2 0-16,-3 0 0 15,-6 0-1-15,-11 3 1 16,-11 0 0-16,-12 3-1 16,-8 4 1-16,-12 5 0 15,-6 1 0-15,-3 4-1 0,-5 2 1 16,0 0-1-16,3 1 1 15,3-6-1-15,6-4 0 16,4-15 0-16,16 1 0 16,7-16 0-16,8-10 0 15,5-6 1-15,4-5-1 16,0-5 1-16,1-2 3 15,-5 8-4-15,-6 10 4 16,-8 8-2-16,-8 17-2 16,-6 11 0-16,-7 12 0 15,-3 14 0-15,-3 5-7 16,7 13-5-16,-17-19-16 15,23 12-13-15,-7-20-4 16,12-4 0-16,1-20 1 16</inkml:trace>
  <inkml:trace contextRef="#ctx0" brushRef="#br0" timeOffset="386103.0838">14955 13840 78 0,'-23'8'37'16,"1"11"0"-16,-13-10-6 15,2 13-26-15,-4-2-1 16,5 8 0-16,2-8-1 16,4 5 1-16,7-5-2 15,9-1 0-15,11-3-1 16,12-3-1-16,13-4 0 15,10-3-1-15,10 1 1 16,3-1-1-16,4 2 1 16,-3 3 0-16,-12 7 0 15,-9 6 1-15,-15 5-1 16,-17 9 0-16,-14 2 0 0,-11 5 0 15,-8-3 0-15,-4-3 0 16,2-7-1-16,0-12-2 16,15-9-4-16,2-26-21 15,26 1-10-15,2-20 0 16,22 3-1-16</inkml:trace>
  <inkml:trace contextRef="#ctx0" brushRef="#br0" timeOffset="386689.1173">15283 14033 54 0,'12'-6'39'16,"-12"6"-2"-16,0 0 1 16,-17-1-18-16,16 12-15 0,-11 9-2 15,6 11-1-15,-2 5 1 16,0 10-2-16,1 7 1 15,-1 7-1-15,1 0 1 16,-2-2 0-16,2-8 0 16,0-6 0-16,1-12-1 15,3-9 0-15,3-23-1 16,0 0 1-16,12-25-1 15,-1-8 0-15,2-14 1 16,-1-8-1-16,2-5 0 16,0-9 0-16,-2-1 1 15,-1 2-1-15,1 8 1 16,-2 9-1-16,1 6 0 0,1 10 1 15,4 11-1-15,2 10 0 16,3 15 0-16,3 8 1 16,3 5-2-16,-3 6 2 15,4 7-2-15,-4 5 0 16,0 2 0-16,-5 2 0 15,-6 1 1-15,-8 0-2 16,-10-1 2-16,-5-2-2 16,-10-5 2-16,-6 0 1 15,-6-4-1-15,-3-5 0 16,-2 0 1-16,0-3-1 15,2-1 1-15,2 6-1 16,3 8 0-16,3 8 0 16,5 13-1-16,1 9 2 0,1 10-2 15,2 7-1-15,2 6 1 16,1-2-2-16,1-1-2 15,0-19-6-15,17 2-24 16,-11-28-5-16,16-8-1 16,-8-27 1-16</inkml:trace>
  <inkml:trace contextRef="#ctx0" brushRef="#br0" timeOffset="387116.141">15590 14184 70 0,'0'23'38'16,"0"-23"0"-16,9 19 0 15,-9-19-31-15,19 0-5 16,8-7 0-16,8-2 0 15,7-6 0-15,0-4-1 16,1-3 0-16,-2-1 0 16,-9-5 0-16,-5 3 1 15,-11-2-1-15,-10 1 0 16,-11 1 1-16,-9 6-1 15,-8 4 0-15,-4 7 2 16,-6 10-2-16,-2 12 0 16,-2 11 0-16,1 10 0 15,4 14 0-15,3 4 0 16,8 4 0-16,6 1-2 0,13-5 2 15,13-11-2-15,13-11 1 16,15-17-1-16,16-16-2 16,6-22-3-16,21-3-15 15,-6-30-17-15,11-1 0 16,-12-16-3-16,6-1 1 15</inkml:trace>
  <inkml:trace contextRef="#ctx0" brushRef="#br0" timeOffset="387318.1533">16393 13578 89 0,'-29'31'40'16,"5"21"1"-16,-9 0-2 0,12 14-34 16,-5 5-3-16,9 6 0 15,4 3-1-15,6 1 0 16,7-5-2-16,4-10-2 15,13-10-1-15,-1-22-6 16,22-4-28-16,-10-30-1 16,14-8-1-16,-7-27 0 15</inkml:trace>
  <inkml:trace contextRef="#ctx0" brushRef="#br0" timeOffset="387529.1654">16710 13487 88 0,'-3'-16'40'16,"-16"17"-1"-16,2 41 0 0,-6 13-34 15,-3 20-1-15,-3 9-2 16,7 10-1-16,4 4-1 16,6-1 1-16,6-8-3 15,8-7 0-15,10-11-2 16,-2-22-7-16,18 2-21 15,-13-28-5-15,12-4-2 16,-8-29-1-16</inkml:trace>
  <inkml:trace contextRef="#ctx0" brushRef="#br0" timeOffset="387726.1766">16856 14015 71 0,'-3'-11'38'16,"3"11"-1"-16,-12 22-4 0,9 16-23 15,-8 4-4-15,1 13-3 16,5 1-1-16,-1 1-1 15,4-5 0-15,0-6-1 16,6-8-3-16,-3-21-7 16,14-2-26-16,-15-15-2 15,21-22-1-15,-12-15 1 16</inkml:trace>
  <inkml:trace contextRef="#ctx0" brushRef="#br0" timeOffset="388610.2272">17004 13823 85 0,'0'0'38'0,"-5"25"2"0,1-10 0 16,13 8-33-16,-8 0-4 16,7 6 1-16,4-1-1 15,-1 1-1-15,-1 1 0 16,-2 2-1-16,-4 1 1 15,-2 4-2-15,-7 0 1 16,-1 1-1-16,-4-2 0 16,-2-3 1-16,1-6-1 15,1-5 0-15,4-12 0 16,6-10 0-16,9-15-1 15,3-10 1-15,8-7 0 16,7-9-1-16,3-4 1 16,-1-3 1-16,0 3-1 15,-4 7 1-15,-5 9-1 16,-3 10 2-16,-17 19-2 0,15-1-1 15,-11 20 1-15,-3 7-1 16,4 9 1-16,2 2-2 16,2 2 2-16,5-1-2 15,9-8 2-15,5-9 0 16,6-11-1-16,2-9 0 15,5-9 0-15,-2-11-1 16,1-9 1-16,-8-10-1 16,-1-5 2-16,-11-1-1 15,-7 1 1-15,-10 5 0 16,-9 5 1-16,-6 12 0 15,-11 11 1-15,-8 16 0 0,-3 13 0 16,-3 13-1 0,-3 7 1-16,5 7-1 0,5 0 1 15,13 1-1-15,10-7 0 16,13-12-2-16,12-10 2 15,11-14 0-15,8-13-1 16,5-11 0-16,2-13 0 16,0-6 1-16,-6-6 0 15,-4 1 0-15,-10 5-1 16,-6 8 1-16,-9 9-1 15,-9 22 1-15,-7 11-1 16,-6 20-1-16,-3 21 1 16,-5 19-1-16,-1 14 1 15,-5 11-1-15,3 11 0 16,0-4-1-16,1-2 1 15,1-9-1-15,3-12 2 0,5-18-2 16,3-19 2-16,1-17-2 16,10-26 2-16,0 0 0 15,-5-26 0-15,6-11 1 16,-1-12 0-16,1-12 0 15,2-11 0-15,3-3 0 16,1 1 0-16,1 1 0 16,5 4-2-16,0 3-5 15,9 15-4-15,-13-5-6 16,21 25-16-16,-15-9-10 15,5 5-1-15,-12-8 0 16</inkml:trace>
  <inkml:trace contextRef="#ctx0" brushRef="#br0" timeOffset="389209.2615">14788 12896 73 0,'-1'-19'39'15,"1"19"0"-15,3 15 0 16,9 9-30-16,-12 10-5 16,6 12-1-16,-1 8 1 15,2 13-1-15,-2 5-2 16,1 1 0-16,1 1-1 15,1-7-1-15,2-6-1 16,-3-17-4-16,11-1-24 16,-11-28-8-16,13-6-1 15,-9-21 0-15</inkml:trace>
  <inkml:trace contextRef="#ctx0" brushRef="#br0" timeOffset="389535.2801">14729 12865 64 0,'-20'-25'40'0,"20"25"-1"16,-9-12 1-16,25 22-14 16,1-12-24-16,14 1 0 15,10 1 0-15,11 2 0 16,9 1 0-16,2 5-1 15,3 5 0-15,-1 9 0 16,-7 4 0-16,-8 10-1 16,-14 6 1-16,-14 6-1 15,-19 6 0-15,-15 7 0 16,-16 3 0-16,-12-2 0 0,-7 2 0 15,-6-2 0-15,-1-4-1 16,6-8 0-16,5-8-2 16,7-19-4-16,26 2-15 15,-1-32-18-15,27-5 0 16,3-24-1-16,24-6 0 15</inkml:trace>
  <inkml:trace contextRef="#ctx0" brushRef="#br0" timeOffset="389738.2917">15441 13062 85 0,'-18'30'40'0,"0"-10"-2"16,4 17 3-16,-13-1-35 0,14 7-4 15,0-1 0-15,7 7-1 16,4-4 1-16,4-4-3 15,8-1-3-15,-3-23-16 16,17 2-19-16,-10-20 0 16,10-6-2-16,-3-17 1 15</inkml:trace>
  <inkml:trace contextRef="#ctx0" brushRef="#br0" timeOffset="389881.2999">15422 12899 93 0,'-31'-22'40'0,"12"16"0"15,5 4-6-15,14 2-60 16,10 2-13-16,9 1 0 0,17 6-2 16</inkml:trace>
  <inkml:trace contextRef="#ctx0" brushRef="#br0" timeOffset="390261.3216">15844 13073 82 0,'-33'1'39'0,"-9"-2"-1"16,11 19-3-16,-12-5-27 16,9 17-1-16,-2 4-1 15,7 6-1-15,9 4-1 16,10-1-1-16,9-9-1 0,12-10-1 15,14-11 0-15,16-17 0 16,7-17-1-16,10-7 1 16,1-12 0-16,2-5-1 15,-8-5 0-15,-10-1 0 16,-11 8 0-16,-13 5-1 15,-15 11 1-15,-11 13-1 16,-8 17 0-16,-4 10 1 16,-6 15-1-16,2 10-1 15,9 9-2-15,3-4-4 16,22 10-13-16,-5-18-20 15,25-1 0-15,3-20-1 16,20-5 0-16</inkml:trace>
  <inkml:trace contextRef="#ctx0" brushRef="#br0" timeOffset="390757.35">16395 12990 83 0,'-31'-4'41'0,"-9"0"-1"16,4 17 2-16,-11 8-36 15,9 4 0-15,5 8-2 16,7 9 0-16,7 2-1 16,9-2 0-16,10-4-2 15,13-6-1-15,7-11 0 16,8-8 1-16,4-11-2 0,2-11 1 15,0-6 0 1,-1-8 0-16,-4-6 0 0,-7-2 0 16,-5-1 1-16,-5-3-2 15,-6 9 1-15,-2 3-1 16,-3 7 1-16,-1 16 0 15,0 0 0-15,-8 30 0 16,4 13-1-16,-2 15 1 16,-1 15 0-16,-1 13-1 15,-1 8 1-15,-3 0-1 16,-3 0 1-16,1-9 0 15,-2-12 1-15,2-15 0 16,-2-21 0-16,2-19-1 16,1-24 0-16,6-21 0 0,6-20 1 15,2-13-3 1,7-11 2-16,3-14-1 0,7 0-1 15,1-1-1-15,5 15-6 16,-10-1-9-16,15 28-16 16,-14 0-6-16,8 19-2 15,-8 5 0-15</inkml:trace>
  <inkml:trace contextRef="#ctx0" brushRef="#br0" timeOffset="392233.4344">16710 12981 86 0,'-11'0'38'0,"7"13"1"15,-20-11-5-15,11 16-30 16,-5 2 0-16,5 9 0 0,-4 8-1 15,2 7 1-15,0 3-1 16,1 5-2-16,7-5 1 16,1-3-1-16,6-6 0 15,6-8-1-15,2-14 0 16,7-14 0-16,0-13 0 15,6-11 1-15,-2-10-1 16,-1-9 1-16,-4-5 0 16,-2-1-1-16,-8-2 1 15,1 2 0-15,-10 6-1 16,1 6 0-16,-1 11 0 15,2 8-1-15,3 16 1 16,0 0 0-16,22-4 0 16,0 11 0-16,9 5 0 0,9-3 0 15,9-6 0-15,1-3 0 16,8-2 0-16,-3-6 1 15,-1-2-1-15,-4-2 0 16,-10 3 0-16,-11 1 0 16,-12 0 0-16,-17 8 0 15,0 0 0-15,-12-1 0 16,-9 5 0-16,-10 5 1 15,-7 6-1-15,-1 6 0 16,-3 7 1-16,3 8 0 16,0 3-1-16,6 9 2 15,7 2-2-15,6-3 0 16,12-2 1-16,11-8-1 15,11-8 0-15,14-17 0 16,11-12 0-16,10-17 0 0,9-12 1 16,6-12 0-16,0-11-1 15,-1-3 1-15,-10-2 0 16,-9 4-1-16,-14 6 1 15,-11 11-1-15,-17 9 0 16,-9 16 0-16,-9 13 0 16,-5 12 0-16,-2 13 0 15,-1 6 1-15,5 9-2 16,7 3 2-16,9-1-3 15,8-1 1-15,12-8-2 16,8-10-3-16,15-6-2 16,-2-22-4-16,20 6-10 15,-18-33-7-15,21 15 2 16,-24-28-1-16,7 9 22 0,-11-2 4 15,-13 0 4-15,-5 8 5 16,-18-9 12-16,8 27 5 16,-23-12 3-16,18 22-1 15,-26 5-19-15,8 8-2 16,0 7-1-16,1 11-1 15,2 5 0-15,1 5-1 16,3 2 0-16,2 0-1 16,-1-4 0-16,6-7 0 15,4-6 0-15,2-9-1 16,-2-17 0-16,16 1 0 15,-3-18 0-15,2-7 1 16,0-9 0-16,1-4 0 0,1-6-1 16,-1 0 1-16,-3-2-1 15,-1 8 0-15,-2 4 0 16,1 6 0-16,1 9 0 15,-1 6 0-15,2 9 0 16,-3 7 0-16,4 9 0 16,0 1 0-16,1 1 0 15,-2 0 0-15,2-3 0 16,-1-4 1-16,2-4-1 15,0-6 0-15,1-5 0 16,0-6 0-16,0-4 1 16,0-3-1-16,-2-2 0 15,-1 4 0-15,-4-1 1 16,-1 5-1-16,-9 14 1 0,13-13-1 15,-13 13 0-15,9 16 1 16,-8 2-1-16,3 5 0 16,-4 7 1-16,0 4-1 15,0 6-1-15,0-2 0 16,0 0-1-16,3-8-2 15,8 4-25-15,-11-34-1 16,33 22 4-16,-11-36-5 16,25 4-7-16,-3-18-3 15</inkml:trace>
  <inkml:trace contextRef="#ctx0" brushRef="#br0" timeOffset="392599.4554">18518 12840 66 0,'-16'-16'41'16,"4"18"-1"-16,-8-6 1 15,9 14-15-15,-10-4-21 16,0 8-1-16,-5 3 0 16,0 6-1-16,2 3 0 15,2 2-2-15,3-2 1 16,6 3-1-16,8-6-1 15,7-4 1-15,10-5-1 16,6-5 0-16,6-4 0 16,7-3 0-16,0 1 1 15,-1-1-1-15,-2 4 1 16,-7 4-1-16,-11 6 1 15,-3 7 0-15,-14 7-1 16,-10 6 1-16,-7 1-1 0,-3 0 0 16,-1-3-1-16,1-7-4 15,14-5-5-15,-2-23-4 16,30 10-12-16,-5-32-11 15,26 5-5-15,-3-14-2 16,18 2 3-16</inkml:trace>
  <inkml:trace contextRef="#ctx0" brushRef="#br0" timeOffset="392732.463">18714 13157 99 0,'-23'7'41'0,"-1"1"0"16,0-8-10-16,-1-7-43 0,25 7-29 15,-20-25-2-15,21 14-2 16,3-10 0-16</inkml:trace>
  <inkml:trace contextRef="#ctx0" brushRef="#br3" timeOffset="396192.6606">16351 14832 56 0,'0'0'38'16,"0"0"-1"-16,0 0 2 15,0 0-32-15,4 22-3 16,-4 7 1-16,-3 6-2 15,2 18 1-15,-9 8-2 16,2 16 0-16,-3 3-1 16,-3 7 1-16,2-5-2 15,3-6-1-15,4-12-2 16,4-18-3-16,13-8-7 15,-12-38-25-15,33 7-1 16,-14-29-1-16,6-1 2 16</inkml:trace>
  <inkml:trace contextRef="#ctx0" brushRef="#br3" timeOffset="396417.6738">16104 14986 82 0,'-31'-15'41'0,"20"16"-2"16,7-13-5-16,20 7-29 15,16-6-2-15,14-4-1 16,16-5 0-16,12 0-2 16,9 1 0-16,5-1-2 15,5 9-1-15,-6-1-3 16,2 16-2-16,-13-10-24 15,-1 24-6-15,-18-4-1 16,-1 14 0-16</inkml:trace>
  <inkml:trace contextRef="#ctx0" brushRef="#br3" timeOffset="396748.6926">17131 15068 40 0,'-2'-15'34'16,"2"15"3"-16,-14-12-2 15,14 12-17-15,-28 4-12 16,11 8 0-16,-11 6-1 15,3 17 0-15,-5 3-1 16,5 10 0-16,2 3-1 16,7 0 0-16,7-5-1 15,11-2 0-15,11-17 0 16,11-11-1-16,11-14 0 0,10-15-1 15,4-11 1-15,3-7-1 16,-7-6 1-16,-5-4-1 16,-12 1 1-16,-8 2-2 15,-15 6-1-15,-16 2 0 16,-6 7-1-16,-6 2-2 15,4 9-2-15,-6-11-25 16,25 23-6-16,-19-11 0 16,19 11 0-16</inkml:trace>
  <inkml:trace contextRef="#ctx0" brushRef="#br3" timeOffset="397010.7076">17786 14783 73 0,'-4'-34'40'16,"2"12"-1"-16,-11-1 1 16,13 23-34-16,-25 3-3 15,9 18-2-15,-4 17 1 16,3 17-1-16,-2 13 0 15,5 12-1-15,1 6-1 16,4 3-1-16,7-2 0 16,1-10-3-16,15 1-26 15,-8-29-7-15,13-2-1 16,-9-27-1-16</inkml:trace>
  <inkml:trace contextRef="#ctx0" brushRef="#br3" timeOffset="397183.7176">17588 15152 76 0,'-28'-22'40'0,"16"14"-2"16,-2-2 2-16,14 10-36 16,20-12-2-16,7 9-3 15,11 1-3-15,3-12-26 16,19 15-7-16,-1-9-1 15,14 10-1-15</inkml:trace>
  <inkml:trace contextRef="#ctx0" brushRef="#br3" timeOffset="397544.7382">18223 15107 77 0,'-25'5'39'0,"-14"-7"-1"16,8 20-1-16,-11-7-33 15,2 12 1-15,-1 5-1 16,5 7-1-16,3 3 1 15,8 4-1-15,9-2-1 16,10-5 0-16,12-11 0 16,12-10-1-16,15-17-1 15,10-13 1-15,6-12-1 16,4-8 0-16,0-7 1 15,-6-1-1-15,-5 4 0 16,-12 5 0-16,-8 11 1 0,-13 11-1 16,-9 13 0-16,-11 18 0 15,-2 6 0-15,-1 6-1 16,5 3 0-16,1-1-2 15,12-3-1-15,5-14-2 16,15-2-7-16,-4-32-22 16,27 1-3-16,-6-22-3 15,12-2 3-15</inkml:trace>
  <inkml:trace contextRef="#ctx0" brushRef="#br3" timeOffset="397691.7466">18631 14805 68 0,'-9'-31'39'0,"9"31"-1"15,-21-2 1-15,12 35-28 16,-9 15-5-16,6 16-3 15,-1 10-1-15,6 3-5 0,10 12-27 16,-7-16-10-16,13 0 1 16,-3-20-3-16</inkml:trace>
  <inkml:trace contextRef="#ctx0" brushRef="#br3" timeOffset="398596.7984">24256 14452 60 0,'1'-18'35'15,"-1"18"0"-15,-17 5-1 16,2 23-27-16,-18 9-1 15,-7 22-1-15,-13 13-1 16,-5 16-1-16,-9 12 0 16,-4 8-1-16,2-1-1 15,5-4-3-15,17-4-8 16,3-24-28-16,25-10 2 15,10-25-3-15,23-16 0 16</inkml:trace>
  <inkml:trace contextRef="#ctx0" brushRef="#br3" timeOffset="399010.8221">24198 15001 75 0,'-14'7'38'16,"0"-14"-2"-16,14 7 0 16,0 0-33-16,25-19 0 15,1 5-2-15,5 0 1 16,5 1 0-16,2 4 0 15,-3 4-1-15,-5 5 1 16,-6 7-1-16,-7 7 0 0,-13 6 0 16,-8 4-1-1,-14 7 0-15,-7 8 0 0,-9 5 0 16,-8 5 1-16,-2 1 0 15,2 2 0-15,3-4 0 16,10-2 0-16,11-7 0 16,16-10 0-16,18-11-2 15,16-13-1-15,19-11-2 16,8-16-4-16,23 5-16 15,-7-25-15-15,8 9 1 16,-13-16-2-16,5 11 2 16</inkml:trace>
  <inkml:trace contextRef="#ctx0" brushRef="#br3" timeOffset="399294.8383">24757 14990 69 0,'-33'4'38'0,"8"15"0"15,-8-4 1-15,18 7-31 16,-7-4-3-16,10 6-2 15,7-5 0-15,11-1-1 16,10-4-1-16,9-3 0 16,8-6-1-16,4 1 0 15,3 0 0-15,-3 0-1 16,-2 4 1-16,-11 1 0 15,-6 6 0-15,-9 5 0 16,-13 3 0-16,-6-2-1 16,-9 5-1-16,-4-8-2 15,3 5-9-15,-12-18-25 0,17 4 2 16,-7-17-4-1,22 6 1-15</inkml:trace>
  <inkml:trace contextRef="#ctx0" brushRef="#br3" timeOffset="399444.8466">24759 15011 61 0,'-8'-40'41'16,"18"9"-2"-16,-6-5 2 16,18 12-18-16,1-6-23 15,8-2-24-15,14 10-14 16,-7-6-1-16,14 12-1 15,-7-5 0-15</inkml:trace>
  <inkml:trace contextRef="#ctx0" brushRef="#br3" timeOffset="400315.8967">24462 13112 58 0,'0'12'35'16,"-7"12"0"-16,-12 5-2 15,3 22-18-15,-23-2-6 16,-4 22-3-16,-16 2-2 16,1 12-2-16,-7-5 0 15,8 1-2-15,9-8-2 16,5-19-13-16,25-1-21 0,9-22 0 15,28-11-2-15,7-23 1 16</inkml:trace>
  <inkml:trace contextRef="#ctx0" brushRef="#br3" timeOffset="400616.9139">24452 13485 90 0,'-27'20'37'16,"-9"-9"0"-16,13 13 0 15,-1-4-33-15,13-2-1 16,9 0-1-16,13-5 0 0,12-2-1 16,9-3 0-16,9-2 0 15,4 1 0-15,-2 1-1 16,0 5 1-16,-13 5-1 15,-8 7 1-15,-14 4-1 16,-11 7 0-16,-11 1-1 16,-9 0 0-16,-1-1-3 15,-8-11-3-15,21 3-27 16,-13-19-5-16,24-9 2 15,-13-7-3-15</inkml:trace>
  <inkml:trace contextRef="#ctx0" brushRef="#br3" timeOffset="400781.9234">24596 13421 107 0,'-11'-24'40'0,"22"6"0"15,8-18-9-15,18 4-32 16,24 6-30-16,-4-12-8 15,10 10 0-15,-4-7-3 16</inkml:trace>
  <inkml:trace contextRef="#ctx0" brushRef="#br3" timeOffset="401359.9564">24368 12033 68 0,'9'-14'37'0,"-9"14"-2"16,-11 18 2-16,-1 10-26 16,-16 15-7-16,-4 17 0 15,-17 13-2-15,-8 17 0 16,-10 10-1-16,-5 7 0 15,1 2 1-15,5-8-2 0,10-9-4 16,8-21-30-16,30-13-1 16,10-28-1-16,30-15-2 15</inkml:trace>
  <inkml:trace contextRef="#ctx0" brushRef="#br3" timeOffset="401698.9758">24514 12421 90 0,'-29'3'37'16,"3"15"3"-16,-8-1-2 16,9 6-31-16,-1 0-4 0,8 3-1 15,7-4 0-15,14 0 0 16,11-6-1-16,10-3-1 15,10-4 1-15,12-3-1 16,3 0 1-16,-1-1 0 16,-2 5 0-16,-8 1-1 15,-10 6 0-15,-13 8 1 16,-10 4-1-16,-17 4 0 15,-9 3 0-15,-7 3-1 16,-1 0-2-16,-2-8-3 16,8 11-18-16,-5-24-15 15,18 0 1-15,10-18-2 16,0 0 0-16</inkml:trace>
  <inkml:trace contextRef="#ctx0" brushRef="#br3" timeOffset="401863.9853">24644 12372 105 0,'0'0'41'0,"-2"-17"0"16,23 15-1-16,2-8-38 15,19-6-7-15,30 12-24 16,-13-20-11-16,19 11 0 15,-10-7-2-15</inkml:trace>
  <inkml:trace contextRef="#ctx0" brushRef="#br3" timeOffset="402434.0179">24370 11129 76 0,'0'0'36'0,"0"0"0"0,3 15 1 16,-24 10-32-16,2 18-1 16,-11 12-2-16,-7 13 1 15,-12 9-2-15,2 4 2 16,-1 5-4-16,2-8-3 15,12 2-24-15,4-23-8 16,18-8 0-16,9-23-1 16</inkml:trace>
  <inkml:trace contextRef="#ctx0" brushRef="#br3" timeOffset="402773.0373">24426 11447 90 0,'-11'-1'36'0,"-8"2"1"15,7 14 0-15,-10 0-32 16,11 11-2-16,-2-1 0 16,7 2 0-16,3 0-2 15,5-3 1-15,7-4-1 16,10-3 0-16,5-7 0 15,8-2 0-15,7-5-1 16,1 1 1-16,-2-2-1 16,-1 1 0-16,-4 4 1 15,-11 5 0-15,-8 5-1 16,-11 10 2-16,-11 1-2 15,-7 6-2-15,-6 2 1 0,-4-4-3 16,4 1-5-16,-9-12-26 16,18-1-3-16,-1-20-2 15,13 0 0-15</inkml:trace>
  <inkml:trace contextRef="#ctx0" brushRef="#br3" timeOffset="402968.0477">24531 11448 99 0,'-21'-20'39'0,"21"20"1"16,-9-13-1-16,30 13-33 16,9-7-3-16,18-4-3 15,15 0-4-15,6-10-17 0,16 8-17 16,-5-9-1-16,7 4-2 15,-15-5 1-15</inkml:trace>
  <inkml:trace contextRef="#ctx0" brushRef="#br3" timeOffset="403539.0811">24317 10175 79 0,'9'-16'38'0,"-9"16"-3"15,0 0 4-15,-6 13-32 16,-6 24 0-16,-15 10-4 16,-8 19 1-16,-13 10-2 15,-9 13 0-15,-10 3-1 16,1-1 1-16,0-3-2 15,7-10-3-15,12-8-2 16,8-22-27-16,25-11-6 16,13-25-1-16,24-11 2 15</inkml:trace>
  <inkml:trace contextRef="#ctx0" brushRef="#br3" timeOffset="403847.0986">24308 10576 89 0,'-21'1'37'0,"2"15"0"15,-10-2 1-15,11 11-28 16,-5-3-6-16,8 3 0 16,2-3-2-16,12 0 0 15,6-6-1-15,13-4 0 16,7-6 0-16,15-3-1 15,5-2 1-15,7 1-1 0,-3 1 0 16,2 4 1-16,-10 7-1 16,-7 3 1-16,-14 8-1 15,-11 7 0-15,-10 4-1 16,-13 2-1-16,-5-1 0 15,-4-3-3-15,1 5-23 16,-8-18-12-16,16-3 2 16,-2-16-1-16</inkml:trace>
  <inkml:trace contextRef="#ctx0" brushRef="#br3" timeOffset="404037.1096">24463 10546 113 0,'0'-11'39'15,"0"-4"2"-15,20 7-3 16,9-6-35-16,13-5-5 16,21 9-29-16,-2-15-9 15,12 4 0-15,-7-6-2 16</inkml:trace>
  <inkml:trace contextRef="#ctx0" brushRef="#br3" timeOffset="404613.1418">24420 8752 90 0,'0'0'38'16,"0"0"-1"-16,-14 13 2 15,-9 15-33-15,-1 16-3 16,-9 11 1-16,-8 16-2 16,-9 12 1-16,-6 10-1 15,-2 4 0-15,3-1-2 0,4-4-2 16,5-16-4-16,21-1-30 15,3-25-1-15,21-12 0 16,7-23-2-16</inkml:trace>
  <inkml:trace contextRef="#ctx0" brushRef="#br3" timeOffset="404944.1615">24412 9191 99 0,'-26'-7'37'16,"13"24"2"-16,-13 0-3 15,8 13-31-15,0-2-1 0,8 3-1 16,2-1-1 0,6-2-1-16,8-5 0 0,9-5 0 15,8-5 0-15,8-2 0 16,2-2-1-16,5 0 0 15,-2 1 1-15,-1 4 0 16,-6 2 0-16,-8 6 0 16,-11 7 0-16,-9 2 0 15,-7 7 0-15,-11 0-1 16,-6 5-1-16,-5-8-1 15,3 5-5-15,-8-23-20 16,16 7-12-16,-4-21 0 16,21-3-1-16,-4-26 2 15</inkml:trace>
  <inkml:trace contextRef="#ctx0" brushRef="#br3" timeOffset="405125.1716">24559 9055 115 0,'-14'6'42'15,"26"11"0"-15,3-11-1 16,26 3-38-16,12-4-5 16,10-12-8-16,25 11-28 15,-9-13-4-15,14 4 0 16,-2-8-2-16</inkml:trace>
  <inkml:trace contextRef="#ctx0" brushRef="#br4" timeOffset="409150.402">25010 7296 76 0,'-17'11'33'16,"-2"-6"-3"-16,6 5-5 15,-10-7-19-15,3-1-3 16,-5-4 0-16,-1-1 0 0,-6-1-2 15,-5-1 1-15,-8 1-2 16,-8 0 1-16,-8 2-1 16,-6 1 0-16,-14 2 1 15,-11 1-1-15,-10 2 2 16,-2-1-1-16,-12-1 1 15,-3 2-1-15,-9-4 1 16,-4 1 0-16,-8-3 0 16,1-2-1-16,-8 2 0 15,-7-2-1-15,-8 2 1 16,-8 2-1-16,-7 1 0 15,-8 3 0-15,-5 2-1 16,-8 2 1-16,-7 0 0 16,-4 3 0-16,0-2 0 0,-1 2 0 15,-8-3 0-15,5-1 1 16,0-1-1-16,-1-4 0 15,-3 1 1-15,4 0-1 16,-1 0 0-16,-6 3-1 16,3 2 1-16,-5 2-1 15,-4 2 1-15,1 4-1 16,-2 0 0-16,-2 3 1 15,-2-2 0-15,5 1 0 16,0-1-1-16,1-4 1 16,5 1 0-16,8-2 0 15,-3 0 0-15,6 1 0 16,6-1-1-16,3-1 1 15,3 3-1-15,4 3 1 16,3-1-1-16,5 1 0 0,5-1 1 16,7-2-1-16,5 2 1 15,5-6 0-15,16 0-1 16,5-5-1-16,12 0-2 15,0-9-5-15,21 7-26 16,0-3 1-16,11 0-2 16,4-3 1-16</inkml:trace>
  <inkml:trace contextRef="#ctx0" brushRef="#br4" timeOffset="409639.43">13167 7776 53 0,'7'30'32'16,"0"4"-1"-16,-3 5 0 16,-4 9-27-16,2 8-2 15,-2 5 0-15,5 12 0 16,-5 7 2-16,5 14-1 15,-2 6 3-15,3 18-2 16,-5 3 1-16,2 19-1 16,-3 7 0-16,0 14-1 15,-3 6 1-15,2 14-1 16,-6 4-3-16,2 7 3 15,3 4-3-15,-1 0 2 16,4 0-2-16,10-5 1 0,0-4-3 16,7-1 2-16,2-4 0 15,2-4 1-15,2-2-1 16,0 6-2-16,-1 2 2 15,-4 5 0-15,-4 3 1 16,-5 6-1-16,-3 7-1 16,-4 6-1-16,-6 6 2 15,-1-1 0-15,-4-2-1 16,-2 3 0-16,3-8 0 15,2-8 0-15,1-13-2 16,4-16-2-16,6-10-6 16,-6-25-27-16,18-6 3 15,-5-26-4-15,10-11 1 16</inkml:trace>
  <inkml:trace contextRef="#ctx0" brushRef="#br4" timeOffset="410549.4821">13709 15541 45 0,'-15'-6'36'15,"15"6"2"-15,-14-4-2 16,14 4-28-16,0 0-4 15,0 0 2-15,0 0-3 16,0 0 2-16,-11-6-3 16,11 6-2-16,-7 24 0 15,0-2-1-15,-3 6 2 16,-2 6-3-16,-1 12 2 15,-3 5-1-15,0 1 1 16,1 1 0-16,0-3 0 16,5-4 0-16,6-8 0 15,7-7 0-15,5-10 0 16,11-9 0-16,5-7 0 15,9-5 0-15,3-3 1 16,3-2-1-16,6-1 0 0,0-1 0 16,6 0 0-16,3 2 0 15,9-6 0-15,13-2-1 16,13-4 1-16,12-1 0 15,12-5-1-15,14-4 1 16,16-2 0-16,10 3-1 16,11 3 2-16,8 2-2 15,4 7 1-15,7 5 0 16,5 5 0-16,3 10 0 15,3 6-1-15,2 2 1 16,3 4 1-16,5 4-1 16,5-2 0-16,4 1 1 15,5-1-1-15,10-4 0 16,6-1 1-16,10-1-1 0,7-2 1 15,6-6-1-15,6 3 1 16,3-5-1-16,4 3 0 16,1 0 1-16,-1-1-1 15,-4 0 0-15,1 2 0 16,-3 0-1-16,-7-3 1 15,5 0 0-15,-3-3 0 16,1 0 1-16,1-4-1 16,0 0 1-16,-4-4-1 15,3 4 1-15,-4-3 0 16,-13 7 0-16,-5-1-1 15,-11 2-1-15,-13 3-1 16,-12-3-1-16,-5 3-1 0,-14-8-1 16,-2 2 0-16,-6-12 1 15,0 2 0-15,-6-11 0 16,2 2 3-16,-7-11-7 15,-7 7-25-15,-10-2-1 16,-18 5-1-16,-16 3-1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10CSC1 </a:t>
            </a:r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08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45884778"/>
              </p:ext>
            </p:extLst>
          </p:nvPr>
        </p:nvGraphicFramePr>
        <p:xfrm>
          <a:off x="214283" y="762000"/>
          <a:ext cx="8750332" cy="48158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Continue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H’s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programme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on Voltage and Current in Series and Parallel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voltage and current work in series and in parallel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We started to look at voltage in a simple circuit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pick up next time from the right place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37374447"/>
              </p:ext>
            </p:extLst>
          </p:nvPr>
        </p:nvGraphicFramePr>
        <p:xfrm>
          <a:off x="533400" y="152400"/>
          <a:ext cx="8094663" cy="545646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already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DNA and genetics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10, 11, 12,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25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63760" y="311400"/>
              <a:ext cx="8811720" cy="54630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56560" y="297720"/>
                <a:ext cx="8821800" cy="5488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72880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2976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4652</TotalTime>
  <Words>93</Words>
  <Application>Microsoft Office PowerPoint</Application>
  <PresentationFormat>On-screen Show (4:3)</PresentationFormat>
  <Paragraphs>17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317</cp:revision>
  <dcterms:created xsi:type="dcterms:W3CDTF">2006-08-16T00:00:00Z</dcterms:created>
  <dcterms:modified xsi:type="dcterms:W3CDTF">2015-05-07T05:53:19Z</dcterms:modified>
</cp:coreProperties>
</file>