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53" r:id="rId4"/>
    <p:sldId id="437" r:id="rId5"/>
    <p:sldId id="435" r:id="rId6"/>
    <p:sldId id="438" r:id="rId7"/>
    <p:sldId id="425" r:id="rId8"/>
    <p:sldId id="439" r:id="rId9"/>
    <p:sldId id="426" r:id="rId10"/>
    <p:sldId id="440" r:id="rId11"/>
    <p:sldId id="427" r:id="rId12"/>
    <p:sldId id="441" r:id="rId13"/>
    <p:sldId id="428" r:id="rId14"/>
    <p:sldId id="442" r:id="rId15"/>
    <p:sldId id="429" r:id="rId16"/>
    <p:sldId id="443" r:id="rId17"/>
    <p:sldId id="430" r:id="rId18"/>
    <p:sldId id="444" r:id="rId19"/>
    <p:sldId id="431" r:id="rId20"/>
    <p:sldId id="445" r:id="rId21"/>
    <p:sldId id="432" r:id="rId22"/>
    <p:sldId id="446" r:id="rId23"/>
    <p:sldId id="433" r:id="rId24"/>
    <p:sldId id="447" r:id="rId25"/>
    <p:sldId id="434" r:id="rId26"/>
    <p:sldId id="448" r:id="rId27"/>
    <p:sldId id="396" r:id="rId28"/>
    <p:sldId id="449" r:id="rId29"/>
    <p:sldId id="397" r:id="rId30"/>
    <p:sldId id="450" r:id="rId31"/>
    <p:sldId id="398" r:id="rId32"/>
    <p:sldId id="451" r:id="rId33"/>
    <p:sldId id="399" r:id="rId34"/>
    <p:sldId id="452" r:id="rId35"/>
    <p:sldId id="400" r:id="rId36"/>
    <p:sldId id="453" r:id="rId37"/>
    <p:sldId id="401" r:id="rId38"/>
    <p:sldId id="454" r:id="rId39"/>
    <p:sldId id="402" r:id="rId40"/>
    <p:sldId id="455" r:id="rId41"/>
    <p:sldId id="403" r:id="rId42"/>
    <p:sldId id="456" r:id="rId43"/>
    <p:sldId id="404" r:id="rId44"/>
    <p:sldId id="457" r:id="rId45"/>
    <p:sldId id="405" r:id="rId46"/>
    <p:sldId id="458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2T01:30:28.23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23932 1208 58 0,'0'0'32'16,"0"0"-2"-16,-58-19 0 16,42 32-29-16,14 10-1 15,-5 7 0-15,8 11 0 16,-6 5 0-16,11 11 0 15,-8-1 0-15,-2 8 0 16,-1-2 0-16,-3 7 2 16,-3 0-1-16,1 10 1 15,0 3-1-15,0 9 2 16,3 8-2-16,-3 7 2 15,5 2-1-15,0 10 0 0,3 3 1 16,-4 1-1-16,3 7 1 16,-5 2-1-16,0 3 1 15,-5-4 1-15,1 2-2 16,-2-1 0-16,3 6 0 15,-3-1 0-15,2 1-2 16,2-2 1-16,1 1 0 16,3 0-2-16,0 3 1 15,-1 0-1-15,2-3 1 16,0 2 0-16,-1 0 0 15,-1 3 1-15,1-3 0 16,1 0 1-16,-1-2-1 16,1 2 2-16,4-3-2 15,0-2 0-15,5-2 1 0,1-1-1 16,4-1 1-16,-3-4-2 15,5 4 1-15,-1-4-2 16,-4 2 2-16,2 2-1 16,-6 4 0-16,-2 3-1 15,-4 3 1-15,-1-1 0 16,-2-1 0-16,-5-1 0 15,5 0-1-15,-4-4 1 16,5-4 0-16,0-7 0 16,4-7-1-16,3 1 1 15,0-9-3-15,4 2 0 16,-3-9-1-16,5 7 0 15,-8-8-3-15,4 9 2 0,-9-13-10 16,11 14 1-16,-14-16-3 16,9 2-15-16,-2-11 0 15,3-16 1-15,3-18 1 16</inkml:trace>
  <inkml:trace contextRef="#ctx0" brushRef="#br0" timeOffset="2285.1307">2165 1957 102 0,'22'3'39'0,"8"-7"2"16,17-3-4-16,17-5-41 16,7-10 1-16,18 0-4 15,6-13-5-15,18 6-19 16,-9-1-6-16,7 6-1 0,-16-2-1 15</inkml:trace>
  <inkml:trace contextRef="#ctx0" brushRef="#br0" timeOffset="2519.1441">3422 1670 63 0,'18'3'36'16,"-18"-3"-2"-16,8 30-1 16,-12-2-24-16,7 10-4 15,-9 5 1-15,5 8-4 16,-3 12 1-16,2 12-3 15,-1 8 2-15,3 18-2 16,-1 17 1-16,-2 24 0 16,2 24-1-16,-2 25 0 0,-2 9-1 15,-2-2-4-15,13 0-29 16,-8-26 0-16,13-22-2 15,1-39-2-15</inkml:trace>
  <inkml:trace contextRef="#ctx0" brushRef="#br0" timeOffset="3036.1737">3654 4006 45 0,'0'0'29'0,"-18"-11"1"16,13-1-1-16,3 0-24 16,2-4-4-16,5 5 0 15,4-2 0-15,7 4 0 16,1-2 1-16,11 7 1 15,5-5 2-15,10 6-1 16,4-7 1-16,19 5 0 16,2-6 2-16,17 4-2 0,9-8-1 15,15-2-2-15,15-5 0 16,12 0-1-16,15-5 1 15,12 1-2-15,17-3 1 16,10 1-1-16,7-3 0 16,9 6 2-16,4-1-2 15,-2 3 2-15,-5 5-2 16,-10 1 1-16,-10 5-3 15,-15 2 2-15,-14 7-3 16,-22-2-5-16,-9 14-11 16,-23-12-17-16,-11 8 3 15,-17-10-2-15,-12 4 2 16</inkml:trace>
  <inkml:trace contextRef="#ctx0" brushRef="#br0" timeOffset="3308.1892">7549 3458 85 0,'0'0'33'0,"0"0"1"16,-12 7 0-16,12-7-32 15,0 0 0-15,0 0 0 16,0 0 1-16,0 0 1 15,0 0-1-15,0 0 0 16,0 0 0-16,0 0-1 16,0 0-1-16,0 0-1 15,0 0-3-15,0 0-4 16,-3 12-11-16,3-12-19 0,0 0 1 15,-15 9-2-15,15-9 3 16</inkml:trace>
  <inkml:trace contextRef="#ctx0" brushRef="#br0" timeOffset="4188.2396">7269 3568 82 0,'0'0'37'0,"17"-11"-1"16,-17 11-1-16,17-9-32 15,-17 9-3-15,24-1 0 16,-7 1 1-16,3 4-1 16,4 1 0-16,4 2 0 15,5 1 1-15,8 2-2 16,6-2 2-16,7 0 0 15,7-1-1-15,9 1 1 16,8-4 0-16,10 0 0 16,4-3 0-16,10 1-1 15,8-4 1-15,9 2 0 16,6-6-1-16,11 0 1 15,6-1-1-15,15-2 0 0,7-2 0 16,11 1 1-16,8-1-2 16,7 1 1-16,9-3 0 15,12 1 0-15,4 1 0 16,3-1 1-16,7 0-1 15,5-2 1-15,-2-1 0 16,5 2 0-16,1 0 0 16,-2 4 0-16,-2-1 0 15,3 4 0-15,0 3 0 16,-2 3 0-16,3 1-1 15,-3 2 0-15,-2 2 0 16,-1-2 0-16,3 0 1 16,-8-5-1-16,0 0 0 0,0-5 0 15,-1-4 1-15,1-2-1 16,3-3 1-16,-2-1-1 15,2-3 0-15,-2 3 0 16,2-2 0-16,-3 4 0 16,-7 2-1-16,0 3 1 15,-10 3-1-15,-6 3 0 16,-10 0 1-16,-6 4 0 15,-12 1-1-15,-8-1 0 16,-11 5 0-16,-10-3 0 16,-9 5 0-16,-10-1 0 15,-1 2-1-15,-5-1 0 16,-4 1 1-16,-3-1 0 15,-4-3 0-15,-1-1 1 16,-3-3 0-16,-3-3 0 0,-11-1 0 16,-5 0 0-16,-11-1 0 15,-9-1-1-15,-9 5-1 16,-17-3-3-16,-6 15-4 15,-32-11-21-15,18 13-5 16,-18-13-3-16,0 27 3 16</inkml:trace>
  <inkml:trace contextRef="#ctx0" brushRef="#br0" timeOffset="4472.2558">19929 3291 91 0,'-4'-20'38'16,"0"9"0"-16,-15-11 1 0,11-4-36 15,-7-11-1-15,2-8-1 16,5-13 0-16,1-11-1 16,5-13 0-16,2-13-1 15,2-10 1-15,1-6-2 16,0-2 2-16,-2-6-2 15,-5 5 2-15,-2 3 1 16,-8 7-2-16,-6 10 2 16,-4 11-4-16,-7 11 1 15,0 12-5-15,-9 1-17 16,8 20-15-16,-6 6 1 15,8 14-1-15,-6 4 1 16</inkml:trace>
  <inkml:trace contextRef="#ctx0" brushRef="#br0" timeOffset="4823.2759">19556 1672 81 0,'22'6'40'0,"-2"-5"-3"15,10 5 3-15,7-7-37 16,10-2-1-16,16-4 1 16,17 0-1-16,18-4 0 15,22-3 0-15,12 0-1 16,12-2 0-16,15 1 0 15,10 2-1-15,6 8 1 0,5 1-1 16,3 2 0-16,3 3 1 16,3 0 0-16,3 2 1 15,5-5-1-15,3-3 0 16,6-5 1-16,2-6-1 15,0-3-1-15,-9-7-4 16,-1 2-22-16,-29-2-14 16,-20 12 0-16,-37 8-1 15,-31 15 0-15</inkml:trace>
  <inkml:trace contextRef="#ctx0" brushRef="#br0" timeOffset="5925.3389">23783 8349 59 0,'-11'-1'35'0,"-8"-3"0"16,-4 2-1-16,-11-5-20 15,-2 5-10-15,-13-9-2 16,-6 7-1-16,-12-4 0 15,-12 1 0-15,-6 0 0 16,-15 2-1-16,-12-1 1 16,-10 2 1-16,-12-2 0 0,-7-1-1 15,-8-2 1-15,-11 0-1 16,-12-3 0-16,-4 1 0 15,-11-2-1-15,-8-1-1 16,-9 1 0-16,-10 2 0 16,-14 0 1-16,-5 2-1 15,-9 3 2-15,-9 2-1 16,-6 0 2-16,-3 4 1 15,-5 2-1-15,-1 1 1 16,0-1 0-16,4 3 0 16,-5 0-1-16,2 0 0 15,-5 0-1-15,5 1 0 16,-7 1-1-16,-2 1 0 0,-1 1 0 15,-5 1-1 1,-1 2 0-16,-5 0 0 0,0 1 1 16,-4 1-1-16,3-2 1 15,-1 0 0-15,6-3 0 16,4 1 0-16,7-8 0 15,7 0 0-15,8-5 0 16,12-4 0-16,8-5 0 16,8 0 0-16,9-2 0 15,5 0 0-15,0-1 0 16,7 0 0-16,4 1 0 15,8-1 0-15,5 4-1 16,7-8-3-16,19 9-16 16,4-20-18-16,27 3 1 0,6-6-2 15,23 4 0 1</inkml:trace>
  <inkml:trace contextRef="#ctx0" brushRef="#br0" timeOffset="6184.3537">10465 7984 92 0,'23'34'38'0,"1"5"0"16,-10 1 0-16,1 11-37 16,-6 7-2-16,5 12 1 15,1 10 0-15,0 18 0 16,-4 11 1-16,-3 17 0 15,-2 9 0-15,-3 4-1 16,-3 1 2-16,0-7-2 0,-2-10 0 16,2-14-2-16,3-7-5 15,-5-29-10-15,11-1-21 16,-4-18 1-16,4-9-3 15,1-15 3-15</inkml:trace>
  <inkml:trace contextRef="#ctx0" brushRef="#br0" timeOffset="6929.3963">10750 9730 75 0,'-12'-24'38'16,"-4"8"-2"-16,-10-1 2 16,-5 12-30-16,-13-2-4 15,-6 5-1-15,-11 2-1 16,-9 7 0-16,-19 1-1 0,-17 3 0 15,-17 7-1-15,-16 1 1 16,-21 4 0-16,-16 4 1 16,-15 0-1-16,-18 5 1 15,-13-2-1-15,-8 1 1 16,-15-5-1-16,-5 0 0 15,-6-4 0-15,-5-3-1 16,-8-3 1-16,-4 2-1 16,-5-7 0-16,-6 1 0 15,-2-4 0-15,-5 0 1 16,-3-1-1-16,2-4 1 15,1-1-1-15,9-3 1 16,5-1-1-16,7-3 1 16,16 1-1-16,10-4 0 0,12 0 0 15,13 0 0-15,9-1 1 16,13 1-1-16,17 0 0 15,14-1 0-15,16-1 0 16,17-1 0-16,18-1-1 16,16 0 0-16,17-2 0 15,19 0 0-15,16 5-1 16,9 0 1-16,14 1-1 15,9 3 1-15,15 5 0 16,-9-11 1-16,10 0 0 16,5-9 0-16,2-13 1 15,0-14 0-15,5-22 0 16,0-21 0-16,4-23 0 15,3-22-1-15,0-20 0 16,4-22 0-16,-2-13-1 0,0-19 1 16,-1-19-1-16,-3-18 1 15,-4-17 0-15,0-22 0 16,0-22 1-16,-6-17 0 15,3-17-1-15,-3-9-1 16,0-4 0-16,-1-9 1 16,-4-2 0-16,2 3 0 15,-4 2 0-15,4 14 0 16,-3 13 1-16,4 13-1 15,1 18 1-15,2 27-4 16,4 38-4-16,-11 23-27 16,12 41-6-16,-8 22 0 15,1 33-2-15</inkml:trace>
  <inkml:trace contextRef="#ctx0" brushRef="#br0" timeOffset="7748.4432">4285 3953 65 0,'5'40'35'0,"-6"39"-2"0,5 48 1 16,-9 42-28-16,5 54-2 15,-10 55 4-15,2 54-2 16,-13 37 3-16,0 31-4 15,-14 13 0-15,0 1 0 16,-3-7-4-16,5-20 1 16,14-29-5-16,7-37 0 15,19-33-5-15,6-53-6 16,26-36-24-16,3-52 1 15,17-57-1-15,0-64 1 16</inkml:trace>
  <inkml:trace contextRef="#ctx0" brushRef="#br0" timeOffset="8029.4593">6118 3688 90 0,'25'77'36'15,"-16"87"-2"-15,-22 119 1 16,-17 25-36-16,3 74 2 16,-4 55 0-16,5 95 0 15,2-15 0-15,13 20 3 16,7 40-2-16,10-107 1 15,11 5-1-15,9-65-4 16,4-81-15-16,21-125-20 0,2-55 0 16,15-103-2-16,3-143 1 15</inkml:trace>
  <inkml:trace contextRef="#ctx0" brushRef="#br0" timeOffset="8266.4728">8355 3941 86 0,'86'12'37'0,"-17"93"-1"16,-28 86 1-16,-19 70-38 15,-10 70 2-15,-9 48-2 16,-5 50 2-16,-2 31 1 0,1 14 0 15,5-2 0-15,2-36-1 16,7-41 0-16,10-53-9 16,1-69-26-16,24-76-3 15,4-87-1-15,17-87-1 16</inkml:trace>
  <inkml:trace contextRef="#ctx0" brushRef="#br0" timeOffset="8498.4861">10512 3873 79 0,'16'92'38'0,"-28"145"-1"15,-9 55-1-15,-27 86-31 0,8 61-1 16,-1 92-1-16,3-2-1 15,2 11 1-15,7-19-2 16,5-84-2-16,-4-23-21 16,18-63-16-16,-1-73-2 15,10-115 0-15,2-45 1 16</inkml:trace>
  <inkml:trace contextRef="#ctx0" brushRef="#br0" timeOffset="9484.5425">17540 3478 91 0,'50'118'39'16,"-34"84"1"-16,-17 83-4 16,-34 57-34-16,-7 24-3 15,-5 28 2-15,1-4 0 0,8-12-3 16,8-31 1-16,19-41-7 15,2-53-26-15,32-39-3 16,8-41 1-16,17-33-4 16</inkml:trace>
  <inkml:trace contextRef="#ctx0" brushRef="#br0" timeOffset="9732.5567">19778 3654 97 0,'69'90'39'16,"-55"95"2"-16,-33 85-3 16,-35 57-37-16,-11 44-2 15,-6 39 0-15,-2 11 3 16,8-3-2-16,11-22-1 15,24-46-2-15,18-58-5 16,46-54-29-16,14-62 0 16,35-76-1-16,21-73-1 15</inkml:trace>
  <inkml:trace contextRef="#ctx0" brushRef="#br0" timeOffset="9955.5694">21790 3718 97 0,'0'132'39'16,"-8"76"-1"-16,-25 79 2 16,-5 58-38-16,-8 43 0 15,-2 33 0-15,-3 13-1 16,2-15 0-16,12-67 0 15,6-23-2-15,20-44-29 16,0-52-9-16,11-44-2 16,-5-48-1-16</inkml:trace>
  <inkml:trace contextRef="#ctx0" brushRef="#br0" timeOffset="10817.6187">2663 5168 55 0,'130'-3'34'0,"17"9"-2"15,14 2 1-15,23 1-26 16,24 0-5-16,33 2 0 0,34-8-1 15,39-6 0-15,37-11 0 16,44-7 2-16,45-10-2 16,63-4 1-16,46-11-1 15,54 1 1-15,36-7 0 16,38 4 1-16,29-2-2 15,26 10 1-15,10 4 0 16,0 10 1-16,0 3 0 16,1 8-1-16,1 2 1 15,0 0-2-15,47 2 1 16,-41-8-3-16,-5-2-2 15,-1-13-6-15,-2 7-28 16,-81-10 0-16,-49 11-2 16,-75-5 2-16</inkml:trace>
  <inkml:trace contextRef="#ctx0" brushRef="#br0" timeOffset="11376.6507">6028 6070 55 0,'475'8'36'0,"32"-8"1"16,42 0 0-16,35-18-14 15,45 7-18-15,40-13 0 16,32 2-1-16,39-7-3 0,67 1 3 15,11 0-3-15,10 3 2 16,45 2-4-16,-28 3 4 16,-2-1-4-16,3 0 3 15,-58 2-1-15,-19 3-2 16,-18 0 1-16,-39 1-3 15,-94 5 2-15,-37 2-3 16,-83 15-6-16,-101-5-28 16,-103 10 2-16,-109-6 0 15,-112 3-3-15</inkml:trace>
  <inkml:trace contextRef="#ctx0" brushRef="#br0" timeOffset="11946.6833">2845 7094 75 0,'-39'16'29'15,"46"7"-1"-15,29-1 0 16,44 8-33-16,27-3 3 16,43 0 4-16,43 2 3 15,34-16 3-15,52 2 1 16,66-15-1-16,13 3-1 15,34-13-2-15,71 3-1 16,0-3-1-16,34 5 0 16,26 2-1-16,29 2 0 15,4 1 1-15,71 2-1 16,26-4 1-16,-3 0-1 15,96-2-1-15,-10-8 1 16,31-5-1-16,22-5 0 16,48-2-1-16,0-4 1 15,0 2 0-15,-1-2-1 0,1-6 2 16,0 3-1-16,-19-3 0 15,-27 3 0-15,-45 3 0 16,-4-2-1-16,-77 3-1 16,-44 3-2-16,-94 18-10 15,-39-5-25-15,-59 11-3 16,-71-2 0-16,-89 5-1 15</inkml:trace>
  <inkml:trace contextRef="#ctx0" brushRef="#br1" timeOffset="53882.0819">2184 1782 78 0,'14'-26'35'0,"0"1"0"15,0 3 1-15,-3-5-35 16,4 9-2-16,2 0 1 15,2 4 0-15,-4 4 1 16,1 7-1-16,0 10 1 16,-2 8-1-16,-1 13 0 15,-2 11-1-15,-3 14 2 16,-3 11-2-16,-2 16 2 15,-3 10-3-15,-1 15 2 0,0 15-1 16,-1 10 2-16,0 13 0 16,-1 15-1-16,1 12 1 15,-3 12-1-15,1 12 1 16,-6 7 0-16,-1 6 1 15,-2 5-2-15,-2 4 1 16,-2-3-1-16,2 0 1 16,-3-3 1-16,4 2 0 15,-2-5 0-15,7 4-1 16,-4-1 2-16,4 2-1 15,2 2 1-15,1 3 0 16,-1 0-2-16,7-3 1 16,-1 1-1-16,-1-2 0 15,4-8-2-15,-1-4 1 16,-1-8-1-16,1-8 0 0,3-3 0 15,-3-3 0-15,0-6 0 16,2-4 1-16,1-6 0 16,2 3 0-16,2 0 0 15,2-2 0-15,2 1 0 16,2 1 0-16,0-3 0 15,1-1-1-15,0 0 0 16,1-4 0-16,-1-3 0 16,1-2 1-16,-2-6-2 15,-1-5 0-15,-1-4 0 16,0 2 1-16,-1-3 0 15,1-5 1-15,2-10-1 16,3-1 0-16,2-10 2 16,9-8-2-16,1-8 2 0,6-11-2 15,9-12 1-15,3-10-2 16,9-10 2-16,2-12-2 15,3-10 1-15,4-11 1 16,2-16-1-16,4-18 1 16,3-15 0-16,-3-19-1 15,2-17 1-15,-1-18 0 16,-2-20 0-16,0-20 1 15,0-10-1-15,-4-13 3 16,0-11-2-16,-3-9 2 16,-5-6-1-16,-4-6-1 15,-7-2 1-15,-3-3 0 16,-10-3 0-16,-5-2-3 15,-8-3 3-15,-1 2-2 0,-6-3-1 16,-1 2 2-16,-3-4-2 16,3 3 1-16,1-2 0 15,2 0 0-15,0 3 0 16,1-3 1-16,2-1 1 15,0 2-1-15,-6 4 1 16,-1-2 0-16,0 0-1 16,-9-2-2-16,-1-2 2 15,-2 0-1-15,-1-1-1 16,-5-3-1-16,3-1 0 15,-4 4 1-15,4 1-1 16,-3 0 2-16,2 5-2 16,0 1 0-16,0 2 2 0,0 2 1 15,-1 1-1-15,-3 3 0 16,-1-2 0-16,-3 4 2 15,-7 3-2-15,0 3 2 16,-6 1-2-16,-1 5 0 16,-2-1 0-16,-3 2-1 15,-1 8 2-15,-1-1-2 16,1 5 2-16,4 1 0 15,-6 10-1-15,2 7 3 16,-6 13-2-16,-1 8 2 16,-10 14-2-16,-12 20 2 15,-17 23-3-15,-15 27 1 16,-17 27-2-16,-13 20 0 15,-7 20-10-15,-4-1-25 0,19-3-4 16,22-12 1-16,36-22-2 16</inkml:trace>
  <inkml:trace contextRef="#ctx0" brushRef="#br1" timeOffset="55118.1526">5095 1929 71 0,'-2'14'37'0,"1"-4"0"15,9 7-1-15,-3-6-18 16,-1 20-18-16,3 10-1 16,-5 14-1-16,-4 19 1 15,-3 16-1-15,-7 17 0 16,-9 19 3-16,-4 14-2 0,-7 16 2 15,-5 15 0-15,3 12 2 16,-7 10-1-16,6 11 1 16,-2 7-1-16,6 8-1 15,4 3 0-15,5 1-1 16,5-2 2-16,5 5-2 15,0-2 3-15,5-3-3 16,0 2 3-16,1-7-1 16,1-1 1-16,1 2-1 15,0-2 0-15,2-6-1 16,-1-2-2-16,2-2 3 15,1-3-3-15,-1-1 1 16,1-4-2-16,-1-1 0 16,-1 1 1-16,1 0 2 0,-3-3-1 15,-1 1-1-15,1-1 1 16,-1 2 0-16,1 1 1 15,2-2 0-15,4-4 0 16,-1-1-1-16,7 3-2 16,2-6 3-16,5-5-2 15,3-3 1-15,5-9-3 16,2-7 1-16,3-6 0 15,5-9 0-15,4-14 1 16,2-15 1-16,5-15-1 16,2-15 1-16,11-23 0 15,4-21 0-15,7-24 0 16,7-25-1-16,6-32 1 15,5-30-2-15,4-27 1 0,4-27 0 16,-7-29 2-16,0-26-1 16,-6-22 2-16,-9-23-1 15,-10-22 1-15,-10-11-2 16,-12-16 2-16,-11-10-1 15,-11-5-1-15,-7 2-2 16,-8-2 2-16,-3 3 0 16,-5 2 0-16,2 8 2 15,1-3-2-15,-2 1 1 16,7-4 1-16,-1-4-1 15,4-6-1-15,2-2-1 16,-1 1-1-16,2-1 1 16,-1 2 0-16,0 3 0 15,-4 4 0-15,-2 6 1 16,-2 10 1-16,-3 12 2 0,-4 5-1 15,-3 14 0-15,-4 13 1 16,-3 11-2-16,-3 11 1 16,-1 14-1-16,-1 7 0 15,3 10 0-15,1 5 0 16,3 13 1-16,1 13-1 15,1 14 1-15,-7 22-1 16,-2 14 1-16,-8 26-1 16,-13 24-1-16,-14 26-1 15,-10 18-1-15,-7 20-6 16,-11-4-16-16,20 20-17 15,4 1 1-15,24 4-3 16,19-6 2-16</inkml:trace>
  <inkml:trace contextRef="#ctx0" brushRef="#br1" timeOffset="56222.2157">7264 1964 62 0,'-12'39'32'0,"-1"14"1"0,0 14-4 15,-5 15-17-15,0 16-10 16,1 17-2-16,0 12 2 15,0 13 0-15,2 19 3 16,-6 9-1-16,5 20 1 16,-9 6 0-16,9 16 1 15,-9 9-3-15,0 17 0 16,-5 9 0-16,-4 11-3 15,-3 9 1-15,-4 3-1 16,-1 9 2-16,-4 1-2 16,1 5 2-16,1-4 0 15,2-3 0-15,6-5 0 16,4-8-1-16,9-2 0 15,4-11-2-15,11-2 2 16,7-9-2-16,6 3 1 0,9-3-1 16,3 1 0-16,7 2 2 15,4 0 0-15,1 2-1 16,2-5 1-16,3 0-2 15,-1-12 2-15,2-14-2 16,1-13 0-16,1-20-1 16,1-20 1-16,4-23 0 15,1-23-1-15,4-28 2 16,1-24-2-16,5-29 1 15,6-28 1-15,4-30 0 16,0-32-1-16,7-31 2 16,4-35 0-16,0-36 0 15,4-32 1-15,0-39-1 16,-5-29-1-16,-3-31 1 0,-6-21 0 15,-8-17 0-15,-7-14-1 16,-6-11 1-16,-8-3-1 16,-3 4 2-16,-2 4-1 15,-1 3 2-15,0 1-2 16,5-3 0-16,1 3-1 15,5 1-2-15,4 3 2 16,1-2-1-16,0 3 0 16,-3 11 0-16,-7 12 1 15,-6 16 0-15,-14 20 1 16,-14 23 1-16,-10 25-2 15,-16 25 1-15,-10 24 0 16,-11 22 0-16,-8 20 0 16,-5 21 0-16,-5 20-1 0,-7 19 0 15,-5 20-1-15,-4 23-1 16,-11 17-4-16,1 38-16 15,-18 7-17-15,6 25 0 16,-7 3-2-16,14 7 1 16</inkml:trace>
  <inkml:trace contextRef="#ctx0" brushRef="#br1" timeOffset="68627.9253">2915 13213 70 0,'-19'-31'41'0,"-2"3"-2"15,-19-5 0-15,-7 13-35 16,-12 5-1-16,-6 15 0 15,-8 14-1-15,-5 17 0 0,1 18 0 16,3 15-1-16,9 4 0 16,13 5 0-16,15-5 0 15,19-6 0-15,24-16-1 16,19-19 1-16,22-22 0 15,17-17-1-15,12-22 1 16,7-17 0-16,4-14 0 16,-2-13 0-16,-9-8 0 15,-11-1 0-15,-12 6 0 16,-13 10-1-16,-11 18 1 15,-15 20-2-15,-14 33 1 16,9 36 0-16,-18 36-1 16,-5 40 1-16,-6 38-1 15,-3 28 2-15,-6 20-1 0,0 12 0 16,1-5-2-16,0-10 3 15,4-21-2-15,0-25 1 16,-2-34 0-16,-2-28-2 16,-9-30 1-16,-8-28-1 15,-12-25 0-15,-7-26 0 16,-7-21-2-16,-8-27-1 15,6-12-6-15,-3-26-25 16,26 4-2-16,7-13 0 16,29 10 2-16</inkml:trace>
  <inkml:trace contextRef="#ctx0" brushRef="#br1" timeOffset="69663.9846">3467 13099 85 0,'2'13'40'0,"-17"4"-1"16,-1 15 0-16,-14 6-37 15,4 7 0-15,-2 8 0 16,1 7-1-16,1 0 1 15,3 4-1-15,2-5 1 16,8-3 0-16,2-15-1 16,4-7 1-16,2-16-1 15,5-18 0-15,11-16-1 16,-2-20 0-16,6-17 0 15,-1-14 1-15,6-14-1 0,0-10 1 16,2 0-1-16,2 6 0 16,-4 13 1-16,0 11-1 15,0 16 1-15,4 17-2 16,3 14 1-16,5 13 0 15,8 5 0-15,5 8 0 16,9-3 0-16,9 1 0 16,7-6 0-16,3-4 0 15,-1-3 1-15,-6-5-1 16,-9 0 0-16,-9-4 0 15,-15 1 0-15,-16 2 0 16,-17 9 0-16,-13 6 1 16,-16 13-1-16,-13 13 1 15,-4 7 0-15,-3 10-1 0,3 9 0 16,4 2 1-16,8 1-1 15,17-3 0-15,12-10 0 16,20-9 0-16,12-12-1 16,16-14 0-16,8-16 1 15,7-14-1-15,2-16 1 16,-3-12 0-16,-5-10 0 15,-9-9-1-15,-13-3 1 16,-14 0 0-16,-11 7 1 16,-10 7 0-16,-10 13-1 15,-7 12 0-15,-6 11 0 16,4 14 0-16,4 10 1 15,6 9 0-15,11 5-1 16,12 3 1-16,14-2 0 16,13-2-1-16,13-6 1 0,11-5-1 15,4-7 0-15,8-5 1 16,-5-5-1-16,-4-4 0 15,-10 0 0-15,-8 0 1 16,-12 2-1-16,-15 3 0 16,-18 7 1-16,-8 19-1 15,-16 9 1-15,-7 10-1 16,-2 8 0-16,-1 9 0 15,3 4 0-15,6 0 0 16,15-7-1-16,16-10 1 16,16-17-1-16,21-17 1 15,12-18 1-15,11-17 0 0,6-16 0 16,3-10 0-16,-4-11 0 15,-6-3 0-15,-12 3 0 16,-10 9 0-16,-17 12-1 16,-9 12 1-16,-17 31-1 15,0 0 0-15,-28 29 0 16,4 12-1-16,-2 6-1 15,3 6 0-15,5-1-2 16,8-3-1-16,17-4-11 16,3-31-18-16,29-1-7 15,6-27 0-15,21-4 0 16</inkml:trace>
  <inkml:trace contextRef="#ctx0" brushRef="#br1" timeOffset="70222.0165">5643 12856 68 0,'-12'21'41'16,"-20"5"0"-16,6 23 1 15,-11-3-15-15,5 22-23 16,3 5-3-16,7 2 1 16,5-2-2-16,7-4 1 15,4-8-2-15,5-12 1 16,3-10 1-16,4-18-1 15,-6-21 0-15,18-1 0 16,-6-19 1-16,3-19-1 16,1-11 1-16,-1-16 0 15,10-19-1-15,-2-8 0 16,6 0 1-16,1 4-1 15,1 7 1-15,2 11-1 0,4 12 0 16,1 20 0-16,2 19 0 16,1 20 1-16,1 13-1 15,0 9 0-15,4 8 0 16,-5 8 1-16,-5 5-1 15,-9 5 0-15,-11 6 0 16,-14 3 1-16,-17 3-2 16,-15 3 2-16,-13 4-2 15,-13 1 1-15,-3-7-1 16,0-3 0-16,4-10 1 15,6-6-1-15,13-12 1 16,9-8-1-16,8-9 1 16,19-13 1-16,-11 20-1 15,6 4 1-15,-5 12-1 0,-4 14 1 16,-12 20-2-16,-9 14 0 15,-6 12 0-15,-5 5-1 16,2 2-3-16,7-14-1 16,25-4-13-16,-2-39-19 15,42-15-3-15,10-36-1 16,34-16 0-16</inkml:trace>
  <inkml:trace contextRef="#ctx0" brushRef="#br1" timeOffset="70614.0389">6633 12647 61 0,'-25'19'41'0,"-16"3"0"16,-5 18 1-16,-17-7-16 16,-2 16-20-16,2-1-1 15,8 1-1-15,15-6-1 16,17-4 0-16,22-6-1 15,18-5 0-15,22-7-1 16,17-3 0-16,10 0 0 16,6 1 1-16,-3 5-2 15,-9 9 2-15,-12 5-2 0,-16 5 1 16,-22 7-1-16,-20 4 0 15,-20 4-2-15,-11-5-3 16,-2 5-11-16,-23-26-15 16,14 6-13-16,-12-15 0 15,12-3-2-15,-1-13 0 16</inkml:trace>
  <inkml:trace contextRef="#ctx0" brushRef="#br2" timeOffset="81196.6442">862 7075 29 0,'0'20'27'0,"0"-20"2"15,8 23-1-15,1-5-11 16,12-10-12-16,16 2 1 16,9-8-2-16,17 3 1 15,12-7-1-15,17-2-1 16,11-1 0-16,19-2 0 15,7 0-1-15,7 1-1 16,5 2 0-16,12 2 0 16,7 2 1-16,9 1-1 15,5 2 0-15,10-1 0 16,8-1 0-16,12-1 0 15,9-2 0-15,9 1 0 16,4-3 0-16,9 2-1 0,3-2 1 16,-1 2-1-16,4 1 1 15,4 0-1-15,-2 0 1 16,5-1-1-16,3 0 0 15,2 1 1-15,8-5-1 16,8 0 0-16,2-3 1 16,10 2 0-16,3-1 0 15,4 1 0-15,1 0 1 16,0 4-1-16,-3 2 0 15,-1 4 1-15,-2 3-1 16,0 3 0-16,0 3 0 16,5 2-1-16,5-4 1 15,8 0 0-15,5-2-1 16,8-3 1-16,0-4 0 0,5-2 0 15,1-2 0-15,2-1-1 16,-3 1 0-16,-7-2 1 16,-7 3-1-16,-1 1 0 15,-10 1-1-15,-3 1 1 16,-8 1 0-16,-2 0 0 15,-4 0 0-15,2 0 0 16,-2-1 0-16,2-1 1 16,1 0-1-16,4-1 0 15,-6 1 0-15,2-4 1 16,-3 2-1-16,-4-1 0 15,-1-1 0-15,-4-2 1 16,1 1-1-16,-5-3 0 16,1-2 0-16,-2 1 0 15,-4-2 1-15,-2-3-1 0,-2-1 1 16,-9-1-1-16,-6-4 1 15,-5-3-1-15,-11-1 1 16,-9-4 0-16,-6-4-1 16,-10-3 1-16,-6-3 0 15,-4-2-1-15,-2 1 0 16,-1-2 0-16,2-1 0 15,-1-1-1-15,0 4 1 16,0-2 0-16,-8 7-1 16,-6-3 0-16,-17 4 1 15,-15-1 0-15,-19 3-1 16,-20-3 1-16,-18-3 0 15,-22-2-1-15,-18-3 1 16,-16-5-1-16,-14-2 1 0,-14 0 0 16,-14-1-1-16,-15 1 1 15,-17 4-1-15,-17-2 1 16,-19 4-2-16,-19 6 1 15,-22 1 0-15,-17 3 0 16,-20-1 1-16,-15 4-1 16,-12-4 1-16,-12 7-1 15,-12-5 2-15,-6 2-1 16,-2 2 1-16,-6-2-1 15,-4 2 1-15,-3 5-1 16,-5 2 0-16,-3 4 0 16,-2 5 0-16,-12 3-1 15,-9 4 1-15,-3 3 0 0,-12 4-1 16,-1 4 1-16,-2 0 0 15,0 2 0-15,-1-1 0 16,2 6 0-16,-1-4 0 16,-3 4 0-16,0-3 0 15,-5 0 1-15,-7 1-1 16,-8 0 0-16,-6 1 0 15,1-4 1-15,-4 2-2 16,-4-4 2-16,3 1-1 16,-4 0 0-16,4 1-1 15,-1-1 1-15,7 2 0 16,1 1 0-16,1 3 0 15,7 2-1-15,2 0 1 16,2 1-1-16,1 2 1 0,0 0 0 16,-4-3-1-16,-4 2 1 15,-4-2 0-15,-6 0 1 16,0-3-1-16,-5-1 0 16,4 1 1-16,3-1 0 15,2 0 0-15,9 3 0 16,4-5-1-16,8 5 0 15,7-4 0-15,7 2 3 16,4-6-3-16,9 4 0 16,4-6-1-16,2 0 2 15,9-3-1-15,6-3 0 16,5-2 0-16,3 1-1 15,9-2 1-15,9-3 1 16,4 2-1-16,9-5 1 0,7 0-1 16,8 1 1-16,7-3 0 15,6 4 0-15,4 2-1 16,4 1 1-16,4 6-1 15,3 5 1-15,1 2-1 16,3 7 0-16,5 1 0 16,2 8 1-16,7 2 1 15,3 2-1-15,4 2 1 16,5 2-1-16,9 2 0 15,5 2 0-15,3 5 1 16,1 3-2-16,2 3-1 16,-1 3 1-16,3 4-1 15,2 2 1-15,4-1-1 16,9 5 2-16,5-2-1 15,19 7 1-15,14 4-1 0,21 8 1 16,18 7 0-16,13 6 0 16,20 1-2-16,18-6-5 15,42-5-29-15,19-30-3 16,47-31-1-16,37-41-1 15</inkml:trace>
  <inkml:trace contextRef="#ctx0" brushRef="#br2" timeOffset="83693.787">586 4136 69 0,'16'-4'30'16,"-2"-1"-3"-16,13 5-3 15,2-6-20-15,13 4-1 16,9-5 0-16,17 1-2 15,13-3-1-15,12 0 1 16,15-3 0-16,15-3 0 0,16-2 1 16,17-1 0-16,16-4 2 15,19 1-2-15,9-6 0 16,16 7 0-16,12-5 0 15,11 6 0-15,4-1-1 16,12 5-1-16,1 1 1 16,6 4-1-16,4 2 0 15,5-1 0-15,8 1 0 16,9 0 1-16,5-3 0 15,10 1 0-15,9-5 2 16,10-2-1-16,4-2 1 16,7 0-1-16,-4-3 0 15,0 0 0-15,0 0-2 0,-4 2 2 16,-3-2-3-16,0 2 2 15,5-5-2-15,6 1 0 16,10-2 1-16,6-2 1 16,9-4-1-16,3-4 0 15,3-1 1-15,0-1 0 16,-5 3 0-16,-4 1 0 15,-9 4 1-15,-5 8-1 16,-15 2 0-16,-8 6 0 16,-10 5-1-16,-7 3 1 15,-8-2-1-15,-3 4 0 16,-4-3 0-16,4-1 0 15,1 0 0-15,11-3 0 16,1 3-1-16,5-1 1 16,2 3-1-16,0 4 0 0,-4 2 1 15,-3 5 0-15,-5 1 0 16,-10 6 0-16,-7 3 0 15,-7 3 0-15,-7 2 0 16,-8 2 1-16,-6 0-1 16,-4-3 1-16,-8 1-1 15,-1 0 0-15,-8-2 0 16,-2-2 0-16,-7-1 1 15,-3 0-1-15,-4 0 0 16,-5 1 0-16,-7 0 0 16,-9-1 1-16,-6 3 0 15,-8-2-1-15,-10-1 1 16,-11 1-1-16,-8-1 0 15,-11 0-1-15,-5 1 2 0,-8 1-2 16,-5-2 2-16,-8 3-1 16,1-3 0-16,-11 1 0 15,-6-1 0-15,-9 1 0 16,-11-2 0-16,-14 0 0 15,-16 1-1-15,-14 2 1 16,-15 3-1-16,-15 5 1 16,-11 3-1-16,-9 5 1 15,-6 5 0-15,-5 4 0 16,-1 4-1-16,-4 5 1 15,-2-2-1-15,0 1 0 16,3-1 1-16,-6-1-1 16,-5-3 0-16,-5-3 0 15,-7-4 2-15,-8-1-2 0,-12-2 1 16,-13-3-1-16,-15-3 1 15,-11-3 0-15,-13-3 0 16,-13-3-1-16,-13-1 1 16,-10-5 0-16,-9-4-1 15,-11-3 0-15,-5-4 0 16,-9-3 0-16,-3-1 1 15,-9-1-1-15,-6-5 0 16,-10 1 1-16,-10-2 0 16,-4 1 0-16,-10-1 0 15,-12 1 0-15,-11 1 0 16,-7 3 0-16,-9 0 0 15,-5 3 0-15,-5 2 1 16,-7 0-1-16,-4 1 0 16,-2 1 0-16,-7 2 1 0,-3-4-1 15,-1 1 0-15,-5 0 1 16,-1-1-1-16,-5 3 0 15,2 0 0-15,1 0 0 16,-1 1 0-16,1 3 0 16,3 0 0-16,-3 3 0 15,0 0-1-15,3 2 1 16,0 0 0-16,3-1-1 15,-2 1 1-15,2-2-1 16,-4 2 0-16,-3 0 1 16,2-1 0-16,-6-1 0 15,2 0 0-15,-2 4 0 0,10 0 0 16,2-1 0-1,10 2 1-15,7 1-1 0,6 0 0 16,7 1 0-16,-3 1-1 16,5 0 1-16,-3 1-2 15,0-3 1-15,-1 2 0 16,0-1 0-16,3 1 0 15,2-3 0-15,4 1 1 16,7-1 1-16,7-2 0 16,13-1 0-16,6-2-1 15,9-1 1-15,12-1 1 16,10 1-1-16,7-5 0 15,9 1-1-15,6-3 1 16,5 0 0-16,6-2 0 16,8-1-1-16,0-2 0 15,8-3 1-15,4 1-1 0,1-1 1 16,8-2-1-16,8 0 1 15,10 1-1-15,4-2 1 16,7 0-1-16,11 1 0 16,12-1 1-16,11 2-1 15,12-5 0-15,9 1-1 16,5-1 2-16,14-4-1 15,12-2 1-15,9-6 0 16,10-7-1-16,3-6 1 16,9-7 0-16,5-4-1 15,4-9 0-15,2 0 0 16,1-3 1-16,1 4 0 15,-1 5 0-15,1 7-1 0,0 9 0 16,10 4 0-16,4 13-2 16,10 1-1-16,25 8-4 15,17-6-30-15,47 1 0 16,25-12 0-16,36-9-2 15</inkml:trace>
  <inkml:trace contextRef="#ctx0" brushRef="#br2" timeOffset="88963.0884">14328 3759 111 0,'-22'-32'38'16,"-8"0"0"-16,11 24-7 15,1 1-32-15,6-5-13 16,24 13-23-16,4-10 0 16,19 4-2-16,1-11 1 15</inkml:trace>
  <inkml:trace contextRef="#ctx0" brushRef="#br2" timeOffset="90351.1678">17017 4129 122 0,'-57'13'31'0,"4"-8"-6"16,5-21-10-16,21-7-54 15,14-13-4-15,25-6-3 16,11-10 2-16</inkml:trace>
  <inkml:trace contextRef="#ctx0" brushRef="#br2" timeOffset="115186.5883">11416 4191 75 0,'9'-12'38'16,"-2"-8"-3"-16,3 10 2 16,-14-5-26-16,4 15-7 15,10-22-1-15,-10 22 1 16,0 0-1-16,6 17 1 15,-12 5-2-15,2 11 1 16,-6 8-1-16,2 9-1 16,0 3-1-16,0 6 0 15,0-1 1-15,2-3-2 16,0-8 1-16,4-9 0 15,-2-9 0-15,7-12 0 16,-3-17 1-16,2-18 0 16,4-16-1-16,3-11 1 0,3-11 0 15,2-12 1-15,3-14-1 16,2-5 0-16,5 1 0 15,3 4 0-15,3 7 0 16,-1 9 0-16,4 10 0 16,1 14-1-16,3 13 0 15,3 16 1-15,0 11-1 16,-3 13 0-16,-2 7 0 15,-3 6 0-15,-5 9 1 16,-6 6-1-16,-9 6 0 16,-9 4 1-16,-14 1-2 15,-7 0 2-15,-9-1-2 16,-8-3 2-16,-6-3-2 15,-5-7 0-15,-3-6 1 0,-1-8-2 16,5-3 2-16,5-5-1 16,5 1 1-16,8 0-1 15,5 9 1-15,8 12 0 16,2 11 0-16,3 19 1 15,0 16-1-15,-5 14 0 16,-4 10 1-16,-6 4-1 16,0 1-1-16,-3-12-3 15,13-5-6-15,-4-42-14 16,26-12-16-16,7-35 0 15,25-23-3-15,10-30 2 16</inkml:trace>
  <inkml:trace contextRef="#ctx0" brushRef="#br2" timeOffset="115599.6119">12129 4166 105 0,'-18'14'40'15,"15"7"0"-15,3-21-2 16,11 11-35-16,19-13-1 16,12-5-1-16,11-7 1 15,5-5-1-15,2-7 0 16,3-4-1-16,-4-4 1 15,-8-1 0-15,-10 1 0 16,-12 3 0-16,-15 1 0 0,-11 9-1 16,-15 8 1-16,-16 12 0 15,-13 16 0-15,-12 11 0 16,-10 16 0-16,-9 9 0 15,1 10 0-15,4 1 0 16,10-2-1-16,18-2 0 16,16-9 0-16,26-13-2 15,29-11-2-15,22-17-2 16,27-1-6-16,7-24-9 15,28 8-19-15,-1-20-1 16,12 4 0-16,-12-11 1 16</inkml:trace>
  <inkml:trace contextRef="#ctx0" brushRef="#br2" timeOffset="115989.6342">13193 4052 106 0,'-26'-7'39'15,"12"12"2"-15,-4-10-2 16,18 5-34-16,0 0-2 15,-7 24 0-15,5-3 0 16,2 13-2-16,-4 6 0 16,1 10 0-16,-5 6-1 15,-1 6 0-15,-1 2 0 16,1-5-1-16,-2-6 1 15,3-11-1-15,5-13 1 16,3-16 0-16,0-13 0 0,26-36 0 16,-1-7 1-16,1-12 1 15,3-11-1-15,5-11 1 16,-3-2-1-16,-1 6 1 15,-5 8-1-15,-7 17 1 16,-9 10-2-16,1 12 0 16,-5 14 0-16,-5 12-2 15,21 8 0-15,-6-1-3 16,15 5-1-16,4-14-8 15,27 17-12-15,-5-24-14 16,19 7-1-16,-6-13 0 16,6 7 2-16</inkml:trace>
  <inkml:trace contextRef="#ctx0" brushRef="#br2" timeOffset="116155.6437">13985 3976 111 0,'-20'23'41'0,"4"20"1"0,-19-5-2 16,13 18-34-16,-1-4-3 15,6 1-2-15,5-1 0 16,8-6-3-16,11-4-2 15,7-20-7-15,20 2-8 16,-7-29-18-16,20-2-5 16,-8-24 1-16,10-4 0 15</inkml:trace>
  <inkml:trace contextRef="#ctx0" brushRef="#br2" timeOffset="116298.6519">14111 3712 117 0,'-25'-13'40'0,"-8"4"0"0,17 22-5 16,10-3-39-16,6-10-17 15,28 16-18-15,5-11-1 16,20 11 0-16,6-7-1 16</inkml:trace>
  <inkml:trace contextRef="#ctx0" brushRef="#br2" timeOffset="116605.6695">14643 3938 114 0,'-23'28'42'15,"-12"-6"1"-15,7 11-1 16,-6-5-37-16,6 11-2 15,7 4 0-15,12 3-2 16,5 1 1-16,10-3-2 0,13-6 0 16,7-7-2-16,10-11 1 15,2-15 0-15,4-12 1 16,0-17-1-16,-1-12 1 15,-7-12 0-15,-5-10 0 16,-9-2-1-16,-8-2 0 16,-9 4-1-16,-8 12-1 15,-15 12-1-15,-2 16-3 16,-8 5-6-16,13 33-13 15,-12-6-14-15,21 14 0 16,2-6-1-16,19 7 1 16</inkml:trace>
  <inkml:trace contextRef="#ctx0" brushRef="#br2" timeOffset="117071.6961">15353 3967 112 0,'-16'-12'40'0,"16"12"3"16,-27-5-4-16,5 9-33 15,-2 7-2-15,-3 6-1 16,-6 10 1-16,-3 8-2 15,-2 8 0-15,2 1-2 16,8 1 0-16,9-2 0 16,8-6 0-16,13-9 0 15,18-14 0-15,17-15 0 0,14-18 0 16,10-12 0-16,5-19 0 15,4-12 0-15,2-10 0 16,-6-10 0-16,-8-1 0 16,-12 3 0-16,-11 10 0 15,-13 11 0-15,-11 22 0 16,-14 19 0-16,-13 22 0 15,-10 22 0-15,-5 22 0 16,-2 15 0-16,2 12 0 16,8 5 0-16,8 1 0 15,11-13-8-15,25 0-6 16,2-27-6-16,34 2-8 15,-8-36-6-15,25 1-7 16,-1-25-2-16,8-5 4 0</inkml:trace>
  <inkml:trace contextRef="#ctx0" brushRef="#br2" timeOffset="117440.7172">16221 3824 90 0,'-13'3'41'16,"-19"0"2"-16,4 16-2 15,-14-12-10-15,5 15-27 16,3 0-1-16,9 2-1 15,6-7-2-15,16-4 0 16,16-6 0-16,11-3 0 16,13-4 0-16,6 1 0 15,1 0 0-15,2 2 0 0,-3 7 0 16,-9 5 0-16,-8 6 0 15,-12 8 0-15,-12 6 0 16,-9-1 0-16,-11 2 0 16,-11 0 0-16,-3-5 0 15,-6-7 0-15,3-3 0 16,-6-15-7-16,18 3-8 15,-7-27-5-15,30 18-8 16,-8-49-9-16,22 12-8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-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697343"/>
              </p:ext>
            </p:extLst>
          </p:nvPr>
        </p:nvGraphicFramePr>
        <p:xfrm>
          <a:off x="214283" y="762000"/>
          <a:ext cx="8750332" cy="5303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the final two pieces in the big jigsaw puzzle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complete our knowledge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how well we have learned about atoms and ions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our Chemistry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85916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4245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88512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51100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19823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9192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81223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73790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81151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69141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9201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85878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(III)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96161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14626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368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57591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75467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0015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38265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84515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6943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67427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77001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47144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33337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Magnesium Nitrate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4448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95299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00242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13504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Hydroxide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9684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8749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Sodium Chloride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64705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Oxide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63835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72918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Ammonium </a:t>
            </a:r>
            <a:r>
              <a:rPr lang="en-NZ" sz="2800" dirty="0" err="1" smtClean="0"/>
              <a:t>Sulfate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16897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Hydrogen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479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Aluminium Hydrogen Carbonate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50747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960" y="428040"/>
              <a:ext cx="8601120" cy="4941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840" y="417240"/>
                <a:ext cx="8612640" cy="496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526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8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Sulfide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209580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Sulfide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51518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Sulfate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234559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Copper </a:t>
            </a:r>
            <a:r>
              <a:rPr lang="en-NZ" sz="2800" dirty="0" err="1" smtClean="0"/>
              <a:t>Sulfate</a:t>
            </a:r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57526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04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Iron (II) </a:t>
            </a:r>
            <a:r>
              <a:rPr lang="en-NZ" sz="2800" dirty="0" err="1" smtClean="0"/>
              <a:t>Sulfide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7360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4004</TotalTime>
  <Words>197</Words>
  <Application>Microsoft Office PowerPoint</Application>
  <PresentationFormat>On-screen Show (4:3)</PresentationFormat>
  <Paragraphs>59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301</cp:revision>
  <dcterms:created xsi:type="dcterms:W3CDTF">2006-08-16T00:00:00Z</dcterms:created>
  <dcterms:modified xsi:type="dcterms:W3CDTF">2015-04-02T01:32:45Z</dcterms:modified>
</cp:coreProperties>
</file>