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92" r:id="rId4"/>
    <p:sldId id="393" r:id="rId5"/>
    <p:sldId id="394" r:id="rId6"/>
    <p:sldId id="353" r:id="rId7"/>
    <p:sldId id="437" r:id="rId8"/>
    <p:sldId id="435" r:id="rId9"/>
    <p:sldId id="438" r:id="rId10"/>
    <p:sldId id="425" r:id="rId11"/>
    <p:sldId id="439" r:id="rId12"/>
    <p:sldId id="426" r:id="rId13"/>
    <p:sldId id="440" r:id="rId14"/>
    <p:sldId id="427" r:id="rId15"/>
    <p:sldId id="441" r:id="rId16"/>
    <p:sldId id="428" r:id="rId17"/>
    <p:sldId id="442" r:id="rId18"/>
    <p:sldId id="429" r:id="rId19"/>
    <p:sldId id="443" r:id="rId20"/>
    <p:sldId id="430" r:id="rId21"/>
    <p:sldId id="444" r:id="rId22"/>
    <p:sldId id="431" r:id="rId23"/>
    <p:sldId id="445" r:id="rId24"/>
    <p:sldId id="432" r:id="rId25"/>
    <p:sldId id="446" r:id="rId26"/>
    <p:sldId id="433" r:id="rId27"/>
    <p:sldId id="447" r:id="rId28"/>
    <p:sldId id="434" r:id="rId29"/>
    <p:sldId id="448" r:id="rId30"/>
    <p:sldId id="396" r:id="rId31"/>
    <p:sldId id="449" r:id="rId32"/>
    <p:sldId id="397" r:id="rId33"/>
    <p:sldId id="450" r:id="rId34"/>
    <p:sldId id="398" r:id="rId35"/>
    <p:sldId id="451" r:id="rId36"/>
    <p:sldId id="399" r:id="rId37"/>
    <p:sldId id="452" r:id="rId38"/>
    <p:sldId id="400" r:id="rId39"/>
    <p:sldId id="453" r:id="rId40"/>
    <p:sldId id="401" r:id="rId41"/>
    <p:sldId id="454" r:id="rId42"/>
    <p:sldId id="402" r:id="rId43"/>
    <p:sldId id="455" r:id="rId44"/>
    <p:sldId id="403" r:id="rId45"/>
    <p:sldId id="456" r:id="rId46"/>
    <p:sldId id="404" r:id="rId47"/>
    <p:sldId id="457" r:id="rId48"/>
    <p:sldId id="405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24:04.58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1484 886 47 0,'23'-66'34'15,"-23"66"2"-15,0 0-1 16,0 0-12-16,25-62-17 16,-25 62-2-16,0 0 1 15,0 0 0-15,0 0 0 0,0 0-1 16,0 0-1-16,28 53 0 15,-28-53-1-15,-7 71 1 16,-6 24-2-16,1 7 1 16,-1 3-1-16,2-7 3 15,1-10-2-15,-13-44-1 16,23-44 2-16,0 0-2 15,0 0 1-15,0 0-2 16,0 0 1-16,18-79-1 16,-18 79 0-16,26-94 0 15,-16 29 0-15,5-3 0 16,-5-2 1-16,1-1 0 15,3 5 0-15,-1 1-1 16,-4 4 1-16,5 4 0 16,-14 57-1-16,22-77 0 0,-22 77-1 15,0 0 1-15,0 0 0 16,54-31 0-16,-54 31 0 15,0 0 1-15,79 66-1 16,-79-66 2-16,78 52-1 16,-78-52 0-16,95 41 0 15,-44-28 0-15,1-7 0 16,0-5-1-16,0-6 2 15,0-3-1-15,-3-6-1 16,-4 2 0-16,-45 12 0 16,77-14 0-16,-77 14-1 15,0 0 0-15,59 23 1 0,-59-23 0 16,11 54-2-16,-18-32 1 15,15 68-3-15,5 15-1 16,6 11-4-16,12-7 0 16,19-22-5-16,-7-54-5 15,33-9-4-15,-76-24 1 16,66-7 7-16,-66 7 9 15,62-21 6-15,-62 21 4 16,51-30 7-16,-51 30 4 16,0 0 8-16,50-61-1 15,-50 61-4-15,0 0-7 16,17-55-3-16,-17 55-2 15,0 0-2-15,0 0 0 16,-26-21-2-16,13 47 0 16,-7 14-2-16,1 16 2 15,-4-11-2-15,18 19 0 0,10-3-1 16,16-7 0-16,14-30 0 15,4-11 1-15,3-19 1 16,-1-14-1-16,-41 20 1 16,0 0-1-16,58-64 2 15,-58 64-4-15,28-66 3 16,-28 66-4-16,14-73 3 15,-14 73-2-15,2-73 1 16,-2 73-2-16,-7-74-3 16,7 74-5-16,-8-77-20 15,8 77-8-15,-2-74-2 16,2 74-1-16</inkml:trace>
  <inkml:trace contextRef="#ctx0" brushRef="#br0" timeOffset="233.0133">3388 612 111 0,'61'-93'42'0,"-61"93"1"16,53-81-2-16,-53 81-36 16,0 0-3-16,42-55 0 15,-42 55 0-15,0 0-2 16,-8 64 0-16,8-64 1 15,-17 110-1-15,1-69-1 16,4 120-2-16,6 18-4 16,17 5-22-16,-5-12-10 15,-4-51-3-15,11-32 0 0,14-37-1 16</inkml:trace>
  <inkml:trace contextRef="#ctx0" brushRef="#br0" timeOffset="608.0347">3708 1297 86 0,'6'-61'42'16,"-6"61"3"-16,0 0-3 16,0 0-18-16,0 0-21 15,38-53-1-15,-38 53 0 16,0 0 0-16,63 5 0 15,-63-5 0-15,55 6-2 16,-55-6 0-16,62-4 0 16,-62 4 0-16,58-28 0 0,-58 28 0 15,50-45 0-15,-50 45 0 16,28-53 1-16,-28 53 1 15,0 0-2-15,-9-60 0 16,9 60 0-16,0 0 0 16,-72 2 0-16,72-2 0 15,-28 27 0-15,-28 23 0 16,4 13 0-16,27 14 0 15,17 3 0-15,18-26-5 16,46-11-19-16,-56-43-16 16,75 16-2-16,-25-22-1 15,7-2 2-15</inkml:trace>
  <inkml:trace contextRef="#ctx0" brushRef="#br0" timeOffset="901.0515">4687 1134 86 0,'29'-56'42'16,"-29"56"1"-16,0 0-1 15,0 0-19-15,0 0-15 16,-51-12-2-16,51 12-1 15,0 0-5-15,-62 34 0 16,62-34 0-16,-21 30 0 16,-11 21 0-16,-6 2 0 15,14 0 0-15,8-1 0 16,12-27 0-16,24 5-5 0,-20-30-16 15,0 0-16-15,79 4-6 16,-79-4 2-16,72-15-2 16</inkml:trace>
  <inkml:trace contextRef="#ctx0" brushRef="#br0" timeOffset="1246.071">4963 1161 111 0,'0'0'43'15,"0"0"1"-15,0 0-1 16,0 0-37-16,0 0-1 15,-17 44-2-15,3 8-3 0,3 6 0 16,-1-18 0-16,12 1 0 16,19-12 0-16,4-21 0 15,-23-8 0-15,0 0 0 16,66-28 0-16,-66 28 0 15,56-42 0-15,-56 42 0 16,57-50 0-16,-57 50 0 16,55-48 0-16,-55 48 0 15,0 0 0-15,63-46 0 16,-63 46 0-16,34-4 0 15,-9 15 0-15,-19 8 0 16,-7 19 0-16,-9 12 0 16,-9-10-21-16,20 1-17 15,-1-19-6-15,20-27-2 16,-20 5 1-16</inkml:trace>
  <inkml:trace contextRef="#ctx0" brushRef="#br0" timeOffset="1749.1">5852 649 110 0,'-17'-69'41'16,"17"69"3"-16,-13-55-3 15,13 55-35-15,0 0-2 16,0 0-1-16,0 0-1 15,0 0-1-15,0 0 0 0,-20 58 1 16,20-58-2-16,-11 94 0 16,17-53 0-16,-16 86 0 15,3 8 0-15,9 5-4 16,15-8-13-16,-8-44-20 15,31-22-6-15,13-27 3 16,27-34-3-16</inkml:trace>
  <inkml:trace contextRef="#ctx0" brushRef="#br0" timeOffset="2508.1434">6481 1146 108 0,'0'0'40'0,"14"-55"2"16,-14 55-2-16,0 0-34 15,-19-54-1-15,19 54 0 16,0 0 0-16,-70-6-1 16,70 6-4-16,-64 25 0 15,32 5 0-15,-33 16 0 16,6 10 0-16,-1 5 0 15,19 5 0-15,-1-28 0 16,41-7 0-16,1-31 0 16,0 0 0-16,58-3 0 15,-58 3 0-15,73-27 0 16,-73 27 0-16,77-39 0 15,-77 39 0-15,79-44 0 0,-79 44 0 16,72-45 0 0,-72 45 0-16,58-46 0 0,-58 46 0 15,0 0 0-15,59-33 0 16,-59 33 0-16,-2 26 0 15,-5 12 0-15,6 8 0 16,5 1 0-16,18-8 0 16,-22-39-2-16,0 0-8 15,57 5-2-15,-57-5-1 16,64-16 2-16,-64 16 0 15,62-32 5-15,-62 32 2 16,61-44 5-16,-61 44 4 16,50-43 3-16,-50 43 1 15,0 0 1-15,58-66 0 16,-58 66-2-16,0 0-1 0,29-10-2 15,-25 39-2-15,-16 22 0 16,10 20-3-16,-13-8 0 16,15 10 0-16,-1-7 0 15,9-11 0-15,-4-24 0 16,1-16 0-16,-5-15 0 15,23-23 0-15,-23 23 0 16,0 0 0-16,27-68 0 16,-27 68 0-16,23-65 0 15,-23 65 0-15,30-71 0 16,-30 71 0-16,34-72 0 15,-34 72 0-15,46-70 0 16,-46 70 0-16,56-75 0 16,-56 75-13-16,73-70-10 0,-73 70-5 15,89-63-9-15,-40 38-7 16,11 3-2-16,0 5 3 15</inkml:trace>
  <inkml:trace contextRef="#ctx0" brushRef="#br0" timeOffset="3062.1751">8677 839 91 0,'0'0'41'15,"0"0"1"-15,10-61-2 16,-10 61-24-16,0 0-13 16,0 0 0-16,0 0-2 15,0 0 0-15,0 0 1 16,0 0-1-16,2 52 1 15,-2-52-1-15,1 102 0 16,-13-11-1-16,7 7 0 16,-1-2-2-16,5-10-3 15,-3-35-8-15,4-51-18 16,0 0-9-16,0 0 2 15,0 0-3-15,0 0 1 16</inkml:trace>
  <inkml:trace contextRef="#ctx0" brushRef="#br0" timeOffset="3263.1863">8720 890 124 0,'0'0'41'16,"-11"-76"2"-16,11 76-10 15,-2-68-31-15,2 68-1 16,20-56 0-16,-20 56-1 15,49-42-1-15,-49 42-4 16,70-28-19-16,-70 28-15 16,86-19-2-16,-38 13 0 15,-48 6-2-15</inkml:trace>
  <inkml:trace contextRef="#ctx0" brushRef="#br0" timeOffset="3464.1981">9034 776 106 0,'-83'67'41'0,"83"-67"2"15,-74 58-2-15,74-58-38 16,0 0-2-16,-46 57 0 16,46-57-1-16,0 0-3 15,49 26-1-15,-49-26-7 16,80 1-27-16,-33-8-2 15,6 0 0-15,0 1-2 16</inkml:trace>
  <inkml:trace contextRef="#ctx0" brushRef="#br0" timeOffset="4132.2362">9489 941 105 0,'0'0'41'16,"0"0"3"-16,-52 40-2 15,52-40-36-15,-50 34-1 16,50-34 0-16,-41 45-2 15,-11 17 1-15,2 5-4 16,12 2 0-16,11-1 0 16,18-25 0-16,31-6 0 15,33-18 0-15,-55-19 0 16,82-16 0-16,-82 16 0 15,89-36 0-15,-89 36 0 0,86-48 0 16,-86 48 0-16,66-65 0 16,-66 65 0-16,47-64 0 15,-47 64-3-15,10-79 1 16,-10 79 2-16,-6-55-1 15,6 55 1-15,0 0 0 16,-36-59 0-16,36 59 0 16,0 0 0-16,0 0 1 15,0 0-1-15,0 0 2 16,0 0-2-16,0 0 1 15,0 0 1-15,76 4-2 16,-76-4 0-16,72 14 0 16,-72-14 0-16,78 19 0 0,-78-19 0 15,71 27 0-15,-71-27 0 16,26 32 0-16,13 14 0 15,-17 9 0-15,-24 3 0 16,-2 1 0-16,-17-20 0 16,19 0 0-16,3-18 0 15,12-22 0-15,-13 1 0 16,0 0 0-16,0 0 0 15,45-59 0-15,-45 59 0 16,30-51 0-16,-30 51 0 16,26-60 0-16,-26 60 0 15,33-71 0-15,-33 71 0 16,32-69 0-16,-32 69 0 15,46-61 0-15,-46 61-9 0,50-56-9 16,-50 56-5-16,69-42-5 16,-69 42-10-16,84-26-4 15,-37 22-1-15,-47 4 3 16</inkml:trace>
  <inkml:trace contextRef="#ctx0" brushRef="#br0" timeOffset="4715.2697">10802 914 112 0,'20'59'43'16,"-20"-59"1"-16,0 0-2 15,-50 80-36-15,23-23-1 16,-2 7-2-16,7 2-3 0,4-8 0 15,-2-18 0 1,8-9 0-16,11-13 0 0,1-18 0 16,0 0 0-16,0 0 0 15,0 0 0-15,45-48 0 16,-45 48 0-16,33-52 0 15,-33 52 0-15,31-62 0 16,-31 62 0-16,31-75 0 16,-31 75 0-16,23-65 0 15,-23 65 0-15,0 0 0 16,29-71 0-16,-29 71 0 15,0 0 0-15,0 0 0 16,0 0 0-16,0 0 0 16,0 0 0-16,56 1 0 0,-56-1 0 15,0 0 0-15,0 0 0 16,67 45 0-16,-67-45 0 15,47 2 0-15,-47-2 0 16,52-9 0-16,-52 9 0 16,52-19 0-16,-52 19 0 15,0 0 0-15,61-24 0 16,-61 24 0-16,0 0 0 15,0 0 0-15,0 0 0 16,20 49 0-16,-14-1 0 16,-5 11 0-16,1 3 0 15,12-2-18-15,-9-32-4 16,32-3-3-16,-37-25-5 15,48 0-6-15,-48 0-7 16,61-17 3-16,-61 17 4 0</inkml:trace>
  <inkml:trace contextRef="#ctx0" brushRef="#br0" timeOffset="5085.2908">11593 1135 115 0,'0'0'43'16,"0"0"3"-16,0 0-2 16,0 0-40-16,0 0-1 15,0 0-3-15,25-28 0 16,-27 57 0-16,-6 14 0 15,14-2 0-15,-6 5 0 16,17-7 0-16,-17-39 0 16,0 0 0-16,0 0 0 15,63 13 0-15,-63-13 0 16,59-25 0-16,-59 25 0 0,59-41 0 15,-59 41 0-15,69-44 0 16,-69 44 0-16,58-57 0 16,-58 57 0-16,52-38 0 15,-52 38 0-15,0 0 0 16,49-27 0-16,-49 27 0 15,-4 13 0-15,9 17 0 16,-12 17 0-16,-9-1-12 16,12 5-10-16,4-51-2 15,0 0-6-15,-16 42-5 16,16-42-8-16,0 0 1 15,63 1 5-15</inkml:trace>
  <inkml:trace contextRef="#ctx0" brushRef="#br0" timeOffset="5663.3239">12675 475 96 0,'0'0'40'0,"0"0"1"0,2-67-2 15,-2 67-34-15,0 0 1 16,0 0-1-16,0 0 0 15,0 0-2-15,-3 72 0 16,3-72 0-16,-21 93-1 16,11-34 0-16,-23 37-1 15,10 49 0-15,4 5-2 16,7-8-2-16,17-15-9 15,-3-61-11-15,43-14-16 16,8-24-2-16,24-22-2 16,-2-20 0-16</inkml:trace>
  <inkml:trace contextRef="#ctx0" brushRef="#br0" timeOffset="6181.3535">13540 996 101 0,'0'0'42'0,"0"0"1"16,0 0-1-16,-29-55-37 15,29 55-1-15,-52-14 0 16,52 14 1-16,-83 7-1 16,31 6 1-16,1 5-5 15,-50 18 0-15,-2 22 0 16,3 8 0-16,26 12 0 0,25-3 0 15,31-22 0-15,40-11 0 16,38-19 0-16,12-23 0 16,-72 0 0-16,83-15 0 15,-35 2 0-15,-3-2 0 16,-45 15 0-16,85-44 0 15,-85 44 0-15,76-49 0 16,-76 49 0-16,57-49 0 16,-57 49 0-16,0 0 0 15,54-68 0-15,-54 68 0 16,0 0 0-16,29-6 0 15,-32 23 0-15,-18 21 0 16,7 15 0-16,-3 4 0 16,15 1-6-16,17 2-15 0,4-25-2 15,38-17-5-15,-19-17-8 16,30-8-7-16,-11-10 1 15,8-7 2-15</inkml:trace>
  <inkml:trace contextRef="#ctx0" brushRef="#br0" timeOffset="6609.378">13983 1203 104 0,'0'0'44'0,"0"0"-1"15,0 0 0-15,0 0-28 16,0 0-12-16,0 0 0 0,0 0-3 15,0 0 0-15,0 0 0 16,0 0 0-16,57 1 0 16,-57-1 0-16,52-12 0 15,-52 12 0-15,62-35 0 16,-62 35 0-16,59-48 0 15,-59 48 0-15,45-64 0 16,-45 64 0-16,25-60 0 16,-25 60 0-16,0 0 0 15,0 0 0-15,-62-47 0 16,62 47 0-16,-32 21 0 15,-35 23 0-15,0 15 0 16,16 25 0-16,11 11 0 16,28-6 0-16,24-20 0 0,42-21 0 15,25-31 0-15,10-15 0 16,7-6-5-16,-11-20-13 15,9 6-6-15,-94 18-3 16,77-32-6-16,-77 32-8 16,80-23-3-16,-31 3 3 15</inkml:trace>
  <inkml:trace contextRef="#ctx0" brushRef="#br0" timeOffset="6770.3872">14875 1421 133 0,'-6'15'46'15,"-11"-8"-2"-15,17-7-12 16,0 0-32-16,-15-15-3 15,25 2-20-15,-24-7-10 16,18 8-13-16,-15 2 1 0,11 10-2 16,-22-1 2-16</inkml:trace>
  <inkml:trace contextRef="#ctx0" brushRef="#br1" timeOffset="12033.6883">2153 1927 44 0,'-18'-7'34'0,"6"4"-1"0,12 3 1 15,-20-6-11-15,20 6-13 16,-11 2-6-16,11-2 0 16,0 0 0-16,0 0-2 15,0 0 0-15,0 0-1 16,11-1 0-16,1 0-1 15,3-2 1-15,6 2-1 16,5-1 0-16,7 0 0 16,5-2 0-16,8 2 0 15,9 0 0-15,9-3 0 16,10-1 0-16,7-2 0 15,12-3 1-15,10-1-1 16,7-4 0-16,16-1 0 0,4-2 1 16,6 1-1-16,6 2 0 15,3 4 0-15,3 4 0 16,1 2 1-16,5 5-1 15,-2 2 1-15,4 2 0 16,7 2-1-16,3 0 2 16,5 1-1-16,5-5 0 15,4 0 1-15,9-2-1 16,5-4 0-16,8-2 0 15,5-3 0-15,2 0 0 16,10-2-1-16,1 2 1 16,5-1-2-16,3 4 1 15,1 0 0-15,-1 4-1 16,-4 0 0-16,5 0 1 0,-7 3-1 15,-4-1 0-15,1 0 1 16,-5 0-1-16,-1-2 1 16,-1 6 0-16,3-3 0 15,-2 1 0-15,0 0 0 16,5 0 0-16,-2 0 0 15,1-1 0-15,2 2 0 16,2-6 0-16,-4 3 0 16,-3-3 0-16,5-2 0 15,-6-4 0-15,0-1 1 16,-3-2 0-16,-5-1 0 15,-6 2 0-15,-5-6 1 16,-13 4-1-16,-9 2 1 16,-12 0-1-16,-13 3 0 15,-12 1-1-15,-15 3 1 0,-16 2 0 16,-7 2-1-16,-10-2 0 15,-8 3 0-15,-8 0 0 16,-8 0 0-16,-6-1 0 16,-6 0 0-16,-8 1 0 15,-9-2 0-15,-8 1 1 16,-7-1-1-16,-8 0 0 15,-11 2 0-15,0 0 0 16,0 0 0-16,0 0 0 16,0 0-1-16,0 0-1 15,0-13-1-15,0 13-3 16,0 0-26-16,0 0-5 15,-23-2 0-15,13 2-2 16</inkml:trace>
  <inkml:trace contextRef="#ctx0" brushRef="#br2" timeOffset="23872.3654">1253 2420 42 0,'0'0'17'16,"0"0"-4"-16,13-4 7 15,-13 4 2-15,0 0-13 0,4-15-1 16,-4 15-2-16,0 0 0 16,0 0 0-16,0 0 1 15,0 26-1-15,-11-6-1 16,5 12 2-16,-10 6-3 15,4 15 2-15,-11 7-3 16,2 15 2-16,-10 4-2 16,2 7 1-16,-3-4-2 15,-2 0 2-15,6-9-2 16,3-8 0-16,4-13-1 15,9-15 0-15,4-18 1 16,8-19-1-16,0 0 1 16,20-32-1-16,-4-6 1 15,5-10-1-15,2-13 1 16,4-7-1-16,-1-8-1 0,2-5 0 15,0-4 1-15,4-1-2 16,-1 6 2-16,0 2-2 16,1 11 2-16,3 7-1 15,1 13 1-15,1 9-2 16,0 16 1-16,-1 11 0 15,-1 7 0-15,1 11 0 16,-4 9 0-16,2 21 0 16,-5 12 0-16,-3 14 2 15,-1 12-1-15,-6 16 1 16,-1 8-2-16,-6 4 2 15,-4 6-2-15,-8-5 0 16,0-3-2-16,-4-12-2 16,0-4-2-16,-7-31-14 0,8 1-18 15,-6-26 0-15,7-10 0 16,2-19 0-16</inkml:trace>
  <inkml:trace contextRef="#ctx0" brushRef="#br2" timeOffset="24038.3749">1400 2973 111 0,'-26'-12'39'0,"0"-2"1"16,26 14-2-16,0 0-34 16,34-23-2-16,19 8-4 15,14-24-24-15,29 12-13 16,5-16-2-16,15 6 1 15,-6-9-5-15</inkml:trace>
  <inkml:trace contextRef="#ctx0" brushRef="#br2" timeOffset="24653.4101">3211 2798 78 0,'-30'-20'37'0,"11"20"-1"16,-16-6 0-16,11 17-27 15,-19-2-1-15,5 15-1 16,-8 3-2-16,3 8 0 16,1 6-1-16,6 5-1 15,7 2-1-15,12 3 0 16,13-4-2-16,16-3 0 15,16-12-1-15,16-6 0 16,17-14-2-16,14-20-3 16,24-2-23-16,-3-34-10 15,13-6 0-15,-9-19-3 16,3-1 4-16</inkml:trace>
  <inkml:trace contextRef="#ctx0" brushRef="#br2" timeOffset="25127.4372">3809 2188 87 0,'0'0'38'0,"-24"5"-1"16,24-5 0-16,0 0-33 15,-4 19 0-15,0-7-1 16,2 10 0-16,-4 6 0 16,-2 18 0-16,-6 8 0 0,0 14 1 15,-7 10-2-15,-3 8 2 16,-3 8-3-16,0 1 1 15,-1-5-1-15,3-9 1 16,7-11-1-16,4-12-1 16,9-14 0-16,9-20 0 15,-4-24 0-15,28 1 0 16,-3-18 1-16,3-14-1 15,6-10 0-15,-5-3 2 16,3-3-2-16,-2 1 1 16,-4 6-2-16,-4 7 2 15,-6 9-1-15,-2 13 1 16,-14 11-1-16,16 28-1 0,-13 2 1 15,-3 9-1 1,0 7 0-16,2 3-1 0,4 4-2 16,-1-9-1-16,10 6-9 15,-6-25-24-15,18-1-2 16,-1-21-1-16,11-6 0 15</inkml:trace>
  <inkml:trace contextRef="#ctx0" brushRef="#br2" timeOffset="25510.4591">4144 2867 100 0,'-13'24'36'0,"-3"-3"4"0,16 6-4 15,-2-14-33 1,18 2-2-16,10-6 0 0,9-5 0 15,4-5 0-15,4-6 1 16,1-6-1-16,-2-4 1 16,-6-4-1-16,-8-3 1 15,-9-2-1-15,-5 0 1 16,-12-3-1-16,-9 6-1 15,-7 1 1-15,-8 7-2 16,-8 8 2-16,-5 9 0 16,-6 11 0-16,-3 15 0 15,0 5 0-15,4 11 1 16,3 2-1-16,14 4 1 15,10-2-2-15,15-7-1 16,17-7-1-16,11-14-2 0,20-6-2 16,3-19-6-16,23 4-25 15,-13-22-3-15,15 7 1 16,-14-22-1-16</inkml:trace>
  <inkml:trace contextRef="#ctx0" brushRef="#br2" timeOffset="26043.4896">4805 2793 104 0,'0'0'38'0,"-27"10"2"15,12 15-2-15,-8 0-32 16,2 7-3-16,-2 5 0 16,2 5-1-16,2 0 0 15,4 1-1-15,2-7 0 16,4-3-1-16,7-10 1 0,7-9-1 15,6-11 0-15,6-9 0 16,6-11 1-16,3-9-1 16,4-10 0-16,1-9 2 15,-1-1-2-15,-5 0 1 16,-3 3 0-16,-6 6 0 15,-3 6-1-15,-6 8 1 16,-3 12-1-16,-4 11 0 16,0 0 0-16,-4 12 0 15,3 3 0-15,4 5-1 16,2 1 1-16,3-1 0 15,5-1-1-15,4-4 1 16,6-11 0-16,3-2 1 16,4-9 0-16,-1-7-1 0,1-6 1 15,3-2 0-15,-3-5 0 16,-1-1-1-16,-5 5 1 15,-4 4-2-15,-3 3 1 16,-5 6-1-16,-12 10 1 16,0 0 0-16,-4 28 0 15,-5 3 1-15,-6 6-2 16,1 2 0-16,1 6-1 15,2-1 0-15,7-1-2 16,2-13-5-16,19 7-9 16,-17-37-20-16,34 14-3 15,-9-22 2-15,12-3 0 16</inkml:trace>
  <inkml:trace contextRef="#ctx0" brushRef="#br2" timeOffset="26240.5008">5536 2753 108 0,'-8'18'39'0,"1"15"3"15,-17 2-4-15,7 11-33 16,-1 6-2-16,2 3-1 16,3 0-1-16,6-5-1 15,2-5-2-15,6-17-2 16,12 1-8-16,-13-29-26 15,31 0-1-15,-11-26 0 16,10-1-1-16</inkml:trace>
  <inkml:trace contextRef="#ctx0" brushRef="#br2" timeOffset="26367.5081">5589 2580 110 0,'-29'-49'40'16,"10"24"0"-16,-7 2-3 16,14 11-38-16,9 23-29 15,-9-10-9-15,18 15 1 16,-4-3-4-16</inkml:trace>
  <inkml:trace contextRef="#ctx0" brushRef="#br2" timeOffset="26907.539">6301 2793 47 0,'0'0'36'16,"0"0"0"-16,-18-17 1 16,4 25-10-16,-24-21-3 15,9 16-14-15,-16-5-3 16,3 11-1-16,-11 1-1 15,0 12-1-15,-4 3-1 16,3 8-1-16,2 5 0 16,8 5-1-16,11 2-1 15,11-1 0-15,16-3-1 16,20-10 0-16,18-4-1 15,16-11-2-15,20-8-1 16,10-10-2-16,18-2-2 16,-4-20-9-16,13 6-21 0,-16-12 2 15,5 6 0-15,-18-12 1 16</inkml:trace>
  <inkml:trace contextRef="#ctx0" brushRef="#br2" timeOffset="27268.5594">6686 2844 105 0,'-16'-7'38'15,"-17"-5"1"-15,8 18-1 16,-16-5-28-16,9 15-4 15,-3 3-2-15,0 6-2 16,-1 4 0-16,1 7 0 16,1 3 0-16,6 0-1 15,7-2 0-15,12-6 0 16,10-3-1-16,13-7 1 15,14-13-1-15,11-12 1 16,12-7-1-16,8-11 0 0,3-8 0 16,-2-4 2-16,-6-7-2 15,-6-1 0-15,-9 4 0 16,-9 6 0-16,-10 8 0 15,-14 11 0-15,-6 13 0 16,0 0-2-16,-21 32 2 16,4 1-1-16,-3 6 0 15,5 3 0-15,6 3-1 16,4-8-2-16,17-1-4 15,4-28-11-15,31 1-19 16,-2-25-2-16,25-5 0 16,-10-22-1-16</inkml:trace>
  <inkml:trace contextRef="#ctx0" brushRef="#br2" timeOffset="27462.5707">7316 2283 117 0,'-36'48'40'16,"-19"11"2"-16,6 25-1 15,-8 5-37-15,19 8-1 16,4 1-2-16,11-1 0 16,14-6-5-16,7-20-8 15,26-1-26-15,-5-23-4 16,11-6 1-16,-3-22-2 15</inkml:trace>
  <inkml:trace contextRef="#ctx0" brushRef="#br2" timeOffset="28387.6236">8460 2354 83 0,'-16'-30'37'15,"-11"-8"0"-15,3 18-2 16,-22-7-26-16,8 16-2 15,-13 5-1-15,2 19-1 16,-6 10-1-16,1 22 0 16,1 12-2-16,2 17 1 15,2 8-1-15,9 12 1 16,11 1-3-16,9 1 2 0,13-4-3 15,11-13-1-15,13-10-2 16,5-17-4-16,16 0-10 16,-7-33-20-16,13-1 0 15,-13-24 0-15,2-3 0 16</inkml:trace>
  <inkml:trace contextRef="#ctx0" brushRef="#br2" timeOffset="29178.6689">7854 2849 119 0,'-39'-10'39'15,"21"15"-1"-15,3-9-2 16,28 4-32-16,10-3-2 16,18-3-1-16,17-4-2 0,12-2 1 15,11-1-1-15,8 1 0 16,-2 0 0-16,-2-1 0 15,-10 5 0-15,-10 3 0 16,-17 2 1-16,-9 4 0 16,-20 3 1-16,-19-4 0 15,-5 16 0-15,-15-2 1 16,-14 4 0-16,-4 9 0 15,-4 4 0-15,-3 4-1 16,5 2 0-16,7-1 1 16,8 1-2-16,12-4 1 15,14-7-1-15,15-11 0 16,13-8 0-16,12-10 0 0,6-10 0 15,7-8-1-15,-2-9 0 16,-1-7 0-16,-8-1 0 16,-11-2 0-16,-6-2 0 15,-15 2 0-15,-6 4 0 16,-9 4 0-16,-4 9 1 15,-6 4-1-15,0 8 1 16,-1 6 0-16,4 5 0 16,11 0 1-16,-8 12-1 15,8-12 1-15,25 17-1 16,-2-9 2-16,9-3-2 15,5 2 2-15,1-2-2 16,2 1 2-16,-5 3-2 16,-4 1 1-16,-5 2 0 15,-8 7-1-15,-7-2 0 0,-8 7 1 16,-7 2-1-16,-2 0 0 15,-5 2 1-15,-2-2-1 16,-1-1 0-16,0-6 0 16,4 0 0-16,1-8 0 15,9-11 0-15,0 0 0 16,0 0 0-16,21-23-1 15,-5-3 2-15,4-5-1 16,3-6 0-16,0-1-1 16,-1-3 0-16,-2 5 0 15,-3 3 1-15,1 3-1 16,-2 7 1-16,1 5-2 15,3 4 1-15,0 1-2 16,3 6-1-16,-2-6-6 0,15 18-7 16,-20-17-15-16,17 17-9 15,-11-10 0-15,9 12 1 16</inkml:trace>
  <inkml:trace contextRef="#ctx0" brushRef="#br2" timeOffset="29730.7005">9414 2680 100 0,'-15'8'38'15,"7"13"5"-15,-12-5-4 16,5 13-32-16,-5 3-2 16,3 4 0-16,-3-1-2 15,2 5 1-15,3-6-2 16,2-3-1-16,4-5-1 0,5-14 1 15,4-12-1-15,19-2 0 16,3-17 1-16,0-11-1 16,4-7 0-16,3-8-1 15,4-4 1-15,-3-3-1 16,-5 4 1-16,-4 6-1 15,-4 10 1-15,-7 9-2 16,-5 12 2-16,-5 11 0 16,0 0 0-16,4 25 2 15,-4-1-2-15,0 0 2 16,5 3-2-16,4-3 2 16,5-2-1-16,9-10 1 15,4-6-2-15,4-6 0 0,4-5 2 16,1-8-4-16,0-5 2 15,-2-3-1-15,-2-1 1 16,-7 1-1-16,-3 3 2 16,-6 4-3-16,-6 5 3 15,-10 9-1-15,0 0 0 16,3 25 2-16,-11-1-2 15,-5 11 2-15,1 4-2 16,-3 4 0-16,3 1 0 16,2-3 0-16,6-1-4 15,5-11-2-15,14-1-5 16,0-22-4-16,21 6-6 15,-11-24-19-15,21 4-1 16,-6-20 0-16,11 4 1 0</inkml:trace>
  <inkml:trace contextRef="#ctx0" brushRef="#br2" timeOffset="30080.7205">10196 2713 109 0,'0'0'43'16,"-26"11"-1"-16,15 9 1 16,-8 2-40-16,1 11 2 15,-1 1-3-15,8 7 1 16,3-3-2-16,8-3 0 15,10-2 0-15,10-9-1 16,12-11 0-16,12-12 0 16,8-13 2-16,6-6-2 15,5-11 0-15,2-8 0 16,-4-4 0-16,-4-1 0 15,-12 2 0-15,-9 6 0 0,-11 8 0 16,-10 5 0-16,-15 21 0 16,0 0 0-16,-25 14 0 15,5 12 0-15,-3 8 0 16,0 2 0-16,6 5-4 15,3-6 1-15,15-1-5 16,3-16-5-16,24 5-5 16,-8-36-13-16,23 8-10 15,0-25 2-15,15 0-1 16,-6-18 1-16</inkml:trace>
  <inkml:trace contextRef="#ctx0" brushRef="#br2" timeOffset="30264.731">11078 2360 111 0,'-11'-32'40'0,"11"32"3"16,-29 6-2-16,11 34-34 15,-15 8-3-15,4 13-1 16,0 8-1-16,1 8 0 16,5 0-3-16,4-2 0 15,7-2-6-15,-1-21-5 16,19 7-11-16,-11-29-19 15,17-4-1-15,-12-26-1 16,25 9 2-16</inkml:trace>
  <inkml:trace contextRef="#ctx0" brushRef="#br2" timeOffset="30896.7672">11550 2773 77 0,'26'-7'35'16,"-14"-9"2"-16,5 9-5 16,-17-15-19-16,4 12-2 15,-14-11-3-15,-3 10-3 16,-11-4 1-16,-4 10-2 15,-15 5 0-15,-1 11 0 16,-9 7-1-16,-1 11 0 16,1 3 0-16,6 6-1 15,7 3 0-15,8-3 0 16,17-6-1-16,14-7 0 15,16-7-1-15,18-16 0 16,12-8 0-16,8-10 2 16,8-9-2-16,0-3 0 15,-3-6 0-15,-3 3 0 0,-9 0 0 16,-11 9-2-16,-11 6 2 15,-10 10 2-15,-14 6-2 16,0 19 0-16,-8 5 0 16,-5 5 0-16,4 8-5 15,-3-6-2-15,16 9-6 16,-4-19-4-16,24 11-12 15,-3-22-14-15,21-4 0 16,4-14 1-16,25-1 2 16</inkml:trace>
  <inkml:trace contextRef="#ctx0" brushRef="#br2" timeOffset="31354.7934">12607 2590 90 0,'10'-2'38'0,"-10"2"-1"16,0 0 0-16,0 0-30 15,-5 22-2-15,-3-1-1 16,1 11-1-16,-3 2 0 16,2 10-1-16,-1 2-1 15,6-3 0-15,8 1-5 16,-5-20-16-16,17 2-18 15,-1-23 0-15,16-4-1 16,-2-24 0-16</inkml:trace>
  <inkml:trace contextRef="#ctx0" brushRef="#br2" timeOffset="31498.8016">12794 2292 77 0,'-24'-3'37'15,"-3"4"-6"-15,8 4-23 16,19-5-19-16,-5 12-26 15,34-1-1-15</inkml:trace>
  <inkml:trace contextRef="#ctx0" brushRef="#br2" timeOffset="31812.8192">13187 2503 113 0,'-60'13'39'15,"11"15"2"-15,-12-20-9 16,20 12-29-16,8 1-1 15,16 2-1-15,16-1 0 16,15 1 1-16,14-1-2 16,10-1 1-16,8 2-1 15,3-1 1-15,-4-2 0 16,-5 4 0-16,-11-3 0 15,-17 4 0-15,-16 0 0 16,-12-2-1-16,-11-1 1 0,-3-1-1 16,-4-4-2-16,2-8-3 15,13 8-10-15,-4-26-18 16,23 9-7-16,17-22 0 15,12 3-2-15</inkml:trace>
  <inkml:trace contextRef="#ctx0" brushRef="#br2" timeOffset="32331.8491">14287 2197 75 0,'0'0'37'0,"9"12"-1"16,-16 2 0-16,4 21-22 16,-8 4-10-16,1 15 0 15,-3 7-2-15,-1 10 2 16,-1 1-1-16,1 4 0 15,3-4-2-15,5-7 0 16,6-9-4-16,0-19-4 16,22 0-24-16,-13-22-6 15,11-1-1-15,-5-27 0 16</inkml:trace>
  <inkml:trace contextRef="#ctx0" brushRef="#br2" timeOffset="32505.8591">14096 2657 106 0,'-31'-5'38'15,"22"12"2"-15,9-7-4 16,18-14-34-16,16 3-3 16,19-11-5-16,31 9-22 15,-6-24-11-15,15 5 2 16,-7-15-3-16,8 8 1 15</inkml:trace>
  <inkml:trace contextRef="#ctx0" brushRef="#br2" timeOffset="32885.8809">14853 1987 81 0,'-23'16'40'16,"-5"6"0"-16,6 15-2 16,-9-1-21-16,5 15-13 15,1 6 0-15,0 13-1 16,1 3 0-16,2 3-2 15,-1-4 1-15,6-2 1 16,4-7-2-16,7-8 1 16,8-13-1-16,7-14 1 15,10-15-2-15,5-12 0 16,10-14 0-16,5-8-1 15,3-6 2-15,0-5-2 16,-3-1 1-16,-5 5-1 16,-7 4 1-16,-6 10 0 15,-6 13 0-15,-15 1 0 0,6 32 0 16,-8-5 2-16,-2 10-3 15,-1 4 1-15,5 4-5 16,-4-9-6-16,23 9-17 16,-12-23-11-16,18 2-2 15,-1-24-1-15,15 1 0 16</inkml:trace>
  <inkml:trace contextRef="#ctx0" brushRef="#br2" timeOffset="33305.905">15103 2646 90 0,'-3'18'39'15,"3"-18"-1"-15,1 19 2 16,-1-19-33-16,27 5-3 16,2-6-1-16,8-1-1 15,4-5 0-15,4-1 0 16,0-6-1-16,2-5 0 15,-7 1 0-15,-8 1 0 16,-6-7 0-16,-10 1 0 16,-10 0 0-16,-8 5 0 15,-12 1-1-15,-9 6 1 0,-10 10 0 16,-8 8-1-16,-5 11 1 15,-2 8-1-15,-1 8 1 16,9 7 1-16,6 3-1 16,10-4 0-16,16 0 0 15,13-10-2-15,21-2-6 16,2-25-13-16,24 10-18 15,-7-19-4-15,15 1 0 16,0-16-4-16</inkml:trace>
  <inkml:trace contextRef="#ctx0" brushRef="#br2" timeOffset="35360.0222">16505 2430 61 0,'0'0'33'0,"-17"7"-1"15,-13-10-5-15,5 22-9 16,-15-12-9-16,8 13-1 15,-4-3-3-15,7 8-1 16,4-3-1-16,10 2 0 16,8 0-2-16,14 0 0 15,8 0-1-15,8-1 2 0,5-4-2 16,2-1 2-1,1-2 0-15,-1-4 1 0,-4 0-2 16,-12-1 2-16,-13 2-1 16,-15 2-1-16,-13 1 2 15,-8 5-2-15,-7-1-1 16,-1 0 0-16,3 0-3 15,3-9-4-15,24 8-15 16,3-26-14-16,30 4-1 16,6-19-1-16,24 3 0 15</inkml:trace>
  <inkml:trace contextRef="#ctx0" brushRef="#br2" timeOffset="35915.0542">16929 2560 79 0,'-15'-17'36'0,"3"16"1"15,-11-9-1-15,8 14-26 16,-10-4-6-16,6 7 0 16,-1 1-1-16,5 7-1 15,1 3 1-15,7 4-1 16,7 1-1-16,7 3 3 15,6-5-3-15,8 0 2 16,6-6-2-16,6-4 0 16,5-10-1-16,2-5 1 15,-1-7-1-15,-3-9-2 16,-1-5 2-16,-2-6-2 15,-5-4 2-15,-1-3 1 0,-5 1-1 16,-5 2 0-16,-3 8 0 16,-4 10-1-16,-10 17 1 15,5 12 0-15,-12 24 0 16,-9 20 2-16,-9 19-1 15,-7 15 1-15,-5 15-1 16,-6 11 1-16,-6 1-1 16,1-1 2-16,0-13-1 15,5-10-2-15,10-15 1 16,4-16 0-16,7-17 1 15,10-23-2-15,12-22 1 16,-14-9-1-16,19-22 0 16,1-15 0-16,8-13 0 15,1-11-1-15,8-9 0 16,4 0 0-16,6-3 0 0,7 3-1 15,5 11-2-15,-2 1-5 16,16 23-13-16,-13-6-18 16,13 15 1-16,-7-2-3 15,11 15 2-15</inkml:trace>
  <inkml:trace contextRef="#ctx0" brushRef="#br2" timeOffset="36494.0873">17668 2509 92 0,'0'0'39'16,"-14"-2"1"-16,11 15-1 16,-10-9-35-16,3 15-1 0,-2 5-1 15,-2 8 3-15,-6 5-3 16,-2 7 2-16,0-3-2 15,2 1 1-15,2-5-1 16,4-7 0-16,6-11 0 16,7-4-2-16,1-15 0 15,24-10 1-15,-3-6-2 16,5-11-1-16,1-5 1 15,1-5 0-15,-2-3 0 16,1-3-1-16,-6 6 2 16,-7 7-3-16,-4 6 4 15,-5 8-1-15,-5 16 0 16,0 0 0-16,-5 16 0 0,1 5 0 15,-2 3 0-15,4 0 2 16,3 2-2-16,4-7 2 16,6-3-2-16,7-6 1 15,6-8-1-15,3-8 1 16,2-5-1-16,5-6-2 15,-2-4 3-15,1-5-3 16,-5 1 3-16,-5 3-1 16,-6 1 1-16,-3 6-1 15,-14 15 0-15,13-8 0 16,-13 8 0-16,-5 28 0 15,-4-1 0-15,-1 3 2 16,-1 8-2-16,2 2 0 16,3 3-2-16,4-6-1 0,11 0-7 15,-1-25-7-15,30 10-17 16,-8-28-8-16,23 1 1 15,-2-22-3-15</inkml:trace>
  <inkml:trace contextRef="#ctx0" brushRef="#br2" timeOffset="36966.1143">18582 2047 95 0,'0'0'41'0,"-26"-2"-1"15,12 30 0-15,-16 9-35 16,8 12-3-16,-1 8 0 15,3 16-1-15,-1 4 1 0,2 2 1 16,3-3-1-16,0 2 2 16,3-10-2-16,3-4 1 15,1-14-2-15,4-14 1 16,2-14-1-16,5-7-1 15,-2-15-1-15,15-17 1 16,3-5-2-16,1-9 0 16,6-9 0-16,4 1 1 15,4 0 0-15,1-1-2 16,-4 7 2-16,-3 9-1 15,-4 8 2-15,-4 9 0 16,-1 11 0-16,-7 8 0 16,-1 7 0-16,-2 3 0 15,-2 3 0-15,-3 2 2 16,-4-1-1-16,-4-2 1 0,-9 1 0 15,-4-6 0-15,-8 0-2 16,-5 0 2-16,-3-5-3 16,2-2-2-16,8-4-2 15,2-14-6-15,22 6-10 16,3-12-14-16,25 2-5 15,4-18-4-15,21 10 5 16</inkml:trace>
  <inkml:trace contextRef="#ctx0" brushRef="#br2" timeOffset="37297.1328">19020 2570 101 0,'-26'-3'39'16,"4"21"3"-16,-16-6-7 0,11 11-28 15,-13 6-3-15,7 7 1 16,2 4-2-16,10-1 0 15,8 0-1-15,12-5 0 16,10-7 0-16,15-7-2 16,7-10 1-16,9-10-1 15,3-13 0-15,1-7 2 16,0-10-3-16,-7-3 0 15,-2-7 1-15,-14 0-2 16,-8 1 1-16,-9 4-2 16,-11 7 1-16,-5 9-2 15,-3 9 1-15,-5 4-1 16,5 12-3-16,-5-8-8 15,24 23-11-15,-4-21-14 0,5 12 1 16,11-16-3-16,14 2 3 16</inkml:trace>
  <inkml:trace contextRef="#ctx0" brushRef="#br2" timeOffset="37515.1455">19599 1986 83 0,'0'0'43'0,"-28"12"-1"16,-1 31-1-16,-24 9-14 15,12 23-25-15,-6 11-1 16,10 14 2-16,1-1-1 16,4 2-1-16,10-7-2 0,8-10-1 15,13-5-10 1,-11-34-15-16,27-3-14 0,-11-26-1 15,15-3-2-15,-6-32 2 16</inkml:trace>
  <inkml:trace contextRef="#ctx0" brushRef="#br2" timeOffset="38746.2161">19823 2444 70 0,'-11'-3'42'16,"-10"-4"-2"-16,8 11-1 16,-5-7-16-16,0-2-32 15,29 17-24-15,-11-12-7 16,21 7 2-16,-11-6-2 15</inkml:trace>
  <inkml:trace contextRef="#ctx0" brushRef="#br2" timeOffset="38905.2248">19804 2748 91 0,'-25'23'40'16,"-2"-13"0"-16,10 3-1 16,-3-13-32-16,20 0-8 15,0 0-12-15,19-23-26 16,8 14 1-16,-5-10-2 0,8 8 0 15</inkml:trace>
  <inkml:trace contextRef="#ctx0" brushRef="#br2" timeOffset="39331.2495">20258 2643 105 0,'0'0'38'16,"17"-6"2"-16,-4-9-8 0,16 7-31 15,6-6 0-15,6 2 1 16,6-6-1-16,-2 1 0 15,-3-1 0-15,-4-1 0 16,-8-2 0-16,-8 3-1 16,-13 0 1-16,-10 1-1 15,-13 2 1-15,-7 8 0 16,-13 6 0-16,-7 7-1 15,-4 7 1-15,-3 5 0 16,2 10 0-16,3 3-1 16,8 2 1-16,12 3 1 15,17-1-2-15,15-4 1 16,20-3-3-16,12-8 0 0,18 1-6 15,2-21-14-15,24 8-17 16,-7-16-2-16,10 2 1 16,-12-14-1-16</inkml:trace>
  <inkml:trace contextRef="#ctx0" brushRef="#br2" timeOffset="39768.2745">21112 2392 112 0,'-10'-15'40'0,"-20"-4"0"15,6 35-9-15,-13-4-27 16,0 14 0-16,-4 9-2 15,3 8 2-15,-1 6-2 16,7 2 1-16,7 0-1 16,10-3 0-16,10-10-1 15,10-6 1-15,11-12-2 16,8-12 1-16,12-9-2 0,2-12 0 15,5-10 1-15,4-9-2 16,-4-7 2-16,1-6-1 16,-5 1 0-16,-5 4 0 15,-9 4 0-15,-9 12 1 16,-16 24-1-16,0 0 0 15,-4 30 1-15,-20 20 1 16,-6 22-2-16,-9 13 2 16,-4 12-1-16,-4 10 1 15,0-3-1-15,1-4 1 16,3-11-2-16,1-15 1 15,5-15 0-15,6-18 1 16,2-16-1-16,4-21 0 0,0-15-2 16,3-19-1-16,7-5-4 15,-7-30-11-15,21 9-15 16,-11-24-8-16,17 0-1 15,-3-14-1-15</inkml:trace>
  <inkml:trace contextRef="#ctx0" brushRef="#br2" timeOffset="40333.3069">22092 2023 99 0,'1'-13'37'15,"-1"13"2"-15,-14 21-7 16,8 10-26-16,-10 6-2 15,2 17-2-15,-8 11 0 16,3 13-1-16,-5 1 0 16,1 2 0-16,1-2-1 15,5-7 0-15,4-1-3 16,1-26-7-16,22 3-25 15,-10-28 0-15,15 2-2 16,-5-22-2-16</inkml:trace>
  <inkml:trace contextRef="#ctx0" brushRef="#br2" timeOffset="40483.3155">22021 2591 81 0,'-5'-13'40'16,"-9"-5"-3"-16,14 18 3 16,0-22-18-16,16 17-18 15,10-5-3-15,10-5-3 16,16 2-6-16,-2-18-27 15,23 11-3-15,-5-16 1 16,6 12-1-16</inkml:trace>
  <inkml:trace contextRef="#ctx0" brushRef="#br2" timeOffset="40700.3278">22621 2050 113 0,'-27'25'39'0,"-10"4"2"15,7 26-3-15,-11-1-34 16,7 14-3-16,5 6-1 15,3-2 2-15,7 4-1 16,3-4 0-16,6 1-3 16,10-12-3-16,15 4-11 15,-3-24-17-15,18 1-6 16,2-18 0-16,15-3-2 15</inkml:trace>
  <inkml:trace contextRef="#ctx0" brushRef="#br2" timeOffset="40867.3373">22762 2757 90 0,'-32'12'40'0,"5"17"-2"16,-7-2 2-16,10 18-12 16,-5-4-27-16,6 0-3 15,14 6-5-15,0-20-19 16,26 9-13-16,-1-14 1 15,18-1-2-15,-1-14 0 16</inkml:trace>
  <inkml:trace contextRef="#ctx0" brushRef="#br2" timeOffset="43404.4826">23679 2252 50 0,'19'-3'32'15,"-5"-11"-9"-15,6 13 5 16,-17-14 0-16,11 10-11 15,-23-12-5-15,9 17-1 16,-18-22-3-16,2 11-2 16,-15 0-1-16,-1 4-1 15,-12 2-1-15,-7 10 0 16,-7 2-1-16,-7 14 1 15,-8 6-2-15,-2 16 1 16,-4 4-1-16,5 12 1 16,5-2-2-16,15 4 1 15,13-4-1-15,22 0 2 16,20-8-2-16,23-9 1 15,26-6-2-15,16-11-1 16,20 3-4-16,2-19-5 0,21 13-26 16,-15-22-3-16,2 8 0 15,-18-14 0-15</inkml:trace>
  <inkml:trace contextRef="#ctx0" brushRef="#br2" timeOffset="43847.5078">23953 2570 87 0,'9'-12'36'16,"-9"12"1"-16,0-19 0 15,0 19-27-15,-10-30-2 16,1 14-2-16,-11-5 0 0,-2 6-2 15,-10 3 0-15,-2 7-1 16,-8 9-1-16,-2 12-1 16,-4 11 1-16,0 9 0 15,2 7-1-15,8 2 1 16,10 1 0-16,15-2-1 15,20-11 0-15,21-10 2 16,18-12-3-16,17-11 0 16,10-11 0-16,5-6 0 15,-1-8 0-15,-5-5-2 16,-12 1 2-16,-16 3-1 15,-15 8 0-15,-16 8 0 16,-13 10 1-16,-19 11 1 0,-6 11 0 16,-7 10 0-16,5 5-1 15,1 1-1-15,12 4-3 16,7-12-5-16,29 8-16 15,-2-24-14-15,21 2-4 16,0-21 1-16,11 3-2 16</inkml:trace>
  <inkml:trace contextRef="#ctx0" brushRef="#br2" timeOffset="45725.6153">987 4195 59 0,'5'-17'34'16,"-5"-7"-3"-16,6 13 2 15,-8-11-17-15,2 22-3 16,2-16-5-16,-2 16 0 0,0 0-2 15,0 32-2-15,-3 2-1 16,-3 13-1-16,-1 11-2 16,-1 13 0-16,-5 12 1 15,2 7-2-15,-1 0 0 16,3-6-1-16,5-4-4 15,0-19-3-15,19-7-27 16,-6-25 0-16,15-15 0 16,1-24-3-16</inkml:trace>
  <inkml:trace contextRef="#ctx0" brushRef="#br2" timeOffset="45944.6275">1016 4191 101 0,'-17'8'39'15,"5"-6"-1"-15,12-2 0 16,22 8-33-16,15-11-3 16,14-9 0-16,14-2-2 15,12-4-2-15,3-8-4 16,14 11-17-16,-13-15-15 15,-1 14 1-15,-19-5-2 16,-7 16 0-16</inkml:trace>
  <inkml:trace contextRef="#ctx0" brushRef="#br2" timeOffset="46795.6765">1049 4560 105 0,'-40'38'38'0,"11"-19"1"16,33 1-6-16,23-20-32 15,22-11-1-15,18-5-2 16,9-9-3-16,18 4-2 16,-2-12-5-16,16 13-5 15,-21-11-6-15,12 17-11 16,-27-5-1-16,-2 13 3 15,-18-2 4-15,-9 9 15 16,-15-1 13-16,-16-5 11 16,2 11 5-16,-14-6 16 15,-15 0 1-15,-7-3 1 16,2 11-2-16,-15-10-10 0,11 20-10 15,-18-4-4-15,5 12-2 16,-7 4-2-16,6 9-1 16,-2 3-1-16,10 4 0 15,4 2 0-15,14-1-1 16,12-7 0-16,14-8-1 15,17-10 1-15,18-12 0 16,8-13 0-16,10-12-1 16,5-13 1-16,-5-7-1 15,-3-9 1-15,-8-4-1 16,-15 0 0-16,-16-3 0 15,-11 7 0-15,-14 3-1 16,-10 6 1-16,-5 8-1 16,-7 11 1-16,-4 4 1 15,4 6-1-15,5 7 0 0,17-1 1 16,-11 11-1-16,23-7 1 15,12 0-1-15,10-4 1 16,8-1-1-16,6-3 0 16,4 1 1-16,-2 0-1 15,0 3 1-15,-8 5-1 16,-9 8 1-16,-10 4-1 15,-7 12 1-15,-12 6-1 16,-6 7 0-16,-9 4 0 16,-4 2 1-16,0-2-2 15,-3-5 1-15,3-5 0 16,2-11 0-16,7-7 0 15,6-18 1-15,11-7-1 16,6-13 0-16,5-10 1 0,2-7 0 16,2-5-1-16,3-7 1 15,0 0 0-15,0 0-1 16,-4 2 1-16,-1 1-1 15,-1 9 1-15,0 2 0 16,2 6-1-16,-1 5-1 16,5 8-2-16,-5 0-3 15,7 17-7-15,-14-13-12 16,17 21-15-16,-9-9-1 15,10 13-2-15,-5-7 1 16</inkml:trace>
  <inkml:trace contextRef="#ctx0" brushRef="#br2" timeOffset="47364.7089">3270 4328 85 0,'-6'10'41'0,"-7"-3"-1"15,4 16 0-15,-22 1-21 16,12 10-14-16,-5 4-2 15,2 6-1-15,-5 5 0 16,3 2-2-16,3-4 1 16,5-2 0-16,3-6-1 15,6-10 1-15,7-11-1 16,0-18 0-16,24-6 1 15,-3-17-1-15,6-12 1 16,3-8-1-16,0-6 1 0,3-6-1 16,-1 0 1-16,-4 7 0 15,-4 4-1-15,-5 12 1 16,-5 8-1-16,-2 11 1 15,-12 13-1-15,15 3 0 16,-11 14 0-16,1 4-1 16,-1 5 1-16,2 0 0 15,7 1 0-15,1-6 0 16,5-4 0-16,7-9 0 15,5-10 1-15,6-10-1 16,3-7 0-16,-1-7 0 16,0-7 0-16,-2-2 1 15,-4 1-1-15,-9 5 1 16,-3 3-1-16,-8 11 1 0,-13 15-1 15,0 0 1-15,2 29-1 16,-10 2-1-16,-4 8 0 16,2 6 0-16,0 5 0 15,3-5-2-15,5 1-2 16,7-14-3-16,17 0-4 15,-3-30-8-15,27 7-18 16,-10-23-3-16,19-4 0 16,-6-14 1-16</inkml:trace>
  <inkml:trace contextRef="#ctx0" brushRef="#br2" timeOffset="47724.7293">4180 4324 105 0,'-8'13'40'0,"-13"2"2"15,4 20-2-15,-6-1-36 0,4 12-1 16,1 0-2-16,7 3 0 15,7-5 0-15,8-6 0 16,10-9 0-16,6-14 0 16,12-11 0-16,5-15 0 15,3-14-1-15,5-8 1 16,-1-11 0-16,0-7 0 15,-2-5 0-15,-5-1 0 16,-5 6-1-16,-3 7 1 16,-9 8 0-16,-7 13 0 15,-13 23 0-15,0 0-1 16,1 24 0-16,-12 13 0 15,-1 9-1-15,1 5 0 0,1 7-1 16,3-5-1-16,7-5-2 16,8-13-3-16,15-8-3 15,1-27-10-15,27 1-18 16,-3-25 0-16,12-7-3 15,-2-21 3-15</inkml:trace>
  <inkml:trace contextRef="#ctx0" brushRef="#br2" timeOffset="47919.7408">5069 3879 117 0,'0'-17'41'0,"-15"17"0"16,1 45-6-16,-16 8-28 16,0 18-3-16,-4 12-2 15,4 7-1-15,-1 0 0 0,8-1-2 16,5-7-2-16,10-15-3 15,17-5-6-15,2-30-14 16,25 2-16-16,2-19 1 16,24-4-3-16,9-19 3 15</inkml:trace>
  <inkml:trace contextRef="#ctx0" brushRef="#br2" timeOffset="53675.07">5631 4272 91 0,'2'-16'38'16,"-9"-7"0"-16,7 23-6 15,-18-25-25-15,0 21-1 16,-9 3-2-16,-3 13 0 15,-9 11-2-15,-4 13 0 0,0 10-1 16,-3 9 0-16,4 8 1 16,4 6-2-16,7-3 1 15,10-2-1-15,13-12 1 16,15-12-1-16,16-16 0 15,20-18 0-15,14-19 0 16,11-17 1-16,11-15 0 16,5-8-1-16,-3-11 2 15,-4-2 0-15,-14 1 0 16,-10 10 0-16,-18 6 0 15,-11 10-1-15,-19 18 0 16,-5 21 1-16,-25 5-3 16,3 18 0-16,-5 17 1 15,0 5-2-15,3 5 0 0,9 2-3 16,14 2-3-16,1-22-15 15,30 4-18-15,0-19 2 16,21-4-2-16,-2-15 0 16</inkml:trace>
  <inkml:trace contextRef="#ctx0" brushRef="#br2" timeOffset="54067.0924">6240 4480 85 0,'-10'10'38'15,"10"-10"1"-15,0 0 0 16,15 0-28-16,18-8-7 16,9-3-1-16,8-3 0 0,4-6 0 15,6 2-1-15,-3-4 1 16,-8-2 0-16,-6-3-1 15,-12 2 1-15,-9-5-1 16,-9 1 0-16,-11-1 0 16,-11 2 0-16,-9 4-1 15,-7 7 0-15,-11 15-1 16,-11 11 1-16,-9 18-1 15,-2 12 0-15,5 9 0 16,4 8 0-16,10 6-1 16,16-6 1-16,21-5-1 15,21-10-2-15,24-11 0 16,15-10-2-16,12 2-8 15,-4-20-12-15,14 12-16 0,-18-12 1 16,-1 11-2-16,-23-4 2 16</inkml:trace>
  <inkml:trace contextRef="#ctx0" brushRef="#br2" timeOffset="54375.11">6245 5027 81 0,'0'0'41'0,"0"0"0"15,25 13 0-15,-1-23-23 16,24 0-13-16,11-9-1 16,12 0-1-16,4-4-1 15,7-6-1-15,-2 4-2 16,-8 1-4-16,-4 15-11 15,-27-12-19-15,-8 18-4 16,-33 3-2-16,14-5-1 16</inkml:trace>
  <inkml:trace contextRef="#ctx0" brushRef="#br2" timeOffset="54577.1212">6407 5142 79 0,'7'16'41'16,"3"-17"0"-16,21 4 0 15,0-19-20-15,8 6-16 16,5-4-3-16,0 2 1 16,-1 3-5-16,-6-5-8 15,6 14-28-15,-19-10-2 16,0 9-1-16,-11-7-1 15</inkml:trace>
  <inkml:trace contextRef="#ctx0" brushRef="#br2" timeOffset="55195.157">7930 4252 96 0,'14'-5'38'0,"-14"5"1"16,0 0-6-16,0 0-25 16,0 20-2-16,-8 0-2 15,3 12-2-15,-4 4 0 16,2 11-2-16,-1 1 1 15,0 2-2-15,2 0 1 16,1-4-2-16,10-1-5 16,-7-20-25-16,16-3-8 15,0-20 1-15,14-4-1 16</inkml:trace>
  <inkml:trace contextRef="#ctx0" brushRef="#br2" timeOffset="55345.1655">8002 4056 111 0,'-37'-28'38'0,"15"19"0"16,1 1-4-16,21 8-42 16,10-3-26-16,12-2-4 15,21 9 1-15,2-6-3 16</inkml:trace>
  <inkml:trace contextRef="#ctx0" brushRef="#br2" timeOffset="55679.1846">8555 4204 106 0,'-34'7'38'0,"5"14"1"16,-14-9-5-16,7 9-30 0,1 3 0 15,8 3-2-15,5-1 0 16,5 0-1-16,15-4 0 15,14-7-1-15,12-7 1 16,14-4-1-16,9-6 0 16,4-1 0-16,1-2 0 15,-4 3 1-15,-8 4-1 16,-9 9 1-16,-16 8-1 15,-16 11 0-15,-15 5 0 16,-9 4 1-16,-2 1-2 16,-7-1-1-16,8 2-3 15,-6-20-14-15,27 3-19 16,5-24-2-16,0 0 0 0,29-24-2 15</inkml:trace>
  <inkml:trace contextRef="#ctx0" brushRef="#br2" timeOffset="56140.211">9656 3854 62 0,'7'-34'38'15,"4"12"-1"-15,-10-1 1 16,-1 23-12-16,0 0-20 16,-13 4-1-16,0 12-1 15,-1 17 0-15,-3 8-1 16,0 14 0-16,-3 10-2 15,-1 9 1-15,2 4-1 0,2 3-1 16,1-2-1-16,2-4-2 16,6-3-2-16,-3-18-9 15,16 5-22-15,-10-24-4 16,14-3 2-16,-8-22-2 15</inkml:trace>
  <inkml:trace contextRef="#ctx0" brushRef="#br2" timeOffset="56330.2215">9401 4307 74 0,'-15'7'38'16,"1"-2"-1"-16,15 11 0 0,-1-16-16 15,29 8-21 1,11-9-2-16,11-13-7 0,22 1-26 15,3-18 0-15,18-2-1 16,-2-18-1-16</inkml:trace>
  <inkml:trace contextRef="#ctx0" brushRef="#br2" timeOffset="56711.2436">10246 3575 100 0,'-32'19'39'16,"6"25"1"-16,-17 2-1 15,11 18-33-15,-11 5-2 0,2 13 0 16,1 2-1-16,0 7 0 16,5-2-2-16,10-3 0 15,8-11-1-15,10-9-1 16,8-18 1-16,9-12-1 15,12-15 1-15,13-20-1 16,3-11 1-16,5-12 0 16,3-8 0-16,-4-4 1 15,-5 0 0-15,-3 2 0 16,-10 7-1-16,-9 13 2 15,-15 12-2-15,0 0 0 16,7 28 0-16,-15 4-1 16,2 4 1-16,0 3-2 15,5 3-1-15,4-7-2 16,12 1-4-16,-5-27-13 0,26 5-17 15,-6-25 0-15,14 2-1 16,-4-21 1-16</inkml:trace>
  <inkml:trace contextRef="#ctx0" brushRef="#br2" timeOffset="57048.2629">10483 4242 112 0,'-18'11'39'15,"14"13"1"-15,2-14-6 16,18 5-32-16,8-5 1 15,15-2-2-15,8-9 1 16,3-3-2-16,3-6 1 16,-1-3-1-16,-6-4 1 0,-9-3 0 15,-12 1-1-15,-11-2 0 16,-9-1 1-16,-13 2 0 15,-14 4-1-15,-10 6 1 16,-7 10 0-16,-6 10 0 16,-5 10 0-16,0 11 1 15,1 9-1-15,9 5 0 16,11 6-1-16,12-3-3 15,20 0-3-15,11-22-12 16,35 4-20-16,0-24-5 16,27 1 1-16,7-21 0 15</inkml:trace>
  <inkml:trace contextRef="#ctx0" brushRef="#br2" timeOffset="57869.3099">11727 4207 86 0,'10'-13'37'16,"-9"-4"-1"-16,-1 17 2 15,8-21-30-15,-8 21-2 16,0 0-1-16,-1 16 0 16,-11 8-1-16,2 12-2 15,-6 7 1-15,-1 5-2 16,2 3 0-16,1 0-1 15,4-6 1-15,5-8-2 16,4-11 1-16,8-11 1 16,4-14-1-16,6-11 0 0,4-9 0 15,3-11 0-15,-2-7 1 16,2-5 0-16,2-8 0 15,-2-3 1-15,-3-2-1 16,2 2 0-16,-3 1 0 16,-2 8 0-16,6 5-1 15,-2 8 0-15,2 9 0 16,3 11 0-16,0 13 0 15,1 8 0-15,-2 8 0 16,0 4 0-16,-5 8 0 16,-2 1 0-16,-8 5-1 15,-8 0 1-15,-14 2 0 16,-5 0-1-16,-12-1 1 15,-7 1-1-15,-5-2 0 0,-9-4 0 16,2-3 1-16,-1-1-1 16,5-7 0-16,6-1 1 15,6 1-1-15,4-2 1 16,3 7-1-16,3 6 1 15,2 13 0-15,-6 8 0 16,-1 9 0-16,-3 6-1 16,1 3 0-16,1-7-4 15,10 5-6-15,-5-32-10 16,26-2-16-16,-4-35-2 15,33-6-2-15,0-28 1 16</inkml:trace>
  <inkml:trace contextRef="#ctx0" brushRef="#br2" timeOffset="58123.3244">12671 3399 113 0,'2'13'42'0,"-21"14"-1"15,1 26-2-15,-18 4-36 16,-1 17-2-16,-2 15-1 16,2 8 1-16,1 4-1 15,6 3 0-15,7-6-2 16,8-8-1-16,14-7-3 15,3-23-12-15,26-2-19 0,-6-28-3 16,19-8 0-16,-2-27-1 16</inkml:trace>
  <inkml:trace contextRef="#ctx0" brushRef="#br2" timeOffset="58501.3461">12880 3986 113 0,'-13'20'40'16,"-12"4"0"-16,4 22 0 15,-6 3-37-15,6 2 0 16,2 2 0-16,7-2-2 16,10-4 1-16,8-7-2 15,11-11 1-15,11-10-2 16,10-13 2-16,10-10-2 0,5-13 1 15,2-8 1-15,1-11 0 16,-2-5-1-16,-5-5 1 16,-7-3 0-16,-9 4-1 15,-8 4 1-15,-10 7-1 16,-7 10 0-16,-8 14 0 15,0 10 0-15,-22 18-1 16,7 5 1-16,0 10-2 16,0 1-1-16,7 6-3 15,3-10-5-15,24 8-9 16,-10-26-14-16,28 6-7 15,-4-21 3-15,21 1-1 16</inkml:trace>
  <inkml:trace contextRef="#ctx0" brushRef="#br2" timeOffset="58818.3642">13738 4038 80 0,'-23'21'38'0,"5"9"1"16,-14-2-1-16,13 20-11 15,-9-7-22-15,7 0-2 16,1-1 0-16,6-3-2 15,3-8 0-15,6-8-1 16,8-10 1-16,-3-11-1 16,19-9 1-16,0-8 0 15,-1-13 0-15,7-4 0 16,2-7-1-16,2-3 1 0,2-3-1 15,-4 3 0-15,1 6-1 16,-1 3-1-16,2 12-1 16,-6 3-3-16,6 15-4 15,-11-9-9-15,21 27-8 16,-12-14-12-16,12 13 2 15,-3-9-1-15,10 8 2 16</inkml:trace>
  <inkml:trace contextRef="#ctx0" brushRef="#br2" timeOffset="59353.3948">14325 4061 116 0,'-34'-2'40'16,"6"15"0"-16,-17-7-2 0,4 12-33 15,-3 7-1-15,4 6-1 16,2 5-1-16,5 2 0 15,8 0-1-15,10-2 0 16,8-4-1-16,17-9 0 16,11-10 0-16,9-12-1 15,9-8 2-15,9-8-1 16,2-9 1-16,0-7 1 15,-2-5-2-15,-5 2 0 16,-7 0 0-16,-7 8 0 16,-10 4 0-16,-9 9 0 15,-10 13 0-15,0 0 0 16,-8 17 0-16,-1 4 0 15,2 2 0-15,1-1-2 0,9 1-2 16,7-9-1-16,12-4-3 16,2-19-5-16,20 6-5 15,-12-31-4-15,27 9-7 16,-10-28-8-16,12 0 1 15,-12-24 8-15,11 3 21 16,-5-2 13-16,-17-11 7 16,6 26 8-16,-28-8 4 15,3 33 12-15,-23 10 2 16,2 37-7-16,-30 11-17 15,3 32-8-15,-5 15-3 16,-1 14-1-16,3 7-1 16,9 2-1-16,2-4-4 15,7-12-6-15,17-1-9 16,-12-31-16-16,22-5-9 0,-12-27 1 15,18-7-1-15</inkml:trace>
  <inkml:trace contextRef="#ctx0" brushRef="#br2" timeOffset="59987.4311">15980 3958 111 0,'14'-11'38'0,"-17"-8"-3"15,3 19-1-15,-27-3-29 16,2 13 0-16,-9 6-2 0,-3 14 1 16,-5 4-1-16,2 8-1 15,5 2 0-15,7 5 0 16,10-2-1-16,13-5 0 15,13-9-1-15,17-10 0 16,18-12 0-16,8-11 0 16,7-11 1-16,3-8-1 15,-2-10 1-15,-3-4 0 16,-12-5 0-16,-12-1 0 15,-15 3-2-15,-14 3 1 16,-11 6-1-16,-8 5 0 16,-6 9-1-16,-3 5-1 0,10 8-4 15,-1-7-8-15,29 19-10 16,0-19-14-16,25 9 0 15,5-14-2-15,18 6 2 16</inkml:trace>
  <inkml:trace contextRef="#ctx0" brushRef="#br2" timeOffset="60254.4463">16894 3596 98 0,'-1'-58'36'15,"0"8"2"-15,-18-6 0 16,7 15-31-16,-17 5-3 15,-4 19 0-15,-9 16 1 16,-3 25 0-16,-6 17 1 0,0 21-3 16,0 15 0-16,7 11-1 15,7 7 0-15,6-1-2 16,11-3 0-16,10-9-3 15,10-5-2-15,-2-18-7 16,19 3-11-16,-15-32-17 16,13-3 1-16,-15-27-2 15,14 7 1-15</inkml:trace>
  <inkml:trace contextRef="#ctx0" brushRef="#br2" timeOffset="60407.4551">16337 3948 101 0,'-18'-32'41'0,"19"15"2"16,-1-5-3-16,24 22-16 0,7-8-22 15,9-1-2-15,15 4-9 16,-5-17-17-16,20 12-14 16,-8-12-2-16,7 7-1 15,-10-13-1-15</inkml:trace>
  <inkml:trace contextRef="#ctx0" brushRef="#br2" timeOffset="60992.4885">18182 3514 81 0,'13'-42'36'16,"3"9"-3"-16,-23-13 1 16,5 17-23-16,-23-6-2 15,5 16-2-15,-15 6-1 16,-3 15-1-16,-9 12-1 15,-3 18 0-15,-6 13 0 16,-1 14-1-16,-3 13 0 16,5 11-1-16,5 10 0 15,11 3-1-15,9-2 0 16,15-5-2-16,14-6-2 15,6-11-3-15,20-4-6 0,-3-33-11 16,19 1-18-16,-12-26 1 16,6-1 0-16,-12-20 0 15</inkml:trace>
  <inkml:trace contextRef="#ctx0" brushRef="#br2" timeOffset="61840.537">17508 3959 118 0,'-29'-13'40'0,"29"13"2"15,0 0-2-15,22-18-38 16,27 5-2-16,13-2-1 16,17 1-2-16,3-2 0 15,10 7-2-15,-1-3 0 0,2 9-2 16,-13-5-2-16,-4 12-1 15,-17-6 1-15,-2 4 2 16,-19-4 3-16,-11 0 4 16,-13-2 1-16,-14 4 3 15,0 0 3-15,-34-12 2 16,11 18 1-16,-15-2-1 15,2 13-2-15,-7 2-2 16,5 11 0-16,-4 3-2 16,9 6 0-16,5 3-1 15,8 2 0-15,14-3 0 16,17-4-1-16,12-9-1 15,12-10 1-15,12-10-1 16,8-8-1-16,1-11 1 0,5-11 0 16,-6-9 0-16,-9-4-1 15,-10-3 1-15,-10-6 0 16,-13 3 0-16,-11 0-1 15,-9 3 1-15,-7 7-1 16,-6 9 0-16,2 6 1 16,-2 10-1-16,6 7 1 15,14-1-1-15,-4 21 1 16,19-7 0-16,7-1 0 15,9-3 0-15,8-3 0 16,8-7 1-16,4-3 0 16,-2-3-1-16,-1-1 1 15,-10-1 0-15,-4 2-1 16,-8 5 1-16,-12 6 0 0,-11 10 0 15,-10 10-1-15,-11 9 1 16,-5 8 0-16,-2 8-1 16,-4 4 0-16,0-2 1 15,3 0-2-15,5-10 1 16,6-6-1-16,8-12 1 15,9-10 0-15,9-15 0 16,11-13 1-16,6-11-1 16,6-12 1-16,3-11-1 15,1-6 2-15,1-3-2 16,-1-4 0-16,-7 6 0 15,-7 9 0-15,-3 5 0 16,-4 7 0-16,0 11 0 0,2 8 0 16,2 7-3-16,1 5-1 15,10 6-4-15,-3-9-6 16,20 17-5-16,-12-23-5 15,20 25-6-15,-19-19-8 16,13 13-2-16,-12-9 3 16,2 7 3-16</inkml:trace>
  <inkml:trace contextRef="#ctx0" brushRef="#br2" timeOffset="62353.5664">19496 3860 91 0,'-8'23'39'16,"-13"-10"2"-16,7 14 0 16,-13-15-20-16,12 14-17 15,-8 4 0-15,3 2-1 16,-5 5 0-16,3-4-1 0,3 0-1 15,4-5 0 1,1-6-1-16,8-7 1 0,6-15-1 16,0 0 0-16,20-19 0 15,-5-5-1-15,7-6 2 16,-2-8-1-16,7-5 0 15,-2-4 0-15,-2 1 0 16,-2 4 0-16,-2 5 0 16,-4 9 0-16,-5 8 0 15,-10 20 0-15,12-9 0 16,-12 9 0-16,4 25 1 15,-3-5-1-15,5-3 0 16,6 3 0-16,6-4 0 16,11-6 0-16,6-4 2 15,6-5-2-15,4-4 0 0,1-6 0 16,-2 0 0-16,-3-2 0 15,-7 0 0-15,-7 1 0 16,-10 2 0-16,-5 4 0 16,-12 4 0-16,1 18 0 15,-9 2 0-15,-3 8 0 16,-2 6 0-16,-1 4 0 15,3 4-4-15,2 1 0 16,10 4-4-16,-1-20-4 16,25 9-7-16,-11-31-3 15,27 13-5-15,-12-29-5 16,18 7-6-16,-8-22 0 15,8-1 4-15</inkml:trace>
  <inkml:trace contextRef="#ctx0" brushRef="#br2" timeOffset="62713.587">20302 3903 95 0,'0'0'40'0,"-29"10"1"15,12 15 0-15,-19 0-23 16,10 10-14-16,4 0-1 16,5 5-1-16,5-2 0 15,9-5-1-15,9-5 0 16,7-9 0-16,11-13-1 15,6-8 0-15,6-11 0 16,6-10 0-16,4-7 1 16,-1-6-1-16,-1-4 0 15,-2 0 0-15,-8 5 0 16,-7 5 1-16,-7 10-1 0,-20 20 0 15,0 0 1-15,0 0 0 16,-15 30-1-16,0 4 2 16,-5 4-2-16,4 4-2 15,1-1 1-15,5-4-2 16,10 1-3-16,1-18-5 15,19 3-7-15,-9-29-6 16,29 12-6-16,-12-26-11 16,21 3 0-16,-5-20 1 15,7-3 2-15</inkml:trace>
  <inkml:trace contextRef="#ctx0" brushRef="#br2" timeOffset="62942.6001">21181 3439 117 0,'-29'54'44'0,"-15"1"-1"16,4 19 0-16,-13 0-40 16,12 7-1-16,-1 2 1 15,7-3-3-15,8-5 0 16,6-8-2-16,10-5-6 15,2-24-5-15,21 3-12 16,-12-41-10-16,29 10-8 16,-7-25 0-16,12-4 0 15</inkml:trace>
  <inkml:trace contextRef="#ctx0" brushRef="#br2" timeOffset="63652.6407">21555 3913 53 0,'0'0'35'16,"19"-14"1"-16,-13-1 0 16,6 9-13-16,-12-15-9 15,6 10-7-15,-10-9 1 16,-3 7-1-16,-12 1-1 15,-4 8-1-15,-14 4 0 16,-4 11-1-16,-10 7 0 0,-2 12-1 16,-4 6-1-16,5 7 0 15,6 0-1-15,11 1 0 16,11-1 0-16,18-3-1 15,21-10 0-15,14-10 0 16,18-9 0-16,15-12 0 16,7-8 2-16,4-10-2 15,3-7 0-15,-6-7 0 16,-6-3 0-16,-11-1 0 15,-11 5 0-15,-15 3 0 16,-10 7 0-16,-9 6 0 16,-8 16 0-16,-15 0 0 15,-1 16 0-15,-2 7 0 16,1 6 0-16,2 4 0 15,7 8-7-15,3-10-6 0,24 13-8 16,-9-28-4-16,31 18-10 16,-6-21-7-16,18 5 0 15,-3-13 1-15</inkml:trace>
  <inkml:trace contextRef="#ctx0" brushRef="#br2" timeOffset="63796.6489">22287 4203 126 0,'0'0'42'16,"0"0"0"-16,-23-2-5 15,23 2-42-15,0 0-15 16,-18-15-20-16,18 15-3 16,-12-17 0-16,12 17 0 15</inkml:trace>
  <inkml:trace contextRef="#ctx0" brushRef="#br2" timeOffset="66048.7777">1052 5692 71 0,'0'0'32'0,"9"-16"-4"16,-9 16 1-16,0 0-16 15,0 0-5-15,0 0-2 16,-9 18-1-16,-5 9-2 16,0 12 1-16,-6 12-1 15,-4 12 0-15,-3 10-1 16,-2 10 0-16,4 1 1 15,-1-1-1-15,5-10 0 0,4-11-1 16,6-14-1-16,7-15 1 16,7-22-1-16,7-21 1 15,3-21 0-15,7-19-1 16,0-10 1-16,3-11 0 15,0-12-2-15,2-5 1 16,-7 0-1-16,2 6 1 16,-2 9-1-16,-5 13 1 15,-3 8-1-15,-1 14 1 16,-4 11 1-16,3 15 0 15,-8 12 0-15,17 11 1 16,-7 10-1-16,4 6 0 0,5 3 1 16,6 6-1-1,9 0 0-15,6-1 1 0,12-12-2 16,4-4 1-16,10-11-1 15,5-9 1-15,-1-10 0 16,1-15-1-16,-3-5 1 16,-5-6-1-16,-10 1 1 15,-8-4 0-15,-10 6 0 16,-12 6 0-16,-8 8 0 15,-15 20-1-15,0 0 1 16,-19 26-1-16,-5 15 0 16,-1 11 0-16,-3 11 1 15,3 8-3-15,6 6 0 16,4-3-2-16,20 2-5 15,-3-26-15-15,32 6-12 0,-7-25-3 16,21-1-1-16,-3-21 0 16</inkml:trace>
  <inkml:trace contextRef="#ctx0" brushRef="#br2" timeOffset="66378.7962">2294 5951 80 0,'2'-11'39'15,"-2"11"-1"-15,-17-2 0 16,-3 6-14-16,7 20-19 15,-12 5-1-15,7 12 0 16,-1 2-2-16,9 7 0 16,5-3 0-16,9-1 0 15,7-8 0-15,9-8-1 0,9-12 0 16,9-13-1-16,4-13 1 15,0-13 0-15,-2-14 0 16,0-8-1-16,-8-7 1 16,-11-5-1-16,-8-2-2 15,-13-1 1-15,-8 6-3 16,-10 5 1-16,-4 12-2 15,-8 4-1-15,7 16-5 16,-5-7-10-16,28 22-18 16,-14-7 0-16,26 10 0 15,6-9 0-15</inkml:trace>
  <inkml:trace contextRef="#ctx0" brushRef="#br2" timeOffset="66626.8107">3159 5316 76 0,'-4'-30'41'0,"0"16"-1"16,-17 10 2-16,3 30-14 16,-1 6-24-16,-12 20-1 15,0 14-1-15,6 16 0 16,-5 9 1-16,8 8-1 15,1 3-1-15,11-4-1 16,9-4-3-16,2-18-4 16,23 0-14-16,-15-31-18 15,21-8-3-15,-6-23 1 16,12-12-2-16</inkml:trace>
  <inkml:trace contextRef="#ctx0" brushRef="#br2" timeOffset="67000.8321">3207 5911 114 0,'-16'14'41'16,"15"12"-1"-16,-4-13-1 16,19 1-36-16,9-4 0 15,12-6-2-15,8-5 1 16,8-7 0-16,5-7-2 15,0-6 1-15,0-6-2 16,-7-3 1-16,-10-4-1 16,-8 0 0-16,-9-3 0 15,-9 5 0-15,-13 3 2 0,-12 8-2 16,-13 15 2-16,-10 12 0 15,-12 18 2-15,-8 11-1 16,-5 15 0-16,2 10 0 16,6 7 1-16,10 3-3 15,13-2 0-15,19-7 0 16,23-14 0-16,19-12-6 15,26-4-7-15,-2-31-10 16,33 8-10-16,-7-26-9 16,16 1 0-16,-4-19 0 15,4 4 2-15</inkml:trace>
  <inkml:trace contextRef="#ctx0" brushRef="#br2" timeOffset="67233.8455">4302 5814 114 0,'0'0'40'0,"-38"-21"0"16,11 35-7-16,-18-1-26 15,1 10-2-15,-2 8 0 16,2 7-1-16,5 8 0 16,12 3-1-16,10-1-3 15,20-5 0-15,16-4 0 16,11-10 0-16,16-4-5 15,-1-20-9-15,21 8-10 16,-16-30-14-16,11 4-7 16,-7-17 2-16,6-2-2 15</inkml:trace>
  <inkml:trace contextRef="#ctx0" brushRef="#br2" timeOffset="67902.8838">4794 5900 105 0,'6'-13'37'0,"-8"-9"2"15,12 16-8-15,-14-8-28 16,4 14 1-16,0 0-1 16,-12 3 0-16,0 16 2 15,1 11-1-15,-4 12 1 16,2 4-2-16,1 7 1 15,3 2-2-15,6-4 1 0,8-4-2 16,11-10 0-16,10-11-1 16,10-17 0-16,6-13 2 15,5-12-2-15,5-13 0 16,5-6 0-16,-8-5 0 15,-2-2 0-15,-7-3 0 16,-7 7 0-16,-6 4 0 16,-6 10 0-16,-7 4 0 15,-14 20 0-15,12-9 0 16,-10 20 0-16,-6 12 0 15,1 7 0-15,-2 8 0 16,2 5-2-16,1 4 0 16,8 0-3-16,6-10-1 15,12-3-6-15,-1-28-7 0,26 2-8 16,-9-31-13-16,18-8 0 15,-3-23 0-15,7-8 1 16</inkml:trace>
  <inkml:trace contextRef="#ctx0" brushRef="#br2" timeOffset="68098.895">5880 5314 96 0,'0'0'40'0,"-22"7"1"16,6 41-1-16,-25 13-32 15,4 21-4-15,-1 7 1 16,3 7-2-16,6 0-1 15,8-3-2-15,14-10-2 0,7-16-6 16,21 1-10 0,-6-31-13-16,23-1-10 0,1-21 0 15,11-4-1-15</inkml:trace>
  <inkml:trace contextRef="#ctx0" brushRef="#br2" timeOffset="68503.9181">6294 5890 106 0,'-17'-22'39'0,"1"13"1"16,-15-8-2-16,5 11-32 15,-13 8 0-15,-3 15-4 0,-2 9 2 16,1 12 0-16,-1 9 0 15,11 5-1-15,7 7 0 16,10-6-3-16,11-7 0 16,14-5 0-16,13-16 0 15,14-13 0-15,12-15 0 16,6-12 0-16,3-16 0 15,2-6 0-15,-4-7 0 16,-4-2 0-16,-12 2 0 16,-10 8 0-16,-12 6 0 15,-11 12 0-15,-6 18 0 16,-14 4 0-16,-1 13 0 15,-3 14 0-15,1 5-4 16,0-3-7-16,15 12-5 16,-8-18-6-16,24 10-10 0,-4-21-11 15,17-5-1-15,0-16 2 16,18-5 3-16</inkml:trace>
  <inkml:trace contextRef="#ctx0" brushRef="#br2" timeOffset="69224.9594">6802 5876 95 0,'-7'20'37'15,"-5"-3"2"-15,8 18-6 16,-10 1-25-16,3 10-4 15,-4 5 2-15,5 5-2 16,-2-1-2-16,8-3 1 16,0-6-1-16,8-9 0 15,4-12 0-15,2-13 0 16,5-15 0-16,4-13 0 15,-1-16-1-15,2-4 1 16,-6-12-1-16,-4-4 0 16,-2-3 0-16,-3 1-1 0,0 2-1 15,-5 6 2-15,1 9-2 16,7 5 3-16,6 7-4 15,10 7 4-15,14 2-4 16,12 7 1-16,13 2-1 16,9 3-5-16,11 8-3 15,-4-10-9-15,12 17-7 16,-18-9-17-16,1 13 3 15,-17-11-2-15,-4 9 2 16</inkml:trace>
  <inkml:trace contextRef="#ctx0" brushRef="#br2" timeOffset="69810.9925">6157 6688 82 0,'-13'-2'37'15,"13"2"-8"-15,-15-2 2 16,15 2-6-16,11-4-15 15,16 0-3-15,12-8-3 0,19 2 0 16,14-10-1-16,16 5-1 16,14-7 0-16,9 4-2 15,3-1 0-15,-4 3-1 16,-8 6 0-16,-8-2-3 15,-9 9 0-15,-15-5-3 16,-8 15-11-16,-22-17-13 16,-3 8-8-16,-17-8 0 15,-5 4 0-15</inkml:trace>
  <inkml:trace contextRef="#ctx0" brushRef="#br2" timeOffset="70788.0487">8477 5846 72 0,'1'-17'37'0,"-1"17"0"0,0 0 0 16,-8 30-17-16,-7-13-14 16,-1 10-3-16,-4 8 2 15,-1 7-3-15,-2 6 2 16,-1 2-3-16,0-2 3 15,8-4-2-15,6-4-1 16,3-9 1-16,7-9-2 16,6-11 1-16,4-11 0 15,6-9-1-15,2-11 1 16,-1-5 0-16,3-10 0 15,-2-3-1-15,-2-4 1 16,0-2-1-16,-3 1-1 16,-1 2 2-16,-2 7-3 0,0 7 4 15,-6 8-4-15,4 9 2 16,-8 10 1-16,12 3-1 15,-5 10 3-15,-1 5-4 16,4 2 4-16,3 0-4 16,7 0 4-16,4-5-2 15,5-8 0-15,6-6 0 16,5-10 0-16,7-6 0 15,1-6-2-15,1-2 3 16,-4-2-3-16,-4 2 3 16,-9 5-4-16,-8 5 4 15,-6 11-4-15,-18 2 2 16,1 26 2-16,-10 5-2 15,-6 7 1-15,0 8-2 0,-2 5 4 16,5 0-7-16,5 1 3 16,7-8-4-16,15-3-7 15,-1-24-8-15,26 8-10 16,-6-29-10-16,18 1-1 15,-5-16 0-15,7-4 1 16</inkml:trace>
  <inkml:trace contextRef="#ctx0" brushRef="#br2" timeOffset="71158.07">9223 6008 110 0,'-8'16'39'0,"8"-16"1"15,4 23-1-15,-4-23-34 0,46 4-2 16,-2-9-1-16,11-2 1 15,2-6-1-15,2-3 0 16,-1-6-3-16,-8 0 4 16,-11-2-4-16,-10-1 3 15,-11 1-2-15,-12 2 1 16,-10 1-2-16,-10 4 3 15,-8 5-2-15,-7 7 0 16,-7 9 0-16,-4 9 0 16,-3 10 2-16,-1 8-3 15,4 9 3-15,8 6-2 16,11-1 2-16,13 3-4 15,18-5 1-15,16-8-3 16,21-5-7-16,8-22-6 16,34 7-9-16,-11-23-15 0,20 0 1 15,-4-17-1-15,2 1 2 16</inkml:trace>
  <inkml:trace contextRef="#ctx0" brushRef="#br2" timeOffset="71525.091">10268 5918 85 0,'-14'-12'40'0,"-22"-1"-2"16,5 13 3-16,-23-7-9 15,7 15-28-15,-5 6 2 16,2 10-4-16,0 5 2 16,8 10-3-16,8 0 1 15,11 4-2-15,12-5 0 16,16-4 0-16,13-8 0 15,16-7 0-15,9-11 0 0,9-11 0 16,3-10 0-16,2-10 0 16,-3-4 0-16,-5-7 0 15,-8 1 0-15,-8-3 0 16,-8 2 0-16,-7 4 0 15,-7 9 0-15,-5 7 0 16,-6 14 0-16,0 0 0 16,-16 20 0-16,3 8 0 15,0 8 0-15,-2 4-3 16,6 4 0-16,-2-6-5 15,20 5-6-15,-5-24-5 16,27 4-6-16,-10-26-8 16,25-2-6-16,1-19 0 0,11-6 3 15</inkml:trace>
  <inkml:trace contextRef="#ctx0" brushRef="#br2" timeOffset="71900.1124">10780 5885 96 0,'0'0'39'0,"-21"-4"2"15,1 21-2-15,-20 2-18 16,8 14-18-16,-2 6 4 15,5 6-6-15,4 3 3 16,7 0-2-16,6-6 0 16,10-7-2-16,8-8 0 15,11-12 0-15,10-14 0 16,5-12 0-16,6-13 0 15,5-8 0-15,0-6 0 0,1-7 0 16,-6-1 0-16,1 0 0 16,-7 6 0-16,-4 6 0 15,-6 6 0-15,-4 10 0 16,0 9 0-16,-1 10 0 15,-5 10 0-15,-2 12 0 16,-3 5 0-16,-5 10 0 16,0 5 0-16,-6 2 0 15,4 3 0-15,-11-6-13 16,14 5-3-16,-15-25-7 15,27 8-7-15,-15-30-12 16,26 10 0-16,-6-21 1 16,10-8 4-16</inkml:trace>
  <inkml:trace contextRef="#ctx0" brushRef="#br2" timeOffset="72310.1359">11590 5855 105 0,'0'0'41'0,"-24"-9"1"15,10 19-2-15,-20-2-28 16,1 6-9-16,-8 4 2 15,1 5-3-15,0-1 3 16,4 3-5-16,9-2 0 16,11 2 0-16,15-8 0 0,12-6 0 15,16-5 0-15,10-3 0 16,6-2 0-16,1 0 0 15,-4 2 0-15,-5 4 0 16,-9 6 0-16,-16 8 0 16,-12 9 0-16,-14 1 0 15,-8 6 0-15,-7-3 0 16,-2 3 0-16,-7-10-6 15,10 4-6-15,-7-23-7 16,24 10-7-16,-11-23-13 16,24 5-3-16,-6-22-2 15,13-3 3-15</inkml:trace>
  <inkml:trace contextRef="#ctx0" brushRef="#br2" timeOffset="73771.2194">13020 6003 79 0,'-4'-23'38'0,"-5"8"-1"16,-10-1 2-16,-4 16-19 15,-16-6-16-15,0 10 1 16,-6 6-2-16,-3 13 1 15,-2 6-1-15,8 7 0 16,2 1 0-16,10 4 0 16,12-4-1-16,12-1 0 15,13-11-1-15,18-4 0 16,16-14 0-16,13-6 0 0,13-10-1 15,6-7 0-15,3-11 0 16,-1-2 0-16,-6-5 1 16,-7-3-1-16,-11 1 0 15,-15 2 0-15,-13 4 0 16,-9 3 0-16,-10 7 1 15,-5 9-2-15,1 11 1 16,-18 4 0-16,5 14 0 16,0 11-1-16,3 6 1 15,4 7-2-15,7 5-1 16,3-4-2-16,18 4-7 15,-7-26-11-15,23 2-16 0,-7-25-1 16,17-9 0-16,-3-21 0 16</inkml:trace>
  <inkml:trace contextRef="#ctx0" brushRef="#br2" timeOffset="74251.2465">13896 5295 83 0,'-21'3'41'0,"5"35"-2"15,-18 9 2-15,8 30-20 16,-1-5-17-16,0 6 1 16,2 0-1-16,10 6 0 15,3-7-1-15,5-3-1 16,8-9 1-16,5-13-2 0,3-8 1 15,2-11-2-15,0-9 0 16,1-14 0-16,2-14 0 16,-1-6 0-16,2-10 0 15,-1-3 0-15,2-3 0 16,5-4 0-16,1 3 0 15,2 4 0-15,2 7 0 16,1 8 0-16,0 8 0 16,1 7 0-16,-4 7 0 15,-3 5 0-15,-2 7 0 16,-4-1 0-16,-8 2-1 15,-9-2 0-15,-5 0 0 16,-12-3 0-16,-11-1 0 16,-6-5-1-16,-6-3 1 0,-7-4-1 15,3 0 0-15,0-3-1 16,16-2-2-16,2-12-6 15,28 8-6-15,6-20-12 16,26 5-12-16,9-12 2 16,22 2-1-16,9-12 2 15</inkml:trace>
  <inkml:trace contextRef="#ctx0" brushRef="#br2" timeOffset="75010.2901">14570 5863 115 0,'-25'22'39'0,"-10"-4"4"16,7 20-12-16,-10-8-22 16,9 9-3-16,3-1-3 15,6 4 1-15,6-2-2 16,9-3 1-16,8-5-3 15,15-7 0-15,9-9 0 16,6-12 0-16,6-12 0 16,3-6 0-16,1-10 0 15,-4-8 0-15,-3-5-2 16,-7-6 1-16,-8-1-1 15,-5 0 1-15,-5 2-1 16,-7 4 1-16,-1 7-1 16,-6 8 2-16,0 9-2 15,3 14 1-15,-10-1 3 0,5 11-3 16,0 7 2-16,2 4-2 15,6 0 3-15,3-1-4 16,7-4 4-16,8-5-2 16,5-5 0-16,4-5 0 15,4-3 0-15,2-5 0 16,-4-2 1-16,-3-1 0 15,-2 0 0-15,-10 3 0 16,-4 1 0-16,-13 6 1 16,0 0-1-16,4 14 0 15,-14 4 1-15,-1 7-2 16,-4 8 0-16,1 5 0 15,0 4 0-15,2 1 0 0,4-4 0 16,7-2 0-16,9-12 0 16,7-10 0-16,9-13 0 15,14-10 0-15,1-12 0 16,8-6 0-16,4-11 0 15,2-2 0-15,-4-2 0 16,-6 2 0-16,-8 8 0 16,-11 7 0-16,-11 11 0 15,-13 13 0-15,0 0 0 16,-15 29 0-16,-1 0 0 15,-2 6 0-15,6 2 0 16,4-4 0-16,12-1-3 16,8-12-3-16,22-5-5 15,1-24-3-15,27 4-5 16,-9-31-2-16,29 8-6 0,-12-30-4 15,11 0-7-15,-7-20 2 16,-2-5 4-16</inkml:trace>
  <inkml:trace contextRef="#ctx0" brushRef="#br2" timeOffset="75175.2997">16013 5466 119 0,'-38'23'41'0,"0"36"0"16,-21 3-4-16,9 20-32 16,4 7-2-16,5 1-1 15,10-2-2-15,8-6-2 16,11-6-4-16,-3-23-6 15,23 2-12-15,-15-31-14 16,15-7-3-16,-8-17-1 16,11-15 2-16</inkml:trace>
  <inkml:trace contextRef="#ctx0" brushRef="#br2" timeOffset="75350.3098">15628 5897 126 0,'0'0'42'0,"14"-6"1"15,11 9-2-15,5-6-41 16,15-5-1-16,16 5-9 15,-2-18-6-15,18 13-14 16,-12-15-12-16,8-1-1 16,-11-11-3-16,1-1 3 15</inkml:trace>
  <inkml:trace contextRef="#ctx0" brushRef="#br2" timeOffset="91995.2617">16966 5861 57 0,'8'-10'35'16,"-4"0"-2"-16,-4 10 3 15,10-20-15-15,-10 20-16 16,0 0 0-16,-5 12-3 16,-3 1 4-16,2 11-5 15,-8 1 3-15,0 8-4 16,-1 3 3-16,-1 2-3 15,-1 1 2-15,3-4-1 16,0-4-1-16,6-6 1 16,3-8-1-16,5-17 1 15,0 0 0-15,21-11 0 16,-5-13 0-16,7-7-1 0,-1-6 2 15,4-5 1-15,-3 1-4 16,-1-1 3-16,-6 8-2 16,1 5 2-16,-6 9-3 15,-5 9 3-15,-6 11-3 16,0 0 0-16,-5 21 3 15,-1 3-3-15,1 5 3 16,1 3-3-16,4-1 2 16,5 1-2-16,5-6 3 15,6-6-1-15,6-8-1 16,10-9 1-16,6-9 0 15,4-8 0-15,1-7 0 16,2-1 0-16,-5-2 0 16,-1 1 0-16,-7 2-1 0,-7 5 1 15,-8 3 0-15,-7 9-1 16,-10 4 0-16,0 0 0 16,-7 20 0-16,-2-2-1 15,2 4 0-15,1 2-2 16,7 6-2-16,4-7-1 15,16 10-8-15,-5-15-22 16,21 2-3-16,-3-14 2 16,14 1-1-16</inkml:trace>
  <inkml:trace contextRef="#ctx0" brushRef="#br2" timeOffset="92340.2815">17960 5855 100 0,'-24'-4'36'16,"2"16"1"-16,-17-1-4 15,7 16-30-15,0 4 2 16,7 6-3-16,1 2 3 16,5 5-3-16,9-4 0 15,12-2 0-15,8-8-1 16,11-6 0-16,9-11 0 15,7-8 0-15,5-12 0 16,4-8-1-16,0-9 1 16,-5-8 0-16,-5-5 0 15,-8-3-1-15,-12 0-1 16,-8-1 2-16,-12 6-3 0,-9 0 3 15,-7 9-4-15,-6 2 2 16,2 11-4-16,0-2 0 16,24 15-11-16,-15-14-21 15,29 9 0-15,6-12-1 16,18 4 0-16</inkml:trace>
  <inkml:trace contextRef="#ctx0" brushRef="#br2" timeOffset="92566.2944">18560 5317 95 0,'10'-22'38'16,"-18"5"1"-16,8 17-2 16,-26 20-33-16,11 7-2 0,2 15 0 15,-3 14-1-15,-1 18-1 16,1 11 3-16,2 9-2 15,-2 6 1-15,2 4-2 16,-1-5-2-16,9 0-7 16,-10-19-23-16,17-6-4 15,-3-21-2-15,14-10-2 16</inkml:trace>
  <inkml:trace contextRef="#ctx0" brushRef="#br2" timeOffset="92941.3159">18555 5964 109 0,'-2'13'38'0,"12"4"0"15,2-13-9-15,12 6-25 16,6-8 0-16,11-2-1 15,3-8 0-15,7-3-1 16,-3-7 0-16,2-4-1 16,-8-1-1-16,-6-3 2 15,-11-2-2-15,-6 2 3 16,-15-3-4-16,-9 9 1 15,-15 5-1-15,-9 8 3 16,-8 7-1-16,-6 11-2 16,-2 11 4-16,-3 9-3 15,6 11 2-15,7 3 0 16,13 3 1-16,10-1-4 0,20-2 0 15,11-9-4-15,26 2-13 16,1-22-19-16,25-1-3 16,-3-18 0-16,16-1-2 15</inkml:trace>
  <inkml:trace contextRef="#ctx0" brushRef="#br2" timeOffset="94083.3812">19481 5845 90 0,'0'0'29'16,"2"-15"3"-16,-2 15 3 16,-9-10-27-16,9 10 0 15,-19-5-1-15,8 11-2 16,-9 1 2-16,-1 10-4 15,-3 5 3-15,-1 7-4 16,1 3 2-16,8 8-3 16,5-4 2-16,10 0-2 15,10-5-2-15,9-9-2 16,14-1-5-16,-3-20-28 15,20 1-3-15,-11-17 0 16,12 0-1-16</inkml:trace>
  <inkml:trace contextRef="#ctx0" brushRef="#br2" timeOffset="94466.4031">19781 5785 94 0,'-11'30'39'0,"-10"-3"3"15,9 16-5-15,-12-10-21 16,12 4-11-16,1-3 2 16,11-2-4-16,5-7-1 15,9-8-1-15,10-10 0 16,7-10 0-16,6-9-1 0,4-7 1 15,1-9-3-15,1-6 3 16,-4 1-3-16,-3-4 3 16,-6 3-2-16,-5 5 1 15,-6 3-1-15,-7 9 1 16,-12 17 0-16,0 0 0 15,0 0 2-15,-3 24-2 16,-5 4 2-16,2 4-3 16,3 5 1-16,4-3-3 15,11 1-2-15,0-20-12 16,25 4-21-16,-3-25-2 15,18-3 0-15,-1-22 0 16</inkml:trace>
  <inkml:trace contextRef="#ctx0" brushRef="#br2" timeOffset="94676.4151">20678 5281 101 0,'-11'28'39'0,"-16"10"1"15,6 23-1-15,-13 10-35 16,10 7 2-16,1 5-1 15,2 1-1-15,5-1-1 16,5-5-2-16,8-8-3 16,3-19-12-16,16-2-21 15,-6-22-5-15,11-9-1 16,-3-20-1-16</inkml:trace>
  <inkml:trace contextRef="#ctx0" brushRef="#br2" timeOffset="95029.4353">20688 5846 109 0,'-12'13'40'0,"16"7"0"16,-3-10 0-16,21 1-38 15,1-7 3-15,7 0-3 16,5-7-2-16,5-4 2 15,0-5-3-15,-2-6 3 16,-1-1-4-16,-7-3 4 16,-4-6-3-16,-6 3 0 15,-9-1 3-15,-8 7-3 16,-8 4 2-16,-8 10-2 0,-8 9 2 15,-5 7 0-15,-5 15 1 16,0 6 0-16,1 9 1 16,2 8-1-16,5-1-1 15,8 0-1-15,10-5-2 16,10-12-9-16,21 8-18 15,-4-28-10-15,20-3-1 16,1-22 0-16,17-4-2 16</inkml:trace>
  <inkml:trace contextRef="#ctx0" brushRef="#br2" timeOffset="95323.4521">21375 5713 114 0,'-20'17'40'0,"-13"-2"1"0,10 16-4 16,1-8-32-16,5 0-1 15,9 0 0-15,9-3-2 16,9-4 1-16,12-4-3 16,5-4 3-16,1-3-1 15,-2-2-2-15,-2-1 0 16,-6 0 0-16,-5 3 0 15,-13-5 0-15,6 20 0 16,-11-3 0-16,-4 0 0 16,-2 6 0-16,-1-1 0 15,1 5-7-15,-4-16-11 16,16 10-21-16,-1-21-2 15,-2 13 0-15,4-26-1 0</inkml:trace>
  <inkml:trace contextRef="#ctx0" brushRef="#br2" timeOffset="95532.4641">21818 5142 116 0,'-25'15'39'16,"7"7"-2"-16,1-12-9 16,-5-2-43-16,27 14-22 15,-3-9 0-15,14 0-1 0,0-12-1 16</inkml:trace>
  <inkml:trace contextRef="#ctx0" brushRef="#br2" timeOffset="95683.4727">21976 5091 117 0,'-15'29'39'15,"-12"3"1"-15,7 17-8 16,-4 0-29-16,0 1-6 16,16 12-26-16,-12-17-10 15,16 2 0-15,-1-15-2 16</inkml:trace>
  <inkml:trace contextRef="#ctx0" brushRef="#br2" timeOffset="97469.5749">12389 5295 66 0,'0'0'37'0,"0"0"-2"15,-12 7 1-15,5 20-17 16,-5-7-17-16,0 9-2 15,4 5-1-15,3-2-1 16,13 8-9-16,0-12-24 16,17-4 1-16,3-11-2 15,11-10 1-15</inkml:trace>
  <inkml:trace contextRef="#ctx0" brushRef="#br2" timeOffset="97608.5827">12681 5263 96 0,'-19'-1'35'16,"9"18"-1"-16,-9 2-7 15,9 4-59-15,14 5-3 16,7 0 0-16,12-1-3 16</inkml:trace>
  <inkml:trace contextRef="#ctx0" brushRef="#br2" timeOffset="98543.6363">3361 6912 68 0,'-16'-18'37'0,"-1"5"-2"15,-12-1 2-15,-2 19-13 16,-22-2-16-16,-1 20-2 0,-14 14-1 15,-1 22-1-15,-1 10-2 16,4 9 1-16,9 4-2 16,15 2 1-16,17-3-2 15,19-10-1-15,27-10-2 16,19-28-7-16,40-5-26 15,7-21-3-15,22-6 1 16,3-20-2-16</inkml:trace>
  <inkml:trace contextRef="#ctx0" brushRef="#br2" timeOffset="99060.6659">3843 7162 104 0,'-37'-9'38'0,"-9"-1"1"0,2 11 0 16,-7 3-34-16,3 7 0 15,0 5 0-15,4 12-1 16,-3 6-1-16,11 8 0 16,7 0-2-16,12 2 0 15,16-2 0-15,13-7-1 16,13-10 1-16,14-13-2 15,10-9 1-15,8-10 0 16,0-11 0-16,1-5 0 16,-9-5 0-16,-5-4 0 15,-11 0 0-15,-9 2 1 16,-9 4-1-16,-7 3 0 15,-10 5 0-15,-4 8 1 16,6 10-2-16,-23 24 1 0,7 10-1 16,0 15 1-16,-3 19 0 15,-1 14-1-15,-3 13 1 16,1 8 0-16,-6 2-1 15,1-2 1-15,-2-5 0 16,1-14-1-16,-1-12 1 16,-1-16 0-16,0-17 0 15,2-18 0-15,3-19 0 16,6-17 0-16,6-18-1 15,5-15-1-15,9-11 0 16,6-14 0-16,12-3-3 16,3-6 0-16,13 13-8 15,-6-12-13-15,15 21-13 0,-5 0 0 16,9 15 0-16,-1 1 1 15</inkml:trace>
  <inkml:trace contextRef="#ctx0" brushRef="#br2" timeOffset="100088.7247">4299 7289 91 0,'11'0'41'16,"-11"0"-2"-16,-14 18 1 15,-3-4-19-15,4 4-18 16,-3 6 0-16,4 2-1 15,-2 6-1-15,-1 1 0 16,3-2 1-16,3-1-1 0,3-5-1 16,1-4 1-16,5-8 0 15,0-13-1-15,0 0 0 16,21-17 0-16,-9-9 1 15,7-6-1-15,-2-6 0 16,3-6 1-16,1-1-1 16,0 1 0-16,-2 4 1 15,1 6-1-15,-1 7 0 16,-1 4 0-16,3 8 0 15,1 4-1-15,1 7 1 16,3 1 0-16,6 2 0 16,2 1 0-16,3-1 0 15,2 1 0-15,2 0 0 16,-4-1 0-16,-4 1 0 15,-5 0 0-15,-7 2 0 0,-9 3 1 16,-12-5-1-16,-11 25 0 16,-6-4 0-16,-11 8 1 15,-4 4-1-15,-3 8 0 16,0 2 0-16,2 4 1 15,7-2-1-15,10-2 0 16,10-5 0-16,14-6 0 16,11-14 1-16,14-9-1 15,10-11 0-15,8-12-1 16,4-11 1-16,-1-8 0 15,-1-7-1-15,-8-7 0 16,-9-2 1-16,-12 2-1 16,-9 0 1-16,-11 5-1 15,-8 5 1-15,-4 6 0 0,-5 8 0 16,1 7 1-16,1 9-1 15,11 7 0-15,0 0 0 16,-2 13 0-16,14-3 0 16,8 2 0-16,5 0 0 15,5-1 0-15,4-2 0 16,1-3 0-16,-1-2 0 15,1-4 0-15,-5-1 0 16,-1-3 0-16,-4-2 1 16,-7-1-1-16,-3-1 0 15,-2 3 0-15,-13 5 1 16,10 5-1-16,-12 9 1 15,-6 9-2-15,-4 4 1 0,1 7 1 16,0 0-1-16,2 2 0 16,4-2 1-16,9-8-1 15,7-9 0-15,13-11 2 16,5-13-2-16,12-8 0 15,4-10 0-15,6-7 0 16,2-6 0-16,-4-2 0 16,-2 1 0-16,-14 7 0 15,-4 4 0-15,-13 10 0 16,-16 18 0-16,0 0 0 15,0 0 0-15,-16 31 0 16,2-2-2-16,-1 2 0 16,10 4-2-16,-2-2-2 15,15 2-6-15,-4-18-4 16,22 9-8-16,-11-24-11 15,22-1-5-15,-5-16 0 0,10-1 2 16</inkml:trace>
  <inkml:trace contextRef="#ctx0" brushRef="#br2" timeOffset="100598.7539">5962 7159 80 0,'-3'-20'39'15,"3"20"0"-15,-19-9 0 16,10 27-11-16,-13 2-23 16,4 15-3-16,3 4 1 15,1 12-1-15,0 0 0 16,9 6-1-16,0-6 1 15,5-4-1-15,2-9 0 16,3-9 0-16,-2-13 0 0,-3-16-1 16,17-7 0-16,-7-16 0 15,1-8 0-15,-1-11 0 16,4-8 0-16,0-8 0 15,8-2 0-15,-4 0 0 16,3 5 0-16,1 7 0 16,1 8 0-16,2 12 1 15,-2 11-1-15,2 8 0 16,-2 13-1-16,1 7 1 15,-2 6 0-15,-1 5 0 16,-3 3 0-16,-3 0-1 16,-6 3 1-16,-5 5-1 15,-10-2 0-15,-4 1 1 16,-10 2 0-16,-4-2-1 15,-9-1 2-15,-2 0-2 0,-2 1 2 16,-1-3 0-16,1 4-1 16,1 1 0-16,1 4 0 15,8 6 0-15,1 6 0 16,5 0 0-16,6 5-2 15,5-5-1-15,11 2-5 16,-5-16-5-16,22 7-11 16,-14-25-17-16,20-5 0 15,-7-16-2-15,13-7 3 16</inkml:trace>
  <inkml:trace contextRef="#ctx0" brushRef="#br2" timeOffset="100988.7761">6542 7160 104 0,'-23'15'40'15,"-8"-4"0"-15,10 10-1 16,-3-5-36-16,10 5 0 16,7-5-1-16,9 2-1 15,9-6 1-15,5 1-2 16,7-6 1-16,4 0 0 15,0-3 0-15,1-1-1 16,-2 2 1-16,-5 0 1 0,-6 5-1 16,-6 2 1-16,-8 6-1 15,-8 3 0-15,-4 5 0 16,-5-2 1-16,-2 1-3 15,-2-2-2-15,2 0-2 16,-7-12-10-16,17 9-9 16,-16-18-17-16,15-1-1 15,-9-11 0-15,11-3-1 16</inkml:trace>
  <inkml:trace contextRef="#ctx0" brushRef="#br2" timeOffset="101635.8131">8056 7175 91 0,'3'-15'36'15,"0"5"1"-15,-11-8-5 16,13 8-24-16,-15-4-1 16,10 14-1-16,-22-17-1 15,7 16-1-15,-8 2 0 16,0 9 0-16,-6 5-2 15,0 7 0-15,1 5 0 16,3 6-2-16,5 2 1 16,7 0-1-16,9-2 1 15,10-3 0-15,9-7 0 16,9-8-1-16,7-5 0 15,10-13 2-15,5-12-2 0,-3-7 1 16,1-8 0-16,-5-6-1 16,-5-2 0-16,-12-5 1 15,-8 4-2-15,-13 3 0 16,-11 11 0-16,-9 5-2 15,-3 10 1-15,-3 5-1 16,3 10-1-16,1 2 0 16,16 8-3-16,5-15-6 15,29 22-8-15,-3-25-11 16,26 2-6-16,7-11-1 15,19-7 2-15</inkml:trace>
  <inkml:trace contextRef="#ctx0" brushRef="#br2" timeOffset="101866.8264">8795 6552 103 0,'-31'-6'36'0,"-12"12"5"16,4 25-2-16,-14 5-33 15,5 27-1-15,4 11-2 16,7 10 1-16,6 9-1 15,9 1-1-15,11-4-2 16,11-10-2-16,14-8-1 16,2-19-8-16,18-2-12 15,-13-27-14-15,9-6-3 16,-7-22 1-16,0-3 0 15</inkml:trace>
  <inkml:trace contextRef="#ctx0" brushRef="#br2" timeOffset="102003.8343">8472 7162 115 0,'-22'-15'42'16,"4"-3"-1"-16,19 5-1 15,1-3-32-15,27-1-7 16,19-2-6-16,-1-13-16 16,25 10-18-16,-5-5-3 15,12 10 1-15,-8-2-2 16</inkml:trace>
  <inkml:trace contextRef="#ctx0" brushRef="#br2" timeOffset="102648.8711">10219 7145 91 0,'-5'-13'35'15,"-4"-4"0"-15,0 4 0 16,-10-10-28-16,2 12-2 15,-11-1 0-15,4 9 1 16,-13 3-1-16,3 11 1 16,-9 5-1-16,5 11-1 15,-4 6-1-15,8 8-2 16,5-2 1-16,9 2-2 15,12-4 2-15,15-7-2 16,15-6 0-16,14-12 0 16,14-12 0-16,11-12 2 15,4-7-1-15,1-7 1 16,-1-3-2-16,-6-4 3 15,-12 1-3-15,-8 3 0 0,-13 7 0 16,-10 4 0-16,-6 7 0 16,-10 11 0-16,0 0 0 15,-10 12 0-15,5 8 0 16,-2 5-2-16,6 4 1 15,2 2-1-15,8 0-1 16,7-6-2-16,13-3 0 16,5-18-6-16,21 4-10 15,-7-31-4-15,14-1-14 16,-4-16 1-16,6-6-1 15,-8-13 3-15</inkml:trace>
  <inkml:trace contextRef="#ctx0" brushRef="#br2" timeOffset="102843.8823">11014 6617 88 0,'0'0'38'15,"-27"14"1"-15,12 26 2 16,-15 1-18-16,8 26-18 16,-8 7-2-16,8 2 2 15,3 2-4-15,5 0-3 16,9-4 1-16,3-13-4 15,11-1-3-15,-9-27-15 16,18 1-17-16,-10-18-1 16,10-6 0-16,-18-10 3 15</inkml:trace>
  <inkml:trace contextRef="#ctx0" brushRef="#br2" timeOffset="103819.9381">10797 7057 102 0,'0'0'39'0,"-10"-6"0"16,20 12 0-16,1-6-24 15,21 1-13-15,12-2-1 16,8-1 0-16,7-3 0 16,3-2 0-16,4 1-1 15,-5 0 1-15,-4 0 0 16,-11 5-1-16,-10-1 2 15,-9 3-1-15,-11 2 1 16,-16-3 0-16,-1 16-1 16,-13-2 1-16,-10 3 1 15,-4 6-3-15,-4 5 0 16,4 2 0-16,-1 4 0 15,8-1 0-15,6-1 0 0,10-4 0 16,10-5 0-16,12-8-2 16,10-9 2-16,6-11 2 15,9-10-2-15,5-6 0 16,-3-7 0-16,2-10 0 15,-7-3 0-15,-5-5 0 16,-9 1 0-16,-11 1 0 16,-9 7-2-16,-9 5 2 15,-7 8 0-15,-7 9 0 16,-5 10 0-16,2 10 0 15,3 6 2-15,4 8-2 16,8-2 0-16,8 2 0 16,17-4 0-16,7-5 0 15,12-5 0-15,7-7 0 0,7-3 0 16,3-6 0-16,-1 1 0 15,-7-2 0-15,-5 3 0 16,-8 2 0-16,-10 5 0 16,-9 7 0-16,-15-5 0 15,0 25 0-15,-14-4 0 16,-2 6 0-16,-4 3 0 15,-3 3 0-15,3-1 0 16,2 4 0-16,4-11 0 16,7-1 0-16,10-9 0 15,-3-15 0-15,28 4 0 16,-5-16 0-16,6-7 0 15,1-9 0-15,2-6 0 0,-5-4 0 16,-2 0 0-16,-2 4 0 16,-8 3 0-16,-2 5 0 15,-7 8 0-15,-6 18 0 16,4-12 0-16,-4 12 0 15,-6 23 0-15,3-5 0 16,4 4 0-16,3-2 0 16,5 0 0-16,5-7 0 15,4-7 0-15,10-3 0 16,1-8 0-16,5-3 0 15,3-5 0-15,-4-2 0 16,-1-1 0-16,-2 4 0 16,-7 1 0-16,-8 8 0 15,-15 3 0-15,11 17 0 0,-16 5 0 16,-3 3 0-16,-4 8 0 15,-2 2 0-15,5 7 0 16,3-11-9-16,11 4-3 16,-1-23-4-16,25 9-6 15,-9-28-6-15,30 6-4 16,-7-22-5-16,10-4-1 15,-2-8 4-15</inkml:trace>
  <inkml:trace contextRef="#ctx0" brushRef="#br2" timeOffset="104136.9561">12728 6902 122 0,'-15'7'40'0,"-11"-1"0"16,6 20-6-16,-9-5-30 16,3 7 0-16,4-2-2 0,5 4 1 15,8-4-2-15,8-3 0 16,9-7-1-16,8-6 1 15,7-6-1-15,3-3 0 16,0-2 0-16,-1-1 0 16,-5 1 0-16,-1 2 0 15,-19-1 0-15,12 20 0 16,-17-3 0-16,-9 7-2 15,-2 5 1-15,-7 2-1 16,-1 1 1-16,-2-1-2 16,6-2-1-16,-1-10-4 15,17 4-5-15,4-23-8 16,0 0-15-16,15-14-4 15,11-4-1-15,6-15 2 0</inkml:trace>
  <inkml:trace contextRef="#ctx0" brushRef="#br2" timeOffset="105039.0079">13115 6625 49 0,'-6'-13'34'0,"3"2"1"16,-3 0 1-16,6 11-14 16,0 0-5-16,0 0-8 15,15 12-2-15,5 9-1 16,2 0-1-16,11 14 0 15,1 3-2-15,5 11 1 16,-3 2-2-16,-1 5 0 16,-8 4-1-16,-9 1 0 0,-12 1-1 15,-15 2-1-15,-11-7 1 16,-10-1-2-16,-2-8 0 15,-6-9-3-15,10-2-8 16,-6-25-14-16,22-1-14 16,12-11 2-16,8-21-1 15,16-2 0-15</inkml:trace>
  <inkml:trace contextRef="#ctx0" brushRef="#br2" timeOffset="105189.016">13706 7356 101 0,'-8'20'40'15,"7"0"0"-15,1-20-3 0,-14-7-38 16,29-1-38-16,-7-9-1 16,12 1 0-16,-5-12-2 15</inkml:trace>
  <inkml:trace contextRef="#ctx0" brushRef="#br3" timeOffset="111893.3999">1401 8212 54 0,'0'0'34'0,"-3"-14"-1"15,3 14-1-15,-11 8-13 16,-2 4-14-16,2 15-1 16,-3 11-1-16,-1 13 1 0,-3 8-2 15,0 10 1-15,-3 1-1 16,6 0 1-16,-2-8-2 15,7-8 1-15,1-14-1 16,5-8 1-16,3-18-1 16,1-14 1-16,8-15-1 15,1-16 0-15,1-15 0 16,1-12 0-16,3-11 1 15,-2-8-1-15,4-8 0 16,-1-4 0-16,-1 3 1 16,-3 8 0-16,4 9 0 15,1 12 0-15,1 12 0 16,-1 14 0-16,2 14-1 15,3 20 1-15,0 19-1 16,3 13-1-16,2 13 0 0,-1 13 0 16,0 12 0-16,0 11 0 15,-2 3-1-15,0 0 0 16,0-2-2-16,-4-9 1 15,2-5-4-15,-4-21-8 16,8-6-21-16,-13-24-4 16,4-7 1-16,-16-13 0 15</inkml:trace>
  <inkml:trace contextRef="#ctx0" brushRef="#br3" timeOffset="112052.409">1497 8567 108 0,'-35'-13'37'0,"16"14"0"16,2-10-7-16,17 9-25 0,19-7-4 15,15-4-3-15,22 4-9 16,5-13-24-16,21 6-3 16,-3-7 1-16,12 9-1 15</inkml:trace>
  <inkml:trace contextRef="#ctx0" brushRef="#br3" timeOffset="112291.4227">2344 8411 75 0,'-25'-7'39'15,"2"11"-1"-15,-12-2 1 16,5 20-14-16,-6-3-21 16,3 11 0-16,3 8-1 0,6 6 0 15,7-1-2-15,13 0 0 16,13-9 0-16,17-11-2 15,19-12-1-15,14-22-3 16,26-7-11-16,-3-31-21 16,16-6-2-16,-10-18 1 15,7 1-2-15</inkml:trace>
  <inkml:trace contextRef="#ctx0" brushRef="#br3" timeOffset="112472.433">2965 7846 88 0,'-22'-2'38'0,"4"22"1"16,-9 17 0-16,7 31-18 15,-4 0-18-15,1 12-1 0,5 8-2 16,3 3-1-16,8 0-1 16,4-7-4-16,10 3-20 15,-5-24-11-15,9-4-1 16,-4-19-2-16,4-9 1 15</inkml:trace>
  <inkml:trace contextRef="#ctx0" brushRef="#br3" timeOffset="112990.4627">2699 8370 90 0,'-11'6'39'0,"-1"3"2"0,15 10-3 15,-3-19-18-15,17 20-17 16,9-12 0-16,13-4-2 15,6-5 1-15,8-2-1 16,0-5 0-16,4-3-1 16,-1 0 1-16,-6-2-1 15,-7 4 0-15,-10 0 1 16,-7 3 0-16,-10 4 0 15,-16 2 0-15,11 1-1 16,-11-1 1-16,-13 16 0 16,0-1 0-16,1 7 0 15,-2 5-1-15,2 6 0 16,1 3 0-16,2-2 0 15,8 2 0-15,5-6 0 16,8-7 0-16,9-12 0 0,12-8 0 16,6-11 0-16,7-12 0 15,2-6 0-15,2-7 0 16,0-2 0-16,-5 1 0 15,-8 5 0-15,-8 6 1 16,-13 9-1-16,-4 13 0 16,-12 1 0-16,-3 29 0 15,-4 0 0-15,-1 4-2 16,0 3 1-16,7 0-4 15,3-6 0-15,18 0-9 16,-1-24-10-16,25 4-16 16,0-19-1-16,17-3 1 15,-1-13 0-15</inkml:trace>
  <inkml:trace contextRef="#ctx0" brushRef="#br3" timeOffset="113358.4837">4111 8360 102 0,'-14'-7'39'15,"-14"-2"2"-15,3 15-2 16,-21 2-33-16,8 7-2 15,-5 6 0-15,4 11 0 16,-2 5-2-16,8 7 1 16,3-2-2-16,12 2 1 15,11-3-1-15,18-11 0 16,12-11 0-16,16-11-1 15,14-16 0-15,8-9 0 16,5-11 0-16,0-8 0 16,-5-4 0-16,-8-4 0 0,-9 3 0 15,-16 4 0-15,-11 5 1 16,-9 7-1-16,-12 12 0 15,-6 10 0-15,-7 11 0 16,-3 13 0-16,-3 10 0 16,3 5-1-16,7 4-1 15,4-3-1-15,14-1-3 16,4-15-5-16,26 1-7 15,-4-30-22-15,22-9-2 16,3-17 1-16,9-7 0 16</inkml:trace>
  <inkml:trace contextRef="#ctx0" brushRef="#br3" timeOffset="113568.4957">4815 7939 119 0,'-20'0'40'0,"2"27"1"15,-19 9-9-15,3 18-29 16,0 12-1-16,0 12-2 15,3 9 1-15,7-1-1 16,11-5-1-16,9-11-1 16,15-9-3-16,5-19-4 15,22-8-13-15,-4-34-18 16,14-14 1-16,0-22-2 15,10-12 1-15</inkml:trace>
  <inkml:trace contextRef="#ctx0" brushRef="#br3" timeOffset="113755.5064">5150 7889 103 0,'-12'12'41'0,"-15"17"-1"16,-1 25-2-16,-14 9-30 16,4 15-5-16,1 11-1 15,3 1-1-15,8 0-2 16,6-10-1-16,12-1-4 15,2-21-6-15,23 0-19 16,-3-27-9-16,14-10 0 16,-4-24-1-16</inkml:trace>
  <inkml:trace contextRef="#ctx0" brushRef="#br3" timeOffset="114256.5351">5282 8311 101 0,'-10'-11'40'0,"-1"21"1"15,-13 3-2-15,5 24-32 16,-10 1-4-16,6 8 0 15,2 3-1-15,9-2 0 16,7-6-1-16,10-9 0 16,7-10-1-16,13-18 1 15,8-17-1-15,8-15 1 16,6-9-1-16,-2-7 0 15,2-2 1-15,-2-1-1 16,-7 3 0-16,-4 7 1 16,-10 15-1-16,-10 14 1 15,-14 8-1-15,-6 39 1 16,-9 10-1-16,-9 18 1 0,-7 19 0 15,-3 13 0-15,-5 12 0 16,2 2-1-16,2 0 1 16,1-10 0-16,4-12 0 15,6-15-1-15,2-23 2 16,4-22-2-16,7-24 0 15,-1-16 0-15,6-25 0 16,2-17 0-16,1-15 0 16,8-14 0-16,2-6 0 15,8-1 0-15,6 6 0 16,2 6-2-16,6 13-2 15,9 8 0-15,5 20-5 16,-2 3-2-16,13 28-7 16,-16-14-13-16,19 17-10 0,-12-11-1 15,12 5 1-15,-5-9 2 16</inkml:trace>
  <inkml:trace contextRef="#ctx0" brushRef="#br3" timeOffset="114388.5424">5872 8525 107 0,'-6'20'41'0,"-2"18"2"15,-17 0-2-15,17 14-35 16,-17 0-3-16,0 1-4 15,6 3-5-15,-7-20-12 16,22 7-14-16,-10-24-9 16,16-5-2-16,-2-14-1 15</inkml:trace>
  <inkml:trace contextRef="#ctx0" brushRef="#br3" timeOffset="115379.5993">6658 8263 63 0,'5'-18'39'0,"-6"-2"-1"16,5 9 2-16,-8-9-14 15,4 20-20-15,0 0-2 16,-15 27-1-16,6-1-1 15,0 14 1-15,-2 6-2 16,4 10 1-16,-4 1-1 16,8 1 1-16,3-4-1 15,7-10 0-15,7-8 0 16,6-15 0-16,11-14 0 0,6-16-1 15,6-12 1-15,3-9-1 16,0-10 0-16,2-7 0 16,-4-1 0-16,-3-3 1 15,-7 4-1-15,-7 4 0 16,-6 10 0-16,-8 5 1 15,-6 11-1-15,-7 17 1 16,0 0 0-16,-9 15-1 16,0 14 1-16,1 8-1 15,-3 8 1-15,2 7-1 16,3 3 0-16,7-3 1 15,9-4-1-15,7-9 0 16,11-12 0-16,5-13 1 16,8-19 0-16,5-11-1 15,2-16 1-15,-3-8 0 0,-3-8 0 16,-8-6-1-16,-8-1 1 15,-9-2 0-15,-7 9-1 16,-9 1-1-16,-2 11 0 16,-3 3-2-16,2 13-1 15,-1 2-3-15,3 18-6 16,0 0-8-16,26 6-20 15,-14 1 1-15,14 7-2 16,0-4 2-16</inkml:trace>
  <inkml:trace contextRef="#ctx0" brushRef="#br3" timeOffset="115742.6201">7732 8353 103 0,'0'0'39'0,"2"20"2"16,-2-20-4-16,33 1-33 15,2-9 0-15,13-2-1 16,5-6 0-16,4-3-1 16,-1-3 0-16,-4-4-1 15,-9 0 1-15,-11 0-1 16,-11 3 1-16,-14 2-1 15,-15-1 0-15,-11 8 0 16,-12 8 0-16,-8 12 0 16,-10 9-1-16,-3 13 1 15,-6 9 0-15,5 9-1 0,8 9 1 16,13-4-1-16,17-1 0 15,16-10-2-15,25-5-5 16,13-20-3-16,32-4-7 16,-4-26-14-16,28 4-13 15,-2-17 1-15,13-2-1 16,-8-7 3-16</inkml:trace>
  <inkml:trace contextRef="#ctx0" brushRef="#br3" timeOffset="116371.656">9522 8229 76 0,'6'-14'37'0,"-2"4"-1"16,-13-9-2-16,9 19-24 0,-22-22-2 15,5 21-1-15,-14 2-1 16,-1 13 0-16,-12 6-1 16,0 14 0-16,-7 8-1 15,3 10-1-15,1 0-1 16,10 0 0-16,9-3 0 15,15-5-1-15,19-13-1 16,17-14 1-16,18-16-1 16,13-15 0-16,14-14 1 15,2-9-1-15,4-7 0 16,-6-7 0-16,-6 2 1 15,-12-1-1-15,-12 6 0 16,-14 10 0-16,-12 8 0 16,-10 11 1-16,-2 15-1 15,-23 9 0-15,2 12 0 0,2 15 0 16,-6 11 0-16,6 4 0 15,8 3-1-15,7-3-1 16,14-5-2-16,11-11-1 16,22-7-7-16,0-32-11 15,25 1-12-15,-8-20-6 16,12-5 1-16,-12-14-1 15</inkml:trace>
  <inkml:trace contextRef="#ctx0" brushRef="#br3" timeOffset="116701.6749">10148 8267 82 0,'-11'21'39'15,"-9"3"0"-15,6 13 0 16,-15-1-21-16,15 9-13 0,-2-5-2 16,7 3 0-16,2-8-1 15,4-1 1-15,0-11-1 16,8-9 0-16,-5-14-1 15,17-7 1-15,-3-15-1 16,2-10 0-16,2-9 0 16,-1-6 0-16,2-6 0 15,-2-3 0-15,3 1 0 16,-6 3 0-16,-1 11-1 15,3 6 1-15,-1 9-1 16,3 8 0-16,3 10-1 16,2 6-2-16,6 7-2 15,-2 3-2-15,17 7-5 16,-9-15-9-16,19 8-21 0,-15-9 2 15,10 4-2-15,-7-6 3 16</inkml:trace>
  <inkml:trace contextRef="#ctx0" brushRef="#br3" timeOffset="117032.6939">10696 8189 82 0,'-16'23'40'16,"-4"-7"1"-16,12 8 0 16,8-24-19-16,-8 26-18 15,27-17 0-15,13-6-2 16,9-6 1-16,3-4-2 15,2-7 0-15,4-7 0 16,-6-2-1-16,-3-4 1 16,-15-3 0-16,-8 2 0 15,-14-4 0-15,-8 7 0 0,-13 6 0 16,-8 12 0-16,-13 7-1 15,-9 15 0-15,2 16 0 16,-5 13 0-16,3 11 0 16,9 6 0-16,11 1-1 15,16-6 0-15,21-4-4 16,13-16-4-16,24-3-5 15,1-37-9-15,30 5-19 16,-4-20-1-16,28-2-1 16,4-17 2-16</inkml:trace>
  <inkml:trace contextRef="#ctx0" brushRef="#br3" timeOffset="117767.7359">12319 8137 89 0,'8'-22'38'0,"-12"-5"1"15,7 10-1-15,-19-4-32 16,-4 12 0-16,-11 4-2 15,-4 18 1-15,-9 7-1 16,0 13-1-16,-4 5 0 16,4 9-1-16,2-1 0 15,13 2 0-15,12-4-1 16,11-11-1-16,20-8 1 15,12-12 0-15,18-15-1 16,15-11 0-16,9-10 0 0,-1-7 0 16,3-7 0-16,-2-1-1 15,-8-5 1-15,-9 2 1 16,-12 4-1-16,-9 6 0 15,-10 8 0-15,-6 6 0 16,-14 17 0-16,0 0 1 16,-1 20-2-16,-5 14 1 15,-4 14-1-15,-5 16 1 16,-5 11-1-16,-1 12 1 15,-8 9 1-15,0-2-1 16,-3 1 1-16,-4-5 0 16,1-9 0-16,1-16 0 15,3-10 0-15,1-16 0 0,4-18-2 16,4-17 0-16,4-13-1 15,6-16-1-15,8-12-4 16,-3-18-3-16,17 1-7 16,-13-30-6-16,21 6-19 15,-4-11 1-15,10 9-1 16,2 2 3-16</inkml:trace>
  <inkml:trace contextRef="#ctx0" brushRef="#br3" timeOffset="118143.7574">13071 8116 92 0,'26'-23'39'0,"-6"7"2"16,-21-6-5-16,1 22-27 15,-27-14-2-15,2 27-1 16,-13 5-2-16,-3 10-2 15,-1 7 1-15,-1 8-1 16,3 2 0-16,10 1-1 16,8-1 0-16,13-9 0 15,16-7 0-15,15-10 0 16,13-14-1-16,11-10 0 15,6-10 0-15,4-9 0 16,-4-6-1-16,-6-7 1 16,-6-4-1-16,-16-3 0 15,-11 1-2-15,-13 3 1 16,-10 6-1-16,-7 5-1 0,2 8-3 15,-7-1-3-15,22 22-4 16,-27-14-9-16,27 14-17 16,14 6 1-16,13 0-1 15,2-5 1-15</inkml:trace>
  <inkml:trace contextRef="#ctx0" brushRef="#br3" timeOffset="118353.7694">13523 8025 104 0,'14'1'41'0,"-14"-1"1"16,0 0-7-16,-15 11-28 15,8 6-3-15,-7 3-1 16,0 10-1-16,-2 6-1 16,0 9 0-16,-1 2-1 15,5 1-1-15,5-5-2 0,3-10-2 16,17-7-6-16,-13-26-18 15,37-4-12-15,-13-23 1 16,17-3-2-16,-9-18 1 16</inkml:trace>
  <inkml:trace contextRef="#ctx0" brushRef="#br3" timeOffset="119172.8163">13749 7832 109 0,'9'6'42'15,"-9"9"1"-15,9 13-2 16,-3-5-36-16,2 3-1 15,3 2-2-15,-1 5 1 16,-6 4-2-16,-4-1 0 0,-9 4-1 16,-6 1 0-16,-5 1 1 15,-6 2-2-15,1-5 2 16,1-6-2-16,7-9 1 15,10-9 0-15,7-15 1 16,23-6-1-16,9-15 0 16,8-10 0-16,6-9 0 15,5-5 1-15,-1 1-1 16,-3 3 2-16,-8 6-2 15,-9 6 0-15,-10 14 0 16,-9 13 0-16,-6 12 0 16,-9 12 0-16,-2 10-2 15,-3 6 0-15,4 6-1 16,2-1-1-16,9 1-2 15,3-13-4-15,20 3-3 0,-2-23-2 16,25 7-8-16,-14-28-15 16,20 0-1-16,-6-13 0 15,7-1 10-15,-16-6 29 16,-6-13 8-16,3 10 5 15,-26-15 9-15,5 19 16 16,-28-7 2-16,0 12 2 16,-25-5-8-16,11 14-25 15,-16 11-5-15,0 12 0 16,-1 9-1-16,1 10-2 15,8 7 1-15,8 4-2 16,14 1 1-16,11 1-1 16,13-5 2-16,12-9-4 15,8-11 4-15,4-9-2 0,6-12 0 16,-1-8 0-16,-1-3 0 15,-3-8-2-15,-8-2 2 16,-4 4 2-16,-7 1-4 16,-4 9 4-16,-17 13-4 15,13 4 2-15,-17 14-1 16,-8 15 1-16,-7 20-1 15,-5 11 0-15,-10 15 0 16,-5 8 0-16,-3 6 2 16,-4 0-1-16,-1-6 1 15,1-7 0-15,0-13 0 16,2-14-2-16,2-20 2 15,7-18-4-15,7-13-2 16,1-20-4-16,13-5-4 0,-6-25-4 16,21 5-9-16,-7-26-16 15,18-10-2-15,3-14 1 16,9-10 1-16</inkml:trace>
  <inkml:trace contextRef="#ctx0" brushRef="#br3" timeOffset="119638.8429">15605 7727 88 0,'24'-36'39'15,"-2"20"0"-15,-20 1-4 16,3 28-22-16,-18 5-4 0,2 19-3 16,-9 7-2-16,2 17 0 15,-2 7-2-15,1 7 0 16,-2 5-1-16,4 1 0 15,2-5-1-15,4-7-2 16,14-5-1-16,1-17-4 16,15-2-8-16,-10-29-20 15,20-7-6-15,-5-22 1 16,10-5 0-16</inkml:trace>
  <inkml:trace contextRef="#ctx0" brushRef="#br3" timeOffset="120043.8661">15528 8004 95 0,'-29'-2'40'15,"0"-1"0"-15,15 15 2 0,-1-1-25 16,24 6-12-16,16-8-2 16,10 5 0-16,17-6-1 15,14 2 1-15,8-8-1 16,3 4-1-16,3-7 1 15,-9-1-2-15,-7-3 0 16,-10-2 0-16,-19 4 0 16,-13-4 0-16,-22 7 0 15,0 0 0-15,-30 8 0 16,1 1 0-16,-8 12 0 15,-4 4 0-15,-2 11 0 16,2 3 0-16,12 3 0 16,13-4 0-16,17-2 0 15,17-9 0-15,18-10 0 0,14-12 0 16,15-11 0-16,1-10 0 15,-4-9 0-15,-7-5 0 16,-13-4 0-16,-23-3-8 16,-14 9-3-16,-25-13-5 15,-6 16-6-15,-28-15-15 16,11 11-5-16,-1-2 0 15,8 2 1-15</inkml:trace>
  <inkml:trace contextRef="#ctx0" brushRef="#br3" timeOffset="120855.9121">17032 8168 58 0,'14'-26'37'0,"3"2"-1"15,-10-1 1-15,6 9-14 16,-16-9-12-16,7 13-2 16,-12-1-2-16,8 13 0 15,-23 7-1-15,5 10-3 16,-5 6 1-16,1 7-1 15,-3 6-1-15,0 4 0 16,6 4 0-16,1-6-3 16,9-1 2-16,5-7 0 15,10-6-1-15,7-11 0 16,5-11 0-16,10-11 1 15,0-12-1-15,5-5 0 16,-5-8 1-16,0-5-1 0,-3-6 0 16,-7 1 0-16,-3 3-1 15,-6 3 1-15,-4 6 0 16,-1 5 0-16,-3 6 0 15,0 11 1-15,-1 10-1 16,5 17 2-16,0 5-1 16,5 5-1-16,5 5 2 15,4 3-2-15,6-1 0 16,8-2 0-16,7-6 0 15,6-11 0-15,8-8 0 16,1-7 0-16,0-8 0 16,1-7 0-16,-6-7 0 15,-5 1 0-15,-9-3 0 16,-11 4 0-16,-6 2 0 15,-9 8 0-15,-10 10 0 0,0 0 0 16,-5 15 0-16,-7 7 0 16,-1 12 0-16,2 2 0 15,0 11 0-15,4-4-2 16,13 3-7-16,5-4-4 15,14-6-5-15,-5-26-15 16,25 2-7-16,-3-20-1 16,12-6 0-16</inkml:trace>
  <inkml:trace contextRef="#ctx0" brushRef="#br3" timeOffset="121230.934">18157 8109 103 0,'-21'-24'40'0,"0"14"1"15,-13 2-1-15,4 13-25 0,-8 4-12 16,4 12 0-16,-3 9 1 15,8 9-2-15,4 5 2 16,7-4-4-16,11 1 0 16,7-6 0-16,12-5 0 15,9-10 0-15,8-12 0 16,11-12 0-16,3-13 0 15,4-7 0-15,0-9 0 16,-4-4 0-16,-4-2 0 16,-6-1 0-16,-5 1 0 15,-13 12 0-15,-7 1 0 16,-7 17 0-16,-1 9 0 15,-15 7 0-15,2 12 0 16,2 10 0-16,1 8 0 0,7-6 0 16,11 4-4-16,3-14-6 15,21 2-4-15,-9-29-5 16,31 5-11-16,-4-26-11 15,14 0 0-15,-6-22 1 16,9-2 3-16</inkml:trace>
  <inkml:trace contextRef="#ctx0" brushRef="#br3" timeOffset="121433.9456">18867 7606 112 0,'-3'-29'41'16,"-18"11"1"-16,5 31-1 16,-15 19-31-16,7 17-5 15,2 14-1-15,0 17-4 0,5 8 0 16,4 2 0-1,11 1 0-15,4-8 0 0,7-8-2 16,2-16-6-16,15-8-5 16,-6-31-8-16,17-1-13 15,-8-25-8-15,9-5 1 16,-8-21 1-16</inkml:trace>
  <inkml:trace contextRef="#ctx0" brushRef="#br3" timeOffset="121704.9611">19036 7905 119 0,'-14'-11'42'0,"-20"6"-1"15,5 17-1-15,-19 3-33 16,4 8-1-16,-2 2-6 0,2 3 0 16,3 4 0-16,8-2 0 15,12 0 0-15,10-4 0 16,13-3 0-16,17-8 0 15,13-7 0-15,12-4 0 16,7-2 0-16,2-4 0 16,4-1 0-16,-5 0-3 15,-3 4-5-15,-13-6-4 16,-4 15-4-16,-32-10-6 15,30 2-16-15,-30-2-2 16,0 0-2-16,0 0 3 16</inkml:trace>
  <inkml:trace contextRef="#ctx0" brushRef="#br3" timeOffset="122102.9839">19220 8095 89 0,'-17'16'41'0,"-4"-3"2"15,17 2-2-15,4-15-17 16,14 8-20-16,16-7-3 16,14-3 1-16,10-4-1 15,0-4 0-15,-1-6-1 16,-4 3 2-16,-8-7-2 15,-11 0 2-15,-11-4-2 16,-15 5 2-16,-15-2 0 16,-11 3-2-16,-8 7 0 15,-8 3 0-15,-3 10 0 0,-3 15 0 16,0 13 0-16,10 7 0 15,8 7 0-15,10 7 0 16,12-2 0-16,13-1 0 16,14-8 0-16,8-13 0 15,15-12 0-15,0-20-24 16,5 1 10-16,-16-23-4 15,15 10-5-15,-23-21-14 16,11-5-6-16,-8-10-1 16,-1-10 5-16</inkml:trace>
  <inkml:trace contextRef="#ctx0" brushRef="#br3" timeOffset="129138.3863">2184 9332 100 0,'11'-3'38'16,"-11"3"1"-16,0 0-2 16,0 0-33-16,3 11-1 15,-4 6 0-15,2 15-1 16,-2 12 1-16,0 17-1 15,-4 15 0-15,-2 14-1 16,-3 9 0-16,0 1 0 16,-1 2-4-16,0-14-2 15,11-5-24-15,2-29-10 16,16-13 1-16,9-27-3 15,22-16 1-15</inkml:trace>
  <inkml:trace contextRef="#ctx0" brushRef="#br3" timeOffset="129820.4253">2837 9610 86 0,'-26'21'38'0,"-13"6"1"15,2 21 1-15,-12 0-19 16,7 21-19-16,5 0 0 15,8 2 1-15,11-4-1 16,14 0 1-16,15-15-1 16,14-13-1-16,17-20 1 15,13-21-1-15,12-17-1 16,1-18 0-16,1-14 0 15,-4-12-1-15,-10-4 1 0,-14-4-1 16,-14 6-1-16,-22 5 1 16,-15 10 1-16,-14 12-1 15,-13 13 1-15,-6 11 0 16,-3 9 0-16,1 10 0 15,8 4 0-15,9 6 0 16,14-1 0-16,16-4 0 16,16-3 0-16,14-7 1 15,19-3-1-15,7-4 0 16,7 0 1-16,2 0 0 15,-3 5-1-15,-8 6 1 16,-7 8 0-16,-14 10 0 16,-12 10-1-16,-17 8 1 15,-9 8 0-15,-10 2 0 0,-8 2-1 16,-5 1 1-16,2-5 0 15,1-10-1-15,4-9 1 16,9-10 0-16,10-19 0 16,10-13-1-16,15-16 1 15,8-12-1-15,8-12 1 16,5-3-1-16,-1-6 0 15,3 5 0-15,-7 6 1 16,-8 10-1-16,-8 14 0 16,-8 14 0-16,-17 13 0 15,9 22 0-15,-13 11 0 16,-4 8-1-16,0 8-1 15,0 2-2-15,7 5-1 16,0-8-2-16,15 3-7 0,-3-29-8 16,23 3-18-16,-5-21 0 15,15-7 1-15,-4-19 2 16</inkml:trace>
  <inkml:trace contextRef="#ctx0" brushRef="#br3" timeOffset="130001.4356">3979 9641 112 0,'0'0'38'16,"0"0"2"-16,-13 20-6 15,-8 19-28-15,6 18 0 16,-3 5-4-16,3 8 0 16,6 2-2-16,4-4-1 15,8-7-3-15,3-25-12 16,22-5-21-16,-9-28-3 0,12-10 1 15,-4-26-2-15</inkml:trace>
  <inkml:trace contextRef="#ctx0" brushRef="#br3" timeOffset="130129.4425">4077 9364 101 0,'-24'-42'38'16,"7"25"0"-16,-1 16-6 16,18 1-55-16,-1 33-12 15,14-8-2-15,17 11-2 16</inkml:trace>
  <inkml:trace contextRef="#ctx0" brushRef="#br3" timeOffset="130370.4567">4697 9510 124 0,'-47'23'42'0,"-3"22"2"16,-14 0-11-16,7 21-27 15,5 10-2-15,14 2-2 16,15 0-2-16,13-8 0 15,22-11 0-15,20-18 0 16,25-14-8-16,6-30-8 16,22 1-13-16,-13-27-15 15,9-5 0-15,-6-14-1 16,6 1 1-16</inkml:trace>
  <inkml:trace contextRef="#ctx0" brushRef="#br3" timeOffset="130938.4892">6035 9185 76 0,'3'-16'40'16,"-3"16"-2"-16,3 23 2 15,-2 15-20-15,-3 8-17 16,-5 15 0-16,-1 12 0 15,2 13 1-15,-2 6-1 16,0 9-1-16,1-7 0 16,4-4-2-16,7-10-2 15,3-20-3-15,16-5-16 16,-9-36-18-16,19-14 0 15,-1-30-1-15,8-14-1 16</inkml:trace>
  <inkml:trace contextRef="#ctx0" brushRef="#br3" timeOffset="131142.5009">6027 9277 110 0,'-23'5'41'0,"24"11"1"15,-1-16-2-15,44-2-36 16,7-11-3-16,16-7 0 15,16-5-2-15,7-4-2 16,5 12-9-16,-13-18-16 16,2 24-13-16,-19-2 0 15,-13 15-2-15,-23 2 1 16</inkml:trace>
  <inkml:trace contextRef="#ctx0" brushRef="#br3" timeOffset="131321.5111">6079 9691 114 0,'-42'21'41'15,"28"-3"1"-15,14-18-3 16,36-16-37-16,16-6-3 16,20-7-3-16,17 2-2 15,4-16-18-15,18 17-15 16,-5-7-2-16,4 11 0 15,-16 0 0-15</inkml:trace>
  <inkml:trace contextRef="#ctx0" brushRef="#br3" timeOffset="131676.5313">7018 9588 82 0,'-27'19'42'0,"-13"-9"-1"16,4 8 2-16,-9-9-18 0,1 10-20 16,1 7-1-16,7 7-1 15,5 6 0-15,8 8-1 16,8-1 0-16,14 0-1 15,12-8 1-15,16-6-2 16,15-15 0-16,11-13 0 16,9-13 0-16,6-12 0 15,-2-13 0-15,-8-7-2 16,-7-6 1-16,-15-3 0 15,-17 3-1-15,-19 2 1 16,-14 6-1-16,-13 5 1 16,-13 11 0-16,-6 9 0 15,-2 10 1-15,2 8-1 16,7 9 1-16,12 0-2 0,18 5-4 15,9-18-4-15,36 28-17 16,-7-29-13-16,20 2-1 16,2-12 0-16,12 6 1 15</inkml:trace>
  <inkml:trace contextRef="#ctx0" brushRef="#br3" timeOffset="132007.5503">7375 9646 115 0,'-6'10'41'15,"3"16"0"-15,-10-10-2 16,5 13-35-16,-3 5-2 15,1 8 0-15,1 3 0 16,1 4-1-16,0-2 0 0,1-5-1 16,3-6 1-16,4-11 0 15,0-14 0-15,0-11 0 16,20-24 2-16,-1-10-3 15,-3-11 0-15,6-11 0 16,2-9 0-16,-1-2 0 16,4 4 0-16,-6 5 0 15,0 8 0-15,0 8-2 16,-2 10 1-16,2 8 0 15,3 12-1-15,1 3-2 16,7 12-3-16,-3-8-4 16,17 20-14-16,-13-17-14 15,13 14-1-15,-10-9-2 16,9 9 3-16</inkml:trace>
  <inkml:trace contextRef="#ctx0" brushRef="#br3" timeOffset="132532.5803">7982 9605 103 0,'-11'15'40'15,"0"11"2"-15,-11-6-1 16,14 6-31-16,-14 2-6 15,2 6 0-15,0 0-1 16,0 1-1-16,4-4 0 16,3-1-1-16,2-8 0 15,7-5 1-15,4-17-2 16,0 0 0-16,14-12 0 15,0-13 0-15,4-10 0 16,7-5 0-16,-2-7 0 16,2-3 0-16,1 2 0 15,-4 4-2-15,-5 9 1 0,-3 10 0 16,-4 11 0-16,-10 14 1 15,0 0 0-15,12 23 1 16,-11-1-1-16,4 1 2 16,4 0-2-16,6-2 2 15,4-5-2-15,4-9 0 16,8-6 0-16,4-4 0 15,3-8 0-15,-1-5 0 16,0-5 0-16,3-1 0 16,-5-4 0-16,4 1 0 15,-5 0 0-15,-3 3 0 16,-4 3 0-16,0 8 0 15,-8 11 0-15,-8 11 0 16,-9 13 0-16,-6 11 0 0,-7 8 0 16,-5 7 0-16,2 4 0 15,-2-2-4-15,9-1-4 16,0-19-2-16,26 0-5 15,-19-32-12-15,48 6-5 16,-16-29-8-16,15-2 0 16,-3-16 2-16,5-1 4 15</inkml:trace>
  <inkml:trace contextRef="#ctx0" brushRef="#br3" timeOffset="132848.5985">8880 9513 116 0,'0'0'39'0,"0"0"4"16,-5 30-8-16,-13 2-28 15,6 6-2-15,0 3-1 0,5 5-1 16,2-1 0-16,6-7-3 15,7-10 0-15,8-10 0 16,11-14 0-16,7-14 0 16,9-16 0-16,2-11 0 15,5-9 0-15,-1-5 0 16,1-2 0-16,-7 8 0 15,-6 7 0-15,-10 14 0 16,-11 14 0-16,-16 10 0 16,7 25 0-16,-13 7 0 15,-4 9 0-15,-2 1 0 16,2 7 0-16,-1-9-5 15,11 1-5-15,-2-25-5 16,20 6-15-16,-18-22-10 0,31-17-4 16,-6-10 0-1,21-11 3-15</inkml:trace>
  <inkml:trace contextRef="#ctx0" brushRef="#br3" timeOffset="133292.6239">9857 9074 101 0,'5'-31'39'16,"-9"-4"3"-16,4 16-4 16,-10-5-32-16,6 6-2 15,0 7 0-15,4 11-1 16,-4 23-1-16,-2 16 0 15,-1 16-1-15,-6 16 0 16,2 15 0-16,-6 10-1 16,7 8-1-16,0-4-2 15,11-3-3-15,8-24-7 0,27 3-12 16,2-33-15-16,19-13-1 15,3-25 1-15,14-14 0 16</inkml:trace>
  <inkml:trace contextRef="#ctx0" brushRef="#br3" timeOffset="133645.6441">10438 9362 92 0,'-40'-12'41'16,"-4"16"1"-16,-17 4-1 15,6 17-23-15,-9 7-13 16,7 11 0-16,5 2-2 15,12 4 1-15,14 1 0 16,16-6-4-16,18-8 0 0,17-10 0 16,18-12 0-16,13-14 0 15,7-12 0-15,5-10 0 16,-2-9 0-16,-6-6 0 15,-7-2 0-15,-10 1 0 16,-13 0 0-16,-11 7 0 16,-12 7 0-16,-7 7 0 15,0 17 0-15,-18 6 0 16,1 16-2-16,-3 8 2 15,5 12-3-15,1-1-2 16,12 13-5-16,-3-13-5 16,23 14-14-16,-11-26-7 15,25 0-6-15,3-18-1 16,15-5 2-16</inkml:trace>
  <inkml:trace contextRef="#ctx0" brushRef="#br3" timeOffset="134028.666">10921 9463 92 0,'-10'8'41'0,"-4"-1"1"16,10 12-1-16,3-7-26 15,15 5-11-15,3-5-1 16,15-5-2-16,6-4 1 15,5-8-1-15,0-5-1 16,-3-10 0-16,-6-3 1 16,-5-4-1-16,-11-6 0 15,-10-1 0-15,-9 3 0 0,-9 4 0 16,-13 10 1-16,-9 13 0 15,-7 15-1-15,-7 15 2 16,-3 17 0-16,3 12 0 16,5 11 0-16,11 3 0 15,16-2-2-15,14-9 0 16,22-14 0-16,13-18 0 15,20-11-5-15,0-24-6 16,14 0-9-16,-15-31-13 16,18 5-6-16,-15-15-7 15,1-1 1-15,-9-6 1 16</inkml:trace>
  <inkml:trace contextRef="#ctx0" brushRef="#br3" timeOffset="157023.9809">2344 10639 39 0,'0'0'27'0,"20"-5"-4"16,-6 5 1-16,-4-8-15 15,9 7-2-15,-4-6-1 16,6 6-2-16,-3-2-1 16,4 0-1-16,0 0-1 15,6 2 0-15,2-3 0 16,7 1 1-16,5-3-1 15,5 1 1-15,6-3 0 16,7 1 0-16,2-1 1 16,6 1-1-16,5 3 0 15,3 3-1-15,3-1 1 0,-2 4-1 16,8-1 0-16,0 2-1 15,3 0 0-15,7-3 2 16,8 0-2-16,8-3 1 16,6-3 0-16,6 2 1 15,6-4-1-15,14 2 1 16,3-3 0-16,2 3-1 15,-2 0 1-15,1 5-1 16,4 0 0-16,3 1-1 16,0 2 1-16,-3-1-1 15,-1 2 0-15,4-3 0 16,0-1 0-16,0-1 1 15,-4-1-1-15,0-1 1 16,2 0-1-16,-2 0 0 16,-2 2 0-16,-5 2 1 0,-1 1-1 15,0 3 0-15,2 1 0 16,-6 0 0-16,1 2 0 15,0 0 0-15,2-1 0 16,4-2 0-16,1 0 0 16,-4-2 0-16,0-3 0 15,-1 0 0-15,0-4 1 16,-4 1-1-16,-4-2 0 15,-4 1 1-15,-2-3-1 16,-2 2 1-16,-1-1-1 16,-2 0 0-16,-5 1 1 15,-2 0-1-15,-5-1 0 16,-3-2 0-16,1 1 0 15,-6-2 0-15,-2-1 0 0,-6-1 1 16,-5 0-1-16,-6 0 0 16,-5-1 1-16,-9 4-2 15,-9-1 2-15,-7 1-2 16,-11 3 2-16,-3 0-2 15,-2 1 2-15,-4 1-3 16,-4-1 2-16,-1-2 1 16,-4 6-3-16,-7-10-12 15,-5 5-21-15,-12 6 2 16,-7-19-3-16,-11 8 1 15</inkml:trace>
  <inkml:trace contextRef="#ctx0" brushRef="#br3" timeOffset="158138.0449">12765 8943 37 0,'15'-25'32'15,"-1"-1"0"-15,0-2 1 0,-8-5-17 16,1 10-6-16,-15-7-3 16,3 12 2-16,-13 2-3 15,-1 19-1-15,-14 8 1 16,0 19-2-16,-9 12 0 15,0 15-1-15,-4 16 0 16,5 15 0-16,-1 10 0 16,9 5 0-16,8-1-2 15,12-1 2-15,17-7-4 16,11-16-6-16,23-6-29 15,10-27-2-15,18-10 1 16,4-21-3-16</inkml:trace>
  <inkml:trace contextRef="#ctx0" brushRef="#br3" timeOffset="159295.1111">13321 9336 42 0,'13'-10'30'0,"-13"10"2"16,0 0-1-16,0 0-10 15,-13-7-9-15,13 7-1 16,-23 11-2-16,12 4-3 15,-8 1 0-15,5 7-2 16,-2 3 0-16,4 8-1 16,5 0 0-16,9 1 0 15,7-1-1-15,7-4 0 16,5-4-1-16,6-6 0 15,3-8 0-15,6-11 1 16,-2-11-3-16,-1-8 0 16,-2-10 1-16,-5-7-1 15,-9-6 1-15,-7-1-1 16,-11 1 1-16,-9 2-1 0,-9 9 2 15,-6 8-1-15,-8 12-1 16,3 7 1-16,1 10-1 16,7 5 0-16,12 7-4 15,10-19-17-15,17 29-16 16,7-21 0-16,23 0 0 15,0-10-1-15</inkml:trace>
  <inkml:trace contextRef="#ctx0" brushRef="#br3" timeOffset="159640.1309">14164 8986 81 0,'-5'-15'38'15,"-4"-6"1"-15,3 7-1 16,-12-9-23-16,9 2-9 16,-6 0-3-16,1 4 1 15,-4 2-3-15,3 10 2 16,-4 6-1-16,1 12 0 15,-1 12-1-15,-2 17 0 16,-1 12 1-16,-2 14-1 16,1 11 1-16,1 4-2 15,2 2-1-15,5-1 0 16,6-4 0-16,4-13-2 15,13-9-3-15,-1-24-16 0,15-1-17 16,-8-23 1-16,8-4-1 16,-10-19-1-16</inkml:trace>
  <inkml:trace contextRef="#ctx0" brushRef="#br3" timeOffset="159798.1399">13763 9337 105 0,'-11'-6'40'0,"11"6"0"16,0 0 0-16,23-11-37 15,12-3-2-15,16 2-4 16,-6-8-31-16,19 5-4 16,-6-6-2-16,6 5-1 0</inkml:trace>
  <inkml:trace contextRef="#ctx0" brushRef="#br3" timeOffset="160181.1618">14886 9195 101 0,'-4'-19'38'15,"4"19"1"-15,-16 19-4 16,9 7-29-16,-6 7-4 16,2 7 0-16,-1 9-1 15,1 3 0-15,1 3 0 16,3-5 0-16,2-7-3 15,5-14-2-15,15-5-31 16,-4-25-3-16,12-9 1 16,1-21-3-16</inkml:trace>
  <inkml:trace contextRef="#ctx0" brushRef="#br3" timeOffset="160339.1708">14952 8988 92 0,'-30'-29'38'0,"7"15"-1"15,-5 2 2-15,13 14-29 16,5 2-10-16,10-4-4 15,20 21-12-15,5-15-20 16,19 6-1-16,6-2 0 16,12 6-2-16</inkml:trace>
  <inkml:trace contextRef="#ctx0" brushRef="#br3" timeOffset="160961.2064">15416 9207 98 0,'-25'11'38'15,"2"11"2"-15,-15-6-1 16,13 10-29-16,-11-2-6 15,6 7 1-15,3 0-2 16,11 4-1-16,8-1 0 16,12-3-2-16,14-5 1 15,8-5-1-15,10-9-1 16,6-7 0-16,3-9 0 15,-1-11 0-15,-1-5 0 16,-6-8-1-16,-6-3 1 16,-8-7 0-16,-8-1 0 15,-5-6-1-15,-6 2 2 16,-4 3-1-16,-4 5 1 15,-2 6 0-15,-1 5 1 0,2 9-1 16,5 15 1-16,0 0 0 16,12-7 0-16,1 12 0 15,6 3 0-15,5 2 1 16,1 1-1-16,4 4 1 15,-4 2-1-15,0 6 1 16,-7 1-1-16,-5 6 0 16,-7 1 0-16,-4 2 0 15,-6-1-1-15,-6-2 0 16,0-4 0-16,-1-5 0 15,2-6 0-15,6-5 0 16,3-10 0-16,14-9 0 16,5-8 0-16,9-10 0 0,6-5 1 15,3-4-1-15,2-2 0 16,0-1 0-16,-4 7 1 15,-5 5-1-15,-8 11 1 16,-4 7-1-16,-18 9 0 16,12 18 1-16,-14 4-2 15,-2 9 0-15,0 6-3 16,1 1-1-16,8 10-8 15,-6-18-10-15,19 5-17 16,-1-14-1-16,19-1 0 16,2-17 1-16</inkml:trace>
  <inkml:trace contextRef="#ctx0" brushRef="#br3" timeOffset="161300.2258">16629 9078 87 0,'-28'-6'41'0,"7"24"-1"15,-15 0 1-15,14 17-12 16,-8-2-25-16,6 5-1 16,2-3 0-16,8 0-1 15,13-7-1-15,13-5-1 16,9-8 0-16,10-8 0 15,4-7 0-15,7-5 0 16,-5-2 0-16,-6 1 0 16,-4 2 0-16,-13 7 0 15,-10 8 1-15,-12 7-1 16,-7 7 0-16,-8 8-1 0,-1 2 1 15,-4 0-2-15,7 3-2 16,-2-16-8-16,24 7-19 16,-1-29-9-16,0 0-2 15,26-1 0-15,7-20 1 16</inkml:trace>
  <inkml:trace contextRef="#ctx0" brushRef="#br3" timeOffset="162080.2704">16934 8642 91 0,'0'0'39'16,"0"0"-1"-16,26 16 0 16,-17-5-27-16,11 11-6 15,-2 2 1-15,7 11-1 16,-3 7-1-16,0 9-1 15,-6 11-1-15,-7 13 0 16,-8 6 0-16,-4 7-1 16,-9-3 0-16,-3 7 0 15,-10-6-1-15,-3-5 2 16,-8-9-1-16,0-9 2 15,-3-13-3-15,1-8-2 16,-1-9-2-16,2-20-6 0,21 3-23 16,-6-24-8-16,22-6 0 15,7-18-2-15</inkml:trace>
  <inkml:trace contextRef="#ctx0" brushRef="#br3" timeOffset="162264.281">17263 9582 128 0,'-23'28'44'0,"-5"-13"-4"15,11-2-4-15,7-8-64 16,4-20-13-16,6 15-3 0,17-28 0 15,4 8 1-15</inkml:trace>
  <inkml:trace contextRef="#ctx0" brushRef="#br4" timeOffset="180898.3468">1301 11258 43 0,'11'-23'33'0,"2"8"0"0,-10 0 0 16,-3 15-15-16,0 0-11 16,0 0-2-16,-17 12-1 15,5 14-1-15,-8 13 1 16,0 19-1-16,-9 15-1 15,-1 17 1-15,-11 8-1 16,3 9-1-16,0 0 0 16,2-8-1-16,7-14 0 15,5-15-1-15,12-21 2 16,10-21-2-16,2-28 3 15,25-14-1-15,-1-23 1 16,5-16 0-16,2-14 0 16,1-12 1-16,-3-15-1 15,1-7 1-15,-2-4-2 16,-1 1 1-16,-2 3 0 0,6 9 0 15,-1 10-2-15,2 14 2 16,-2 20-2-16,2 20 1 16,1 22-1-16,-1 17 0 15,2 20-1-15,-3 19 0 16,-1 16 2-16,3 14-3 15,-3 13 2-15,1 9 0 16,-3 1 0-16,-4 1-2 16,2-6-1-16,-9-9-3 15,5-5-7-15,-15-25-25 16,10-9 1-16,-16-25-5 15,4-9 3-15</inkml:trace>
  <inkml:trace contextRef="#ctx0" brushRef="#br4" timeOffset="181086.3573">1276 11775 95 0,'0'0'41'0,"0"0"0"15,11-1-5-15,10-10-36 16,16-5-3-16,16 0-1 15,9-12-6-15,21 9-26 16,-8-11-2-16,13 9 1 16,-12-9-2-16</inkml:trace>
  <inkml:trace contextRef="#ctx0" brushRef="#br4" timeOffset="181409.376">2158 11618 76 0,'-19'40'38'0,"5"17"0"16,-8-9 0-16,7 10-35 15,-4-7 2-15,5-1-2 16,1-7 2-16,8-4-3 16,4-13 0-16,10-16-3 15,8-15 2-15,6-15 0 16,8-15-1-16,4-8 1 15,2-11 0-15,1-6 0 16,2-2 0-16,-7 2 1 16,1 8-1-16,-6 13 2 15,-6 14-2-15,-5 16 1 16,-7 19-2-16,-4 14 2 0,-1 16-4 15,-3 9-1-15,8 16-15 16,-1-12-21-16,13 6-1 16,-2-16-2-16,19-3 2 15</inkml:trace>
  <inkml:trace contextRef="#ctx0" brushRef="#br4" timeOffset="181867.4022">3536 11495 66 0,'13'-15'38'0,"-13"15"-1"15,0 0 2-15,-1 19-27 16,-6 10-6-16,-6 8-2 16,-1 4 0-16,-2 9-2 15,2 3 1-15,0 1-2 16,4-6-3-16,8-3-2 15,-2-19-11-15,16 4-23 16,-2-17-1-16,13-4-1 16,-2-21 0-16</inkml:trace>
  <inkml:trace contextRef="#ctx0" brushRef="#br4" timeOffset="182033.4117">3522 11272 87 0,'-37'-22'39'16,"-2"5"-2"-16,11 15 0 15,4 3-38-15,11 1-6 16,20 8-29-16,8-5-1 16,20 6-1-16,8-1 0 15</inkml:trace>
  <inkml:trace contextRef="#ctx0" brushRef="#br4" timeOffset="182724.4509">4234 11495 86 0,'-25'1'39'0,"3"9"1"0,-12-4 0 16,3 9-36-16,-6 4 0 15,6 7-1-15,-1 4 0 16,6 8 1-16,4 3-1 15,12 2 0-15,12-1-2 16,14-7-1-16,14-6 1 16,12-8-2-16,10-13 2 15,7-9-2-15,4-10 1 16,-3-12-2-16,-4-4 1 15,-11-8 1-15,-12-1-1 16,-12-3 2-16,-14 3-2 16,-13 2-1-16,-11 0 2 15,-7 7-1-15,-5 1 1 16,0 9 0-16,2 4 0 0,9 5 0 15,6 4-1-15,12 4 2 16,14 1-1-16,8 2 1 16,10-2-1-16,7 2 1 15,6 0-1-15,-1 2 1 16,1 2 0-16,-4 1-1 15,-7 4 1-15,-6 7-1 16,-10 5 1-16,-13 6 0 16,-7 5 1-16,-7 2 0 15,-6 0 0-15,-5-1 0 16,4-4-1-16,0-6 1 15,5-6-1-15,11-20 0 16,0 0-1-16,29-14-1 0,1-10 0 16,7-11 0-16,1-2 1 15,7-7-2-15,-4 3 2 16,1 2-2-16,-3 6 2 15,-6 9 0-15,-7 9 0 16,-2 9 0-16,-5 11 0 16,0 8 0-16,-4 7 0 15,-1 9 0-15,-4 6-2 16,-4 1 0-16,0 9-6 15,-9-13-14-15,17 13-17 16,-9-15-2-16,8 3-1 16,-4-11-1-16</inkml:trace>
  <inkml:trace contextRef="#ctx0" brushRef="#br4" timeOffset="183789.5121">5333 11564 77 0,'10'-18'38'15,"-7"-2"-1"-15,-3 20-1 16,4-15-31-16,-4 15-1 15,3 12-1-15,-3 11-1 16,-5 9-1-16,-1 5 2 16,-1 5-2-16,-1 2 0 15,6-1-2-15,0-6-4 16,14-4-29-16,-4-18-3 0,13-6-1 15,-1-17-3-15</inkml:trace>
  <inkml:trace contextRef="#ctx0" brushRef="#br4" timeOffset="183957.5213">5409 11207 92 0,'-32'-23'38'0,"-2"6"-1"15,11 10-3-15,7 6-33 16,16 1-6-16,14 13-29 15,7-9-2-15,22 9-2 16,4-3 0-16</inkml:trace>
  <inkml:trace contextRef="#ctx0" brushRef="#br4" timeOffset="184211.5363">6161 11385 85 0,'-19'2'38'15,"-14"1"0"-15,0 17 2 16,-8 5-36-16,-2 15 1 16,-6 10-1-16,3 13 2 15,0-1-3-15,9 4 0 16,15-7-1-16,17-14-1 15,22-19-1-15,23-21-5 16,36-11-31-16,5-25-7 0,18 1 3 16,0-14-2-16</inkml:trace>
  <inkml:trace contextRef="#ctx0" brushRef="#br4" timeOffset="184766.568">7161 11457 83 0,'0'0'39'0,"-28"-18"0"15,11 23 0-15,-8 3-35 16,-2 13 0-16,-8 5-1 16,4 9 1-16,-2 7-2 15,8 1 2-15,4 1-3 16,12 1 2-16,11-5-3 15,18-6-1-15,14-9-1 16,10-11-3-16,26-1-28 16,-3-21-10-16,19-5 5 15,-3-17-4-15</inkml:trace>
  <inkml:trace contextRef="#ctx0" brushRef="#br4" timeOffset="185112.5878">7565 11425 96 0,'-50'11'40'0,"9"12"1"15,-8 1-1-15,20 8-35 16,-6 3-2-16,16 2-1 16,7 0 0-16,11-2 0 15,10-1-1-15,13-8 2 16,13-6-3-16,10-8 1 15,7-10-1-15,6-9 1 16,0-8 0-16,-1-8-2 16,-5-12 1-16,-8-5-1 0,-10-5 2 15,-14 0-1-15,-13-2 0 16,-12 3 0-16,-14 8 0 15,-11 11 0-15,-11 14-1 16,-6 17 1-16,-4 17-2 16,-1 5-1-16,14 12-4 15,1-7-9-15,30 9-24 16,5-13 0-16,29-4-1 15,10-16-1-15</inkml:trace>
  <inkml:trace contextRef="#ctx0" brushRef="#br4" timeOffset="185705.6217">8052 11483 87 0,'0'0'39'15,"-8"-15"0"-15,8 15 1 16,0 0-35-16,-11 20-1 15,3-3-1-15,2 12 1 16,-9 8-1-16,-1 4 1 16,-4 6-2-16,1 3-1 15,-3-4 0-15,7-7 0 16,4-6-1-16,4-13 0 15,7-20 1-15,14 5-1 16,5-21 0-16,6-12 1 16,5-8-1-16,2-6 1 15,-1-7-1-15,-1-3 1 16,-5 4 0-16,-3 4-3 0,-5 8 2 15,-8 8 0-15,-1 7 0 16,-8 21 0-16,0 0 0 16,10-2 1-16,-5 17-1 15,4 2 0-15,2 2 0 16,7 2 0-16,7-2 1 16,5-3-1-16,3-6 0 15,3-4 0-15,6-5 0 16,0-7 1-16,-4-7-1 15,-2-2 0-15,-5-7 0 16,-3-1 1-16,-6 1-1 16,-5-3 1-16,-4 7-1 15,-4 3 1-15,-9 15 0 0,11-12-1 16,-11 12 0-16,-4 26 0 15,0 0 0-15,-3 9-1 16,2 5-2-16,-1 3 2 16,7 4-4-16,3-8-1 15,16 9-10-15,-12-25-16 16,22 2-10-16,1-17 1 15,10-5 0-15</inkml:trace>
  <inkml:trace contextRef="#ctx0" brushRef="#br4" timeOffset="186269.6539">9014 11476 83 0,'-16'1'41'0,"-2"10"-1"16,6 15 0-1,-10 5-29-15,8 4-5 0,1 3-3 16,4 0 2-16,2 0-3 15,5-4 1-15,1-6-2 16,3-3 2-16,3-10-3 16,-5-15 1-16,14 4-1 15,-5-13-2-15,0-11 3 16,2-7-3-16,1-9 2 15,0-9-1-15,2-3 1 16,1-6-2-16,3 0 2 16,-3 2 0-16,4 7 0 15,1 6 0-15,-1 9 0 16,4 12-1-16,4 12 1 15,1 12 0-15,0 10 0 0,2 8 0 16,1 6 0-16,-4 7 0 16,-1 0 0-16,-4-1 0 15,-7 2-1-15,-8-1 1 16,-5-5 0-16,-7-4 0 15,-8-8-1-15,-1-5 1 16,-5-4 0-16,-5-10-1 16,0-7 1-16,1-3 0 15,-3-4 0-15,1-1-1 16,4 5 1-16,-2 7 1 15,-4 11-1-15,-2 16 3 16,0 20-2-16,-5 16 0 16,-1 18 0-16,-3 14 0 15,2 9-1-15,1 0-1 0,11 7-6 16,-4-25-15-16,23 0-19 15,-1-27-1-15,12-17-2 16,4-28 3-16</inkml:trace>
  <inkml:trace contextRef="#ctx0" brushRef="#br4" timeOffset="187595.7298">9870 11373 86 0,'-8'-17'39'0,"8"17"0"16,-27-11 1-16,3 13-35 15,0 0 0-15,-1 11-1 0,-6 2 0 16,1 13 0-16,1 3-1 16,2 6-1-16,6 2 0 15,7 2 0-15,8-1-1 16,12-4 1-16,12-8-2 15,14-7 1-15,12-13-1 16,10-8 1-16,7-13-1 16,0-10 0-16,-3-8 1 15,-6-9-1-15,-8-4 0 16,-14 0 0-16,-16-1 0 15,-15 5-1-15,-14 6 1 16,-10 9-1-16,-8 7 1 16,-2 12 0-16,-1 8-1 15,5 8 1-15,8 7-1 0,9 3 1 16,17 1-1-16,15 0 1 15,13-4 0-15,9-8-1 16,12-4 1-16,5-5 0 16,2-5 0-16,-4-4 0 15,-8-2 1-15,-6-3-1 16,-12-1 1-16,-10 2 0 15,-6 2 1-15,-13 11-1 16,5-14 0-16,-5 14 0 16,-18 12 0-16,8 9-1 15,-5 10 0-15,1 6 1 16,-1 9-1-16,6 2 2 15,3-1-2-15,7-1 2 0,8-8-2 16,6-11 2-16,12-15-2 16,10-13 0-16,7-14 1 15,4-14-3-15,5-9 2 16,-1-10-2-16,0-4 3 15,-5 0-3-15,-9 5 2 16,-8 5 0-16,-12 12 1 16,-11 13-2-16,-7 17 1 15,-18 9 1-15,0 14-1 16,-4 12 0-16,3 5-1 15,0 4 0-15,9 0-1 16,9-4 0-16,13-4-3 16,9-13-1-16,16-2-6 15,-4-22-5-15,20 6-8 0,-15-22-14 16,18 2 0-16,-14-15-2 15,0 2 33-15,-7-6 5 16,-9-3 9-16,1 13 6 16,-20-13 10-16,13 17 13 15,-15-4 4-15,-5 24 1 16,3-16-29-16,-3 16-4 15,-9 16-2-15,0 7-1 16,-8 6 0-16,1 8-2 16,-3 1 0-16,3 2-1 15,1-2 0-15,6-4 2 16,6-10-2-16,5-11 0 15,12-13 0-15,8-14-1 16,6-12 0-16,5-9 1 0,2-7-1 16,6-5-2-16,-2-3 3 15,-2 3-2-15,-5 8 1 16,-8 10-1-16,-7 16 1 15,-5 13 0-15,-11 15-1 16,-6 11 0-16,-1 13-1 16,1 2 0-16,5 8-2 15,3-9-2-15,21 4-9 16,0-23-7-16,30-1-15 15,-1-17-4-15,20-6 0 16,-1-16 1-16</inkml:trace>
  <inkml:trace contextRef="#ctx0" brushRef="#br4" timeOffset="187951.7502">11921 11295 107 0,'-43'-7'42'0,"-1"16"2"16,-15 4-2-16,11 14-37 15,1 5-2-15,10 7-2 16,9 3 0-16,14-1 0 15,19-4 0-15,17-6-1 16,15-14 0-16,10-10 1 16,9-17-1-16,4-12 0 15,0-16 1-15,1-10-1 16,-8-14 1-16,-4-9-1 15,-5-6 1-15,-7-1 1 16,-8 9 0-16,-10 9-2 0,-8 16 0 16,-12 21 0-16,-13 26 0 15,-8 24 0-15,-6 22 0 16,-2 14 0-16,-2 15 0 15,6 0-3-15,11 7-6 16,4-18-6-16,24 3-5 16,-9-29-6-16,20 0-19 15,7-14 0-15,9-8-1 16,2-8 3-16</inkml:trace>
  <inkml:trace contextRef="#ctx0" brushRef="#br5" timeOffset="192548.0131">3636 12200 52 0,'0'0'31'0,"0"0"-4"16,0 0 3-16,0 0-18 15,0 0-5-15,0 0-2 16,0 0-2-16,11-5 0 16,-11 5-1-16,21-9-1 15,-7 6 0-15,4 2 0 16,-2 0-1-16,2 3 1 15,1 3-1-15,4-2 1 0,-1 2 0 16,4-1 0-16,0-1 0 16,8 1 1-16,4-4-1 15,6 0 1-15,4-2-1 16,1-2 0-16,3 1 0 15,5 1 0-15,0 1-1 16,1 1 1-16,2-2-1 16,2 0 0-16,6-1 1 15,6-2-1-15,6-2 1 16,3-3-1-16,8-4 1 15,4-1-1-15,4-2 1 16,4 2 0-16,1-2-1 16,-6 6 1-16,2 2-1 15,-5 1 1-15,-4 5-1 0,-2 2 0 16,-4 2 0-16,-3 0 0 15,-1 1 0-15,3-1 1 16,-1-1-1-16,-2-4 0 16,7 0 0-16,-2-3 0 15,2-4 0-15,3 1 0 16,0 0 1-16,3-3-1 15,-5 1 0-15,2 3 0 16,-3 1 0-16,-1 2 0 16,-2 4 0-16,-5 1 0 15,-4 1 0-15,-2 2 0 16,0 1-1-16,2-1 1 15,0 1 0-15,-3-2 1 0,3 1-1 16,1-1 0-16,2-1 0 16,0-1 0-16,-1-1 0 15,4-1 0-15,-3-2 0 16,3 2 0-16,-3 1 0 15,-2-3 0-15,1 3 0 16,-4 1 0-16,-4-2 0 16,-1 2 0-16,-7 1 1 15,1 0-1-15,-4 1 0 16,0 0 0-16,0 1 0 15,-2-4 0-15,-2 4 0 16,1-2 0-16,1-2 1 16,1-2-1-16,-3 1 0 15,2-1 0-15,-4 0 0 0,4 1 0 16,-2-1 0-16,1 2 0 15,1 0 1-15,1 0-1 16,-1 2 0-16,-2-3 0 16,2 2 0-16,-2 0 0 15,-1 0 0-15,0-2 0 16,0 1 0-16,0-2 0 15,2-1 0-15,3 0 0 16,2 1 0-16,4-3 0 16,2 1 0-16,-1 1 0 15,0 0 0-15,2 1 0 16,-5 1 0-16,0 2 0 15,-3-2 0-15,-5 2 0 16,-5 1 0-16,3 0 0 16,-9 1 0-16,1 0 0 0,-2 1 0 15,-3 0 0-15,1-1 0 16,-1 1 0-16,0-2 0 15,0 0 0-15,1 2 0 16,-2-2 0-16,-1-2 0 16,-1 2 0-16,-4-1-1 15,-3-1 1-15,-3 1 0 16,-2-2 0-16,-1 1 1 15,-4 1-1-15,2 2 0 16,3 0 0-16,-2 3 0 16,1-1 0-16,3 3 0 15,-3 1 0-15,-3-1-1 16,-3 1 1-16,-1-3 0 15,-6 1 0-15,-11-5 0 0,0 0-3 16,0 0-3-16,0 0-16 16,0 0-16-16,-20 1 2 15,20-1-2-15,-12-13 0 16</inkml:trace>
  <inkml:trace contextRef="#ctx0" brushRef="#br4" timeOffset="196061.214">13272 11305 66 0,'12'-11'40'0,"-11"-4"-1"16,11 9 2-16,-13-5-21 16,1 11-15-16,0 0-3 0,0 0 1 15,0 18-2-15,0 10 1 16,-1 11-1-16,0 8-1 15,-8 7 0-15,5 4 1 16,-2 3-3-16,1-11-2 16,12-2-30-16,-8-22-5 15,10-11 1-15,-9-15-3 16</inkml:trace>
  <inkml:trace contextRef="#ctx0" brushRef="#br4" timeOffset="196231.2238">13255 11062 94 0,'-29'-6'37'0,"-2"4"2"16,16 19-5-16,0-3-34 16,15-3-4-16,23 7-15 15,6-12-16-15,23 6-2 16,5-8-1-16,21 4 1 15</inkml:trace>
  <inkml:trace contextRef="#ctx0" brushRef="#br4" timeOffset="196523.2405">13943 11213 98 0,'-29'11'38'16,"0"9"2"-16,-18-9-13 16,6 13-21-16,-5-3-2 15,10 3-1-15,8 0-1 16,11-2-1-16,15-2 0 0,13-4-1 15,16-2 0-15,11-5 1 16,7-1-2-16,4 0 1 16,-4 1 1-16,-5 3-1 15,-11 3 0-15,-12 2 0 16,-12 5 1-16,-15 2-1 15,-11 4 0-15,-8-2 0 16,-3 0-3-16,-3-11-4 16,13 2-28-16,-3-15-5 15,25-2 1-15,-14-14-3 16</inkml:trace>
  <inkml:trace contextRef="#ctx0" brushRef="#br4" timeOffset="197334.2868">15162 11285 63 0,'14'-19'37'0,"2"5"-1"15,-8-1 0-15,4 10-28 16,-12 5-3-16,0 0 0 16,-29 16 0-16,12 8 0 15,-11 3-1-15,-1 9-1 16,-5 1 0-16,3 4 0 15,2-7 0-15,8 0-1 16,6-10-1-16,7-4 0 16,8-10 0-16,0-10 0 0,23-10-1 15,-2-9 1-15,6-6 0 16,-1-9-1-16,4-5 1 15,-2-5 0-15,-1-1-1 16,-3 3 0-16,-3 4 1 16,-5 6-1-16,-5 7 1 15,-2 8-1-15,-9 17 1 16,0 0 0-16,11 6-1 15,-11 11 1-15,4 6-1 16,-1 2 1-16,4 3-1 16,3-2 1-16,7 0 0 15,4-8 0-15,10-7-1 16,11-10 0-16,6-8 0 15,9-10 1-15,1-3-1 0,5-4 0 16,-3-2 0-16,-7 2 0 16,-9 8 0-16,-9 8 0 15,-13 7 0-15,-14 11 0 16,-9 10 0-16,-9 9 1 15,-7 8-2-15,-2 6 1 16,-1 3-1-16,0 1-1 16,11 0-1-16,10-9-2 15,20 3-7-15,0-27-13 16,26 5-15-16,4-20 1 15,20-3-2-15,0-17 2 16</inkml:trace>
  <inkml:trace contextRef="#ctx0" brushRef="#br4" timeOffset="197679.3063">16362 11234 93 0,'-16'-17'38'0,"-18"-2"2"16,3 18-1-16,-16 6-34 16,7 9-1-16,-2 7-1 15,3 11-1-15,2 4 1 16,7 8-1-16,9-3 0 15,11 0-1-15,11-7 0 16,13-6 1-16,8-10-2 16,12-10 1-16,10-13-1 15,5-10 0-15,2-9 0 16,0-5 0-16,-6-7 0 15,-4-2 0-15,-9 4-1 16,-10-2 1-16,-8 8 0 16,-6 8 0-16,-8 9 0 0,0 11 0 15,-17 11-1-15,3 12 0 16,0 9-1-16,4 4-1 15,6 6-3-15,2-8-7 16,22 10-19-16,-4-18-8 16,21 1 1-16,5-17-2 15</inkml:trace>
  <inkml:trace contextRef="#ctx0" brushRef="#br4" timeOffset="198062.3283">16896 11192 98 0,'-23'-3'39'0,"-15"1"1"15,7 20-3 1,-12 6-32-16,4 9-1 0,2 1 0 16,12 7-1-16,10-7-1 15,17-4 0-15,16-10-1 16,13-12 0-16,14-16 0 15,11-11-1-15,6-12 0 16,0-11 1-16,-6-10-1 16,-2-7 0-16,-13-5 2 15,-4-1 1-15,-10 4-2 16,-8 6 2-16,-9 10-1 15,-9 17 1-15,-8 17 0 16,-8 20-3-16,-7 20 0 16,-7 23-2-16,0 13 1 15,0 8-2-15,10 8 0 16,3-4-3-16,14 1-2 0,8-16-5 15,25 0-8-15,-3-26-19 16,18-3 0-16,-6-20-2 16,11-11 2-16</inkml:trace>
  <inkml:trace contextRef="#ctx0" brushRef="#br4" timeOffset="198408.3483">17307 11269 98 0,'-30'24'40'0,"16"10"1"15,3-6-2-15,27 1-35 16,4-7-2-16,16-7 0 0,8-8 0 16,9-6-1-16,1-10-1 15,0-8 1-15,-7-6-1 16,-12-3 1-16,-12-4 0 15,-10 1-1-15,-11 1 1 16,-9 5 0-16,-15 8 0 16,-7 11 1-16,-8 12 0 15,-1 13-1-15,-6 10 1 16,0 11 0-16,6 6-1 15,10 2 0-15,13 1-2 16,15-8-2-16,21-1-7 16,5-24-4-16,26 3-15 15,1-23-14-15,18-2 0 16,6-20-1-16,22-4 2 0</inkml:trace>
  <inkml:trace contextRef="#ctx0" brushRef="#br4" timeOffset="198966.3799">19255 10919 70 0,'-19'-25'42'0,"-7"-13"-4"16,0 8 4-16,-12-13-18 15,4 17-15-15,-3 6-4 16,1 11-1-16,-3 17 0 0,-1 14-1 16,-1 20-1-16,-1 15-1 15,-1 16-1-15,3 8 0 16,4 9 0-16,4 4-1 15,10-2 0-15,10-3-2 16,8-7 1-16,9-11 1 16,15-5-6-16,2-23-7 15,24-1-22-15,-12-23-5 16,7-5 3-16,-11-19-3 15</inkml:trace>
  <inkml:trace contextRef="#ctx0" brushRef="#br4" timeOffset="200234.4527">18612 11370 74 0,'-33'-8'40'16,"19"11"0"-16,14-3 0 16,7 17-11-16,14-19-26 15,12 1-1-15,14-3 1 16,10-1 0-16,7-4-1 15,-2 2 0-15,1-1 0 16,-9 3-1-16,-6 3 0 16,-8 3 0-16,-14 6 0 15,-15 8-1-15,-7 7 1 16,-12 6-1-16,-6 5 0 15,-5 3 1-15,-4 2-1 16,1 0 0-16,0-4 0 0,4-4 0 16,4-5 0-16,9-10 0 15,5-15 0-15,14 0 0 16,4-15 0-16,7-10 0 15,4-9 0-15,4-5-1 16,3-10 2-16,-2-2-2 16,-2 0 1-16,0 2 0 15,-8 5 0-15,-3 7 0 16,-3 11 0-16,-3 5 0 15,0 10 0-15,3 6 0 16,0 7 0-16,3 3 0 16,7 2 0-16,6 1 0 15,4 0 0-15,2 0 0 16,3-2 1-16,0-2-1 0,-4 0 0 15,-4-3 0-15,-7 0 0 16,-8-1 0-16,-9-1 0 16,-11 1 0-16,-10 7 0 15,-10 1 0-15,-8 6 0 16,-5 8 1-16,-9 5-1 15,-1 8 0-15,-1 4 0 16,2 3 0-16,10 0 1 16,10-4-1-16,13-3 0 15,12-7 1-15,15-10-1 16,17-11 1-16,14-10-1 15,9-10 0-15,5-11 0 16,1-7-1-16,-2-7 1 16,-10-5-1-16,-7-2 1 0,-10-2-1 15,-15 2 1-15,-12 4-1 16,-8 7 1-16,-7 7 0 15,-5 8 0-15,-3 5 0 16,0 8 0-16,2 6 0 16,13 0 0-16,-11 13 0 15,11-13 0-15,25 14 0 16,2-10 0-16,3 0 0 15,8-3 0-15,5-2 0 16,-1-1 0-16,-3 1 1 16,-5 1-1-16,-8 0 0 15,-6 3 1-15,-6 2-1 16,-14-5 0-16,1 23 1 15,-10-6-1-15,-3 2 0 16,-3 7 0-16,-3 1 1 0,-1 3-1 16,-2-1 0-16,5-1 0 15,5-4 0-15,7-7 0 16,6-6 0-16,9-11 0 15,7-10 0-15,6-8 1 16,7-9-1-16,0-5 0 16,4-5 0-16,-5-1 0 15,-2 4 0-15,-6 4 0 16,-5 5-1-16,-2 7 1 15,-7 6 0-15,-8 12 1 16,0 0-1-16,-1 17 0 16,-1 0 0-16,-1 4 0 0,2 0 0 15,4 0 0-15,4-1 0 16,8-6 0-16,6-9 1 15,9-5-1-15,3-11 0 16,8-6 0-16,0-5 0 16,1-3 1-16,-1 1-1 15,-8 2 0-15,-1 5 0 16,-12 7 2-16,-6 6-2 15,-14 4 0-15,0 24 0 16,-5 0 0-16,-6 5 0 16,2 5-4-16,-4 2 0 15,8 5-5-15,-6-7-3 16,19 5-19-16,-14-18 7 15,25 4-14-15,-7-14-4 16,19-5 0-16,0-12 2 16</inkml:trace>
  <inkml:trace contextRef="#ctx0" brushRef="#br4" timeOffset="201857.5456">21327 11262 83 0,'5'-22'26'0,"7"13"3"16,-12-6 3-16,0 15-22 15,0 0-3-15,0 0 0 16,0 0-2-16,-13 16-1 15,2 2-1-15,4 9 0 16,-1 3-2-16,2 8 1 16,-2 3-2-16,4 4 1 15,-2-2-1-15,2-1 1 16,1-7-1-16,2-4 0 0,-1-9 1 15,2-9 0-15,0-13 0 16,0 0 0-16,12-31-1 16,-5-2 1-16,0-7 0 15,3-7 0-15,0-7-1 16,4-6 0-16,-1-2 1 15,7 4-1-15,0 2 1 16,2 10 1-16,3 5-1 16,3 11 1-16,0 8-2 15,0 11 1-15,-2 11-1 16,1 10 0-16,-3 7 0 15,0 6-2-15,-6 7 2 16,-3 3-2-16,-6 7 1 16,-7 2 1-16,-9 6 0 15,-11 2 1-15,-5 1-2 0,-9 1 1 16,-9-4 0-16,-1-6 0 15,0-6 0-15,1-10 0 16,5-7 0-16,7-12-1 16,5-7 2-16,8-3-1 15,6 1 0-15,10 2 1 16,-11 18 0-16,5 8 2 15,-2 15-2-15,-5 16-1 16,-10 14 0-16,-6 12-1 16,-5 7 0-16,-3-3-3 15,6-1-6-15,-5-32-16 16,25 1-12-16,0-32 0 15,31-20-1-15,8-29 0 16</inkml:trace>
  <inkml:trace contextRef="#ctx0" brushRef="#br4" timeOffset="202269.5691">22027 11188 85 0,'0'0'39'0,"-29"4"0"16,13 6 1-16,-15-9-23 16,0 14-15-16,-2 4 0 15,-1 13 1-15,-5 6 0 16,2 7-1-16,-2 3 0 0,10 4 0 15,13-4 0-15,13-4 0 16,13-9-1-16,19-11 0 16,17-15-1-16,12-12 1 15,7-12-1-15,4-8 0 16,-5-10 0-16,-6-2 0 15,-15-6-1-15,-14 1 0 16,-18 3-1-16,-15 2 0 16,-16 8 0-16,-13 5-1 15,-7 9-1-15,-6 7 0 16,3 11-2-16,-3-6-5 15,27 19-10-15,-1-13-16 16,24 6-1-16,11-8-1 0,26 0 2 16</inkml:trace>
  <inkml:trace contextRef="#ctx0" brushRef="#br4" timeOffset="202622.5893">22505 11234 97 0,'-9'-13'39'15,"-11"19"1"-15,-15-7 0 16,8 9-31-16,-12 1-5 15,6 6 0-15,0 5-2 16,4 1 0-16,10 3-1 16,6 2 1-16,12-2-2 15,9-2 1-15,9-3-1 16,10-4 0-16,7-6 0 0,-1 0 1 15,4-2-1 1,-4-2 0-16,-6 1 0 0,-7 3 0 16,-9 5 0-16,-13 4 0 15,-10 4 0-15,-8 5 0 16,-8 4 0-16,-2-1 2 15,-2 0-3-15,4-6 1 16,8-5-4-16,10-10-1 16,22-4-8-16,5-23-9 15,31 1-16-15,2-20-4 16,17 1 2-16,-1-15 0 15</inkml:trace>
  <inkml:trace contextRef="#ctx0" brushRef="#br4" timeOffset="202795.5992">22864 11248 115 0,'0'0'39'0,"-34"6"1"16,9 25-6-16,-15 4-30 15,-1 10-1-15,-1 4 0 16,8 3-1-16,7-4-2 16,12-3-1-16,12-7-3 15,6-14-5-15,21-2-13 16,-4-25-17-16,18-3-1 15,-5-19-2-15,10-3 3 16</inkml:trace>
  <inkml:trace contextRef="#ctx0" brushRef="#br4" timeOffset="202923.6065">22767 10924 106 0,'-29'-30'32'0,"7"8"-22"16,22 22-13-16,-6-17-30 15,26 13-2-15,8-7-1 16</inkml:trace>
  <inkml:trace contextRef="#ctx0" brushRef="#br4" timeOffset="203140.6189">23199 10744 114 0,'-22'28'39'0,"4"20"2"16,-13-1-5-16,8 14-33 16,2 6 0-16,5 11-2 15,-1 6 0-15,-1 0-1 16,6 0-1-16,-2-7-2 0,6-5-1 15,-3-17-6-15,15 2-15 16,-14-25-15-16,12-9 0 16,-2-23-1-16,0 0 2 15</inkml:trace>
  <inkml:trace contextRef="#ctx0" brushRef="#br4" timeOffset="203486.6387">22940 11248 111 0,'0'0'41'0,"-21"12"1"15,23 3-2-15,-2-15-38 16,24 3-3-16,9-8 0 16,7-1-2-16,8-1 0 15,3-1-1-15,6 0 0 0,-5-1-1 16,0 3 1-16,-8-1 0 15,-6 5 2-15,-7 1 1 16,-9 0 2-16,-8 7 1 16,-14-6 1-16,5 30 1 15,-13-9 0-15,-3 15 1 16,-7 0-1-16,-1 8 0 15,1-3-1-15,0 2-1 16,7-4-2-16,3-7-1 16,9-6-3-16,-1-26-7 15,31 14-14-15,-13-29-16 16,13-3 1-16,-5-16-1 15,10-2 1-15</inkml:trace>
  <inkml:trace contextRef="#ctx0" brushRef="#br4" timeOffset="203629.6469">23549 11047 91 0,'-20'-13'40'15,"6"15"0"-15,-5 1-2 16,11 12-23-16,11 0-22 16,-3-15-17-16,12 17-12 15,-12-17 0-15,33 23-3 16,-17-18 10-16</inkml:trace>
  <inkml:trace contextRef="#ctx0" brushRef="#br4" timeOffset="203869.6606">23660 11221 112 0,'0'19'38'15,"9"14"-6"-15,-18-12 1 0,17 15-22 16,-12-4-5-16,4 5-1 15,0-1-1-15,4-3-1 16,3-4 0-16,1-6-1 16,4-7 0-16,1-9-1 15,4-10 2-15,3-10-3 16,3-9 0-16,1-8 0 15,4-8-2-15,0-7-1 16,5 0-2-16,-4-6-2 16,5 15-7-16,-16-7-8 15,10 23-14-15,-21-5-6 16,6 17 0-16,-13 8 2 15</inkml:trace>
  <inkml:trace contextRef="#ctx0" brushRef="#br4" timeOffset="204207.68">24015 11311 111 0,'0'0'40'16,"18"16"1"-16,-18-16-12 16,30-3-24-16,-1-2-1 15,5 1-2-15,-1-6 0 16,2 0 0-16,-5-3-1 15,-3 0 0-15,-9-4 0 16,-7 4-1-16,-12-2 1 16,-9 3-1-16,-12 5 1 15,-7 8 0-15,-10 9 0 16,-5 11 1-16,-3 7-1 0,1 10 1 15,8 4-1-15,10 1 1 16,14-1-2-16,16-9 0 16,20-9-2-16,16-15-2 15,23-9-7-15,-3-22-19 16,17 5 4-16,-15-24-11 15,13 3-6-15,-6-10-1 16,-5-1 1-16</inkml:trace>
  <inkml:trace contextRef="#ctx0" brushRef="#br4" timeOffset="205266.7406">981 12899 83 0,'0'0'37'16,"-19"-19"-2"-16,7 21-3 15,-21-1-26-15,2 8-2 16,-7 4-1-16,1 11 0 16,3 7 0-16,0 10-1 15,9 4 0-15,3 4 1 16,4 1-2-16,13-1 1 15,5-5-2-15,10-9 2 16,12-13-2-16,11-14 0 16,7-16 1-16,16-15-1 15,5-15 2-15,4-14-2 16,2-5 2-16,-3-3-2 15,-7 0 2-15,-10 4-1 0,-12 10 0 16,-8 10 0-16,-12 13 0 16,-15 23 0-16,0 0-1 15,-9 38 0-15,-4 2 0 16,-1 10 0-16,1 2-1 15,6 1 1-15,7-3-3 16,12-10-1-16,14-8-4 16,7-31-12-16,26 1-18 15,-4-24-1-15,21 1-1 16,-10-20 0-16</inkml:trace>
  <inkml:trace contextRef="#ctx0" brushRef="#br4" timeOffset="205604.7599">1828 12896 68 0,'-32'7'39'0,"7"13"-1"16,-13 0 0-16,9 20-16 15,-8-10-18-15,5 6 0 16,0-4-2-16,11-1 0 16,5-3-1-16,7-7 1 15,6-10 0-15,3-11-1 16,22-7 1-16,1-11-1 15,9-12 0-15,2-3 0 16,8-10 0-16,-2-2-1 16,4 0 1-16,-6 3-1 15,-5 6 0-15,-4 8 0 16,-7 13 0-16,-5 10 0 15,-8 15 1-15,0 10-1 16,-7 14-1-16,0 5 1 0,0 9-1 16,1 1-2-16,7 2-2 15,-1-11-1-15,15 1-10 16,-4-23-15-16,17-2-7 15,-2-20-1-15,15-3 0 16</inkml:trace>
  <inkml:trace contextRef="#ctx0" brushRef="#br4" timeOffset="205935.7788">2379 12953 86 0,'-29'-16'37'16,"6"27"2"-16,-12-2-1 16,12 13-29-16,-7 2-6 15,4 6 0-15,11-2-1 16,8 0 0-16,10-6 0 15,9-7-1-15,13-14 0 0,11-13 1 16,9-14-1-16,5-11 0 16,-1-12 0-16,4-10 0 15,-7-9 0-15,-8-5 0 16,-5-2 0-16,-9 3 0 15,-9 7 0-15,-10 12 0 16,-7 14-1-16,-7 18 1 16,-6 24-1-16,-3 24 0 15,-6 18 0-15,1 16-1 16,4 11-2-16,0 0-4 15,14 14-9-15,-3-21-20 16,23-1-6-16,4-18 1 0,21-4-2 16</inkml:trace>
  <inkml:trace contextRef="#ctx0" brushRef="#br4" timeOffset="206597.8167">3323 13010 60 0,'27'-36'39'16,"-12"-1"-1"-16,7 14 1 15,-16-2-22-15,-6 25-9 16,0 0-1-16,0 0-2 15,-5 24-2-15,-5 4 0 16,-4 4-1-16,-1 6 0 16,0 1-1-16,3 2 1 15,-2-6-1-15,5 0 0 0,2-6 0 16,5-7-1-16,4-7 1 15,-2-15 0-15,16 7-1 16,-2-19 1-16,5-11 0 16,5-12 1-16,2-6-1 15,3-8 0-15,2-5 0 16,-4-1 0-16,0 3 0 15,-7 7 0-15,-3 9-1 16,-4 12 1-16,-5 12-1 16,-8 12 0-16,6 24 1 15,-7 8-1-15,1 13 0 16,0 6-1-16,2 6 1 15,4 2-2-15,9-2-1 16,7-10-2-16,12-6-5 0,4-25-6 16,25 4-12-16,-12-25-13 15,19-3 2-15,-12-19-3 16,3-2 3-16</inkml:trace>
  <inkml:trace contextRef="#ctx0" brushRef="#br4" timeOffset="206956.8372">3979 12920 89 0,'-41'16'40'0,"10"14"1"16,-1-7-2-16,23 7-33 16,4-5-2-16,19-3-1 15,16-9-1-15,13-7 0 0,11-10 0 16,9-8-1-16,-1-8 0 15,2-5 0-15,-9-4 0 16,-11-2 0-16,-16 0 0 16,-10-1 0-16,-17 5 0 15,-13 5-1-15,-9 6 1 16,-9 6-1-16,-8 12 0 15,-3 8 0-15,-5 17 0 16,3 8-1-16,0 9 1 16,10 7 0-16,10 3 0 15,14-2-1-15,18-4-1 16,9-11-2-16,25-8-3 15,7-20-4-15,23 4-11 16,-8-25-18-16,12 2 1 0,-8-23-1 16,7 6 2-16</inkml:trace>
  <inkml:trace contextRef="#ctx0" brushRef="#br4" timeOffset="207459.8659">4691 12918 100 0,'-1'-20'39'16,"-26"-4"2"-16,3 20-7 16,-21 0-27-16,4 8-3 15,0 8-1-15,0 9-1 16,2 9 0-16,6 4 0 15,9 3-1-15,8 1 1 16,9-2-1-16,11-6 0 16,11-8-1-16,12-11 1 15,7-13-1-15,9-11 0 16,1-10 0-16,2-6 0 15,-3-8 0-15,-6-1 0 0,-7-1 0 16,-8 2 0-16,-8 6-1 16,-9 9 1-16,-7 12 0 15,2 10-1-15,-19 22 1 16,1 16 0-16,0 25-1 15,-3 17 0-15,2 18 0 16,-3 14 1-16,5 10-1 16,1 0 1-16,4-5-1 15,5-14 1-15,4-17-1 16,2-15 1-16,-1-21 0 15,1-22 1-15,1-28-1 16,0 0-1-16,-8-34 1 16,1-12 0-16,0-13 1 15,-1-11-1-15,1-13 0 0,4-8-1 16,-2 0 2-16,10 3-1 15,4 12 0-15,5 9-1 16,10 12-1-16,9 8-4 16,10 24-5-16,-5 2-8 15,19 22-16-15,-13-12-5 16,16 12-1-16,-6-7 0 15</inkml:trace>
  <inkml:trace contextRef="#ctx0" brushRef="#br4" timeOffset="207858.8884">5310 12913 83 0,'-3'-15'41'16,"-20"-5"0"-16,4 18-1 0,-20-4-28 16,5 13-5-16,-12 7-2 15,2 14-1-15,-3 5-1 16,4 6 0-16,6 6-1 15,10-1 0-15,10-1-1 16,17-7 1-16,14-9-1 16,16-12-1-16,14-11 0 15,10-9 0-15,7-11 0 16,1-7 0-16,-1-7 0 15,-11-1-1-15,-8-3 1 16,-8 2-1-16,-15 1 1 16,-8 4 0-16,-11 8 0 15,-5 7 0-15,5 12 0 16,-23 4 0-16,12 12-1 15,-3 9 1-15,8 6-1 0,2 3-1 16,10 2-2-16,5-8-1 16,11 0-5-16,-2-22-3 15,21 3-6-15,-13-33-12 16,18-2-10-16,-1-20 0 15,10-4 1-15</inkml:trace>
  <inkml:trace contextRef="#ctx0" brushRef="#br4" timeOffset="208038.8989">5894 12441 77 0,'-14'15'42'16,"-14"11"-2"-16,4 29 0 16,-17 13-24-16,12 17-13 15,4 6-1-15,4 4-2 0,8-4-2 16,6-11-4-16,20 0-16 15,-10-27-18-15,15-9 0 16,-8-24-1-16,9-11 2 16</inkml:trace>
  <inkml:trace contextRef="#ctx0" brushRef="#br4" timeOffset="208226.9099">5606 12811 101 0,'-16'-2'42'0,"2"-1"1"16,18 13-1-16,6-6-38 15,18-3-1-15,12-6-4 0,13-6-1 16,10-1-6-16,0-18-11 16,19 10-21-16,-18-8-1 15,4 8-2-15,-17-5 1 16</inkml:trace>
  <inkml:trace contextRef="#ctx0" brushRef="#br4" timeOffset="208399.9198">6223 12719 80 0,'-18'36'43'0,"7"10"-1"16,-8-6 2-16,10 17-23 15,2-13-18-15,0-2 0 16,3-2-2-16,4-5-1 16,5-2-4-16,-4-14-6 15,18 8-16-15,-19-27-16 0,20 10 0 16,-11-24-2-16,10-1 2 15</inkml:trace>
  <inkml:trace contextRef="#ctx0" brushRef="#br4" timeOffset="208520.9263">6240 12618 93 0,'-24'-22'37'0,"-1"15"-10"16,-1 3-23-16,3 18-42 16,3-13-2-16,20-1-1 15</inkml:trace>
  <inkml:trace contextRef="#ctx0" brushRef="#br4" timeOffset="209066.9579">6458 12896 31 0,'9'-22'37'0,"-3"-5"1"16,8 8 0-16,-11-15-16 15,11 17-6-15,-19-6-5 16,15 12-1-16,-11 0-3 15,1 11-2-15,2 10-1 16,-2 11-1-16,0 11-1 16,2 10 0-16,-2 7-1 15,4 7 1-15,4 1-1 16,-2 0 1-16,6-6-1 15,2-10 0-15,4-10 0 16,0-15 0-16,6-16 0 16,2-12 0-16,2-19-1 0,1-12 0 15,2-8 0-15,0-10-2 16,-1-2-1-16,-3-3-2 15,0 9-3-15,-13-1-7 16,10 24-15-16,-19 1-11 16,5 15-1-16,-9 5 1 15</inkml:trace>
  <inkml:trace contextRef="#ctx0" brushRef="#br4" timeOffset="209452.9799">7111 12731 90 0,'-7'25'41'0,"-7"-8"1"16,14 6-2-16,-8-5-36 15,19-7-1-15,7-8 0 16,13-6-1-16,5-6-1 15,6-6 0-15,-1-6 0 16,-3-3-1-16,-6-2 1 16,-9-2-1-16,-11 3 0 15,-13 3 1-15,-13 4-1 16,-10 8 0-16,-12 7 1 15,-4 11-1-15,-8 12 1 16,0 15 0-16,1 9 0 16,7 11 1-16,11 4-1 15,15 1 0-15,18-2 0 0,18-10-1 16,17-9-2-16,15-20-5 15,25-3-11-15,-4-29-22 16,15-4-3-16,-8-18-1 16,12-7-1-16</inkml:trace>
  <inkml:trace contextRef="#ctx0" brushRef="#br4" timeOffset="209976.0099">8397 12649 94 0,'0'0'40'16,"0"0"1"-16,-4 34-11 15,-5-10-24-15,-1 14-1 16,-5 4-2-16,-1 9-1 16,2 2-1-16,-1 1-1 15,6-5-1-15,5-14-3 16,15-1-17-16,-11-34-20 15,34 2 1-15,-7-26-2 16,12-9 0-16</inkml:trace>
  <inkml:trace contextRef="#ctx0" brushRef="#br4" timeOffset="210135.019">8380 12421 95 0,'-48'9'42'0,"1"0"-2"15,12 8-2-15,8-9-39 16,27-8-10-16,18 2-27 15,12-12-1-15,23 7-1 16,8-6-2-16</inkml:trace>
  <inkml:trace contextRef="#ctx0" brushRef="#br4" timeOffset="210803.0572">8959 12694 70 0,'-21'25'40'15,"-9"-4"1"-15,5 7 0 16,-7-8-22-16,8 12-15 15,-2-1 1-15,14 8-2 16,2-3 0-16,11 1 0 16,10-7-1-16,13-7-1 15,12-13 1-15,9-8-2 16,10-13 1-16,1-11-1 15,2-10 0-15,-3-9-1 16,-10-4 0-16,-9-3 0 16,-15 2 0-16,-15 1-1 15,-15 4 1-15,-10 4 2 0,-10 12-2 16,-8 9 0-16,-4 9 1 15,2 8 0-15,2 8 0 16,11 3 0-16,12 3 1 16,13 0-2-16,17-6 1 15,17-5 1-15,14-6 0 16,11-5-1-16,5-4 1 15,6-2 0-15,-5-1 0 16,-6 3 0-16,-13 4 0 16,-10 6 0-16,-14 5 0 15,-14 8-1-15,-10 6 1 16,-9 11-1-16,-8 6 1 15,-4 4-1-15,-1 4 0 16,-3 1 0-16,8-3 0 16,2-3 0-16,9-13 0 0,7-11 0 15,2-14 1-15,26-18-1 16,1-13 1-16,7-11-1 15,3-10 1-15,-2-5-1 16,5-1 1-16,-4 3 0 16,-7 10-1-16,-5 12 2 15,-8 15-2-15,-16 18 1 16,12 17-1-16,-14 14 0 15,-3 13-2-15,0 2-2 16,5 10-1-16,1-14-8 16,19 14-5-16,-6-32-19 15,27-2-4-15,5-21-2 16,15-4 1-16</inkml:trace>
  <inkml:trace contextRef="#ctx0" brushRef="#br4" timeOffset="211119.0753">10248 12467 83 0,'-27'0'43'16,"3"15"-2"-16,-9-1 2 16,6 18-28-16,7-8-11 15,-2 1-2-15,9 1 0 16,10-4-1-16,8-5 0 15,14-3-2-15,9-4 2 16,3 2-1-16,4 0 1 16,-1 5-1-16,-6 3 0 15,-8 8 1-15,-7 3-1 0,-13 6 1 16,-14 5-1-16,-7-1 0 15,-6-1-1-15,-6-7 0 16,4-2-5-16,-7-21-6 16,17 9-16-16,-7-26-15 15,18-6 1-15,-1-16-2 16,10-2 1-16</inkml:trace>
  <inkml:trace contextRef="#ctx0" brushRef="#br4" timeOffset="211741.1109">11116 12532 79 0,'0'0'39'0,"24"5"1"16,-12-3-2-16,11 16-30 15,-9 6-2-15,8 16-1 16,-6 6-1-16,1 17 0 16,-10 7 0-16,-2 5-2 0,-13 6 0 15,-8 2 0-15,-10-5 0 16,-7-5-2-16,-5-12 1 15,-1-14-2-15,2-18-2 16,2-22-4-16,16-9-10 16,-6-35-25-16,24-8 1 15,3-25-1-15,15-9-1 16</inkml:trace>
  <inkml:trace contextRef="#ctx0" brushRef="#br4" timeOffset="211885.1191">10963 12193 100 0,'-19'13'39'0,"15"2"-2"16,15 2-22-16,-11-17-54 16,47 3 0-16,0-10-3 15,17 7 2-15</inkml:trace>
  <inkml:trace contextRef="#ctx0" brushRef="#br4" timeOffset="212238.1393">11749 12506 102 0,'-34'26'40'0,"4"9"2"16,-10-14-12-16,9 18-24 0,-2 0-2 15,10 3 0-15,8 0-1 16,9 3 0-16,12-9-1 15,17-4 0-15,16-11-1 16,8-12-1-16,14-13 1 16,3-11-1-16,0-11 0 15,-4-11 0-15,-8-3-1 16,-15-5 1-16,-17-3-1 15,-14-1 0-15,-15 7-1 16,-16 1 0-16,-4 9-1 16,-8 8-1-16,-1 13-1 15,-3 4 0-15,16 19-5 16,-7-9-10-16,30 20-13 15,1-8-6-15,17 5-1 0,11-6 2 16</inkml:trace>
  <inkml:trace contextRef="#ctx0" brushRef="#br4" timeOffset="212449.1513">12374 12487 113 0,'-13'11'42'0,"1"13"1"15,-13-10-13-15,5 20-27 16,-4 8 0-16,5 4-2 15,1 3 0-15,4 0-2 16,8-4 1-16,6-7-2 16,12-6-4-16,-1-22-10 15,22-2-24-15,-9-23-2 0,15-5 0 16,-1-17-1-16</inkml:trace>
  <inkml:trace contextRef="#ctx0" brushRef="#br4" timeOffset="212877.1758">12528 12312 95 0,'-12'-1'42'16,"17"16"1"-16,-7-5-2 16,22 3-35-16,-9 4-2 15,7 6 1-15,1 0-1 16,-1 6-1-16,-2 5-1 15,-3 1-1-15,-8 7 0 16,-7 2 0-16,-5 0 0 16,-7 1-1-16,0-4 0 0,-1-7 0 15,1-7 0-15,7-9 1 16,7-18-1-16,12-3 0 15,10-14 0-15,8-11-1 16,5-6 1-16,3-4 0 16,-1-5 0-16,0 3 1 15,-5 7-2-15,-7 9 2 16,-10 11-1-16,-15 13 0 15,6 12 0-15,-13 9 0 16,-3 11 0-16,-1 5-2 16,-1 8 0-16,3-1-2 15,7-1 0-15,6-7-4 16,17 1-5-16,-6-21-6 15,28 12-12-15,-13-26-11 0,16-1 0 16,-6-17 1-16,1-1 2 16</inkml:trace>
  <inkml:trace contextRef="#ctx0" brushRef="#br4" timeOffset="213227.1959">13089 12604 107 0,'-7'18'41'0,"-2"-3"2"16,16 10-10-16,5-7-30 15,10-3-1-15,9-7-1 16,6-3 0-16,7-6 0 16,2-8-1-16,0-4 0 15,-7-6 0-15,-2-7 1 16,-9-2 0-16,-9-2-1 0,-8 1 1 15,-10 3 0-15,-8 4 0 16,-11 8 0-16,-6 9 0 16,-11 11 0-16,-5 11-1 15,1 9 0-15,1 7-1 16,5 6 2-16,9 2-2 15,12-1 0-15,15-6-2 16,19-3-3-16,6-16-3 16,25 4-10-16,-4-25-18 15,21 2-4-15,-4-13-1 16,10-3 1-16</inkml:trace>
  <inkml:trace contextRef="#ctx0" brushRef="#br4" timeOffset="213560.2149">13838 12546 103 0,'0'0'41'0,"-39"-7"2"16,15 23-8-16,-21-2-29 15,0 13-2-15,0 6-1 16,4 8-1-16,8 0 0 16,12 2-1-16,12-9 0 15,18-4 0-15,14-17 0 16,14-15-1-16,12-16 0 15,8-16 0-15,2-13 1 16,4-12-1-16,-1-12 0 16,-7-6 0-16,-3-4 0 15,-7 7 0-15,-12 8 0 16,-11 15 0-16,-10 18 1 15,-15 20-1-15,-9 23 0 0,-8 23 2 16,-6 21-2-16,-4 10-1 16,5 11-3-16,-2-7-6 15,20 10-6-15,-10-28-11 16,25 5-16-16,4-20-1 15,22-6-1-15,10-17 1 16</inkml:trace>
  <inkml:trace contextRef="#ctx0" brushRef="#br4" timeOffset="214129.2475">15163 12098 75 0,'0'0'40'16,"11"-12"-2"-16,-11 12 2 15,-3 21-34-15,-2 10-1 16,-11 12-1-16,3 11 1 16,-9 12-1-16,1 6-1 15,-4 3-1-15,5 1-1 16,1-4-1-16,5-11-2 0,13-6-6 15,-5-20-21-15,20-4-10 16,-5-17 0-16,14-5-2 16,-4-17 1-16</inkml:trace>
  <inkml:trace contextRef="#ctx0" brushRef="#br4" timeOffset="214627.2759">14971 12483 92 0,'-30'-9'40'16,"15"12"1"-16,-1-3-1 15,22 9-33-15,-6-9-4 0,31 8 0 16,5-4-1 0,10-2-1-16,9-2 1 0,7-1-1 15,6-1 0-15,2-1-1 16,-4-2 1-16,-5 1-1 15,-8 0 0-15,-10 1 1 16,-9 2-1-16,-11 1 0 16,-13 4 0-16,-10-4 1 15,-20 15-1-15,-1 1 1 16,-12 4 0-16,-5 5-1 15,-4 3 1-15,3 4-1 16,2 0 1-16,9 2-1 16,12-2 1-16,14-5-1 15,18-7 1-15,17-9 0 16,17-11-1-16,15-5 0 0,8-10-1 15,6-8 1-15,-3-6 0 16,-5-4 0-16,-17-1-1 16,-14 2 2-16,-22 0-2 15,-20 7 1-15,-18 4-1 16,-16 3 0-16,-6 8-1 15,-6 4 0-15,6 8-3 16,5 2-2-16,21 9-4 16,4-13-7-16,41 18-18 15,4-15-5-15,26 7 0 16,8-8 0-16</inkml:trace>
  <inkml:trace contextRef="#ctx0" brushRef="#br4" timeOffset="215130.3047">16472 12491 103 0,'-29'-21'40'0,"4"8"1"16,-13-14-12-16,4 15-25 15,-7 5 0-15,4 10 0 16,-3 7 0-16,3 14 0 15,3 5-1-15,5 7-1 16,6 1 0-16,14 1 0 16,11-5-2-16,14-7 0 15,13-7 0-15,9-12-1 16,10-9 0-16,8-12 1 15,-3-8 0-15,-1-4 1 0,-7-7-1 16,-7-1 1-16,-10-1-1 16,-9 4 0-16,-9 4 0 15,-8 9 1-15,-2 18-1 16,-13-7 0-16,-3 24-1 15,3 13 1-15,-5 14-1 16,1 15 2-16,-3 16-2 16,-1 15 2-16,3 6-2 15,-2 5 1-15,2-1 0 16,-2 0 0-16,0-6 0 15,-3-7 0-15,-3-16 0 16,2-14-1-16,-6-18 1 16,0-18-2-16,0-15 0 15,-1-18-1-15,7-16-3 16,2-20-4-16,19-3-7 0,-10-31-18 15,32 5-5-15,-3-18-2 16,20 6 1-16</inkml:trace>
  <inkml:trace contextRef="#ctx0" brushRef="#br4" timeOffset="215520.327">16769 12539 70 0,'-8'12'40'16,"-6"-6"1"-16,14 7-2 15,0-13-14-15,15-5-19 16,7 1-3-16,13-2 0 16,6-3-1-16,2-1 0 0,3-3-1 15,-3-2 1-15,-4 3-1 16,-10-3-1-16,-7 1 1 15,-12-1-2-15,-9 0 1 16,-10 1-1-16,-9 1 2 16,-6 5-1-16,-8 3 1 15,-3 9-1-15,-3 3 1 16,0 12 1-16,0 6-1 15,9 4-1-15,10 4 1 16,10-1-1-16,13-1 0 16,16-5-1-16,16-9-1 15,9-11-2-15,20-5-2 16,3-18-7-16,20 3-5 15,-14-27-14-15,14 9-8 0,-11-16 0 16,4-1-1-16</inkml:trace>
  <inkml:trace contextRef="#ctx0" brushRef="#br4" timeOffset="215723.3386">17701 12001 99 0,'-24'2'41'0,"5"34"2"16,-5 9-2-16,10 11-34 15,-12 15-4-15,2 8 1 16,1 4-3-16,7 1 0 15,2-7-1-15,5-11-1 16,7-8-3-16,-2-16-3 16,13-5-6-16,-9-37-13 15,10 15-14-15,-7-28-1 16,7-3 0-16,-10-14 0 0</inkml:trace>
  <inkml:trace contextRef="#ctx0" brushRef="#br4" timeOffset="215874.3473">17416 12426 118 0,'0'0'43'0,"0"0"-1"15,29 21-7-15,-4-21-33 16,12-3-3-16,7 0-2 16,-3-11-9-16,16 11-22 15,-16-17-9-15,5 8 2 16,-8-12-4-16</inkml:trace>
  <inkml:trace contextRef="#ctx0" brushRef="#br4" timeOffset="216497.3829">18097 12150 96 0,'9'-32'38'15,"0"15"2"-15,-17-5-8 16,8 22-26-16,-21 0-1 15,5 19-1-15,-9 8-1 16,1 15 0-16,-4 5-1 16,2 10 2-16,-2 6-3 15,5 3 1-15,-3 0-1 16,6-7 0-16,7-5-1 15,1-11 1-15,7-6-1 16,6-13-1-16,6-11 1 16,8-12 1-16,7-11-1 0,4-10 1 15,3-6-1-15,3-6 2 16,4-4-1-16,-1 0 0 15,-3 4 0-15,-4 9 0 16,-5 8-1-16,-4 10 2 16,-5 14-2-16,-8 9-1 15,-3 10 0-15,-2 6 0 16,4 4-1-16,3-1-1 15,6 1 1-15,4-10-5 16,13-2-2-16,0-20-6 16,21 5-10-16,-11-21-14 15,13-2-1-15,-11-12 0 16,2 0 1-16</inkml:trace>
  <inkml:trace contextRef="#ctx0" brushRef="#br4" timeOffset="217069.4156">18457 12490 76 0,'-33'7'41'16,"16"10"-1"-16,1-8 1 15,25 11-15-15,9-11-23 16,16-3-2-16,15-7 1 16,12-5-1-16,6-5 1 15,4-2-1-15,-5-6 0 16,-8 1 1-16,-15-4-2 15,-14 2 1-15,-20 2 0 16,-15 3-2-16,-16 2 2 16,-12 4-1-16,-7 5 0 0,-3 4 0 15,-3 7-1-15,0 6 2 16,8 4-1-16,7 8 1 16,11 0-1-16,16 0 0 15,13-1 0-15,15-5 0 16,14-3 1-16,15-8-2 15,9-7 1-15,6-5 0 16,-1-8 0-16,-4 1 2 16,-10-2-2-16,-9 1 1 15,-9 2-1-15,-13 8 2 16,-21 2-2-16,0 0 0 15,2 24 0-15,-13-4-1 16,-4 4 1-16,1 1-1 16,1 3 1-16,3-4-2 15,2 1 3-15,7-10-2 0,6-2 1 16,-5-13 1-16,24 0 0 15,-4-13-1-15,3-5 0 16,5-9 1-16,-1-4-1 16,2-3 1-16,2-4 0 15,-1 2-1-15,2 1-1 16,-4 1-3-16,4 8-6 15,-11-6-4-15,13 21-9 16,-17-13-13-16,18 16-5 16,-2-4-3-16,15 7 2 15</inkml:trace>
  <inkml:trace contextRef="#ctx0" brushRef="#br4" timeOffset="217936.4652">20037 11934 76 0,'0'0'37'0,"0"0"0"15,0 0 0-15,-4 14-27 16,-10 5-5-16,5 16 0 16,-5 9 0-16,0 12-1 15,-4 8-1-15,6 5 1 16,-2 4-3-16,5-3 0 15,3-8 0-15,5-8-1 16,3-12 1-16,5-13-1 16,2-11 1-16,3-11-2 15,-2-13 2-15,2-9 0 16,-1-5 0-16,-5-7 1 15,4-4-1-15,-3-1 0 16,1-1-1-16,0 1 1 0,5 6 0 16,2 6-1-16,2 6 0 15,4 9 0-15,-1 10 0 16,3 8 0-16,-4 8-1 15,0 7 2-15,-10 6-1 16,-5 2-1-16,-10-1 1 16,-8-1 0-16,-9-5-1 15,-4-4 1-15,-4-7-1 16,-1-11-1-16,4-4-1 15,5-16-3-15,12 1-7 16,-2-21-12-16,24 8-13 16,-2-15-1-16,19 10-1 15,2-9 1-15</inkml:trace>
  <inkml:trace contextRef="#ctx0" brushRef="#br4" timeOffset="218533.4993">20435 12396 87 0,'23'5'38'15,"-9"-14"-1"-15,8 4 1 16,-7-12-30-16,6 4-3 16,-5-2-1-16,2 6 1 15,-18 9-2-15,11-2 1 16,-18 12-1-16,-5 12 0 15,-10 9-1-15,-4 6 0 16,-3 6-1-16,5 2 0 0,4-4 0 16,10-2-1-16,10-8 1 15,14-6-2-15,10-15 2 16,19-10-1-16,7-10 0 15,4-10 0-15,3-9 0 16,-2-3 1-16,-5-7-1 16,-5-3 1-16,-8 2-1 15,-10 3 1-15,-7 5-1 16,-9 7 1-16,-5 12 0 15,-6 13-1-15,-4 16-1 16,-3 17 2-16,-3 18-2 16,-4 12 0-16,-1 19 1 15,-8 10 0-15,-2 9-1 16,-5 1 0-16,-4-1 0 0,0-9 0 15,2-12 1-15,2-12-1 16,7-19 1-16,3-17-1 16,10-20 1-16,10-12-1 15,-9-23 2-15,11-14-1 16,1-13 0-16,-1-10 0 15,5-11 1-15,3-7-1 16,5-1 1-16,4 1-1 16,6 2-1-16,4 4 1 15,7 12-3-15,2 4-5 16,9 20-5-16,-5-8-7 15,18 26-11-15,-13-8-10 16,13 10-1-16,-3-2-2 16</inkml:trace>
  <inkml:trace contextRef="#ctx0" brushRef="#br4" timeOffset="221547.6718">21501 12143 52 0,'0'0'30'0,"7"-12"-5"16,-7 12 1-16,0 0-12 15,14-6-3-15,-14 6-3 16,-1 11 1-16,-8 0-3 16,4 13-1-16,-9 2 0 15,1 7-2-15,-6 5 0 16,1 8 0-16,-6-2-1 15,3 5 0-15,-1-5-1 16,1-5-1-16,5-6 0 0,4-6 1 16,2-8 0-16,5-7-1 15,5-12 2-15,2-11 0 16,5-9 1-16,5-6 0 15,-1-11 0-15,7-4 0 16,-1-11 0-16,5-4-1 16,1-3 0-16,2 3-1 15,-3 2 0-15,0 7-1 16,-1 7 1-16,-3 7-1 15,0 14 1-15,-7 9-1 16,1 14 0-16,-4 10 1 16,-1 11-1-16,-3 13 0 15,1 8 1-15,-3 8 0 0,1 8-1 16,-3 2 1-16,0 2-2 15,0-4 0-15,0-4-2 16,0-12 0-16,4-5-3 16,-4-16-5-16,14 2-12 15,-14-27-14-15,0 0 0 16,0 0 0-16,14-11 8 15</inkml:trace>
  <inkml:trace contextRef="#ctx0" brushRef="#br4" timeOffset="221705.6808">21563 12510 90 0,'-16'-13'35'0,"-14"-9"-7"16,20 17 2-16,-16-10-18 15,26 15-3-15,-18-9-2 16,18 9-2-16,0 0-2 0,18-10-3 16,6 3-2-16,1-10-5 15,20 9-25-15,-9-14-6 16,11 3 1-16,-5-11-3 15</inkml:trace>
  <inkml:trace contextRef="#ctx0" brushRef="#br4" timeOffset="221945.6945">21953 12128 89 0,'-12'15'38'0,"11"2"0"15,-7-2 1-15,12 11-30 16,-12 6-4-16,1 9-1 15,-5 5-1-15,-3 12-1 0,-4 0-1 16,-2 0-1-16,3-1-1 16,-4-6-1-16,8-4-3 15,0-17-5-15,20-1-20 16,-6-29-9-16,17 8 1 15,-3-27-1-15</inkml:trace>
  <inkml:trace contextRef="#ctx0" brushRef="#br4" timeOffset="222163.707">21742 12182 108 0,'-26'-9'38'15,"26"9"1"-15,-15-5-6 0,28 6-29 16,10-5-2-16,14 0-2 15,10 2-1-15,6-5-2 16,9 3-3-16,-1-7-5 16,9 15-10-16,-12-12-17 15,4 8 1-15,-15-7-2 16,2 7 4-16</inkml:trace>
  <inkml:trace contextRef="#ctx0" brushRef="#br4" timeOffset="222366.7186">22377 12131 66 0,'-6'13'35'15,"-7"-5"0"-15,8 11 2 16,-7-8-18-16,9 17-10 15,-5 3-3-15,6 7 0 0,-4 2-1 16,2 10-1-16,-6-3-1 16,2 4-1-16,-1-4-1 15,0-4-1-15,-1-4-1 16,0-13-3-16,5 1-3 15,5-27-19-15,0 0-9 16,0 0-3-16,10-13-1 16,-6-12 1-16</inkml:trace>
  <inkml:trace contextRef="#ctx0" brushRef="#br4" timeOffset="222563.7299">22148 12188 91 0,'-24'-11'40'0,"-5"2"0"0,18 14-1 16,0-18-23-16,11 13-14 15,15-5-1-15,13-2-1 16,10 3-2-16,5-4-1 16,13 9-3-16,-7-10-10 15,15 19-22-15,-13-9-1 16,4 12 1-16,-14-5-1 15</inkml:trace>
  <inkml:trace contextRef="#ctx0" brushRef="#br4" timeOffset="223116.7615">22653 12257 66 0,'0'0'37'0,"-4"23"1"15,-2-13 0-15,8 18-15 16,-11-7-15-16,8 9-1 0,-5 5-3 16,0 8-1-16,-5-1 0 15,2 1-2-15,-5 1 0 16,0-6 0-16,1-3-1 15,3-10 0-15,1-9 0 16,9-16 0-16,0 0 0 16,7-15 0-16,4-9 0 15,5-8 1-15,5-8-1 16,2-9 1-16,3-7-1 15,-2-3 0-15,1-3 1 16,0 3-1-16,-3 6 0 16,-6 3-1-16,1 9 2 15,-3 7-1-15,2 13 0 16,-2 12 0-16,0 8 0 15,4 7 1-15,-7 5-1 0,3 5 0 16,-5 4 0-16,1 2 0 16,-10 0 0-16,-4 1 0 15,-3 0 0-15,-10-1 0 16,-2-3 0-16,-6 0 0 15,-1-3 0-15,-3-1-1 16,2 2 1-16,-1-3 1 16,5 4-1-16,5 0 2 15,5 3-2-15,8 1 2 16,3 3-1-16,7 2 1 15,3 2-2-15,3-2 1 16,1 1-1-16,1-5-2 16,1-2-1-16,-2-9-4 15,6 3-5-15,-18-15-12 0,30-8-16 16,-16-7 0-16,15 5-1 15,-5-16 1-15</inkml:trace>
  <inkml:trace contextRef="#ctx0" brushRef="#br4" timeOffset="226885.9771">23185 12231 45 0,'-3'-12'31'0,"3"12"3"0,0 0-1 15,0 0-13-15,-20 1-10 16,20-1-5-16,0 0 0 15,0 0 0-15,-12 10 0 16,9 4-1-16,-6 3 0 16,-2 11-1-16,-7 6 0 15,2 9 1-15,-7 3-1 16,3 4-1-16,-4-3-1 15,6-3 0-15,2-8 1 16,4-10-1-16,8-11 0 16,4-15-2-16,0 0 2 15,12-30 1-15,-1-1-1 16,3-7 0-16,-1-9 0 15,3-8 0-15,1-8 0 0,-1 1-1 16,3 2 1-16,-2 6-2 16,-2 5 1-16,0 9 0 15,-1 10 1-15,1 13-1 16,-2 12 0-16,1 14 1 15,-3 11-1-15,-3 14 1 16,1 9-1-16,-1 10 2 16,-5 5-2-16,-2 7 1 15,-1 1-1-15,-2-1-1 16,0 0-1-16,-1-11-2 15,3-1-3-15,-9-22-26 16,14 4-6-16,-10-23-1 16,11 1 0-16</inkml:trace>
  <inkml:trace contextRef="#ctx0" brushRef="#br4" timeOffset="227052.9867">23084 12439 93 0,'0'0'37'0,"-19"-21"1"16,19 21 0-16,0 0-33 15,19-9-4-15,8 6-6 16,-1-11-28-16,15 8-4 16,2-8-1-16,10 5 0 15</inkml:trace>
  <inkml:trace contextRef="#ctx0" brushRef="#br4" timeOffset="227437.0086">23673 12229 89 0,'0'0'38'15,"-23"-9"-2"-15,10 18 0 16,-13-8-30-16,4 11-2 15,-10 4 0-15,-2 10 0 0,-3 3-1 16,4 6 2-16,1 1-3 16,7 4 1-16,11-4-1 15,11-3-2-15,14-4 1 16,12-11-3-16,14-1-3 15,3-16-7-15,14 7-26 16,-9-19-3-16,6 5 2 16,-12-13 1-16</inkml:trace>
  <inkml:trace contextRef="#ctx0" brushRef="#br4" timeOffset="227669.0219">23923 12223 82 0,'-13'15'38'0,"6"13"1"16,-9-3-1-16,9 17-28 16,-6-4-5-16,4 6 0 15,0 1-2-15,0 0-1 16,-1-3-2-16,2-5-3 15,7 1-3-15,-9-13-31 16,11 0-2-16,-1-25 0 16,3 16-1-16</inkml:trace>
  <inkml:trace contextRef="#ctx0" brushRef="#br4" timeOffset="228052.0438">23788 12254 104 0,'-10'-8'40'0,"-4"-2"0"15,14 10-2-15,0 0-34 16,24 7-1-16,5-13-1 16,10-3-2-16,10-3 0 15,6-1-1-15,2-1-2 16,0-2 0-16,-1 4-2 15,-8-4-1-15,-4 9 0 16,-15-1 0-16,-1 8 0 16,-13-1 1-16,-1 3 1 15,-14-2 2-15,14 15 2 0,-13 2 1 16,-2 4 1-16,-3 9 2 15,-3 1 0-15,-1 13 2 16,-7-1-1-16,3 7 1 16,-6 0-2-16,-1 0-1 15,0-5 0-15,1-4-3 16,2-4-2-16,1-16-9 15,14 5-25-15,1-26-4 16,-6 14 0-16,6-14 0 16</inkml:trace>
  <inkml:trace contextRef="#ctx0" brushRef="#br4" timeOffset="229174.108">24565 12343 80 0,'9'-16'38'0,"-9"16"0"15,5-18 1-15,-5 18-30 16,3-15-3-16,-3 15-2 16,-10 2-1-16,-3 10 0 15,-3 4 0-15,-2 7 0 16,-1 3-1-16,0 5 1 15,4-1-2-15,2 4 1 16,8-8-1-16,5 0 0 16,4-11 0-16,9-8-2 0,2-7 1 15,5-11-2-15,3-4 0 16,2-11-1-16,2-3-1 15,-3-8 0-15,1 0 0 16,-6-3-1-16,1 2 2 16,-6-4-1-16,-6 9 2 15,-7 4 0-15,-2 7 2 16,-5 8-1-16,6 14 2 15,-11-7-1-15,11 7 1 16,-3 16 0-16,12-5 0 16,6-1-1-16,7-4 1 15,7-4 0-15,4-4 0 16,5-3 1-16,-2-2 0 15,-2 2 0-15,-5-3 1 0,-4 3-1 16,-7 1 1-16,-6 6-1 16,-12-2 0-16,2 19 0 15,-12 0-1-15,-8 5-1 16,-4 7 1-16,-5 4 1 15,-1 2-2-15,3-2 1 16,1-2 0-16,3-7 0 16,9-6 0-16,7-9 0 15,5-11-1-15,17-6-2 16,0-10 2-16,3-7-1 15,2-7 2-15,2-5-2 16,-2-4 1-16,0 0 0 16,-2 4 1-16,-6 3-1 15,-4 9 1-15,-1 6 0 16,-9 17-1-16,14 1 0 0,-10 19 0 15,-3 6 0-15,-1 9 0 16,3 5 2-16,-1 2-2 16,1-2 2-16,2-2-2 15,0-7 1-15,5-6-1 16,7-8 2-16,3-13-1 15,-1-7-2-15,5-10 1 16,0-9 0-16,-1-8 1 16,4-9-1-16,-3-6 2 15,-3-3-4-15,-1-1 3 16,-2 2-2-16,-3 9-1 15,-3 1-3-15,1 21-6 16,-16-6-10-16,15 29-11 16,-12-7-11-16,2 21 1 0,-2-5-1 15</inkml:trace>
  <inkml:trace contextRef="#ctx0" brushRef="#br4" timeOffset="229306.1155">25400 12384 110 0,'-29'1'36'0,"0"-7"-27"16,9 1-8-16,3-11-40 16,17 16-3-16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37:13.0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1575 13870 61 0,'-25'-20'36'0,"8"20"-1"16,-14-8-7-16,2 16-21 15,-6-2 1-15,3 12-3 16,-5 3 0-16,6 8 0 16,-2 5-2-16,10 10 0 15,6 3-1-15,7 2-1 16,10 3 0-16,13 0-2 15,10-5 1-15,11-5-2 16,9-13 3-16,9-14-2 16,3-15 2-16,7-14-1 0,-4-15 1 15,-7-10 2-15,-11-12-2 16,-13-4 0-16,-14-2-1 15,-20 1 0-15,-14 6-3 16,-13 5 1-16,-4 18-2 16,-8 0-4-16,13 25-12 15,-4-6-16-15,20 18 0 16,5-2-2-16,27 13 2 15</inkml:trace>
  <inkml:trace contextRef="#ctx0" brushRef="#br0" timeOffset="409.0234">2078 14086 67 0,'-7'-16'39'0,"7"16"0"15,-29-3 0-15,15 10-32 16,-11 6-2-16,1 9-2 15,0 5 1-15,2 8-2 16,2 4 1-16,9 0-2 16,7-1 1-16,11-4-2 15,7-10 1-15,10-8 0 16,9-12-1-16,5-11 0 15,8-12 0-15,2-11 0 16,-1-6 0-16,0-5 2 16,-7 2-2-16,-8 1 2 15,-3 8-2-15,-11 9 1 16,-6 13-1-16,-12 8 0 0,-5 25 0 15,-7 2-2-15,1 8 1 16,-2 1-1-16,5 5 0 16,5-9-3-16,13 0-1 15,4-20-6-15,23-1-26 16,-3-21-1-16,14 1-1 15,-6-19 1-15</inkml:trace>
  <inkml:trace contextRef="#ctx0" brushRef="#br0" timeOffset="676.0386">2666 14139 76 0,'-8'26'39'0,"-10"2"-2"16,11 16-2-16,-12-5-31 16,8 0 1-16,-2-4-2 0,8-2 0 15,4-11-1-15,7-10 0 16,5-15 0-16,6-10-1 15,2-14 0-15,6-4 0 16,-1-7 0-16,1-5-1 16,-4-5 1-16,-2 2 1 15,-5 2-1-15,-1 3 0 16,-3 7 0-16,-1 3-1 15,5 6-1-15,-1-1-3 16,12 14-8-16,-3-13-21 16,25 18-7-16,-1-8-1 15,21 8-1-15</inkml:trace>
  <inkml:trace contextRef="#ctx0" brushRef="#br0" timeOffset="1444.0826">3899 14086 77 0,'0'0'40'0,"0"0"0"15,-4-13-13-15,4 13-21 16,-19 14-2-16,1 5 0 16,-6 7-1-16,-4 5-1 15,2 5 1-15,-2 2-2 16,3-6 1-16,7-1-1 15,7-8 1-15,8-10-1 0,3-13-1 16,25-12 1-16,-1-10-1 16,6-7 0-16,5-10 1 15,3-1 0-15,-5-4 0 16,3 5 1-16,-4 4-1 15,-7 11 0-15,-6 5 0 16,-8 13 0-16,-11 6-1 16,13 17-1-16,-10 5 0 15,-4 3-1-15,3 7 2 16,3-2-1-16,6 0 1 15,5-6-1-15,8-8 2 16,10-9-1-16,7-11 1 16,8-7 0-16,3-11-1 15,1-6 2-15,-2-2 0 16,-5 1-1-16,-9 5 0 0,-7 8 0 15,-12 11-1-15,-18 5 1 16,4 28-1-16,-13 4-2 16,-5 5 1-16,1 6-1 15,5 3 1-15,2-7-4 16,15-3 0-16,5-23-9 15,28 3-16-15,-5-26-10 16,13-3-2-16,-3-22 1 16</inkml:trace>
  <inkml:trace contextRef="#ctx0" brushRef="#br0" timeOffset="1598.091">4855 14055 58 0,'0'0'42'16,"-17"8"-2"-16,3 19 1 0,-11 0-20 16,10 12-16-16,-9 5 0 15,9 2-4-15,1-1 1 16,8-5-3-16,7-6-1 15,4-13-6-15,21 3-19 16,-14-29-14-16,16-2 0 16,-6-20-2-16</inkml:trace>
  <inkml:trace contextRef="#ctx0" brushRef="#br0" timeOffset="1712.0979">4909 13857 66 0,'-22'-45'38'0,"-5"10"-3"15,-9 6-28-15,7 21-32 16,6 2-10-16,23 6-4 0</inkml:trace>
  <inkml:trace contextRef="#ctx0" brushRef="#br0" timeOffset="2245.1283">5559 13990 34 0,'25'-10'38'0,"-15"-4"3"16,-10 14-1-16,-7-11-14 15,-12 19-12-15,-21-1-7 16,-3 11-2-16,-13 0-2 15,4 5-1-15,-1 4-1 16,8-2 0-16,9 2-1 16,14-4-1-16,12-3 2 15,18-6-2-15,12-3 1 16,11-6 1-16,9 0-1 15,3-4 0-15,-3-1 1 0,-4 0-1 16,-6 4 0-16,-14 3 1 16,-12 5-1-16,-13 8 1 15,-15 3-1-15,-2 2 0 16,-4 5-1-16,-3 0-1 15,5-1-1-15,6-8-4 16,19 8-10-16,3-29-16 16,20 2-7-16,5-16-2 15,24-3 1-15</inkml:trace>
  <inkml:trace contextRef="#ctx0" brushRef="#br0" timeOffset="2590.1481">5956 14007 88 0,'-15'4'40'0,"-16"-3"2"16,12 17-11-16,-20-5-27 16,2 5-1-16,1 1-1 15,6 1 0-15,6 0-1 16,6 0-1-16,10-5 0 15,13-4 0-15,12-3 0 16,6-2 1-16,6-1-1 16,5-2 1-16,1 2-1 15,-4 0 1-15,-3 4-1 16,-12 6 0-16,-8 6 0 15,-12 7 1-15,-7 6-1 16,-8 3 0-16,-3 2 0 16,-1-2-1-16,2-4 0 0,6-7-3 15,14-9-4-15,2-27-13 16,31 5-14-16,-1-26-6 15,22-4-1-15,2-16 2 16</inkml:trace>
  <inkml:trace contextRef="#ctx0" brushRef="#br0" timeOffset="2763.158">6329 14045 74 0,'0'0'43'0,"-19"25"-3"16,-8 1 1-16,9 13-30 16,-7 4-7-16,2 4-2 15,4 1-1-15,7-7-2 16,7-2-2-16,4-12-2 15,16 2-9-15,-15-29-17 0,26 3-10 16,-10-20-1-16,10-4 1 16</inkml:trace>
  <inkml:trace contextRef="#ctx0" brushRef="#br0" timeOffset="2900.1657">6326 13918 78 0,'-15'-40'41'16,"9"16"-1"-16,-9 1-8 15,15 23-26-15,0 0-10 16,0 0-23-16,32 6-7 15,-10 1-5-15,13 9 0 16</inkml:trace>
  <inkml:trace contextRef="#ctx0" brushRef="#br0" timeOffset="3484.1992">6634 14022 88 0,'-7'11'39'0,"2"9"0"16,-14-6-4-16,5 12-31 15,-4 2-2-15,6 6 0 16,-1 3 0-16,7-3 0 15,1-1 0-15,8-6 0 16,6-7-1-16,5-12 0 16,7-10 0-16,2-14-1 15,4-9 0-15,2-8-1 16,-4-7 1-16,-3-7-1 15,-2 2 1-15,-8 3-1 0,-3 6 1 16,-11 8 0-16,-5 9 0 16,-4 6 0-16,-1 11 0 15,1 5 0-15,11-3 1 16,-5 18-1-16,17-12 0 15,11-2 1-15,8-2 0 16,8-2 0-16,8-2 0 16,0 0 0-16,-2 0 1 15,-6 8-1-15,-9 2 0 16,-9 7 0-16,-11 7-1 15,-10 1 1-15,-8 5-1 16,-6 3 0-16,-3-1 0 16,-2-3-1-16,3-6 1 15,7-3 1-15,9-18-1 16,0 0 0-16,29-11-1 0,0-8 1 15,10-11 1-15,3-4 0 16,3 3 1-16,-3 5-1 16,-4 5 1-16,-12 11 0 15,-4 11-1-15,-12 11 0 16,-8 10-2-16,-7 6-1 15,1 7-4-15,-9-12-9 16,13 19-9-16,-12-27-15 16,21 3-5-16,6-18-1 15,22-4 1-15</inkml:trace>
  <inkml:trace contextRef="#ctx0" brushRef="#br0" timeOffset="3951.226">8131 14005 61 0,'20'-6'42'15,"-6"-5"-1"-15,0 11 1 16,-14 0-28-16,-6 10-9 16,2 4-2-16,-1 7 0 15,-3 3-1-15,0 6-2 16,1 2 1-16,5 0-1 15,2 2-3-15,4-12-2 16,19 7-20-16,-8-24-15 16,13-1-1-16,1-16-1 0,11-3 0 15</inkml:trace>
  <inkml:trace contextRef="#ctx0" brushRef="#br0" timeOffset="4094.2341">8219 13837 82 0,'-40'-6'39'16,"9"12"-2"-16,8-1-2 15,23-5-41-15,12 7-26 16,8-10-5-16,30 3-2 16,9-8 0-16</inkml:trace>
  <inkml:trace contextRef="#ctx0" brushRef="#br0" timeOffset="4382.2506">8830 13901 97 0,'-37'34'42'15,"-16"-9"0"-15,7 11-12 16,0-11-25-16,8 0-2 15,7-4 0-15,19-2-2 16,13-4 0-16,21-5-1 16,13-4 0-16,8-2 1 15,5 0-1-15,0 1 0 16,-6-1 1-16,-10 4-1 15,-13 5 0-15,-18 5 1 16,-17 4-2-16,-13 4 0 16,-8 2-1-16,-6-3-2 15,7 6-9-15,-8-25-13 16,22 7-17-16,6-16 0 0,27-3 0 15,9-15 0-15</inkml:trace>
  <inkml:trace contextRef="#ctx0" brushRef="#br0" timeOffset="5351.306">9844 13933 53 0,'9'-21'39'15,"-9"21"1"-15,8-18 0 16,-8 18-16-16,11 12-21 15,-13 3-1-15,-3 8 1 16,-1 10-1-16,-8 4 0 16,1 8 0-16,-4 0 0 15,3-1-2-15,-1-7 2 16,7-9-2-16,2-10 1 0,6-18 0 15,0 0 0-15,20-15-1 16,-3-12 1-16,6-11-1 16,2-2 1-16,-1-7 0 15,0 1-1-15,-4 1 1 16,-2 7 0-16,-3 5 0 15,-5 10-1-15,-4 11 2 16,-6 12-2-16,0 0 0 16,8 10 1-16,-5 6-1 15,4 3 1-15,2 2 0 16,11 0-1-16,6-2 1 15,9-9 1-15,11-6-1 16,7-8 0-16,6-6 0 0,2-5 0 16,0-6 0-16,-5-1 0 15,-7 0-1-15,-12 7 1 16,-10 2-1-16,-11 10 0 15,-16 3 0-15,-2 21 0 16,-12 5 0-16,-6 7-1 16,4 6 0-16,-2 2-1 15,7 2-2-15,10 0-1 16,4-10-4-16,27 4-7 15,-2-30-11-15,29 4-16 16,-4-14 2-16,17-5-2 16,-4-12 3-16</inkml:trace>
  <inkml:trace contextRef="#ctx0" brushRef="#br0" timeOffset="5669.3242">11035 13928 98 0,'-21'-3'42'16,"-12"-1"0"-16,9 19-11 15,-18-6-27-15,4 14 0 16,-2 4-1-16,5 6-1 15,1 2-1-15,9 2 0 16,7-1 0-16,9-3 0 16,10-4-1-16,12-11 0 15,11-9 0-15,10-9 1 16,5-8-1-16,5-10 0 15,4-5 0-15,-4-8 0 16,-2-3 0-16,-5 2 1 16,-10-1-1-16,-6 8 0 0,-7 7 0 15,-14 18 0-15,0 0-1 16,0 0-1-16,-4 24-2 15,-6 1-3-15,13 17-9 16,-12-19-14-16,21 13-13 16,1-13 0-16,19 0 0 15</inkml:trace>
  <inkml:trace contextRef="#ctx0" brushRef="#br0" timeOffset="6002.3432">11722 13409 98 0,'-17'12'41'16,"-6"-1"2"-16,16 19-10 15,-16-1-29-15,5 11 0 16,1 10-2-16,3 10 1 15,2 10-3-15,4 8 0 16,2 7-2-16,3-6-4 16,12 9-14-16,-13-23-23 15,17-2 1-15,-2-22-2 16,14-10 2-16</inkml:trace>
  <inkml:trace contextRef="#ctx0" brushRef="#br0" timeOffset="6256.3578">11915 13807 66 0,'-28'13'43'0,"-17"5"-1"16,1 16 2-16,-12-13-16 15,10 11-23-15,6-3-2 16,7-2-2-16,10-5 0 15,14-5-1-15,16-6 0 16,13-5 0-16,13-3-1 0,9-3 0 16,6 2-1-16,1-3-2 15,7 6-6-15,-17-15-12 16,15 15-22-16,-21-8 2 15,-2 7-2-15,-14-11 2 16</inkml:trace>
  <inkml:trace contextRef="#ctx0" brushRef="#br0" timeOffset="6603.3776">12104 14006 101 0,'0'11'41'0,"15"5"3"0,-15-16-13 15,34-7-26-15,-4-1-2 16,2-5-1-16,5-4-1 16,3-5 0-16,-5 1 0 15,-2-4-1-15,-8 0 0 16,-7 5 0-16,-9 2-1 15,-10 7 1-15,-12 6 1 16,-14 11 0-16,-12 9 0 16,-7 13 0-16,-6 9 0 15,6 5 0-15,2 6 0 16,12-2-1-16,16-6 0 15,18-7-1-15,25-10-4 16,12-20-8-16,34 4-24 16,-2-27-5-16,27-2 0 0,12-16-3 15</inkml:trace>
  <inkml:trace contextRef="#ctx0" brushRef="#br0" timeOffset="7052.4032">13479 13537 81 0,'3'-20'41'16,"-3"20"-1"-16,0 0 1 15,18 3-36-15,-30 21-3 16,-1 17 1-16,-7 11-1 16,-6 10 0-16,-1 5-2 15,1 8 1-15,1-2-3 16,3-6-1-16,14-5-5 0,-2-23-15 15,23 0-18-15,-1-19 0 16,16-4-1-16,-3-19 2 16</inkml:trace>
  <inkml:trace contextRef="#ctx0" brushRef="#br0" timeOffset="7234.4136">13311 13972 95 0,'-29'11'42'15,"2"-10"0"-15,27-1-1 16,-10 15-38-16,30-23-3 15,19-5-3-15,13-8-1 16,19 0-4-16,-1-22-13 16,21 11-17-16,-10-13-2 0,12 5 0 15,-15-12 2-15</inkml:trace>
  <inkml:trace contextRef="#ctx0" brushRef="#br0" timeOffset="7578.4332">13994 13475 97 0,'-37'25'42'16,"4"18"0"-16,-8-2-1 15,15 11-35-15,-12 3-2 16,5 6-1-16,-2 4-2 16,4 2 0-16,4 0 0 15,6-8-1-15,10-8-1 16,8-8 0-16,12-12 1 0,9-12-1 15,12-14 2-15,7-16-2 16,7-14 1-16,6-8 1 16,-1-6-1-16,-5 1 1 15,-4 2-1-15,-6 5 1 16,-6 10-1-16,-10 14 0 15,-7 17 0-15,-11 12 0 16,-4 12-1-16,1 3-2 16,0 6 0-16,3-4-3 15,10 5-5-15,-2-23-8 16,28 5-13-16,-6-28-9 15,21-3-2-15,1-20 1 16</inkml:trace>
  <inkml:trace contextRef="#ctx0" brushRef="#br0" timeOffset="7916.4528">14444 13892 72 0,'-29'6'41'16,"7"12"0"-16,-2-5 0 16,19 20-16-16,8-18-21 15,12 4 0-15,12-8-2 16,11-4 0-16,3-4-1 15,6-6-2-15,-1-5 2 16,-4-7-2-16,-10-2 2 16,-3-5-2-16,-13-1 1 15,-7-2-1-15,-9 1 1 16,-9-1 0-16,-4 5 0 15,-11 8 0-15,-3 11 1 16,-10 11-1-16,-2 13 1 0,-5 13 1 16,0 11-2-16,5 5 0 15,10 2 0-15,7-1-1 16,17-5-2-16,7-17-6 15,25 4-11-15,-9-32-14 16,25-2-8-16,0-17-2 16,26-7 1-16</inkml:trace>
  <inkml:trace contextRef="#ctx0" brushRef="#br0" timeOffset="8494.4857">15727 13463 80 0,'10'-27'41'0,"0"15"-2"16,-10 12 0-16,0 0-37 15,-8 27 0-15,-4 17 0 16,-3 14 0-16,-1 12 0 15,-1 9-2-15,2 6 2 0,5-1-3 16,7-7-1-16,10-5-3 16,2-21-3-16,22-1-20 15,-13-26-10-15,7-6 0 16,-6-19-2-16</inkml:trace>
  <inkml:trace contextRef="#ctx0" brushRef="#br0" timeOffset="8958.5124">15543 13808 83 0,'-15'-9'40'16,"15"9"0"-16,0 0-1 16,27 17-31-16,-3-9-7 15,12 2 0-15,10 0-1 0,11-1 1 16,7 0-1-16,3 0 1 15,2-4 0-15,2 2 0 16,-6-6 0-16,-5 1 0 16,-12-2 0-16,-13-1 1 15,-13-2-2-15,-11-1 1 16,-11 4 0-16,-16-1 0 15,-8 8 0-15,-4 4 0 16,-7 8-1-16,-1 6 2 16,4 4-1-16,7 6 0 15,10-4-1-15,14-1 1 16,15-7-1-16,15-8 0 15,14-12 0-15,10-7 0 16,5-14 1-16,5-2-1 0,-4-9 0 16,-6 0-1-16,-12-3 1 15,-13 1-1-15,-16 6-1 16,-12 0-2-16,-13 10 1 15,-10 1-2-15,1 10-2 16,-8-15-8-16,20 19-6 16,-9-22-12-16,26 8-6 15,7-16-1-15,22-1 1 16</inkml:trace>
  <inkml:trace contextRef="#ctx0" brushRef="#br0" timeOffset="9175.5248">16857 13326 62 0,'-12'2'41'0,"-2"22"-1"15,-13 7 1-15,10 31-17 16,-7 0-20-16,3 13 0 16,-1 4-2-16,6 9 1 15,3-4-3-15,7-4-2 16,5-6-3-16,-2-21-5 15,19 1-15-15,-18-31-15 16,16-6-1-16,-14-17-1 16,15-21 2-16</inkml:trace>
  <inkml:trace contextRef="#ctx0" brushRef="#br0" timeOffset="9307.5323">16567 13703 95 0,'-7'-16'41'0,"5"0"0"15,25 11-2-15,11-3-37 16,9-12-10-16,26 15-29 15,-5-17-4-15,10 9 0 16,-5-7-2-16</inkml:trace>
  <inkml:trace contextRef="#ctx0" brushRef="#br0" timeOffset="9855.5637">17358 13839 72 0,'-27'-7'40'0,"1"8"-1"15,-6-10 0-15,11 3-29 16,-17-1-6-16,1 3 0 15,-3 1-1-15,-2 9 0 16,-4 3 1-16,3 11-1 16,2 5-1-16,5 8 2 15,7 2-3-15,12 1 0 0,14-2-1 16,17-8 1-16,11-9-1 15,16-10 2-15,16-11-2 16,9-14-1-16,4-7 2 16,6-7-1-16,-5-4 1 15,-6-1-1-15,-11 5 1 16,-10 3-2-16,-17 9 1 15,-15 12 0-15,-12 8 0 16,-16 27 1-16,-10 0-2 16,-1 9 2-16,-1 6-3 15,7-3-1-15,12-2-2 16,7-16-4-16,31-1-9 15,-3-31-15-15,33-2-6 16,1-25-4-16,20-5 3 0</inkml:trace>
  <inkml:trace contextRef="#ctx0" brushRef="#br0" timeOffset="10019.573">17950 13409 96 0,'-32'25'41'0,"4"28"0"15,-5 8-2-15,15 14-34 16,1 8-4-16,3-2-4 15,18 7-14-15,-9-20-22 16,14-4-2-16,-1-25-2 16,13-9 0-16</inkml:trace>
  <inkml:trace contextRef="#ctx0" brushRef="#br0" timeOffset="10530.6023">18784 13827 49 0,'20'-1'37'15,"-8"-6"-3"-15,-1 10-2 16,-12-17-11-16,1 14-14 15,-15-14 0-15,-1 13-1 16,-12-2 1-16,-3 10-1 16,-7 3-1-16,-1 7 0 15,0 6-1-15,3 6-1 16,6 2-1-16,8 4-1 15,11-1 0-15,13-4-2 16,14-5 1-16,15-5-3 0,15-8-1 16,16-16-3-16,20 3-12 15,-10-30-16-15,23 4-4 16,-7-20-1-16,7-1 0 15</inkml:trace>
  <inkml:trace contextRef="#ctx0" brushRef="#br0" timeOffset="10912.6241">19445 13223 76 0,'-21'31'41'0,"-7"4"-1"15,7 18 2-15,-7-1-19 16,-6 17-20-16,6 6-1 0,2 6 0 15,-5 5 0-15,3 3-1 16,2-6 0-16,1-7-1 16,8-10 0-16,6-15-1 15,10-18 1-15,13-13-1 16,9-22 0-16,8-14 1 15,4-8 0-15,6-8 1 16,-5-5 0-16,3 2 0 16,-3 2 0-16,-7 9 0 15,-10 12 0-15,-1 9-1 16,-16 3-2-16,15 26 1 15,-9-2-3-15,-1 3-2 16,7 4-4-16,-6-14-8 0,27 12-11 16,-15-20-11-16,18 2 0 15,-3-19-1-15,9 0 2 16</inkml:trace>
  <inkml:trace contextRef="#ctx0" brushRef="#br0" timeOffset="11266.6444">19821 13805 95 0,'0'0'39'0,"-25"13"-5"16,15 16 1-16,-17-7-26 16,2 13-2-16,-6 1-3 15,4 4-1-15,1-5-1 16,7-1-1-16,6-7-1 0,13-8 0 15,10-10 0-15,9-11-2 16,13-11 1-16,2-8 1 16,7-6 0-16,0-4-1 15,-6-3 2-15,1 0-1 16,-10 1 1-16,-3 7 0 15,-11 6 0-15,-3 10-1 16,-9 10 0-16,0 0 0 16,-6 18 0-16,-2 2 0 15,1 6-2-15,-2 2-2 16,9 5-5-16,-10-15-7 15,20 12-9-15,-10-30-11 16,12 23-5-16,0-27 0 16,8 3 1-16</inkml:trace>
  <inkml:trace contextRef="#ctx0" brushRef="#br0" timeOffset="11564.6614">20158 13884 55 0,'10'25'35'0,"-14"-4"-1"16,8 12-3-16,-16-5-10 15,8 10-15-15,-7-4-1 16,4 1 0-16,-3-8 0 16,5-3-1-16,5-24 0 15,3 10 1-15,8-20-2 16,5-8-1-16,6-13 1 15,3-4 0-15,4-5 0 0,3-1-1 16,-1 0 0-16,3 5 0 16,-3 4-2-16,-6 4-1 15,3 10-5-15,-8-8-10 16,11 23-11-16,-20-15-14 15,11 8 0-15,-11-8-3 16,8 3 3-16</inkml:trace>
  <inkml:trace contextRef="#ctx0" brushRef="#br0" timeOffset="12317.7045">20878 13898 62 0,'0'-19'39'0,"1"4"-1"15,-15-9-3-15,9 13-15 16,-16-8-13-16,-2 10-2 16,-9 3 0-16,-5 13-2 15,-10 7 1-15,0 16-1 16,-1 4-1-16,6 8 0 15,7 1-1-15,10-1-1 16,13-1 1-16,18-11-2 16,12-8 1-16,20-13-1 15,10-12 1-15,10-6 1 16,5-10 0-16,1-8 0 15,-2-3 0-15,-7 0 0 0,-9-1 0 16,-8 6 0-16,-14 5-1 16,-10 5 1-16,-14 15-2 15,0 0 1-15,-10 28-1 16,-6 5 0-16,-7 13 0 15,-5 14 0-15,-1 12 1 16,-4 5-1-16,1 5 0 16,-1 0 1-16,-1-6 0 15,0-6 1-15,-1-11-1 16,3-14 0-16,2-15 0 15,3-16-1-15,3-19-1 16,4-13-3-16,10-10-5 16,-4-25-6-16,24 5-9 15,-14-29-6-15,26 9-10 0,1-9 0 16,14 5 1-16</inkml:trace>
  <inkml:trace contextRef="#ctx0" brushRef="#br0" timeOffset="12686.7256">21181 13923 92 0,'-1'15'39'0,"6"12"2"16,-9-14-4-16,18 5-31 15,-5-6-4-15,14-2 0 16,6-7-1-16,10-5 0 15,4-5 1-15,3-7-1 16,1-3 0-16,-4-5-1 0,-6-2 1 16,-7-3-1-16,-6-3 1 15,-14 1 0-15,-8-2-1 16,-6 3 0-16,-9 7 1 15,-8 6 1-15,-8 12-1 16,-7 14 0-16,-4 15 1 16,-4 12-1-16,2 11 0 15,4 6-1-15,9 0 0 16,14-3-1-16,15-6-1 15,14-11-4-15,19-5-9 16,4-29-6-16,29 5-11 16,-10-28-9-16,20-1-3 15,9-14 2-15</inkml:trace>
  <inkml:trace contextRef="#ctx0" brushRef="#br0" timeOffset="13349.7635">22673 13936 87 0,'-3'-16'37'0,"-10"-13"2"16,12 10-4-16,-20-6-29 15,-1 7-1-15,-7 3-2 16,-3 12 1-16,-8 10-1 15,-2 14 0-15,-2 7-1 0,3 12 0 16,7 3-1-16,6 4-1 16,13-2 0-16,13-1 0 15,14-9 0-15,15-6-1 16,17-11 1-16,13-12-1 15,9-8 0-15,4-9 1 16,-1-8 0-16,1-5 1 16,-7-6-1-16,-13 5 1 15,-12-2-1-15,-13 6 2 16,-17 9-2-16,-8 12 1 15,-15-1-1-15,-8 12-1 16,-5 6 0-16,2 2-2 16,8 5 0-16,3-7-5 15,22 11-6-15,-7-28-9 0,47 24-9 16,-7-26-8-16,24 5-1 15,5-12 1-15</inkml:trace>
  <inkml:trace contextRef="#ctx0" brushRef="#br0" timeOffset="13730.7853">23456 13887 96 0,'-22'-10'40'0,"-15"-3"0"16,6 16-8-16,-6-3-27 15,-3 11-1-15,2 4-1 16,5 14-1-16,-1 2 0 15,9 5-1-15,7-2 0 16,12 1 0-16,9-6-1 0,14-8 0 16,12-12 1-16,13-16-3 15,14-14 3-15,6-15-1 16,10-13 1-16,0-13 0 15,-3-11 0-15,-2-7 0 16,-7-4 0-16,-9 2 0 16,-11 11 0-16,-16 9 0 15,-15 18-1-15,-12 19 0 16,-14 24 0-16,-14 26 0 15,-9 22 0-15,-8 20 0 16,1 11-3-16,5 5 0 16,12 6-5-16,6-14-8 15,30 7-7-15,-4-31-10 0,29-1-9 16,3-23-1-16,17-4 3 15</inkml:trace>
  <inkml:trace contextRef="#ctx0" brushRef="#br0" timeOffset="14143.8088">23990 13916 89 0,'-2'-17'39'16,"2"17"0"-16,-24 6-3 15,9 7-30-15,-10 4-1 16,2 9 0-16,-6 1 0 15,2 2-2-15,3-2 0 16,4 1-1-16,7-9-1 0,11 0-1 16,2-19 0-16,31 9-1 15,2-18 1-15,11-7 0 16,6-6 0-16,3-9 1 15,1-7-1-15,-1-6 1 16,-3-8 0-16,-8-2-1 16,-3-5 1-16,-7 1 0 15,-6 4-1-15,-2 8 1 16,-12 11-1-16,-9 17 0 15,-3 18 1-15,-21 23 0 16,-3 19-1-16,-9 13 0 16,1 9 0-16,-3 7-2 15,10 0-2-15,0-13-7 16,20 1-6-16,-10-26-6 15,24 4-10-15,-13-23-10 0,16-5-1 16,-9-24 0-16</inkml:trace>
  <inkml:trace contextRef="#ctx0" brushRef="#br0" timeOffset="15082.8627">1335 15134 15 0,'4'-14'33'16,"-2"-7"2"-16,-2 21-13 15,5-34 8-15,-5 34-16 16,2-22-3-16,-2 22-3 15,0 0 0-15,-9 17-3 16,0 3 0-16,2 7-2 16,-2 5 0-16,7 7-1 15,2-2-1-15,8 1 0 16,7-7-1-16,8-5 0 15,11-8-1-15,8-13 1 16,5-10 0-16,7-17-1 16,2-13 1-16,-1-8 0 15,-3-8 1-15,-8-4-1 0,-9 1 1 16,-8 7 0-16,-15 7 0 15,-6 11-1-15,-12 14 1 16,-9 16-1-16,-5 17 0 16,-3 12 0-16,0 13 0 15,3 8-2-15,8 6-1 16,3-1-3-16,22 5-9 15,-4-27-12-15,28 3-11 16,-1-21-3-16,22-6 2 16</inkml:trace>
  <inkml:trace contextRef="#ctx0" brushRef="#br0" timeOffset="15593.8919">2226 15090 38 0,'-27'-18'39'0,"12"22"0"15,-8 0-1-15,8 18-14 16,-3-3-20-16,4 11 0 15,0 7-3-15,5 7 1 16,-1 2-2-16,5 2 1 16,3-5 0-16,2-4-1 15,2-9 0-15,1-10 1 16,-3-20-1-16,0 0 0 15,15-19 1-15,-8-8-1 16,0-11 0-16,0-5 0 16,1-6 1-16,1-5-1 15,1 0 0-15,0 2 0 0,5 5 0 16,2 3 0-16,3 9 0 15,4 8 0-15,3 9 0 16,1 7-1-16,1 12 1 16,-3 10 1-16,-3 8-1 15,-10 7 0-15,-3 7 0 16,-10 7 0-16,-11 3 0 15,-4 3 0-15,-8-4 0 16,-6 0 0-16,0-3 0 16,-3 0 0-16,-2-6 0 15,2-2 0-15,2 0 0 16,-1 4 1-16,0 4-1 15,1 10 0-15,1 9 0 16,1 8 0-16,0 8 0 16,4 0-4-16,9 4-7 0,-3-25-13 15,22 4-12-15,-4-28-5 16,20-16-1-16</inkml:trace>
  <inkml:trace contextRef="#ctx0" brushRef="#br0" timeOffset="16054.9183">3169 14681 75 0,'22'-12'41'0,"-10"-2"-1"16,3 22-12-16,-15-8-23 16,6 32-2-16,-12 0-2 0,1 14-1 15,-8 12 0-15,1 9 0 16,-1 6 0-16,-2 5-1 15,2-6-1-15,5-5-1 16,8-6-2-16,-4-24-13 16,23 2-11-16,-12-25-10 15,9-6 0-15,-5-23-1 16</inkml:trace>
  <inkml:trace contextRef="#ctx0" brushRef="#br0" timeOffset="16488.9431">3018 14951 65 0,'-22'-5'41'0,"22"5"-1"0,-4 11 0 16,28-5-35-16,6-5-2 16,14-1 0-16,10-2-1 15,6 1 0-15,5-1 0 16,2 0-1-16,-3 2 0 15,-9 3-1-15,-8 3 1 16,-13 3-1-16,-7-1 0 16,-9 5 0-16,-5-2 0 15,-7 2 1-15,-4 2-1 16,-3 2 0-16,-1 4 0 15,-2 5 0-15,-1 5 0 16,-1 6 1-16,3 1-1 16,2 0 0-16,2-4 0 15,4-3 1-15,7-9-1 0,4-14 0 16,4-14 0-16,4-12 1 15,4-14-1-15,-3-5 0 16,2-10 0-16,-6 1-1 16,-6 4-1-16,-9-1-1 15,-8 13-2-15,-12 0-4 16,-3 22-5-16,-16-9-5 15,13 22-7-15,-15-13-11 16,18 11-5-16,-1-8 2 16</inkml:trace>
  <inkml:trace contextRef="#ctx0" brushRef="#br0" timeOffset="17005.9726">4457 14977 63 0,'22'-7'42'0,"4"-11"-2"0,18 0 0 16,-3-6-37-16,15 0 1 16,2 0-3-16,1 5 2 15,-2 7-1-15,-6 8-1 16,-13 10 0-16,-11 10 0 15,-17 9 1-15,-15 11-3 16,-12 7 3-16,-13 4-3 16,-12 3 3-16,-6 3-1 15,1-5 0-15,2-4 1 16,6-6-2-16,14-7 1 15,15-8 0-15,13-7-1 16,23-10-1-16,11-9-2 16,14-3-2-16,8-15-6 15,16 9-5-15,-9-25-13 0,19 11-12 16,-14-14-1-16,4 6 0 15</inkml:trace>
  <inkml:trace contextRef="#ctx0" brushRef="#br0" timeOffset="17893.0234">5121 15090 58 0,'0'14'41'15,"20"0"-2"-15,5-18 2 16,20 1-37-16,-2-11 0 15,8-1-1-15,-3-3-1 16,-4-1 0-16,-8 1 0 16,-10 0-1-16,-12 1 0 0,-12 3 0 15,-11 3-1-15,-9-1 1 16,-6 4 0-16,-4 3-1 15,-4 5 0-15,-1 9 1 16,0 6 0-16,2 8 0 16,7 7-1-16,4 5 1 15,9 5 0-15,10 0 0 16,14-4-1-16,11-8 1 15,18-10-1-15,7-12 1 16,8-9-1-16,4-9 0 16,-3-9 0-16,-4-2 0 15,-7-4 1-15,-11 5-1 0,-13 6 0 16,-8 8 0-16,-15 8 0 15,-3 15 0-15,-7 10 0 16,-6 10 0-16,0 7 0 16,-3 5 0-16,3 2 0 15,4-2 0-15,3-8 0 16,8-10 0-16,5-17 0 15,9-14 0-15,3-16 0 16,8-15 0-16,-4-12 0 16,4-8 0-16,-2-8 1 15,-3-2-1-15,-4 5 1 16,-2 5-1-16,-2 11 0 15,-6 9 0-15,3 9 0 16,1 8 0-16,1 10 0 16,4 4-1-16,7 3 1 0,8 0 0 15,8-3 1-15,9-1-1 16,9-2 0-16,2-2 0 15,1-1 0-15,-2-2 1 16,-9 0-1-16,-7 4 0 16,-17 4 1-16,-13 4-1 15,-10-2 1-15,-23 27-1 16,-6-4 0-16,-1 11 1 15,-8 6-1-15,4 7 1 16,4 6-1-16,8 0 0 16,11-4 0-16,14-4 1 15,11-11-1-15,12-11 0 16,9-16 0-16,4-13 0 15,1-11 1-15,-3-12-1 0,-4-6 1 16,-11-4-1-16,-11-3 0 16,-8-2-1-16,-11 2-1 15,-5 3-3-15,2 12-6 16,-12-4-3-16,23 31-6 15,-28-33-4-15,28 33-6 16,0 0-6-16,0 0-6 16</inkml:trace>
  <inkml:trace contextRef="#ctx0" brushRef="#br0" timeOffset="18771.0736">7198 14771 69 0,'13'-6'43'0,"-10"-8"-1"0,-3 14 1 16,8-13-38-16,-8 13-2 15,-2-11-1-15,2 11 0 16,-16 11 0-16,2 10-1 16,-1 9 0-16,-3 10-2 15,2 7 1-15,-2 7 0 16,3 1-1-16,4 3 0 15,4-5 2-15,5-8-2 16,3-8 1-16,4-10 0 16,1-12 1-16,3-5-1 15,4-13 0-15,3-9 1 16,-2-8 0-16,4-5-1 15,0-4 1-15,2-5 0 16,2 3 0-16,-1 1-1 16,2 4 1-16,1 0-2 0,0 10 2 15,-1 5-1-15,1 5 0 16,-5 7-1-16,0 7 1 15,-8 7 0-15,-6 5 0 16,-9 5 1-16,-10 2-1 16,-9 3 0-16,-10-2 0 15,-8 0-1-15,-4-4 0 16,0-8-2-16,4-2-2 15,3-13-4-15,19 5-5 16,-1-24-8-16,33 12-6 16,-1-20-11-16,25 5-2 15,6-10 1-15</inkml:trace>
  <inkml:trace contextRef="#ctx0" brushRef="#br0" timeOffset="19277.1024">7638 14987 73 0,'0'0'41'0,"-16"22"-2"16,-6-15-1-16,8 13-34 15,-2-3 0-15,4 6-1 16,0 3-1-16,7 2 1 16,1 1 0-16,10 0-1 15,3-6 0-15,9-3-1 16,7-10 0-16,9-6 0 15,3-11 0-15,6-13 0 16,4-10-1-16,-1-8 0 16,-4-6 1-16,0-5-1 15,-6 0 1-15,-4 3-1 0,-6 7 1 16,-9 9-1-16,-10 15 0 15,-7 15 0-15,-2 28-1 16,-14 20 1-16,-9 25-1 16,-6 17 0-16,-6 19 0 15,-2 13 0-15,3 4 1 16,-2 0-1-16,10-12 0 15,2-17 1-15,10-21-1 16,8-22 0-16,7-27 1 16,1-27 0-16,10-15 0 15,-4-21 0-15,0-13 1 16,-6-12-1-16,3-7 0 15,-2-8 1-15,2-2-2 0,1-1 1 16,10 3-2 0,2 1-1-16,13 13-5 0,0-5-6 15,20 23-6-15,-13-11-6 16,20 30-7-16,-15-7-8 15,14 15-1-15</inkml:trace>
  <inkml:trace contextRef="#ctx0" brushRef="#br0" timeOffset="19862.136">8968 15016 70 0,'10'-14'41'16,"-10"14"-2"-16,5-26-9 15,-5 26-22-15,-11-10-3 16,-3 12-1-16,-8 4-1 16,-4 10 1-16,-6 3-1 0,-1 9 0 15,-6 3 0-15,3 8 0 16,1-2-1-16,10 0 0 15,6-6-1-15,12-5 1 16,13-11-2-16,15-10 1 16,15-11 0-16,12-13 0 15,8-9-1-15,4-4 1 16,2-6 0-16,-7 0-1 15,-5 3 0-15,-8 5 0 16,-13 7 1-16,-13 11-1 16,-16 12-1-16,2 11 1 15,-13 12-2-15,-6 7 0 16,5 9-2-16,0-3-4 15,17 13-8-15,-5-25-4 0,29 15-8 16,-11-34-5-16,27 4-9 16,4-21 1-16</inkml:trace>
  <inkml:trace contextRef="#ctx0" brushRef="#br0" timeOffset="20243.1578">9682 14991 83 0,'-14'-19'42'16,"3"11"-1"-16,-20-10-5 15,11 12-31-15,-4 4 0 16,0 12-1-16,-9 4-1 16,2 10 0-16,-3 7-1 15,4 7 0-15,2 4-1 16,10 1 0-16,7-4-1 0,16-8 1 15,14-10-1-15,11-13 1 16,13-15-1-16,9-18 0 16,7-13 1-16,2-11-1 15,2-3 0-15,-9-8 0 16,-6 1 1-16,-7 1 0 15,-7 6 0-15,-10 10 0 16,-10 15-1-16,-8 13 0 16,-6 14 0-16,-14 17 0 15,3 14-1-15,-7 12-1 16,7 10-3-16,-6-4-6 15,20 11-6-15,-13-22-4 16,29 15-8-16,-5-31-7 16,31 5-8-16,8-16 1 0</inkml:trace>
  <inkml:trace contextRef="#ctx0" brushRef="#br0" timeOffset="20867.1934">10490 14987 77 0,'-13'-13'40'16,"-10"-15"-15"-16,7 21 7 15,-16-11-22-15,7 14-2 16,-7 2-2-16,2 12-1 15,-6 5-1-15,5 13 0 16,-2 4-1-16,5 3-1 16,6-2 0-16,10-1 0 0,10-8 0 15,13-8-1-15,13-12 0 16,10-13 0-16,12-13 0 15,9-8-1-15,1-9 1 16,6-6 0-16,-10-1-1 16,-4-4 0-16,-5 3 1 15,-8 4-1-15,-12 8 1 16,-9 8 0-16,-12 12-1 15,-2 15 0-15,-16 12 0 16,-6 16 0-16,-1 14-1 16,-5 12 0-16,2 6 0 15,4 6-2-15,10 0-1 16,6-12-2-16,24 1-6 15,0-30-6-15,33 8-7 0,-8-39-6 16,24 5-6-16,-4-23-4 16,4-4 2-16</inkml:trace>
  <inkml:trace contextRef="#ctx0" brushRef="#br0" timeOffset="21040.2034">11039 14953 69 0,'0'0'42'16,"-29"14"0"-16,14 10 0 15,-10-2-26-15,7 11-13 16,3 4-1-16,5 1-1 15,3 0-1-15,8-7-2 16,8 1-5-16,-9-32-9 16,31 26-13-16,-19-35-12 15,15-3-2-15,-5-18 1 16</inkml:trace>
  <inkml:trace contextRef="#ctx0" brushRef="#br0" timeOffset="21448.2267">11164 14823 75 0,'0'0'42'0,"0"0"0"15,-1 13 0-15,1-13-33 16,21 10-6-16,5-6 0 16,5 4-1-16,-1 3 0 15,-3 6 0-15,-9 6 0 16,-5 10-1-16,-13 4 0 16,-9 10 0-16,-9-1 0 15,-5 2 0-15,3-3 0 16,1-9-1-16,7-11 1 0,12-13-1 15,0-12 0-15,31-19 0 16,3-10 0-16,4-9 0 16,5-2 0-16,2-4 0 15,-3 4 0-15,-7 6 0 16,-4 10 0-16,-11 11-1 15,-9 16 1-15,-4 9 0 16,-6 14-1-16,-5 3-1 16,-1 9-2-16,-1-1 0 15,6 6-7-15,-4-14-3 16,19 10-5-16,-15-39-8 15,36 30-6-15,-11-28-10 16,18-1 3-16</inkml:trace>
  <inkml:trace contextRef="#ctx0" brushRef="#br0" timeOffset="21919.2537">12067 15042 89 0,'-14'-21'41'16,"2"23"2"-16,-20-5-7 15,11 14-31-15,-3 4-2 16,2 12 0-16,-3 3 0 15,6 3-1-15,0 0-1 16,9-4 0-16,4-3 0 16,7-9-1-16,8-9 0 15,10-11 0-15,5-8-1 16,5-8 1-16,0-7-1 0,4-1 1 15,-1-1-1 1,-4 4 0-16,-5 7 0 0,-6 8 1 16,-17 9-1-16,10 15 1 15,-14 13-1-15,-9 14 1 16,-7 13-1-16,-11 11 1 15,-2 8 0-15,-5 0-1 16,3 1 1-16,-5-5-1 16,6-12 1-16,0-7 0 15,6-15-1-15,10-16 1 16,5-17-1-16,13-3 1 15,-1-25 1-15,9-4-1 16,6-6 0-16,7-7 1 16,7-2 0-16,5-2 0 0,4 1-3 15,1-7-3-15,8 9-6 16,-12-16-6-16,21 19-7 15,-19-25-8-15,22 12-11 16,-2-10-1-16,19 4 2 16</inkml:trace>
  <inkml:trace contextRef="#ctx0" brushRef="#br0" timeOffset="23932.3688">13077 14944 43 0,'1'10'37'0,"-3"15"0"0,-6-4-17 16,9 24 10-16,-10 0-25 15,5 6-2-15,2 0-2 16,2-1 1-16,1-7-1 16,4-11 0-16,3-14 0 15,-8-18 0-15,19-10 1 16,-6-16-1-16,-1-11 1 15,2-6 0-15,-1-7 0 16,1 0-1-16,0-2 0 16,-2 6 0-16,2 4 0 15,2 9-1-15,-1 4 0 16,5 6 0-16,2 7 1 0,0 4-2 15,3 8 1-15,0 4 0 16,0 4 0-16,-2 7 0 16,-4 3 0-16,-4 5 0 15,-6 3 0-15,-9 3 0 16,-7 3-1-16,-7 3 1 15,-7-2 0-15,-9-2 0 16,0-4 0-16,-5-4 0 16,2-1 1-16,2-5-1 15,4-3 1-15,3-2 0 16,4-1 0-16,7 6-1 15,0 9 1-15,4 6 0 16,-1 9-1-16,4 10 2 16,-7 9-1-16,2 5-2 15,-1 4 1-15,-3-2-5 0,9 5-8 16,-11-30-15-16,16 3-11 15,-3-21-2-15,17-9 0 16</inkml:trace>
  <inkml:trace contextRef="#ctx0" brushRef="#br0" timeOffset="24353.3929">13867 14839 80 0,'-23'15'39'15,"-11"0"0"-15,9 23-4 16,-15-3-29-16,7 14-1 15,1-2-2-15,14 6-1 16,10-5 0-16,15-7-1 16,16-10 0-16,13-11 0 15,16-18-1-15,5-12 0 16,5-13-1-16,-4-10 1 15,-7-4 0-15,-10-3-1 16,-12-1 1-16,-19 3-1 16,-11 9 0-16,-16 2 0 15,-4 13-1-15,-8 5 0 16,-1 9-2-16,0 1-1 0,11 11-3 15,0-10-7-15,29 17-8 16,-10-19-6-16,37 5-10 16,-4-8 2-16,23 1 1 15</inkml:trace>
  <inkml:trace contextRef="#ctx0" brushRef="#br0" timeOffset="24704.413">14454 14903 100 0,'0'0'40'15,"-18"-1"-12"-15,-15-9 5 16,5 9-28-16,-4-1-1 15,1 7-1-15,0 3-1 16,2 6-1-16,5 6 0 16,7 5 0-16,7 4 0 15,8 1-1-15,12-3 0 0,9 1 0 16,11-6 1-16,4-7-1 15,8-3-1-15,1-7 1 16,-4-1 0-16,-5-3 0 16,-5 0 0-16,-10 5 0 15,-8 1 0-15,-8 8 0 16,-9 2 0-16,-5 6-1 15,-7 2 1-15,-1 2-1 16,0 2 0-16,2-7-1 16,8-4-2-16,9-18-3 15,2 11-8-15,4-33-3 16,26 12-11-16,-12-28-5 15,23 7-6-15,-4-17 1 16</inkml:trace>
  <inkml:trace contextRef="#ctx0" brushRef="#br0" timeOffset="24886.4234">14847 14899 100 0,'0'0'40'0,"-5"11"1"16,4 20-12-16,-12 2-26 16,1 10 0-16,-1 5-3 15,1 5 0-15,3 2-3 16,-1-5-1-16,6 3-8 15,-3-27-5-15,18 10-14 16,-11-36-10-16,18 6-1 16,-2-30 1-16</inkml:trace>
  <inkml:trace contextRef="#ctx0" brushRef="#br0" timeOffset="25029.4316">14943 14696 87 0,'-15'-33'41'15,"-7"2"-3"-15,8 9-4 16,14 22-56-16,-20-24-18 15,20 24 0-15,14-24-2 16,6 16 1-16</inkml:trace>
  <inkml:trace contextRef="#ctx0" brushRef="#br0" timeOffset="25530.4602">15272 14639 79 0,'2'-30'39'0,"12"12"-11"16,-10-18 1-16,10 16-20 15,-9 0-2-15,11 17-1 16,-16 3 0-16,22 33-2 16,-21 12-2-16,-1 16 0 15,-8 15-1-15,-4 14-2 16,-4 7 1-16,0 2-2 15,-3-6 0-15,6-10-3 16,6-9-3-16,-2-30-10 16,25 1-10-16,-6-32-11 15,14-10-1-15,-4-23 1 0</inkml:trace>
  <inkml:trace contextRef="#ctx0" brushRef="#br0" timeOffset="25915.4822">15245 14994 53 0,'-46'-15'40'16,"14"15"-2"-16,-1-3 2 15,22 19-18-15,11-16-17 16,0 0-3-16,38-1-1 16,5-5 0-16,14-3-2 15,4-3-1-15,11-1-2 16,0-5-1-16,2 8-5 15,-14-12-14-15,8 15-7 16,-24-9-4-16,4 16 6 0,-24-12 3 16,-1 10 22-16,-12 2 4 15,-11 0 7-15,0 0 13 16,-5 9 10-16,9 7 5 15,-18-7-7-15,16 19 1 16,-12-2-20-16,5 9-3 16,-1 6-3-16,-3 10 1 15,0 2-3-15,-1 2 1 16,1-3-3-16,3-5 0 15,9-8-3-15,-1-18-6 16,21 0-11-16,-13-38-12 16,24-3-5-16,-4-22-3 15,13-6 3-15</inkml:trace>
  <inkml:trace contextRef="#ctx0" brushRef="#br0" timeOffset="26057.4904">16062 14701 71 0,'-14'-28'42'15,"10"15"-1"-15,-8 1 0 16,12 12-24-16,0 0-17 15,0 0-11-15,24 14-24 16,-13-14-5-16,8 9 0 16,-1-5-2-16</inkml:trace>
  <inkml:trace contextRef="#ctx0" brushRef="#br0" timeOffset="26478.5144">16190 14909 76 0,'0'0'40'16,"0"0"-1"-16,19 7-6 16,-19-7-28-16,8 24 0 15,-6 2-2-15,-2 8-1 16,-4 7-1-16,1 5 1 0,-4 2-2 15,4-2 1-15,-2-4 0 16,7-9 0-16,2-14 0 16,-4-19 0-16,25-6 1 15,-4-20-1-15,6-12 0 16,5-11 0-16,1-3-1 15,3-5 0-15,-2 3-2 16,-5 2-4-16,1 20-6 16,-16-12-9-16,9 30-11 15,-17-5-8-15,11 13-3 16,-17 6 3-16</inkml:trace>
  <inkml:trace contextRef="#ctx0" brushRef="#br0" timeOffset="26967.5424">16683 14986 76 0,'1'16'39'0,"14"9"-1"16,1-17-9-16,13 4-26 0,9-6 1 16,6-6-2-16,4-9-1 15,0-4 1-15,-5-6 0 16,-3-6-1-16,-10 0 0 15,-10 0 0-15,-14-2 0 16,-11 5 0-16,-11 4 0 16,-11 9 1-16,-8 5-1 15,-6 11 1-15,-3 8 0 16,-3 12 0-16,3 4 0 15,7 9 0-15,14-1 0 16,14 2 0-16,16-7-3 16,16-7-1-16,20-3-3 15,7-17-4-15,30 4-9 16,-3-29-9-16,30 8-11 0,-10-19-4 15,18 2 1-15</inkml:trace>
  <inkml:trace contextRef="#ctx0" brushRef="#br0" timeOffset="27597.5785">18013 15177 43 0,'3'21'36'0,"-5"-6"1"16,4 4-1-16,-2-19-20 15,5 11-10-15,-5-11-3 16,0 0 0-16,0 0 0 15,0 0 0-15,0 0 0 16,-13-9-1-16,-5-3 1 16,-7-3-1-16,-6-5 0 15,-7-4-1-15,-6-9 0 16,1-5 0-16,-2-7-1 15,5-9 0-15,3-6 1 0,10-4 0 16,7-7 0-16,8 1 0 16,11 2 0-16,13 5 0 15,6 7 0-15,5 9 1 16,4 11-1-16,0 12-1 15,1 12 1-15,-4 15-1 16,-6 13 1-16,-4 10-1 16,-8 16 0-16,-6 9 0 15,-10 10 0-15,-4 8-1 16,-7 6 0-16,-3 1 0 15,-1-1 1-15,1-1-1 16,5-7 1-16,9-7-1 16,10-13 1-16,13-13 1 15,19-13-2-15,14-21-2 0,27-6-10 16,-3-29-19-16,24 0-4 15,-5-20-3-15,20-1-3 16</inkml:trace>
  <inkml:trace contextRef="#ctx0" brushRef="#br0" timeOffset="28221.6141">18693 14949 67 0,'0'-23'37'0,"0"23"-2"16,-5-26-3-16,5 26-28 16,0-19-1-16,0 19 1 15,0 0 0-15,3 23 0 16,-10-3 1-16,1 10-1 15,-6 3 0-15,1 4-1 0,-3-2 0 16,1 0-1-16,3-9-1 16,3-3 0-16,4-10 0 15,3-13 0-15,19-7-1 16,-2-12 1-16,9-7-1 15,5-8 1-15,4-2-1 16,2-5 1-16,0 2-1 16,-4 2 0-16,-4 11 1 15,-3 5-1-15,-8 13 1 16,-5 9-1-16,-7 10 0 15,-5 14 0-15,-3 6 0 16,-4 8 0-16,1 6-3 16,1 3 0-16,5 5-3 0,2-10-3 15,17 8-7-15,-9-28-9 16,28 9-6-16,-12-21-9 15,20-7 0-15,-5-21 2 16</inkml:trace>
  <inkml:trace contextRef="#ctx0" brushRef="#br0" timeOffset="28566.6339">19296 14964 60 0,'-30'-4'39'0,"13"12"0"16,-9-1 1-16,19 14-24 15,3-9-12-15,13 6-1 16,15-8-1-16,14-1 0 15,15-5 0-15,6-6-1 0,6-6 0 16,-2-4 0-16,-5-6-1 16,-5-4 1-16,-14-1 0 15,-14-1 0-15,-17 1 0 16,-13 2-1-16,-16 2 1 15,-10 6 0-15,-11 8 0 16,-8 8-1-16,-2 7 0 16,-4 12 1-16,5 6-1 15,6 7 1-15,17 2-2 16,12-1 0-16,21-2-2 15,16-13-6-15,26 6-7 16,4-26-10-16,26 7-9 16,-2-17-6-16,26 2-1 15,1-13 2-15</inkml:trace>
  <inkml:trace contextRef="#ctx0" brushRef="#br0" timeOffset="29246.6728">20216 14932 54 0,'-11'0'39'0,"-7"-6"0"16,7 10-3-16,-13-12-16 15,9 9-15-15,-3-1-1 16,1 3-1-16,-4 3 0 15,-3 8-1-15,0 4 0 16,-1 8 0-16,-2 4 0 16,3 7 0-16,-2-2-1 15,8 1 1-15,5-4-1 16,9-7 0-16,11-14 0 15,8-9-1-15,14-13 1 16,12-14-1-16,9-11 0 16,7-8 0-16,3-1 0 15,-3-3 0-15,-4 6-1 16,-6 6 1-16,-11 11 0 15,-13 11 0-15,-23 14 0 0,3 29 0 16,-19 10-1-16,-11 22 2 16,-9 18-2-16,-3 15 2 15,-4 12-1-15,-4 7 0 16,9 0 0-16,2-8 0 15,7-8 0-15,6-18-1 16,8-21 2-16,6-16-3 16,4-22 2-16,5-20 0 15,6-19 0-15,3-13 0 16,3-12-1-16,3-14 0 15,5-5 0-15,3-9 1 16,5-3-2-16,-1 0-1 0,9 7-1 16,-2 4 0-1,6 13-5-15,-6 3-4 0,15 22-5 16,-17-8-5-16,20 27-5 15,-14-8-9-15,16 10 0 16,-5-4 1-16</inkml:trace>
  <inkml:trace contextRef="#ctx0" brushRef="#br0" timeOffset="29647.6957">20939 15004 82 0,'-30'-22'40'15,"16"16"-1"-15,-15-11-7 16,7 11-27-16,0 4-1 15,-1 10-1-15,-6 4 0 16,1 11 0-16,-2 6 0 0,-1 13-1 16,2 5-1-16,6 4 1 15,4-3-1-15,12-2 0 16,11-10-1-16,13-8 0 15,11-16 0-15,11-17-1 16,10-15 1-16,5-13 0 16,2-8-1-16,-3-7 1 15,-5-3-1-15,-7-2 1 16,-9 7 0-16,-12 7 0 15,-10 11 0-15,-13 12 0 16,-8 12 0-16,-9 14 0 16,0 10 1-16,-2 9-2 15,5 7-1-15,4-1-1 0,14 3-7 16,4-21-4-16,25 8-7 15,-9-32-6-15,29 9-5 16,-11-27-9-16,15 1 2 16</inkml:trace>
  <inkml:trace contextRef="#ctx0" brushRef="#br0" timeOffset="29836.7065">21414 14758 54 0,'17'-28'39'0,"-12"4"1"16,-5 24-1-16,0 0-19 15,9 10-15-15,-17 27-3 16,-3 16-1-16,-8 17 0 15,-5 11-1-15,-3 6 0 16,-4 2-2-16,5-5-3 0,-7-17-7 16,19 3-10-16,-12-32-14 15,23-11-2-15,3-27-3 16,11-13 2-16</inkml:trace>
  <inkml:trace contextRef="#ctx0" brushRef="#br0" timeOffset="30015.7168">21336 14934 87 0,'-23'-17'42'0,"23"17"0"16,-11 14-2-16,23-7-36 16,0-4-3-16,9-2-3 15,7 2-3-15,-3-11-4 16,12 9-7-16,-14-21-12 15,17 13-12-15,-19-9-2 0,5 6 1 16</inkml:trace>
  <inkml:trace contextRef="#ctx0" brushRef="#br0" timeOffset="30421.74">21686 14955 69 0,'-14'-14'41'0,"14"26"-1"15,0-12 0-15,-5 28-34 16,-4-5-3-16,5 7-1 16,-4 2-1-16,1 6 1 15,-3-1-2-15,2-1-1 16,5-2-2-16,1-11-4 15,15 5-10-15,-13-28-19 16,29 0-3-16,-7-20-2 0,19-4 1 16</inkml:trace>
  <inkml:trace contextRef="#ctx0" brushRef="#br0" timeOffset="30790.7611">21923 14779 74 0,'-19'-14'38'0,"-5"1"-1"15,11 20-7-15,-2-2-27 16,15-5-3-16,-9 21-1 15,14-9 0-15,9 2 0 16,4 0 0-16,6 2 1 16,0-3-1-16,2-2 2 15,2 8 1-15,-6-3 0 0,-2 7 1 16,-7 3 0-16,-4 7 1 15,-9 2-1-15,-1 8 0 16,-6-1 0-16,3-2 0 16,-1-3-1-16,4-6 0 15,8-13-1-15,6-7 0 16,6-17-1-16,11-14 1 15,4-6-1-15,3-10 0 16,0-3 0-16,-1-5-1 16,-2 3-1-16,-9-3-2 15,-1 14-6-15,-13-9-6 16,12 24-12-16,-16-11-9 15,8 16-5-15,-6 0 1 16</inkml:trace>
  <inkml:trace contextRef="#ctx0" brushRef="#br0" timeOffset="31301.7903">22479 15141 46 0,'-28'6'40'0,"15"5"-1"16,3-11 0-16,20 7-15 15,7-16-21-15,16-4-2 16,11-5 0-16,7-5 0 15,2-4-1-15,4-2 1 16,-3-1 0-16,-4 0 0 16,-11-1 0-16,-6 0 0 15,-17 5 1-15,-10 1-1 16,-15 8 0-16,-9 7 1 15,-16 6-1-15,-9 11 1 16,-6 7 0-16,-5 10 0 16,1 6-1-16,8 6 1 0,9 2-1 15,14 2 0-15,18-2 0 16,18-1-2-16,19-3-2 15,17-10-2-15,21 4-6 16,-3-20-8-16,25 11-17 16,-10-22-2-16,18 4-5 15,-7-14 2-15</inkml:trace>
  <inkml:trace contextRef="#ctx0" brushRef="#br0" timeOffset="31647.8101">23871 14932 78 0,'0'0'40'15,"-1"-11"-1"-15,1 11-4 16,-11 9-31-16,0 2-1 15,-3 10-1-15,-1 8-1 16,-3 9 1-16,1 6-1 16,1 3-1-16,2 2 0 15,6-3-4-15,1-14-7 0,17 4-17 16,-10-36-6-16,15 15-6 15,-1-33-1-15</inkml:trace>
  <inkml:trace contextRef="#ctx0" brushRef="#br0" timeOffset="31804.8189">23962 14770 78 0,'-13'-7'40'0,"-6"2"-4"15,19 5-3-15,-6 16-48 16,6-16-21-16,19 9-2 15,0-6-2-15,15 9 2 16</inkml:trace>
  <inkml:trace contextRef="#ctx0" brushRef="#br0" timeOffset="32468.8571">24238 14888 82 0,'-20'0'40'0,"5"12"-2"16,-10-11-11-16,8 14-19 15,-11 5-4-15,7 10 0 16,-2 2-1-16,5 8 0 15,8 1-1-15,5 0-1 16,10-5 0-16,8-5 0 16,6-11-1-16,6-9 0 15,7-13-1-15,-3-10 0 16,4-9-1-16,-5-10 1 15,0-6 0-15,-5-5-1 0,-2-1 2 16,-7-2-2-16,-3 4 2 16,0 3 0-16,-5 4 0 15,-3 10 0-15,-1 7 1 16,-2 17 0-16,2-12 0 15,-2 12 1-15,6 16-1 16,0-2 0-16,4 1 0 16,5-1 1-16,4-4-1 15,3-2 0-15,4-2 1 16,-1-4-2-16,-1-2 2 15,-3 0-1-15,-5 0 0 16,-16 0 0-16,10 13 0 16,-14 0-1-16,-7 5 1 15,-6 8 0-15,-3 2-1 0,-3 6 0 16,0 0-1-16,2 2 1 15,8-5 0-15,5-5 0 16,12-10-1-16,6-12 1 16,9-9-1-16,7-10 1 15,7-11 0-15,4-6 0 16,-1-5 0-16,1 0-1 15,-8 5 1-15,-3 7 0 16,-5 7 0-16,-7 11 0 16,-14 7-1-16,6 19 0 15,-8 4-1-15,-7 2-2 16,3 10-3-16,-10-12-4 15,19 14-5-15,-15-24-6 16,25 10-5-16,-13-23-5 16,21-4-8-16,-3-10 3 0</inkml:trace>
  <inkml:trace contextRef="#ctx0" brushRef="#br0" timeOffset="32801.8761">24969 14870 90 0,'7'-16'40'15,"-7"16"-2"-15,0 0-5 16,0 0-28-16,0 0-2 16,-12 24 0-16,0-1-2 15,-3 7 1-15,-2 5 0 16,-1-2-1-16,4 3 0 15,5-9-1-15,5-2 1 0,11-12-1 16,8-7 0-16,10-6 0 16,7-6-1-16,5 1 2 15,-1-5 0-15,-2 6 0 16,-5 4 0-16,-9 10 0 15,-15 4-1-15,-12 9-1 16,-11 9-1-16,-17-3-5 16,-2 13-6-16,-22-18-7 15,3 16-9-15,-32-20-6 16,1 3-9-16,-31-11 1 15</inkml:trace>
  <inkml:trace contextRef="#ctx0" brushRef="#br0" timeOffset="33999.9446">2147 16006 54 0,'0'0'37'16,"5"11"1"-16,-5-11-11 0,-9 27-22 15,-4-3-2-15,3 14 0 16,-2 2 1-16,2 6-3 15,1 3 1-15,6 2-1 16,5-5 1-16,10 0-2 16,8-10 1-16,12-13-1 15,6-12 1-15,12-13 0 16,2-18-1-16,3-13 1 15,-1-11 0-15,-4-9 0 16,-8-6 0-16,-9 3 2 16,-12 2-2-16,-11 5 1 15,-5 11 0-15,-8 12-1 16,-3 9 0-16,6 17-1 15,-20 6 1-15,11 13-2 0,4 11 1 16,4 11-1-16,5 6-1 16,2 1-1-16,8 4 0 15,5-9-3-15,14-1-2 16,-4-23-11-16,26 10-5 15,-13-31-11-15,13 1-3 16,-6-21 1-16</inkml:trace>
  <inkml:trace contextRef="#ctx0" brushRef="#br0" timeOffset="34352.9648">3036 16088 58 0,'-28'-14'38'16,"14"22"0"-16,-12-5-10 15,7 19-22-15,-1 1-1 0,4 11-2 16,2 1-1-16,5 2-1 15,2-2 1-15,6-3-1 16,2-6 0-16,8-8 0 16,5-13 0-16,10-12 0 15,4-18 1-15,2-4 0 16,4-10-1-16,2-2 1 15,-4-4-1-15,2 3 1 16,-11 6 0-16,-2 7-2 16,-7 11 1-16,-14 18-1 15,10 4 1-15,-12 18-1 16,-3 12-1-16,-1 9-1 15,-2 7 0-15,4 0-3 16,7 3-2-16,-4-17-9 16,23 9-4-16,-22-45-8 0,41 20-6 15,-18-42-5-15,14-8 0 16</inkml:trace>
  <inkml:trace contextRef="#ctx0" brushRef="#br0" timeOffset="34546.9759">3568 15655 49 0,'3'-24'39'0,"-16"10"-1"15,9 33 0-15,-16 13-31 16,10 22-3-16,-4 11-1 16,2 12-2-16,2 10-2 15,3 3-1-15,2 2-1 16,-1-14-7-16,14 6-8 15,-17-33-12-15,13 0-9 0,-9-24 1 16,8-9 0-16</inkml:trace>
  <inkml:trace contextRef="#ctx0" brushRef="#br0" timeOffset="34873.9946">3396 16090 62 0,'-10'-4'40'0,"10"4"0"16,15 8-4-16,13-4-32 15,-4-4-2-15,6-1 0 16,4-4-1-16,2 2 0 16,-3-1-1-16,1 1 0 0,-2 2 0 15,-8 2 0-15,0 3 0 16,-6 4 0-16,-4 4 0 15,-5 3 1-15,-3 5-1 16,-5 7 1-16,-3 3-1 16,-3 6-1-16,-3 1 2 15,0 1-4-15,2 1 1 16,-1-8-5-16,10 5-7 15,-3-36-17-15,3 17-5 16,-2-29-3-16,14-2-1 16</inkml:trace>
  <inkml:trace contextRef="#ctx0" brushRef="#br0" timeOffset="35014.0026">3793 15896 48 0,'-8'-30'41'16,"-8"-3"-1"-16,11 18-1 15,-8-3-25-15,10 2-17 16,21 11-15-16,-9-15-18 15,15 12-4-15,2-9-1 16,15 7-1-16</inkml:trace>
  <inkml:trace contextRef="#ctx0" brushRef="#br0" timeOffset="35434.0266">4343 15618 50 0,'6'-12'40'16,"6"20"-1"-16,-17 3-8 0,5 33-23 16,-13 10-1-16,-1 19-2 15,-6 6-3-15,-1 17 1 16,-1 1-1-16,4-6-2 15,4-8-1-15,4-18-5 16,22-4-11-16,-5-38-13 16,21-2-9-16,-2-28-2 15,21-5-1-15</inkml:trace>
  <inkml:trace contextRef="#ctx0" brushRef="#br0" timeOffset="36312.0769">5501 15990 51 0,'8'-11'39'15,"-9"-6"-1"-15,14 20-5 0,-13-3-29 16,-11 13 1-16,2 5-3 16,0 12 0-16,-5 6 0 15,3 8 0-15,0 3-1 16,1 1 0-16,6-9 0 15,7-1 0-15,7-10 0 16,6-12 0-16,6-13-1 16,4-12 1-16,5-8-1 15,-1-10 1-15,-1-4 0 16,-3-1 0-16,-5-2-1 15,-5 3 0-15,-3 9 0 16,-6 3 1-16,-2 9-1 16,-5 10 1-16,0 0-1 15,2 11 0-15,-2 8 0 16,0 7 1-16,4 1-1 0,1 6 1 15,3-5-1-15,2-1 1 16,-1-5 0-16,5-7 0 16,0-13 1-16,1-12-1 15,2-11 0-15,2-8 0 16,-2-5 0-16,-1-7-1 15,-1-4-1-15,-2 0-1 16,-1 6-1-16,-4 5-2 16,2 12-5-16,-13-10-8 15,17 29-7-15,-18-17-7 16,19 17-9-16,-15 3 2 15</inkml:trace>
  <inkml:trace contextRef="#ctx0" brushRef="#br0" timeOffset="36660.0968">6176 15978 31 0,'8'28'39'0,"-9"-11"0"16,11 11 0-16,-8-17-15 16,13 11-18-16,2-8-1 15,10-3-2-15,5-5-1 16,5-6 0-16,-2-7-1 15,3-5 1-15,-5-7-1 16,-4-4 0-16,-11-2 0 16,-8-2 0-16,-13 0 0 15,-8 5-1-15,-12 3 1 16,-6 8-1-16,-9 12 1 15,-7 10-2-15,-3 14 2 0,-2 11-1 16,4 12 1-16,5 7 0 16,12 4-1-16,14-6-1 15,20-8-1-15,14-13-4 16,28-4-9-16,0-34-11 15,31 8-6-15,-8-28-11 16,22-2 1-16</inkml:trace>
  <inkml:trace contextRef="#ctx0" brushRef="#br0" timeOffset="37478.1435">7842 16052 59 0,'-13'-20'39'0,"2"8"0"16,-14-17-13-16,7 17-16 15,-18-4-4-15,2 9-1 16,-5 7-2-16,2 10 0 16,-1 9-1-16,-1 10 1 15,7 5-1-15,5 10 0 16,9-1 0-16,12-3 0 0,11-5-1 15,12-9 1-15,12-13-1 16,10-11 0-16,11-11-1 16,5-13 0-16,4-9 1 15,-1-4 0-15,-5-5-1 16,-2 1 1-16,-9 4 0 15,-10 6-1-15,-8 5 2 16,-7 10-2-16,-17 14 0 16,0 0 0-16,-3 29 0 15,-9 9 0-15,-2 14-1 16,0 10 1-16,-2 8-1 15,2 7 1-15,-1-2 0 16,2 1 0-16,-2-6 1 16,-1-12-1-16,-5-13 1 0,-4-10 0 15,-4-16-1-15,-1-10 0 16,-6-14-1-16,2-12-1 15,2-8-2-15,3-14-5 16,17 11-6-16,-9-24-6 16,31 25-7-16,-13-23-4 15,33 20-10-15,-3-8 1 16</inkml:trace>
  <inkml:trace contextRef="#ctx0" brushRef="#br0" timeOffset="37862.1652">8219 16182 69 0,'-10'13'43'0,"10"-13"-2"15,0 0 1-15,0 0-37 16,29-6-2-16,6-5 0 15,9-4-2-15,-3-2 1 16,6-3-1-16,-8 0 0 16,-4 2 0-16,-8-3 0 15,-10 0 0-15,-11 1 0 16,-9 2-1-16,-9 0 1 15,-4 5 0-15,-7 5-1 16,-4 8 0-16,-2 10 1 16,-2 9-1-16,-1 8 0 0,3 12 1 15,6 4-1 1,9 1 0-16,9-4 0 0,14-6 0 15,14-8-4-15,6-22-5 16,22 0-6-16,-8-31-9 16,24 11-9-16,-7-21-10 15,19 2 0-15,-6-9 0 16</inkml:trace>
  <inkml:trace contextRef="#ctx0" brushRef="#br0" timeOffset="38221.1861">9032 15681 71 0,'0'0'42'0,"0"0"0"16,0 0 0-16,-13 27-37 15,11 8-2-15,2 9 0 16,1 10-2-16,-2 12 0 16,-2 6 1-16,2 4-2 15,0-3-1-15,2-4-1 16,2-14-2-16,2-3-3 0,-9-30-10 15,21 11-9-15,-17-33-14 16,0 0-1-16,1-29 1 16</inkml:trace>
  <inkml:trace contextRef="#ctx0" brushRef="#br0" timeOffset="38380.1948">8881 16038 91 0,'1'-24'42'0,"21"11"0"15,4-16-14-15,18 10-25 16,13 0-3-16,4-8-9 15,15 21-16-15,-16-15-15 16,8 14-1-16,-11-6-2 16,8 12 0-16</inkml:trace>
  <inkml:trace contextRef="#ctx0" brushRef="#br0" timeOffset="38973.2288">10776 16007 51 0,'0'0'39'16,"-9"-21"-1"-16,9 21-7 15,-32-11-20-15,8 17-3 16,-17-1 0-16,-1 15-2 15,-10 5-1-15,1 15 0 16,-2 3-1-16,5 3-1 16,9-2-1-16,10-4 0 0,15-8 0 15,17-11 1 1,17-14-2-16,16-19 0 0,16-15 0 15,12-6 0-15,3-9-1 16,1 0 0-16,-2 0 1 16,-8 6-2-16,-10 4 1 15,-13 15-1-15,-15 11 1 16,-9 9 1-16,-10 16-1 15,-7 11 0-15,-2 7 0 16,0 3 1-16,5 3-2 16,4-6-1-16,20 1-9 15,-4-24-8-15,30 10-10 16,-10-38-7-16,24 1-8 15,0-17-1-15</inkml:trace>
  <inkml:trace contextRef="#ctx0" brushRef="#br0" timeOffset="39753.2733">12232 15629 70 0,'5'-32'39'0,"-5"0"0"15,9 18-10-15,-13-6-23 16,4 20-1-16,0 0-1 16,0 0-1-16,1 31 1 0,-2 9-2 15,-7 7 1-15,2 12-2 16,-3 9 1-16,-3 6 0 15,2 0-1-15,-1 1 0 16,2-5 0-16,3-10 1 16,1-9-2-16,4-12 1 15,5-15 0-15,3-10-1 16,4-16 1-16,3-14-2 15,2-10 2-15,3-5-2 16,1-5 1-16,-1-3 0 16,4 0 0-16,-2 1-1 15,1 9 1-15,-1 6 0 16,1 9 0-16,-1 8 0 15,-1 13-1-15,-2 7 1 16,-4 9 0-16,-2 4-1 0,-5 7 1 16,-4 6 0-16,-9 0 0 15,-5-3 1-15,-5-5-1 16,-9-5 1-16,0-9-2 15,-5-6 2-15,2-10-3 16,1-14-1-16,6 0-2 16,2-13-4-16,19 12-7 15,-10-22-9-15,27 25-5 16,-10-12-8-16,20 14-2 15,3-4 0-15</inkml:trace>
  <inkml:trace contextRef="#ctx0" brushRef="#br0" timeOffset="40183.2982">13007 16064 73 0,'-37'-1'41'0,"6"12"-1"15,-9-14-1-15,11 13-32 16,-9 0-3-16,6 12-1 16,4-5 0-16,11 9-2 15,6-1 1-15,11 0-1 16,10-3 0-16,12-4 0 15,8-6-1-15,7-9 0 16,5-8 0-16,-1-10 0 0,3-7 1 16,-2-6-1-16,-8-3 0 15,-5-3 0-15,-9-2 0 16,-4 0 0-16,-3 6 0 15,-2 6 0-15,-7 3 0 16,1 10 0-16,-5 11 0 16,0 10-1-16,-1 12 1 15,-3 10-1-15,2 10-2 16,-2-4-2-16,9 8-4 15,-7-25-7-15,24 13-10 16,-22-34-4-16,44-7-8 16,-14-25-4-16,15-8 2 15</inkml:trace>
  <inkml:trace contextRef="#ctx0" brushRef="#br0" timeOffset="40370.309">13621 15574 78 0,'-23'29'42'0,"8"23"-2"16,-13 3 0-16,12 19-33 15,-12 7-5-15,7 4-2 16,6 1-2-16,2-11-4 16,11 3-7-16,-12-30-11 15,25 6-12-15,-4-22-5 16,13-5-2-16,-3-18 1 15</inkml:trace>
  <inkml:trace contextRef="#ctx0" brushRef="#br0" timeOffset="41061.3485">14122 16126 28 0,'-3'-14'35'0,"5"3"2"15,-17-11-7-15,15 22-10 16,-18-26-11-16,7 18-1 15,-14-5 1-15,3 11-3 16,-8 3-1-16,-2 11-1 16,-3 4 0-16,1 13-1 15,-4 6-1-15,6 5-1 0,5 2 0 16,6 0 0-16,10-2-1 15,8-3 0-15,10-7 0 16,10-12 0-16,11-6 0 16,10-11 0-16,4-10 0 15,6-7 0-15,3-14 0 16,-2-7 0-16,-3-2 0 15,-2-4 0-15,-9 1 0 16,-8 7 1-16,-8 1 0 16,-7 8-1-16,-9 11 0 15,-3 15-1-15,-10 3 1 16,-2 14 0-16,0 13-1 15,0 9 0-15,4 3-1 16,-2 3-3-16,15 5-2 16,-6-18-9-16,25 13-9 0,-10-33-6 15,27 1-10-15,-4-20 2 16</inkml:trace>
  <inkml:trace contextRef="#ctx0" brushRef="#br0" timeOffset="41429.3696">14647 16083 72 0,'-25'5'37'0,"12"14"1"16,-12-2-5-16,11 17-29 16,-8 0 0-16,6 8-2 15,2 0 1-15,1-1-3 16,5-2 2-16,6-8-1 0,3-9 0 15,5-10 0-15,5-11 0 16,8-11 1-16,3-16-2 16,5-4 1-16,0-11 0 15,6-4 0-15,-2-4 0 16,-3 1 1-16,-2 4-2 15,-3 8 1-15,-7 11-1 16,-4 3 1-16,1 15 0 16,-13 7-1-16,11 25 0 15,-10 4-1-15,0 13-2 16,0 1-2-16,6 10-2 15,-6-12-8-15,18 13-5 16,-12-26-7-16,24 9-5 16,-6-24-8-16,17-4 2 0</inkml:trace>
  <inkml:trace contextRef="#ctx0" brushRef="#br0" timeOffset="41669.3833">15245 16115 79 0,'-31'-8'40'0,"16"21"0"15,-12-7-8-15,11 20-25 16,-9 5-3-16,3 10-2 16,2 0 0-16,6 3-1 15,6-4 1-15,10-4-2 16,11-7-1-16,8-14-2 15,10-7-2-15,5-16-6 16,19 7-8-16,-18-27-9 0,23 14-8 16,-9-17-5-16,4 9 2 15</inkml:trace>
  <inkml:trace contextRef="#ctx0" brushRef="#br0" timeOffset="42180.4125">15496 16243 73 0,'0'0'40'0,"18"15"-1"15,-18-15-5-15,27-4-30 16,-6-3-2-16,5 3-1 15,0-6 0-15,2 3-1 16,-3-5 0-16,-2 0-1 16,-1-4 1-16,-7-1 0 15,-1 2 0-15,-4-3 0 16,-6 0 0-16,-4-4 1 15,-9 4 0-15,-4 6 0 16,-7 2 1-16,-3 10 0 16,-7 6 0-16,-2 13 0 0,-2 5 0 15,2 10 0-15,6 6 0 16,4 3-2-16,12 5 2 15,6-4-2-15,11-3-1 16,7-10-2-16,8-3 1 16,11-11-2-16,23-5-6 15,3-28-5-15,34 11-11 16,-3-38-4-16,40 5-10 15,8-15 1-15,27-3 0 16</inkml:trace>
  <inkml:trace contextRef="#ctx0" brushRef="#br0" timeOffset="43036.4615">16618 16190 45 0,'-1'-12'36'15,"1"12"2"-15,0 0-18 16,-2 26 11-16,-11-9-26 16,5 11-2-16,-4 3 1 15,1 7-3-15,-1 5 2 16,2 0-2-16,-4-2 1 15,3 2-2-15,-1-8 2 16,3-2-1-16,1-14 0 0,4-6 0 16,4-13 0-16,1-16-1 15,12-11 0-15,-1-10 1 16,10-8-1-16,0-5 1 15,5-10-1-15,2-2 1 16,-1 0-1-16,2 6 1 16,-2 6-2-16,-3 10 2 15,2 8-1-15,-2 9 0 16,-1 12 0-16,-5 10 0 15,1 10 0-15,-3 7 0 16,-2 6-1-16,-3 7 1 16,-3 2 0-16,-2 5 1 15,-7-1-1-15,-4 2-1 16,-10-3 1-16,-5 0 0 0,-4-2 1 15,-7-9-2-15,-4-5 1 16,-5-1-1-16,-2-7 2 16,0-2-1-16,0 0 0 15,2 0 0-15,0 4 0 16,1 10 1-16,6 12 0 15,-2 8-1-15,6 11 1 16,2 8-1-16,1 3 0 16,8 4-1-16,5 2-3 15,4-17-7-15,16 2-9 16,-9-32-6-16,27 5-6 15,-10-29-9-15,14-9 0 16</inkml:trace>
  <inkml:trace contextRef="#ctx0" brushRef="#br0" timeOffset="43657.4969">17195 16135 36 0,'15'-20'34'16,"1"11"1"-16,-8-7-1 15,5 12-17-15,-16-7-13 16,3 11 1-16,-15-8 1 16,-4 12-1-16,-5 1 0 15,-1 9 0-15,-7 3 0 16,4 12-2-16,-1 2 0 15,6 7-1-15,6-1-1 16,6 3 0-16,8-5 0 16,11-3-1-16,7-7 1 15,12-12-2-15,3-10 2 0,5-9 1 16,2-9-2-16,2-9 2 15,-4-13-3-15,-3-5 2 16,-10-2-1-16,-7 1 1 16,-10 0-1-16,-9 3-1 15,-7 6 1-15,-11 8-2 16,-4 13 2-16,-4 8-1 15,6 11-2-15,0 1 0 16,10 10-3-16,8-5-2 16,21 12-10-16,-2-20-5 15,26 14-6-15,-3-18-10 16,16 6 2-16,-4-13 1 15</inkml:trace>
  <inkml:trace contextRef="#ctx0" brushRef="#br0" timeOffset="43840.5075">17570 16064 85 0,'0'0'38'0,"-24"7"0"15,25 22-6-15,-14-1-29 16,3 7-1-16,0 7-1 16,3 5 0-16,2 4-1 15,2-4-3-15,6 1-2 16,-4-25-10-16,17 8-9 15,-16-31-7-15,23-4-9 16,-7-23 1-16,16-1 1 16</inkml:trace>
  <inkml:trace contextRef="#ctx0" brushRef="#br0" timeOffset="44261.5315">17758 15953 97 0,'0'19'39'15,"-6"-6"1"-15,18 17-13 16,-5-13-25-16,3 1 0 15,5 1-1-15,-1 1 1 16,0-1-1-16,0 6 0 16,-5-8 0-16,-3 6 1 15,1-2-2-15,-5 1 0 16,-3-1 1-16,1-1-1 15,-1-3 0-15,-2-3 0 16,1-1 0-16,2-13-1 16,-3 14 1-16,3-14 0 15,0 0 0-15,9-9 2 0,3-6-2 16,0-2 0-16,7-6 0 15,0-3 1-15,4-2-1 16,-1 2 1-16,-1 0-1 16,-1 7-1-16,-1 9 1 15,-3 10 0-15,-16 0-1 16,16 30 1-16,-16 2-1 15,-1 2-3-15,1 6-1 16,-4-6-5-16,14 7-5 16,-11-30-5-16,25 15-7 15,-13-41-6-15,22 6-6 16,-3-27 2-16</inkml:trace>
  <inkml:trace contextRef="#ctx0" brushRef="#br0" timeOffset="44486.5444">18514 15710 89 0,'0'0'39'15,"0"0"0"-15,13 26-6 16,-16 12-30-16,-4 14-1 16,-6 12-1-16,0 15 0 15,-5 5 0-15,0 4-2 16,-2-2 1-16,1-5-2 15,2-7-1-15,2-14-2 16,12-7-6-16,-9-38-8 16,24 4-8-16,-13-34-6 15,17-1-7-15,-5-24 4 0</inkml:trace>
  <inkml:trace contextRef="#ctx0" brushRef="#br0" timeOffset="44665.5547">18406 16040 91 0,'-14'-31'40'0,"-9"-2"2"15,23 33-12-15,-28-6-20 16,28 6-6-16,8 14-2 15,13-5-1-15,8 0 0 16,5-4-2-16,13-2-2 16,-4-8-5-16,12 8-7 15,-18-20-7-15,18 19-9 16,-23-22-7-16,16 10-5 15,-8-10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33:18.80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1836 811 35 0,'38'-56'35'0,"-38"56"0"16,0 0 3-16,0 0-19 15,0 0 1-15,-9-55-13 16,9 55 0-16,0 0-2 15,-69 13 1-15,69-13 0 16,-76 38-2-16,30-11 0 16,46-27-1-16,-91 61-1 15,91-61 1-15,-80 70-1 16,80-70 0-16,-55 78-1 15,55-78-1-15,-28 81 0 16,28-81 1-16,2 77-1 0,-2-77 0 16,33 57 0-16,26 9-1 15,17-10 0-15,-5-16 1 16,-6 11 0-16,-26 2 0 15,-37 2-1-15,-24 3 2 16,-30-10-1-16,-1-1 0 16,0-9-3-16,5-14-4 15,25-9-31-15,8-13-2 16,28-7 0-16,13-14-1 15</inkml:trace>
  <inkml:trace contextRef="#ctx0" brushRef="#br0" timeOffset="383.0218">2298 1349 86 0,'51'-42'41'16,"-51"42"0"-16,0 0 1 15,29-47-22-15,-29 47-16 16,0 0-1-16,-20-9-1 15,-11 23 1-15,-17 14-3 16,1 12 2-16,-5 11-2 16,15 8 2-16,8 2-3 15,22 0 1-15,27-21-1 16,8-6 1-16,15-15-1 15,9-10 1-15,10-15 0 16,2-15 0-16,2-12 1 0,-66 33-1 16,62-51 2-16,-62 51-2 15,55-62 2-15,-55 62-5 16,29-68 3-16,-29 68-3 15,8-58 2-15,-8 58-1 16,-14-50-2-16,14 50-1 16,0 0-7-16,-30-48-24 15,30 48-3-15,0 0-1 16,0 0-1-16</inkml:trace>
  <inkml:trace contextRef="#ctx0" brushRef="#br0" timeOffset="805.0459">3068 1208 107 0,'0'0'43'16,"63"-8"0"-16,-63 8-1 16,0 0-37-16,0 0-1 15,20 14-1-15,-61 21-1 16,-8 12 1-16,-9 10-3 15,-1-15 1-15,18 17-1 16,21 3 2-16,16-11-2 16,29-13 0-16,15-21 0 15,16-22 0-15,15-22 0 16,-71 27 0-16,81-52 0 15,-33 15 0-15,-1-5 0 16,-2-11 0-16,-2-5 0 16,-2-1 0-16,-1-3 0 15,-10-7 0-15,-6 0 0 0,-2 10 0 16,-22 59 0-16,23-88 0 15,-23 88 0-15,0 0 0 16,0 0 0-16,10-29 0 16,-36 85 0-16,5 37 0 15,9 26-5-15,10 4-3 16,11-27-18-16,16-27-15 15,26-26-4-15,6-32 3 16,9-13-1-16</inkml:trace>
  <inkml:trace contextRef="#ctx0" brushRef="#br0" timeOffset="993.0568">3924 1308 100 0,'0'0'43'0,"25"-52"1"16,-25 52 0-16,0 0-31 15,-5 22-10-15,-11 9-2 16,-4 24 0-16,-3 12-3 15,13-1 1-15,6-7-6 16,9-40-19-16,21-6-15 16,-2-19-1-16,9-13 0 15,-33 19 0-15</inkml:trace>
  <inkml:trace contextRef="#ctx0" brushRef="#br0" timeOffset="1127.0645">4089 1093 93 0,'0'0'40'16,"-12"-77"1"-16,12 77-4 15,-9-67-53-15,9 67-25 16,0 0 0-16,-2-54-1 16</inkml:trace>
  <inkml:trace contextRef="#ctx0" brushRef="#br0" timeOffset="1502.0859">4334 1044 86 0,'0'0'44'16,"41"65"0"-16,-28-20 1 15,-13 8-16-15,-6 5-26 16,-11 3-2-16,-3-17 2 0,6 4-3 16,19-2 0-16,6-13 0 15,15-14 0-15,8-13 0 16,7-12 0-16,4-12 0 15,-45 18 0-15,49-31 0 16,-49 31 0-16,57-44 0 16,-57 44 0-16,54-55 0 15,-54 55 0-15,53-53 0 16,-53 53 0-16,42-51 0 15,-42 51 0-15,0 0 0 16,0 0 0-16,52-32 0 16,-45 43 0-16,-13 6 0 15,-4 17 0-15,-2 15-11 16,-6-5-18-16,19 2-13 15,12-15-1-15,31-26-1 0,1-15 2 16</inkml:trace>
  <inkml:trace contextRef="#ctx0" brushRef="#br0" timeOffset="1998.1139">5202 1279 119 0,'0'0'43'16,"0"0"1"-16,33-19-1 15,-33 19-37-15,-13 34-6 16,-20 2 0-16,0 12 0 15,-7 14 0-15,16-12 0 16,2-6 0-16,17-21 0 16,5-23 0-16,24 1 0 15,-2-21 0-15,4-12 0 0,-26 32 0 16,0 0 0-16,49-67 0 15,-49 67 0-15,35-51 0 16,-35 51 0-16,31-47 0 16,-31 47 0-16,0 0 0 15,40-47 0-15,-44 30 0 16,22 14 0-16,-18 3 0 15,20 18 0-15,-12 0 0 16,8 2 0-16,-16-20 0 16,0 0 0-16,0 0 0 15,59-3 0-15,-59 3 0 16,48-25 0-16,-48 25 0 15,0 0 0-15,69-47 0 16,-69 47 0-16,48-23 0 0,-48 23 0 16,0 0 0-16,37-3 0 15,-13 18 0-15,2 8 0 16,-13 20 0-16,-13 4-15 15,8 10-11-15,-13-9-8 16,18-3-11-16,12-31 2 16,29-13-1-16,21-10 3 15</inkml:trace>
  <inkml:trace contextRef="#ctx0" brushRef="#br0" timeOffset="2802.1603">7334 986 87 0,'49'-51'38'0,"-49"51"0"0,0 0 2 16,34-67-33-16,-34 67 0 16,0 0 0-16,0 0 0 15,-59-22-2-15,59 22 0 16,-70 36-1-16,5 16-1 15,-7 38-1-15,7 18 0 16,25 15-1-16,17-16-1 16,43-8 2-16,37-17-5 15,34-26 3-15,17-33-1 16,9-20 1-16,3-25 1 15,-2-20 0-15,-63 12 1 16,3-3-2-16,-58 33 0 16,88-92 0-16,-56 37 0 15,-6-4 0-15,-17-4 0 0,-6-11 0 16,-18 8 0-16,-3 4 0 15,-19 8 0-15,37 54 0 16,-81-86-5-16,81 86-6 16,-85-56-17-16,85 56-11 15,-77-34-4-15,77 34 0 16,-49 4-1-16</inkml:trace>
  <inkml:trace contextRef="#ctx0" brushRef="#br0" timeOffset="3126.1787">8665 1078 103 0,'0'0'41'0,"0"0"2"16,0 0-1-16,0 0-37 15,-35 2-2-15,-12 49-1 16,-1 15 2-16,-10 9-3 15,-1-8-1-15,-5 2-1 16,3 2-1-16,6-13-3 16,24-26-2-16,23-15-15 15,8-17-17-15,7-26 0 16,-7 26 0-16,0 0-1 15</inkml:trace>
  <inkml:trace contextRef="#ctx0" brushRef="#br0" timeOffset="3277.1875">8286 1376 82 0,'15'-57'41'15,"-15"57"-1"-15,0 0 1 16,1-62-10-16,-1 47-22 15,0 15-5-15,0 0-1 16,-6 33-3-16,29 2-1 16,9 2-4-16,16-12-7 15,26-14-28-15,-74-11-1 16,82-3 1-16,-36-5-2 15</inkml:trace>
  <inkml:trace contextRef="#ctx0" brushRef="#br0" timeOffset="3463.1981">8989 1160 109 0,'50'-40'42'0,"-50"40"1"16,0 0-1-16,-14 38-37 16,-6 18-3-16,-8 18 0 15,-2-4-2-15,7 4-3 16,15-9 0-16,14-17-7 15,4-30-28-15,23-15-3 16,-9-21 1-16,13-11-1 16</inkml:trace>
  <inkml:trace contextRef="#ctx0" brushRef="#br0" timeOffset="3598.2058">9091 1030 116 0,'0'0'39'15,"-12"-83"-3"-15,12 83-34 16,-2-69-42-16,2 69-2 15,0 0 0-15</inkml:trace>
  <inkml:trace contextRef="#ctx0" brushRef="#br0" timeOffset="4028.2304">9684 1108 120 0,'0'0'44'0,"0"0"0"16,8 71-1-1,-51-25-39-15,-11 3-4 0,-15 3 0 16,-2-8 0-16,21 10 0 16,22 0 0-16,20-9 0 15,36-19 0-15,19-19 0 16,12-15 0-16,12-19 0 15,-71 27 0-15,79-46 0 16,-31 12 0-16,0-4 0 16,-48 38 0-16,89-94 0 15,-46 44 0-15,0-3 0 16,-11-14 0-16,-5 6 0 15,-27 61 0-15,35-91 0 16,-35 91 0-16,4-56 0 0,-4 56 0 16,0 0 0-16,0 0 0 15,-35 50 0-15,-2 33 0 16,7 30-11-16,0 0-12 15,22-26-10-15,20-17-11 16,24-20 1-16,1-27-1 16,9-13 2-16</inkml:trace>
  <inkml:trace contextRef="#ctx0" brushRef="#br0" timeOffset="4402.2518">10301 1311 115 0,'0'0'43'15,"-18"4"0"-15,16 14-1 0,-7 2-40 16,20 0 1-16,6-17-1 16,8-4 0-16,-25 1 1 15,0 0-3-15,56-24 0 16,-56 24 0-16,48-29 0 15,-48 29 0-15,48-45 0 16,-48 45 0-16,46-51 0 16,-46 51 0-16,25-58 0 15,-25 58 0-15,0 0 0 16,0 0 0-16,0 0 0 15,-53-34 0-15,12 60 0 16,2 24 0-16,-9 15 0 16,6 3 0-16,14 11 0 15,30-5 0-15,30-19 0 0,28-38-10 16,25-10-10-16,-8-21-8 15,25-2-10-15,-14-3-6 16,7 2-1-16,-10 0 3 16</inkml:trace>
  <inkml:trace contextRef="#ctx0" brushRef="#br0" timeOffset="4529.2591">11134 1535 129 0,'-17'2'43'16,"-6"-11"-4"-16,10 1-9 15,15-9-51-15,-7-7-21 16,13 7-3-16,-7-5 0 15,7 10-1-15</inkml:trace>
  <inkml:trace contextRef="#ctx0" brushRef="#br0" timeOffset="18381.0513">2261 2218 64 0,'11'-18'36'0,"-14"1"-2"15,3 17-1-15,-45-2-24 0,-5 17-2 16,-22 2 0-16,-9 20 0 15,-16 5 0-15,-5 17-2 16,0-1 1-16,9 3-3 16,12-3 0-16,19-4-1 15,22-2-1-15,24-7 1 16,21-6-2-16,24-13 1 15,22-2-2-15,11-7 2 16,15-1-1-16,1-3 1 16,6-2 0-16,-10 0-1 15,-9 0 0-15,-14 9 1 16,-19 2-1-16,-21 8 0 15,-23 5 0-15,-18 6 0 16,-14 3 0-16,-11 2 0 0,-1-1-2 16,-2-12-1-16,14 5-6 15,0-24-24-15,34 2-5 16,10-16-1-16,27-22 0 15</inkml:trace>
  <inkml:trace contextRef="#ctx0" brushRef="#br0" timeOffset="18741.0719">2610 2672 98 0,'9'-21'38'16,"-9"21"2"-16,-19-11-10 15,-10 26-25-15,-10 8-1 16,-5 18 0-16,-5 12 0 15,1 9 0-15,-1 5-1 0,14 4 0 16,12-6 0-16,18-7-2 16,23-14 0-16,17-16 0 15,20-20-1-15,12-18 0 16,14-16-1-16,-1-18 1 15,-1-11 0-15,-7-8-1 16,-16-2 0-16,-18-4-1 16,-19 6 0-16,-17 8-1 15,-17 9 1-15,-17 19-1 16,-7 16 1-16,-9 10-1 15,8 19-4-15,-2-8-14 16,29 19-17-16,9-10-1 16,28 3 1-16,17-13-2 15</inkml:trace>
  <inkml:trace contextRef="#ctx0" brushRef="#br0" timeOffset="19123.0938">3621 2590 104 0,'-65'16'42'15,"-3"18"2"-15,-18-6-3 16,5 19-35-16,2 3-2 16,13 10 0-16,12 1-1 15,18 2-1-15,21-8 0 16,24-9-2-16,28-18 0 15,22-19 0-15,19-23 0 16,12-20 0-16,7-21 0 0,4-15-1 16,-4-20 1-16,-7-6-1 15,-17-5 1-15,-14 1-1 16,-18 3 1-16,-13 15-1 15,-17 15 2-15,-13 21 0 16,-13 26-2-16,-10 27 1 16,-8 29 0-16,-5 25 0 15,3 20-1-15,3 9 1 16,7 15-3-16,9-9-2 15,19 2-3-15,4-25-11 16,29 1-21-16,-6-31-1 16,17-5-1-16,-4-25-1 15</inkml:trace>
  <inkml:trace contextRef="#ctx0" brushRef="#br0" timeOffset="19324.1053">4308 2598 78 0,'0'0'41'16,"-7"32"1"-16,-11 3-1 15,5 33-18-15,-9-9-18 16,3 1-1-16,6-5-3 16,5-4-1-16,12-2-8 15,-8-24-26-15,25-5-7 16,-4-23 0-16,14-3-2 15</inkml:trace>
  <inkml:trace contextRef="#ctx0" brushRef="#br0" timeOffset="19470.1132">4529 2329 105 0,'-12'-12'39'0,"12"12"0"16,-17 5-6-16,17-5-57 15,0 0-13-15,9 14-2 16,10-2-1-16,-4-4 1 15</inkml:trace>
  <inkml:trace contextRef="#ctx0" brushRef="#br0" timeOffset="19809.1328">4748 2524 69 0,'3'35'41'15,"-16"-6"-1"-15,1 12 4 0,-14-10-14 16,11 10-22-16,-5 0-3 16,6 6 0-16,3-5-2 15,10-4 0-15,12-10-2 16,12-8-1-16,10-15 1 15,14-12-1-15,5-11 0 16,6-15-1-16,0-9 1 16,2-6 0-16,-5-3 0 15,-5-2 0-15,-10 8 0 16,-11 9-1-16,-7 12 1 15,-12 17 1-15,-10 7-1 16,-13 30 1-16,-2 5-2 16,-6 7 2-16,3 8-4 15,2-1 2-15,10 1-5 0,6-25-7 16,29 11-12-16,0-35-16 15,22-1 0-15,3-20-3 16,20-4 5-16</inkml:trace>
  <inkml:trace contextRef="#ctx0" brushRef="#br0" timeOffset="20275.1593">5820 2544 85 0,'-19'31'41'16,"-17"0"-1"-16,2 19 3 15,-19-16-14-15,16 16-24 16,4-6-3-16,6-4 1 15,7-5-2-15,12-11 1 16,8-24-2-16,17 7 1 0,8-21-1 16,1-13-1-16,6-5 2 15,0-11-2-15,2-5 2 16,-4 0-2-16,-2 3 2 15,-8 7-2-15,-4 5 2 16,-4 13 0-16,-6 8 1 16,-6 12-2-16,7 10 0 15,-6 8 0-15,2 4 0 16,6-2 0-16,0 2 0 15,8-6 0-15,7-5 0 16,3-9 0-16,7-8 0 16,3-4 0-16,4-6 0 15,-3 0 0-15,1-2 0 16,-5 3 0-16,-3 6 0 0,-5 8 0 15,-7 8 0-15,-8 9 0 16,-7 11 0-16,-6 0 0 16,-3 11 0-16,-9-4-9 15,5 14-7-15,-14-21-5 16,18 19-10-16,-14-17-11 15,11-3-3-15,-5-10 1 16,13-16 4-16</inkml:trace>
  <inkml:trace contextRef="#ctx0" brushRef="#br0" timeOffset="21634.2374">3270 4172 99 0,'8'-13'38'16,"-7"2"-1"-16,-1 11-8 15,-1 16-27-15,-5 5-1 0,-5 15 1 16,-1 17-1-16,-9 17 1 16,-2 13 0-16,-6 7 0 15,2 4-1-15,-3-6 1 16,8-11-1-16,5-12 0 15,4-18 1-15,12-21-1 16,1-26-1-16,24-15 1 16,1-23 0-16,5-19 0 15,7-13-1-15,1-16 2 16,3-8-1-16,-4-10 0 15,-3 3 0-15,-5 7 1 16,-3 12-1-16,-10 18-1 16,-2 15 1-16,-9 24 0 15,-5 25-1-15,10 23 0 0,-6 24 0 16,2 15 0-16,4 18-1 15,5 9 1-15,7 2 0 16,9 2-1-16,7-7 0 16,9-10 0-16,5-10 1 15,5-16-1-15,-1-14 2 16,2-18-1-16,-2-16 1 15,-6-19 0-15,-3-19 0 16,-8-17 1-16,-4-16-1 16,-7-14 0-16,-5-15 1 15,-4-9-1-15,-10 3 0 16,-2 6-1-16,-5 14-1 15,-2 16-1-15,-4 13-2 16,2 29-6-16,-6 11-9 16,18 44-18-16,-10 2-5 0,12 24 2 15,1-3-1-15</inkml:trace>
  <inkml:trace contextRef="#ctx0" brushRef="#br0" timeOffset="22179.2686">4790 4471 82 0,'0'0'37'16,"-21"-6"-5"-16,10 22 1 15,-22-4-21-15,8 16-3 16,-12 2-3-16,-1 12-1 16,-4 1-1-16,7 4-1 15,2-3-1-15,8 0 1 16,13-6-1-16,9-8-1 15,12-8 0-15,13-11 0 16,10-10 0-16,8-7 0 16,3-12 0-16,5-6 0 0,-1-12 0 15,-1-4 0-15,-3-9 1 16,-6 0-1-16,-8-1 0 15,-3 4 0-15,-6 7-1 16,-7 8 1-16,-5 12-1 16,-8 19 1-16,0 0-1 15,-6 37 0-15,-3 5-1 16,-3 6 0-16,7 3-2 15,1-3-2-15,18 2-11 16,-6-32-11-16,29-3-15 16,-3-25 0-16,17-12-2 15,-3-23 2-15</inkml:trace>
  <inkml:trace contextRef="#ctx0" brushRef="#br0" timeOffset="22413.282">5573 3620 108 0,'-12'35'42'16,"-9"7"0"-16,5 24-3 15,-16 9-35-15,14 2-2 16,1 6-1-16,3 2 0 15,5-2-3-15,-1-9-3 16,15-1-10-16,-11-32-21 16,16-2-6-16,-10-24 2 15,0-15-3-15</inkml:trace>
  <inkml:trace contextRef="#ctx0" brushRef="#br0" timeOffset="22572.2911">5307 4087 120 0,'-1'-14'42'16,"20"15"1"-16,5-10-2 15,23 2-39-15,8-2-3 16,5-9-9-16,11 16-8 16,-19-13-21-16,10 17-5 15,-20-6 1-15,-2 11-2 16</inkml:trace>
  <inkml:trace contextRef="#ctx0" brushRef="#br0" timeOffset="26093.4925">11514 2155 49 0,'0'-22'33'0,"0"4"3"15,-18-9-4-15,12 16-18 0,-21-12-2 16,4 18 0-16,-15-6-2 16,0 20-2-16,-12 5-2 15,-2 15-2-15,-7 10-1 16,-4 20-1-16,-1 12 0 15,9 13 0-15,7 5-1 16,20 0 1-16,18-3-1 16,25-4 1-16,28-16-1 15,28-17 1-15,27-21-1 16,16-20 1-16,11-16-1 15,-1-15-2-15,-6-18 2 16,-13-17-2-16,-17-8 2 16,-22-9-2-16,-27 0 2 15,-26-2-2-15,-23 1 1 16,-20 3 1-16,-21 11-1 0,-19 10 1 15,-10 16-2-15,-2 9 1 16,3 11-2-16,9 5-2 16,22 23-6-16,12-10-26 15,40 19-4-15,21-6-1 16,34 9-1-16</inkml:trace>
  <inkml:trace contextRef="#ctx0" brushRef="#br0" timeOffset="26520.5169">12592 2358 90 0,'-21'-2'40'15,"3"4"0"-15,-14-3-1 16,2 25-28-16,-17 2-9 15,-5 12 0-15,-6 11 0 16,-4 12 2-16,-1 6-3 16,2 5 1-16,9-2-2 15,9-12-2-15,19-9-3 16,6-23-5-16,30-6-28 15,-12-20 0-15,35-17 0 16,-17-21 5-16,20 5 22 16,-13-19 4-16,1-2 6 15,-6 3 7-15,-18-9 29 16,10 18-1-16,-16 1 3 15,7 25-5-15,-18-4-20 0,15 20-3 16,-4 20-2-16,13 7-2 16,6 8-2-16,11 3 0 15,11 0-3-15,9-4 0 16,13-4-4-16,4-18-11 15,10 7-23-15,-5-19-3 16,5 2 2-16,-11-19-3 16</inkml:trace>
  <inkml:trace contextRef="#ctx0" brushRef="#br0" timeOffset="26721.5284">12959 2432 104 0,'-23'-8'40'0,"9"32"2"15,-12 3-2-15,10 14-31 0,-4 6-7 16,3 5 1-16,5 3-2 15,5 0 0-15,11-4-3 16,3-12-2-16,17 2-20 16,-4-29-13-16,15-2-5 15,-8-19 2-15,8-4-1 16</inkml:trace>
  <inkml:trace contextRef="#ctx0" brushRef="#br0" timeOffset="26854.536">13049 2087 110 0,'-18'-42'39'15,"7"21"0"-15,0 9-4 0,11 12-48 16,11 15-24-16,1-1-3 16,16 11 1-16,1 1-3 15</inkml:trace>
  <inkml:trace contextRef="#ctx0" brushRef="#br0" timeOffset="27258.5591">13767 2465 75 0,'-22'-12'42'16,"-17"-10"-1"-16,1 15 1 16,-19-6-12-16,-2 22-25 15,-4 15-1-15,4 11 0 16,2 14-1-16,7 6 0 0,12 4-1 15,18 3 0-15,18-9 0 16,22-8-2-16,21-21 0 16,18-16 0-16,14-16 0 15,12-18 0-15,5-21 0 16,-1-18 0-16,-3-8 0 15,-9-13 0-15,-7 3 0 16,-15 0 0-16,-12 8 0 16,-15 8 0-16,-11 22 0 15,-20 18 0-15,-17 27 0 16,-17 25 0-16,-10 17 0 15,-4 22 0-15,0 13-3 16,7 10 1-16,11 5-3 16,10-14-5-16,31 8-22 0,6-24-9 15,23-7-1-15,2-27 0 16</inkml:trace>
  <inkml:trace contextRef="#ctx0" brushRef="#br0" timeOffset="27617.5796">14316 2578 107 0,'-19'35'43'16,"-6"-7"-2"-16,17 10 1 15,2-13-39-15,17-3 1 16,10-8-3-16,5-7 1 15,9-11-1-15,3-6-2 0,3-11 2 16,-1-8-1-16,-5-10 0 16,-6-3 0-16,-6-6 1 15,-4 4-1-15,-14 4 1 16,-14 11 0-16,-15 14-1 15,-16 19 1-15,-13 23 0 16,-6 13 1-16,-4 16-1 16,5 12 2-16,9 4-3 15,17 1 0-15,21-8 0 16,25-12-2-16,29-8-9 15,6-30-20-15,24-1-12 16,-2-29 0-16,14-4-2 16,-5-19 0-16</inkml:trace>
  <inkml:trace contextRef="#ctx0" brushRef="#br0" timeOffset="28677.6403">12544 3835 88 0,'-3'-24'37'16,"-2"8"-1"-16,-19-13-2 15,6 11-28-15,-12-6 0 16,0 9 0-16,-11-3-1 15,-3 11-1-15,-8 8-1 16,-3 14 0-16,-10 14-1 16,-2 19 1-16,-5 17-2 15,1 16 1-15,-1 15-2 16,11 9 0-16,11 5 0 15,15-2 0-15,23-8-1 0,26-10 1 16,28-16 0-16,35-20-1 16,31-23 2-16,26-18-1 15,18-20 1-15,18-16 0 16,1-19 0-16,-6-13 0 15,-16-13 0-15,-20-11 1 16,-31-8-1-16,-25-4 0 16,-30-5-1-16,-32-4 1 15,-31 0 0-15,-22 6-1 16,-23 10 0-16,-17 12-1 15,-14 26 0-15,-14 25 0 16,-6 25 1-16,-1 23-1 16,9 27-2-16,12 8-5 15,35 22-19-15,9-9-13 16,42 0 0-16,19-24-3 0,47-10 2 15</inkml:trace>
  <inkml:trace contextRef="#ctx0" brushRef="#br0" timeOffset="29383.6807">13639 3470 85 0,'-18'-5'39'15,"18"5"1"-15,11-10-1 16,18 4-14-16,6-8-23 16,10 0 0-16,5 1 0 15,2 1-1-15,-5 4 0 16,-4 4 0-16,-7 7-1 15,-13 6 1-15,-16 9-1 16,-12 10 0-16,-19 7 1 16,-11 6 0-16,-15 7 0 0,-6 6 0 15,-1-1 0-15,0 0-1 16,9-2 1-16,9-9 0 15,17-5-1-15,21-7 0 16,20-10 0-16,15-11-1 16,17-6-2-16,10-11-2 15,15 3-12-15,-5-23-22 16,11 5-2-16,-7-16 0 15,3 7-1-15</inkml:trace>
  <inkml:trace contextRef="#ctx0" brushRef="#br0" timeOffset="29616.694">14350 3593 118 0,'0'0'43'16,"12"13"0"-16,12-23-2 15,35 0-38-15,0-5-2 16,9 0 0-16,5-2-1 16,-2-1 0-16,1 3-5 15,-12-5-5-15,6 12-26 16,-25-11-7-16,0 13 2 15,-15-11-3-15</inkml:trace>
  <inkml:trace contextRef="#ctx0" brushRef="#br1" timeOffset="170930.7767">3660 5783 76 0,'3'-44'36'15,"6"13"-1"-15,-14 6 2 16,5 25-35-16,-10 5 2 16,-3 25-1-16,-2 12 2 15,-4 17-1-15,-3 11-1 16,-1 14 0-16,1 11-1 15,-1 1 0-15,6-4 1 16,2-5-1-16,3-14-1 0,4-11 1 16,3-18-1-16,9-16 0 15,-4-28 0-15,21-9 0 16,-5-29 0-16,5-18 0 15,0-16 0-15,4-11-1 16,-1-15-1-16,-3-9 1 16,-3-1-1-16,-3 4 0 15,-3 12 0-15,-1 12 0 16,-3 16 0-16,-2 15 0 15,4 23 1-15,3 22 1 16,4 25-1-16,4 21 0 16,5 17 2-16,7 16 0 15,8 11 0-15,5 11-1 16,7 0 0-16,3-6 0 0,5-12 1 15,1-14-1-15,-1-20 0 16,1-22 0-16,-6-28-1 16,-4-23 1-16,-5-25 1 15,-8-17 0-15,-6-17-3 16,-10-17 0-16,-4-9 0 15,-7-4-1-15,-5 12-2 16,-4 10-2-16,0 22-4 16,-11 9-26-16,15 32-4 15,-4 19 0-15,11 32 0 16</inkml:trace>
  <inkml:trace contextRef="#ctx0" brushRef="#br1" timeOffset="171360.8013">5313 6128 81 0,'6'-27'38'16,"-15"-12"0"-16,-2 5 0 15,-18-5-31-15,3 13 1 16,-10 5-1-16,-1 20-1 15,-10 13-1-15,2 22-1 16,-2 11 0-16,5 15-2 16,6 7 2-16,13 2-2 15,13-3 0-15,14-7-1 16,18-17 0-16,16-14 0 0,17-20-1 15,10-18 1-15,9-24-1 16,4-12 1-16,-2-15-1 16,-7-8 1-16,-8-4-3 15,-13 2 3-15,-13 3-2 16,-15 15 0-16,-17 10-1 15,-12 23 2-15,-12 18 0 16,-5 15 0-16,-3 13 2 16,2 13-5-16,6 10 3 15,9-4-4-15,21 7-3 16,3-29-21-16,32 0-14 15,4-24 1-15,20-11-2 16,-1-22 2-16</inkml:trace>
  <inkml:trace contextRef="#ctx0" brushRef="#br1" timeOffset="171577.8137">6117 4945 98 0,'-30'48'40'16,"-17"19"1"-16,11 28-2 15,2 10-35-15,5 11-2 16,7 2 2-16,11-5-3 16,7-6-2-16,8-18-6 15,21-7-29-15,-12-29-3 16,13-13 1-16,-8-31-3 15</inkml:trace>
  <inkml:trace contextRef="#ctx0" brushRef="#br1" timeOffset="171745.8233">5853 5419 109 0,'-8'-21'42'0,"8"0"2"16,29 17-2-16,9-7-38 16,26-6-2-16,18 0-5 15,8-13-13-15,25 10-22 16,-15-7-5-16,4 10 0 15,-10-2-1-15</inkml:trace>
  <inkml:trace contextRef="#ctx0" brushRef="#br1" timeOffset="176399.0893">15496 3089 41 0,'0'0'29'0,"-20"-2"1"0,6 3-2 16,0 5-15-16,-8-3-13 15,-7 2-1-15,-3 3 1 16,-8 0-1-16,-7-1 2 15,-4 1 0-15,-6-2 1 16,-1 2 1-16,-8-8 2 16,1 6 0-16,-10-6-1 15,2 4 1-15,-10 0 1 16,-2 2-3-16,-12-5 0 15,-1 6-1-15,-9-3-1 16,-2 2-1-16,-8 0 1 16,-6-2-1-16,-4 1 0 15,-5-3 0-15,-4 1 0 16,-9-1 1-16,-3-1-1 15,-7 0 1-15,-3 0-1 0,-7 4 1 16,-8 1 0-16,-4 5-1 16,-5 2 1-16,-6 1-1 15,-5 3 0-15,-5 0 1 16,-4 1-2-16,-2-4 2 15,4-4-2-15,-2-2 2 16,-2-5-1-16,6-5 0 16,2-6 0-16,4 1 1 15,-1-7 0-15,4 3 0 16,0-3 0-16,0 4 0 15,-1 0 0-15,-1 5-1 16,-5 5 1-16,-1 3 0 16,-5 4 0-16,-3 0-1 0,-6 4 1 15,-3 0 0-15,-3-1 0 16,1-1 0-16,0-3 0 15,2-2 0-15,3-1 0 16,3 1 0-16,5-2-1 16,2 4 0-16,5 1 0 15,1 2-1-15,1 6 0 16,2 1 0-16,2 6 0 15,2-3 0-15,5 2 1 16,4-2-1-16,4-2 1 16,9-3-1-16,10-4 2 15,10-2-1-15,4-6 1 16,9-2-1-16,7-3 0 15,10-3 1-15,9 0-1 0,6-2 1 16,4-1 0-16,10 1-1 16,9 0 1-16,7 3-1 15,6 1 1-15,7 4-1 16,4 2 1-16,9 3-1 15,8 2-1-15,3 5 1 16,6 6 0-16,2 5-2 16,8 10 3-16,1 8-2 15,4 13 1-15,1 14-1 16,1 17 1-16,0 15-1 15,1 13 0-15,-3 17 1 16,2 9-1-16,-3 9 0 16,3 5 2-16,0-2-2 15,3 1 1-15,0-5-1 0,5-2 2 16,2-9-1-16,5-1 2 15,-1-3-1-15,2-1 0 16,-4 2 0-16,-1-2 0 16,0-1 0-16,-4-4 1 15,0-4 0-15,-1-10-3 16,4-7 3-16,1-13-2 15,2-13 1-15,5-11-1 16,1-11 1-16,4-9-1 16,1-8 0-16,1-6 0 15,-2-7 0-15,2-4 0 16,-1-2 1-16,0-3-2 15,-2-3 2-15,0-2-1 16,-1-2 0-16,2-2 0 0,-1-2 0 16,3-3 0-16,4 0 1 15,5-2-1-15,1 0 0 16,7 0 0-16,5-1 1 15,6 1-1-15,9-1 0 16,8 3 0-16,8 0 0 16,11 1-1-16,10-2 1 15,11 0 0-15,10-3 0 16,15-4 0-16,13-3-1 15,14-4 1-15,10-2 0 16,12-5 0-16,15-2-1 16,9-2 1-16,9 0-1 15,14 1 1-15,4 2-1 0,11-1 1 16,11 2-1-16,7 0 1 15,9 1-1-15,9 1 1 16,13-4 0-16,8 1 0 16,9-3 1-16,9 0 0 15,4-3 0-15,10-7 0 16,6 4 1-16,6-5-1 15,7 2 0-15,3-2 0 16,8 0-1-16,2 0 0 16,7 3-1-16,-4 1 1 15,-4 3-1-15,-4 0 1 16,-4 3-2-16,-13 2 2 15,-7 2 0-15,-15 2 0 16,-16-1 0-16,-15 1 0 0,-14 2 0 16,-21 0 0-16,-19 2 0 15,-23 1 0-15,-17-1-1 16,-16 3 1-16,-20-2 0 15,-15 2 0-15,-19-1-1 16,-12-3 1-16,-15-2 0 16,-12-3 0-16,-12-4-1 15,-10-9 1-15,-11-4 0 16,-7-7 0-16,-10-7 2 15,-8-4-3-15,-10-12 3 16,-6-4-3-16,-10-8 1 16,-9-10-1-16,-6-8 1 15,-7-6-2-15,-5-12 2 16,-1-9 0-16,-2-5-1 15,-1-7 1-15,5-3 1 0,-1-2-1 16,5 2 2-16,1-4 0 16,3 3-2-16,0 6 1 15,0 6 0-15,-4 7 0 16,-4 7 0-16,-5 7-1 15,-2 11 1-15,-1 11-1 16,-2 14 0-16,4 12-2 16,2 8-2-16,15 22-30 15,-7 3-5-15,11 19 2 16,-6 5-4-16</inkml:trace>
  <inkml:trace contextRef="#ctx0" brushRef="#br1" timeOffset="184971.5798">5624 7520 85 0,'-5'-15'36'0,"5"15"0"16,-30-21-2-16,3 24-27 15,-12 1-1-15,-4 10-1 16,-8 6-2-16,2 12 0 16,-2 7-1-16,3 7 0 15,6 2 0-15,10 0-1 16,7-2 0-16,11-5 0 15,13-7 0-15,12-11 0 16,13-13-1-16,13-12 0 16,11-11 0-16,10-10 1 15,6-8-1-15,2-8 0 16,0-9 1-16,-4 0-1 0,-5-5 1 15,-11 3-1-15,-11 7 1 16,-9 5 0-16,-14 10 0 16,-9 13 0-16,-3 15 0 15,-22 22 1-15,-2 15-2 16,-4 15 1-16,-2 5-1 15,2 5-1-15,10 0-2 16,7-10-4-16,28-3-12 16,-3-29-16-16,30-9-5 15,4-20-1-15,19-5 0 16</inkml:trace>
  <inkml:trace contextRef="#ctx0" brushRef="#br1" timeOffset="185420.6055">6245 7605 97 0,'0'0'38'16,"-27"-17"1"-16,27 17-6 15,-29-15-26-15,8 11-1 16,-7 2-1-16,-1 10-1 15,-2 7-1-15,0 10-1 16,-3 4 0-16,9 4-1 16,2 2 0-16,12-2 0 15,8-6 0-15,17-8 0 16,9-12-1-16,13-12 1 15,10-12-1-15,8-10 1 0,3-11-1 16,0-8 1-16,-3-6-1 16,-4-6 1-16,-7-3-1 15,-9-1 0-15,-8 4 1 16,-7 6-1-16,-5 11 1 15,-8 10-1-15,-6 18 0 16,0 13-1-16,-26 38 2 16,3 11-2-16,-7 18 1 15,-1 11-1-15,-1 7-1 16,9 2-3-16,13 0-6 15,5-22-5-15,28 1-20 16,2-28-6-16,27-7 1 16,0-23-1-16</inkml:trace>
  <inkml:trace contextRef="#ctx0" brushRef="#br1" timeOffset="185917.6339">7017 7597 94 0,'-4'-24'38'16,"1"10"0"-16,-15-10-5 15,5 16-24-15,-18 2-1 16,0 16-2-16,-8 9-1 15,-1 18-2-15,0 6 0 16,2 8-1-16,9 0 0 16,11-2-1-16,14-6 0 15,16-15 0-15,17-19 0 16,18-22 0-16,12-21 0 15,8-16-1-15,2-13 1 16,1-11 0-16,-6-7 0 16,-11-1 0-16,-9 7-1 15,-13 11 1-15,-12 14-1 16,-9 17 1-16,-13 22-1 0,-12 26-1 15,-9 23 1-15,-9 19-2 16,3 20-6-16,-6-2-5 16,16 17-7-16,-5-18-12 15,30 6-9-15,10-21-1 16,27-8-1-16</inkml:trace>
  <inkml:trace contextRef="#ctx0" brushRef="#br1" timeOffset="186450.6643">8148 7459 97 0,'18'-13'38'0,"-18"13"2"16,0 0-2-16,-2 13-32 15,-6 14-2-15,-6 10 0 16,4 9-2-16,-3 4 0 15,8 3 1-15,3-4-1 0,10-4 0 16,6-9-1-16,11-10 1 16,10-16-1-16,9-16-1 15,7-15 2-15,4-11-2 16,-1-11 1-16,-2-2-1 15,-2-5 1-15,-8 4-1 16,-11 5 1-16,-8 8-1 16,-9 12 1-16,-14 21-1 15,0 0 0-15,-9 19 0 16,-5 13-1-16,-1 5 0 15,6 8-3-15,1-6-2 16,16 9-7-16,-4-23-15 16,19 3-12-16,3-21 0 15,19-4-1-15,0-17 1 16</inkml:trace>
  <inkml:trace contextRef="#ctx0" brushRef="#br1" timeOffset="186976.6943">8976 7464 104 0,'-18'12'38'0,"-12"3"2"15,5 19-2-15,-11 7-32 16,11 6-1-16,-2-1-2 16,9 4 0-16,3-4-1 15,6-5-1-15,6-9 0 16,9-13 0-16,-6-19-1 15,23 2 0-15,-5-21 1 16,2-9-1-16,0-12 1 16,2-10-1-16,-4-5 1 0,-1-7-1 15,2-6 1-15,-1 2 0 16,1 5 0-16,3 5 0 15,2 11 0-15,1 10 0 16,4 9 0-16,3 11 0 16,1 15 1-16,-1 14-4 15,-3 8 2-15,-6 5 0 16,-5 6 0-16,-8 7-1 15,-13 7 1-15,-9 6-1 16,-12 2 1-16,-10 4 1 16,-5-2-2-16,-9 1 1 15,2-7 0-15,1-7-1 16,1-4 1-16,4-14-1 15,7-4 1-15,2-7-1 16,5-3 1-16,3 2 0 0,1 7-1 16,-2 14 0-16,0 13 0 15,2 14 0-15,0 10-1 16,0 3-3-16,12 10-6 15,-3-24-19-15,24 3-7 16,-4-31-3-16,22-16-3 16,8-32 0-16</inkml:trace>
  <inkml:trace contextRef="#ctx0" brushRef="#br1" timeOffset="187366.7168">10379 6814 118 0,'5'24'39'15,"-11"6"2"-15,2 21-3 16,-4 2-36-16,-2 14-2 0,-6 8 1 16,-1 11-1-16,0 5 0 15,-3 2-1-15,6-2-1 16,4-11-2-16,10-2-5 15,-3-33-15-15,18-4-16 16,-2-26 1-16,14-14-2 16,-5-23 2-16</inkml:trace>
  <inkml:trace contextRef="#ctx0" brushRef="#br1" timeOffset="187775.7402">10245 7286 108 0,'-26'4'38'0,"-1"3"3"16,18 10-2-16,6-6-31 0,20-8-4 15,17-4-2-15,18-2 0 16,14-4 0-16,14-6 2 16,6-1-3-16,0 2 1 15,-6-1-1-15,-11 4 0 16,-13 3 1-16,-14 5-2 15,-22 4 0-15,-17 10-2 16,-19 5 2-16,-11 6 0 16,-10 8 0-16,-2 7 0 15,-6 4-1-15,2 4 4 16,6 2-3-16,10-1 0 15,16-7 0-15,13-5 0 16,15-12 0-16,18-13 0 0,10-16 0 16,12-15 0-16,0-10 0 15,-4-9 0-15,-5-5 0 16,-12-5 0-16,-11 4-6 15,-20-9-5-15,-4 19-8 16,-31-7-13-16,8 17-10 16,-11-1 0-16,11 11 0 15,-1 0 2-15</inkml:trace>
  <inkml:trace contextRef="#ctx0" brushRef="#br1" timeOffset="188276.7688">11979 7154 92 0,'0'0'40'16,"8"-21"0"-16,23 13 0 16,5-15-16-16,20 4-22 0,6-6 0 15,11 2 0-15,1 3-1 16,-1 7-1-16,-10 6 1 15,-11 10 0-15,-20 9-1 16,-18 11 1-16,-22 10 0 16,-16 16-3-16,-21 4 2 15,-16 3 0-15,-10 4 0 16,-1 0-1-16,6-5 1 15,8-6 0-15,14-7 0 16,18-11 1-16,25-9-2 16,24-13-2-16,26-4-4 15,8-20-8-15,27 4-21 16,-6-14-5-16,15 2-1 15,-6-13 0-15</inkml:trace>
  <inkml:trace contextRef="#ctx0" brushRef="#br1" timeOffset="189211.8223">12765 7263 87 0,'-26'27'38'16,"-2"-4"0"-16,17 4 0 15,11-27-14-15,2 22-23 16,21-18 1-16,18-5 0 15,12-12 0-15,5-3 1 16,3-9-1-16,0-6 0 16,-3-4 0-16,-13-2 0 15,-10 0 0-15,-16 3 0 16,-17 6-1-16,-15 9-1 0,-16 9 1 15,-12 15 0-15,-14 15 0 16,-5 12-2-16,-1 10 1 16,5 7-1-16,8 4 1 15,17 0-1-15,20-7 0 16,24-9-1-16,25-16-1 15,21-14 1-15,24-11-4 16,6-22-1-16,18 2-8 16,-11-27-14-16,8 7-9 15,-19-10 3-15,-3 12 6 16,-31-10 2-16,-15 18 25 15,-15 14 6-15,-26 5 8 16,0 27 17-16,-25 3 6 16,3 24-1-16,-15 0-5 0,9 25 0 15,-5-9-24-15,8 7-1 16,6-3-2-16,6-3-1 15,7-11-1-15,7-11 3 16,9-17-2-16,8-13 0 16,6-18 0-16,6-13 0 15,5-18 1-15,2-9 0 16,2-12 0-16,2-4 0 15,-5 2 0-15,-3 5 0 16,-6 11-2-16,-4 11 0 16,-5 17 0-16,1 11 0 15,3 13 0-15,4 11 0 16,5 6 0-16,7 5 0 15,10 0 0-15,7-5 0 16,7-4 0-16,0-6 0 0,0-9 0 16,-1-5 0-16,-7-7 0 15,-9-4 0-15,-10-3 0 16,-10 1 0-16,-11 0 0 15,-12 8 0-15,-12 11 0 16,-10 10 0-16,-10 14 0 16,-6 15 0-16,-3 10 0 15,6 8 0-15,4 6 0 16,13-1 0-16,16-4 0 15,14-11 0-15,17-14 0 16,17-18 0-16,18-14 0 16,6-14 0-16,1-17 0 0,-1-8 0 15,-10-11 0-15,-12-4 0 16,-16-3 0-16,-20 3 0 15,-19 2 0-15,-20 10 0 16,-8 18 0-16,-14 4-3 16,13 16-10-16,-6-4-3 15,34 23-7-15,-6-11-13 16,36 15-7-16,17-6-1 15,29-2 4-15</inkml:trace>
  <inkml:trace contextRef="#ctx0" brushRef="#br1" timeOffset="189326.8289">14773 7359 100 0,'-56'18'17'0,"-6"-16"-15"0,5-14-1 16,15-18-44-16,9 7 0 15</inkml:trace>
  <inkml:trace contextRef="#ctx0" brushRef="#br1" timeOffset="199211.3939">3678 9729 72 0,'5'-19'38'0,"-3"4"-2"16,-2 15 1-16,-3-20-17 15,3 20-17-15,-12 26-2 16,6 14 0-16,-5 17 1 16,1 25 0-16,-9 18-2 15,-3 26 1-15,-7 13-1 16,2 2 2-16,-4-5-2 0,7-12 1 15,3-24-1-15,6-21 1 16,11-33 1-16,7-32-1 16,10-34 1-16,8-25-1 15,2-24 0-15,6-20-1 16,0-21 3-16,4-12-2 15,-3-16 2-15,3-4-3 16,-6 5 2-16,0 10-2 16,-2 14 2-16,-3 23-1 15,-4 21-1-15,-3 32 1 16,-1 36-1-16,0 35 1 15,0 33-1-15,1 25 1 16,7 25-2-16,5 13 2 16,9 12-2-16,10 1 1 0,7-7-2 15,9-12 2-15,4-17-1 16,4-21 1-16,2-27 1 15,1-24 0-15,-6-30 0 16,-3-25 0-16,-10-28 0 16,-1-25-2-16,-11-29 4 15,-5-24-3-15,-6-20 2 16,-7-14-2-16,-2-1 0 15,-9 7-3-15,-2 19 0 16,-7 20-4-16,10 41-22 16,-18 17-12-16,10 46 0 15,-5 25-1-15,10 29 2 16</inkml:trace>
  <inkml:trace contextRef="#ctx0" brushRef="#br1" timeOffset="199664.4202">5632 10266 79 0,'-27'-35'41'0,"-2"14"-2"16,-17 7 0-16,-2 28-22 16,-10 10-12-16,1 23 1 15,-8 10-2-15,7 16 1 16,6 3-2-16,15 3 0 0,15-5-2 15,18-12 1-15,17-18 0 16,20-22-1-16,22-18-1 16,11-19 1-16,9-20-1 15,4-17 0-15,-1-11 1 16,-4-8-2-16,-12 1 3 15,-10 4-2-15,-16 10 1 16,-13 13 0-16,-13 18 0 16,-10 25-1-16,-15 22 0 15,-7 25 2-15,-5 20-4 16,-2 9 1-16,6 12-5 15,2-11-6-15,25 5-27 0,-1-25-3 16,20-12-1 0,6-24-1-16</inkml:trace>
  <inkml:trace contextRef="#ctx0" brushRef="#br1" timeOffset="200203.4509">6227 10836 102 0,'0'0'40'0,"0"0"0"15,13-2-4-15,7-11-33 16,8 2 0-16,5-4 0 16,2 5 0-16,-4 6 0 0,-7 10-1 15,-10 11 0-15,-11 12 0 16,-20 13-1-16,-9 8-1 15,-15 5 1-15,2 4-1 16,-2-5 1-16,8-4-2 16,10-16 2-16,18-12-1 15,28-19 1-15,20-15 0 16,23-12-2-16,12-18-5 15,18 8-14-15,-15-12-19 16,13 13-4-16,-17 1 1 16,-4 16-2-16</inkml:trace>
  <inkml:trace contextRef="#ctx0" brushRef="#br1" timeOffset="223347.7748">7871 9608 8 0,'10'-18'28'0,"-10"18"1"0,7-19 1 16,-7 5-12-16,0 14-6 15,0-20 7-15,0 20-12 16,-2-22-1-16,2 22-3 15,-7-19 1-15,7 19 0 16,-8-17 1-16,8 17-1 16,-12-11-1-16,12 11 1 15,-22-6 0-15,9 6 0 16,-13-3 0-16,1 6-1 15,-11-7 1-15,3 3-1 16,-6-5 0-16,-2 3-1 16,2-3 1-16,2 0-1 15,4 0-1-15,4 3 0 16,4 2 0-16,-1 3 0 0,1 3-1 15,0 5 0-15,-2 6 0 16,-2 6 0-16,-4 4 1 16,-1 7-1-16,-6 0 1 15,3 7 0-15,-1 0 0 16,3 2 1-16,2 2-1 15,3 3 1-15,3-1-2 16,6 4 1-16,1 2-1 16,4 4 1-16,0-1-1 15,6 0 0-15,0-2 0 16,6-1 0-16,4-3-1 15,4-7 1-15,2-3-1 16,7-4 1-16,2-5-1 16,-1 1 2-16,4-3-2 0,0 0 1 15,-1 1-1-15,-2-2 1 16,2 1 0-16,0 2 0 15,-1-4 0-15,0 3 0 16,3-2 0-16,3-1 0 16,1-4-1-16,6-3 1 15,3-3 0-15,8-4 0 16,1-3 0-16,10-5 0 15,4-3 0-15,7-4 1 16,5-5-1-16,3-3-1 16,-2 1 1-16,3-3 0 15,-5-3 0-15,-3 1 0 16,-3-2 0-16,-8 1 0 0,-5-3 0 15,-1-1 0-15,-4-4 0 16,-2 3 0-16,-1-6 0 16,-4-2 0-16,-1 0 0 15,-1-4-1-15,0 1 2 16,-3-3-2-16,0 2 2 15,-3-2-1-15,-2-1 1 16,-1 1-1-16,-3-1 2 16,-3-1-2-16,-3-1 0 15,-5-3 1-15,-4 0 0 16,-2-3-1-16,-5-2 0 15,-2-1 0-15,-4-2 1 16,-2 2-1-16,-5 4 0 16,-1 2 0-16,-7 3 1 0,0 3-2 15,-5 5 1-15,-4 1-1 16,-4 1 1-16,-3-1-1 15,-3-5 1-15,-3 1 0 16,-1-2-1-16,-4 1 1 16,2 1 0-16,-2 8 0 15,-2 10-2-15,-1 1-8 16,6 22-27-16,-11 1-3 15,8 12 0-15,-2-6-2 16</inkml:trace>
  <inkml:trace contextRef="#ctx0" brushRef="#br1" timeOffset="230794.2007">10542 9994 86 0,'14'6'39'0,"-5"18"-1"16,-9 5 1-16,3 20-29 15,-15 7-7-15,3 9 1 16,-4-4-1-16,7-2 1 16,6-21 0-16,26-30-1 15,27-44 1-15,46-49 0 16,52-50 0-16,96-52-3 15,20-45 0-15,43-43-2 16,34-28 1-16,13-13-1 16,4 7-3-16,-18 14 1 15,-25 28-4-15,-81 19-25 16,17 44-8-16,-41 32 0 15,-21 40-1-15</inkml:trace>
  <inkml:trace contextRef="#ctx0" brushRef="#br2" timeOffset="343454.6445">6391 11683 59 0,'1'-13'37'16,"-5"-2"-2"-16,4 15 1 15,-6-17-26-15,6 17-4 16,0 0-1-16,-8 20-1 16,3 1-1-16,-1 13 1 15,-3 6-3-15,-2 9-1 16,-3 11 1-16,-5 8-2 0,-8 11 0 15,-3-2-3-15,2 7-5 16,-9-16-29-16,14-4 0 16,1-19 0-16,16-15 0 15</inkml:trace>
  <inkml:trace contextRef="#ctx0" brushRef="#br2" timeOffset="343936.6717">6446 11596 41 0,'-18'2'33'15,"18"-2"0"-15,-13-1 0 16,2-7-23-16,11 8-1 15,0 0-2-15,-2-13 0 16,2 13-2-16,-4-12-1 16,4 12 0-16,-11-3-1 15,0 9 0-15,-1 8-1 16,-5 6 0-16,-4 7 0 15,-2 3 0-15,-1 6 0 16,5-5-1-16,-1 1 2 16,6-7-2-16,9-3 1 15,5-22-1-15,13 8-1 16,5-18 1-16,4-9-2 15,8-8 2-15,2-6-1 0,4-5 2 16,0-4-3-16,-2 2 3 16,-1 8-1-16,-5 2 0 15,-3 10 0-15,-6 10 0 16,-2 11 0-16,-4 8 0 15,-6 11-1-15,1 6-2 16,-4 4-2-16,4 17-16 16,-7-12-19-16,6 11 0 15,-6-8-1-15,5 5 0 16</inkml:trace>
  <inkml:trace contextRef="#ctx0" brushRef="#br2" timeOffset="344590.7095">5743 12852 72 0,'0'0'37'15,"0"0"-2"-15,-14 4-6 16,13 14-25-16,-6 5 0 15,0 9 0-15,-4 5-1 16,-1 9 0-16,-5 0 0 16,1 2-1-16,1-7 0 15,4-5 0-15,4-12 0 16,8-9 0-16,-1-15 0 15,24-10-1-15,1-13 0 16,6-11 0-16,3-6 1 0,4-5-1 16,-1 1 0-16,-4 2-1 15,-1 8 1-15,-10 7-1 16,-5 12 0-16,-4 12 1 15,-13 3-1-15,6 26 0 16,-9 2-1-16,0 4 0 16,2 5 0-16,-2 2-2 15,5 3-2-15,1-5-3 16,17 9-21-16,-8-17-9 15,12 3-2-15,-1-15 1 16</inkml:trace>
  <inkml:trace contextRef="#ctx0" brushRef="#br2" timeOffset="344927.7287">6402 12936 47 0,'0'0'38'0,"-25"-10"-2"16,11 20 2-16,-13-7-14 15,7 17-19-15,-2 0 0 16,6 9-1-16,-1 2-1 16,6 3 0-16,6 0-1 15,7-2 0-15,5-4 0 16,9-4-1-16,7-8 0 15,6-7-1-15,5-9 1 16,3-9-1-16,-1-8 0 0,-4-5 0 16,-3-8 1-16,-9-4-1 15,-11-1-1-15,-8-1-1 16,-10 4 0-16,-12 2-3 15,-4 10-3-15,-13-4-31 16,10 18 1-16,-2-4-2 16,15 7 1-16</inkml:trace>
  <inkml:trace contextRef="#ctx0" brushRef="#br2" timeOffset="346257.8048">6761 13229 86 0,'0'0'41'16,"-9"-5"-1"-16,9 5 0 15,0 0-41-15,-5-17-3 16,5 17-24-16,11-3-12 16,0 7 0-16,-11-4-1 0</inkml:trace>
  <inkml:trace contextRef="#ctx0" brushRef="#br2" timeOffset="346745.8326">7432 12889 40 0,'5'-13'36'16,"-8"-3"2"-16,3 16 0 15,-14-20-17-15,1 25-16 16,-6 5-1-16,0 15 2 15,-11 6-1-15,4 11-1 16,-2 4-1-16,5 5 1 16,3 0-2-16,14-2 1 15,6-6-2-15,15-9-1 16,11-15 1-16,9-8 0 15,7-14-1-15,6-9 0 16,2-11 0-16,0-13 0 16,-6-5 0-16,-6-6 1 0,-13 3-1 15,-7-2-1 1,-15 6 0-16,-9 3 0 0,-8 10 0 15,-10 8-1-15,0 11 0 16,-4 3-3-16,14 16-5 16,-1-9-29-16,20 8 0 15,5-6-1-15,19 1 2 16</inkml:trace>
  <inkml:trace contextRef="#ctx0" brushRef="#br2" timeOffset="347026.8484">8307 12185 77 0,'-20'-45'39'15,"-14"5"0"-15,0 19 1 16,-9 14-36-16,-4 23 0 15,-4 20-1-15,3 22 1 16,-2 17-2-16,7 12-1 16,5 9 0-16,9 4-1 15,14 2-1-15,10-10-2 16,16-3-4-16,-6-19-33 15,23-9 0-15,-2-21-1 16,6-13 1-16</inkml:trace>
  <inkml:trace contextRef="#ctx0" brushRef="#br2" timeOffset="347173.8568">7855 12753 86 0,'0'0'40'0,"0"-26"1"15,24 18-1-15,5-9-38 16,13-6-11-16,15 10-30 15,-5-8-1-15,7 13-1 16,-13 0 0-16</inkml:trace>
  <inkml:trace contextRef="#ctx0" brushRef="#br2" timeOffset="347878.8975">5273 14048 46 0,'4'-15'35'16,"-4"15"0"-16,-4-30-7 15,4 30-15-15,-20-20-5 16,5 20 2-16,-12-2-4 15,2 9-1-15,-9 3-1 16,2 13-1-16,-3 4 0 16,6 4-2-16,5 1 1 15,4 3-2-15,9-4 0 16,8-2 0-16,12-9 1 0,11-7-1 15,8-12 1-15,9-10-1 16,6-8 1-16,4-6-1 16,1-9 2-16,-2 0 0 15,-3 0-1-15,-6 4 0 16,-8 4 0-16,-8 9 1 15,-7 8-2-15,-14 7 2 16,13 22-3-16,-16 2 0 16,0 3 0-16,2 2-1 15,3-4 0-15,3-3-1 16,10-7-3-16,-1-29-19 15,21-2-13-15,-1-24-1 16,17-7 0-16,-5-19 1 16</inkml:trace>
  <inkml:trace contextRef="#ctx0" brushRef="#br2" timeOffset="348074.9086">5872 13445 83 0,'-14'47'40'0,"-8"12"-1"15,6 19-1-15,-5 3-36 16,9 9 1-16,-3-1-3 15,9-3 0-15,3-6-1 16,2-11-2-16,5-7-3 16,-1-25-13-16,10 0-21 15,-7-23 1-15,10-5-2 16,-10-19 2-16</inkml:trace>
  <inkml:trace contextRef="#ctx0" brushRef="#br2" timeOffset="351894.1272">5561 13948 79 0,'0'0'41'0,"16"6"-2"16,11-3-1-16,10-18-33 16,8-4-3-16,12-5 0 15,10-5-3-15,6 5-3 16,-7-12-30-16,11 20-4 15,-18 3-1-15,0 17-2 16</inkml:trace>
  <inkml:trace contextRef="#ctx0" brushRef="#br2" timeOffset="352398.1556">6278 14013 47 0,'0'-13'39'0,"0"13"-1"16,11-18 1-16,-11 18-20 15,9-12-13-15,-9 12-2 16,0 0 0-16,0 0-1 16,-17 10-1-16,3 14 2 15,-5 5-2-15,2 8-1 16,-4 3 1-16,6 6-1 15,3 0-1-15,10-1 0 16,7-6 1-16,10-9-2 16,11-9 2-16,8-11-1 0,6-11-1 15,7-10 1-15,-2-13 1 16,-2-10-1-16,-3-7 0 15,-8-8 2-15,-8-2-1 16,-10 1 0-16,-13 5 0 16,-8 3-1-16,-9 11 1 15,-6 9-1-15,-4 15-1 16,-1 7-1-16,2 11-2 15,4 2 0-15,13 13-5 16,8-26-16-16,5 29-16 16,12-24-1-16,16 2 1 15,1-11 1-15</inkml:trace>
  <inkml:trace contextRef="#ctx0" brushRef="#br2" timeOffset="352923.1861">6854 13932 78 0,'18'1'40'15,"-18"-1"-2"-15,11 11-4 16,-11-11-28-16,-15 23-1 15,3-3-1-15,2 6-2 16,-8 4 1-16,2 6-2 16,-3 0 1-16,0 2-1 15,0-4 0-15,4-5 0 16,4-7 0-16,5-5 0 15,6-17 0-15,0 0-1 16,21-11 0-16,-1-12 0 16,6-9 1-16,1-7 0 0,2-3 0 15,0-5 0-15,-4 4-1 16,-4 5 1-16,-6 5 1 15,-3 8-1-15,-8 11-1 16,-4 14 1-16,0 0 0 16,-1 13-1-16,0 6 0 15,1 4 0-15,6 2 0 16,5-3-1-16,8-6 0 15,5-1 1-15,10-12 0 16,3-4 0-16,6-8 1 16,-1-7-1-16,-1-4 1 15,-1-1 0-15,-7-1 1 16,0 2-3-16,-11 3 2 15,-6 6-1-15,-4 4 0 16,-12 7 0-16,3 17 0 16,-10 6 0-16,0 9-2 0,0 4-1 15,-1 8-1-15,2-2-1 16,6 7-4-16,0-19-13 15,22 15-12-15,-4-26-8 16,15 0 0-16,-2-16 2 16</inkml:trace>
  <inkml:trace contextRef="#ctx0" brushRef="#br2" timeOffset="353239.2041">7875 13893 76 0,'4'-14'42'15,"-17"3"-3"-15,2 19 1 0,-20 1-34 16,0 15 0-16,-1 2-2 15,3 4-1-15,8 0-1 16,10-3 0-16,11-3-1 16,15-9 0-16,12-8-1 15,9-3 1-15,8-6 0 16,2 0 0-16,-2 0-1 15,-5 2 0-15,-12 6 1 16,-8 7-1-16,-15 6 0 16,-10 5 0-16,-13 10 0 15,-11 0-1-15,-4 7 1 16,-6-2-1-16,4 1-2 15,-7-10-6-15,21 13-19 16,-12-27-12-16,20-1-3 16,0-17-1-16</inkml:trace>
  <inkml:trace contextRef="#ctx0" brushRef="#br2" timeOffset="357665.4573">9510 11089 42 0,'0'0'25'15,"16"-6"-6"-15,-16 6 8 16,12-6-1-16,-12 6-14 15,0 0-3-15,0 0-2 16,0 0 0-16,0 0-3 16,0 0-2-16,0 0-1 0,0 0 0 15,10 12 0-15,-10-12 0 16,17 7-1-16,-8-3 1 15,1 1 0-15,4 1 0 16,2 2 0-16,3 1 0 16,1 1-1-16,4 2 0 15,3 2 0-15,2 1 1 16,3 1-1-16,4 0 0 15,1 2 0-15,1 0 0 16,-1 4 0-16,2 1 0 16,-2 0 1-16,2 3-1 15,-2 1 0-15,0 4 1 16,5 0-1-16,2 0 1 15,3 1-1-15,7-2 0 0,6 2 0 16,6-4 1-16,8 1-1 16,7 0 2-16,3-5-1 15,2 6 1-15,8-1-1 16,1 3-2-16,0 1 2 15,4 4-2-15,-3 1 2 16,1 3-4-16,0 1 3 16,1-1-2-16,-2 1 2 15,0 1 1-15,0 0-1 16,-2-4 0-16,-2 2 0 15,-2-3 1-15,-4-4-1 16,-1 0 0-16,-8-3 0 16,-3-6 0-16,-8 1-2 15,-13-9-1-15,-1 4-5 0,-19-19-16 16,-2 7-11-16,-15-8-3 15,-16-1 1-15,0 0-1 16</inkml:trace>
  <inkml:trace contextRef="#ctx0" brushRef="#br2" timeOffset="358365.4973">11690 11834 34 0,'11'-12'28'0,"-11"12"3"15,0 0-4-15,8-15-21 16,-8 15-4-16,0 0 2 0,14-8 0 15,-14 8 2-15,0 0 0 16,0 0 0-16,0 0 2 16,-14-1 0-16,14 1 1 15,-18-2-3-15,18 2 2 16,-28-6-4-16,12 1 2 15,-8-1-3-15,-3 3 2 16,-3 1-2-16,-7 2-1 16,-2 2 0-16,-4 7-1 15,-4 0 1-15,3 4-3 16,1 2 1-16,7-2-1 15,6-2 2-15,5-1-3 16,8-1 2-16,7-5-2 16,10-4 3-16,0 0-1 0,4 13 0 15,8-7 0-15,-1 4 0 16,3 2 0-16,1 3 1 15,0 3-1-15,5 4 1 16,1 5-1-16,-1 0 0 16,4 3 0-16,7-1 0 15,2 0-2-15,7 7-9 16,-4-13-27-16,8 8-1 15,-7-6-1-15,5 7-1 16</inkml:trace>
  <inkml:trace contextRef="#ctx0" brushRef="#br2" timeOffset="358974.5322">13324 12380 91 0,'10'8'38'16,"-11"6"-2"-16,0 22-6 15,-11 1-28-15,-3 3-2 16,-3 4 1-16,1 2-2 16,1-3-2-16,0-16-12 15,16 0-23-15,0-27 1 16,12 3-1-16,5-25 0 15</inkml:trace>
  <inkml:trace contextRef="#ctx0" brushRef="#br2" timeOffset="359409.5571">13466 12025 82 0,'-24'7'37'16,"9"11"-2"-16,-4-7-5 15,9 6-28-15,6-1-3 16,14-1 1-16,8-2 0 15,10 1 1-15,4 0 0 16,8 4 0-16,-2 0 2 16,3 6-1-16,-7 6 1 15,-1 5 1-15,-14 3-1 16,0 6 1-16,-16 1-1 15,-4 0-1-15,-8-6 0 16,0-3 0-16,-5-7-1 16,5-8 0-16,2-9 0 0,7-12-1 15,11-12 1-15,9-8 0 16,8-10-1-16,3-3 1 15,8-7-1-15,1 2 1 16,-2 1-1-16,1 7 0 16,-7 12 0-16,-8 12 0 15,-7 12-1-15,-10 11 0 16,-3 14-2-16,-9 5 0 15,-1 10-3-15,-4-4-3 16,16 12-19-16,-16-15-11 16,20 3 1-16,-1-15-1 15</inkml:trace>
  <inkml:trace contextRef="#ctx0" brushRef="#br2" timeOffset="359733.5756">14452 12340 86 0,'0'0'39'0,"0"0"-2"16,-9 14 3-16,-5 5-37 16,5 11 0-16,-3 4-1 15,5 6-1-15,-1 3 1 16,6-2-1-16,0-2 1 15,6-3-1-15,3-6 0 16,3-10 0-16,4-11 0 16,4-10 1-16,2-12-1 15,5-12 0-15,1-10-1 16,3-10 0-16,1-3 0 0,-1-6-3 15,2-2-2-15,-8-4-2 16,10 22-19-16,-20-10-13 16,7 19 0-16,-11 1-2 15,4 17 2-15</inkml:trace>
  <inkml:trace contextRef="#ctx0" brushRef="#br2" timeOffset="359950.588">14918 12266 68 0,'15'17'40'15,"-12"-3"-2"-15,3 17 2 16,-15-9-23-16,4 16-9 16,-5-3-4-16,0 5-1 0,2-4-2 15,0-3 0-15,5-4-2 16,3-11-2-16,9-5-4 15,-7-24-20-15,23 2-13 16,-7-17 1-16,13-3-1 16,0-12 1-16</inkml:trace>
  <inkml:trace contextRef="#ctx0" brushRef="#br2" timeOffset="360071.5949">15197 12048 60 0,'0'0'26'0,"0"0"-25"16,8 9 2-16,6-10-26 0,11 1-12 15</inkml:trace>
  <inkml:trace contextRef="#ctx0" brushRef="#br2" timeOffset="360409.6143">15584 12233 93 0,'-18'28'39'16,"-9"-11"1"-16,7 13-6 15,-11-13-30-15,7 2 0 16,2-4 0-16,6 3-2 15,6-6 0-15,10-1-1 16,0-11-1-16,24 12 0 16,-1-8 1-16,3-2-1 0,2 1 0 15,-1 0 0-15,-2 3 0 16,-7 2 2-16,-5 5-1 15,-8 5 1-15,-10 3-2 16,-5 3 0-16,-7 4 1 16,1-3-1-16,-2 2 0 15,2-6-3-15,7-2-1 16,9-19-7-16,11 14-16 15,-2-27-13-15,21-1-1 16,0-13-1-16,18-1 2 16</inkml:trace>
  <inkml:trace contextRef="#ctx0" brushRef="#br2" timeOffset="360597.625">16005 12320 105 0,'0'0'39'0,"-2"15"2"16,-14-3-7-16,3 15-30 15,0 8-2-15,-2 7-1 16,-1 4-1-16,1 2 0 15,3-1-1-15,4-5-2 16,9-3-3-16,-3-24-14 16,23 4-15-16,-9-25-5 15,14-6-1-15,-3-22-1 16</inkml:trace>
  <inkml:trace contextRef="#ctx0" brushRef="#br2" timeOffset="360732.6326">16114 11838 92 0,'-11'-34'37'15,"5"9"-5"-15,11 8-29 16,3-5-36-16,2 8-4 16,4-4-4-16</inkml:trace>
  <inkml:trace contextRef="#ctx0" brushRef="#br2" timeOffset="361182.6581">16437 11699 94 0,'-15'38'39'15,"7"16"1"-15,-11-1-5 16,7 18-30-16,-2 3 0 0,5 9-3 16,-2 1 2-16,3 0-3 15,-1-5 0-15,2-5 0 16,2-11-1-16,3-12 1 15,0-12-1-15,0-13-1 16,5-16 1-16,-3-10 0 16,12-16 1-16,0-7-1 15,2-10 0-15,4-3 1 16,4-6-1-16,2 2 0 15,5 3 1-15,-1 8-3 16,1 6 3-16,0 9-2 16,0 11 2-16,-4 8-1 15,-3 10-1-15,-3 8 2 16,-9 5-1-16,-1 6 1 0,-11 4-2 15,-7 1 1-15,-9 2 0 16,-5 2-1-16,-6-3 1 16,-3-5-2-16,-1-3 1 15,2-13-3-15,8-5-2 16,1-21-13-16,22 7-18 15,6-37-3-15,15 4-1 16,3-20 0-16</inkml:trace>
  <inkml:trace contextRef="#ctx0" brushRef="#br2" timeOffset="361403.6711">17078 11827 100 0,'-22'58'40'16,"-12"4"3"-16,4 18-4 15,-6 1-35-15,1 1-3 16,3-1-1-16,6-3-1 16,11-5-5-16,-1-23-15 15,27-3-20-15,-8-23 1 16,21-12-3-16,-1-18 2 15</inkml:trace>
  <inkml:trace contextRef="#ctx0" brushRef="#br2" timeOffset="361715.689">17066 12321 91 0,'-3'26'40'0,"-3"-8"1"16,14 9-1-16,-4-13-35 15,15-4-2-15,8-9 0 16,8-4-1-16,3-10-1 15,5-6 0-15,-2-6 0 16,-3-3-1-16,-6-3 1 16,-7 1-1-16,-12 5 1 15,-9 5-1-15,-17 11 1 16,-15 13-1-16,-10 9 1 15,-8 15 1-15,-3 8-1 16,2 5 0-16,6 8-1 16,11-3 1-16,15-2-3 15,10-13-3-15,26-1-9 16,-4-28-22-16,25-1-6 0,-4-19-1 15,13-4 1-15</inkml:trace>
  <inkml:trace contextRef="#ctx0" brushRef="#br2" timeOffset="363774.8066">18504 11708 38 0,'17'-15'30'16,"-17"15"3"-16,14-17-16 15,-3 17 10-15,-11 0-17 16,0 0-1-16,0 0 1 15,-3 32-1-15,-2-6-1 16,3 18-4-16,-2 8 1 16,2 18-1-16,-2 9-1 15,-1 9-1-15,-3 1-1 16,6 3-2-16,-4-8 0 0,4-10-3 15,11-3-19-15,-3-27-14 16,10-11-1-16,-2-19-1 16,15-9 1-16</inkml:trace>
  <inkml:trace contextRef="#ctx0" brushRef="#br2" timeOffset="364570.8519">19211 12540 86 0,'0'0'36'16,"4"18"-2"-16,-12-6-6 15,1 15-25-15,-4 2-4 16,-6 0-4-16,7 11-9 0,-6-12-21 16,10 1 1-16,-3-13-1 15,15-6 0-15</inkml:trace>
  <inkml:trace contextRef="#ctx0" brushRef="#br2" timeOffset="364923.8725">19883 12130 61 0,'0'0'37'16,"19"16"-1"-16,-11 4 1 16,7 17-20-16,-6 3-13 15,1 12 0-15,-2 8 0 16,-1 11-1-16,-8 1 0 15,-4 6-1-15,-11-2 1 16,-11 4-1-16,-11-4 0 16,-11-2 0-16,-8-8-1 15,-1-11 0-15,4-15-4 16,1-31-12-16,23-6-21 15,2-34-3-15,27-17 0 16,10-30-2-16</inkml:trace>
  <inkml:trace contextRef="#ctx0" brushRef="#br2" timeOffset="365089.882">19825 11826 76 0,'-40'11'39'15,"-1"-1"-1"-15,9 7-5 16,7-4-14-16,10-10-34 15,15-3-21-15,25 10 1 16,13-3-3-16,2-4 2 16</inkml:trace>
  <inkml:trace contextRef="#ctx0" brushRef="#br2" timeOffset="365426.9012">20289 12106 91 0,'1'39'37'0,"-15"-2"0"15,7 15-5-15,-16-10-23 16,8 13-2-16,-3-5-2 15,8 0-2-15,5-7 0 16,8-7-1-16,9-9-1 16,12-11 0-16,8-16 0 15,16-13-1-15,4-13 1 16,7-11 1-16,1-8-2 15,3-3 1-15,-4-7 0 16,-9 6-1-16,-11 9 1 16,-5 6-2-16,-12 13 1 15,-12 16 0-15,-10 5 0 0,-10 31 0 16,-9 4-1-16,-3 6-1 15,4 5-2-15,-1-5-2 16,18 12-16-16,-9-27-11 16,27-4-7-16,4-18 0 15,18-5 1-15</inkml:trace>
  <inkml:trace contextRef="#ctx0" brushRef="#br2" timeOffset="365749.9197">21164 12141 71 0,'-14'-11'39'0,"3"17"0"15,-12-4 0-15,8 16-14 16,-2-6-21-16,6 4-1 0,8-1 0 16,10 1-1-16,8 0 0 15,7-1-1-15,7-1 0 16,5-2-1-16,-2-2 1 15,-1 3-1-15,-6 1 1 16,-6 3-1-16,-8 3 0 16,-9 3 1-16,-9 2-1 15,-6 4 1-15,-9 0-1 16,-4 0 1-16,-3-2-2 15,2-5-1-15,5-5 0 16,5-11-5-16,17-6-6 16,-5-15-15-16,30-3-11 15,2-25-1-15,21-4 0 16,-3-19 2-16</inkml:trace>
  <inkml:trace contextRef="#ctx0" brushRef="#br2" timeOffset="365937.9305">21687 11736 76 0,'13'-2'42'16,"-18"19"-3"-16,-3 23 1 15,-18 8-19-15,1 19-17 16,-5 13-1-16,1 7-1 16,2 3-2-16,2 0-2 15,4-1-2-15,-2-16-8 16,17 2-15-16,-11-27-13 15,14-7 1-15,-7-23-2 16,10-18 1-16</inkml:trace>
  <inkml:trace contextRef="#ctx0" brushRef="#br2" timeOffset="366065.9378">21493 12161 115 0,'28'-28'38'16,"17"11"-4"-16,9 1-33 15,-17 2-40-15,14 8-1 16,-7-2-2-16</inkml:trace>
  <inkml:trace contextRef="#ctx0" brushRef="#br2" timeOffset="366597.9682">13187 13440 69 0,'14'3'39'16,"1"20"0"-16,-9 7 0 15,4 23-30-15,-13 9-4 16,3 10 0-16,-7 6-3 15,2 3-1-15,2-2-1 16,4-12-3-16,9-10-4 0,-1-26-20 16,24-3-12-1,-1-27 1-15,15-6-3 0</inkml:trace>
  <inkml:trace contextRef="#ctx0" brushRef="#br2" timeOffset="366786.979">13756 13691 96 0,'-22'-8'39'0,"8"31"0"15,-17-2-8-15,7 22-27 16,-1 4-2-16,4 10 0 16,4 0-2-16,5-4-2 15,12-3-3-15,2-17-3 16,23 2-22-16,-8-33-7 0,17-4 0 15,-4-28-4-15</inkml:trace>
  <inkml:trace contextRef="#ctx0" brushRef="#br2" timeOffset="366936.9876">13800 13201 88 0,'-37'-31'38'16,"8"20"-2"-16,2 7-2 15,10 4-44-15,12 12-23 16,5-12-1-16,15 4-4 15,7-6 1-15</inkml:trace>
  <inkml:trace contextRef="#ctx0" brushRef="#br2" timeOffset="367130.9987">14085 13209 75 0,'0'34'39'0,"2"13"-1"16,-10 0 1-16,10 18-25 16,-8-1-10-16,5 9-1 15,2-1-1-15,3 1-1 16,1-1-1-16,0-2-1 15,8-3-5-15,-8-23-18 16,14 4-16-16,-6-19 1 16,7-5-2-16,-5-21-1 15</inkml:trace>
  <inkml:trace contextRef="#ctx0" brushRef="#br2" timeOffset="367418.0151">14348 13476 96 0,'-19'23'39'0,"-10"-1"2"16,13 13-7-16,-15-3-29 16,8 2-1-16,-1-2 0 15,6 2 0-15,6-3-2 16,11-3 0-16,12-8 0 15,12-6-1-15,13-7 0 16,9-3-1-16,10-8 0 16,4-3-1-16,4-1-1 15,0-4-3-15,-2 6-2 16,-15-16-14-16,9 20-19 0,-24-13-1 15,1 8-1-15,-11-12 0 16</inkml:trace>
  <inkml:trace contextRef="#ctx0" brushRef="#br2" timeOffset="367764.0349">14749 13652 68 0,'1'22'41'15,"-1"-7"0"-15,11 7 0 16,-11-22-19-16,26 16-18 15,-4-14 0-15,8-3-1 16,0-8-1-16,6-4-1 16,1-7 0-16,-3-5 0 15,-2-3-1-15,-3-5 0 0,-6-3 1 16,-8 4-1-16,-7 3 0 15,-11 9 0-15,-12 12 0 16,-12 14 0-16,-6 20 0 16,-13 13 1-16,-1 13 0 15,3 9 0-15,6 2 0 16,11-1 0-16,20-9-1 15,16-15 0-15,25-13-5 16,9-23-7-16,34 1-24 16,-6-28-6-16,21 0 0 15,1-18-2-15</inkml:trace>
  <inkml:trace contextRef="#ctx0" brushRef="#br2" timeOffset="368537.0791">16089 13686 59 0,'9'-15'39'0,"-3"-3"-2"15,-6 18 1-15,13-30-22 16,-13 30-13-16,0 0 0 16,2 16 0-16,-8 2 0 15,1 6 0-15,-5 2 0 16,3 6-1-16,-3-5 0 15,0 0-1-15,2-5 0 16,3-6-1-16,1-5 1 0,4-11 0 16,0 0-1-16,19-26 0 15,-4-3 1-15,2-4-1 16,-1-5 1-16,4-3-1 15,-3 4 1-15,0 2 0 16,-7 7-1-16,-1 9 0 16,-6 7 1-16,-3 12-1 15,0 0 0-15,6 14 1 16,-1 1-1-16,0 1 0 15,5 0 0-15,6 0 0 16,8-3 1-16,5-8-1 16,8-5 0-16,8-6 1 15,2-8-1-15,7-4 1 0,-1-2-1 16,-1-1 0-1,-8 2 1-15,-7 4-1 0,-8 4 0 16,-8 5 0-16,-11 10 0 16,-6 9 0-16,-9 14 0 15,-5 10 0-15,-3 8-1 16,0 3-1-16,5 8-2 15,-1-7-3-15,22 8-12 16,-9-31-11-16,26 2-9 16,3-22-2-16,20-4 2 15</inkml:trace>
  <inkml:trace contextRef="#ctx0" brushRef="#br2" timeOffset="368913.1006">17167 13561 89 0,'-26'-7'39'0,"5"20"-1"15,-19-5-4-15,9 21-29 16,-1 5 0-16,6 8-2 16,1 5 0-16,6-1 0 15,8-3-1-15,11-5-1 16,11-12 0-16,11-9 0 15,9-15-1-15,11-11 1 16,3-11-1-16,4-10 0 16,-4-5 0-16,-2-6 0 15,-7-1 0-15,-6 2 0 16,-9 3 0-16,-8 10 0 15,-11 7 0-15,-2 20 0 0,-14-4 0 16,2 18 1-16,0 11-2 16,-2 6 1-16,7 4-2 15,0 0 0-15,9-2-3 16,8-12-3-16,18 5-10 15,-7-32-12-15,25 0-9 16,-7-20-1-16,19-7 1 16</inkml:trace>
  <inkml:trace contextRef="#ctx0" brushRef="#br2" timeOffset="369108.1116">17811 13122 89 0,'-16'31'40'0,"-13"15"-2"0,4 28 0 16,-14 6-33-16,10 13-2 15,1-2-2-15,6 1-1 16,4-8-3-16,5-13-2 16,16-3-9-16,-9-34-17 15,21-3-6-15,-15-31-2 16,27 0 0-16</inkml:trace>
  <inkml:trace contextRef="#ctx0" brushRef="#br2" timeOffset="369258.1204">17588 13483 68 0,'-12'-17'38'15,"-1"6"0"-15,13 11 0 16,0 0-21-16,22-8-19 0,9 17-16 16,-4-19-19-16,22 4 0 15,-3-13-1-15,12 2 0 16</inkml:trace>
  <inkml:trace contextRef="#ctx0" brushRef="#br2" timeOffset="369603.1399">18136 13116 78 0,'-23'14'40'15,"3"21"0"-15,-17 4 0 16,12 17-24-16,-9 5-11 16,1 10-2-16,5 1 0 15,6 2-1-15,3-3 0 16,6-5-2-16,6-10 1 15,11-9 0-15,2-16-1 0,8-13 0 16,4-14 0-16,1-13 0 16,2-11 0-16,4-6 1 15,-2-9-1-15,1 0 0 16,-3 1 0-16,-1 5 0 15,-5 8 0-15,-1 8-1 16,-3 13 0-16,-2 11-1 16,1 13-2-16,-7 3-2 15,8 18-7-15,-11-17-8 16,20 17-10-16,-8-18-8 15,17 2-2-15,-1-21 2 16</inkml:trace>
  <inkml:trace contextRef="#ctx0" brushRef="#br2" timeOffset="369936.1591">18730 13433 86 0,'-6'-18'39'0,"-17"1"1"15,1 23-2-15,-14-1-29 16,4 17-3-16,-3 4-3 15,8 11-1-15,4 0 0 16,8 5-1-16,9-8-1 16,13-3 1-16,8-9-1 15,10-7 0-15,5-10 0 16,2-4 0-16,-2-3 0 15,-1-4 1-15,-7 2-1 0,-4 6 1 16,-18-2 0-16,0 28 0 16,-15 0-1-16,-10 6 1 15,-1 7-2-15,-5 1 0 16,5 1-5-16,-3-9-6 15,22 7-12-15,-7-27-12 16,24 0-4-16,9-19-4 16,19-4 3-16</inkml:trace>
  <inkml:trace contextRef="#ctx0" brushRef="#br2" timeOffset="370070.1666">18919 13894 89 0,'-41'41'39'0,"2"4"-5"0,3 0-15 16,-2-11-54-16,12-2-4 15,2-14-2-15,16-3 0 16</inkml:trace>
  <inkml:trace contextRef="#ctx0" brushRef="#br2" timeOffset="370685.202">20053 13033 83 0,'13'-9'39'0,"-13"9"-1"15,10 20-1-15,-10 13-32 16,-3 20 0-16,-8 14-2 15,-2 14 0-15,-5 15 0 16,-2 8-1-16,0-1-1 0,7-4-1 16,2-6-3-16,8-14-2 15,15-8-8-15,3-32-20 16,25-8-7-16,2-24 0 15,21-8 0-15</inkml:trace>
  <inkml:trace contextRef="#ctx0" brushRef="#br2" timeOffset="371279.236">20553 13545 78 0,'14'-12'38'16,"7"7"-1"-16,-11-12-1 15,15 11-30-15,-4-4-1 16,4 10-1-16,-5 4-1 15,-5 11 0-15,-6 4-2 16,-4 16 1-16,-13 4-1 16,-9 10 1-16,-7 4-1 15,-3-3 0-15,-1-4 0 0,0-5 0 16,1-10-1-16,10-13 1 15,17-18-1-15,0 0 0 16,16-28 0-16,13-12-1 16,11-9 1-16,9-10 0 15,6-6-1-15,5 2 1 16,-2 1 1-16,-5 10-1 15,-10 11 1-15,-10 15 1 16,-11 17-1-16,-11 18 1 16,-16 17 0-16,-9 18-1 15,-8 9 1-15,-1 8-1 16,2 3 0-16,5-2-1 15,8-4-1-15,13-13-2 16,18-5-5-16,6-31-10 0,27 4-12 16,-6-26-12-16,17-5 1 15,-2-20-1-15</inkml:trace>
  <inkml:trace contextRef="#ctx0" brushRef="#br2" timeOffset="371452.2459">21497 13503 100 0,'-14'-2'42'15,"14"2"-1"-15,0 0-3 16,32-18-38-16,3 8-3 16,6-3-4-16,14 13-11 15,-18-12-13-15,14 14-8 16,-19-3-2-16,-1 13 2 15</inkml:trace>
  <inkml:trace contextRef="#ctx0" brushRef="#br2" timeOffset="371623.2556">21492 13803 106 0,'0'0'40'0,"29"9"0"16,-3-26-9-16,19-7-34 15,17 5-16-15,-16-15-20 16,7 6 0-16,-10-4-2 15,4 8 0-15</inkml:trace>
  <inkml:trace contextRef="#ctx0" brushRef="#br2" timeOffset="372330.2961">22748 13337 88 0,'27'-8'40'0,"7"9"2"16,-12-4-3-16,9 6-35 15,-17 5-2-15,1 7-1 16,-7 6 0-16,-8 10 0 16,-8 7-1-16,-8 6 0 15,-6 3 1-15,-7 5 1 0,0 0-1 16,-6-2 1-1,4-9-1-15,4-5 0 0,6-12 0 16,10-13-1-16,11-11 0 16,16-28-1-16,13-8 1 15,14-10 0-15,12-10-1 16,8-11 1-16,3-5 1 15,6-2-1-15,-4 3 1 16,-2 6 1-16,-9 9 0 16,-11 13-1-16,-15 16 1 15,-14 17 0-15,-16 24-1 16,-14 20 0-16,-16 18 0 15,-9 12 0-15,-5 10-1 16,0 4 0-16,10-3 0 16,14-4-1-16,21-17 0 0,18-16-4 15,36-10-7-15,5-32-10 16,33 2-12-16,-3-22-7 15,21-3-2-15,-8-13 1 16</inkml:trace>
  <inkml:trace contextRef="#ctx0" brushRef="#br2" timeOffset="372473.3043">24005 13555 104 0,'-24'21'42'16,"-12"-14"0"-16,9 6-3 16,3-17-39-16,4-7-9 15,20 11-16-15,-8-15-16 16,8 15-1-16,7-29-1 15,3 16 0-15</inkml:trace>
  <inkml:trace contextRef="#ctx0" brushRef="#br2" timeOffset="375924.5016">8833 10540 97 0,'0'0'39'16,"0"0"0"-16,0 0-3 15,0 0-33-15,0 0-3 16,0 11-5-16,4 7-22 15,-8-7-11-15,6 6-1 16,-4-5 0-16</inkml:trace>
  <inkml:trace contextRef="#ctx0" brushRef="#br2" timeOffset="376322.5244">8859 10767 33 0,'0'0'30'0,"0"0"2"15,0 0-1-15,0 0-11 0,0 0-14 16,0 0 0-16,0 0 0 16,0 0 1-16,0 0-2 15,0 0-1-15,0 0-1 16,0 0-1-16,0 0-10 15,0 0-25-15,0 0 0 16,0 0-3-16,0 0 2 16</inkml:trace>
  <inkml:trace contextRef="#ctx0" brushRef="#br2" timeOffset="376736.5477">8899 11002 72 0,'0'0'38'0,"0"0"-1"16,0 0 2-16,0 0-29 15,0 0-2-15,0 0-4 16,0 0-1-16,0 0-2 15,0 0-1-15,0 0-3 16,0 0-3-16,5 12-24 16,-5-12-11-16,-4 11 3 15,4-11-2-15</inkml:trace>
  <inkml:trace contextRef="#ctx0" brushRef="#br2" timeOffset="377103.5691">8885 11216 66 0,'0'0'37'16,"7"-11"1"-16,-7 11 0 16,0 0-27-16,0 0-4 0,0 0-2 15,0 0-2-15,0 0-2 16,0 0-2-16,0 0-18 15,0 0-19-15,0 0 0 16,0 0-1-16,-11 7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38:21.44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2098 1132 31 0,'0'0'35'15,"0"0"2"-15,0 0-1 16,0 0-16-16,0 0 4 16,0 0-16-16,0 0-1 15,0 0-2-15,0 0-1 16,-47 0 0-16,47 0-1 15,0 0-1-15,0 0 0 0,51-23-1 16,-51 23 0-16,52-23 0 16,-52 23-2-16,59-27 1 15,-59 27 1-15,62-37 0 16,-62 37 0-16,51-42 0 15,-51 42-1-15,0 0 1 16,38-62 0-16,-38 62 0 16,0 0-2-16,0 0 2 15,-66-5 1-15,66 5 0 16,-75 38 0-16,75-38 0 15,-63 45 0-15,-3 22-2 16,24 8 2-16,24-2-3 16,18-73-2-16,28 67-4 15,-28-67-5-15,85 39-27 0,-21-34-3 16,8-5 2-16,10-12-2 15</inkml:trace>
  <inkml:trace contextRef="#ctx0" brushRef="#br0" timeOffset="464.0264">3085 1062 94 0,'0'0'42'0,"0"0"-1"16,0 0 0-16,0 0-36 15,-54-21-1-15,54 21 0 16,-66 30 0-16,66-30-2 15,-48 36 0-15,-5 19 0 16,13 5-1-16,17-5 0 16,15-8 0-16,13-17-1 0,-5-30 0 15,0 0 0-15,68 22 0 16,-68-22 1-16,71-21-1 15,-71 21 0-15,78-45 0 16,-78 45-1-16,68-57 1 16,-68 57-1-16,56-65 0 15,-56 65-1-15,0 0 2 16,58-59-1-16,-58 59 1 15,9 54 0-15,-16 22-1 16,-16 26 0-16,-6 27 1 16,8 25 0-16,-5 7 0 15,6-6-1-15,-2-34 1 0,-4-10 0 16,-7-20 2-1,-8-15-2-15,-9-23 1 0,-5-20-1 16,-7-24-1-16,1-23-2 16,8-21-6-16,-3-36-14 15,24-6-18-15,0-28 2 16,24-5-5-16,13-9 4 15</inkml:trace>
  <inkml:trace contextRef="#ctx0" brushRef="#br0" timeOffset="1382.079">4654 1365 80 0,'5'-65'35'15,"-5"65"2"-15,0-63-1 0,0 63-33 16,-5-58 0-16,5 58 1 15,0 0 1-15,0 0-2 16,-37-33 0-16,22 87-1 16,-4 32 2-16,-14 7-3 15,4 24 2-15,-4 8-2 16,5 2 1-16,0-8-1 15,9-27-1-15,1-18 1 16,7-14-2-16,7-29 3 16,8-21 0-16,9-23-1 15,8-22 1-15,7-24 0 16,8-18 1-16,5-22-1 15,-19 41 2-15,1-8-3 16,8-3 0-16,-4-5 1 16,3-1-2-16,-1 1 1 0,2 5-2 15,0 4 1-15,-2 7-1 16,-4-2 2-16,-25 60-2 15,57-79 2-15,-57 79-1 16,60-14 0-16,9 39 2 16,-10 32-2-16,0 60 1 15,-21 9-1-15,6 22 1 16,-5-1-3-16,-3-6 0 15,-7-39-2-15,-11-13-4 16,2-5-9-16,-20-31-22 16,9-8-2-16,-19-25 0 15,10-20 0-15</inkml:trace>
  <inkml:trace contextRef="#ctx0" brushRef="#br0" timeOffset="1570.0898">4691 1692 120 0,'-19'-3'41'15,"19"3"1"-15,28-11-5 16,22-6-36-16,24-9-1 16,17-8-3-16,19-10 0 15,-50 17-5-15,12-4-13 16,1-2-18-16,9-4 1 15,-3-1-2-15,2-5 1 16</inkml:trace>
  <inkml:trace contextRef="#ctx0" brushRef="#br0" timeOffset="1783.102">6016 879 117 0,'0'0'41'0,"0"0"1"16,0 0-2-16,0 0-36 15,-16 22-3-15,-24 76 2 16,-8 30-2-16,12 32 0 15,-9-23-1-15,20 12 0 16,5-8-3-16,13-17-2 16,24-35-6-16,-6-33-23 15,29-6-6-15,-1-28 1 16,14-12-2-16</inkml:trace>
  <inkml:trace contextRef="#ctx0" brushRef="#br0" timeOffset="2179.1245">6392 1454 113 0,'-15'-2'40'16,"4"20"1"-16,-14 15-1 16,9 13-32-16,-12 8-5 15,8 10-1-15,0 1 0 16,8 1-1-16,7-5 1 15,10-8-2-15,11-10 1 16,15-16 1-16,17-13-2 16,8-19 0-16,15-11 0 15,3-15 0-15,3-8 0 16,-3-8 0-16,-8-5 0 0,-7-2 0 15,-13 5 0-15,-10 7 0 16,-15 8 0-16,-11 12 0 16,-10 22 0-16,-10 0 0 15,-7 22 0-15,-8 14 0 16,3 11 0-16,-3 6 0 15,6 7 0-15,7 0-4 16,12-3-1-16,6-9-4 16,28-1-10-16,-3-27-9 15,27-2-12-15,-4-19 1 16,16-7-1-16,-4-15 2 15</inkml:trace>
  <inkml:trace contextRef="#ctx0" brushRef="#br0" timeOffset="2727.156">7460 1556 113 0,'-16'5'40'0,"-15"9"1"16,6 22-2-16,-12 5-34 16,9 8-3-16,-2 4 1 15,9 1-1-15,1 0 0 16,5-5-2-16,6-3 2 15,6-10-2-15,5-12 1 16,7-8-1-16,4-14 1 16,4-12-1-16,5-11 0 15,3-9 1-15,-1-10-1 16,3-11 1-16,-3 2-1 15,-5-5 2-15,-2 5-4 0,-6 7 4 16,-2 7-2-16,-7 8 0 16,3 16-2-16,-5 11 2 15,0 0-1-15,1 24 1 16,2-1-1-16,6 6 1 15,4-2-1-15,7 1 2 16,3-6-1-16,8-9 0 16,8-8 0-16,3-10 1 15,7-8 0-15,-3-11-1 16,3-5 2-16,-1-7-2 15,-4 2 0-15,-9-3 0 16,-4 8 0-16,-8 5 0 16,-8 7 0-16,-15 17 0 0,0 0 0 15,2 28 0 1,-16 7 0-16,-1 10 0 0,0 9 0 15,-1 2-2-15,4 4-1 16,3-4-3-16,13-6-3 16,0-15-8-16,25 0-6 15,-13-25-10-15,25-2-7 16,-6-18 1-16,11-6 0 15</inkml:trace>
  <inkml:trace contextRef="#ctx0" brushRef="#br0" timeOffset="2921.1671">8400 1586 110 0,'-5'23'39'0,"-5"19"1"16,-13 10 0 0,-1 9-36-16,2 5-1 0,6 7-1 15,1-6-1-15,5-2-2 16,10-13-1-16,3-17-4 15,19-10-14-15,-12-28-17 16,21-8-4-16,-4-24 2 16,15-9-3-16</inkml:trace>
  <inkml:trace contextRef="#ctx0" brushRef="#br0" timeOffset="3052.1746">8539 1436 121 0,'-34'-82'36'0,"34"82"-19"16,-39-68-15-16,39 68-41 0,-39-58 0 15,39 58-3-15</inkml:trace>
  <inkml:trace contextRef="#ctx0" brushRef="#br0" timeOffset="3737.2137">8610 1812 90 0,'12'-4'38'16,"-12"4"0"-16,0 0 0 15,0 0-29-15,12 6-4 16,-12-6 0-16,3 17-1 15,-3-3 0-15,-3 8-3 0,-1 3 2 16,-4 3-2-16,1 1 1 16,0 1-1-16,0-6 1 15,5-3-1-15,2-9 0 16,0-12 0-16,20-1-1 15,0-15 1-15,6-10-1 16,5-12 2-16,1-10-1 16,6-4 0-16,2-6 0 15,-2-4 0-15,-2 7-1 16,-4 4 1-16,-4 9 0 15,-3 11-1-15,-7 16 0 16,-3 11 0-16,-6 18-1 16,-4 17 1-16,-3 14 1 15,-4 13-2-15,-3 9 1 16,1 2-1-16,0-1 1 0,3 0-2 15,6-10-1-15,4-19-5 16,25-13-6-16,-3-27-7 16,28-3-8-16,-8-23-11 15,17-4-2-15,-6-23 1 16,7-2 2-16</inkml:trace>
  <inkml:trace contextRef="#ctx0" brushRef="#br0" timeOffset="3954.2261">9554 1597 117 0,'-14'14'42'15,"-9"-3"-1"-15,9 17 0 16,0 1-39-16,3 7-1 16,1 5 0-16,2 5-1 0,0 5 1 15,4 0-2-15,1-2 1 16,2-4-2-16,3-9-2 15,4-15-3-15,16-5-13 16,-15-26-10-16,25-3-12 16,-8-18 2-16,9-7 0 15,-5-21 1-15</inkml:trace>
  <inkml:trace contextRef="#ctx0" brushRef="#br0" timeOffset="4147.2369">9686 1392 125 0,'-1'-14'41'0,"-12"6"1"16,10 24-7-16,-5-6-32 0,7 3-1 15,-3 4-2-15,8 0 0 16,-2 2 0-16,0-4 0 16,4-1-2-16,-6-14-1 15,10 17-3-15,-10-17-12 16,11-14-14-16,-16-1-10 15,8-1 1-15,-10-3-1 16</inkml:trace>
  <inkml:trace contextRef="#ctx0" brushRef="#br0" timeOffset="4738.271">9913 1373 62 0,'0'0'34'0,"11"6"1"16,-3 7-1-16,-12-3-22 16,12 10-2-16,-12-4 0 15,8 10-1-15,-9 0-1 16,6 4-2-16,-7 1-1 15,4 2 0-15,-5 3-1 0,2 1-1 16,1 0-1-16,1-4-2 16,2 0 1-16,2-6-1 15,5-6 0-15,1-2-1 16,3-11 2-16,7-7-1 15,3-9 0-15,5-8 1 16,5-4 0-16,2-7 0 16,4-6 0-16,2-4 1 15,1-6-1-15,-5-2-1 16,0 4 1-16,-5 2-1 15,-5 8 0-15,-6 8 1 16,-7 11-1-16,-11 12 0 16,7 24 0-16,-15 13 0 15,-5 14-1-15,-3 9 1 16,-4 8-1-16,3 2-1 0,3-2-1 15,4-8-2-15,13-4-3 16,3-24-8-16,29 0-7 16,-9-30-11-16,25-4-6 15,-2-20 0-15,12-4 2 16</inkml:trace>
  <inkml:trace contextRef="#ctx0" brushRef="#br0" timeOffset="5266.3012">10826 1544 117 0,'-6'-18'41'16,"6"18"1"-16,-23-3-1 15,10 17-38-15,-7 7-1 0,-1 9-1 16,-4 13 0-16,1 6-1 16,0 5 1-16,1 3-1 15,3-4 0-15,1-4 0 16,8-5 0-16,-1-8 0 15,9-16 1-15,3-20-1 16,16-3 1-16,4-19-1 16,5-14 1-16,6-12 0 15,2-5-1-15,3-10 2 16,1-1-2-16,-5 3 0 15,-5 7 0-15,-6 11 0 16,-6 12 0-16,-4 17 0 16,-11 14 0-16,6 11 0 15,-5 12 0-15,0 3 0 16,4 4 0-16,7 0 0 0,6-7 0 15,12-10 0-15,11-7 0 16,6-11 0-16,8-11 0 16,4-7 0-16,2-9 0 15,-4-2 0-15,-2-3 0 16,-11 6 0-16,-11 4 0 15,-6 12 0-15,-12 17 0 16,-12 15 0-16,-6 11 0 16,-8 15 0-16,-1 10 0 15,-2 7 0-15,6 5-3 16,-7-7-10-16,13 1-1 15,-7-19-6-15,21 5-3 16,-17-28-6-16,27 2-10 16,-8-12-3-16,16-13 3 0</inkml:trace>
  <inkml:trace contextRef="#ctx0" brushRef="#br0" timeOffset="6047.3459">13863 1070 67 0,'0'0'38'0,"0"0"-2"16,62-39 3-16,-62 39-23 15,0 0-10-15,0 0 0 16,27-66-1-16,-27 66 1 15,0 0-1-15,0 0-1 16,-75-26 1-16,75 26-1 16,-97 47-1-16,16 14-1 15,0 20 0-15,11 21-1 16,7-5 0-16,34 5 0 15,31-9-2-15,42-16 1 16,28-32 0-16,23-18 1 16,15-20 0-16,10-21 0 0,3-15 0 15,-6-19 1-15,-66 17 1 16,4-7-3-16,-55 38 0 15,67-94 0-15,-50 42 0 16,-6-3 0-16,-18 1 0 16,-6-1 0-16,-11-4 0 15,24 59 0-15,-80-92-4 16,32 57-1-16,2 12-7 15,-2 1-6-15,48 22-9 16,-81-20-11-16,81 20-3 16,-26 14-1-16,20 25-1 15</inkml:trace>
  <inkml:trace contextRef="#ctx0" brushRef="#br0" timeOffset="6325.3618">15259 1176 94 0,'0'0'40'15,"0"0"2"-15,-27-39-1 16,-39 72-26-16,-20 26-12 15,-21 10-2-15,3 14 1 16,-1 6-2-16,22 2 0 16,22-10-3-16,30-24-2 0,21-14-6 15,6-31-20 1,23-9-8-16,6-16-1 0,11-11 0 15</inkml:trace>
  <inkml:trace contextRef="#ctx0" brushRef="#br0" timeOffset="6508.3722">14743 1407 113 0,'0'0'40'0,"0"0"3"15,-22-71-4-15,9 57-32 16,13 14-2-16,3 20-3 16,23 6-1-16,12 7-2 15,24 6-1-15,16-1-4 16,12-16-8-16,18-1-12 15,-14-11-16-15,12-6 1 16,-17-15-2-16,-2-1 2 0</inkml:trace>
  <inkml:trace contextRef="#ctx0" brushRef="#br0" timeOffset="6694.3829">15708 1304 125 0,'-10'-31'41'16,"-17"31"3"-16,-2 24-3 15,-12 13-41-15,5 12 2 16,0 15-3-16,8 8 2 15,9-5-2-15,19-12-1 16,9-12-2-16,10-19-5 16,20-9-11-16,-10-21-13 15,16-3-8-15,-7-22 0 16,4-11-1-16</inkml:trace>
  <inkml:trace contextRef="#ctx0" brushRef="#br0" timeOffset="6821.3901">15729 1068 122 0,'0'0'38'15,"-22"-99"-4"-15,22 99-30 16,-13-78-45-16,13 78 1 16,0 0-2-16</inkml:trace>
  <inkml:trace contextRef="#ctx0" brushRef="#br0" timeOffset="7271.4159">16592 1341 117 0,'0'0'43'0,"0"0"0"16,-78-43 0-16,21 38-39 16,-40 13 1-16,-3 10-5 15,1 9 0-15,0 18 0 16,6 1 0-16,27 18 0 15,33-1 0-15,46-11 0 16,27-20 0-16,24-15 0 16,17-19 0-16,13-21 0 15,8-18 0-15,-50 13 0 16,0-7 0-16,1-7 0 15,4-1 0-15,-10-9 0 16,1-1 0-16,-4 3 0 0,-7 3 0 16,-37 47 0-16,46-77 0 15,-46 77 0-15,0 0 0 16,32-67 0-16,-57 93 0 15,-7 30 0-15,-19 36 0 16,-5 10 0-16,11 18-4 16,19-9-8-16,34-22-2 15,17-38-3-15,30-11-6 16,-16-32-4-16,26-4-8 15,-13-25-5-15,2-6 2 16,-7-10 6-16</inkml:trace>
  <inkml:trace contextRef="#ctx0" brushRef="#br0" timeOffset="7644.4372">16917 1504 111 0,'-12'18'41'0,"15"9"1"16,-4-9-1-16,16-2-38 15,8-5 1-15,9-6-1 16,7-9-1-16,3-8 0 15,6-8 0-15,5-9-1 16,-2-7 0-16,-51 36 1 16,43-52-2-16,-43 52 0 15,42-62 0-15,-42 62 0 16,16-61 0-16,-16 61 0 15,0 0 0-15,-26-66 0 16,-29 65 0-16,-12 20 0 0,-9 21 0 16,2 20 0-16,0 24 0 15,23 13 0-15,28-10 0 16,45-18 0-16,18-18 0 15,21-17 0-15,21-17-11 16,6-23-1-16,19-8-4 16,-16-19-5-16,32 1-7 15,-24-15-9-15,24 7-6 16,-9-4 1-16,0 7 5 15</inkml:trace>
  <inkml:trace contextRef="#ctx0" brushRef="#br1" timeOffset="13354.7638">6143 2913 70 0,'8'-23'37'16,"2"10"-1"-16,-7 2 0 15,-3 11-15-15,-11 15-16 16,4 2-2-16,-6 6-1 16,1 10 0-16,-5 12-1 15,-1 16 1-15,-3 17-1 16,-2 13 0-16,-6 9 0 15,1 9 1-15,-3 1-1 16,4-7 0-16,4-14 0 16,6-16-1-16,4-19 1 15,13-22 0-15,0-32 1 16,27-20-1-16,-3-26-1 0,5-19 2 15,4-19-1-15,3-16 1 16,3-13 0-16,-6-9-1 16,3-6-1-16,0 3 1 15,-4 5 0-15,2 13-2 16,-6 16 2-16,0 17-2 15,-2 19 2-15,1 22-2 16,1 25 2-16,-3 21 0 16,4 18 0-16,0 19 0 15,0 13 0-15,4 17 0 16,-1 13-1-16,0 11 1 15,-7 7-1-15,-1 6 0 16,-10 1-1-16,-5 1 0 16,-6-3-1-16,-6-7-1 15,1-10-3-15,-11-25-4 0,18-3-15 16,-21-36-14-16,13-9 1 15,-8-33-2-15,6-8 1 16</inkml:trace>
  <inkml:trace contextRef="#ctx0" brushRef="#br1" timeOffset="13525.7736">6274 3577 89 0,'-53'-22'38'16,"21"16"0"-16,4-5 1 16,28 11-18-16,20 1-18 15,23-16-1-15,21-12-3 16,14-9-3-16,24-1-5 15,1-24-20-15,26 5-7 16,-7-13-1-16,1 9-1 0,-16-11 0 16</inkml:trace>
  <inkml:trace contextRef="#ctx0" brushRef="#br1" timeOffset="13738.7858">7425 2687 110 0,'-14'4'39'15,"-9"1"-1"-15,11 26 2 16,-1 8-36-16,1 18 1 15,6 17-3-15,1 20 1 16,1 14-1-16,0 14 0 16,3 3-1-16,2-7-4 15,10 0-4-15,-10-26-16 0,20-2-15 16,-7-29-4-1,10-14 0-15,3-27-1 0</inkml:trace>
  <inkml:trace contextRef="#ctx0" brushRef="#br1" timeOffset="14606.8354">8338 2711 96 0,'-13'-17'37'15,"13"17"2"-15,22-24-4 16,7 11-32-16,1-3-2 16,8 2 0-16,5 1 0 15,2 4-1-15,-4 2 1 0,-3 4 0 16,-4 3-1-16,-6 2 0 15,-9 4 0-15,-7 3 1 16,-10 6-1-16,-9 4 1 16,-9 6-1-16,-7 2 3 15,-6 2-2-15,1 0 2 16,3-2-2-16,2-2 1 15,7-8-1-15,15-3 1 16,12-7-2-16,10-5 0 16,12-2 0-16,7 0 0 15,-1 1 0-15,3 6 0 16,-9 5 0-16,-5 5 1 15,-13 7-1-15,-15 6 1 16,-10 4 0-16,-10 4-1 0,-9-2 1 16,0-8-1-16,1-3-1 15,6-13-2-15,12-4-4 16,5-25-12-16,28 1-19 15,1-22 1-15,22 2-2 16,0-13-2-16</inkml:trace>
  <inkml:trace contextRef="#ctx0" brushRef="#br1" timeOffset="14847.8492">9253 2512 90 0,'0'0'38'0,"0"0"-1"16,-5 10 1-16,-10 8-32 15,6 20-1-15,-3 10-1 0,0 14 1 16,-4 7-2-16,0 7 0 16,1-1-1-16,1-4 0 15,5-9-4-15,5-13-1 16,9-8-7-16,-2-31-19 15,21-1-10-15,-4-24 1 16,12-1-2-16,-10-22 2 16</inkml:trace>
  <inkml:trace contextRef="#ctx0" brushRef="#br1" timeOffset="15007.8584">9215 2792 109 0,'-23'-16'40'16,"-9"-4"1"-16,18 19-2 16,-1-1-32-16,15 2-4 0,32-7-1 15,8-4-6-15,20 4-5 16,0-20-16-16,25 9-15 15,-4-8-4-15,12 3 2 16,-6-5-2-16</inkml:trace>
  <inkml:trace contextRef="#ctx0" brushRef="#br2" timeOffset="19667.1249">15964 2631 47 0,'16'-38'33'16,"0"0"3"-16,-14-3-2 15,5 12-16-15,-23-12-4 16,2 16-5-16,-18-2-3 16,-4 13-2-16,-9 5-1 15,-5 11-1-15,-8 7-1 16,-1 13 0-16,-1 8 0 15,1 12 0-15,-3 8 0 0,4 8 2 16,0 9-1 0,7 5 0-16,11 2 0 0,13 5 0 15,16-2 0-15,15 2 0 16,21-2-1-16,16-4-1 15,23-8-1-15,15-10 2 16,15-9-2-16,12-17 1 16,5-18 0-16,3-22 0 15,-2-20 0-15,-3-20 0 16,-8-15 1-16,-7-16-1 15,-19-13-1-15,-17-5 0 16,-21-11 1-16,-14 0-2 16,-22 3 2-16,-20 11-1 15,-22 15 0-15,-23 19 0 16,-20 18 1-16,-13 24 0 15,-5 28-2-15,-1 10-4 0,23 29-28 16,7-8-5-16,31 7 0 16,25-13-1-16</inkml:trace>
  <inkml:trace contextRef="#ctx0" brushRef="#br2" timeOffset="20188.1547">16960 2250 94 0,'0'0'39'16,"28"-23"0"-16,5 15-2 15,0 2-36-15,12-7 0 16,4-1 0-16,-1 6 1 15,-6 3-1-15,-6 2 1 0,-13 6-1 16,-10 7 1-16,-16 5-1 16,-13 9 1-16,-9 4 0 15,-9 10 0-15,-8 0 0 16,1 8-1-16,-2-1 0 15,8-1 0-15,7-2 0 16,9-3 0-16,12-5-1 16,16-10 0-16,14-4-2 15,12-11-1-15,17-3-3 16,5-16-7-16,18 5-25 15,-4-16-3-15,10 4 2 16,-9-18-3-16</inkml:trace>
  <inkml:trace contextRef="#ctx0" brushRef="#br2" timeOffset="20438.1689">17645 2250 100 0,'-5'12'40'15,"5"-12"2"-15,23 11-3 16,20-11-37-16,3-1 0 16,6-2 0-16,7 0 0 15,3-4-1-15,-1 1-1 16,-2 0-1-16,-5-4-3 15,0 9-17-15,-18-15-19 16,-1 5-1-16,-16-7-1 16,-1 2-1-16</inkml:trace>
  <inkml:trace contextRef="#ctx0" brushRef="#br2" timeOffset="346004.7903">16206 3965 67 0,'7'-33'33'0,"-3"7"-1"15,-7-5 1-15,-4 16-23 16,-13-11-1-16,1 14-5 16,-14 2 0-16,-4 14 1 15,-15 5-1-15,-5 15 1 16,-9 8-1-16,-2 18 0 15,-8 9 0-15,2 15 0 16,3 6-2-16,8 12 0 16,11 8-1-16,15 6 0 15,12 1-1-15,23-2 0 16,21-7-1-16,21-8 1 15,29-14 1-15,23-17-2 0,24-22 1 16,16-24 0-16,13-23 0 16,6-20 0-16,-1-22 1 15,-9-17-1-15,-17-17 0 16,-22-16 1-16,-26-8 0 15,-28-14 0-15,-29-4-1 16,-37-4 0-16,-23 0 1 16,-26 13-1-16,-21 23 0 15,-21 25-1-15,-18 31 0 16,-9 32 1-16,5 38-4 15,8 12-31-15,30 32-3 16,20-6-1-16,36 7-2 16</inkml:trace>
  <inkml:trace contextRef="#ctx0" brushRef="#br2" timeOffset="346517.8197">17231 3549 104 0,'5'-11'40'0,"7"-4"-1"16,16 9 0-16,-1 1-38 16,13-6-2-16,8-1 1 15,3 4 0-15,-1 4 1 16,-4 8-1-16,-9 9 2 15,-11 9-1-15,-18 10 1 16,-14 7-1-16,-21 9 1 16,-9 2-1-16,-11 7 2 15,-5-1-2-15,1-4 1 16,3-6-1-16,10-7 0 15,18-7-1-15,17-14 1 0,20-8-2 16,27-13-2-16,9-16-7 16,30 6-27-16,-5-19-3 15,15 7 0-15,-6-11-1 16</inkml:trace>
  <inkml:trace contextRef="#ctx0" brushRef="#br2" timeOffset="346734.8321">17987 3749 111 0,'0'0'41'0,"12"-6"-1"15,12-12-1-15,5 3-38 0,26 1 0 16,8 2-1-16,3 7 1 15,3 2-2-15,0 12-3 16,-11-5-33-16,12 10-4 16,-12-12 1-16,4 2-3 15</inkml:trace>
  <inkml:trace contextRef="#ctx0" brushRef="#br1" timeOffset="367816.0379">6560 4789 45 0,'0'0'35'16,"0"0"0"-16,11 0-1 15,-11 0-11-15,-12 23-18 16,-2 2-1-16,2 17-1 15,-6 6 0-15,-1 17-1 0,-6 12 1 16,0 12-2-16,-4 4 2 16,3 4-1-16,-1-7 1 15,6-7-2-15,5-15 1 16,10-15-1-16,6-27 1 15,11-23-1-15,7-27 0 16,6-23 0-16,8-20 1 16,0-16 0-16,2-14-1 15,-5-10 1-15,0-10-1 16,2 4 1-16,-4 4-1 15,0 9 1-15,0 12-2 16,0 13 1-16,-1 15 0 16,4 15 0-16,0 18-1 15,1 15 1-15,5 16-1 0,-5 17 0 16,2 14 0-16,3 18 0 15,-2 15 0-15,1 13 0 16,-8 12 0-16,-2 9 0 16,-4 2 0-16,-4 5-2 15,0-3 0-15,-7-12-2 16,4-3-3-16,-13-25-21 15,9 0-11-15,-11-25 0 16,6-7-1-16,-5-34 1 16</inkml:trace>
  <inkml:trace contextRef="#ctx0" brushRef="#br1" timeOffset="367973.0466">6760 5329 85 0,'-44'-27'38'0,"17"16"0"0,8-3 0 15,19 14-30-15,14-8-6 16,13-1-3-16,24-2-5 15,7-15-23-15,27-1-8 16,-4-14 3-16,20-1-4 16</inkml:trace>
  <inkml:trace contextRef="#ctx0" brushRef="#br1" timeOffset="368183.0586">7780 4464 70 0,'-16'4'38'0,"7"35"-1"16,-9 11 2-16,11 33-15 15,-5 10-20-15,-2 17-1 16,4 11 0-16,1 8-2 16,2 4-1-16,1-5-3 15,9 1-10-15,-7-25-23 16,15-8-1-16,1-24-1 15,13-13-2-15</inkml:trace>
  <inkml:trace contextRef="#ctx0" brushRef="#br1" timeOffset="368799.0941">8449 4486 93 0,'6'-20'39'15,"17"3"0"-15,1-12-1 0,11 2-33 16,5-2-1-16,7 2 0 16,-3 2-1-16,-1 6 0 15,-6 6-1-15,-8 10 0 16,-11 6-2-16,-7 11 1 15,-9 8-1-15,-10 5-1 16,-10 9 1-16,-3 2-1 16,-4 2 1-16,0-2-2 15,4-3 2-15,5-5-1 16,10-7 1-16,12-10 0 15,11-8 0-15,12-8 0 16,9-4 0-16,3-5 0 16,1 1 0-16,-2 3 0 15,-7 5 0-15,-8 10 1 16,-13 15-1-16,-17 10 1 0,-12 14-1 15,-15 5 1-15,-7 7-1 16,-2-3 0-16,0-3-1 16,6-10-2-16,13-8-4 15,6-28-26-15,32-7-7 16,7-28 0-16,26-7-1 15</inkml:trace>
  <inkml:trace contextRef="#ctx0" brushRef="#br1" timeOffset="369039.1076">9427 4049 81 0,'-13'-15'40'0,"13"15"-1"15,-24 11 1-15,14 19-22 16,-6 6-13-16,3 16 0 15,-2 10-2-15,4 15-2 16,0 12 1-16,2 2-2 16,8 3-1-16,2-7-4 15,8 2-10-15,-3-28-22 16,12-2-3-16,-7-27 0 15,11-10-2-15</inkml:trace>
  <inkml:trace contextRef="#ctx0" brushRef="#br1" timeOffset="369197.1166">9237 4581 94 0,'-27'-15'43'16,"27"15"0"-16,13-21-1 16,30 15-23-16,18-16-21 15,11-18-12-15,29 4-25 16,0-12-3-16,16 5 0 15,-6-5-3-15</inkml:trace>
  <inkml:trace contextRef="#ctx0" brushRef="#br2" timeOffset="384940.0173">16339 5738 60 0,'2'-18'34'0,"-4"4"-2"15,-11-2 1-15,-1 12-18 16,-13-7-11-16,0 11-3 16,-9 5 2-16,1 9 3 15,-5 7-4-15,0 11 1 16,-1 10 1-16,1 14 0 15,3 13-1-15,8 12 1 0,12 5-1 16,9 3-3-16,17-1 2 16,15-4-1-16,19-13-1 15,19-19 0-15,16-24 0 16,16-21 1-16,12-24-1 15,1-22 1-15,-2-23 0 16,-5-19-1-16,-12-13 0 16,-17-12 3-16,-21-8-3 15,-23-2 0-15,-30-1 0 16,-21 10 0-16,-24 16 1 15,-15 22-1-15,-17 23 2 16,-9 27-4-16,-5 25 3 16,3 20-3-16,20 30-12 0,10-9-20 15,37 8-6-15,22-14 3 16,33-3-4-16</inkml:trace>
  <inkml:trace contextRef="#ctx0" brushRef="#br2" timeOffset="385559.0526">17338 5309 82 0,'0'0'39'16,"24"-8"-1"-16,9 2-1 16,3-16-27-16,8 10-10 15,7 1 0-15,-1 4 0 16,-6 5 0-16,-10 9 1 15,-15 8-1-15,-15 8 1 16,-17 7-1-16,-12 6 2 16,-16 3-1-16,-7 2 1 15,-3 0-1-15,3-4 1 16,9-6 0-16,12-5-1 15,21-6 0-15,19-10 0 16,22-6-2-16,16-11-4 0,21 5-22 16,-2-16-10-16,10 1-1 15,-6-8-2-15,4 2 0 16</inkml:trace>
  <inkml:trace contextRef="#ctx0" brushRef="#br2" timeOffset="385826.0676">18161 5369 97 0,'12'-6'39'15,"16"5"1"-15,1-17-2 0,18 0-35 16,1-2-1-16,6 2 0 15,-2-1 0-15,-6 5 0 16,-5 6-1-16,-6 4-1 16,-9 8 0-16,-7 4-2 15,-8 9-2-15,-11-3-5 16,5 13-27-16,-16-9-4 15,1 6 1-15,-4-11-3 16</inkml:trace>
  <inkml:trace contextRef="#ctx0" brushRef="#br2" timeOffset="388090.1975">6930 9084 71 0,'12'-24'36'15,"1"10"-2"-15,-13 14 0 16,12 4-30-16,-18 21-1 15,-1 24 0-15,-11 16-1 16,2 22 1-16,-11 14 1 16,2 19 0-16,-5 6-2 15,3 4 2-15,2-9-1 0,4-12 1 16,3-19-2-16,11-16 0 15,3-25 0-15,8-23 0 16,9-30-1-16,8-22 1 16,5-28-1-16,6-17 0 15,4-19 0-15,1-20-1 16,-1-19 1-16,2-8-2 15,1 1 2-15,1 5-2 16,0 9 2-16,1 15-1 16,-1 17 1-16,4 21 0 15,3 28 0-15,-1 21 1 16,2 22-1-16,-1 20 0 15,-4 20 0-15,1 22-1 16,-5 20 1-16,-7 19-1 16,-5 15 1-16,-1 7-1 0,-11 10 0 15,-2-2 0-15,-4-5-3 16,-4-17-3-16,11-5-26 15,-15-32-8-15,9-13 1 16,-11-28-4-16</inkml:trace>
  <inkml:trace contextRef="#ctx0" brushRef="#br2" timeOffset="388263.2074">7185 9776 109 0,'-6'-16'40'16,"28"4"-1"-16,9-17-4 15,9-7-39-15,40-1-20 0,8-25-15 16,22-5 1-16,1-16-2 16,12 3 2-16</inkml:trace>
  <inkml:trace contextRef="#ctx0" brushRef="#br2" timeOffset="388436.2173">8498 8795 109 0,'-18'65'40'16,"-13"17"2"-16,6 28-10 15,-6 4-27-15,8 10-1 16,4 5-3-16,7-8-6 16,18 6-31-16,-10-20-4 15,23-7 0-15,-4-21-1 0</inkml:trace>
  <inkml:trace contextRef="#ctx0" brushRef="#br2" timeOffset="388898.2437">9025 9927 100 0,'0'0'40'16,"3"-17"1"-16,18 8-1 15,-2-10-35-15,20 1-1 16,6 0 0-16,6 5-1 16,-6 1 0-16,1 10 0 15,-12 7-2-15,-9 10 1 16,-15 12-1-16,-16 10-1 15,-13 11 1-15,-13 6 0 16,-5 2 0-16,-1 4-1 16,0-6 1-16,9-4 0 15,11-14 0-15,18-14-1 16,22-15 2-16,19-14-2 0,15-15-2 15,12-14-1-15,14 7-16 16,-8-20-21-16,9 8-3 16,-15-4 1-16,1 13-3 15</inkml:trace>
  <inkml:trace contextRef="#ctx0" brushRef="#br2" timeOffset="389742.292">10989 8786 77 0,'-6'-27'37'16,"-1"9"0"-16,-18-5-1 15,3 16-30-15,-25-1-1 0,-5 11 0 16,-16 9-1-16,-3 18 0 15,-14 11 2-15,3 17-2 16,1 8 1-16,9 13-1 16,14 7 0-16,14 6-2 15,21 1 2-15,24 2-2 16,20-9-1-16,24-7 0 15,22-10 0-15,21-18 0 16,20-17 0-16,17-16-1 16,8-21 0-16,7-18-1 15,-1-15 0-15,-10-14 0 16,-17-16 0-16,-20-9 0 16,-25-8 0-16,-30-4-1 0,-33-4 1 15,-33-5-1 1,-27 0 0-16,-24-1 1 0,-18 15-1 15,-17 15 1-15,-8 21-1 16,-1 18 1-16,13 23 0 16,14 14-5-16,30 31-30 15,12 2-4-15,33 11 0 16,24-9-2-16</inkml:trace>
  <inkml:trace contextRef="#ctx0" brushRef="#br2" timeOffset="390518.3364">11672 9523 82 0,'0'0'40'0,"0"0"-1"15,32 8 0-15,-4-19-27 16,18-6-11-16,11-5 0 15,9 4-1-15,0 0 1 16,-3 5 0-16,-12 6 0 16,-8 9 0-16,-20 11 0 0,-17 10 0 15,-18 9 1-15,-16 7 1 16,-12 6-1-16,-9 4 1 15,-2-1-1-15,5-3 1 16,9-7-1-16,16-7 0 16,15-11-1-16,21-9-1 15,23-8 1-15,15-6-1 16,16-2 0-16,3 0 1 15,-1 5 0-15,-4 6 0 16,-17 9 1-16,-19 14 0 16,-29 7-1-16,-25 14 1 15,-25 3-1-15,-13 5 0 16,-9-4 1-16,0-4-2 15,5-9 0-15,7-11-3 16,20-9-4-16,9-28-16 0,29 7-17 16,14-36-3-16,16 5-1 15,4-20-1-15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customXml" Target="../ink/ink2.xml"/><Relationship Id="rId4" Type="http://schemas.openxmlformats.org/officeDocument/2006/relationships/image" Target="NUL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636808"/>
              </p:ext>
            </p:extLst>
          </p:nvPr>
        </p:nvGraphicFramePr>
        <p:xfrm>
          <a:off x="214283" y="762000"/>
          <a:ext cx="8750332" cy="2560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figure out molecular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molecular formulae using ion charges and simple counting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some questions involving making the ionic compound formula from the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questions on this topic.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Sulfate</a:t>
            </a:r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234559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Sulfate</a:t>
            </a:r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57526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7360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85916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42459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88512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Chloride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51100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Chloride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19823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9192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81223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73790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81151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69141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9201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85878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96161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14626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368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57591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75467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2280" y="137880"/>
              <a:ext cx="8902080" cy="4892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520" y="121680"/>
                <a:ext cx="8925480" cy="492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1800" y="4760280"/>
              <a:ext cx="8589960" cy="1362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8120" y="4753800"/>
                <a:ext cx="8618400" cy="137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946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00153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38265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84515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67427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77001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47144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33337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44487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95299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00242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11200" y="252000"/>
              <a:ext cx="813096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720" y="238320"/>
                <a:ext cx="8154720" cy="496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935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13504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9684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8749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63835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72918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16897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Hydrogen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79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Hydrogen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50747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26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2240" y="316440"/>
              <a:ext cx="5972040" cy="3388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400" y="300240"/>
                <a:ext cx="5997960" cy="342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42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Chloride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69434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Chloride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64705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Sulfide</a:t>
            </a:r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209580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Sulfide</a:t>
            </a:r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51518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3934</TotalTime>
  <Words>200</Words>
  <Application>Microsoft Office PowerPoint</Application>
  <PresentationFormat>On-screen Show (4:3)</PresentationFormat>
  <Paragraphs>59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299</cp:revision>
  <dcterms:created xsi:type="dcterms:W3CDTF">2006-08-16T00:00:00Z</dcterms:created>
  <dcterms:modified xsi:type="dcterms:W3CDTF">2015-03-30T02:14:42Z</dcterms:modified>
</cp:coreProperties>
</file>