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388" r:id="rId3"/>
    <p:sldId id="260" r:id="rId4"/>
    <p:sldId id="391" r:id="rId5"/>
    <p:sldId id="395" r:id="rId6"/>
    <p:sldId id="390" r:id="rId7"/>
    <p:sldId id="40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2:13:16.94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1745 1038 76 0,'0'0'40'16,"0"0"-2"-16,0 0 1 16,0 0-31-16,0 0-3 15,-55-20 2-15,55 20-3 16,-64 48 0-16,11 8-2 0,1 13 1 15,-4 5-2-15,7 8 2 16,-5-21-3-16,28 5 0 16,24-18-1-16,25-16 1 15,11-8-1-15,8-6 1 16,4-1 0-16,-2-2 0 15,-1 3 0-15,-10 0 1 16,-9 10-1-16,-16 7 0 16,-19 9 1-16,-11 7-1 15,-12 0 1-15,-7 1-3 16,-2-4-1-16,-1-10-7 15,20-8-27-15,-2-20-1 16,26-10-1-16,13-17-1 16</inkml:trace>
  <inkml:trace contextRef="#ctx0" brushRef="#br0" timeOffset="375.0209">2052 1580 104 0,'0'0'39'15,"17"-7"1"-15,-17 7-5 16,-19 23-30-16,6-5-1 15,-1 9-1-15,-4 6-1 16,4 4-1-16,2 6 1 16,8-3-2-16,6-4 2 15,10-4-2-15,9-10 1 16,14-10-2-16,8-17 2 15,7-13 0-15,5-11-1 16,0-10 1-16,-2-5-1 0,-2-7 2 16,-9 2-2-16,-9 2 2 15,-9 9-1-15,-8 8 0 16,-7 13 0-16,-9 17-1 15,-2 12 0-15,-8 15 0 16,-3 17 0-16,4 11-2 16,2 7 1-16,5 1-2 15,12-3-1-15,6-14-5 16,29-14-30-16,0-24-1 15,25-19 1-15,-3-23-1 16</inkml:trace>
  <inkml:trace contextRef="#ctx0" brushRef="#br0" timeOffset="563.0318">3166 1268 118 0,'22'-72'43'16,"-22"72"0"-16,-2-35-9 15,-8 59-30-15,-17 28-3 16,2 53 2-16,-18 3-4 15,19 17-1-15,13-3-10 16,14-28-28-16,20-30-1 16,3-20 0-16,18-9-1 15</inkml:trace>
  <inkml:trace contextRef="#ctx0" brushRef="#br0" timeOffset="1078.0617">4248 1207 70 0,'0'-63'39'15,"0"63"0"-15,0 0 2 16,-26-75-20-16,26 75-15 16,0 0-1-16,-61-61-1 15,61 61-2-15,-59-17 2 16,59 17-1-16,-93 33 0 15,15 23 0-15,5 28-2 16,18 24 1-16,-6 0-2 16,24 16 2-16,17-3-4 15,14-12-2-15,17-22-7 0,-6-23-27 16,20-7-3-16,-6-20 1 15,10-13-1-15</inkml:trace>
  <inkml:trace contextRef="#ctx0" brushRef="#br0" timeOffset="1277.0728">3536 1616 100 0,'0'0'42'15,"-14"15"0"-15,26 2-1 16,4 5-28-16,19-20-12 15,11-4-3-15,9-7-1 16,11-3-1-16,0-11-6 0,24-6-29 16,-15-1-2-16,5 1 2 15,-11-1-2-15</inkml:trace>
  <inkml:trace contextRef="#ctx0" brushRef="#br0" timeOffset="1893.1083">4295 1520 109 0,'-20'33'40'0,"-7"-2"1"15,7 10-8-15,-10 5-27 16,11-3-2-16,-2 2 0 16,10 1-1-16,4-4 0 15,8 0-1-15,12-10-1 16,10-11-1-16,13-13 2 0,10-16 0 15,9-16-2-15,2-12 2 16,4-10-2-16,-1-4 3 16,-7-4-3-16,-6 2 0 15,-13 9 0-15,-10 4 0 16,-14 16 0-16,-9 12 0 15,-1 11 0-15,-22 17 0 16,0 11 0-16,0 11 0 16,1 5 0-16,5 5-2 15,8-5 1-15,11-1-1 16,12-13 1-16,13-11-3 15,17-16 1-15,8-15 1 16,10-11-2-16,-1-6 1 0,4-5-2 16,-11-4 2-16,-5 4 1 15,-13 4 2-15,-14 11 0 16,-12 10 0-16,-11 9 2 15,-13 19 0-15,-6 6 1 16,-1 14-2-16,-1 4 2 16,1 4-2-16,4 0 2 15,8-5-2-15,2-5 1 16,11-9 0-16,3-17 0 15,7-12 0-15,3-14 0 16,4-11 1-16,1-16 0 16,-2-2-3-16,1-8 0 15,0-4 0-15,-2 2 0 16,2-2 0-16,-1 8 0 0,0 2-2 15,12 14-11-15,-6-11-9 16,29 15-18-16,3 1-1 16,29 6 0-16,4 3-2 15</inkml:trace>
  <inkml:trace contextRef="#ctx0" brushRef="#br0" timeOffset="2456.1405">6482 1533 107 0,'-10'-12'37'16,"-2"13"2"-16,-15 5-5 16,4 8-28-16,-11 5 0 15,-2 12-1-15,-5 8 0 16,3 8-2-16,0 4 1 15,8-1-2-15,6-5 0 16,10-2-1-16,16-11 0 0,14-11-1 16,13-14 0-16,12-13 1 15,10-18-1-15,9-8 2 16,2-10-2-16,4-5 0 15,-4-4 0-15,-8 0 0 16,-10 8 0-16,-10 3 0 16,-10 14 0-16,-10 12 0 15,-14 14 0-15,3 13 0 16,-11 11 0-16,4 7 0 15,-2 8 0-15,6 5 0 16,9-4-4-16,7-7-4 16,26-11-16-16,-7-26-16 15,27-9 0-15,-5-21-1 16,22-13 0-16</inkml:trace>
  <inkml:trace contextRef="#ctx0" brushRef="#br0" timeOffset="2650.1516">7307 1129 116 0,'0'0'43'16,"-15"2"0"-16,-12 32 0 16,-5 28-33-16,-10 38-10 15,-1 13-2-15,10 10-1 16,18-13-5-16,31-28-22 15,-12-23-8-15,14-11-2 16,-10-21 0-16,12-10 0 16</inkml:trace>
  <inkml:trace contextRef="#ctx0" brushRef="#br0" timeOffset="3561.2037">6955 1421 121 0,'-21'3'41'0,"22"16"0"16,4-1 0-16,31-11-38 15,13 2-1-15,19-4 0 16,12-3-1-16,8-2 0 16,5-2-1-16,5-3 0 15,-8-2 0-15,-11 4 0 16,-18 0 0-16,-13 5 0 0,-14 1 0 15,-10 3 2 1,-14 0-2-16,-13 4 0 0,-11 5 0 16,-11 3 0-16,-4 7 0 15,-3 5 0-15,-2 4 0 16,0 5 0-16,5 4 0 15,8 1 0-15,9-5 0 16,13-2 0-16,13-12 0 16,11-8 0-16,11-16 0 15,8-14-2-15,3-11 0 16,2-12 2-16,-2-8-2 15,-9-10 2-15,-6 1-1 16,-10-3 1-16,-12 6 1 16,-9 6-1-16,-8 5 2 15,-5 8-1-15,-2 10 2 0,3 7-3 16,0 11 0-16,11 3 0 15,0 10 0-15,12-1 0 16,12 5 0-16,7-1 0 16,6 0 0-16,6-1 0 15,0-1 0-15,-4 2 0 16,-3 0 0-16,-6 3 0 15,-10 2 0-15,-7 2 0 16,-10 7 0-16,-11-1 0 16,-7 4 0-16,-6 3 0 15,-1-3 0-15,1-3 0 16,1-8 0-16,9-3 0 15,11-16 0-15,0 0 0 16,26-23 0-16,2-7 0 0,7-6 0 16,4-4 0-16,1-1 0 15,-2 0 0-15,-3 10 0 16,-10 6 0-16,-10 13 0 15,-3 14 0-15,-12-2 0 16,0 29 0-16,-5-5 0 16,2 4 0-16,2-2 0 15,4-1 0-15,10-7 0 16,10-12 0-16,13-12 0 15,9-9 0-15,10-6 0 16,4-10 0-16,1 0 0 16,-2 1 0-16,-6 3 0 15,-8 7 0-15,-13 14 0 16,-10 11 0-16,-14 14 0 15,-8 11 0-15,-8 8 0 0,-5 7 0 16,-1 8 0-16,-5-5-4 16,18 5-16-16,-16-19-8 15,30 2-17-15,1-14 2 16,18-5-2-16,2-16 1 15</inkml:trace>
  <inkml:trace contextRef="#ctx0" brushRef="#br0" timeOffset="3696.2114">9144 1731 130 0,'-25'-7'45'16,"0"5"-7"-16,-2-13-11 16,32-15-67-16,-13 15-4 0,22 5 0 15,-14 10-2-15</inkml:trace>
  <inkml:trace contextRef="#ctx0" brushRef="#br0" timeOffset="18259.0444">6290 6407 54 0,'0'0'28'0,"0"-27"2"15,0 27 0-15,-1-25-18 16,1 25-1-16,-7-18-2 15,7 18-3-15,-25-9 0 16,5 15-2-16,-15 6 0 16,-7 10 0-16,-14 9 0 15,-6 13 2-15,-9 4-1 16,1 7 0-16,1-3-1 0,11 3 0 15,13-5-1-15,17-2 0 16,19-12-1-16,15-3-1 16,22-8-1-16,13-1 0 15,14 2 0-15,7 0 0 16,1 1 0-16,-1 3 0 15,-8 4-1-15,-9 3 2 16,-18 8-1-16,-18 4 0 16,-17 1 1-16,-14-2-1 15,-12-3 0-15,-4-7 0 16,-1-6-1-16,-2-14-4 15,16 0-18-15,1-29-17 16,21-7 0-16,3-16 0 16,18-4-2-16</inkml:trace>
  <inkml:trace contextRef="#ctx0" brushRef="#br0" timeOffset="20452.1698">5649 5492 53 0,'-60'29'29'0,"2"1"-5"15,-6 3 1-15,2 2-22 16,-3 4-3-16,2 1 2 16,1 7-2-16,2-2-1 15,2 8 0-15,-3-2-3 16,7 10 1-16,-6 0 0 15,4 5 2-15,-2 3-1 16,3 2 1-16,-1 2 2 16,3 2 3-16,6 6 1 15,2-5 0-15,8 7 0 16,1-4-2-16,7 3 0 15,4 1-3-15,3 0 0 16,8 3-3-16,0-3-1 0,8 1-1 16,-4-3 1-1,7 5 1-15,3 1 2 0,0-6 3 16,10 7 1-16,-3-10 3 15,9 3 0-15,0-5 1 16,11 5-1-16,1-14-1 16,14 3-1-16,2-12-2 15,11 0-1-15,5-4 1 16,8-2-4-16,10-7 0 15,4-5 1-15,9 0-1 16,4-7 1-16,8 0 0 16,6-6 0-16,5-5 0 15,4-5 1-15,2-6 1 16,5-3 0-16,6-10 1 15,1-6 1-15,-4-10 1 16,6-7-1-16,-5-9 0 0,9-5-1 16,-5-11 1-16,-2-4-1 15,-3-11 1-15,-9-3-1 16,-5-9 0-16,-8-4-1 15,-10-6 0-15,-6-6 0 16,-14-6 0-16,-5-5 0 16,-13 1 0-16,-9-2-1 15,-8-4 0-15,-11 3 1 16,-10 0-1-16,-14 2 1 15,-11 2 0-15,-11 2-1 16,-11 1 1-16,-10 2-2 16,-9 4 2-16,-8 0-2 15,-11 0 2-15,-4 5-2 0,-11 0 1 16,-5 1 1-16,-5 1-1 15,-5 5 0-15,-3 3 0 16,-5 6 1-16,-6 9-2 16,-5 9 1-16,-10 9 1 15,-4 16-2-15,-6 7 1 16,-1 10 0-16,1 6-1 15,0 1-1-15,12 8-6 16,5-11-29-16,26 4 0 16,11-9-2-16,23 7 1 15</inkml:trace>
  <inkml:trace contextRef="#ctx0" brushRef="#br0" timeOffset="21383.223">6311 5592 46 0,'10'-20'34'0,"-8"-3"1"15,1 9 0-15,-16-7-24 0,13 21-2 16,-25-11-3-16,6 17-1 15,-8 2-1-15,1 8 0 16,-3 2-1-16,4 8 0 16,3-2 0-16,8 4-1 15,5-3 0-15,10 1-1 16,9-4 0-16,7-3 0 15,7-7-1-15,8-3 1 16,2-8-1-16,0-5 1 16,3-5-1-16,-8-5 1 15,-1-5-1-15,-9-1 1 16,-8 0-1-16,-8 0 1 15,-7 2-1-15,-8 6 1 0,-6 5-1 16,-4 6 1-16,-8 7-1 16,1 7 1-16,-2 8 0 15,2 3-1-15,6 4 1 16,4 5 0-16,6-2-1 15,11-1 2-15,7-4-2 16,9-7 2-16,11-6-1 16,5-7 1-16,7-13-1 15,3-12 0-15,2-5-1 16,-3-8 0-16,-4-3 1 15,-6-3-2-15,-10 4 2 16,-10 0-2-16,-15 13 2 16,-9 10-1-16,-15 10 1 15,-9 9-1-15,-5 8 1 0,-2 6-1 16,6 3-1-16,4 1 0 15,15 1-3-15,8-19-28 16,32 6-6-16,4-13-3 16,16-2-2-16</inkml:trace>
  <inkml:trace contextRef="#ctx0" brushRef="#br0" timeOffset="22654.2957">5693 8477 37 0,'0'-18'32'0,"-3"-2"1"16,5 8-2-16,-11-11-9 0,9 23-12 15,-18-18 0 1,18 18-4-16,-24-1 0 0,9 10-1 16,-5 2-2-16,2 9 1 15,-4 3-2-15,3 5 1 16,0 0-1-16,4 4-1 15,4-1 1-15,6-4-1 16,7-1-1-16,5-5 1 16,5-8-1-16,7-5 0 15,6-8 1-15,4-8-1 16,5-8 0-16,-1-7 1 15,1-7-1-15,-3-1 0 16,-5-2 1-16,-6 1-1 16,-8 2 1-16,-7 10-1 15,-12 6 1-15,-3 9-1 16,-11 10 1-16,-5 9 0 0,-4 8 0 15,0 4 0-15,-1 3 0 16,4 3 0-16,6-2-1 16,8-2 1-16,9-5 0 15,11-7-1-15,9-7 0 16,8-6 0-16,10-8 0 15,5-8 0-15,2-5 1 16,-1-4-1-16,-4-6 0 16,-7 1 0-16,-9 0 1 15,-10 4 0-15,-13 1-1 16,-10 9 1-16,-11 9 0 15,-7 7 0-15,-9 7 0 16,1 7 0-16,1 2-1 0,3 5 1 16,5 1 0-16,10-1-1 15,10-3 0-15,8-3 0 16,12-4 0-16,7-6 0 15,6-3 0-15,3-6-2 16,3-4-2-16,-5-15-5 16,6 9-26-16,-16-17-5 15,5 1 0-15,-10-11-3 16</inkml:trace>
  <inkml:trace contextRef="#ctx0" brushRef="#br0" timeOffset="24358.3932">5683 4535 47 0,'-71'-14'29'16,"6"8"0"-16,-9-6 1 15,6 13-17-15,-13-8-3 16,10 10-4-16,-5-3 0 16,1 9-3-16,-1 0-2 15,-2 6 1-15,-3 6-2 16,1 3 1-16,2 11-1 15,-6 5 1-15,1 8 0 16,-2 8 1-16,-1 4-1 16,1 7 1-16,-4 2 1 15,-1 7-2-15,0 3 2 0,0 6-2 16,0 1 1-1,2 6-1-15,3 3 1 0,0 4-2 16,3 3 2-16,7 0-1 16,4 5 0-16,4 2 0 15,5-1 0-15,8 2 0 16,4-1 0-16,6 1 1 15,7 2-2-15,1 0 1 16,6-1-1-16,2 0 1 16,5 0-1-16,0 1 1 15,3-2-1-15,5 2 0 16,1 0-1-16,1-2 1 15,9-3 0-15,0 1-1 16,4-3 1-16,4-3-1 0,6-2 1 16,4-2-1-16,7-1 0 15,2-3 0-15,4 1 1 16,5-5-1-16,1 2 1 15,4-1 0-15,3-2 0 16,3-1 0-16,7-6 1 16,2 1 0-16,5-7 0 15,4-1-1-15,9-8 1 16,4-4 0-16,9-6-1 15,9-7 1-15,6-4 0 16,8-6-1-16,7-8 0 16,3-2 0-16,8-4 0 15,3-3-1-15,5-1 0 16,-4-2 0-16,3 0 0 15,1-1 0-15,0 1 0 0,5-3 0 16,-1-3 1-16,1 0 0 16,-3-5 1-16,7-3-1 15,3-7 1-15,1-3 0 16,5-6 0-16,-2-6-1 15,5-5 1-15,4-10 0 16,3-6-2-16,2-7 1 16,-2-9 1-16,7-4-1 15,-4-9 0-15,2-6 0 16,-8-6 0-16,2-5 0 15,-8-2 1-15,-4-3-1 16,-9-2-1-16,-11-1 1 16,-9-5-1-16,-9-1 1 15,-7-2-1-15,-12 1 2 0,-8-7-1 16,-12 0 1-16,-6-2 1 15,-7-4-1-15,-9 0 0 16,-5-1 1-16,-9-3-1 16,-5-1 1-16,-8-1-2 15,-9-2 1-15,-6 1 0 16,-6 0 0-16,-10 3-1 15,-8-1 0-15,-8 6 1 16,-7 0-2-16,-8 3 1 16,-8 2-1-16,-3 1 2 15,-10 3-3-15,-4 0 1 16,-4 2 2-16,-8 1-2 15,-3 1 0-15,-6-2 0 0,0 3 1 16,-5 2-1-16,-1-2 1 16,-2 2 0-16,-5 5 0 15,-2 1 0-15,-4 5 1 16,-4 5-2-16,-7 2 2 15,-6 6-1-15,-5 5 1 16,-6 0 0-16,0 6-1 16,-8 3 1-16,2 3 0 15,-6 6 0-15,-2 7 0 16,-1 9-1-16,-4 10 0 15,-4 13-2-15,-8 6-1 16,2 17-7-16,-9-8-25 16,21 9-5-16,5-11 0 15,21-1-3-15</inkml:trace>
  <inkml:trace contextRef="#ctx0" brushRef="#br0" timeOffset="25200.4414">6290 4383 60 0,'0'0'35'0,"-15"1"-1"15,0 0-2-15,2 11-19 0,-11-4-8 16,5 8-1-16,-2-1 0 16,4 8 0-16,1-2-1 15,5 2 0-15,3-2-1 16,12 0 0-16,3-6-1 15,8-3 0-15,4-6 0 16,7-4 0-16,2-6 0 16,1-4 0-16,0-6 0 15,-2-2 0-15,-4-4 0 16,-4 2 0-16,-7-1 1 15,-7 4-1-15,-7 1 0 16,2 14 1-16,-23-10-1 16,4 13 0-16,-8 5 0 15,1 6 0-15,-5 5 0 0,5 4-1 16,3-1 1-16,3 2-1 15,11-3 0-15,9-1 1 16,11-6-1-16,11-3 0 16,10-7 0-16,7-6 0 15,8-3 1-15,0-6-1 16,-3-4 1-16,-2-1 0 15,-12-3 0-15,-6 2 0 16,-11 0 0-16,-12 1-1 16,-11 5 1-16,-9 4-1 15,-6 5 0-15,-8 3 0 16,0 6-1-16,-3 1-2 15,7 10-3-15,1-7-28 16,26 11-6-16,1-11 0 0,22 7-3 16</inkml:trace>
  <inkml:trace contextRef="#ctx0" brushRef="#br0" timeOffset="26094.4925">7576 4903 70 0,'-24'-1'39'16,"6"9"0"-16,-10-4-1 16,8 14-23-16,-5-8-11 15,6 8-2-15,4-3 0 16,8 3 0-16,4-1-1 15,10 0 0-15,7-6 0 0,10-3 0 16,9-4-1-16,4-7 1 16,2-6 0-16,3 0 0 15,-3-8-1-15,-5-2 1 16,-7-4 0-16,-11 3 0 15,-7 0 0-15,-9 2 1 16,-13 6-1-16,-8 5 0 16,-8 6 0-16,-5 5 0 15,-2 7 0-15,3 4 0 16,2 2-1-16,7 1 1 15,11 0-1-15,11-3 0 16,12-5 1-16,12-3-1 16,13-6 0-16,10-4 0 15,2-4 0-15,3-4 1 0,-6 1-1 16,-6-2 0-16,-11 1 1 15,-12 2-2-15,-15 9 0 16,-18-5-2-16,-7 14-1 16,-11-1-4-16,12 17-25 15,-15-9-5-15,17 15-2 16,1-5-1-16</inkml:trace>
  <inkml:trace contextRef="#ctx0" brushRef="#br0" timeOffset="26792.5324">9116 6648 89 0,'6'-14'37'16,"8"5"0"-1,-7-4 1-15,6 10-30 0,-13 3-3 16,0 0 0-16,0 0-2 16,0 0 0-16,-7 25 0 15,-5 0-2-15,-3 7 1 16,0 1-1-16,2 3-1 15,6-2 1-15,6-3-1 16,8-5 1-16,11-10 0 16,9-8-1-16,10-8 1 15,6-8 0-15,2-8 0 16,-1-4 0-16,-3-6 1 15,-6 2-1-15,-11-3 0 16,-10 4 1-16,-14 7-1 0,-12 5 0 16,-13 7 0-16,-8 7 0 15,-6 6 0-15,0 6-1 16,0 6 1-16,6 2-1 15,6 1 0-15,12 0 0 16,14-3 1-16,16-4-1 16,8-5 0-16,11-4 1 15,6-6-1-15,3-6 0 16,-1-5 2-16,-5-3-2 15,-6-4 0-15,-9 1 0 16,-10-2 0-16,-13 1-4 16,1 16-4-16,-33-19-25 15,15 29-5-15,-16-4-4 16,6 16 0-16</inkml:trace>
  <inkml:trace contextRef="#ctx0" brushRef="#br0" timeOffset="27277.5602">9285 7936 97 0,'0'0'39'16,"-16"-7"1"-16,5 16-1 15,-15 4-34-15,3 10-2 16,-2 5-1-16,1 4-1 16,0 4 1-16,2 1-1 15,2 0 0-15,9-4 0 16,3-3 0-16,11-10 0 15,6-8 0-15,10-8 0 16,5-10-1-16,10-6 1 16,-2-5 0-16,4-5 0 15,-3-7 0-15,-10 4 0 16,-5 1 1-16,-14 5-1 15,-13 7 0-15,-10 7 0 16,-10 7 0-16,-6 10 0 16,-5 5-2-16,1 0-1 0,2 11-4 15,-4-12-26-15,18 13-3 16,-13-9-6-16,8 4-2 15</inkml:trace>
  <inkml:trace contextRef="#ctx0" brushRef="#br0" timeOffset="27944.5983">5974 9690 90 0,'13'14'36'15,"-13"-14"1"-15,19 30-2 0,-20-12-31 16,0 6 0-16,-9 4 1 15,2 6 0-15,-4-5-1 16,0 6 0-16,2-8 0 16,5-3-1-16,5-13-1 15,0-11 0-15,25-9 0 16,1-13-2-16,4-7 1 15,4-4 0-15,-2-2-1 16,-1 1 1-16,-5 5 0 16,-9 6-1-16,-12 10 1 15,-5 13 0-15,-16 6 0 16,-6 10 0-16,-4 6 1 15,2 2-1-15,-1 2-1 0,7-2 1 16,7 0-1 0,7-8 1-16,8-4-1 0,7-8 1 15,7-4-2-15,2-5 0 16,2-6-2-16,-2-4-1 15,-4 1-5-15,-16-13-24 16,5 12-6-16,-25-13-1 16,-3 10-3-16</inkml:trace>
  <inkml:trace contextRef="#ctx0" brushRef="#br0" timeOffset="28490.6294">4651 9632 90 0,'0'0'36'0,"0"0"2"16,-6 14-3-16,-18-10-25 15,7 9-3-15,-9-1-3 16,7 2 0-16,-3 0-1 16,6 2 0-16,3 0-2 0,5-1 1 15,5-2-1-15,7-3 1 16,-4-10-1-16,26 7-1 15,-5-12 1-15,4-5 0 16,2-6 0-16,2-5-1 16,-4-4 1-16,2-1-1 15,-9-3 0-15,-3 4 0 16,-9 0 1-16,-6 4-1 15,-3 7 1-15,-9 7 0 16,-5 11 0-16,-8 7 1 16,1 10-1-16,-5 9 0 15,4 3 0-15,1 5 0 16,5-3 0-16,7-2-1 16,9-7 0-16,11-12-3 0,12-5-6 15,-4-26-23-15,16 3-5 16,-12-22-5-16,4-4-1 15</inkml:trace>
  <inkml:trace contextRef="#ctx0" brushRef="#br0" timeOffset="29302.676">2746 7634 92 0,'1'-19'37'15,"-1"19"0"-15,4-12 1 16,-4 12-29-16,5-11-8 15,-5 11 1-15,0 0-1 16,0 0 2-16,15 10-1 16,-7 1 0-16,0 4 0 15,3 4 1-15,-1 1-1 16,4 3 1-16,-1 0-2 15,3-3 1-15,-3-5-2 16,2-2 1-16,-2-9 0 16,1-5-1-16,-2-8 1 15,0-7-1-15,-2-5 1 16,-1-3 0-16,-4-2 0 15,-3-1-1-15,-3 1 1 0,-3 6 0 16,-4 6 0-16,-5 8 1 16,-4 8-1-16,-1 9 0 15,-3 5 0-15,1 7 0 16,1 1 0-16,4 3 1 15,7-2-2-15,7-2 0 16,7-7 0-16,9-7 0 16,7-9 0-16,6-6 0 15,1-8 0-15,1-6 0 16,-1-4 0-16,-7-4 0 15,-6-1 0-15,-11 3 0 16,-8 4 0-16,-8 3 0 16,-11 9 0-16,-4 7 0 15,-4 6 0-15,-1 4 0 16,4 8-2-16,-1-1-4 0,15 14-25 15,-6-20-3-15,20 9-4 16,-1-17 0-16,18-4-6 16</inkml:trace>
  <inkml:trace contextRef="#ctx0" brushRef="#br0" timeOffset="30001.716">3081 6679 97 0,'9'-8'36'0,"-9"8"2"16,0 0-7-16,11-8-23 15,-11 8-3-15,0 0 1 16,-18 0-2-16,18 0 0 16,-25 18 0-16,7-3-1 15,-7 4-1-15,5 4 0 16,-6 3 0-16,5 2 0 15,-1-1-1-15,8-2-1 0,3-5 1 16,11-7-1-16,0-13 1 16,20 5-1-16,2-15 0 15,4-10 1-15,1-3-1 16,1-5 0-16,0-2 0 15,-7-1 1-15,-5 2-1 16,-9 5-1-16,-3 6 1 16,-13 5 1-16,-6 7-2 15,-7 9 2-15,-4 5 0 16,-4 7-1-16,2 1 0 15,1 2 1-15,5 1 0 16,11 0-1-16,1-5 1 16,10-14-1-16,18 13 0 15,1-18 0-15,7-5 2 16,3-4-2-16,2-2 0 0,-7-3 0 15,-4-1 0-15,-6 5 0 16,-9 1 0-16,-5 14 0 16,-24-3 0-16,-4 14 0 15,-5 4-2-15,-3 3 0 16,4 6-1-16,-1-5-5 15,22 6-24-15,-1-21-3 16,24-1-5-16,11-15 0 16</inkml:trace>
  <inkml:trace contextRef="#ctx0" brushRef="#br0" timeOffset="32291.847">4864 3072 88 0,'-95'27'35'0,"-1"0"-1"0,2 14-3 16,-7 1-32-16,-4 5 1 15,0 9-2-15,0 4 1 16,-2 4 3-16,-1 6-2 15,-4 1 2-15,-1 5 0 16,-4 0 2-16,6 6-2 16,-4 1 2-16,3 4-1 15,0 0-2-15,3 6 0 16,3 1 0-16,5 2-2 15,5 1 1-15,6 1-1 16,2 0 0-16,6 2 0 16,0 0 2-16,2 1-2 15,4 2 2-15,-1 0-2 0,3 3 2 16,0 1-1-16,1 3 2 15,5-2-1-15,4 2 0 16,7 3 0-16,6-1-1 16,10 1 1-16,7-2 0 15,10 0-1-15,9 0 0 16,2 4 0-16,4 1-1 15,3-1 2-15,1 3-2 16,-1-1 2-16,2 3-1 16,-4 1 1-16,-2 4-2 15,1-2 1-15,-1-1 0 16,-1 2-1-16,2-3 1 15,2-1-1-15,2-1 0 16,4 1 1-16,2-3 0 0,3 0 0 16,4 0 0-16,2-1-1 15,4 0 2-15,4 4-1 16,-1-2 1-16,5-2-1 15,2 3 2-15,9-2-2 16,4-5 1-16,6 1 0 16,11-7 0-16,4-1 0 15,9-9-1-15,5-4 1 16,7-8-1-16,4-3 0 15,7-5-2-15,1-5 2 16,2-2-1-16,1-2 0 16,-1-3 0-16,1 0 1 15,0-4-1-15,-2 1 1 16,1-4 1-16,4-2 0 0,0-3 0 15,2-6 0-15,7-6 0 16,6-3-1-16,6-5 0 16,4-3 0-16,2-5-1 15,3-2-1-15,2-3 1 16,4-4-1-16,5-4 1 15,0 1-2-15,0-4 3 16,0-4-2-16,-1 1 2 16,4 0 0-16,-2-4 0 15,-2-1 0-15,-1 0 1 16,-3-5-1-16,0-1 1 15,2-1-1-15,-1-3 1 16,-3-1 0-16,0-7-1 16,1-1 2-16,2-6-2 0,1 0 2 15,-1-6-2-15,1 0 2 16,2-7-2-16,2-2 2 15,4-1-2-15,2-4 0 16,-3-1-1-16,2-4 1 16,1 1 0-16,1-2-1 15,-3-2 1-15,0-4-2 16,-5 0 2-16,-2-4-1 15,-5-4 1-15,0-5 0 16,-6-4 0-16,-6-7 0 16,-4-3 0-16,-7-1 2 15,-7-5-2-15,-4-1-1 16,-8-6 2-16,-3 1-2 15,-5-3 1-15,-7 0 0 16,-4 1 0-16,-3-3-1 0,-8-1 1 16,-2 0-1-16,-4 0 0 15,-7-3 1-15,-2 0-1 16,-1-1 1-16,-1-5 0 15,-3-1 1-15,-1-1 0 16,-3-6 0-16,-3 2 1 16,-4-2-1-16,-4 1 0 15,-6 0 1-15,-9 3-1 16,-4 0 0-16,-6-1 1 15,-7 6-1-15,-6-1 1 16,-3 2-1-16,-2-1 1 16,-2 3-3-16,-1-3 2 0,0-1-2 15,-1-1 1 1,-3 1 0-16,-1-2-2 0,-3 1-1 15,-5-2 1-15,-2 0 0 16,-8 0 0-16,-5 0 0 16,-7 3-1-16,-6-1 2 15,-7 7 1-15,-4-2 1 16,-9 2-1-16,-1 1 2 15,-7 3-2-15,-2 4 1 16,-6 1 0-16,-3 5-1 16,1 0 1-16,-6 1 0 15,0 2 0-15,-3 2 0 16,0 3 0-16,-3-1 0 15,-3 4 0-15,-1 2 0 16,-6 3-1-16,-2 5 2 16,-7 6-2-16,-8 5 1 0,-4 6 0 15,-4 6 1-15,-9-1-1 16,0 8 0-16,-7 1 0 15,2 1 0-15,1 2 0 16,1 3 0-16,4-1-1 16,7 2 1-16,1 1-1 15,11 3 0-15,-4 5-1 16,4 5 1-16,3 8-1 15,-4 6-1-15,-1 13-1 16,-9 6-1-16,2 23-11 16,-12-17-19-16,15 13-5 15,1-14-1-15,13 1-2 16</inkml:trace>
  <inkml:trace contextRef="#ctx0" brushRef="#br0" timeOffset="34589.9784">10227 5533 59 0,'0'0'30'16,"0"0"1"-16,-19 2 0 15,10 11-16-15,-9-10-5 16,6 11-4-16,-5-2-1 15,4 5-2-15,-1-1-1 16,5 3-1-16,4-1 0 16,5 0 0-16,5-4 0 15,5-1 0-15,9-6 0 16,1-4-1-16,5-5 1 15,2-4 0-15,1-3 0 16,-4-1 0-16,-3-3 0 16,-3 0 0-16,-7-1 1 15,-3 2-1-15,-8 1 0 16,0 11 0-16,-18-11 0 0,1 11 0 15,-6 3 0 1,-1 8 0-16,0 1 0 0,-2 6 0 16,5-1-1-16,2 7 1 15,9 0 0-15,5-3 2 16,10-1-3-16,5-5 3 15,11-1-3-15,6-6 3 16,5-8-2-16,3-8 0 16,1-7 0-16,0-4-3 15,-6-5 4-15,-3-5-3 16,-9-2 2-16,-7 3-2 15,-9 1 2-15,-9 6 0 16,-9 7-1-16,-7 7 0 16,-5 8 0-16,-5 10-1 0,2 8-1 15,-2 10-2-15,11 14-6 16,-4-8-23-16,18 13-5 15,-1-7 0-15,17 10-2 16</inkml:trace>
  <inkml:trace contextRef="#ctx0" brushRef="#br0" timeOffset="35184.0124">10608 7499 82 0,'15'-20'36'16,"-2"-4"0"-16,7 9-3 15,-17-3-26-15,-3 18-3 16,6-15 0-16,-6 15-1 16,-13 7 0-16,2 6 0 15,-11 5 0-15,4 9 0 16,-4 0 0-16,4 9-1 0,-1-3 0 15,9 5 0-15,5-6 0 16,12-3-1-16,7-8-1 16,12-7 0-16,8-11 1 15,6-7-1-15,3-9 0 16,-1-7 0-16,-4-6 1 15,-8-1-1-15,-9 0 1 16,-10 0-1-16,-13 5 1 16,-13 2 0-16,-11 8 0 15,-7 6 0-15,-8 9 0 16,-1 8 0-16,0 4 0 15,2 6-1-15,8 3 1 16,10 3-1-16,9-1-3 16,9-11-27-16,21 13-4 15,-9-13-7-15,8 3 0 0,-7-5-1 16</inkml:trace>
  <inkml:trace contextRef="#ctx0" brushRef="#br0" timeOffset="35960.0568">6464 11009 79 0,'0'0'39'16,"8"-15"-2"-16,4 13 2 15,-12 2-35-15,0 0 0 16,0 0-1-16,-8 24-2 16,-2-7 2-16,-1 9-1 15,-4-2 0-15,4-1-2 16,3-1 2-16,4-4-2 15,7-6 1-15,-3-12 0 16,20 1-1-16,-1-9 0 16,3-5 0-16,0-4 1 15,0-3 0-15,-5 0 3 16,-5-2-3-16,-4 1 3 15,-9 4-3-15,-7 4 2 16,-7 3-1-16,-4 6 1 0,-5 4-2 16,-4 8-1-16,4 4 0 15,-2 3-1-15,3 3 1 16,6 3-2-16,6 0 2 15,4-2-1-15,11-3 0 16,6-5 0-16,9-5 1 16,3-5 0-16,1-6 0 15,4-4 0-15,-5-4 1 16,-2-3-1-16,-7-1-1 15,-8-3 1-15,-9 3-4 16,-11-3-2-16,-1 12-27 16,-24-10-3-16,1 14-4 15,-19-4 0-15</inkml:trace>
  <inkml:trace contextRef="#ctx0" brushRef="#br0" timeOffset="36506.088">4420 11191 71 0,'16'-17'37'0,"-1"8"-2"15,-11-5-5-15,-4 14-23 0,0 0-2 16,-17 14-1-16,1-6 0 15,3 5-1-15,-4-2 0 16,5 4-1-16,0-3 0 16,5-1 1-16,7-11-1 15,-1 13-1-15,1-13 1 16,24-1-2-16,-3-6 1 15,1-6 0-15,1-2-1 16,2-2 1-16,-2-3 0 16,-6 2 0-16,-6-2 0 15,-7 4 0-15,-7 2 0 16,-8 4 1-16,-5 2-1 0,-4 4 0 15,0 4 0 1,-4 5 0-16,1 2-1 0,5 3 1 16,1 0-1-16,7 5 0 15,3-2 1-15,9-1-1 16,-2-12 0-16,25 11 0 15,-3-12 0-15,3-4-1 16,4-1-2-16,-6-9-4 16,7 5-26-16,-17-13-4 15,0 7-3-15,-18-8 0 16</inkml:trace>
  <inkml:trace contextRef="#ctx0" brushRef="#br0" timeOffset="37287.1326">1605 8022 77 0,'4'-21'36'0,"-4"21"-1"16,-1-19-2-16,1 19-24 0,0 0-2 15,-14 0-2-15,0 4 0 16,4 11-1-16,-5 0-1 16,4 2-2-16,-2 0 0 15,4 4 0-15,2-3-1 16,6 0 0-16,5-6 0 15,6-5-1-15,6-6 2 16,5-4 0-16,2-7 0 16,1-7 1-16,0 0-1 15,-1-6 1-15,-8-2 0 16,-4 2 1-16,-7-4-2 15,-9 6 1-15,-10 5-1 16,-6 5-1-16,-4 6 1 16,-8 6 0-16,-4 6 0 15,7 5-1-15,-2 0 1 0,7 8-1 16,10-3 1-16,7 2-1 15,10-9 0-15,10-4-2 16,11-3-2-16,1-13-8 16,19 9-23-16,-11-18-4 15,1 5-1-15,-3-11-1 16</inkml:trace>
  <inkml:trace contextRef="#ctx0" brushRef="#br0" timeOffset="38053.1765">1648 6537 77 0,'0'0'35'15,"9"-16"1"-15,-9 16-2 16,-1-15-22-16,1 15-4 15,-13 2-3-15,13-2 0 16,-20 22-2-16,6-2 1 0,-3 1-2 16,4 5 0-16,-1 2 0 15,4 0 0-15,6-1-1 16,4-6 1-16,7-1-1 15,4-9 0-15,6-5-1 16,3-6 1-16,4-6 0 16,0-3 0-16,-1-7-1 15,-1-3 1-15,-3-4-1 16,-3 2 1-16,-7 0 0 15,-5 2-1-15,-9 3 1 16,5 16-2-16,-26-14 2 16,4 18-1-16,0 4 1 15,-4 3 0-15,-1 6-1 16,5 0 1-16,2 1-1 0,4-2 0 15,9 1-3-15,7-17-3 16,1 25-27-16,-1-25-6 16,15 9-2-16,-15-9 0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2:14:02.497"/>
    </inkml:context>
    <inkml:brush xml:id="br0">
      <inkml:brushProperty name="width" value="0.05292" units="cm"/>
      <inkml:brushProperty name="height" value="0.05292" units="cm"/>
      <inkml:brushProperty name="color" value="#DC9F0C"/>
    </inkml:brush>
  </inkml:definitions>
  <inkml:trace contextRef="#ctx0" brushRef="#br0">6290 6407 54 0,'0'0'28'0,"0"-27"2"15,0 27 0-15,-1-25-18 16,1 25-1-16,-7-18-2 15,7 18-3-15,-25-9 0 16,5 15-2-16,-15 6 0 16,-7 10 0-16,-14 9 0 15,-6 13 2-15,-9 4-1 16,1 7 0-16,1-3-1 0,11 3 0 15,13-5-1-15,17-2 0 16,19-12-1-16,15-3-1 16,22-8-1-16,13-1 0 15,14 2 0-15,7 0 0 16,1 1 0-16,-1 3 0 15,-8 4-1-15,-9 3 2 16,-18 8-1-16,-18 4 0 16,-17 1 1-16,-14-2-1 15,-12-3 0-15,-4-7 0 16,-1-6-1-16,-2-14-4 15,16 0-18-15,1-29-17 16,21-7 0-16,3-16 0 16,18-4-2-16</inkml:trace>
  <inkml:trace contextRef="#ctx0" brushRef="#br0" timeOffset="1">5649 5492 53 0,'-60'29'29'0,"2"1"-5"15,-6 3 1-15,2 2-22 16,-3 4-3-16,2 1 2 16,1 7-2-16,2-2-1 15,2 8 0-15,-3-2-3 16,7 10 1-16,-6 0 0 15,4 5 2-15,-2 3-1 16,3 2 1-16,-1 2 2 16,3 2 3-16,6 6 1 15,2-5 0-15,8 7 0 16,1-4-2-16,7 3 0 15,4 1-3-15,3 0 0 16,8 3-3-16,0-3-1 0,8 1-1 16,-4-3 1-1,7 5 1-15,3 1 2 0,0-6 3 16,10 7 1-16,-3-10 3 15,9 3 0-15,0-5 1 16,11 5-1-16,1-14-1 16,14 3-1-16,2-12-2 15,11 0-1-15,5-4 1 16,8-2-4-16,10-7 0 15,4-5 1-15,9 0-1 16,4-7 1-16,8 0 0 16,6-6 0-16,5-5 0 15,4-5 1-15,2-6 1 16,5-3 0-16,6-10 1 15,1-6 1-15,-4-10 1 16,6-7-1-16,-5-9 0 0,9-5-1 16,-5-11 1-16,-2-4-1 15,-3-11 1-15,-9-3-1 16,-5-9 0-16,-8-4-1 15,-10-6 0-15,-6-6 0 16,-14-6 0-16,-5-5 0 16,-13 1 0-16,-9-2-1 15,-8-4 0-15,-11 3 1 16,-10 0-1-16,-14 2 1 15,-11 2 0-15,-11 2-1 16,-11 1 1-16,-10 2-2 16,-9 4 2-16,-8 0-2 15,-11 0 2-15,-4 5-2 0,-11 0 1 16,-5 1 1-16,-5 1-1 15,-5 5 0-15,-3 3 0 16,-5 6 1-16,-6 9-2 16,-5 9 1-16,-10 9 1 15,-4 16-2-15,-6 7 1 16,-1 10 0-16,1 6-1 15,0 1-1-15,12 8-6 16,5-11-29-16,26 4 0 16,11-9-2-16,23 7 1 15</inkml:trace>
  <inkml:trace contextRef="#ctx0" brushRef="#br0" timeOffset="2">6311 5592 46 0,'10'-20'34'0,"-8"-3"1"15,1 9 0-15,-16-7-24 0,13 21-2 16,-25-11-3-16,6 17-1 15,-8 2-1-15,1 8 0 16,-3 2-1-16,4 8 0 16,3-2 0-16,8 4-1 15,5-3 0-15,10 1-1 16,9-4 0-16,7-3 0 15,7-7-1-15,8-3 1 16,2-8-1-16,0-5 1 16,3-5-1-16,-8-5 1 15,-1-5-1-15,-9-1 1 16,-8 0-1-16,-8 0 1 15,-7 2-1-15,-8 6 1 0,-6 5-1 16,-4 6 1-16,-8 7-1 16,1 7 1-16,-2 8 0 15,2 3-1-15,6 4 1 16,4 5 0-16,6-2-1 15,11-1 2-15,7-4-2 16,9-7 2-16,11-6-1 16,5-7 1-16,7-13-1 15,3-12 0-15,2-5-1 16,-3-8 0-16,-4-3 1 15,-6-3-2-15,-10 4 2 16,-10 0-2-16,-15 13 2 16,-9 10-1-16,-15 10 1 15,-9 9-1-15,-5 8 1 0,-2 6-1 16,6 3-1-16,4 1 0 15,15 1-3-15,8-19-28 16,32 6-6-16,4-13-3 16,16-2-2-16</inkml:trace>
  <inkml:trace contextRef="#ctx0" brushRef="#br0" timeOffset="3">5693 8477 37 0,'0'-18'32'0,"-3"-2"1"16,5 8-2-16,-11-11-9 0,9 23-12 15,-18-18 0 1,18 18-4-16,-24-1 0 0,9 10-1 16,-5 2-2-16,2 9 1 15,-4 3-2-15,3 5 1 16,0 0-1-16,4 4-1 15,4-1 1-15,6-4-1 16,7-1-1-16,5-5 1 16,5-8-1-16,7-5 0 15,6-8 1-15,4-8-1 16,5-8 0-16,-1-7 1 15,1-7-1-15,-3-1 0 16,-5-2 1-16,-6 1-1 16,-8 2 1-16,-7 10-1 15,-12 6 1-15,-3 9-1 16,-11 10 1-16,-5 9 0 0,-4 8 0 15,0 4 0-15,-1 3 0 16,4 3 0-16,6-2-1 16,8-2 1-16,9-5 0 15,11-7-1-15,9-7 0 16,8-6 0-16,10-8 0 15,5-8 0-15,2-5 1 16,-1-4-1-16,-4-6 0 16,-7 1 0-16,-9 0 1 15,-10 4 0-15,-13 1-1 16,-10 9 1-16,-11 9 0 15,-7 7 0-15,-9 7 0 16,1 7 0-16,1 2-1 0,3 5 1 16,5 1 0-16,10-1-1 15,10-3 0-15,8-3 0 16,12-4 0-16,7-6 0 15,6-3 0-15,3-6-2 16,3-4-2-16,-5-15-5 16,6 9-26-16,-16-17-5 15,5 1 0-15,-10-11-3 16</inkml:trace>
  <inkml:trace contextRef="#ctx0" brushRef="#br0" timeOffset="4">5683 4535 47 0,'-71'-14'29'16,"6"8"0"-16,-9-6 1 15,6 13-17-15,-13-8-3 16,10 10-4-16,-5-3 0 16,1 9-3-16,-1 0-2 15,-2 6 1-15,-3 6-2 16,1 3 1-16,2 11-1 15,-6 5 1-15,1 8 0 16,-2 8 1-16,-1 4-1 16,1 7 1-16,-4 2 1 15,-1 7-2-15,0 3 2 0,0 6-2 16,0 1 1-1,2 6-1-15,3 3 1 0,0 4-2 16,3 3 2-16,7 0-1 16,4 5 0-16,4 2 0 15,5-1 0-15,8 2 0 16,4-1 0-16,6 1 1 15,7 2-2-15,1 0 1 16,6-1-1-16,2 0 1 16,5 0-1-16,0 1 1 15,3-2-1-15,5 2 0 16,1 0-1-16,1-2 1 15,9-3 0-15,0 1-1 16,4-3 1-16,4-3-1 0,6-2 1 16,4-2-1-16,7-1 0 15,2-3 0-15,4 1 1 16,5-5-1-16,1 2 1 15,4-1 0-15,3-2 0 16,3-1 0-16,7-6 1 16,2 1 0-16,5-7 0 15,4-1-1-15,9-8 1 16,4-4 0-16,9-6-1 15,9-7 1-15,6-4 0 16,8-6-1-16,7-8 0 16,3-2 0-16,8-4 0 15,3-3-1-15,5-1 0 16,-4-2 0-16,3 0 0 15,1-1 0-15,0 1 0 0,5-3 0 16,-1-3 1-16,1 0 0 16,-3-5 1-16,7-3-1 15,3-7 1-15,1-3 0 16,5-6 0-16,-2-6-1 15,5-5 1-15,4-10 0 16,3-6-2-16,2-7 1 16,-2-9 1-16,7-4-1 15,-4-9 0-15,2-6 0 16,-8-6 0-16,2-5 0 15,-8-2 1-15,-4-3-1 16,-9-2-1-16,-11-1 1 16,-9-5-1-16,-9-1 1 15,-7-2-1-15,-12 1 2 0,-8-7-1 16,-12 0 1-16,-6-2 1 15,-7-4-1-15,-9 0 0 16,-5-1 1-16,-9-3-1 16,-5-1 1-16,-8-1-2 15,-9-2 1-15,-6 1 0 16,-6 0 0-16,-10 3-1 15,-8-1 0-15,-8 6 1 16,-7 0-2-16,-8 3 1 16,-8 2-1-16,-3 1 2 15,-10 3-3-15,-4 0 1 16,-4 2 2-16,-8 1-2 15,-3 1 0-15,-6-2 0 0,0 3 1 16,-5 2-1-16,-1-2 1 16,-2 2 0-16,-5 5 0 15,-2 1 0-15,-4 5 1 16,-4 5-2-16,-7 2 2 15,-6 6-1-15,-5 5 1 16,-6 0 0-16,0 6-1 16,-8 3 1-16,2 3 0 15,-6 6 0-15,-2 7 0 16,-1 9-1-16,-4 10 0 15,-4 13-2-15,-8 6-1 16,2 17-7-16,-9-8-25 16,21 9-5-16,5-11 0 15,21-1-3-15</inkml:trace>
  <inkml:trace contextRef="#ctx0" brushRef="#br0" timeOffset="5">6290 4383 60 0,'0'0'35'0,"-15"1"-1"15,0 0-2-15,2 11-19 0,-11-4-8 16,5 8-1-16,-2-1 0 16,4 8 0-16,1-2-1 15,5 2 0-15,3-2-1 16,12 0 0-16,3-6-1 15,8-3 0-15,4-6 0 16,7-4 0-16,2-6 0 16,1-4 0-16,0-6 0 15,-2-2 0-15,-4-4 0 16,-4 2 0-16,-7-1 1 15,-7 4-1-15,-7 1 0 16,2 14 1-16,-23-10-1 16,4 13 0-16,-8 5 0 15,1 6 0-15,-5 5 0 0,5 4-1 16,3-1 1-16,3 2-1 15,11-3 0-15,9-1 1 16,11-6-1-16,11-3 0 16,10-7 0-16,7-6 0 15,8-3 1-15,0-6-1 16,-3-4 1-16,-2-1 0 15,-12-3 0-15,-6 2 0 16,-11 0 0-16,-12 1-1 16,-11 5 1-16,-9 4-1 15,-6 5 0-15,-8 3 0 16,0 6-1-16,-3 1-2 15,7 10-3-15,1-7-28 16,26 11-6-16,1-11 0 0,22 7-3 16</inkml:trace>
  <inkml:trace contextRef="#ctx0" brushRef="#br0" timeOffset="6">7576 4903 70 0,'-24'-1'39'16,"6"9"0"-16,-10-4-1 16,8 14-23-16,-5-8-11 15,6 8-2-15,4-3 0 16,8 3 0-16,4-1-1 15,10 0 0-15,7-6 0 0,10-3 0 16,9-4-1-16,4-7 1 16,2-6 0-16,3 0 0 15,-3-8-1-15,-5-2 1 16,-7-4 0-16,-11 3 0 15,-7 0 0-15,-9 2 1 16,-13 6-1-16,-8 5 0 16,-8 6 0-16,-5 5 0 15,-2 7 0-15,3 4 0 16,2 2-1-16,7 1 1 15,11 0-1-15,11-3 0 16,12-5 1-16,12-3-1 16,13-6 0-16,10-4 0 15,2-4 0-15,3-4 1 0,-6 1-1 16,-6-2 0-16,-11 1 1 15,-12 2-2-15,-15 9 0 16,-18-5-2-16,-7 14-1 16,-11-1-4-16,12 17-25 15,-15-9-5-15,17 15-2 16,1-5-1-16</inkml:trace>
  <inkml:trace contextRef="#ctx0" brushRef="#br0" timeOffset="7">9116 6648 89 0,'6'-14'37'16,"8"5"0"-1,-7-4 1-15,6 10-30 0,-13 3-3 16,0 0 0-16,0 0-2 16,0 0 0-16,-7 25 0 15,-5 0-2-15,-3 7 1 16,0 1-1-16,2 3-1 15,6-2 1-15,6-3-1 16,8-5 1-16,11-10 0 16,9-8-1-16,10-8 1 15,6-8 0-15,2-8 0 16,-1-4 0-16,-3-6 1 15,-6 2-1-15,-11-3 0 16,-10 4 1-16,-14 7-1 0,-12 5 0 16,-13 7 0-16,-8 7 0 15,-6 6 0-15,0 6-1 16,0 6 1-16,6 2-1 15,6 1 0-15,12 0 0 16,14-3 1-16,16-4-1 16,8-5 0-16,11-4 1 15,6-6-1-15,3-6 0 16,-1-5 2-16,-5-3-2 15,-6-4 0-15,-9 1 0 16,-10-2 0-16,-13 1-4 16,1 16-4-16,-33-19-25 15,15 29-5-15,-16-4-4 16,6 16 0-16</inkml:trace>
  <inkml:trace contextRef="#ctx0" brushRef="#br0" timeOffset="8">9285 7936 97 0,'0'0'39'16,"-16"-7"1"-16,5 16-1 15,-15 4-34-15,3 10-2 16,-2 5-1-16,1 4-1 16,0 4 1-16,2 1-1 15,2 0 0-15,9-4 0 16,3-3 0-16,11-10 0 15,6-8 0-15,10-8 0 16,5-10-1-16,10-6 1 16,-2-5 0-16,4-5 0 15,-3-7 0-15,-10 4 0 16,-5 1 1-16,-14 5-1 15,-13 7 0-15,-10 7 0 16,-10 7 0-16,-6 10 0 16,-5 5-2-16,1 0-1 0,2 11-4 15,-4-12-26-15,18 13-3 16,-13-9-6-16,8 4-2 15</inkml:trace>
  <inkml:trace contextRef="#ctx0" brushRef="#br0" timeOffset="9">5974 9690 90 0,'13'14'36'15,"-13"-14"1"-15,19 30-2 0,-20-12-31 16,0 6 0-16,-9 4 1 15,2 6 0-15,-4-5-1 16,0 6 0-16,2-8 0 16,5-3-1-16,5-13-1 15,0-11 0-15,25-9 0 16,1-13-2-16,4-7 1 15,4-4 0-15,-2-2-1 16,-1 1 1-16,-5 5 0 16,-9 6-1-16,-12 10 1 15,-5 13 0-15,-16 6 0 16,-6 10 0-16,-4 6 1 15,2 2-1-15,-1 2-1 0,7-2 1 16,7 0-1 0,7-8 1-16,8-4-1 0,7-8 1 15,7-4-2-15,2-5 0 16,2-6-2-16,-2-4-1 15,-4 1-5-15,-16-13-24 16,5 12-6-16,-25-13-1 16,-3 10-3-16</inkml:trace>
  <inkml:trace contextRef="#ctx0" brushRef="#br0" timeOffset="10">4651 9632 90 0,'0'0'36'0,"0"0"2"16,-6 14-3-16,-18-10-25 15,7 9-3-15,-9-1-3 16,7 2 0-16,-3 0-1 16,6 2 0-16,3 0-2 0,5-1 1 15,5-2-1-15,7-3 1 16,-4-10-1-16,26 7-1 15,-5-12 1-15,4-5 0 16,2-6 0-16,2-5-1 16,-4-4 1-16,2-1-1 15,-9-3 0-15,-3 4 0 16,-9 0 1-16,-6 4-1 15,-3 7 1-15,-9 7 0 16,-5 11 0-16,-8 7 1 16,1 10-1-16,-5 9 0 15,4 3 0-15,1 5 0 16,5-3 0-16,7-2-1 16,9-7 0-16,11-12-3 0,12-5-6 15,-4-26-23-15,16 3-5 16,-12-22-5-16,4-4-1 15</inkml:trace>
  <inkml:trace contextRef="#ctx0" brushRef="#br0" timeOffset="11">2746 7634 92 0,'1'-19'37'15,"-1"19"0"-15,4-12 1 16,-4 12-29-16,5-11-8 15,-5 11 1-15,0 0-1 16,0 0 2-16,15 10-1 16,-7 1 0-16,0 4 0 15,3 4 1-15,-1 1-1 16,4 3 1-16,-1 0-2 15,3-3 1-15,-3-5-2 16,2-2 1-16,-2-9 0 16,1-5-1-16,-2-8 1 15,0-7-1-15,-2-5 1 16,-1-3 0-16,-4-2 0 15,-3-1-1-15,-3 1 1 0,-3 6 0 16,-4 6 0-16,-5 8 1 16,-4 8-1-16,-1 9 0 15,-3 5 0-15,1 7 0 16,1 1 0-16,4 3 1 15,7-2-2-15,7-2 0 16,7-7 0-16,9-7 0 16,7-9 0-16,6-6 0 15,1-8 0-15,1-6 0 16,-1-4 0-16,-7-4 0 15,-6-1 0-15,-11 3 0 16,-8 4 0-16,-8 3 0 16,-11 9 0-16,-4 7 0 15,-4 6 0-15,-1 4 0 16,4 8-2-16,-1-1-4 0,15 14-25 15,-6-20-3-15,20 9-4 16,-1-17 0-16,18-4-6 16</inkml:trace>
  <inkml:trace contextRef="#ctx0" brushRef="#br0" timeOffset="12">3081 6679 97 0,'9'-8'36'0,"-9"8"2"16,0 0-7-16,11-8-23 15,-11 8-3-15,0 0 1 16,-18 0-2-16,18 0 0 16,-25 18 0-16,7-3-1 15,-7 4-1-15,5 4 0 16,-6 3 0-16,5 2 0 15,-1-1-1-15,8-2-1 0,3-5 1 16,11-7-1-16,0-13 1 16,20 5-1-16,2-15 0 15,4-10 1-15,1-3-1 16,1-5 0-16,0-2 0 15,-7-1 1-15,-5 2-1 16,-9 5-1-16,-3 6 1 16,-13 5 1-16,-6 7-2 15,-7 9 2-15,-4 5 0 16,-4 7-1-16,2 1 0 15,1 2 1-15,5 1 0 16,11 0-1-16,1-5 1 16,10-14-1-16,18 13 0 15,1-18 0-15,7-5 2 16,3-4-2-16,2-2 0 0,-7-3 0 15,-4-1 0-15,-6 5 0 16,-9 1 0-16,-5 14 0 16,-24-3 0-16,-4 14 0 15,-5 4-2-15,-3 3 0 16,4 6-1-16,-1-5-5 15,22 6-24-15,-1-21-3 16,24-1-5-16,11-15 0 16</inkml:trace>
  <inkml:trace contextRef="#ctx0" brushRef="#br0" timeOffset="13">4864 3072 88 0,'-95'27'35'0,"-1"0"-1"0,2 14-3 16,-7 1-32-16,-4 5 1 15,0 9-2-15,0 4 1 16,-2 4 3-16,-1 6-2 15,-4 1 2-15,-1 5 0 16,-4 0 2-16,6 6-2 16,-4 1 2-16,3 4-1 15,0 0-2-15,3 6 0 16,3 1 0-16,5 2-2 15,5 1 1-15,6 1-1 16,2 0 0-16,6 2 0 16,0 0 2-16,2 1-2 15,4 2 2-15,-1 0-2 0,3 3 2 16,0 1-1-16,1 3 2 15,5-2-1-15,4 2 0 16,7 3 0-16,6-1-1 16,10 1 1-16,7-2 0 15,10 0-1-15,9 0 0 16,2 4 0-16,4 1-1 15,3-1 2-15,1 3-2 16,-1-1 2-16,2 3-1 16,-4 1 1-16,-2 4-2 15,1-2 1-15,-1-1 0 16,-1 2-1-16,2-3 1 15,2-1-1-15,2-1 0 16,4 1 1-16,2-3 0 0,3 0 0 16,4 0 0-16,2-1-1 15,4 0 2-15,4 4-1 16,-1-2 1-16,5-2-1 15,2 3 2-15,9-2-2 16,4-5 1-16,6 1 0 16,11-7 0-16,4-1 0 15,9-9-1-15,5-4 1 16,7-8-1-16,4-3 0 15,7-5-2-15,1-5 2 16,2-2-1-16,1-2 0 16,-1-3 0-16,1 0 1 15,0-4-1-15,-2 1 1 16,1-4 1-16,4-2 0 0,0-3 0 15,2-6 0-15,7-6 0 16,6-3-1-16,6-5 0 16,4-3 0-16,2-5-1 15,3-2-1-15,2-3 1 16,4-4-1-16,5-4 1 15,0 1-2-15,0-4 3 16,0-4-2-16,-1 1 2 16,4 0 0-16,-2-4 0 15,-2-1 0-15,-1 0 1 16,-3-5-1-16,0-1 1 15,2-1-1-15,-1-3 1 16,-3-1 0-16,0-7-1 16,1-1 2-16,2-6-2 0,1 0 2 15,-1-6-2-15,1 0 2 16,2-7-2-16,2-2 2 15,4-1-2-15,2-4 0 16,-3-1-1-16,2-4 1 16,1 1 0-16,1-2-1 15,-3-2 1-15,0-4-2 16,-5 0 2-16,-2-4-1 15,-5-4 1-15,0-5 0 16,-6-4 0-16,-6-7 0 16,-4-3 0-16,-7-1 2 15,-7-5-2-15,-4-1-1 16,-8-6 2-16,-3 1-2 15,-5-3 1-15,-7 0 0 16,-4 1 0-16,-3-3-1 0,-8-1 1 16,-2 0-1-16,-4 0 0 15,-7-3 1-15,-2 0-1 16,-1-1 1-16,-1-5 0 15,-3-1 1-15,-1-1 0 16,-3-6 0-16,-3 2 1 16,-4-2-1-16,-4 1 0 15,-6 0 1-15,-9 3-1 16,-4 0 0-16,-6-1 1 15,-7 6-1-15,-6-1 1 16,-3 2-1-16,-2-1 1 16,-2 3-3-16,-1-3 2 0,0-1-2 15,-1-1 1 1,-3 1 0-16,-1-2-2 0,-3 1-1 15,-5-2 1-15,-2 0 0 16,-8 0 0-16,-5 0 0 16,-7 3-1-16,-6-1 2 15,-7 7 1-15,-4-2 1 16,-9 2-1-16,-1 1 2 15,-7 3-2-15,-2 4 1 16,-6 1 0-16,-3 5-1 16,1 0 1-16,-6 1 0 15,0 2 0-15,-3 2 0 16,0 3 0-16,-3-1 0 15,-3 4 0-15,-1 2 0 16,-6 3-1-16,-2 5 2 16,-7 6-2-16,-8 5 1 0,-4 6 0 15,-4 6 1-15,-9-1-1 16,0 8 0-16,-7 1 0 15,2 1 0-15,1 2 0 16,1 3 0-16,4-1-1 16,7 2 1-16,1 1-1 15,11 3 0-15,-4 5-1 16,4 5 1-16,3 8-1 15,-4 6-1-15,-1 13-1 16,-9 6-1-16,2 23-11 16,-12-17-19-16,15 13-5 15,1-14-1-15,13 1-2 16</inkml:trace>
  <inkml:trace contextRef="#ctx0" brushRef="#br0" timeOffset="14">10227 5533 59 0,'0'0'30'16,"0"0"1"-16,-19 2 0 15,10 11-16-15,-9-10-5 16,6 11-4-16,-5-2-1 15,4 5-2-15,-1-1-1 16,5 3-1-16,4-1 0 16,5 0 0-16,5-4 0 15,5-1 0-15,9-6 0 16,1-4-1-16,5-5 1 15,2-4 0-15,1-3 0 16,-4-1 0-16,-3-3 0 16,-3 0 0-16,-7-1 1 15,-3 2-1-15,-8 1 0 16,0 11 0-16,-18-11 0 0,1 11 0 15,-6 3 0 1,-1 8 0-16,0 1 0 0,-2 6 0 16,5-1-1-16,2 7 1 15,9 0 0-15,5-3 2 16,10-1-3-16,5-5 3 15,11-1-3-15,6-6 3 16,5-8-2-16,3-8 0 16,1-7 0-16,0-4-3 15,-6-5 4-15,-3-5-3 16,-9-2 2-16,-7 3-2 15,-9 1 2-15,-9 6 0 16,-9 7-1-16,-7 7 0 16,-5 8 0-16,-5 10-1 0,2 8-1 15,-2 10-2-15,11 14-6 16,-4-8-23-16,18 13-5 15,-1-7 0-15,17 10-2 16</inkml:trace>
  <inkml:trace contextRef="#ctx0" brushRef="#br0" timeOffset="15">10608 7499 82 0,'15'-20'36'16,"-2"-4"0"-16,7 9-3 15,-17-3-26-15,-3 18-3 16,6-15 0-16,-6 15-1 16,-13 7 0-16,2 6 0 15,-11 5 0-15,4 9 0 16,-4 0 0-16,4 9-1 0,-1-3 0 15,9 5 0-15,5-6 0 16,12-3-1-16,7-8-1 16,12-7 0-16,8-11 1 15,6-7-1-15,3-9 0 16,-1-7 0-16,-4-6 1 15,-8-1-1-15,-9 0 1 16,-10 0-1-16,-13 5 1 16,-13 2 0-16,-11 8 0 15,-7 6 0-15,-8 9 0 16,-1 8 0-16,0 4 0 15,2 6-1-15,8 3 1 16,10 3-1-16,9-1-3 16,9-11-27-16,21 13-4 15,-9-13-7-15,8 3 0 0,-7-5-1 16</inkml:trace>
  <inkml:trace contextRef="#ctx0" brushRef="#br0" timeOffset="16">6464 11009 79 0,'0'0'39'16,"8"-15"-2"-16,4 13 2 15,-12 2-35-15,0 0 0 16,0 0-1-16,-8 24-2 16,-2-7 2-16,-1 9-1 15,-4-2 0-15,4-1-2 16,3-1 2-16,4-4-2 15,7-6 1-15,-3-12 0 16,20 1-1-16,-1-9 0 16,3-5 0-16,0-4 1 15,0-3 0-15,-5 0 3 16,-5-2-3-16,-4 1 3 15,-9 4-3-15,-7 4 2 16,-7 3-1-16,-4 6 1 0,-5 4-2 16,-4 8-1-16,4 4 0 15,-2 3-1-15,3 3 1 16,6 3-2-16,6 0 2 15,4-2-1-15,11-3 0 16,6-5 0-16,9-5 1 16,3-5 0-16,1-6 0 15,4-4 0-15,-5-4 1 16,-2-3-1-16,-7-1-1 15,-8-3 1-15,-9 3-4 16,-11-3-2-16,-1 12-27 16,-24-10-3-16,1 14-4 15,-19-4 0-15</inkml:trace>
  <inkml:trace contextRef="#ctx0" brushRef="#br0" timeOffset="17">4420 11191 71 0,'16'-17'37'0,"-1"8"-2"15,-11-5-5-15,-4 14-23 0,0 0-2 16,-17 14-1-16,1-6 0 15,3 5-1-15,-4-2 0 16,5 4-1-16,0-3 0 16,5-1 1-16,7-11-1 15,-1 13-1-15,1-13 1 16,24-1-2-16,-3-6 1 15,1-6 0-15,1-2-1 16,2-2 1-16,-2-3 0 16,-6 2 0-16,-6-2 0 15,-7 4 0-15,-7 2 0 16,-8 4 1-16,-5 2-1 0,-4 4 0 15,0 4 0 1,-4 5 0-16,1 2-1 0,5 3 1 16,1 0-1-16,7 5 0 15,3-2 1-15,9-1-1 16,-2-12 0-16,25 11 0 15,-3-12 0-15,3-4-1 16,4-1-2-16,-6-9-4 16,7 5-26-16,-17-13-4 15,0 7-3-15,-18-8 0 16</inkml:trace>
  <inkml:trace contextRef="#ctx0" brushRef="#br0" timeOffset="18">1605 8022 77 0,'4'-21'36'0,"-4"21"-1"16,-1-19-2-16,1 19-24 0,0 0-2 15,-14 0-2-15,0 4 0 16,4 11-1-16,-5 0-1 16,4 2-2-16,-2 0 0 15,4 4 0-15,2-3-1 16,6 0 0-16,5-6 0 15,6-5-1-15,6-6 2 16,5-4 0-16,2-7 0 16,1-7 1-16,0 0-1 15,-1-6 1-15,-8-2 0 16,-4 2 1-16,-7-4-2 15,-9 6 1-15,-10 5-1 16,-6 5-1-16,-4 6 1 16,-8 6 0-16,-4 6 0 15,7 5-1-15,-2 0 1 0,7 8-1 16,10-3 1-16,7 2-1 15,10-9 0-15,10-4-2 16,11-3-2-16,1-13-8 16,19 9-23-16,-11-18-4 15,1 5-1-15,-3-11-1 16</inkml:trace>
  <inkml:trace contextRef="#ctx0" brushRef="#br0" timeOffset="19">1648 6537 77 0,'0'0'35'15,"9"-16"1"-15,-9 16-2 16,-1-15-22-16,1 15-4 15,-13 2-3-15,13-2 0 16,-20 22-2-16,6-2 1 0,-3 1-2 16,4 5 0-16,-1 2 0 15,4 0 0-15,6-1-1 16,4-6 1-16,7-1-1 15,4-9 0-15,6-5-1 16,3-6 1-16,4-6 0 16,0-3 0-16,-1-7-1 15,-1-3 1-15,-3-4-1 16,-3 2 1-16,-7 0 0 15,-5 2-1-15,-9 3 1 16,5 16-2-16,-26-14 2 16,4 18-1-16,0 4 1 15,-4 3 0-15,-1 6-1 16,5 0 1-16,2 1-1 0,4-2 0 15,9 1-3-15,7-17-3 16,1 25-27-16,-1-25-6 16,15 9-2-16,-15-9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2:15:06.58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15539 1061 68 0,'0'0'38'15,"0"0"-2"-15,0 0-2 16,18-55-20-16,-18 55-4 15,-47 0-2-15,47 0 0 16,-71 21-3-16,3 4-1 16,-19 24-1-16,-3 11 0 15,1 1-3-15,16 2 1 16,15-22-2-16,38-6 1 15,25-11-1-15,27-7 1 0,7-3-1 16,13 0 1-16,4-1 0 16,3 0 0-16,-4 2 0 15,-4 3 0-15,-9 7 0 16,-15 5 0-16,-17 7 0 15,-14 9-1-15,-18 0 1 16,-9 3-1-16,-7-3-1 16,-4-6-2-16,11-4-2 15,-4-18-11-15,22 0-24 16,13-18 3-16,10-12-3 15,15-12 2-15</inkml:trace>
  <inkml:trace contextRef="#ctx0" brushRef="#br0" timeOffset="389.0222">15753 1452 71 0,'0'0'38'0,"0"0"1"16,-14 19 0-16,5 9-18 15,-9 0-17-15,3 12 0 16,1 3 0-16,4 5-2 15,3-2 1-15,2 2-3 16,10-11 2-16,5-6-2 16,9-13 1-16,9-14-2 15,5-15 2-15,10-16 1 16,4-8-1-16,2-10 1 15,1-7 0-15,-1-7 0 16,-8 0-1-16,-3 5 1 0,-7 8-1 16,-8 10-1-16,-9 13 1 15,-6 12-1-15,-8 11 0 16,0 27 0-16,-7 9 0 15,-2 14 0-15,-3 10-1 16,3 3-1-16,3 3 0 16,6-6-2-16,9-8-2 15,9-23-5-15,26-16-29 16,2-26-1-16,23-19 1 15,1-23 0-15</inkml:trace>
  <inkml:trace contextRef="#ctx0" brushRef="#br0" timeOffset="570.0323">16871 1142 112 0,'11'-18'42'16,"-5"33"0"-16,-20 34 0 15,-9 28-41-15,-20 26-2 16,-4 29-3-16,3-4-4 15,19-9-32-15,13-46-1 16,24-13-1-16,6-21-2 16</inkml:trace>
  <inkml:trace contextRef="#ctx0" brushRef="#br0" timeOffset="1049.06">17977 1113 64 0,'0'0'40'0,"8"-79"-1"16,-8 79 3-16,-1-73-25 15,1 73-12-15,-20-59 2 16,20 59-2-16,0 0-1 15,-65-33-1-15,65 33 0 16,-75 50-2-16,18 19 1 16,4 28-2-16,15 32 1 15,2-1-1-15,20 3-1 16,9-7-3-16,10-17 1 15,10-24-5-15,-8-26-7 16,15-5-26-16,-8-22 0 16,8-12 0-16,-9-18 2 15</inkml:trace>
  <inkml:trace contextRef="#ctx0" brushRef="#br0" timeOffset="1394.0797">17464 1569 104 0,'-13'7'42'0,"-1"1"-1"15,22 5 0-15,12-8-39 16,9-8-1-16,15-6 1 16,10-1-2-16,8-7 0 15,4-4-1-15,6-3-1 16,-3 0-1-16,-2 4 0 15,-8 1-2-15,0 8-1 16,-17 0-2-16,1 11 0 0,-17 3 1 16,-4 12 2-16,-12 2 1 15,-4 8 3-15,-6 6 1 16,-11 8 3-16,6 10 2 15,-9-3 1-15,7 7-1 16,-6-8-1-16,8-1-2 16,8-9-2-16,1-12-4 15,21-12-30-15,-7-25-3 16,12-9-1-16,-1-16-1 15</inkml:trace>
  <inkml:trace contextRef="#ctx0" brushRef="#br0" timeOffset="1538.0879">18330 1271 78 0,'-32'-64'39'16,"32"64"-1"-16,-30-54-11 16,30 54-41-16,0 0-26 15,-19-81 1-15,19 81-4 16</inkml:trace>
  <inkml:trace contextRef="#ctx0" brushRef="#br0" timeOffset="1928.1102">18819 1380 67 0,'-32'7'41'16,"-2"11"1"-16,-15-1-1 15,8 16-12-15,-9 0-24 0,4 10 1 16,2 5-2-16,9 6-1 15,9-3 0-15,22-4-2 16,16-13 1-16,22-10-2 16,17-21 1-16,17-17 0 15,12-19 0-15,10-25 1 16,-44 22-1-16,4-6 0 15,-6-9 1-15,2-6-2 16,-7 2 0-16,4-5-1 16,-14 4 1-16,2-1-2 15,-11 11 2-15,-20 46-1 16,25-70 1-16,-39 59 0 15,3-18 0-15,-14 51 0 16,-9 30-2-16,-2 34 0 0,8 21-4 16,8 5-27-16,25 4-5 15,17-47-3-15,26-10-1 16</inkml:trace>
  <inkml:trace contextRef="#ctx0" brushRef="#br0" timeOffset="2305.1318">19434 1607 101 0,'4'34'41'0,"-2"-5"1"0,19-2-1 16,-6-12-37-16,19-4-1 15,1-16 0-15,8-5 0 16,0-11-2-16,-3-11 2 16,-5-5-2-16,-7-8 0 15,-8-1-1-15,-14-2 1 16,-11 8-1-16,-13 9 1 15,-14 14 0-15,-7 17 0 16,-9 18 0-16,-4 17 0 16,0 13-1-16,5 14 1 15,11 6 0-15,13-2-1 16,16-8 0-16,18-9-3 15,23-13-2-15,14-21-8 16,32-6-10-16,-5-29-12 0,30-9-10 16,9-15 2-16,22-8-2 15</inkml:trace>
  <inkml:trace contextRef="#ctx0" brushRef="#br0" timeOffset="6687.3825">21150 1139 77 0,'0'0'39'16,"36"-87"0"-16,-36 87 1 15,29-67-35-15,-29 67-1 16,24-58 1-16,-24 58 0 16,0 0-1-16,0 0 1 15,0 0-2-15,0 0 0 16,19 4-1-16,-39 68-1 15,-7 33 0-15,-10 21-2 16,0-3 0-16,6 2-5 16,10-17-4-16,20-12-30 15,8-28 0-15,17-16 0 0,5-28-2 16</inkml:trace>
  <inkml:trace contextRef="#ctx0" brushRef="#br0" timeOffset="7332.4194">21661 1290 103 0,'0'0'40'16,"-28"-1"1"-16,11 28 0 15,-15 6-39-15,6 10 1 16,6 5-1-16,5 8 0 15,3 1 0-15,10 1-1 0,3-5 0 16,11-7-1-16,9-10-1 16,10-13 0-16,4-14 0 15,6-18 1-15,3-12-1 16,-2-12 1-16,-7-10-2 15,-4-11 2-15,-12-3 0 16,-9-5 0-16,-10 62 0 16,-3-59 0-16,3 59 1 15,-19-52 0-15,-4 11 0 16,-5 6 0-16,4 15 0 15,5 8 0-15,19 12-1 16,0 0 1-16,14 6-1 16,29-2 1-16,11-4-1 15,9 4 0-15,4-3 1 0,3 2 0 16,-7 2-1-16,-4 9 1 15,-16 8 0-15,-13 8 0 16,-12 7 0-16,-17 5-1 16,-12 4 1-16,-2 4-1 15,-8-4 0-15,-2-4 0 16,4-10-1-16,6-7 1 15,13-25 1-15,19-2-1 16,18-27 1-16,14-15 0 16,13-12 1-16,-64 56-1 15,78-68 2-15,-78 68-3 16,91-69 0-16,-91 69 0 15,77-53 0-15,-1 26 0 16,-31 18 0-16,-10 28 0 16,-32 18 0-16,-3 28 0 0,-19 13-2 15,-11 10-14-15,18 0-27 16,-3-15-1-16,25-1 0 15,11-13-2-15</inkml:trace>
  <inkml:trace contextRef="#ctx0" brushRef="#br0" timeOffset="9129.5221">18307 2904 72 0,'-2'-21'39'16,"2"21"-1"-16,-11-22-1 15,11 22-28-15,-14-21-3 16,14 21 0-16,-22-17-2 15,11 12 0-15,-6 4-1 0,-2 8 0 16,-1 3-1-16,2 9 0 16,-3 3-1-16,2 8 0 15,2 8 0-15,1 1-1 16,7 3 0-16,6-1 0 15,7-4 0-15,8-4 0 16,9-11 0-16,8-10 0 16,7-11 0-16,5-11 0 15,2-13 0-15,1-11 0 16,-3-5 0-16,-7-6 1 15,-9-3-1-15,-6 1 2 16,-11 5-2-16,-11 8 1 16,-11 8 0-16,-10 12 0 15,-9 10-1-15,-4 14 2 16,-6 10-2-16,-1 9 0 0,3 6 0 15,7 4 0-15,7 0 0 16,11 0 0-16,11-3 0 16,14-8-1-16,12-5 1 15,12-8 0-15,4-6 0 16,7-8 0-16,2-4-1 15,-1-8 1-15,-2-6 0 16,-5-2 0-16,-8-7 1 16,-6 0-1-16,-12-1 0 15,-6 0 0-15,-9 0 0 16,-7 9 1-16,-9 3-1 15,-7 10 0-15,-5 8 0 16,-5 10 1-16,0 7-1 16,3 5 1-16,1 7-1 0,7-3-1 15,7 3 2-15,11-7-1 16,11-7 0-16,11-8 0 15,12-11 0-15,6-8 0 16,7-8 1-16,2-5-1 16,-3-8 1-16,-5 2 0 15,-8-2 0-15,-10 3 0 16,-15 2 0-16,-10 13 1 15,-14 5-1-15,-11 8 0 16,-4 6-1-16,-2 4 0 16,4 6-1-16,3-4-2 15,19 10-4-15,14-23-13 16,14 8-21-16,13-14-2 15,23-1 0-15,4-8-2 0</inkml:trace>
  <inkml:trace contextRef="#ctx0" brushRef="#br0" timeOffset="10331.5908">19876 3130 47 0,'2'10'35'15,"-2"-10"0"-15,0 0 0 0,0 0-10 16,0 0-18-16,0 0 1 16,0 0-2-16,-9-5 0 15,-5 15 0-15,-6-1-1 16,3 10 0-16,-6 0 0 15,2 4-2-15,2 1-1 16,6 3-1-16,8-3 0 16,5-4-1-16,9-1 0 15,4-7 0-15,7-3 0 16,5-7 0-16,1-5 0 15,3-6 0-15,-3-8 0 16,-1-2 0-16,-5-5 1 16,-5-4-1-16,-2 1 1 15,-7 3-1-15,-8 2 1 16,-3 5-1-16,-8 9 0 0,-6 8 1 15,-4 10-1-15,-5 9 1 16,-2 6-1-16,3 7 1 16,-2 3-1-16,8 3 0 15,5-2 0-15,10-3 1 16,10-4-1-16,8-8 0 15,13-7 0-15,4-7 0 16,5-7 0-16,5-9 0 16,2-4 0-16,-6-9 0 15,-3-6 1-15,-8-1-1 16,-5-4 0-16,-9 2 0 15,-10-1 1-15,-9 8-1 16,-8 5 0-16,-8 9 0 16,-6 12 0-16,-5 7 1 0,-1 9-1 15,1 9 0-15,4 6 0 16,5 1 0-16,7 3 0 15,10-6 0-15,11-4 0 16,12-6 0-16,11-8 0 16,12-6 0-16,5-8 0 15,2-6 1-15,2-6-1 16,-5-3 0-16,-4-7 1 15,-3 0-1-15,-12-1 1 16,-9-3-1-16,-7 3 1 16,-10 2-1-16,-10 1 0 15,-6 7 0-15,-4 5 0 16,-6 9 1-16,-3 6-1 15,-1 6-1-15,2 8 1 0,1 2 0 16,12 3 0-16,2 1 0 16,12-3 0-16,11-6 0 15,10-5 0-15,9-9 0 16,12-5 0-16,2-7 1 15,2-6-1-15,-2-3 1 16,-2-1-1-16,-8-2 1 16,-8 2-1-16,-14 4 0 15,-9 4 0-15,-10 5 0 16,-8 5-1-16,-4 1-2 15,-2 7-4-15,-7-7-7 16,14 20-19-16,-13-16-10 16,14 13 1-16,-6-10-2 15</inkml:trace>
  <inkml:trace contextRef="#ctx0" brushRef="#br1" timeOffset="17380.9941">2299 12092 55 0,'-11'-10'35'15,"11"10"0"-15,-6-21-1 16,16 14-27-16,2-6 0 0,13 5-1 16,3-1-1-16,9 4-2 15,4-1 0-15,0 4-1 16,-2 1 0-16,-1 3-1 15,-9 5 0-15,-6 5-1 16,-10 7 1-16,-12 8-1 16,-16 9 0-16,-11 7 1 15,-10 8-1-15,-6 5 0 16,-9 1 1-16,1 0 0 15,0-7 0-15,11-5 0 16,8-10 0-16,18-6 0 16,16-14 0-16,16-7 0 15,19-8-2-15,9-7-1 16,13 0-3-16,4-10-5 15,10 5-26-15,-8-10-2 0,4 10 0 16,-16-9-1-16</inkml:trace>
  <inkml:trace contextRef="#ctx0" brushRef="#br1" timeOffset="17802.0182">3358 11969 57 0,'2'-39'38'15,"-11"-2"-3"-15,-4 10 1 16,-17 1-28-16,1 8 0 15,-10 6-3-15,-1 12 1 16,-6 9-2-16,2 16-2 16,-2 11 1-16,5 15-2 15,4 11 1-15,6 15-2 16,4 6 1-16,10 5-2 15,9 3 0-15,5-8-4 0,13 1-1 16,1-22-12-16,17-1-19 16,-1-20 0-16,9-9-1 15,-4-20 0-15</inkml:trace>
  <inkml:trace contextRef="#ctx0" brushRef="#br1" timeOffset="18304.0469">3455 11959 56 0,'3'-25'38'0,"2"3"0"16,-5-3 0-16,3 9-23 15,-11-4-9-15,-1 8 2 16,-7 3-3-16,-5 15 1 0,-5 3-3 16,-2 12-3-16,-5 7 2 15,4 13-3-15,1 9 2 16,6 11-1-16,3 7 0 15,7 3-1-15,8 3 1 16,6-6-1-16,9-1-2 16,2-9 0-16,11-8-3 15,-4-20-2-15,11-1-8 16,-14-25-22-16,8-5 2 15,-10-17-3-15,-2-3 5 16</inkml:trace>
  <inkml:trace contextRef="#ctx0" brushRef="#br1" timeOffset="18793.0749">3221 12260 73 0,'-31'-6'38'0,"-4"-3"-2"0,15 18 0 16,0-6-28-16,20-3-3 16,9 10-2-16,14-11-2 15,15-4 0-15,7-7-3 16,11-2 0-16,2-6-2 15,5 1-1-15,-7-4-1 16,1 9-2-16,-18-5 0 16,-4 12 2-16,-14-1 2 15,-7 7 3-15,-14 1 2 16,0 0 2-16,-9 22 3 15,-10-12 2-15,8 14 0 16,-8-6-1-16,6 11-1 16,-2-2-1-16,6 7 0 15,2-3-1-15,5 3-1 0,3-7-1 16,7-3 0-16,4-9 0 15,7-8 0-15,4-11-1 16,5-10-1-16,3-9 1 16,2-7-1-16,1-4 1 15,-6 1-1-15,-3-2 0 16,-4 7 0-16,-5 3 0 15,-8 9 0-15,-8 16 0 16,0 0 0-16,-5 16-1 16,-3 7 1-16,-3 8-1 15,0 2 0-15,4 5-1 16,0-5-2-16,10 0-2 15,-1-20-6-15,20 0-26 16,-1-24-1-16,17-6 0 0,0-17 0 16</inkml:trace>
  <inkml:trace contextRef="#ctx0" brushRef="#br1" timeOffset="19002.0868">4223 11797 86 0,'0'0'40'15,"-18"16"-1"-15,7 17 1 16,-8 3-34-16,2 17-3 15,1 2 0-15,5 9-2 16,4-1 0-16,3-3-3 16,6-3 1-16,7-8-3 15,7-3-3-15,-8-21-30 16,16-3-2-16,-5-21 0 15,7-5-1-15</inkml:trace>
  <inkml:trace contextRef="#ctx0" brushRef="#br1" timeOffset="19219.0991">4413 11782 99 0,'-2'25'40'15,"3"20"2"-15,-13 2-7 16,3 18-31-16,0 4 1 15,1 5-5-15,1-3 1 16,5-6-4-16,5-6-1 0,2-15-6 16,14-4-28-16,-1-25-3 15,11-8 0-15,-3-23-1 16</inkml:trace>
  <inkml:trace contextRef="#ctx0" brushRef="#br1" timeOffset="19520.1164">4601 11688 93 0,'22'8'41'15,"-1"-2"-1"-15,11 20-5 0,-8-2-29 16,9 11-2-16,-5 9 0 16,-2 10-2-16,-4 10 0 15,-7 7-1-15,-11 6 1 16,-9 3-4-16,-10-1 1 15,-14-1-1-15,-2-4-2 16,-8-13-4-16,5 0-28 16,-10-22-5-16,12-6 0 15,-2-18-2-15</inkml:trace>
  <inkml:trace contextRef="#ctx0" brushRef="#br1" timeOffset="19839.1347">5310 12385 64 0,'-9'27'40'16,"-2"-1"-2"-16,0 17 2 15,-11-1-28-15,1 15-6 0,-4 1-3 16,2-1-5 0,13 2-22-16,-1-19-15 0,19-11 1 15,10-21-3-15,21-15 1 16</inkml:trace>
  <inkml:trace contextRef="#ctx0" brushRef="#br1" timeOffset="20439.1689">6231 11807 70 0,'-7'-15'40'16,"-22"1"-2"-16,-5 22 1 15,-18-3-31-15,1 13-1 16,-8 7-2-16,2 3-3 16,2 6 1-16,7 3-2 0,12 0 0 15,20-4-1-15,14-2 0 16,16 0 1-16,13-3-1 15,16 2 0-15,12-3 0 16,5-1 1-16,3 2-1 16,-7 1 0-16,-6 2-1 15,-14 0 2-15,-16 5-1 16,-20-2-1-16,-15 1 1 15,-18-4 0-15,-11-5 0 16,-6-5 0-16,-3-7 0 16,2-13 0-16,9-13 1 15,13-15-1-15,16-17 1 16,15-8-2-16,18-8 0 15,9-8-2-15,18 6-4 0,-2-7-32 16,18 10 0-16,-5 3 0 16,3 14-2-16</inkml:trace>
  <inkml:trace contextRef="#ctx0" brushRef="#br1" timeOffset="20972.1989">6934 11520 79 0,'-33'3'38'15,"-12"7"0"-15,0 24 0 16,-11 9-32-16,1 20-2 15,-1 15-1-15,5 14 1 16,5 7-2-16,14 6 0 16,12-2-1-16,15-8-2 15,19-11-1-15,16-18-1 16,21-6-7-16,6-31-30 15,23-9 0-15,0-22 0 16,9-7 1-16</inkml:trace>
  <inkml:trace contextRef="#ctx0" brushRef="#br1" timeOffset="21234.2144">7313 11582 86 0,'-19'-26'39'15,"-1"16"1"-15,-14 8 0 16,0 18-36-16,-10 11 0 16,2 14 0-16,3 11-2 15,1 12-1-15,2 4 0 16,7 5 0-16,9 4-1 15,11-5-1-15,9-1-2 16,5-13-5-16,18 6-12 16,-2-22-21-16,8-2 2 15,-7-20-2-15,4-6 1 0</inkml:trace>
  <inkml:trace contextRef="#ctx0" brushRef="#br1" timeOffset="21430.2257">6885 12101 92 0,'-13'-3'40'15,"2"-4"2"-15,11 7-3 16,20-3-36-16,0-1-2 16,9-3-1-16,10-6-2 15,7 2-2-15,1-8-4 16,20 10-13-16,-13-11-18 15,9 9-1-15,-13-6 0 0,1 10 1 16</inkml:trace>
  <inkml:trace contextRef="#ctx0" brushRef="#br1" timeOffset="21752.2441">7440 11988 80 0,'-16'13'41'15,"2"10"-2"-15,-8-5 2 16,9 10-34-16,-4-1-1 16,6 7-2-16,1 0-2 15,5 1 1-15,7-2-2 16,6-6 0-16,9-8-1 15,6-10 0-15,6-14 0 16,7-12-1-16,7-15 1 16,3-6 0-16,-1-8-1 15,-2-3 1-15,-6 3 0 0,-7 1 0 16,-6 12 0-16,-10 6 1 15,-12 16-1-15,-2 11 0 16,-19 16 1-16,2 13-1 16,-2 9 0-16,0 8 0 15,5 4-1-15,2-2 0 16,12-2-2-16,8-15-2 15,20-3-29-15,-1-28-6 16,18-11-1-16,0-24-1 16</inkml:trace>
  <inkml:trace contextRef="#ctx0" brushRef="#br1" timeOffset="21974.2568">8193 11497 98 0,'-16'28'42'0,"-13"11"0"16,7 24 1-16,-6 5-40 15,3 9 0-15,1 5-1 16,5 3-2-16,6-4 0 16,6-6-3-16,9-7-2 15,2-23-5-15,19-3-28 16,-7-34-4-16,19-9 0 15,-4-29 0-15</inkml:trace>
  <inkml:trace contextRef="#ctx0" brushRef="#br1" timeOffset="22151.2669">8450 11506 71 0,'-28'28'41'0,"9"25"2"16,-15 9-1-16,9 17-20 15,-4-2-19-15,6-1-2 16,9-2-1-16,7-9-2 15,10-1-4-15,2-22-33 16,18-5-3-16,-2-22 1 16,15-9-1-16</inkml:trace>
  <inkml:trace contextRef="#ctx0" brushRef="#br1" timeOffset="22408.2816">8532 11422 89 0,'6'30'41'16,"11"13"2"-16,-1-3-1 16,6 13-35-16,1 6-3 15,6 5 0-15,-7 8-1 16,-7 4-2-16,-8 2 0 15,-1 1-3-15,-5-2 0 16,-6-10-6-16,14-2-28 16,-18-23-7-16,10-11 1 15,-1-31-2-15</inkml:trace>
  <inkml:trace contextRef="#ctx0" brushRef="#br1" timeOffset="22564.2906">8929 12192 86 0,'-25'54'41'0,"7"6"2"16,-7-7-4-16,10 9-37 16,8-8-40-16,-5-15-2 15,11-4-1-15,-1-17-2 16</inkml:trace>
  <inkml:trace contextRef="#ctx0" brushRef="#br1" timeOffset="23022.3168">9784 11446 98 0,'-31'36'42'0,"-11"3"0"16,-2 29-8-16,-12-3-28 0,10 12-2 15,4 4 0-15,13 3-2 16,14-6 1-16,17-3-2 15,19-12 0-15,21-15-2 16,12-16 1-16,10-13 0 16,0-17 1-16,-3-14-1 15,-15-9-1-15,-13-14 1 16,-23 0-2-16,-21-4 0 15,-21 3-1-15,-16 1-1 16,-7 10-4-16,-20 0-28 16,14 19-7-16,-2 2 2 15,18 11-2-15</inkml:trace>
  <inkml:trace contextRef="#ctx0" brushRef="#br1" timeOffset="24102.3785">16018 11831 57 0,'24'-18'41'0,"18"1"-1"15,3-9 0-15,17 9-15 16,-4-8-22-16,7 5 1 15,-4 6-3-15,-5 7-1 16,-11 8 1-16,-15 14 2 16,-19 11-2-16,-18 14-1 15,-18 10 1-15,-14 14-1 16,-17 9 2-16,-4 8-2 15,-10 0 1-15,3-6-2 16,7-4 2-16,12-10 0 16,16-15 0-16,19-15 0 0,24-17-1 15,19-14-1-15,22-12-1 16,15-12-3-16,22 1-2 15,0-17-19-15,21 10-14 16,-6-6 0-16,7 8-2 16,-10-3 3-16</inkml:trace>
  <inkml:trace contextRef="#ctx0" brushRef="#br1" timeOffset="24372.394">17384 11579 75 0,'-28'-16'40'16,"-16"8"-3"-16,1 16 1 15,-11 10-31-15,5 20 0 16,-7 9-2-16,9 16-2 15,1 9 0-15,10 9-2 16,10 2 0-16,14-1-3 16,14-3-1-16,6-13-6 15,22-1-30-15,-3-19 0 16,9-6 0-16,-7-20-2 15</inkml:trace>
  <inkml:trace contextRef="#ctx0" brushRef="#br1" timeOffset="24579.4058">16810 12117 85 0,'0'0'40'0,"0"0"0"15,17 15 0-15,8-21-38 16,13 0-5-16,12-1-4 15,-1-14-18-15,15 11-14 16,-5-8 1-16,8 8-2 16,-8-6 2-16</inkml:trace>
  <inkml:trace contextRef="#ctx0" brushRef="#br1" timeOffset="24930.4259">17369 12052 76 0,'-15'18'39'15,"-5"-4"0"-15,10 11 1 16,-9-6-33-16,13 7-1 15,-1 0-2-15,6 1-1 16,5-3-1-16,3 2 0 16,5-9 0-16,12-5-1 15,0-9-1-15,9-9 1 16,3-11-1-16,3-7 1 15,0-5-1-15,-3-3 1 16,-6-2 0-16,-3 3-1 16,-10 6 1-16,-4 3-1 15,-6 8 1-15,-7 14-1 16,0 0 1-16,-5 16-1 0,-2 8 0 15,-2 7 0-15,0 8 0 16,-2-1-1-16,7 4-3 16,1-9-2-16,14 3-10 15,-3-23-25-15,22-5 1 16,-2-25-2-16,19-6 2 15</inkml:trace>
  <inkml:trace contextRef="#ctx0" brushRef="#br1" timeOffset="25138.4378">18133 11658 87 0,'-12'0'40'0,"-12"8"-1"16,6 25 3-16,-16 6-35 0,11 16-4 15,-5 10 0-15,4 9-1 16,3 2 0-16,4 0-4 15,9-2 1-15,3-12-5 16,12-7 0-16,0-24-7 16,23-9-27-16,-3-26 0 15,16-11-1-15,-2-25 2 16</inkml:trace>
  <inkml:trace contextRef="#ctx0" brushRef="#br1" timeOffset="25331.4488">18365 11638 97 0,'0'0'44'15,"-7"24"-2"-15,5 18-2 0,-14 9-35 16,6 10-3-16,0 6 0 16,3 6-2-16,-1 3-1 15,2-6-5-15,6-2-1 16,-8-19-29-16,18-2-5 15,-4-19-1-15,12-6 1 16</inkml:trace>
  <inkml:trace contextRef="#ctx0" brushRef="#br1" timeOffset="25611.4649">18508 11536 90 0,'31'14'41'16,"1"-5"1"-16,16 11-3 16,-3-2-34-16,7 10 2 15,-9 9-3-15,0 8-2 16,-11 9-1-16,-9 6-1 15,-13 7-1-15,-13 5-1 16,-8 6-1-16,-16-4-6 16,0 3-10-16,-18-15-21 15,6-1-1-15,-12-17 0 16,7-5 0-16</inkml:trace>
  <inkml:trace contextRef="#ctx0" brushRef="#br1" timeOffset="26077.4915">16990 11394 70 0,'-56'42'39'0,"7"27"3"16,-12 9-3-16,13 32-31 15,-4 5-1-15,16 18-2 16,8-4-3-16,17-6-1 16,21-10-6-16,8-23-32 0,34-9-4 15,12-26 2-15,26-21-2 16</inkml:trace>
  <inkml:trace contextRef="#ctx0" brushRef="#br1" timeOffset="26641.5238">19068 12287 80 0,'-17'-4'39'16,"6"16"0"-16,-4-2 0 16,8 16-32-16,-4 0-6 15,4 2-4-15,11 6-35 16,-4-7 1-16,14 1-2 15,0-16-1-15</inkml:trace>
  <inkml:trace contextRef="#ctx0" brushRef="#br1" timeOffset="27121.5512">19885 11741 65 0,'-14'-34'40'0,"2"11"-1"16,-12 2 0-16,1 17-17 16,-15 8-18-16,-3 17 1 15,-6 9-2-15,-2 11-1 16,-4 5 1-16,3 5-2 0,8-3 2 15,13-1-3-15,14-9 2 16,20-11-4-16,18-7 3 16,18-10 0-16,15-7-1 15,7-3 0-15,4 1 0 16,-2 2 0-16,-7 8 0 15,-11 5 0-15,-18 11-1 16,-15 8 1-16,-20 9 0 16,-12 0 0-16,-15 2 0 15,-12-4 1-15,-3-7-1 16,-2-7 1-16,5-17 0 15,6-12-1-15,15-20 1 16,15-14-1-16,17-17 0 16,14-12-1-16,15-6 0 0,8-10-2 15,10 8-4-15,-10-7-21 16,9 24-13-16,-13 4 1 15,-3 21-2-15,-13 5 4 16</inkml:trace>
  <inkml:trace contextRef="#ctx0" brushRef="#br1" timeOffset="27718.5854">20920 11488 59 0,'-33'-38'39'0,"6"16"-1"16,-6 7 0-16,13 26-10 16,-14 10-23-16,5 22 1 15,-2 14-2-15,3 17-2 16,1 9 0-16,2 9 0 15,2 8-1-15,5-1-2 16,12-4-2-16,-1-12-8 0,13-4-28 16,-5-21 0-16,11-9-1 15,-5-19-1-15</inkml:trace>
  <inkml:trace contextRef="#ctx0" brushRef="#br1" timeOffset="28218.614">20397 12047 93 0,'-31'-9'38'16,"13"14"2"-16,4-3-2 16,14-2-35-16,18 5-2 15,8-3-3-15,14-5 1 16,5-3-1-16,13-2 0 0,2-5-1 15,6 0 1-15,-4-4 0 16,-6 4 0-16,-6 0 1 16,-9 6 0-16,-11 5 1 15,-15 4 1-15,-15-2 1 16,0 22 0-16,-13 1 1 15,-5 3 0-15,-1 5 1 16,-4 1-1-16,4 5 1 16,5-4-2-16,9 0 1 15,5-6-1-15,9-5-1 16,11-13 0-16,11-5 0 15,7-12-1-15,5-9 0 16,2-8 0-16,4-3 0 16,-5-5 1-16,-5 1-1 0,-4 1 0 15,-12 5 1-15,-6 7-1 16,-7 5 0-16,-10 14 0 15,0 0 0-15,0 0 0 16,-3 14 0-16,0 8 0 16,-1 8-1-16,3 7-2 15,-2 0 0-15,7 5-5 16,-4-16-14-16,17 6-17 15,-5-19-1-15,17-9 0 16,-1-23 0-16</inkml:trace>
  <inkml:trace contextRef="#ctx0" brushRef="#br1" timeOffset="28422.6256">21767 11497 99 0,'-11'9'39'15,"-18"14"2"-15,4 33-1 16,-7 7-36-16,-3 12-2 15,2 8 0-15,-1 2-2 16,11-1-2-16,5-11-2 16,16-3-6-16,-2-25-31 15,23-11 1-15,4-30 1 16,16-12-1-16</inkml:trace>
  <inkml:trace contextRef="#ctx0" brushRef="#br1" timeOffset="28603.636">22073 11477 88 0,'-6'18'40'0,"-16"16"-1"16,-1 35 2-16,-14 6-33 16,3 14-4-16,1 0-2 15,5-7-4-15,12-3-4 16,-4-19-34-16,24-6 1 15,0-26-2-15,18-11 1 16</inkml:trace>
  <inkml:trace contextRef="#ctx0" brushRef="#br1" timeOffset="28903.6531">22081 11271 70 0,'22'23'41'0,"4"0"-1"16,-1 0 1-16,12 14-24 16,-3 2-12-16,5 12 1 15,-6 4-2-15,-6 12 2 16,-6 3-4-16,-4 4-1 15,-10 0 1-15,-7 0-3 16,-7-3 1-16,-10 1-1 16,-5-3-2-16,-14-8-6 15,6 10-21-15,-21-21-11 16,4 4 0-16,-6-13 1 15</inkml:trace>
  <inkml:trace contextRef="#ctx0" brushRef="#br1" timeOffset="29354.6789">20488 11455 88 0,'-82'121'39'16,"0"6"1"-16,21 14 0 15,14-7-34-15,30-5-3 16,38-11-4-16,25-30-17 0,46-8-21 16,20-28 0-16,34-16-3 15,11-28 1-15</inkml:trace>
  <inkml:trace contextRef="#ctx0" brushRef="#br1" timeOffset="29909.7107">22460 12281 80 0,'-19'27'38'0,"-4"0"-2"16,6 10 0-16,-3 3-37 15,2-3-31-15,13 4-3 16,4-8-1-16,10-2-2 15</inkml:trace>
  <inkml:trace contextRef="#ctx0" brushRef="#br1" timeOffset="30449.7416">23278 11597 76 0,'-26'-18'38'15,"-6"11"0"-15,-19 2 0 16,3 13-30-16,-20 5-3 16,3 9 1-16,-3 4-2 15,10 7 0-15,8-3-2 16,18 4 2-16,17-4-3 15,24-2 0-15,18-4 0 16,15-2-2-16,15-1 1 16,5 1-2-16,1 1 2 15,-2 1-2-15,-13 5 2 16,-12 2 0-16,-15 5 0 15,-15 2 1-15,-16 1-1 16,-10-3 0-16,-9-4 0 0,-4-9 1 16,0-9-1-16,4-9 0 15,7-16 0-15,10-11 0 16,11-15-1-16,11-10 0 15,10-11 1-15,11-6 1 16,8-1-3-16,1 0 0 16,10 10-8-16,-15-1-27 15,10 13-3-15,-12 3 1 16,3 17-1-16</inkml:trace>
  <inkml:trace contextRef="#ctx0" brushRef="#br1" timeOffset="30924.7688">24117 11205 72 0,'-38'-4'37'16,"-15"6"0"-16,-1 21 0 16,-17 10-31-16,0 30 0 15,-5 10-1-15,5 24 2 16,1 6-3-16,9 9-1 15,14-2 0-15,17-1-1 16,16-11 0-16,17-13-5 16,22-9-4-16,0-25-33 15,32-5 0-15,-6-24 0 16,15-7-1-16</inkml:trace>
  <inkml:trace contextRef="#ctx0" brushRef="#br1" timeOffset="31282.7892">24267 11361 75 0,'-11'-29'38'15,"-10"-1"0"-15,4 13-1 16,-6-2-29-16,5 17-1 15,-9 9-2-15,0 15-1 16,-6 12-1-16,-5 15-1 16,-5 8 0-16,-2 9 2 15,-2 8-2-15,4 2-1 16,4-1 0-16,7-3-3 15,6-6 0-15,8-11-6 16,14-2-30-16,1-16-4 16,11-9 2-16,-4-15-1 15</inkml:trace>
  <inkml:trace contextRef="#ctx0" brushRef="#br1" timeOffset="31475.8003">23694 11866 81 0,'0'0'41'0,"0"0"-2"15,-1-10 1-15,1 10-27 16,19-18-10-16,3 9-6 16,4-5 0-16,14 7-29 15,-8-9-5-15,9 5-3 16,-4-6 0-16</inkml:trace>
  <inkml:trace contextRef="#ctx0" brushRef="#br1" timeOffset="31826.8204">24118 11770 72 0,'-20'17'41'0,"7"9"-3"16,-6-3 2-16,9 7-18 15,0-6-18-15,6 5-4 16,3-5 1-16,2-4-3 15,9-4 2-15,2-6 0 16,7-5 0-16,2-9 0 16,8-5-1-16,-3-6 1 15,5-2 0-15,-4-5 0 16,-2-2 0-16,-2 5 3 15,-8 0-3-15,-2 6 3 16,-13 13-2-16,0 0 0 16,0 0 0-16,-2 21-1 15,-6 2-1-15,-1 0-2 0,1 8 0 16,1-10-4-16,12 10-12 15,-4-21-21-15,17 0 1 16,1-21-1-16,19-1 1 16</inkml:trace>
  <inkml:trace contextRef="#ctx0" brushRef="#br1" timeOffset="32019.8314">24775 11485 95 0,'-28'35'40'0,"-14"3"1"15,11 20-1-15,-5-3-36 0,7 2-2 16,5 0-1-16,5-5-3 16,11 0-2-16,-1-19-13 15,18 7-23-15,-1-23-2 16,16-4 1-16,-1-16 2 15</inkml:trace>
  <inkml:trace contextRef="#ctx0" brushRef="#br1" timeOffset="32215.8426">25025 11520 76 0,'-11'-4'41'0,"0"22"-1"16,-18 9 2-16,4 24-21 15,-8 2-16-15,2 6-3 0,-1 1-1 16,4-2-1-16,10-4-3 15,-1-9-5-15,24 1-30 16,-10-22-5-16,15-2 2 16,-10-22-1-16</inkml:trace>
  <inkml:trace contextRef="#ctx0" brushRef="#br1" timeOffset="32543.8614">25046 11182 75 0,'-13'22'40'0,"30"3"1"15,2 1 1-15,13 13-30 16,-1 1-4-16,8 14-2 15,-6 1-2-15,0 8 1 16,-9 5-2-16,-9 0-2 16,-10 1-1-16,-13-1 1 15,-16 0-2-15,-8-3 0 16,-10 2 1-16,-7-1-3 15,-2-6 1-15,-4-6-3 16,8 6-12-16,-1-21-25 16,18-2 1-16,2-18 0 15,20-5-2-15</inkml:trace>
  <inkml:trace contextRef="#ctx0" brushRef="#br2" timeOffset="91442.2301">826 13078 72 0,'-2'-35'37'0,"7"18"-1"15,-8-4-6-15,3 21-23 16,0 0 0-16,-17 8-2 16,7 7-1-16,-2 12-1 15,-2 5-1-15,2 8 0 16,1 11-2-16,4 5 1 15,2 7-2-15,1-2-2 0,12 7-4 16,-5-14-30-16,16 3 1 16,-1-17-1-16,14-8-2 15</inkml:trace>
  <inkml:trace contextRef="#ctx0" brushRef="#br2" timeOffset="91758.2481">1268 13176 77 0,'-13'-12'38'15,"2"25"-1"-15,-20 5-3 16,5 25-27-16,-16 7-2 16,6 12 0-16,2 4-1 15,5 4-1-15,9-4-1 16,13-5-1-16,13-15 0 0,15-11 0 15,12-16-1-15,9-14 1 16,3-17-1-16,2-11-1 16,-7-8 1-16,-6-3 0 15,-15-2-1-15,-11-1 0 16,-17 7-2-16,-13 3 0 15,-7 9-2-15,-14 2 0 16,6 13-5-16,-10-3-25 16,22 11-2-16,0-5 0 15,25 0 0-15</inkml:trace>
  <inkml:trace contextRef="#ctx0" brushRef="#br2" timeOffset="92491.2901">1974 13353 55 0,'7'-13'37'16,"-5"-2"1"-16,-2 15-2 16,0-11-16-16,0 11-14 15,-5 22-2-15,1 0-1 16,-3 5 0-16,0 6-1 15,0 5-1-15,1 5 1 16,-1-3-1-16,1-2 1 16,5-6-2-16,-1-6 1 15,2-10-1-15,0-16 0 16,0 0 0-16,15-28 0 15,-8-3 0-15,2-10 0 16,1-5 0-16,3-8 1 16,1-2 0-16,3-1-1 15,0 8 1-15,2 4-1 0,0 8 0 16,-1 10 0-16,3 9 1 15,1 10-2-15,1 10 1 16,-3 9 0-16,-1 8-1 16,-2 8 1-16,-2 4 0 15,-3 3-1-15,-4 3 1 16,-8 3-1-16,-5-1 1 15,-6-1-1-15,-7-1 1 16,-5-6 0-16,-6-6 0 16,-1-4 0-16,-1-4 0 15,-1-4 0-15,2-3 0 16,3 3 1-16,2 2-1 15,1 10 0-15,3 12 0 16,1 12 0-16,2 10-2 16,2 5 1-16,5 6-3 0,1-11-7 15,15 0-27-15,-1-28 0 16,16-13 0-16,3-28-1 15</inkml:trace>
  <inkml:trace contextRef="#ctx0" brushRef="#br2" timeOffset="93125.3264">2444 13337 90 0,'-13'41'38'16,"-8"-8"0"-16,7 12-7 0,-2-9-29 15,3-2-1-15,4-4 1 16,2-2-1-16,3-6 0 16,4-7-1-16,0-15 1 15,11 2-1-15,2-18 0 16,2-8 0-16,5-8 0 15,-2-9 0-15,4-3 0 16,-1-5 0-16,0 2 1 16,-3 5 0-16,0 7-1 15,-5 6 1-15,-1 8 0 16,1 6-1-16,0 8 1 15,2 6-1-15,-1 4-1 16,4 5 1-16,1 1-1 16,1 3 1-16,-1 0-1 0,2 0 1 15,-5 0 0-15,2-2 0 16,-6-3 0-16,-1 1 0 15,-11-8 1-15,11 13 0 16,-11-13-1-16,-8 21 1 16,-3-5 0-16,-4 1 1 15,-2 7 0-15,2 0-1 16,-2 4 0-16,4-1 1 15,5-1-1-15,8-3 0 16,6-7 0-16,8-4-1 16,6-10 0-16,7-10 0 15,2-7 0-15,1-7 0 16,1-4 0-16,-7-4 0 15,-3-3 0-15,-10 1-1 0,-4 4 1 16,-10 3-1-16,-5 5 0 16,-2 5-1-16,-2 7-1 15,-2 0-2-15,14 8-12 16,-15-2-20-16,15 2-2 15,0 0-1-15,26-14 3 16</inkml:trace>
  <inkml:trace contextRef="#ctx0" brushRef="#br2" timeOffset="93359.3398">3236 12898 92 0,'-18'22'38'0,"-3"2"2"0,14 25-4 16,-14-1-33-16,4 10 0 15,0 6-2-15,5 8 0 16,1-1-1-16,6-2 0 16,3-4-3-16,1-10-1 15,10-4-6-15,-7-22-28 16,13-5-1-16,-15-24 0 15,22-7 0-15</inkml:trace>
  <inkml:trace contextRef="#ctx0" brushRef="#br2" timeOffset="94144.3847">3013 13213 69 0,'-28'-3'41'0,"13"16"-2"16,2-5 0-16,18 14-15 0,7-16-20 15,15-6-2-15,15-8-1 16,9-3 1-16,7-5 0 15,4 0-1-15,0 1 1 16,-2-1-2-16,-11 6 1 16,-10 5-1-16,-14 7 0 15,-8 8 0-15,-13 5 0 16,-6 5 0-16,-7 6 0 15,-5 4-1-15,-5 4 1 16,3 3 0-16,-1 2-1 16,4 1 1-16,5-4 0 15,5 0 0-15,8-7 0 16,4-7 0-16,8-9 0 0,5-11-1 15,1-10 1-15,3-11-1 16,1-7 1-16,-1-11-1 16,-6-3 0-16,-2-5 1 15,-4-1 0-15,-6 4 0 16,-2 4 1-16,-3 6-1 15,-1 6 1-15,1 9 0 16,-3 17 0-16,8-12 0 16,-8 12 0-16,14 17 0 15,-5-1 0-15,3 3 0 16,0 1-1-16,3 4 1 15,3-4 0-15,1-3-1 16,0-3-1-16,2-3 1 16,-2-2 0-16,2-4 0 0,-7 0 1 15,1-4-1-15,-15-1 1 16,14 6-1-16,-14-6 1 15,0 0 0-15,-10 11-1 16,10-11 0-16,-18 13 1 16,10-3-2-16,1 1 1 15,2 4 0-15,2 0 0 16,3-4 0-16,3 1 0 15,-3-12-1-15,18 9 1 16,-4-16 0-16,6-9 0 16,4-8 0-16,1-7 1 15,6-2 0-15,-1-2 0 16,-2 3 0-16,-6 6 0 15,-2 5 0-15,-6 13 0 0,-14 8 0 16,14 15-2-16,-14 4 0 16,4 7-1-16,-4-2-1 15,7 6-2-15,-3-5-4 16,17 7-25-16,-21-32-6 15,26 23-2-15,-10-25 0 16</inkml:trace>
  <inkml:trace contextRef="#ctx0" brushRef="#br2" timeOffset="94520.4059">4336 13146 87 0,'3'-12'38'16,"-3"12"3"-16,5-11-3 16,-5 11-30-16,0 0-3 15,-17 23-1-15,0-2-2 16,-3 9 1-16,0 4-2 15,-1 2 0-15,1 1-1 16,7-5 0-16,9-6 0 16,7-7 0-16,10-10 1 15,9-10-1-15,3-3 0 16,4-4 1-16,4-1-1 15,-3 4 0-15,-6 5 1 16,-8 7-1-16,-9 9 1 16,-7 7-1-16,-7 6 0 0,-6 4-2 15,-1 4-2-15,-6-11-28 16,12 10 1-16,-7-23-9 15,16-3-2-15</inkml:trace>
  <inkml:trace contextRef="#ctx0" brushRef="#br2" timeOffset="94929.4296">5032 13302 64 0,'0'0'41'0,"0"0"1"16,28-3-1-16,-5-19-17 0,16 4-22 15,5-4-1 1,1 0-2-16,6 9-8 0,-16-2-30 15,1 15-2-15,-21-1 2 16,-1 15-4-16</inkml:trace>
  <inkml:trace contextRef="#ctx0" brushRef="#br2" timeOffset="95078.4381">5028 13566 94 0,'0'0'42'0,"18"4"0"15,6-23-3-15,27-16-40 16,10 11-26-16,-2-21-13 15,14 6-1-15,-7-5-1 0,6 10 0 16</inkml:trace>
  <inkml:trace contextRef="#ctx0" brushRef="#br2" timeOffset="95678.4724">6793 12780 74 0,'15'8'41'0,"-13"11"-1"15,3 20 0-15,-18 9-35 16,2 9-2-16,-2 11-1 15,-1 6-1-15,0 1 0 16,0-3-2-16,5-7 0 16,-1-11-4-16,13-3-4 15,-10-21-30-15,14-6 1 16,-7-24-1-16,0 0-1 15</inkml:trace>
  <inkml:trace contextRef="#ctx0" brushRef="#br2" timeOffset="95864.4831">6616 13206 86 0,'-12'-2'40'15,"-2"-3"1"-15,14 5-2 16,0 15-34-16,17-10-2 16,5-7-2-16,14-2-1 15,12-7-2-15,10-5-2 16,12 0-4-16,-1-18-29 15,14 9-1-15,-5-12-3 16,3 6 0-16</inkml:trace>
  <inkml:trace contextRef="#ctx0" brushRef="#br2" timeOffset="96064.4944">7446 12764 77 0,'-26'34'41'15,"6"20"-1"-15,-14 1 1 16,13 16-36-16,-2 0-2 15,8 3-1-15,6-5-2 16,9-8-1-16,12-8-3 16,10-25-24-16,26-3-12 15,2-29 0-15,16-7-1 16</inkml:trace>
  <inkml:trace contextRef="#ctx0" brushRef="#br2" timeOffset="96355.5111">7931 12752 79 0,'-15'-9'42'15,"-13"12"-1"-15,5 28 1 16,-16 17-32-16,10 15-5 16,-1 13-1-16,8 11-1 15,4 3 0-15,8-1-1 16,12-8 0-16,11-11-1 15,7-17-1-15,8-11 0 16,5-22 0-16,-4-13 0 16,0-14-1-16,-5-11 0 15,-10-10 0-15,-7-5 0 16,-10-4-1-16,-9-5 0 0,-6 4-2 15,-8-3-2-15,9 16-12 16,-17-9-24-16,14 11 1 16,-2-4-1-16,14 11 1 15</inkml:trace>
  <inkml:trace contextRef="#ctx0" brushRef="#br2" timeOffset="96910.5422">8984 13116 56 0,'1'-10'39'0,"-9"-4"-1"15,8 14 2-15,-27-8-25 16,5 15-9-16,-6 2-1 16,0 14 0-16,-3 6-1 15,2 10-2-15,2 7 1 16,6 5-2-16,8-2 1 15,10-3-3-15,12-11 1 16,12-15-5-16,23-9-7 16,5-30-28-16,21-15 1 0,-1-25-3 15,13-8 2 1</inkml:trace>
  <inkml:trace contextRef="#ctx0" brushRef="#br2" timeOffset="97263.5631">9437 12636 85 0,'-26'44'41'15,"-9"10"0"-15,10 18 1 16,-16 6-35-16,14 1-5 16,3-6 2-16,6 1-2 15,2-9 0-15,6-6 0 16,5-12-1-16,5-8 0 15,5-12-1-15,1-9 0 0,-6-18 0 16,22 9 0 0,-7-16 0-16,1-5 0 0,1-8 0 15,1-1 1-15,0-2-1 16,-3 0 1-16,4 7 0 15,-4 7 0-15,-1 8-1 16,-2 8 0-16,0 11-1 16,-2 3-3-16,6 8 0 15,0-3-2-15,7 8-3 16,-5-22-8-16,22 10-19 15,-14-20-4-15,16-2-1 16,-7-17 2-16</inkml:trace>
  <inkml:trace contextRef="#ctx0" brushRef="#br2" timeOffset="98587.6389">9833 13116 75 0,'0'0'42'16,"-27"-15"-4"-16,15 24 0 16,-24-1-28-16,14 13-4 15,-9 3-1-15,4 6-1 16,1 2-1-16,4 5-1 15,4-3 0-15,5-1-1 16,10-5 0-16,5-7-1 16,11-10 0-16,7-7 0 15,5-9 0-15,6-6 0 16,0-9-1-16,2-7 1 15,-5-1-1-15,-1-2 1 16,-8 1 0-16,-4 2 0 16,-7 4 0-16,-3 4 1 0,-4 4-1 15,-1 15 1-15,0 0-1 16,0 0 0-16,0 0 0 15,-4 24 0-15,7-5 0 16,2 4-1-16,4-1 1 16,4-3-1-16,6-4 2 15,2-6-3-15,7-8 2 16,1-5 0-16,1-9 0 15,0-3 1-15,-5-2-1 16,-2 0 1-16,-4 3-1 16,-5 5 0-16,-14 10 0 15,15-5 0-15,-12 15 0 16,-6 10-1-16,-1 4 1 15,-3 5 0-15,1 3 0 0,-2 1-1 16,0-5 2-16,1-6-2 16,2-6 1-16,5-16 1 15,0 0-1-15,11-14 0 16,1-13 0-16,8-9 1 15,-1-4-1-15,5-4 1 16,0-1 0-16,-1 7-1 16,-4 3 0-16,-4 11 1 15,-2 7-1-15,-13 17 0 16,16-8 0-16,-16 8 0 15,13 15 0-15,-2-4 0 16,6 0 0-16,3-1 0 16,6-4 0-16,3 1 0 15,0-4 0-15,1-2 0 16,-1-4 0-16,-7 1 0 0,-4-4 0 15,-4-1 0-15,-14 7 1 16,5-17-1-16,-5 17 1 16,-15-19-1-16,0 12 1 15,-3 6 0-15,0 7 0 16,-6 7 0-16,0 9 0 15,1 11 1-15,4 5-2 16,2 4 1-16,6-2-1 16,2-2 0-16,12-8 1 15,7-12-2-15,9-13 2 16,9-19-2-16,4-10 1 15,5-13 1-15,4-6-1 16,-1-5 1-16,-5-2-1 0,-2 9 1 16,-9 3-1-16,-8 17 1 15,-16 21-1-15,0 0 0 16,-5 31 0-16,-12 15-1 15,-11 21 1-15,-2 12-1 16,-7 16 1-16,0 6 0 16,0-1 0-16,1-4-1 15,4-12 1-15,8-14 1 16,9-18-1-16,10-24 0 15,5-28-1-15,17-14 1 16,4-25 0-16,5-16 0 16,3-13 0-16,0-9-1 15,-2-2 2-15,-3 3-1 16,-4 9 0-16,-6 12 1 0,-2 12-1 15,-6 16 0-15,6 7 1 16,0 14-1-16,8 2 0 16,4 1 1-16,10-2-1 15,6-6 0-15,8-7 0 16,8-7 0-16,-4-4 0 15,0-6 0-15,-7 3 1 16,-5-2-1-16,-15 4 0 16,-12 9 1-16,-14 10-1 15,-15 11 1-15,-12 12-1 16,-5 9 0-16,-4 10 0 15,3 6 0-15,1 7 0 16,11-4-1-16,9-1 1 16,12-8 0-16,14-9-1 0,11-9-2 15,11-11-2-15,3-21-29 16,18 5 3-16,-5-29 4 15,27 7-15-15,-9-16-3 16</inkml:trace>
  <inkml:trace contextRef="#ctx0" brushRef="#br2" timeOffset="99329.6813">909 14057 79 0,'-1'-16'41'16,"1"16"-1"-16,0 0 0 16,0 0-36-16,-22 26-2 15,11 4-2-15,0 11 0 16,-1 5 0-16,2 4-1 15,4 7-1-15,8-1 0 16,6-12-4-16,17 4-16 16,-1-31-14-16,18-2-2 15,1-26-1-15,10 0 1 16</inkml:trace>
  <inkml:trace contextRef="#ctx0" brushRef="#br2" timeOffset="99606.6971">1297 14135 71 0,'-34'19'40'0,"6"23"-1"15,-10-5-2-15,16 21-23 16,-9 2-9-16,14 4-2 16,3-5 0-16,14-4 0 15,11-12-1-15,10-8 0 16,12-18-1-16,5-19-1 15,9-17-1-15,-2-11 1 16,-4-8-2-16,-4-7 1 16,-9-1-1-16,-15 3-1 0,-7 6-1 15,-17 5-2-15,-2 19-3 16,-14-7-19-16,7 19-10 15,-7-4-1-15,27 5-2 16,-15 4 2-16</inkml:trace>
  <inkml:trace contextRef="#ctx0" brushRef="#br2" timeOffset="105352.0258">1998 14352 66 0,'7'10'38'16,"-7"-10"-1"-16,8 19-2 16,-9-4-30-16,-1 11-1 15,-5 8-1-15,0 7 1 16,-4 3-2-16,2 1 1 15,-4-2-2-15,5-5 1 16,1-8 0-16,6-13 0 16,1-17-1-16,15-2 0 15,4-19 0-15,5-8 0 16,4-10 0-16,4-6-1 0,2-6 1 15,4-1-1-15,-2 2 0 16,-4 1 0-16,-4 10 0 16,-1 7 1-16,-8 10-1 15,-2 8 0-15,-7 9 0 16,-10 5 1-16,10 19-1 15,-11 4 0-15,-2 8-1 16,-1 6 0-16,3 7-2 16,0 1-1-16,7 1-3 15,-4-15-25-15,18 9-6 16,-7-15-1-16,14-2-1 15</inkml:trace>
  <inkml:trace contextRef="#ctx0" brushRef="#br2" timeOffset="105743.0481">2487 14411 58 0,'-19'7'38'0,"12"10"-1"15,7-17-2-15,5 22-21 16,5-15-9-16,15-2-1 15,6-8 0-15,12-5-1 16,-1-7 0-16,6-3-1 16,-5-5 0-16,-1-4-1 15,-9 3 1-15,-6 1-1 16,-11-1 0-16,-9 3 0 15,-8 5-1-15,-8 4 1 16,-9 8-1-16,-6 6 1 0,-5 9-1 16,-6 10 0-16,-1 11 0 15,-1 8 0-15,4 6 0 16,5 3 0-16,5 1 0 15,11-3 0-15,12-8-1 16,9-6-1-16,15-11-2 16,8-17-3-16,16 1-14 15,-3-25-18-15,13 0 0 16,-6-19-1-16,9 5 2 15</inkml:trace>
  <inkml:trace contextRef="#ctx0" brushRef="#br2" timeOffset="106096.0683">3047 14305 79 0,'-22'7'37'0,"10"18"-7"15,-13-9 2-15,8 18-25 16,-3-1-2-16,9 5-1 16,1-3-1-16,7-2 0 15,5-4-1-15,8-7 0 16,5-8 0-16,7-10-1 15,5-11 0-15,7-6-1 16,1-9 1-16,4-8-1 16,-1-6 1-16,1-4-1 15,-5-2 0-15,-2-2 0 16,-7 4 1-16,-2 5-1 15,-8 9 0-15,-5 4 0 16,-10 22 0-16,0 0 0 0,3 18 0 16,-10 13 1-1,0 12-2-15,1 6 1 0,3 5-1 16,2 1-1-16,10-3-3 16,5-14-2-16,20 1-26 15,-7-27-5-15,22-6-1 16,-3-25-2-16</inkml:trace>
  <inkml:trace contextRef="#ctx0" brushRef="#br2" timeOffset="106300.08">3831 13945 79 0,'-18'54'37'0,"-9"6"-1"0,16 17-2 15,-11 1-32-15,6 4-1 16,3-1-3-16,0-8-3 15,11 1-33-15,-7-19 2 16,4-2-3-16,-5-19 2 16</inkml:trace>
  <inkml:trace contextRef="#ctx0" brushRef="#br2" timeOffset="107336.1392">3606 14274 69 0,'0'0'40'15,"10"0"-1"-15,8 8 0 0,0-6-33 16,12-3-2-16,4-4 0 16,6 1-1-16,6-2-1 15,-2 1-1-15,-6 3 0 16,-3 4 0-16,-9 6-1 15,-7 5 1-15,-9 5 0 16,-6 6-1-16,-9 3 1 16,-4 7-1-16,-3-1 0 15,-1 1 0-15,0 1 0 16,0-4-1-16,1-2 1 15,3-5-1-15,3-7 0 16,6-17 0-16,0 0 1 16,0 0-1-16,22-26 0 15,-8 0 0-15,1-11 0 0,0-6 1 16,4-1-1-16,-2-1 1 15,-3 6 1-15,-4 5-1 16,2 5 1-16,0 3-1 16,3 8 1-16,0 4-1 15,3 6 1-15,4 0 0 16,5-2 0-16,5 3 0 15,3-1-1-15,2 1 1 16,-3 1 0-16,-4 1 0 16,-6 3-1-16,-3 2 1 15,-11 5 0-15,-10-5-1 16,-3 18 1-16,-7 2-1 15,-10 2 1-15,1 6-1 0,-4 8 1 16,1 4-1-16,2 3 0 16,5 3 0-16,5-3 0 15,8-5 0-15,4-5 0 16,8-8 0-16,8-10-1 15,0-13 0-15,3-10 0 16,3-13 1-16,0-7-2 16,-4-5 2-16,-1-7-1 15,-4-5 0-15,-2 1 1 16,-2-1 0-16,0 9 0 15,-3 3-1-15,-1 5 2 16,1 8-1-16,0 8 0 16,-8 12 0-16,16-3 0 15,-16 3 1-15,20 19-1 0,-8-5 1 16,-1-2 0-16,2 3-1 15,3 0 1-15,3-1 0 16,-7 0 0-16,5 1 0 16,-3-2-1-16,-1 2 1 15,-4 2 0-15,-2 0-1 16,-7 4 1-16,-5 1-1 15,-3 1 1-15,-5-1-1 16,1-1 0-16,-1-4 0 16,2-5 0-16,11-12 0 15,0 0 0-15,5-17 0 16,17-7 0-16,6-5 0 15,5-4 0-15,5-4 1 16,4 2-1-16,-3 7 1 16,-4 7 0-16,-8 9 0 0,-11 13 0 15,-9 13 0-15,-8 9 0 16,-7 11-2-16,-3 6-1 15,-4 3-3-15,8 8-6 16,-5-16-6-16,21 13-20 16,-3-21-3-16,24 4-3 15,6-13 1-15</inkml:trace>
  <inkml:trace contextRef="#ctx0" brushRef="#br2" timeOffset="108237.1908">5230 14247 51 0,'-5'-16'38'0,"5"16"0"16,-13-8-3-16,12 18-21 15,-17-5-5-15,0 16-3 16,-12-2-1-16,1 11 0 15,-4 0-2-15,0 5-1 0,3-4 0 16,9-2-1-16,7-7 0 16,16-7 0-16,13-11-1 15,11-4 0-15,10-3 1 16,6-4-1-16,2-2 0 15,0 4 1-15,-5 5-1 16,-14 8 0-16,-10 11 1 16,-13 4-1-16,-11 4 0 15,-12 4 0-15,-3 5-2 16,-5-8-2-16,5 4-6 15,-3-21-25-15,21 1-4 16,6-12-3-16,10-17 1 16</inkml:trace>
  <inkml:trace contextRef="#ctx0" brushRef="#br2" timeOffset="108448.2027">5601 14282 76 0,'0'0'42'0,"0"0"-2"16,0 0 0-16,20-21-38 16,7 6-1-16,8-1-2 15,4 2-4-15,-2-7-25 16,12 13-8-16,-13-2-1 15,-5 14-1-15</inkml:trace>
  <inkml:trace contextRef="#ctx0" brushRef="#br2" timeOffset="108605.2118">5598 14478 80 0,'-28'31'41'0,"5"-16"-1"16,27-1 1-16,-4-14-37 16,44-23-8-16,22 12-21 15,1-18-15-15,19 1-1 16,1-12-1-16,18 7 0 15</inkml:trace>
  <inkml:trace contextRef="#ctx0" brushRef="#br2" timeOffset="109774.2787">6892 14141 75 0,'0'0'40'15,"-15"9"1"-15,15-9-13 16,11 5-21-16,14-12-2 15,11-7-2-15,6 1 1 16,7-6-1-16,4 4-1 16,-2-4 0-16,-6 8 0 15,-7 0-1-15,-14 11 1 16,-24 0-2-16,7 24 0 15,-29 0 0-15,-6 5-1 16,-9 6 1-16,-4 2 0 16,-1 4 0-16,5-6 0 15,6-2 0-15,7-5 0 0,14-6 1 16,9-7-1-16,11-8-1 15,12-7 1-15,8-4-1 16,12-9-2-16,7 1-2 16,-3-15-13-16,19 12-22 15,-14-9 0-15,5 10-2 16,-15-7 2-16</inkml:trace>
  <inkml:trace contextRef="#ctx0" brushRef="#br2" timeOffset="110158.3007">7477 14165 61 0,'0'0'40'0,"0"0"-1"15,19 4 2-15,10-9-33 16,-5-3-5-16,11-3-1 16,3-3 0-16,4-2 0 15,-1-3-1-15,-7 2 0 16,-4-1 0-16,-7 3 0 15,-12 3 0-15,-11 12 0 16,-11-15 0-16,-11 19 0 16,-7 6 0-16,-5 5-1 15,-10 7 1-15,1 9-1 16,0 1 1-16,6 6 0 15,8-2 0-15,15-3-1 0,12-4-1 16,13-9 0-16,22-7-3 16,8-18-11-16,23 4-26 15,-4-17 1-15,16 2-1 16,-7-13 0-16</inkml:trace>
  <inkml:trace contextRef="#ctx0" brushRef="#br2" timeOffset="110738.3338">8081 14151 74 0,'-21'12'40'16,"12"9"-1"-16,-15-11-4 16,13 9-30-16,-4-4-1 15,7 2-1-15,-2-4 0 16,5-1-1-16,5-12 0 0,-12 16 0 15,12-16 0-15,0 0-1 16,13-11 0-16,-3-3 0 16,3-6 0-16,3-3-1 15,0-1 0-15,1-4 0 16,0 3 1-16,-5 3-1 15,-3 4 0-15,-2 2 0 16,-1 4 0-16,-6 12 0 16,13-13-1-16,-13 13 1 15,17-1 0-15,-3 2 0 16,2 2 0-16,2-2 0 15,0 1 0-15,-1 0 0 0,-3 1 1 16,-1-1-1-16,-13-2 0 16,11 9 0-16,-11-9 0 15,-8 20 1-15,1-6-1 16,-8 3 0-16,2 4 0 15,1 2 0-15,0 2 0 16,6 2 0-16,3-2 0 16,7-5 0-16,8-2 0 15,4-8 0-15,7-5 0 16,2-10 0-16,3-6 0 15,-1-7 0-15,0-6 0 16,-4-4 0-16,-3 0 0 16,-6-2 0-16,-8 2 0 15,-6 3-1-15,-5 6 0 16,-7 3-3-16,2 13-3 0,-16-12-16 15,26 15-18-15,-28 4 0 16,28-4-2-16,-7 13 2 16</inkml:trace>
  <inkml:trace contextRef="#ctx0" brushRef="#br2" timeOffset="111242.3627">9558 14037 70 0,'0'0'41'16,"-8"-14"-1"-16,8 14-2 16,-28 3-30-16,8 5-3 15,-7 3-1-15,2 9-1 16,1 8-1-16,3 0-1 15,8 4-1-15,10-1 0 16,8-6 0-16,14-8-2 16,16-4-4-16,2-26-21 15,29 2-15-15,1-20 2 16,17-7-1-16</inkml:trace>
  <inkml:trace contextRef="#ctx0" brushRef="#br2" timeOffset="111594.3828">10085 13713 75 0,'-38'51'42'0,"-8"2"-2"16,6 10 2-16,-7-3-33 15,12-1-6-15,4-5-1 16,11-3 0-16,7-8-1 15,8-5-1-15,10-13 0 16,9-6 1-16,3-8-2 16,2-8 1-16,2-8 0 15,3-5 0-15,-6-4 0 16,1-6 1-16,-2 3-1 15,-5-1 0-15,-3 5 1 0,-2 2-1 16,-7 11 0-16,13 0 1 16,-13 0-1-16,17 22-1 15,-6-5-1-15,6 2-1 16,7 7-4-16,-5-17-15 15,23 14-15-15,-10-14-4 16,13-1-1-16,-2-15 2 16</inkml:trace>
  <inkml:trace contextRef="#ctx0" brushRef="#br2" timeOffset="113063.4667">10510 14045 77 0,'-27'0'42'0,"2"15"-3"16,-9-4-3-16,4 14-29 0,-2 2-2 15,7 4-1-15,2-2-1 16,10-1-1-16,9-7-1 16,8-5 0-16,11-9 0 15,11-11-1-15,9-9 0 16,5-10 0-16,4-5 0 15,4-5-1-15,-3-5 1 16,-5 1 1-16,-7 3-1 16,-11 7 1-16,-9 7-1 15,-13 20 1-15,0 0-1 16,-15 2 0-16,1 19 0 15,-4 3-1-15,6 5 1 16,2 0-1-16,7-2 1 16,12-4-1-16,10-7 1 0,5-9 0 15,10-6 0-15,7-7 0 16,0-4 0-16,-1-5 0 15,-1 0 0-15,-4-3 0 16,-9 5 0-16,-4 1 0 16,-13 7 0-16,-9 5 0 15,0 11 0-15,-7 6 0 16,-4 6 0-16,-6 7 0 15,4 2 0-15,-2 4 0 16,3-5 0-16,6 0 0 16,2-9-1-16,4-8 1 15,0-14 0-15,15-4 0 16,-2-13 0-16,7-8 0 15,2-4 0-15,-1-8 0 0,2 2 0 16,-2 0 0-16,0 6 0 16,-5 4 1-16,-2 7-1 15,-4 6 0-15,-10 12 0 16,17-4 0-16,-7 10-1 15,3 2 1-15,2 0 0 16,5-1 0-16,3-1 0 16,6-5 0-16,-3-1 0 15,3-2-1-15,-6-2 1 16,1-1 0-16,-7-1 1 15,-3-2-1-15,-6-3 0 16,-8 11 1-16,5-19 0 16,-5 19-1-16,-7-19 1 0,7 19 1 15,-25-4-2 1,9 11 1-16,-8 9 0 0,0 4-1 15,-3 9 1-15,1 6-1 16,4 3 0-16,7 0 0 16,6-5 1-16,9-1-1 15,9-14 0-15,10-9 0 16,8-12 0-16,5-11 0 15,3-10 0-15,3-5 0 16,-3-6 0-16,1 1 0 16,-10 1 0-16,-4 7 0 15,-11 10 1-15,-11 16-1 16,0 0 0-16,-15 18 1 15,-5 15-1-15,-3 15 0 0,-7 11-1 16,-4 8 1 0,0 2 0-16,1 1 0 0,3-2 0 15,3-6-1-15,5-11 1 16,0-14 0-16,12-15 0 15,10-22 0-15,0 0 0 16,4-10 0-16,9-19 0 16,7-10 1-16,1-10-1 15,3-4 1-15,1-1 0 16,0 3 0-16,-1 3 0 15,-3 6-1-15,-3 9 1 16,0 9-1-16,0 9 0 16,2 4 0-16,3 4 0 15,6 4-1-15,1-1 1 16,6-1-1-16,2-2-1 0,-1-4 1 15,1-3 0-15,-6 1 0 16,-7-3 1-16,-1-2-1 16,-10 1 1-16,-2-2 0 15,-7-1 1-15,-3 5 0 16,-4-3-1-16,2 18 2 15,-12-13-1-15,2 13-1 16,-4 4 1-16,0 7 0 16,0 5 0-16,-1 1-1 15,6 5 1-15,0-1-1 16,3-1 1-16,6 0-1 15,2-5 1-15,5-1-1 16,-7-14 0-16,20 16 0 16,-9-14-1-16,2-4 1 0,0-4-1 15,3-6 1-15,1-1-1 16,0-4 0-16,0-2 0 15,-3 0-1-15,1 2 0 16,-2 4 0-16,-3 6-1 16,-10 7 0-16,0 0-1 15,-4 11-1-15,-6 11-6 16,-13-10-22-16,9 18-2 15,-14-15-1-15,9 5-6 16</inkml:trace>
  <inkml:trace contextRef="#ctx0" brushRef="#br2" timeOffset="114098.526">1338 14359 42 0,'12'-5'24'15,"-6"-7"2"-15,9 4-3 16,-10-9-12-16,9 11-4 16,-8-7-2-16,-6 13-1 15,13-11 0-15,-13 11-1 16,0 0 1-16,11-1 0 15,-11 1 1-15,0 0 0 16,-16 6 1-16,16-6-1 16,-27 8 1-16,8-1-1 15,-4-3-1-15,4 4 0 16,-7 0-1-16,6-1-2 0,1 1-1 15,4-3-4-15,15 9-28 16,0-14-5-16,0 0-1 16,0 0-2-16</inkml:trace>
  <inkml:trace contextRef="#ctx0" brushRef="#br2" timeOffset="114491.5485">1287 14276 67 0,'-15'3'37'0,"9"9"-2"16,-8-16-2-16,14 4-23 15,0 0-3-15,16-25-3 16,3-6 1-16,10-5-1 15,3-10-1-15,7-1 1 16,2-5-2-16,1 4 0 16,-6 6-1-16,-6 9 1 15,-7 8-2-15,-7 12-1 16,-5 9-1-16,-11 4-2 15,4 13-2-15,-14-12-17 16,16 15-15-16,-6-16-1 0,-5 15-1 16,5-15 1-16</inkml:trace>
  <inkml:trace contextRef="#ctx0" brushRef="#br2" timeOffset="115062.5812">789 15054 35 0,'0'0'38'0,"8"-13"1"16,-8 13-1-16,0 0-15 15,-3 24-18-15,-9 5-1 16,0 16-1-16,-3 10 0 15,0 8-1-15,3 6-1 16,0 1-2-16,8-1-1 16,4-11-3-16,17-1-22 15,0-28-9-15,14-9-3 16,5-22-1-16</inkml:trace>
  <inkml:trace contextRef="#ctx0" brushRef="#br2" timeOffset="115398.6004">1399 14999 63 0,'0'0'41'16,"-32"28"-2"-16,12 11 2 15,-17 14-34-15,9 10-2 16,-6 9 0-16,9 9-1 15,2-3-1-15,7-1-2 16,10-8 1-16,10-6-2 16,14-17 1-16,4-14-2 0,8-16 1 15,0-16-2-15,-1-10 1 16,-1-10 0-16,-10-5 0 15,-6-7 1-15,-11 0-1 16,-8 0 1-16,-10 6-1 16,-8 0 0-16,-5 9-3 15,-3 2 0-15,6 15-12 16,-11-14-21-16,19 16-2 15,2-6-2-15,17 4 1 16</inkml:trace>
  <inkml:trace contextRef="#ctx0" brushRef="#br2" timeOffset="115969.633">2142 15426 50 0,'-10'-4'39'15,"10"4"0"-15,0 0-2 16,17-4-25-16,-1-2-8 16,8 0-2-16,8-4 1 15,6-1-1-15,-1-3 0 16,5-1 0-16,-7 0-1 15,0 2 0-15,-11-2 0 16,-7 0 0-16,-13 0 0 16,-8 2-1-16,-14 5 0 15,-4 2 1-15,-9 5 0 16,-9 7-1-16,-1 6 1 15,-2 10-1-15,1 8 1 16,6 6 1-16,6 6-2 0,7 1 2 16,9 0-2-16,12-1-1 15,10-8 1-15,15-6-3 16,13-11 0-16,11-15-4 15,18-3-5-15,-2-29-24 16,21-1-2-16,-7-23-2 16,10 0 1-16</inkml:trace>
  <inkml:trace contextRef="#ctx0" brushRef="#br2" timeOffset="116158.6439">2886 14881 72 0,'-29'48'40'0,"10"21"-3"0,-7-3-8 15,12 12-24-15,-2 0-2 16,6 0-1-16,4-7-4 16,7-11-4-16,14 4-21 15,-9-29-8-15,9 0-6 16,1-19 1-16</inkml:trace>
  <inkml:trace contextRef="#ctx0" brushRef="#br2" timeOffset="116519.6645">3037 15314 59 0,'0'0'38'0,"20"26"0"15,-20-26-5-15,29 11-26 16,-3-15-2-16,9 0-1 15,-1-9-1-15,3-4 0 16,-5-8 0-16,1 1-2 16,-9 0 1-16,-7-3-1 15,-10 6 0-15,-7 1 0 16,-12 8 0-16,-8 8 0 15,-9 7 0-15,-6 11 0 16,0 7-1-16,-2 9 1 16,4 6-1-16,4 5 0 15,10 1-1-15,9-2 0 16,14-1-3-16,11-10-2 15,20 3-12-15,-8-27-11 16,22 3-10-16,-3-18-3 0,13 0 2 16</inkml:trace>
  <inkml:trace contextRef="#ctx0" brushRef="#br2" timeOffset="116723.6762">3634 15213 72 0,'-26'22'41'0,"-10"0"-1"16,8 21-9-16,-11-8-25 15,14 0-1-15,4-1-3 16,11 0 1-16,12-8-3 16,11-9 0-16,11-8-3 15,9-13-2-15,15-2-6 16,-7-25-16-16,22 4-12 0,-3-19-3 15,11 1 1-15</inkml:trace>
  <inkml:trace contextRef="#ctx0" brushRef="#br2" timeOffset="116894.686">4099 14934 58 0,'-22'23'41'0,"5"22"0"16,-11 5-1-16,16 13-30 15,-11 1-7-15,7 3-3 16,3 2-3-16,1-14-7 15,15 11-19-15,-10-23-11 16,13-2-2-16,-8-19 1 16</inkml:trace>
  <inkml:trace contextRef="#ctx0" brushRef="#br2" timeOffset="117905.7437">3797 15197 51 0,'0'0'42'0,"0"0"-1"15,27 5 1-15,-2-11-27 16,17 5-11-16,2-1-1 16,4-2-1-16,2 0-1 15,-5 2 1-15,-3 2-1 16,-7 4 0-16,-8 4 0 0,-9 7-1 15,-6 3 1-15,-4 6-1 16,-8 4 0-16,-6 6 0 16,-2 0 0-16,-4 2 0 15,0-1 0-15,-2-2 1 16,2-7-1-16,2-3 0 15,4-11 0-15,6-12 0 16,0 0-1-16,11-15 1 16,3-10 0-16,1-6-1 15,4-6 1-15,2-7-1 16,1 3 1-16,0-1 0 15,-1 7 0-15,-3 4 0 16,1 9 0-16,-2 6 0 16,4 8 0-16,-1 5 1 0,2 3-1 15,3 4 0-15,4 0 1 16,3 2-1-16,6-3 0 15,0 3 1-15,2-4-1 16,-4 4 0-16,-3 1 0 16,-10 2 0-16,-8 6 0 15,-10 0 0-15,-10 6 1 16,-11 3-1-16,-12 6 0 15,-6 0 1-15,0 6-1 16,1-2 1-16,4 0-1 16,8-1 1-16,6-1-1 15,12-7-2-15,7-5 2 16,15-5-2-16,5-9 1 15,8-7 1-15,2-8-1 16,0-8-1-16,1-7 2 0,-3-3 0 16,-4-4 0-16,-7-3 1 15,-3-3-1-15,-7 0-1 16,0-1 1-16,-1 5-1 15,2-1 2-15,-2 10-1 16,5 0 0-16,-1 8 1 16,-1 5-1-16,2 8 1 15,-1 5 0-15,-2 5 0 16,-2 5 0-16,0 0 0 15,-6 3 0-15,0 3-1 16,-3-1 1-16,-3 5-1 16,-7-1 0-16,3-1 1 15,-7 2-1-15,1-1 0 16,-1-4 0-16,7-2 0 0,6-15 0 15,0 0 0-15,0 0 0 16,16-9 0-16,2-12 0 16,8-5 0-16,2-3 1 15,1-2-1-15,-1 4 1 16,-3 6-1-16,-3 8 0 15,-8 9 0-15,-14 4 0 16,8 23-1-16,-12 4 0 16,-5 3-2-16,1 6-2 15,-5-4-4-15,13 6-3 16,-9-22-19-16,27 14-7 15,-6-21-2-15,24 4 0 16</inkml:trace>
  <inkml:trace contextRef="#ctx0" brushRef="#br2" timeOffset="118292.7659">5574 15085 74 0,'0'0'42'15,"-23"4"-2"-15,5 18-13 16,-12-9-21-16,0 10-2 0,-5 4 0 15,6 3-2-15,3-1 0 16,10 0 0-16,11-6-1 16,18-3 0-16,11-9-1 15,10-5 0-15,8-5 1 16,1-1-1-16,-1 0 0 15,-6 3 1-15,-9 2 0 16,-15 8-1-16,-12 8 0 16,-12 3 0-16,-10 5-1 15,-5-2-3-15,-1 6-5 16,-12-16-11-16,27 11-18 15,-11-19-6-15,24-9 2 16,0 0-1-16</inkml:trace>
  <inkml:trace contextRef="#ctx0" brushRef="#br2" timeOffset="118555.781">5998 15207 81 0,'0'0'42'0,"0"0"-2"16,8-15-11-16,19 5-29 15,7 3-2-15,3-5-3 16,6 8-4-16,-13-11-27 0,10 15-2 16,-18-4-3-16,2 8 2 15</inkml:trace>
  <inkml:trace contextRef="#ctx0" brushRef="#br2" timeOffset="118682.7882">5996 15333 54 0,'-14'17'40'0,"14"-17"-2"16,0 0-4-16,27-2-47 15,6-18-25-15,14 1-1 16,6-12-1-16</inkml:trace>
  <inkml:trace contextRef="#ctx0" brushRef="#br2" timeOffset="119403.8295">6724 15046 75 0,'0'0'43'0,"16"7"-1"15,-16-7-5-15,29-8-31 16,0 1-2-16,11-1-1 16,7 0-2-16,3-3 0 15,2 2-1-15,3 1-1 0,-4 5-1 16,-9-1-2-16,-2 13-5 15,-19-18-15-15,1 20-17 16,-22-11-1-16,23 7 0 16,-23-7 1-16</inkml:trace>
  <inkml:trace contextRef="#ctx0" brushRef="#br2" timeOffset="119764.8501">7652 14743 64 0,'-3'-13'44'0,"3"13"-1"16,-15 12 0-16,15 14-28 15,-14 5-12-15,-1 14-2 16,-2 9 0-16,2 7-2 16,0 3 0-16,4 2-2 15,7-3-2-15,-2-13-7 16,20 6-16-16,-6-24-13 0,17-6-2 15,-1-25 1-15</inkml:trace>
  <inkml:trace contextRef="#ctx0" brushRef="#br2" timeOffset="120093.8689">8208 14701 90 0,'-23'19'40'16,"8"11"1"-16,-18-4-8 15,9 21-31-15,-5 3 0 16,8 13-1-16,-3 1 0 16,10 4 0-16,8-3 0 0,5-6 0 15,8-9-1-15,9-12-1 16,11-13 1-16,1-15-1 15,4-14 1-15,-2-10-1 16,-4-11 1-16,-8-4-1 16,-7-6 1-16,-11-2 0 15,-9-1-1-15,-9 2-1 16,-2 7-3-16,-11-5-12 15,16 22-21-15,-17-4-2 16,12 15-3-16,-4 0 2 16</inkml:trace>
  <inkml:trace contextRef="#ctx0" brushRef="#br2" timeOffset="120642.9003">9112 14978 69 0,'0'0'41'15,"-18"-14"-1"-15,4 24-5 16,-16-8-27-16,1 13-2 15,-5 2-2-15,0 10 0 16,4 3-2-16,3 7 1 0,6 2-2 16,9 0 0-16,10-3 0 15,16-7-1-15,13-6-3 16,8-12-1-16,18-3-8 15,-2-32-17-15,22 3-12 16,0-21 0-16,10-2-2 16</inkml:trace>
  <inkml:trace contextRef="#ctx0" brushRef="#br2" timeOffset="121003.921">9642 14640 83 0,'-26'4'42'15,"4"19"0"-15,-12 6-1 16,17 13-35-16,-12 7-3 0,4 10-2 15,2 2 0-15,2 6 0 16,4-2-1-16,4 0 0 16,7-9 1-16,6-7-1 15,3-11 0-15,7-9 1 16,5-18-1-16,4-11 1 15,5-15-1-15,4-10 0 16,1-9 1-16,-1-4 0 16,2-2-1-16,-4 1 1 15,0 5-1-15,-4 8 0 16,-4 14 0-16,-6 12 0 15,-5 10 0-15,-2 10-1 16,-3 13-2-16,-1 0-1 0,7 10-3 16,-2-12-4-1,19 14-11-15,-14-28-16 0,25 5-4 16,-1-17-1-16,11-4 2 15</inkml:trace>
  <inkml:trace contextRef="#ctx0" brushRef="#br2" timeOffset="122364.9987">10124 15021 76 0,'-10'6'42'0,"-10"-2"-1"16,6 16 0-16,-11-1-36 15,-2 10 0-15,-2 2-3 16,6 4 1-16,-1-4-1 0,10 1 0 15,4-6-1 1,13-5 0-16,7-12 0 0,11-9-1 16,10-13 1-16,7-6-1 15,5-9 0-15,1-6 0 16,-2-2 0-16,-5-4 1 15,-4 3-1-15,-9 4 0 16,-8 5 0-16,-9 5 0 16,-5 7 1-16,-2 16-1 15,0 0 0-15,-18 2 0 16,6 17 0-16,2 2 0 15,-3 4 0-15,7 6 0 16,3-3 0-16,3-2-1 16,6-5 1-16,5-6 0 15,9-9 0-15,2-10 0 16,10-5 1-16,2-8-2 0,3-5 1 15,-1-1 0-15,-3 0 0 16,-1 4 0-16,-7 6 1 16,-6 9-2-16,-19 4 1 15,11 18 1-15,-14 4-2 16,-6 6 2-16,-5 6-1 15,3-1 0-15,-1 0-1 16,5-5 1-16,4-7 0 16,4-10 0-16,-1-11 0 15,19-7 0-15,-2-11 0 16,2-7 0-16,2-10 1 15,2-4-1-15,0-3 0 16,1 2 1-16,-4 2-1 0,0 7 0 16,-5 5 1-16,-2 7-1 15,-2 11 0-15,-11 8 0 16,20 3 0-16,-6 6 0 15,3 1 0-15,9 1 0 16,6-2 0-16,5-1 0 16,6-3 0-16,3-3 0 15,0-4-1-15,0-1 1 16,-9-2 0-16,-7-2 0 15,-11 2 0-15,-19 5 1 16,0 0-1-16,0 0 0 16,-25-4 0-16,-7 12 0 15,-5 5 0-15,-6 4 1 16,-2 5-1-16,-2 2 1 0,6-1-1 15,1 0 1-15,9-4-1 16,12-4 1-16,19-15-1 16,0 0 1-16,24 2-1 15,9-12 0-15,12-4 0 16,6-4 0-16,8-2 0 15,3-1 0-15,-2 0 0 16,-7 6 0-16,-9 5-1 16,-10 3 1-16,-11 8 0 15,-12 9 0-15,-16 11 0 16,-12 7-1-16,-11 12 1 15,-9 9 0-15,-7 8 0 16,2 10 0-16,-2 1 0 16,3 0 0-16,8-4 0 15,4-4-1-15,9-11 1 0,5-11-1 16,9-15 2-16,6-23-2 15,0 0 1-15,0 0 0 16,12-37 0-16,-2 0 1 16,4-6-1-16,0-10 1 15,5-2-2-15,-2 2 2 16,6 3-2-16,-1 5 2 15,6 8-1-15,0 6 0 16,1 8 0-16,7 6 0 16,-2 7 0-16,5 0-1 15,0 4 1-15,6-2 0 16,0-3 0-16,1-2 0 15,-1-2 0-15,-6-5 0 16,-2-5 1-16,-8 0-1 0,-6-2 0 16,-12-1 1-16,-11 6-1 15,-11 5 1-15,-11 8 0 16,-11 9-1-16,-5 10 1 15,-9 12 0-15,1 8 0 16,2 3-1-16,7 4 1 16,10-1 0-16,12-3-1 15,13-4 0-15,16-6-1 16,7-10-2-16,19-1-5 15,-2-14-2-15,23 13-24 16,-15-24-3-16,28 20-1 16,-11-17-1-16</inkml:trace>
  <inkml:trace contextRef="#ctx0" brushRef="#br2" timeOffset="122492.0061">11974 15249 96 0,'22'34'37'16,"-36"-31"2"-16,6 10-1 16,-25-17-31-16,-13-19-35 15,34 16 13-15,-21-27-14 16,24 10-12-16,-10-9-4 15,14 2 1-15</inkml:trace>
  <inkml:trace contextRef="#ctx0" brushRef="#br3" timeOffset="128849.3697">6569 15579 35 0,'23'-3'31'15,"1"0"1"-15,9 8-17 16,-8-9-13-16,4 6 0 16,1-5 0-16,8 6 0 0,-3-5 1 15,12 4-1-15,0-6 1 16,7 4 1-16,2-6 0 15,10 4 0-15,3-4-2 16,5 1 1-16,3-1-2 16,6 2 1-16,2 1-1 15,3-1-1-15,1 3 0 16,4 1 1-16,1 0-1 15,5-1 1-15,0-2-1 16,4 0 1-16,3-2-1 16,2-6 1-16,3 0 0 15,-1 0-1-15,3-1 1 16,-1-1-1-16,-2 1 1 15,-4 2-1-15,1 0 1 0,-4 2-1 16,-2-1 0-16,-1 1 0 16,3 1 1-16,-2-2-1 15,0 1 0-15,-3-3 1 16,6-2-1-16,1 0 1 15,4-3-1-15,3 1 1 16,1-2 0-16,1-3-1 16,4 2 0-16,4-2 1 15,-3 3-1-15,7 1-1 16,-4 3 1-16,-1 1 0 15,-4 3 0-15,-3 5 0 16,-5 0 0-16,-1 4 0 16,-6-1 0-16,-4 0 0 15,-1 1 0-15,-4-1 1 0,-1-4-1 16,-3 1 0-16,0-1-1 15,-3-3 0-15,-4 2-3 16,-10-11-16-16,0 9-15 16,-12-6-1-16,-6 5-1 15</inkml:trace>
  <inkml:trace contextRef="#ctx0" brushRef="#br3" timeOffset="129608.4131">2597 15971 15 0,'4'-17'34'0,"-4"17"2"16,9-15-1-16,-2 25-26 15,-7-10 0-15,-6 35-1 16,-4-6-2-16,8 11-1 16,-7 11-3-16,3 6-1 15,-1 3 1-15,2 3-2 16,2 0-1-16,1-4-4 15,6 11-9-15,-6-21-22 0,9-2 0 16,-5-18-1-16</inkml:trace>
  <inkml:trace contextRef="#ctx0" brushRef="#br3" timeOffset="129895.4296">2300 16114 17 0,'0'0'35'0,"-17"-9"1"16,17 9 0-16,10-8-24 15,11 10-2-15,-7-9 0 16,14 6-2-16,-3-12 0 0,9 4-2 15,4-12-1-15,4 2-1 16,3-8-2-16,7-3-2 16,3 3-3-16,-1-9-7 15,9 19-29-15,-10-9 0 16,5 19-2-16,-10-4 0 15</inkml:trace>
  <inkml:trace contextRef="#ctx0" brushRef="#br3" timeOffset="130345.4553">3086 16153 45 0,'-24'-3'37'16,"8"10"2"-16,-10-7-5 15,5 11-29-15,-2 0 0 16,3 11-2-16,4-1 1 16,3 6-2-16,6 1 0 15,5-1-2-15,6 0 2 16,9-1-2-16,6-6 1 15,4-7-1-15,9-8 0 0,3-2-1 16,-1-9 1-16,-1-4 2 16,-4-9-2-16,-6 1 1 15,-7-9-2-15,-10 1 1 16,-7-1-1-16,-7-1 0 15,-2 5-1-15,-7-2-2 16,6 11-2-16,-5-7-2 16,16 21-29-16,-7-17-1 15,7 17 1-15,19-13 0 16</inkml:trace>
  <inkml:trace contextRef="#ctx0" brushRef="#br3" timeOffset="130563.4677">3524 15815 54 0,'-20'-6'40'16,"9"20"-1"-16,-7 4 1 16,3 16-36-16,3 9-2 15,4 11 0-15,0 13-3 16,3 5 0-16,2 3-1 15,1-2-2-15,5 7-9 16,-6-22-25-16,11 0-1 16,-8-21 0-16,8-9 1 15</inkml:trace>
  <inkml:trace contextRef="#ctx0" brushRef="#br3" timeOffset="131097.4983">3271 16153 59 0,'-14'3'38'15,"14"-3"-1"-15,0 11-6 16,17-9-28-16,14-2-1 16,11 0-5-16,5-4-1 15,11 5-3-15,-8-13-4 16,10 17-2-16,-20-13-6 15,10 23 0-15,-22-15 7 16,-1 10 6-16,-12-2 4 16,-15-8 5-16,10 21 5 15,-20-21 3-15,8 14 7 16,-20-24 0-16,16 22-6 0,-15-12-3 15,7 15-3-15,-6-4 0 16,2 9 0-16,-4 1-2 16,3 8-2-16,0 1 2 15,9 0-3-15,1-1 1 16,9-1-1-16,4-10 1 15,10-5-4-15,8-9 3 16,6-10-1-16,6-9-1 16,0-6 3-16,0-12-3 15,-3-2 2-15,-3-4-1 16,-7 6 1-16,-5 3-1 15,-7 6 2-15,-6 7-2 16,-3 17 0-16,0 0 1 16,-12 6-2-16,5 15 0 0,-1 2-2 15,5 8 0-15,-3-4-2 16,13 9-6-16,-13-22-25 15,22 4-3-15,-5-23 0 16,18 1 1-16</inkml:trace>
  <inkml:trace contextRef="#ctx0" brushRef="#br3" timeOffset="131268.5081">4166 15823 58 0,'19'-32'40'16,"-16"3"0"-16,-3 29 0 15,0 20-35-15,-10 20-2 16,-4 15-1-16,-1 15-1 15,0 6-2-15,-4 5-3 0,9 7-4 16,-8-16-30-16,16 2-1 16,-2-21-2-16,15-4 0 15</inkml:trace>
  <inkml:trace contextRef="#ctx0" brushRef="#br3" timeOffset="131808.539">6348 16114 53 0,'-23'-5'39'16,"23"5"0"-16,-11-5 0 15,11 5-36-15,14-8-1 16,6 0-2-16,9-3-1 15,4-4-2-15,16 8-8 16,-9-11-26-16,10 9 0 16,-11-5-2-16,-6 11 0 15</inkml:trace>
  <inkml:trace contextRef="#ctx0" brushRef="#br3" timeOffset="131982.5489">6113 16369 57 0,'-21'14'41'0,"29"-3"-1"15,13-18 0-15,27-4-37 16,20-17-4-16,13-11-4 16,23 2-34-16,4-11 2 15,10 4-4-15,-4-6 1 16</inkml:trace>
  <inkml:trace contextRef="#ctx0" brushRef="#br3" timeOffset="132733.5919">7695 16104 62 0,'-17'-5'40'0,"17"5"1"16,-15-13-6-16,15 13-30 0,13-18-1 15,9 5-1-15,6-5 0 16,5 4-2-16,7-3 1 16,4 4 0-16,3 1-1 15,-2 4 0-15,-6 5 0 16,-3 3 0-16,-7 6 0 15,-9 3 0-15,-8 5 0 16,-12 2-1-16,-12 4-1 16,-9 3 1-16,-12 5 0 15,-11 7 0-15,-5 3 0 16,-6 1 1-16,2 0-1 15,1 0 1-15,9-4 0 0,12 1 0 16,14-9 0-16,17-10-1 16,20-8 0-16,14-8-1 15,17-4-2-15,10-10 0 16,15 0-5-16,0-24-14 15,15 19-18-15,-7-18 0 16,6 9-2-16,-11-9 1 16</inkml:trace>
  <inkml:trace contextRef="#ctx0" brushRef="#br3" timeOffset="133101.6129">8403 16113 59 0,'-42'8'40'0,"18"6"0"16,2-11 0-16,22-3-36 0,0 0 0 15,40-2-1-15,0-8-1 16,11-2 0-16,5-5 1 16,3 2-2-16,-1-8 1 15,-4 3 0-15,-13 1-1 16,-8 0 0-16,-16 2 1 15,-10 2-2-15,-16 4 1 16,-10 4-1-16,-10 4 0 16,-8 4 1-16,-6 7-1 15,-3 6 0-15,-3 7 0 16,5 3 1-16,3 5-1 15,7 2 1-15,12 0-1 16,8 3 0-16,19-8-1 16,9-3-1-16,19-4-1 0,7-14-3 15,18 9-8-15,-7-24-25 16,18 5-1-16,-9-19-2 15,8 9 2-15</inkml:trace>
  <inkml:trace contextRef="#ctx0" brushRef="#br3" timeOffset="133702.6473">9009 16013 42 0,'0'0'39'15,"-19"-3"1"-15,11 15-1 16,-6-5-18-16,6 15-17 16,-4 5-1-16,5 9-1 15,-2 4-1-15,3 3 0 16,-2-3 1-16,2 2-1 15,-3-7 1-15,6-5-1 0,-1-10 1 16,4-20-2-16,0 0 1 16,15-11 2-16,-2-17-3 15,4-6 0-15,4-8-1 16,1-1 2-16,1-3-2 15,-2 4 1-15,0 2 1 16,-1 7-3-16,-3 6 3 16,2 11-1-16,-3 2 0 15,7 6 1-15,-2 5-1 16,1 2 0-16,5 1 0 15,-2 1 0-15,4 0 0 16,-1-1 0-16,-3-1 0 16,-1 1 0-16,-5-1 1 15,-4 1-1-15,-15 0 1 16,13 2 0-16,-13-2-1 0,-14 14 1 15,-1-4 0-15,-1 8-1 16,-6 3 1-16,2 12-1 16,0 2 0-16,2 6 2 15,5-2-2-15,6 0 0 16,7-4 0-16,7-6 1 15,8-9-1-15,6-12 1 16,6-16-1-16,6-3 0 16,0-14 0-16,-2-8 1 15,-1-4-1-15,-7-2-1 16,-5-1 2-16,-7 1-2 15,-6 10 2-15,-10 2-3 16,-6 13-2-16,-8 1-7 0,11 25-14 16,-15-9-17-16,11 12 0 15,-2-5-2-15,13 9 2 16</inkml:trace>
  <inkml:trace contextRef="#ctx0" brushRef="#br3" timeOffset="137627.8718">16764 12791 35 0,'7'-11'35'0,"-2"-3"2"15,-5 14-1-15,4-19-14 16,-4 19-14-16,0 0-3 15,0 0 0-15,0 15-1 16,-4 9-1-16,-3 12 0 16,0 11-1-16,-4 8-1 15,2 9 0-15,0 3 0 16,2 2-2-16,5-1-1 15,2-14-5-15,17 2-19 16,-2-28-11-16,14-5 0 16,-1-19-2-16,19-6 1 15</inkml:trace>
  <inkml:trace contextRef="#ctx0" brushRef="#br3" timeOffset="137993.8928">17375 12891 61 0,'0'0'37'15,"-12"-17"0"-15,2 20 2 16,-15-2-29-16,3 15-4 16,-7 2-1-16,3 14-1 15,-4 8-1-15,4 10 1 16,-2 5-2-16,10 9-1 15,4 0 0-15,8-3 0 16,12-5-1-16,9-9 0 16,9-15 0-16,9-12-1 15,5-14 1-15,2-14-1 0,-3-12 1 16,-3-8 1-16,-11-4-1 15,-9-4 0-15,-15-2 0 16,-13 5 0-16,-9 4-1 16,-10 6 0-16,-4 8-1 15,-1 3-2-15,10 12-4 16,-2-5-29-16,30 5-1 15,0 0-1-15,25 14 1 16</inkml:trace>
  <inkml:trace contextRef="#ctx0" brushRef="#br3" timeOffset="138748.9359">17961 12987 58 0,'0'0'38'15,"0"0"-2"-15,0 0 0 0,0 0-21 16,-10 33-9-16,0-5-3 16,1 10 1-16,0 3-2 15,-3 10 0-15,0-1 0 16,4-4-1-16,1-6 0 15,3-9 0-15,0-6 0 16,5-12-1-16,-1-13 1 16,0 0-1-16,14-30 1 15,-6 2 0-15,0-8 0 16,5-6 0-16,-1-7-1 15,2-2 1-15,0-4-1 16,2 5 1-16,1 6-1 16,3 5 0-16,4 7 0 15,2 5 0-15,0 13-1 0,2 8 1 16,0 11 0-16,1 8 0 15,-2 5 0-15,-5 9 0 16,-4 4 0-16,-4 4 0 16,-5 0 0-16,-8 6 0 15,-3-2 0-15,-7 0 0 16,-10-2 0-16,-5 0 0 15,-6-5-1-15,-5-2 1 16,-2-3 0-16,-2-3-1 16,-1-1 1-16,1-3 0 15,3-2 0-15,6 4-1 16,1 0 1-16,7 6 1 15,5 3-1-15,3 4 0 16,4 6-2-16,5-3 0 0,5 3-4 16,-9-18-14-16,18 12-17 15,-9-21-1-15,10-3-2 16,-10-11 1-16</inkml:trace>
  <inkml:trace contextRef="#ctx0" brushRef="#br3" timeOffset="139424.9743">18446 12964 79 0,'14'8'39'0,"-14"-8"-1"0,-3 36 0 16,-19-10-33-16,5 5-1 15,-4 5-1-15,1 5-1 16,-2 2 0-16,1 1-1 16,-1-5 0-16,7-2-1 15,4-8 0-15,7-5 0 16,4-10 0-16,0-14-1 15,18-4 1-15,-2-11 1 16,4-9-1-16,2-5 1 16,1-5-1-16,0-3 1 15,-3-2-1-15,2 2 1 16,-4 2-1-16,-2 4 0 15,1 3 0-15,-1 6 0 16,3 5 0-16,-1 3 0 0,9 5 0 16,-1 3 0-16,2 4 0 15,1 3 0-15,0 3 0 16,-2 1 0-16,-4 4 0 15,-7 1 0-15,-3 1 0 16,-9 2 1-16,-8 3-1 16,-5 2 0-16,-8 3 0 15,-3 0 0-15,-4 7 0 16,-1 2 1-16,1 1-1 15,0 2 0-15,3-1 0 16,8-2 0-16,7-4 0 16,8-3 0-16,10-8 1 15,10-8-2-15,7-8 2 16,7-8-1-16,2-7 0 15,0-5 1-15,-4-6-1 0,-5-2 1 16,-8-1 0-16,-10 2 0 16,-9 2-1-16,-12 4 0 15,-2 4 0-15,-5 2-1 16,2 5-1-16,-2 2-2 15,17 9-3-15,-15-21-13 16,31 16-18-16,3-14-1 16,15 1-1-16,1-13 1 15</inkml:trace>
  <inkml:trace contextRef="#ctx0" brushRef="#br3" timeOffset="139632.9863">19300 12613 79 0,'-16'14'40'0,"-10"10"0"16,2 20 0-16,-11-4-27 15,2 19-10-15,4 3-2 16,4 8 1-16,1 0-2 16,5-1-1-16,7-2-1 15,2-8-2-15,8-4-2 16,-4-19-8-16,12 2-25 15,-11-20 1-15,8-1-1 16,-3-17 1-16</inkml:trace>
  <inkml:trace contextRef="#ctx0" brushRef="#br3" timeOffset="140350.0275">18949 13016 63 0,'0'0'39'16,"6"-12"-1"-16,13 19 2 15,2-13-14-15,21 9-21 16,2-7-3-16,10-2 0 15,4-2-1-15,-1-1 1 16,0-1-1-16,-6 2 0 16,-9-1 0-16,-12 6 0 15,-12 1 0-15,-7 5 1 16,-11-3-1-16,-10 17 0 15,-7 0-1-15,-5 5 1 16,-1 3-1-16,-2 6 0 16,2 4-1-16,0 0 1 15,8 2 0-15,6-1 0 0,4-4-1 16,10-4 1-16,5-8-1 15,6-8 1-15,5-9 0 16,5-10-1-16,0-8 1 16,2-11 0-16,-2-3 0 15,-3-6 0-15,-1-1 0 16,-5-2 0-16,-3 3 0 15,-5 5 0-15,-3 4 1 16,-1 5-1-16,-2 6 0 16,4 5 0-16,-7 10 1 15,20-12-1-15,-5 8 1 16,6 2 0-16,4 2 0 15,3 3 0-15,0 1 0 16,-4 6 1-16,-2 5-1 0,-7 5 0 16,-5 4 0-16,-10 6-1 15,-7 5 0-15,-8-1 1 16,-3 1-2-16,1-2 1 15,-3-6-1-15,6-5 1 16,5-10-1-16,9-12 1 16,10-7 1-16,10-9-1 15,7-10 0-15,4-7 1 16,5 0-1-16,-2-3 1 15,-2 6-1-15,-3 4 1 16,-7 10-1-16,-8 10 0 16,-14 6 0-16,7 16-1 15,-7 6-1-15,-7 1-2 16,3 9-2-16,-5-7-5 15,16 14-9-15,-12-20-14 0,23 5-6 16,-2-16-1-16,14 1 1 16</inkml:trace>
  <inkml:trace contextRef="#ctx0" brushRef="#br3" timeOffset="140672.0459">20280 12988 85 0,'-2'-19'37'15,"2"19"2"-15,-13-5-1 16,7 21-28-16,-11 1-5 15,0 10-1-15,-1-1-1 16,5 4 0-16,0-6 0 16,10-1-2-16,6-9 1 15,10-6-2-15,5-5 1 0,7-7-1 16,-1 0 0-16,4-1 0 15,-7 3 0-15,-7 5 1 16,-9 7-1-16,-10 9 0 16,-11 6-1-16,-9 8 1 15,-2 2-1-15,-5 1 0 16,7 0-2-16,2-8-2 15,17-2-9-15,6-26-13 16,10 4-13-16,13-23 0 16,24-2-3-16,-2-17 3 15</inkml:trace>
  <inkml:trace contextRef="#ctx0" brushRef="#br3" timeOffset="140849.0559">20581 13099 102 0,'5'15'41'0,"-5"-15"0"15,24 5-1-15,-1-9-40 16,7-5-2-16,6 5-9 16,-10-12-26-16,8 14-3 15,-14-6 0-15,-2 12-1 16</inkml:trace>
  <inkml:trace contextRef="#ctx0" brushRef="#br3" timeOffset="140994.0643">20572 13273 91 0,'-26'31'40'0,"3"-17"1"16,23 1-1-16,0-15-27 15,33-8-10-15,5-7-3 0,1-11-4 16,16 9-16-16,-12-15-20 16,7 9 0-16,-8-7-2 15,5 10 0-15</inkml:trace>
  <inkml:trace contextRef="#ctx0" brushRef="#br3" timeOffset="141433.0893">21650 12853 77 0,'-7'-16'42'15,"7"16"-2"-15,-10-19 0 16,10 19-26-16,0 0-10 15,-15 10-2-15,3 9 0 0,2 16-1 16,-2 11-1-16,1 9 0 16,1 10-2-16,1 2-1 15,5 4-4-15,-2-14-12 16,12 4-19-16,-3-23-1 15,12-5-2-15,-6-19 2 16</inkml:trace>
  <inkml:trace contextRef="#ctx0" brushRef="#br3" timeOffset="141611.0997">21604 13154 69 0,'-35'-18'42'0,"11"12"-2"16,-4-3 0-16,15 17-16 15,-2-5-19-15,15-3-3 0,26 4-2 16,9-6-3-16,12 4-1 15,9-8-5-15,20 9-18 16,-5-15-12-16,12 2 1 16,-6-8-2-16,4-1 3 15</inkml:trace>
  <inkml:trace contextRef="#ctx0" brushRef="#br3" timeOffset="141791.1099">22319 12833 74 0,'-25'27'40'16,"8"19"0"-16,-10-1 0 15,15 20-19-15,-13-11-18 16,16 3 0-16,3 1-4 16,4-11-4-16,16-1-9 0,-4-19-25 15,19-5 0-15,0-20-2 16,22-3 0-16</inkml:trace>
  <inkml:trace contextRef="#ctx0" brushRef="#br3" timeOffset="142085.1268">22891 12780 98 0,'-39'5'41'0,"5"30"2"16,-15 4-3-16,16 14-31 15,-16 7-5-15,7 7-1 16,4 0-1-16,13-4-1 0,11-3-1 15,17-14 0-15,15-11 0 16,9-12-1-16,9-11 1 16,3-12-2-16,-5-9 2 15,-6-7 1-15,-9-5-2 16,-15-4 0-16,-12 1-2 15,-16-3-2-15,-4 10-7 16,-25-7-13-16,9 14-15 16,-15-1 0-16,9 12-1 15,-5-1 0-15</inkml:trace>
  <inkml:trace contextRef="#ctx0" brushRef="#br3" timeOffset="143270.1943">16149 13683 56 0,'0'0'37'16,"0"0"-1"-16,15 3-2 0,-15-3-24 15,-12 31-4-15,7-2-1 16,-2 14 0-16,-3 10-3 15,2 6 0-15,-1 6-2 16,1-2-1-16,3 2-4 16,-2-17-29-16,14-5-2 15,0-18-3-15,16-9 1 16</inkml:trace>
  <inkml:trace contextRef="#ctx0" brushRef="#br3" timeOffset="143624.2148">16728 13589 89 0,'-21'15'39'0,"-15"8"0"0,4 25-10 15,-10 2-24-15,3 12 0 16,1 5-3-16,6 6 1 15,7-1-2-15,12-3 0 16,12-9 0-16,13-9-1 16,12-12 0-16,12-14-1 15,2-13 0-15,6-12 1 16,-2-11 0-16,-4-10-1 15,-8-6 0-15,-10-3-1 16,-12-1 1-16,-16 0 0 16,-12 7-1-16,-10 5 1 15,-6 7-1-15,-7 7 0 0,5 9-2 16,0-1-4-16,17 19-14 15,-2-14-16-15,24 7 1 16,-1-15-2-16,36 10 1 16</inkml:trace>
  <inkml:trace contextRef="#ctx0" brushRef="#br3" timeOffset="144029.238">17098 13987 88 0,'0'0'41'16,"0"0"1"-16,-19 4-5 16,15 9-33-16,-3 3-1 0,0 2-2 15,-3 9 0-15,0 3-1 16,-5 2 0-16,6 0 0 15,-1-2 0-15,5-5 0 16,3-8 0-16,4-5 1 16,-2-12-1-16,19-9 0 15,1-9 1-15,3-9-1 16,3-5 0-16,3-2 2 15,-2-1-2-15,1 5 1 16,-6 5 0-16,-3 10 0 16,-3 7 0-16,-16 8 0 15,15 15-1-15,-14 3-2 16,3 9 0-16,-3-3-2 15,5 9-2-15,-5-7-7 0,15 14-13 16,-11-19-16-16,13 6 2 16,-9-10 0-16,13 0 1 15</inkml:trace>
  <inkml:trace contextRef="#ctx0" brushRef="#br3" timeOffset="144397.259">17493 14073 69 0,'0'0'40'15,"0"0"-2"-15,0 0-3 16,19 18-21-16,-19-18-9 16,25 18-1-16,-3-15-1 15,7-2 0-15,-1-5-1 0,3-5-1 16,0-5 1-16,-3-2 0 15,-5-3 0-15,-4-1-1 16,-9 2 1-16,-9 4-1 16,-10 3 0-16,-6 10 0 15,-9 4-1-15,-4 10 0 16,-4 6 0-16,-2 8-1 15,2 4 0-15,6 2 1 16,6 3 0-16,10-5-1 16,10-1 0-16,10-10-1 15,14-6-1-15,10-11-2 16,11 2-4-16,-5-21-8 15,21 11-22-15,-18-17 1 0,12 9-3 16,-15-12 2-16</inkml:trace>
  <inkml:trace contextRef="#ctx0" brushRef="#br3" timeOffset="144728.2779">17979 14058 78 0,'-10'-10'40'16,"10"10"0"-16,-18 10 0 16,21 6-33-16,-16 3-2 15,4 9-1-15,-3 2 0 16,3 2-2-16,3 1 1 15,4-5-3-15,4-6 2 16,9-9-1-16,7-10 0 16,9-10-1-16,5-9 0 15,5-10 0-15,4-1 0 0,-2-5 0 16,-1 1 0-16,-4 4 1 15,-8 6-1-15,-8 11 0 16,-18 10 0-16,13 5 0 16,-16 11 0-16,-1 8-1 15,-2 7 1-15,0-5-3 16,6 3 0-16,1-7-1 15,13-1-5-15,-1-24-8 16,24 6-14-16,-7-29-9 16,21 0-1-16,-3-22 0 15</inkml:trace>
  <inkml:trace contextRef="#ctx0" brushRef="#br3" timeOffset="145434.3183">18688 13714 93 0,'-24'22'41'15,"3"27"1"-15,-8 0-2 16,-1 12-37-16,11 2-1 15,4 0-1-15,4-3-2 16,0-5-1-16,4-6-1 16,3-9 0-16,0-9-1 15,0-9 0-15,1-8 1 16,3-14-1-16,0 0 2 15,-4-22 0-15,4-2 0 16,0-9 1-16,2-8 1 16,2 0 1-16,-1-2 2 15,3 6-1-15,-2 1 2 16,5 9-1-16,1 4 1 15,5 9 0-15,5 5 0 0,8 5 0 16,0 2-2-16,5 2 0 16,4-3-1-16,-1 3 0 15,0-1 0-15,-4 1 0 16,-3-1 0-16,-4 2-1 15,-2 2 1-15,-7-1 0 16,-2 1-1-16,-1 1 0 16,-1-1 1-16,-12-3-1 15,15 14 0-15,-13-2 1 16,-6 4-2-16,-3 2 1 15,-6 4-1-15,-5 7 1 16,-3 4-1-16,-8 4 1 16,1 0-1-16,4-1 1 0,1-3 0 15,6-1 0-15,6-11 0 16,5-7 0-16,6-14 0 15,14-5 0-15,1-13 0 16,4-9 0-16,5-7 0 16,0-7 0-16,4-4 1 15,0-3-1-15,-1 5 1 16,-4 5 0-16,0 5-1 15,-5 8 1-15,2 6 0 16,-3 10 0-16,0 7-1 16,0 6 0-16,-1 5 0 15,3 1 0-15,-1 1-1 16,0 0 0-16,-1 3-3 15,-4-7-1-15,4 5-9 0,-17-12-3 16,20 8-14 0,-20-8-12-16,7-10 1 0,2-6 0 15</inkml:trace>
  <inkml:trace contextRef="#ctx0" brushRef="#br3" timeOffset="146358.3712">19431 14071 71 0,'-20'-14'30'0,"7"20"4"16,-17-5 2-16,9 16-24 15,-15-1-4-15,8 13-2 16,-7 2-2-16,9 5-1 16,3-1-1-16,13-1 0 15,5-3 0-15,12-5-1 16,9-8 0-16,13-6 0 15,6-10-1-15,7-8 1 16,0-9-1-16,-3-6 0 16,-5-4 0-16,-5-4 0 15,-9-2-1-15,-6-1 0 16,-12-1 0-16,-9 5 1 15,-3 0-1-15,-4 10 1 0,0-1 0 16,0 9 0-16,8-2 0 16,6 12 1-16,0 0 0 15,25-7 0-15,3 6 1 16,9 2-1-16,4-1 1 15,5 1 0-15,0 2-1 16,-6 1 0-16,-6 4 0 16,-6 3-1-16,-12 5 1 15,-10 1-2-15,-11 9 2 16,-5-1-2-16,-8 1 1 15,0 4 0-15,-1-3 0 16,3-3 0-16,6-4 0 16,6-9 0-16,4-11 0 15,20-5 0-15,2-12 0 16,5-4 0-16,3-4 0 0,1-2 0 15,-3 2 0-15,-5 6 0 16,-5 7 0-16,-7 8 0 16,-11 4-1-16,6 19-1 15,-9 2-1-15,0 2-2 16,6 6-3-16,-5-13-7 15,22 14-12-15,-8-23-13 16,17 1 0-16,0-18 1 16,12-2 1-16</inkml:trace>
  <inkml:trace contextRef="#ctx0" brushRef="#br3" timeOffset="146636.3871">20224 13925 67 0,'-21'2'40'15,"3"16"0"-15,-10-2-1 16,13 22-18-16,-1-11-18 15,1 0-2-15,6-2 0 16,9-2 0-16,4-5 0 16,12-6-1-16,2-7 1 15,5-2 0-15,-3-3 0 16,-2 0-1-16,-6 2 1 15,-12-2-1-15,-5 14 0 16,-13 1-1-16,-6 4-1 16,-5 2-2-16,6 8-7 15,-10-16-12-15,19 11-17 16,-2-16 0-16,16-8-2 0,12 5 2 15</inkml:trace>
  <inkml:trace contextRef="#ctx0" brushRef="#br3" timeOffset="146989.4073">20830 14035 67 0,'18'-13'42'16,"6"6"-2"-16,1-6 1 15,15 8-26-15,6-7-19 16,-11-14-26-16,10 17-7 16,-11-8-2-16,-2 15 0 15</inkml:trace>
  <inkml:trace contextRef="#ctx0" brushRef="#br3" timeOffset="147124.415">20885 14209 80 0,'-28'36'39'15,"7"-15"-1"-15,23-5-4 16,16-11-40-16,11-18-31 15,27-2-1-15,5-15-2 16,13 3 1-16</inkml:trace>
  <inkml:trace contextRef="#ctx0" brushRef="#br3" timeOffset="147694.4476">22106 13912 77 0,'-11'10'40'15,"11"-10"-3"-15,0 0 2 16,15-17-33-16,14 2-3 15,7-6 1-15,10 4-1 16,0-5 0-16,6 6 0 16,-5 3-1-16,-9 6 0 15,-9 8-2-15,-11 8 1 16,-18 9-1-16,-14 7 0 15,-14 5-1-15,-10 9 2 16,-10 2-2-16,3 0 0 16,-1-1 1-16,6-2-1 15,13-5 0-15,13-7 1 16,14-5-1-16,12-12-2 0,21-3-1 15,6-13-5-15,27 8-15 16,-8-21-16-16,22 5 1 16,-11-13-2-16,8 4 2 15</inkml:trace>
  <inkml:trace contextRef="#ctx0" brushRef="#br3" timeOffset="148079.4693">22563 13965 92 0,'-8'12'38'0,"8"-12"0"16,23 10-4-16,3-14-30 0,13-1-1 15,6-4 0-15,9 0 0 16,-1-4-1-16,-1 1-1 15,-6-3 1-15,-6-1-1 16,-8 1-1-16,-10-3 0 16,-10 4 0-16,-12 1 0 15,-10 0 0-15,-8 5-1 16,-8 5 1-16,-6 5 0 15,-6 8 0-15,-3 7 1 16,-4 9-1-16,6 7 1 16,3 3-1-16,9 2 0 15,10-1 1-15,16-3-2 16,14-5-1-16,13-11-3 15,21 0-5-15,-3-31-15 0,22 4-15 16,-3-14 1-16,12 0 0 16,-13-14 0-16</inkml:trace>
  <inkml:trace contextRef="#ctx0" brushRef="#br3" timeOffset="148665.5031">23303 13837 71 0,'-24'3'38'16,"9"12"1"-16,-12-1-1 15,12 12-22-15,-6-1-11 16,7 3-2-16,1 2-1 15,3-1 0-15,1-3-1 16,6-2 0-16,0-7 1 16,4-4-2-16,-1-13 1 15,11-4 0-15,3-9 0 16,3-7 0-16,7-9 0 0,4-2 0 15,1-5 0-15,4 0-1 16,-1-2 1-16,-3 7-1 16,-2 0 0-16,-3 5 0 15,0 5-1-15,-5 6 1 16,-1 6 0-16,0 5 0 15,-1 5 0-15,1 4 0 16,0 3 0-16,1 0 0 16,-3-1 0-16,5-2 0 15,-3-2 0-15,0-3 1 16,-5-2 0-16,1 0-1 15,-4-2 1-15,-10 4 0 16,0 0 0-16,0 0 0 16,-5 10-1-16,-4 5 0 0,-5 6 0 15,0 6 0-15,1 3-1 16,2 7 1-16,1-3 0 15,6 3 0-15,4-6-1 16,6-5 1-16,6-9 0 16,6-8 1-16,5-11-1 15,2-13 0-15,4-6 1 16,4-10 0-16,-6-6 0 15,-2 0 0-15,-5-2 0 16,-9 3-1-16,-9 6 0 16,-13 8-2-16,-11 12-2 15,-14 0-27-15,9 20 13 16,-34-4-22-16,5 17-1 15,-13-4-2-15</inkml:trace>
  <inkml:trace contextRef="#ctx0" brushRef="#br3" timeOffset="149730.5641">15411 14662 26 0,'0'0'31'15,"0"0"1"-15,0 0 1 16,-21 4-15-16,21 10-3 16,-12-9-4-16,12 16-1 15,-9-4-2-15,8 13-5 16,-2 0 0-16,-1 8-2 0,1 4-1 15,-2 2-3-15,2 5-1 16,-8-12-10-16,15 13-18 16,-12-19-5-16,9 1-2 15,-1-14 1-15</inkml:trace>
  <inkml:trace contextRef="#ctx0" brushRef="#br3" timeOffset="150166.5889">15841 14590 83 0,'-15'-18'38'16,"1"15"0"-16,-14-2-10 0,-2 14-24 15,-1 3-2-15,4 8 0 16,2 2-1-16,4 3 0 15,6 4-1-15,8 1 1 16,7 0-1-16,8-3-2 16,7 0 2-16,6-4-1 15,5-1 0-15,3 0-1 16,3-3 2-16,-6 1-2 15,-1 1 2-15,-9 3-1 16,-7 4 1-16,-12 0 0 16,-4 4-1-16,-11-1 1 15,-5-5 0-15,-1-2 0 16,-1-9 0-16,2-10 0 15,7-13 1-15,6-13-1 16,5-13 1-16,6-11-1 0,6-12 2 16,7-6-1-16,7-2-1 15,7 1 0-15,9 9-6 16,-8-5-17-16,14 24-14 15,-8 0 0-15,8 18-3 16,-6 2 1-16</inkml:trace>
  <inkml:trace contextRef="#ctx0" brushRef="#br3" timeOffset="150820.6263">16302 14911 35 0,'-4'20'36'0,"0"-6"1"15,13 4 0-15,-9-18-20 16,34 12-9-16,-11-16-3 15,8 1-1-15,-1-10 1 16,8-1-2-16,-5-6 0 16,-1-2 0-16,-7-3-1 15,-10 4 1-15,-11-3-2 16,-8 7 1-16,-10 3-2 15,-13 9 2-15,-2 5-2 16,-4 8 0-16,-1 9-1 0,3 4 0 16,5 9 1-16,7 1-1 15,8 2 1-15,12 0-1 16,9-6 1-16,13-5-2 15,9-7-1-15,8-13-4 16,21 2-14-16,-9-26-15 16,18-1-2-16,-7-21-3 15,10 1 4-15</inkml:trace>
  <inkml:trace contextRef="#ctx0" brushRef="#br3" timeOffset="151007.6371">17029 14433 79 0,'-32'18'38'0,"5"24"-1"0,-7 0-10 15,9 20-20-15,-3 1-4 16,8 4-2-16,7-3-2 16,5-2-2-16,8-4-2 15,3-16-11-15,17 2-19 16,-6-19-4-16,14 3 1 15,-9-19 1-15</inkml:trace>
  <inkml:trace contextRef="#ctx0" brushRef="#br3" timeOffset="151385.6587">17065 14898 49 0,'0'0'39'0,"0"0"-1"16,15-13 1-16,6 17-21 15,1-7-13-15,7-2-2 16,4-4 0-16,8 1 0 15,2-7-1-15,1 4 1 16,-1-6-2-16,0 0 1 16,-11 0-1-16,-4 3 1 15,-13-1 0-15,-15 15 0 16,-4-15-1-16,-16 14-1 15,-11 4 0-15,-5 9 0 16,-9 5 0-16,2 4-1 16,-1 7 1-16,5 2 0 15,10 2 0-15,12 0-1 16,12-2 1-16,14-2-1 0,16-6-1 15,12-8-1-15,16-1-2 16,6-15-5-16,19 10-14 16,-8-24-15-16,6 8 0 15,-9-15-1-15,-1 6 2 16</inkml:trace>
  <inkml:trace contextRef="#ctx0" brushRef="#br3" timeOffset="151578.6698">17807 14782 80 0,'-19'-6'40'0,"-12"-3"-1"16,9 20-4-16,-12-2-30 15,6 8-1-15,0 10-1 16,6 7-2-16,5 2 1 16,7 3-2-16,11 0 1 0,12-7-2 15,12-8 0-15,10-13-2 16,15-7-2-16,-3-24-10 15,26 1-24-15,-10-22 0 16,12 2-2-16,-13-20 3 16</inkml:trace>
  <inkml:trace contextRef="#ctx0" brushRef="#br3" timeOffset="151759.6801">18267 14495 58 0,'-14'20'40'16,"-13"7"-2"-16,9 26 2 15,-11-3-20-15,7 17-16 16,0 0-2-16,2 3-2 15,4-2-1-15,3-6-2 0,6-3-4 16,-8-23-19-16,15 4-12 16,-8-21 0-16,12-3-2 15,-4-16 1-15</inkml:trace>
  <inkml:trace contextRef="#ctx0" brushRef="#br3" timeOffset="152743.7364">18001 14816 90 0,'0'-15'40'15,"17"13"2"-15,-2-9-15 16,15 6-21-16,4-3-3 16,9 3 0-16,-1 0-1 0,0 1-1 15,-3 4 1-15,-8 6-1 16,-5 3-1-16,-10 6 0 15,-9 6 0-15,-6 3 0 16,-5 5 0-16,-6 1-1 16,0 4 2-16,-4-6-2 15,4 0 1-15,-2-1-1 16,5-7 1-16,4-3 0 15,3-17 0-15,0 0-1 16,12 0 1-16,-2-17-1 16,3-4 1-16,4-6 0 15,0-2 0-15,2-3 0 16,-4 2-1-16,3 3 3 15,-5 5-3-15,2 4 2 16,-1 4-1-16,0 3 1 0,1 4-2 16,-1 2 2-16,4 3-1 15,-3 0-1-15,4 0 1 16,-5 1 0-16,-1 1 0 15,-13 0 0-15,15 6 0 16,-15-6 1-16,4 11-1 16,-4-11-1-16,-10 19 1 15,3-8-1-15,-4 3 1 16,2 4-1-16,0 2 1 15,0 0-1-15,0 2 1 16,4 0 0-16,2-1 0 16,3-2 1-16,4-5-1 15,-4-14 0-15,21 13-1 16,-6-18 0-16,4-3 0 0,3-7-1 15,-2-5 1-15,0-2 0 16,-4-1 0-16,-3-2 0 16,-5-3 1-16,-3 5 2 15,-5 1-2-15,-2 3 1 16,-1 3 0-16,3 3 1 15,0 13-2-15,9-15 2 16,4 15-2-16,3 3 0 16,3 0 1-16,4 4 0 15,-1-3 1-15,3 7-1 16,-5-3 0-16,0 1-1 15,-5 2 2-15,-1 0-2 16,-4 2 1-16,-3-1-2 16,-5 3 1-16,0 0-1 0,-5 0 1 15,2 1 0-15,-4-2 0 16,2 0 0-16,1-2 0 15,2-12 0-15,0 0 0 16,0 0 0-16,19-10 0 16,-1-7 0-16,4-7 0 15,2 0 1-15,4-2-1 16,-3 5 2-16,0 3-2 15,-6 10 2-15,-6 9-2 16,-13-1 0-16,11 27 0 16,-13-9-2-16,1 7 0 15,-1-1-4-15,7 2-1 16,-7-16-9-16,24 9-4 15,-8-20-20-15,18 4-1 16,-6-12 0-16,11 2 1 0</inkml:trace>
  <inkml:trace contextRef="#ctx0" brushRef="#br3" timeOffset="153071.7552">19420 14751 61 0,'0'0'41'16,"0"0"-1"-16,-18 9 2 15,-10-2-32-15,8 11-3 16,-4-2-2-16,0 2-3 16,4 2 1-16,4-2-2 0,9-2 0 15,4-2-1 1,3-14 1-16,18 15-1 0,-3-11 1 15,3-2 0-15,0-1 0 16,-3 1 0-16,-1 2-1 16,-14-4 1-16,9 18 0 15,-15-2-1-15,-2 4-1 16,-7 0-3-16,1 7-5 15,-9-13-8-15,13 11-21 16,-9-14-4-16,11 3-1 16,8-14 0-16</inkml:trace>
  <inkml:trace contextRef="#ctx0" brushRef="#br3" timeOffset="153589.7848">20681 14827 77 0,'0'0'41'0,"0"0"-1"16,31 13-4-16,-6-18-35 15,9-1-4-15,8 8-12 0,-13-15-23 16,4 11-1-16,-15-9-1 15,1 11 0-15</inkml:trace>
  <inkml:trace contextRef="#ctx0" brushRef="#br3" timeOffset="153727.7927">20766 14931 60 0,'-23'20'41'0,"14"6"-2"16,-1-12 1-16,19 4-26 16,6-13-14-16,8-15-12 15,25 4-28-15,-2-13 2 16,19 3-3-16,1-9 1 15</inkml:trace>
  <inkml:trace contextRef="#ctx0" brushRef="#br3" timeOffset="154510.8375">21559 14848 56 0,'0'0'40'0,"0"0"-1"16,1-13 1-16,19 10-29 15,2-9-5-15,9 6-1 16,3-2-2-16,5 6-1 15,1 1-1-15,-1 3-1 16,-5 4-1-16,-1-1-2 16,-7 4-1-16,-5-8-6 15,12 12-17-15,-18-19-11 16,10 5-2-16,-7-15 2 15</inkml:trace>
  <inkml:trace contextRef="#ctx0" brushRef="#br3" timeOffset="154810.8539">22253 14621 41 0,'10'-18'37'15,"5"8"2"-15,-11-5-2 16,-4 15-10-16,0 0-19 16,0 0-2-16,-5 21-1 15,0 4-2-15,-3 4-1 16,1 8-1-16,3 3 0 15,1 4-2-15,5 2 0 16,2-3-2-16,5 2-3 0,-2-19-5 16,20 16-23-16,-13-20-5 15,11 3-1-15,-1-18 1 16</inkml:trace>
  <inkml:trace contextRef="#ctx0" brushRef="#br3" timeOffset="155289.8813">23038 14509 87 0,'-6'-16'40'15,"-15"-4"-2"-15,5 19-1 16,-14-1-33-16,-1 9-2 0,-3 8 0 15,1 8 0-15,0 7-1 16,8 3 0-16,3 5-1 16,8 0 0-16,9-1 0 15,12-5-2-15,9-3 1 16,11-3 0-16,7-6-1 15,5-1 1-15,7-3 1 16,-2-1-2-16,-1 1 1 16,-3 4 1-16,-10 3 0 15,-14 0 0-15,-9 6-1 16,-12 1 1-16,-13 1 0 15,-9-2 0-15,-5-3 0 16,-4-4 1-16,3-7 0 0,1-8-1 16,6-12 1-1,10-9 0-15,7-14 0 0,11-10 0 16,12-9-1-16,5-8 2 15,7-6 0-15,6-2-1 16,3 4 0-16,0 2-1 16,1 9-1-16,-7 3-4 15,5 21-26-15,-18-8-10 16,6 18 2-16,-9-6-3 15</inkml:trace>
  <inkml:trace contextRef="#ctx0" brushRef="#br3" timeOffset="156739.965">17408 15408 13 0,'-32'-9'29'0,"18"1"-1"0,14 8-13 16,0 0 7-16,22-8-17 16,3 5-1-16,17 6 0 15,4-2 2-15,16 8-1 16,3-4 0-16,15 5 0 15,9-5 0-15,16 3-1 16,12-7 0-16,18 0-1 16,15-6 0-16,16-5-2 15,17-1 1-15,16-4-1 16,8-2 0-16,11 0 0 15,7 2-1-15,8 3 0 16,-2 4 0-16,2 2 0 16,4 6 0-16,-3 3 0 15,-3 3 1-15,3 2 0 0,-2-1 1 16,0 3 0-16,3-6 0 15,5 2 0-15,-4-7 1 16,8-2-1-16,0-4-1 16,-1-1 1-16,-1-1-1 15,-2-3-1-15,-7 2 0 16,-9-3-1-16,-6 5-1 15,-19-1-2-15,-4 10-8 16,-24-11-25-16,-14 5 0 16,-30-7-2-16,-17 1 1 15</inkml:trace>
  <inkml:trace contextRef="#ctx0" brushRef="#br3" timeOffset="157581.0131">15684 15897 56 0,'5'-15'38'15,"-5"15"0"-15,0 0-16 16,21 7-12-16,-21 8-4 15,5 14-1-15,-3 8-2 16,4 10-1-16,-5 11-1 16,2 5-1-16,-1 5 0 15,0-2-2-15,2-5 0 16,-2-10-5-16,12 4-14 15,-10-29-16-15,10-6-1 16,-14-20 0-16</inkml:trace>
  <inkml:trace contextRef="#ctx0" brushRef="#br3" timeOffset="157800.0256">15426 15859 72 0,'-15'0'40'16,"5"-9"-1"-16,25 14-7 15,11-16-29-15,15-1-1 16,15-6-1-16,10 1-1 16,11 1-2-16,4-3-1 15,5 11-3-15,-13-4-10 16,10 20-22-16,-17-3 0 15,0 19-1-15,-16-5 1 16</inkml:trace>
  <inkml:trace contextRef="#ctx0" brushRef="#br3" timeOffset="158149.0456">16383 16059 56 0,'-17'5'39'15,"2"13"-1"-15,-12-7-1 16,4 19-32-16,-3 3-1 15,3 7-1-15,2 3 1 16,9 2-3-16,7-3 1 16,12-1-1-16,8-9 1 15,10-9-3-15,12-13 2 16,4-10-1-16,3-8 0 15,-1-10 1-15,-7-9-2 0,-6-4 2 16,-10-7-2-16,-13-1 2 16,-14 1-3-16,-11 2 2 15,-4 3-2-15,-8 4-1 16,2 2 0-16,0 5-1 15,10 11-1-15,3-6-6 16,15 17-26-16,18-21 0 16,13 15-1-16,4-11 0 15</inkml:trace>
  <inkml:trace contextRef="#ctx0" brushRef="#br3" timeOffset="158385.0589">16980 15562 58 0,'3'-21'40'0,"-11"0"-2"15,8 21 0-15,0 0-32 16,-6 31-1-16,-3 10 0 16,4 19-3-16,-6 10 1 15,0 13-2-15,-1 10 1 16,-2 1-2-16,2-2 0 15,0-9-3-15,8-7-1 16,-1-27-11-16,19-1-25 16,-5-27 1-16,16-10-2 15,-3-21 2-15</inkml:trace>
  <inkml:trace contextRef="#ctx0" brushRef="#br3" timeOffset="158836.0842">16658 15995 58 0,'-11'-3'41'16,"22"4"-1"-16,12-18 0 15,24-3-34-15,13-5-4 16,17-4-1-16,9-3-2 15,6-6-6-15,9 15-32 16,-16-5 1-16,-1 20-1 0,-20 2-1 16</inkml:trace>
  <inkml:trace contextRef="#ctx0" brushRef="#br3" timeOffset="159303.1116">17424 16097 52 0,'-29'-19'39'0,"4"11"-1"15,-13-7-1-15,6 13-29 0,-9 1-2 16,1 9-1-16,-2 5-2 16,4 5 0-16,4 6-1 15,5 6 0-15,6 1-1 16,8 0 0-16,8-4-1 15,10-4 1-15,9-8-1 16,11-9 1-16,7-13-1 16,12-12 1-16,2-6-1 15,4-7 1-15,0-2 0 16,-4 0-2-16,-5 3 2 15,-9 6-1-15,-9 10 0 16,-9 11 0-16,-12 4 0 16,-4 27 0-16,-6 2-1 15,-3 4 0-15,3 6-1 0,-1-6-1 16,12 3-4-16,3-26-8 15,20 8-23-15,-1-34-1 16,21-5-1-16,0-23 0 16</inkml:trace>
  <inkml:trace contextRef="#ctx0" brushRef="#br3" timeOffset="159453.1202">17808 15690 69 0,'-16'27'41'15,"-11"8"-2"-15,10 18 0 16,-9 1-37-16,13 2-4 15,11 13-25-15,-5-17-10 16,13 4-2-16,-3-11-1 0</inkml:trace>
  <inkml:trace contextRef="#ctx0" brushRef="#br3" timeOffset="159917.1467">18453 16081 60 0,'-24'-12'38'0,"3"11"0"16,-12-7-1-16,1 15-34 15,-6 5 0-15,9 14 1 16,-4 4-2-16,9 7 0 0,6 1 0 16,7-1-1-16,13-4 1 15,14-5-3-15,14-12-1 16,12-20-4-16,26-6-31 15,-7-21-1-15,18 0-1 16,-5-22 0-16</inkml:trace>
  <inkml:trace contextRef="#ctx0" brushRef="#br3" timeOffset="160271.1669">18914 15684 80 0,'-30'7'40'15,"8"23"-2"-15,-6-2-11 16,9 20-22-16,-5 6-3 15,10 5 0-15,-1 2 0 0,1 4-1 16,5-5 0-16,3-5-1 16,1-8 0-16,2-9 0 15,6-10 0-15,2-11 1 16,-5-17 0-16,22-1-1 15,-3-17 1-15,1-9 0 16,2-4 0-16,0-1 1 16,2-2-2-16,-1 5 0 15,-2 6 1-15,-2 10-2 16,-6 14 2-16,-3 13-2 15,-4 11 0-15,-3 6-2 16,0 8-1-16,-3-1-3 16,11 13-8-16,-9-21-24 15,19 7-1-15,-6-24-1 0,18-1 3 16</inkml:trace>
  <inkml:trace contextRef="#ctx0" brushRef="#br3" timeOffset="160886.2021">19237 16115 66 0,'-7'-10'39'0,"-11"-3"-1"15,5 17 0-15,-5-1-33 16,1 14-1-16,-4 6-1 16,5 9-1-16,-2 2 1 15,3 5-1-15,4-2 0 16,4 1-2-16,6-7 2 15,6-7-2-15,8-11 0 16,6-9 0-16,6-11-1 0,5-8 3 16,1-9-3-16,-1-5 1 15,-1-6 0-15,-3 2 1 16,-6-1-1-16,-8 8 2 15,-5 6-2-15,-7 6 0 16,0 14 1-16,-13 7-1 16,3 12 1-16,-2 5-2 15,4 3 1-15,3 1-1 16,5-1 1-16,7-4-2 15,8-7 2-15,6-11 0 16,5-10-1-16,5-5 2 16,1-8-1-16,1 0 0 15,-5-5-1-15,-4 4 2 16,-8 3 0-16,-4 7-2 15,-12 9 1-15,0 0 0 0,0 19 0 16,-9 0 0-16,2 8 0 16,-4 2-1-16,4 2 1 15,1 0-1-15,4-6 1 16,2-2-1-16,6-11 1 15,-6-12 0-15,17-5 0 16,-3-9 1-16,0-10-1 16,2-6 3-16,-3-7-3 15,2-1 2-15,-3 1-1 16,-2 4 0-16,1 2 0 15,1 5-1-15,3 6-3 16,-1-2-3-16,12 17-8 16,-9-12-16-16,25 17-9 15,0-11-2-15,19 12 0 0</inkml:trace>
  <inkml:trace contextRef="#ctx0" brushRef="#br3" timeOffset="161547.2399">20068 16184 72 0,'-27'-4'41'16,"9"12"-1"-16,-14-12-2 15,6 16-34-15,-4 1-1 16,3 0-2-16,-2 7 2 16,1 4-2-16,5 3 1 15,5 2-1-15,6-2 1 16,6-2-1-16,12-6 0 15,8-7 0-15,10-10-1 16,6-10 0-16,7-7 0 16,5-9 2-16,0-9-2 15,0-2 0-15,-4-3 0 0,-5 1 1 16,-6 1-1-16,-8 6 1 15,-8 6-1-15,-7 9-1 16,-4 15 1-16,-13 14-1 16,-2 14 1-16,-4 15 0 15,-2 12 0-15,-3 17-1 16,2 9 1-16,-3 4-1 15,3 0 1-15,3-6 0 16,0-7 0-16,6-9 0 16,-2-13 1-16,2-13-1 15,2-15 0-15,0-13 0 16,11-9 1-16,-19-13-1 15,12-8 0-15,2-7 0 16,1-10 0-16,3-8-1 16,7-7 0-16,4-2-3 0,10 5-2 15,-4-10-8-15,18 23-9 16,-14-14-16-16,19 17-4 15,-7-3 3-15,12 15 0 16</inkml:trace>
  <inkml:trace contextRef="#ctx0" brushRef="#br3" timeOffset="161908.2606">20351 16188 70 0,'-13'3'41'15,"15"9"-1"-15,-2-12 1 0,0 0-34 16,18 3-4-1,-5-4-1-15,4-1-1 0,1-3 0 16,1-3-1-16,-3-3 0 16,0 0 0-16,-3-3 1 15,-3 1-1-15,-4-4 0 16,-4 2 1-16,-4 0 0 15,2 15-1-15,-16-11 1 16,-3 13 0-16,0 13 0 16,-8 9 0-16,-2 10-1 15,0 4 1-15,2 6-1 16,5 0 0-16,7-1 0 15,11-5-1-15,8-10-2 16,16-6-1-16,6-20-6 16,20 8-8-16,-8-24-22 0,26 2-2 15,-2-17 1-15,17 2-1 16</inkml:trace>
  <inkml:trace contextRef="#ctx0" brushRef="#br3" timeOffset="162277.2817">21036 15993 68 0,'-11'16'44'15,"11"-16"-2"-15,12 6 0 16,9-19-34-16,12-2-11 15,14-1-2-15,-3-13-10 16,17 19-25-16,-23-11 0 16,8 20-1-16,-19-6 1 15</inkml:trace>
  <inkml:trace contextRef="#ctx0" brushRef="#br3" timeOffset="162427.2903">21142 16244 80 0,'-40'22'41'15,"22"3"-1"-15,4-29-7 16,14 4-29-16,39-26-3 15,4-6-5-15,23 7-26 16,-7-15-9-16,11 10-2 16,-9-5-2-16</inkml:trace>
  <inkml:trace contextRef="#ctx0" brushRef="#br4" timeOffset="166917.5471">21758 16137 43 0,'-17'-1'29'0,"17"1"-1"16,-14-2-1-16,14 2-15 16,0 0-2-16,0 0-2 15,-12 2 0-15,12-2-1 16,0 0-2-16,14 3 0 15,2-5-1-15,11 2-1 16,12-3 0-16,11-2-1 16,16-1-1-16,6-3 1 15,8-1-1-15,6 2-1 16,-5-2 0-16,-7 6 0 15,-9 4 0-15,-13 2-1 16,-19 5 0-16,-7 1-1 16,-12 4-1-16,-14-12-2 15,8 23-6-15,-20-24-24 16,12 1-3-16,0 0-2 0,17-10 1 15</inkml:trace>
  <inkml:trace contextRef="#ctx0" brushRef="#br4" timeOffset="167800.5976">22777 15907 36 0,'6'-15'38'0,"6"-17"2"15,17 12-2-15,-1-15-19 16,12 5-12-16,2-2-2 16,12 3-1-16,3 2-1 15,3 7-1-15,-3 6 0 16,-4 6-2-16,-9 8 1 15,-3 9-1-15,-11 7 0 16,-6 11 1-16,-9 3-1 16,-8 8 0-16,-4 6 0 15,-8 3 1-15,-7 5-1 16,-6 5 1-16,-8 1-1 15,-8 4 0-15,-12 3 0 16,-8 3 0-16,-10 0 0 16,-4 3-1-16,-2 0 2 0,2-7-2 15,3-4 1-15,12-4 1 16,10-9-1-16,15-8 1 15,16-8 0-15,14-9 0 16,15-8-1-16,13-5 2 16,11-5-1-16,11-3 1 15,8-5 0-15,11 0-1 16,8-5 1-16,10-2-1 15,2-2 0-15,6 1 1 16,-1-1-1-16,-1 4-1 16,-10-1 1-16,-6 5 0 15,-17 3-1-15,-13 2 1 16,-13 4-1-16,-14 2 0 15,-10 2 0-15,-12-8 0 0,-5 18 0 16,5-18 0-16,-19 17-1 16,6-13-1-16,2 1-1 15,0-4-1-15,11-1-6 16,-13-18-16-16,28 15-4 15,-15-30-2-15,23 7-12 16,-4-12 0-16</inkml:trace>
  <inkml:trace contextRef="#ctx0" brushRef="#br4" timeOffset="192863.0311">21455 17350 71 0,'-5'-15'39'0,"-9"-4"-1"16,6 6-8-16,-12 4-28 15,-3 4-1-15,-2 9 1 0,-3 5-1 16,-5 7 1-16,0 8 0 15,-1 10-1-15,4 4 1 16,2 7-1-16,10-3 1 16,10 2-2-16,10 0 1 15,12-5 0-15,12-5-1 16,14-15 0-16,13-7 0 15,10-17 0-15,7-8 0 16,3-17 0-16,4-9 0 16,-7-9 0-16,-9-2-1 15,-16 0 1-15,-21 0 0 16,-13 10 0-16,-18 6 0 15,-17 11 0-15,-13 8 0 16,-7 9 0-16,-1 7 0 0,5 9 1 16,6 4-1-16,11 1 0 15,10 2 0-15,13 0 0 16,16-1 1-16,14-2-1 15,16-7 0-15,9 1 0 16,7 2 0-16,-1 4 0 16,0 6 0-16,-7 6 0 15,-8 7 1-15,-16 8-1 16,-30-41 0-16,16 50 0 15,-16-50 0-15,2 56 1 16,-2-56-1-16,-10 46 0 16,10-46 1-16,0 22 3 15,0-22-2-15,-10-8 0 0,14-24 0 16,2-15 0-16,6-11 0 15,5-17-1-15,13-1 0 16,0 15-5-16,3 14 2 16,-1 10-2-16,2 10-1 15,12 16-9-15,-6-8-27 16,26 11 1-16,-5-5-4 15,21 9 3-15</inkml:trace>
  <inkml:trace contextRef="#ctx0" brushRef="#br4" timeOffset="193417.0628">22762 17491 65 0,'0'-24'42'15,"19"6"-2"-15,-4-5 0 0,25-9-37 16,-4 6-1-16,15 2 0 16,4-1-2-16,5 6 1 15,-4 5 0-15,-3 11-1 16,-10 10 1-16,-13 12-1 15,-15 15 1-15,-16 14 0 16,-17 9 1-16,18-57 0 16,-37 74-1-16,37-74 2 15,-49 91-1-15,49-91-1 16,-61 91 1-16,61-91 0 15,-49 90 0-15,49-90 0 16,-40 68-1-16,40-68 0 16,-13 51-1-16,13-51 2 15,0 0-3-15,47 27-4 0,-47-27-11 16,109-13-26-16,1-16 0 15,8-16-3-15,9-2 2 16</inkml:trace>
  <inkml:trace contextRef="#ctx0" brushRef="#br4" timeOffset="193712.0797">23600 17500 83 0,'0'0'46'0,"13"-3"-1"16,2-9-2-16,19 6-38 15,8-6-2-15,10-8-1 16,13-9-1-16,6-1-1 15,-1 1-1-15,1 4-2 16,-5 1-2-16,-10 4-1 16,-2 13-7-16,-27-2-14 15,-1 14-16-15,-26-5 2 16,16 1-3-16,-16-1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06:52.35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26T20:06:53.061"/>
    </inkml:context>
  </inkml:definitions>
  <inkml:trace contextRef="#ctx0" brushRef="#br0">9047 1757 44 0,'0'0'36'0,"8"-17"0"0,-8 17 0 16,12-3-12-16,0 18-15 15,-9-5-3-15,6 5-2 16,-2-1-1-16,2-3-3 15,-3 3 0-15,-6-14-5 16,13 21-17-16,-13-21-13 16,0 10-1-16,0-10 0 15,0 0 0-15</inkml:trace>
  <inkml:trace contextRef="#ctx0" brushRef="#br0">9170 1819 39 0,'0'-26'30'0,"5"4"3"16,7 3 0-16,-7-7-23 16,14 10 2-16,-12-5 1 0,9 13 0 15,-16 8-3-15,18 20-2 16,-23 14-1-16,-2 18-4 15,-11 15 1-15,-11 12-4 16,-6 8 0-16,-7 1-6 16,4 5-23-16,-11-29-9 15,15-11 0-15,1-28-2 16</inkml:trace>
  <inkml:trace contextRef="#ctx1" brushRef="#br0">14782 7185 0</inkml:trace>
  <inkml:trace contextRef="#ctx0" brushRef="#br0" timeOffset="1567.0897">10425 844 94 0,'0'0'40'16,"0"0"0"-16,0 0-2 15,0 0-34-15,0 0-1 0,0 0-1 16,-62-45 0-16,62 45 1 16,-67 27-1-16,67-27 1 15,-78 43 0-15,78-43-2 16,-71 56 1-16,71-56-1 15,-50 84 0-15,12-6-1 16,26 7 0-16,20-1-1 16,18-24 1-16,31-11-1 15,17-7 1-15,-4-6-1 16,-12-2 2-16,-14 2-1 15,-20 3 0-15,-25 3 0 16,-20 5 0-16,-21-1 0 16,-16-1 0-16,-7-6-1 15,-1-13-4-15,19-11-18 16,-2-21-17-16,32-14 0 0,22-19-1 15,37-14-3-15</inkml:trace>
  <inkml:trace contextRef="#ctx0" brushRef="#br0" timeOffset="2583.1477">22945 1820 93 0,'0'0'36'0,"0"0"0"16,2 30 1-16,-13-7-32 16,3 15-3-16,-4 4 0 15,-1 8-2-15,-4 4 0 16,1-5-6-16,11 4-27 15,-5-18-4-15,16-6 1 0,5-17-2 16</inkml:trace>
  <inkml:trace contextRef="#ctx0" brushRef="#br0" timeOffset="3086.1765">23980 1207 79 0,'0'0'40'15,"0"0"-1"-15,-23-55 1 16,23 55-11-16,0 0-25 16,-48-5-1-16,-18 16-1 15,-5 19 1-15,-14 12-1 16,4 5 0-16,-2 2-2 15,13 6 1-15,11 0-1 16,40-12 0-16,25-8 0 16,28-10 0-16,25 0-1 15,15-6 1-15,14 1 0 16,6-1 0-16,-2 1-1 15,-5 2 1-15,-15 8 1 16,-20 7 0-16,-28 6 0 16,-26 8-1-16,-23 5 2 0,-23 5-3 15,-13-5 3-15,-11 0-3 16,-3-9 1-16,3-8-3 15,13-12-3-15,9-27-16 16,33-1-17-16,12-25-2 16,29-4 0-16,10-17 0 15</inkml:trace>
  <inkml:trace contextRef="#ctx0" brushRef="#br0" timeOffset="3532.2021">24435 1165 117 0,'0'0'39'16,"0"0"1"-16,0 0-9 15,14-78-32-15,-14 78 2 16,0 0 0-16,65-32 0 16,-65 32 0-16,49-11 0 15,-49 11 1-15,0 0 0 16,61 8 1-16,-61-8 0 0,14 43-1 15,-30 2 0-15,-19 12 1 16,-25 2-3-16,-4 0 1 16,-3-2-2-16,17-6 1 15,36-22-1-15,21-11-1 16,17-6-2-16,8-17-10 15,25-3-24-15,-10-6-3 16,15 2 0-16,-8-7-2 16</inkml:trace>
  <inkml:trace contextRef="#ctx0" brushRef="#br0" timeOffset="3756.2149">24903 1226 104 0,'0'0'41'0,"0"0"1"15,0 0-2-15,0 0-34 16,0 0-10-16,59-27-27 15,-59 27-8-15,45-10-1 16,-45 10-1-16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9T22:28:06.83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1511 2792 60 0,'0'0'32'15,"4"15"1"-15,-5 12-4 16,-14 0-22-16,5 19 2 16,-7 5-3-16,2 24 0 15,-6 7-2-15,5 16-1 16,-8 4 0-16,2 4-1 15,-3-5 0-15,2-3 0 16,3-14-1-16,8-16-1 0,0-20 2 16,10-14-1-16,2-34 1 15,15-1-1-15,0-29 0 16,7-13 0-16,0-16 1 15,3-11-1-15,0-14 0 16,-1-6 0-16,0-7 0 16,-4 5 0-16,1-3-1 15,-5 11 0-15,-2 11 1 16,-4 14 0-16,-1 14-1 15,-4 17 2-15,-5 28-1 16,12 0 0-16,-4 27 0 16,5 15 0-16,5 12-1 15,7 18 0-15,5 12 0 0,8 10-1 16,6 3 1-16,5 1 0 15,9-2 0-15,1-10 0 16,4-11 0-16,2-15 0 16,0-21 1-16,-2-18 0 15,-3-23 0-15,-6-18 0 16,-2-21 0-16,-6-18 1 15,-14-17-1-15,-6-14 0 16,-9-12 0-16,-6-5 0 16,-4-6-1-16,-7 8 0 15,-2 6-1-15,-1 13-3 16,1 16-1-16,-3 4-13 15,17 32-21-15,-3 5-2 16,7 28 0-16,-1 8 1 16</inkml:trace>
  <inkml:trace contextRef="#ctx0" brushRef="#br0" timeOffset="638.0364">3543 3237 86 0,'0'0'37'15,"-23"-12"0"-15,6 19-2 16,-19 1-30-16,1 6 0 15,-12 6-2-15,-7 13-1 16,-7 10 0-16,-2 11 0 16,-2 6 2-16,8 5-2 15,3 0 0-15,15-1 0 0,11-3 1 16,20-8-2-16,15-14 1 15,21-12-1-15,17-17 0 16,17-17 0-16,14-14-1 16,6-12 1-16,3-13-1 15,-2-7 1-15,-8-7-1 16,-10 1 1-16,-14 0-1 15,-17 11 0-15,-16 6 1 16,-9 12 0-16,-12 13-1 16,3 17 1-16,-26 13-1 15,8 18 0-15,-1 10 1 16,0 9-2-16,5 10-1 15,5 0-2-15,10 8-7 0,-2-20-26 16,25 2-4 0,4-21 1-16,15 0-2 0</inkml:trace>
  <inkml:trace contextRef="#ctx0" brushRef="#br0" timeOffset="1059.0606">4007 3699 103 0,'0'0'39'0,"15"-9"1"16,10 3-2-16,1-9-36 16,5 1-1-16,-1-1 0 15,2 4 0-15,-4 4 0 16,-9 10 0-16,-19-3-1 15,9 27 1-15,-22 0-1 16,-3 7 1-16,-12 8 0 16,-2 0 0-16,-3 3 0 15,1-2 0-15,2-4 0 16,7-4 0-16,8-6 0 15,13-10-1-15,12-6 1 16,12-9-1-16,12-6-1 16,5-8-3-16,12 4-9 0,-8-20-24 15,12 6-4-15,-9-11 0 16,3 10-1-16</inkml:trace>
  <inkml:trace contextRef="#ctx0" brushRef="#br0" timeOffset="2096.1199">5521 2691 79 0,'2'-17'35'16,"-2"17"0"-16,-9-29-2 15,-3 24-26-15,-15-5-1 16,-4 15-1-16,-13 1 0 16,-9 13 1-16,-15 10-3 15,-5 13 1-15,-17 6-1 16,2 5 0-16,1 2 0 15,8 1-1-15,6-4 0 0,18-3-2 16,18-7 1-16,24-10-1 16,32-7 0-16,26-7 0 15,26-4 0-15,17-6 1 16,16 2-1-16,8 0 1 15,3 2-1-15,-6 5 1 16,-14 7-1-16,-19 11 1 16,-26 8-1-16,-20 9 0 15,-25 6 0-15,-25 5 0 16,-22 5 1-16,-14 1-1 15,-13-2 1-15,-6-4 0 16,-4-10 0-16,5-5 0 16,6-13 0-16,9-10-2 0,12-12 0 15,12-15-3-15,17-4-5 16,2-23-28-16,26 5-4 15,4-18 0-15,19 2-2 16</inkml:trace>
  <inkml:trace contextRef="#ctx0" brushRef="#br0" timeOffset="21831.2487">2288 5379 49 0,'0'0'33'15,"-9"-17"2"-15,9 17-1 16,19-31-18-16,9 16-8 16,0-8-2-16,19 2-2 0,9-3-1 15,11 2 0-15,2-2-1 16,1 10-1-16,-6 2 0 15,-4 14 0-15,-20 10 0 16,-18 17 0-16,-23 17 0 16,-21 17 0-16,-25 11 1 15,-14 12 1-15,-8 8 1 16,-12 2-1-16,4-7 1 15,9-10-1-15,14-13 0 16,18-16-1-16,29-18 1 16,26-17-2-16,32-23-5 15,25-17 1-15,22-5-7 16,8-19-17-16,20 7-12 15,-2-8 0-15,7 8-1 0,-18 1 1 16</inkml:trace>
  <inkml:trace contextRef="#ctx0" brushRef="#br0" timeOffset="22091.2636">4132 5224 91 0,'-23'9'38'0,"-8"20"-2"16,-15 5 1-16,-15 19-37 0,7 13-1 15,-2 8 0-15,-1 9 1 16,0-2-2-16,14-2-2 15,0-21-15-15,24-5-16 16,4-24 1-16,17-16-2 16,-2-13 0-16</inkml:trace>
  <inkml:trace contextRef="#ctx0" brushRef="#br0" timeOffset="22242.2722">3724 5634 76 0,'-5'-41'40'16,"6"14"0"-16,-13 0 1 16,12 27-28-16,-13-5-4 15,15 16-3-15,6 2-2 16,16 4-3-16,16-3-2 15,18-8-4-15,32 3-32 0,2-21-3 16,26 0-1-16,4-16-1 16</inkml:trace>
  <inkml:trace contextRef="#ctx0" brushRef="#br0" timeOffset="22755.3014">5203 5107 88 0,'-16'-15'37'16,"-3"23"0"-16,-15 2 0 15,-8 15-33-15,-10 10 1 16,-3 6-2-16,-2 6 0 16,1-2-1-16,7-5 0 15,10-2-1-15,12-10 0 16,20-8-1-16,19-13 0 15,20-12 0-15,15-7 0 16,12-5-1-16,4 0 1 16,1-1 1-16,-2 3-1 0,-11 7 1 15,-16 11-1-15,-14 14 0 16,-21 11 1-16,-17 8-1 15,-12 8 1-15,-8 4-1 16,-4-1-1-16,1-3 0 16,4-5-2-16,7-11-2 15,24-1-18-15,5-27-16 16,29-2 1-16,7-18-2 15,21-6 1-15</inkml:trace>
  <inkml:trace contextRef="#ctx0" brushRef="#br0" timeOffset="23077.32">5699 5235 94 0,'10'-12'38'0,"-23"-1"2"16,-3 18-1-16,-14 5-34 16,-3 12-2-16,-9 5 0 15,4 15-1-15,-2 5-1 16,9 9 1-16,7 0-1 15,13 1 0-15,17-7-1 16,16-8 1-16,12-13-1 16,12-13 1-16,12-20-1 15,5-13 0-15,2-14 1 16,-8-9-1-16,-4-12 0 15,-12-4 0-15,-12 1-1 16,-15 1-1-16,-14 10 0 16,-17 5 0-16,-9 16-1 15,-8 9-1-15,-6 17-1 16,1 3-4-16,11 18-29 0,1-4 0 15,23 10 0-15,5-13-1 16</inkml:trace>
  <inkml:trace contextRef="#ctx0" brushRef="#br0" timeOffset="23671.3538">6544 5201 100 0,'-23'0'41'16,"-21"-6"1"-16,2 14-2 15,-17-1-36-15,-1 10 0 16,-1 9-1-16,3 8 0 16,3 9-1-16,9 10-1 0,13 1 0 15,12 0 0-15,19-6-1 16,18-8 0-16,19-17 0 15,17-18 0-15,15-22 1 16,8-23-1-16,12-19 1 16,-1-15 1-16,-4-13-2 15,-7-8 1-15,-12-8-1 16,-14 3 1-16,-11 13-1 15,-15 12 0-15,-13 17-1 16,-12 27 1-16,-14 29 0 16,-13 28 0-16,-8 30 1 15,-6 17-1-15,2 20 0 16,4 9-1-16,10 9 0 0,9-11-2 15,25-5 0-15,14-20-3 16,18-10-3-16,7-24-5 16,22-5-24-16,-15-32-2 15,12-3 2-15,-15-31 18 16,2 2 12-16,-15-14 5 15,-8-9 7-15,-6 4 6 16,-22-13 26-16,12 19 2 16,-22-4 0-16,9 24-17 15,-20 1-11-15,5 21-3 16,-8 14-3-16,1 15-1 15,2 12-1-15,4 6-2 16,7 5-1-16,3 0-1 16,15 2-5-16,-3-22-28 0,29 3-4 15,-6-25-1-15,14-6-2 16</inkml:trace>
  <inkml:trace contextRef="#ctx0" brushRef="#br0" timeOffset="23815.3622">7208 4985 108 0,'-32'-31'39'0,"-9"4"-3"16,4 11-20-16,10 12-51 16,-2-8-2-16,29 12-1 15,-11-1-3-15</inkml:trace>
  <inkml:trace contextRef="#ctx0" brushRef="#br0" timeOffset="24362.3934">7493 5204 53 0,'0'0'37'16,"-8"-17"1"-16,8 17-1 0,12-20-8 15,2 20-18-15,-14 0-4 16,11 5-2-16,-9 6-1 15,-5 14 0-15,-4 7-1 16,-5 9 0-16,-4 8-1 16,3 5 0-16,1 1-1 15,3-3 0-15,8-4-1 16,10-10 1-16,13-13-1 15,11-10 0-15,8-15 0 16,9-12 1-16,3-13 0 16,3-7-1-16,-3-12 1 15,-8-3 0-15,-7-6 0 16,-6 2-1-16,-12 4 1 15,-7 5-1-15,-6 11 0 16,-7 7 0-16,0 24 0 0,-14 1 0 16,4 22 0-16,-3 9 0 15,4 11-1-15,2 4-2 16,6 7 0-16,4-3-3 15,11 2-2-15,-2-21-16 16,20 10-16-16,-6-24 1 16,16 3-2-16,-7-20 2 15</inkml:trace>
  <inkml:trace contextRef="#ctx0" brushRef="#br0" timeOffset="24864.4222">8268 5371 92 0,'0'0'38'16,"-14"-1"0"-16,4 20 1 0,-7 0-34 15,0 12 1-15,-3 1-3 16,2 3 0-16,0-1-1 16,7-1 0-16,3-6-1 15,6-7 0-15,4-8 0 16,-2-12-1-16,24-7 1 15,-6-11-1-15,5-9 1 16,0-8-1-16,2-7 1 16,-2-5 0-16,-2-3 0 15,-1 4-1-15,-3 2 0 16,-5 9 0-16,-2 7 1 15,-1 9-1-15,-9 19 0 16,14-4 1-16,-10 15-1 16,5 9 0-16,-3 4 1 0,8-1-1 15,1 1 1-15,9-5 0 16,2-7-1-16,7-8 0 15,5-12 1-15,1-13 0 16,8-8-1-16,-1-9 1 16,-1-3-1-16,-3-3 0 15,-3 3 0-15,-6 3 0 16,-6 9-1-16,-8 9 1 15,-6 14-1-15,-13 6 1 16,4 26 0-16,-8 4-1 16,-4 13-2-16,-2 1-4 15,12 19-16-15,-12-12-17 16,14 7 1-16,-9-13-2 15,11 2-1-15</inkml:trace>
  <inkml:trace contextRef="#ctx0" brushRef="#br0" timeOffset="25956.4846">2855 6677 93 0,'9'-31'35'15,"-4"-5"2"-15,1 19-8 16,-11-8-19-16,5 25-3 15,0 0 0-15,-11 30-2 16,-3 16-1-16,0 18 0 16,-5 14-3-16,2 10 1 15,2 9-3-15,4-4-2 16,16 1-30-16,0-19-4 0,24-17-2 15,5-21-2-15</inkml:trace>
  <inkml:trace contextRef="#ctx0" brushRef="#br0" timeOffset="26212.4993">4209 6578 87 0,'11'21'38'0,"-26"5"-1"0,-4 19 3 16,-16-1-27-16,-5 17-11 16,-4 4-1-16,-3 5 1 15,1-3-2-15,2-5-1 16,7-5-3-16,0-22-10 16,20-3-23-16,0-20 1 15,17-12 0-15,-8-14-1 16</inkml:trace>
  <inkml:trace contextRef="#ctx0" brushRef="#br0" timeOffset="26383.5091">3832 6850 109 0,'-5'-26'40'0,"5"26"0"16,15-8 0-16,7 23-31 15,5 1-4-15,12 5-2 16,10-1-1-16,9 3-2 0,11 2-3 16,-3-10-8-16,13 14-27 15,-14-12-3-15,0 9 1 16,-12-7-3-16</inkml:trace>
  <inkml:trace contextRef="#ctx0" brushRef="#br0" timeOffset="27114.5509">5599 6383 94 0,'-4'-19'37'16,"-2"5"2"-16,-17-3-4 15,0 4-30-15,-20 8-1 16,-2 10 0-16,-10 8-1 16,-3 10 0-16,-4 8 0 15,1 8 0-15,7 3-1 16,10 3 2-16,9-4-2 15,14 0 0-15,14-4-1 16,18-3 0-16,13-5-1 0,13-3 1 16,7-2-1-16,7-2 0 15,4 0 0-15,-4-3 0 16,-6 2 0-16,-10 0 0 15,-13 1 0-15,-12 2 1 16,-15 2-1-16,-13 2 1 16,-8 2-1-16,-6-1 0 15,-2 1-2-15,-3-5-1 16,9 2-3-16,3-15-5 15,20 7-26-15,5-19-3 16,11 4 1-16,8-15-2 16</inkml:trace>
  <inkml:trace contextRef="#ctx0" brushRef="#br0" timeOffset="27549.5757">5853 6723 76 0,'2'-15'39'16,"-2"15"-2"-16,0 0 2 15,-11 0-13-15,-3 2-22 16,4 5 0-16,-4 3-1 16,1 10 0-16,-1 3 0 15,4 8-1-15,-1 4 0 16,2 5 0-16,8 1-1 15,2 0 0-15,7-4-1 16,6-7 1-16,8-9-1 0,3-9 0 16,8-12 1-16,4-10-1 15,1-10 0-15,5-8 1 16,-3-6 0-16,-2-5-1 15,-5 0 1-15,-4 0 0 16,-6 6-1-16,-3 4 1 16,-10 8-1-16,-4 8 1 15,-6 13-1-15,0 0 0 16,-9 28 1-16,0 0-1 15,1 9 0-15,-2 4 0 16,4 5-2-16,6-4-1 16,11-1-2-16,6-16-5 15,26-3-28-15,-1-24-2 16,20-6 1-16,1-27-2 0</inkml:trace>
  <inkml:trace contextRef="#ctx0" brushRef="#br0" timeOffset="27752.5874">6928 6233 91 0,'-20'-9'41'16,"2"27"1"-16,-16 13-2 16,3 27-17-16,-7 5-19 15,0 11 0-15,4 7-3 16,8 2 1-16,9 1-2 15,6-3-2-15,9-1-5 16,-1-15-29-16,21 1-6 16,-6-18 1-16,16-6-1 15</inkml:trace>
  <inkml:trace contextRef="#ctx0" brushRef="#br0" timeOffset="28240.6153">7946 6330 107 0,'-2'-36'38'0,"-20"-7"1"15,7 19-8-15,-22-8-25 16,-3 13-2-16,-10 11-1 15,-5 20 0-15,-3 18-1 16,-4 15 0-16,-1 18-1 16,4 14 2-16,3 11-3 15,12 5 3-15,11 3-3 16,12-2 2-16,12-7-3 0,11-7 2 15,16-13-4-15,6-13 0 16,8-9-3-16,-3-19-2 16,13-1-26-16,-20-24-5 15,3-1 0-15,-19-14-1 16</inkml:trace>
  <inkml:trace contextRef="#ctx0" brushRef="#br0" timeOffset="28435.6264">7164 6875 115 0,'-33'-15'40'0,"18"13"0"15,15 2-3-15,0 0-33 16,24-13-2-16,18 4-1 0,10-6-1 16,12-4-2-16,12 1 0 15,5-7-3-15,10 5-3 16,-13-9-19-16,8 12-12 15,-16-4 1-15,-4 12-1 16,-18-4 3-16</inkml:trace>
  <inkml:trace contextRef="#ctx0" brushRef="#br0" timeOffset="28787.6466">7965 6656 94 0,'-16'7'37'15,"3"9"0"-15,-10-1 3 16,9 12-27-16,-8-4-6 16,4 10-1-16,1-2-2 15,5 7 0-15,2-4-1 16,9 3-1-16,7-7-1 0,9-6 1 15,9-10-1-15,7-11-1 16,13-9 1-16,5-10 0 16,2-13-1-16,5-5 2 15,-7-7-2-15,2-4 0 16,-8 4 0-16,-9-1 0 15,-9 8 0-15,-7 6 0 16,-8 10 0-16,-10 18 0 16,0 0 0-16,-18 9 0 15,-1 15 0-15,-1 11-2 16,1 3 1-16,0 3 0 15,9 5-2-15,4-4-1 16,12-3-1-16,6-12-3 16,17 3-12-16,-1-27-18 15,17 3-1-15,-6-18 2 0,9 1-2 16</inkml:trace>
  <inkml:trace contextRef="#ctx0" brushRef="#br0" timeOffset="29087.6637">8572 6821 103 0,'0'0'36'0,"-31"18"2"16,16 7-1-16,-7 2-32 15,3 8-1-15,3 2-1 16,5 2 0-16,3-2-1 16,7-4 1-16,5-6-2 15,3-5 1-15,4-13-1 16,4-8 1-16,0-12 0 15,1-8-1-15,-3-10 1 16,1-5 0-16,-5-4-1 0,2-4 1 16,-3-1-1-16,1 1 0 15,5 3 0-15,5 3 1 16,5 7-2-16,7 1 0 15,10 6 0-15,7-1-3 16,18 12-12-16,-1-11-22 16,18 9-3-16,-7-13-1 15,11 4-1-15</inkml:trace>
  <inkml:trace contextRef="#ctx0" brushRef="#br0" timeOffset="31416.7969">5832 3744 102 0,'0'0'36'15,"11"6"1"-15,-11-6-8 16,0 0-27-16,-10-11-3 15,10 11-4-15,0 0-11 16,0 0-20-16,0 0 0 16,0 0 0-16,0 0 0 15</inkml:trace>
  <inkml:trace contextRef="#ctx0" brushRef="#br0" timeOffset="31643.8098">5838 3877 80 0,'0'0'35'15,"6"-13"0"-15,-6 13-2 16,0 0-28-16,0-11-4 15,0 11-10-15,0 0-24 0,-4 10 0 16,4-10-3-16,-4 13 2 16</inkml:trace>
  <inkml:trace contextRef="#ctx0" brushRef="#br0" timeOffset="31847.8216">5872 3999 89 0,'-5'14'37'0,"-7"-11"-1"16,5 8 0-16,-4-3-33 16,11-8-2-16,0 0-3 15,0 0-6-15,0 0-27 0,0 0-1 16,23-1 1-16,-23 1-2 15</inkml:trace>
  <inkml:trace contextRef="#ctx0" brushRef="#br0" timeOffset="32026.8318">5916 4208 73 0,'1'16'39'16,"-1"-16"-2"-16,-6 14 2 15,5-25-15-15,1 11-21 16,0 0-3-16,8-25-12 15,4 23-25-15,-12-10 0 16,0 12-1-16,2-11-2 0</inkml:trace>
  <inkml:trace contextRef="#ctx0" brushRef="#br1" timeOffset="41902.3967">3455 8541 79 0,'0'-13'34'15,"3"-1"0"-15,-12-9-5 16,7 4-24-16,-9-5 0 16,1 8 0-16,-8-8 0 0,-3 10-1 15,-16 1 1-15,-5 12-1 16,-12 6 0-16,-7 15 0 15,-13 9 0-15,-5 16-1 16,-7 12 0-16,-6 9 0 16,2 11 0-16,7 7-1 15,11 3 0-15,10 0 0 16,22-3-1-16,20-2 0 15,25-11 0-15,23-9-1 16,25-14-1-16,21-15-1 16,22-13-3-16,16-25-12 15,20-3-21-15,-4-20-3 16,5-2 1-16,-8-17-2 15</inkml:trace>
  <inkml:trace contextRef="#ctx0" brushRef="#br1" timeOffset="42894.4534">4215 9045 80 0,'1'-20'33'0,"-1"20"-9"16,-6-25 3-16,6 25-18 15,-18-23-1-15,8 17-1 16,-14-3-1-16,1 8-1 15,-10 2 0-15,-1 10-1 16,-9 0-1-16,3 5 0 16,-4 5 0-16,5 7 0 15,1-2-2-15,8 7 1 16,5-2 0-16,6 4-1 15,9-2 0-15,6-1-1 16,11-4 0-16,9-6 0 16,11-9 0-16,8-7 0 15,12-12 0-15,5-11 0 16,8-8 0-16,1-13 0 0,-1-3 1 15,-2-2-2-15,-5 2 2 16,-11 5-1-16,-9 6 0 16,-8 9 1-16,-10 12-1 15,-15 9 1-15,4 19-1 16,-12 6 1-16,-4 4-1 15,-2 6 0-15,0-1-2 16,3-1-2-16,15 2-27 16,-3-19-7-16,14-3-1 15,5-20-2-15</inkml:trace>
  <inkml:trace contextRef="#ctx0" brushRef="#br1" timeOffset="43818.5063">5743 8027 0 0,'6'-13'28'16,"-8"2"2"-16,2 11-1 16,-14-6-12-16,-6 0 2 15,4 16 1-15,-20-6-8 16,1 20-2-16,-17 3-1 15,-3 20-1-15,-14 7 0 16,2 25-1-16,-11 11-1 16,13 17 0-16,3 8-1 15,18 8-2-15,15-4 0 16,23 4-2-16,23-10-1 0,26-14-4 15,36-7-20-15,9-26-16 16,20-10 2-16,6-22-2 16,14-10 0-16</inkml:trace>
  <inkml:trace contextRef="#ctx0" brushRef="#br1" timeOffset="45155.5828">6056 8472 61 0,'0'-44'34'16,"-1"5"-1"-16,2 7 0 16,-9 4-27-16,8 12 0 15,-6 5-1-15,6 11 0 16,-9 16-1-16,3 11-1 15,-3 9-1-15,-1 13 0 16,-2 9-1-16,0 8 1 16,-2 3 0-16,-1 4-1 15,3-3 1-15,2-3-2 16,2-10 2-16,2-11-2 0,5-14 2 15,2-9-1-15,-1-23 0 16,20-7 0-16,-6-22-1 16,5-10 1-16,2-16 0 15,4-9 0-15,-1-11 0 16,-1-4 0-16,1-2-1 15,-5 6 1-15,-2 7 0 16,-2 9-1-16,-4 13 1 16,-3 13 0-16,1 17-1 15,-9 16 1-15,11 15-1 16,-2 15 1-16,2 11-1 15,7 10 0-15,5 10 0 16,7 6 1-16,6 3 0 16,2 3-1-16,9-4 1 0,-1-2-1 15,1-9 1-15,-3-8-1 16,-2-12 2-16,-6-11-2 15,-8-16 1-15,-1-18-1 16,-5-17 0-16,-6-15 1 16,-4-19-2-16,-1-12 2 15,-3-11-2-15,-2-7 1 16,-2-1-2-16,-1 2 1 15,-3 15-1-15,-3 6-4 16,7 21-5-16,-12 9-26 16,14 21-2-16,-6 15 1 15,13-1-2-15</inkml:trace>
  <inkml:trace contextRef="#ctx0" brushRef="#br1" timeOffset="45554.6055">7379 8380 79 0,'-25'-19'38'15,"2"9"-1"-15,-12-3 2 16,4 11-30-16,-12 6-4 15,6 17 1-15,-3 8-2 16,4 16 0-16,3 8-2 16,9 8 1-16,6 6-1 0,12 5-1 15,12-2 1-15,11-8-2 16,11-6 1-16,8-14-1 15,11-10 1-15,4-15 0 16,4-17-1-16,0-16 0 16,-3-17 0-16,-2-9 1 15,-7-15-2-15,-5-7 2 16,-12-9-3-16,-7-4 1 15,-8 5-2-15,-9 1-1 16,-4 11 0-16,-16 4-6 16,10 21-28-16,-17 7-2 15,6 23 2-15,-5 5-2 16</inkml:trace>
  <inkml:trace contextRef="#ctx0" brushRef="#br1" timeOffset="46236.6446">7895 8847 90 0,'-16'7'38'0,"16"-7"-1"16,0 0 2-16,0 0-34 15,13-12-2-15,7 7 0 16,3-4-3-16,8 4 2 15,1-3-2-15,2 3 1 16,-2 2-2-16,-4 1 2 16,-6 5 0-16,-5 5-1 0,-9 6 3 15,-11 2-3-15,-9 5 2 16,-7 4-2-16,-6 0 2 15,-2 3-2-15,-1 1 1 16,3-8-1-16,5-2 0 16,8-3 0-16,12-4 0 15,0-12 0-15,28 10 0 16,-2-9 0-16,6-1 0 15,1 0 0-15,-2 2 1 16,-3 2-1-16,-8 7 1 16,-8 3 0-16,-13 6-1 15,-10 4 1-15,-8 1-1 16,-9 3 0-16,-2-2-2 15,0-4 0-15,4 1-8 0,-2-23-26 16,28 0-3-16,-11-22-1 16,26-1 0-16</inkml:trace>
  <inkml:trace contextRef="#ctx0" brushRef="#br1" timeOffset="46621.6665">8341 8034 76 0,'-16'-10'38'15,"16"10"0"-15,0 0 1 16,26 18-26-16,8-3-9 16,9 7-1-16,7 3 0 15,7 11-1-15,-3 7 1 16,-2 12-2-16,-8 11 1 15,-9 8 0-15,-20 10 0 16,-12 14 0-16,-22 4 1 16,-13 7-1-16,-16-2 0 15,-9-1-1-15,-5-9 1 16,0-12-2-16,7-12-1 15,5-22-4-15,29-4-27 16,-3-33-9-16,24-14 1 0,1-21-2 16</inkml:trace>
  <inkml:trace contextRef="#ctx0" brushRef="#br1" timeOffset="47559.7201">8866 9093 92 0,'-8'-12'36'15,"8"12"-1"-15,13-10-4 16,4 5-25-16,2-8-1 15,6 8-1-15,3-7-1 16,1 6 0-16,-4 2 0 16,1 5-1-16,-10 3-1 15,-5 9 0-15,-9 4 0 16,-10 5 1-16,-8 7-1 15,-8 5 0-15,-3 5 1 16,-5 2-1-16,-6 1 1 16,3 1 0-16,2-5-1 15,3 2 1-15,6-9 0 0,7-4-1 16,8-7 1-16,10-7-1 15,12-6 0-15,6-5 0 16,9-4 0-16,6-4 0 16,3-2 0-16,2 0-1 15,1-2 0-15,-6 3 0 16,0 3-2-16,-5 0-2 15,3 11-8-15,-12-11-27 16,11 11-2-16,-8-9 0 16,9 6-2-16</inkml:trace>
  <inkml:trace contextRef="#ctx0" brushRef="#br0" timeOffset="80741.6182">4641 9134 70 0,'0'0'36'15,"13"-1"0"-15,-13 1-5 16,0 0-17-16,0 0-6 0,0 0-3 16,0 0-1-16,0 0-3 15,5 15-3-15,-5-15-4 16,9 25-13-16,-9-25-17 15,4 28 1-15,-8-14 0 16,8 9 1-16</inkml:trace>
  <inkml:trace contextRef="#ctx0" brushRef="#br0" timeOffset="81069.6369">4641 9398 82 0,'0'0'34'0,"0"0"0"16,0 0-5-16,0 0-20 15,2-21-2-15,-2 21-5 16,7-11-3-16,-7 11-3 0,0 0-11 15,0 0-15-15,4 10-2 16,-10 3-2-16,10 13 7 16,-15-8 10-16,10 14 9 15,-6-2 7-15,-1-2 12 16,6 6 14-16,-5-8 6 15,5 2 2-15,-8-14-8 16,13 12-5-16,-3-26-9 16,-8 22-4-16,8-22-2 15,0 0-3-15,0 0-2 16,0 0-4-16,18 8-12 15,-18-8-18-15,13-8 1 16,-13 8-2-16,10-4 0 0</inkml:trace>
  <inkml:trace contextRef="#ctx0" brushRef="#br0" timeOffset="81178.6431">4650 9744 63 0,'4'12'34'16,"-4"-12"0"-16,0 0-1 16,0 0-16-16,11 1-44 15,-4-13-3-15,-4-4-3 16,4 1-3-16</inkml:trace>
  <inkml:trace contextRef="#ctx0" brushRef="#br0" timeOffset="82288.7064">12391 8194 83 0,'13'-38'39'0,"-10"1"0"15,3 23 0-15,-6 14-33 16,-11 3-2-16,2 26-1 15,3 17-1-15,-4 13-1 16,2 11-1-16,-1 9 1 16,3 4-2-16,1 7 2 15,5-7-4-15,12-3-6 16,-3-23-26-16,23-11-3 0,-1-28 0 15,20-12-2-15</inkml:trace>
  <inkml:trace contextRef="#ctx0" brushRef="#br0" timeOffset="82506.7191">13455 7982 97 0,'-28'23'38'15,"-17"22"1"-15,-11 34-7 16,-20 8-28-16,-7 14-1 15,-4 6 1-15,3 6-3 16,5-8 0-16,12-8-2 16,14-14-1-16,9-23-6 15,31-15-21-15,1-35-7 0,25-11-2 16,-1-32 1-16</inkml:trace>
  <inkml:trace contextRef="#ctx0" brushRef="#br0" timeOffset="82656.7277">12912 8466 101 0,'13'-32'37'0,"-17"2"-1"16,15 32-1-16,-10 10-26 15,15 14-3-15,11 2-2 16,15 3-3-16,19-1-5 16,9-17-21-16,34 9-15 15,-1-20 0-15,25 3-1 16,-1-14-1-16</inkml:trace>
  <inkml:trace contextRef="#ctx0" brushRef="#br0" timeOffset="83213.7596">15182 7915 62 0,'3'-33'39'0,"-17"-5"-2"15,-7 11 2-15,-19 0-14 16,-3 17-20-16,-22 16 0 16,-3 17-1-16,-10 15 0 15,-3 26 0-15,-6 12-1 0,5 12-2 16,8 8 1-16,12 5 0 15,21-2-1-15,21-7-1 16,28-9-1-16,22-18-2 16,35-12-2-16,20-22-6 15,34-6-26-15,5-25-2 16,16-5 1-16,-7-18-2 15</inkml:trace>
  <inkml:trace contextRef="#ctx0" brushRef="#br0" timeOffset="83607.7821">15684 8305 105 0,'-48'-8'39'16,"-15"0"1"-16,3 16-1 0,-19 8-34 16,9 8-2-16,-2 12 0 15,2 10 0-15,8 5-1 16,11 9 0-16,10-3-1 15,17-1 0-15,19-8 1 16,23-11-1-16,18-14-1 16,16-11 1-16,11-13-1 15,9-13 1-15,4-10-1 16,-1-13 1-16,-6-8-2 15,-6-5 2-15,-12-3-1 16,-8 2 1-16,-16 6-1 16,-7 5 0-16,-11 12 1 15,-7 11-1-15,-2 17 0 0,-20 15 0 16,3 12 0-16,-2 8-1 15,3 8 0-15,2 0-2 16,9 0 0-16,9-8-3 16,14-4-4-16,7-31-18 15,24-3-13-15,4-28 1 16,16-7-1-16,-2-24 3 15</inkml:trace>
  <inkml:trace contextRef="#ctx0" brushRef="#br0" timeOffset="83799.7931">16355 7523 119 0,'-17'12'39'16,"-18"28"2"-16,-1 37-7 0,-9 12-31 16,2 15 0-16,4 15-2 15,9 6 0-15,6 6-2 16,13-10-2-16,14-6-3 15,4-27-17-15,28 0-15 16,-4-22-3-16,16-9 2 16,-1-30-2-16</inkml:trace>
  <inkml:trace contextRef="#ctx0" brushRef="#br0" timeOffset="84058.8079">16865 8255 98 0,'-9'-32'41'0,"-16"-5"0"0,1 22 1 15,-22-4-20-15,-1 19-19 16,-5 12 0-16,-3 14 0 16,-3 14-1-16,3 10-2 15,5 8 0-15,9 1 0 16,16 1 0-16,16-4 0 15,18-8 0-15,16-12-2 16,26-6-3-16,10-23-9 16,22 1-23-16,-3-24-5 15,13-3 1-15,-10-17-2 16</inkml:trace>
  <inkml:trace contextRef="#ctx0" brushRef="#br0" timeOffset="84242.8184">17193 8191 116 0,'-26'0'40'16,"7"21"1"-16,-14 4-2 15,10 18-34-15,-6 6-2 16,9 9 0-16,-1 6-2 16,10 2 0-16,6 1-1 15,8-9-3-15,12-1-10 16,-1-28-25-16,20-6-2 15,-2-20-1-15,10-12-1 16</inkml:trace>
  <inkml:trace contextRef="#ctx0" brushRef="#br0" timeOffset="84392.827">17318 7952 115 0,'-23'-25'38'16,"-6"11"-2"-16,6 15-4 15,6 15-55-15,3-12-14 16,24 12 0-16,4-5-2 15,18 8 0-15</inkml:trace>
  <inkml:trace contextRef="#ctx0" brushRef="#br0" timeOffset="84776.849">17609 8142 123 0,'-17'28'41'16,"-5"-15"0"-16,7 19-5 15,-6-2-31-15,2 12 0 0,-2 2-1 16,6 10-4-16,3 0 0 15,10 0 0-15,10-4 0 16,9-7 0-16,15-12 0 16,7-11 0-16,11-15 0 15,2-13 0-15,2-17 0 16,4-9 0-16,-2-13 0 15,-3-9 0-15,-4-1 0 16,-7-3 0-16,-9 7 0 16,-5 8 0-16,-12 13 0 15,-8 16 0-15,-8 16 0 16,-19 19 0-16,-4 11 0 15,-5 14 0-15,3 5 0 16,0 3 0-16,8 3-6 0,4-10-4 16,28 4-15-16,0-22-16 15,20-4-2-15,3-17 1 16,17-7 1-16</inkml:trace>
  <inkml:trace contextRef="#ctx0" brushRef="#br0" timeOffset="85280.8778">18509 8237 86 0,'-25'5'40'16,"-15"6"2"-16,0 14-1 16,-14-1-9-16,17 4-29 15,6 2 0-15,7 3 0 16,7-5-1-16,11 0-1 0,11-11 1 15,10-7-2-15,7-12 0 16,3-6 0-16,3-9 0 16,4-11 0-16,-3-4 0 15,-2-6 0-15,-2-2 0 16,-4-1 0-16,-4 6 0 15,-3 2 0-15,-4 9 0 16,-5 11 0-16,-5 13 0 16,0 0 0-16,-8 15 0 15,8 7 0-15,3 4 0 16,5-1 0-16,6-1 0 15,8-4 0-15,10-10 0 16,3-9 0-16,9-4 0 0,0-9 0 16,0-8 0-1,4-6 0-15,-5-1 0 0,0-6 0 16,-2 9 0-16,-6 5 0 15,-7 9 0-15,-7 14 0 16,-10 15 0-16,-11 17 0 16,-5 15 0-16,-8 11 0 15,1 6 0-15,0 2 0 16,5 1 0-16,0-19-13 15,25 1-13-15,-10-26-15 16,25-10-3-16,-3-21 0 16,17-7 1-16</inkml:trace>
  <inkml:trace contextRef="#ctx0" brushRef="#br0" timeOffset="85422.8859">19309 8352 127 0,'-26'-21'44'16,"2"13"-1"-16,-9-4-2 15,8 7-41-15,3-2-4 16,-3-5-17-16,12 17-20 15,-9 1-2-15,9 11-1 16,-10 6-2-16</inkml:trace>
  <inkml:trace contextRef="#ctx0" brushRef="#br0" timeOffset="89339.1099">9652 8613 86 0,'0'0'35'15,"17"-9"1"-15,-6-4-2 0,20 7-29 16,7-4-1-16,19 6-1 16,9-4 1-16,9 5-1 15,11-4-1-15,6 3 0 16,8 1-1-16,4 0-1 15,4-1 1-15,-3-2-1 16,0-2 0-16,-2-2 0 16,-8-4 0-16,-7-1 0 15,-13-1 0-15,-12 2 0 16,-18-1 1-16,-17 0-1 15,-17 2 0-15,-20 2 1 16,-14-2-1-16,-14 2 1 16,-16-3-1-16,-9-2 1 15,-9-1 1-15,-3 1-1 0,0-1 0 16,7 1 1-16,10 2-1 15,12 1 0-15,15 4 0 16,19 3 0-16,11 6-1 16,40 2 0-16,10 7 0 15,9 3 0-15,10 7 0 16,8 4 0-16,1 3 0 15,-1 4 0-15,-5 4 0 16,-11 2 1-16,-13-3-1 16,-9 2 1-16,-17-1-1 15,-17 1 1-15,-23-2-1 16,-19 2 1-16,-24 0-1 15,-24 1 1-15,-14 1 0 16,-7-2 0-16,5-3-2 16,6-9-3-16,21 5-13 0,10-25-21 15,37-1-3-15,22-15 0 16,29-2-3-16</inkml:trace>
  <inkml:trace contextRef="#ctx0" brushRef="#br0" timeOffset="122415.0017">10410 10210 55 0,'-43'12'36'16,"2"-3"-1"-16,7 1 1 16,2-11-12-16,13 8-19 0,9-5 0 15,24 0-1-15,10-4 0 16,23-1-2-16,18-4 0 15,20-1 0-15,13-4-1 16,11 1 0-16,6-5 0 16,4-2 0-16,-2-3 0 15,-3 0 0-15,-13-3 0 16,-13 3 0-16,-18-4 0 15,-13 1 0-15,-15 0-1 16,-23-3 0-16,-24 4 0 16,-23 4 0-16,-20 3 1 15,-18 3-1-15,-15 6 1 0,-8 8 0 16,-1 4 0-1,5 6 1-15,14 1-1 0,20 3 0 16,25-5 0-16,26-10-1 16,32 8 0-16,27-12 0 15,28-2 0-15,16 5 0 16,11 2 0-16,-2 10-1 15,-10 9 1-15,-14 12 1 16,-26 12-1-16,-27 14 0 16,-38 9-1-16,-33 3 2 15,-25 3-1-15,-13-3 0 16,-5-7-2-16,-2-14-3 15,23-5-29-15,3-29-4 16,36-13-1-16,19-26-2 16</inkml:trace>
  <inkml:trace contextRef="#ctx0" brushRef="#br0" timeOffset="122947.0321">12526 9820 100 0,'0'0'38'15,"-5"-24"1"-15,14 12-2 16,10-4-35-16,4 0-1 16,12-2 0-16,10-1 1 15,7 4 0-15,7 4-1 16,1 6 1-16,2 6-1 15,-6 5 0-15,-5 13 0 16,-14 5 0-16,-11 10 0 16,-20 10 0-16,-18 13 0 15,-21 6 0-15,-14 10 1 0,-12 3-1 16,-5 3 1-16,0-6-1 15,3-4 1-15,11-9-2 16,17-13 1-16,21-14-2 16,27-21 0-16,34-14-3 15,24-21-5-15,37-3-21 16,8-23-10-16,29-4 1 15,5-17-3-15,14-1 3 16</inkml:trace>
  <inkml:trace contextRef="#ctx0" brushRef="#br0" timeOffset="123120.0421">14180 9796 104 0,'-73'62'39'16,"-7"18"-1"-16,-19 3-2 0,8 10-35 15,-4 8-3-15,8-5 0 16,14 2-3-16,6-19-7 15,20-3-26-15,15-22 1 16,25-16 0-16,12-26-1 16</inkml:trace>
  <inkml:trace contextRef="#ctx0" brushRef="#br0" timeOffset="123278.0511">13674 10129 109 0,'3'-41'40'16,"-17"7"2"-16,14 34 0 15,-12 1-35-15,22 19-2 16,16 7-4-16,20 0-3 15,25 8-8-15,12-12-30 0,38 2-1 16,11-13 0-16,28-4-2 16</inkml:trace>
  <inkml:trace contextRef="#ctx0" brushRef="#br0" timeOffset="124105.0984">16294 9854 81 0,'9'-44'36'15,"-8"2"0"-15,3 16 1 0,-8 2-28 16,4 24-3-16,0 0-1 16,-14 4 0-16,3 19-2 15,1 13 0-15,-2 7-1 16,0 13 1-16,-1 8-2 15,2 8 0-15,-2 1-2 16,4 2 2-16,2-9-2 16,2-5 2-16,5-12-2 15,5-13 1-15,4-19-1 16,5-18 2-16,6-20 1 15,3-18 0-15,5-17 0 16,1-13 0-16,2-12 0 16,-3-7-1-16,-3-2 1 15,-3 5 0-15,-3 8-2 0,-5 13-1 16,-5 15 1-16,-3 16-1 15,-3 18 2-15,-3 15-1 16,7 30 0-16,-1 14 1 16,3 16-1-16,7 12 1 15,9 9 0-15,7 8-1 16,11-5-2-16,8-2 3 15,6-10-3-15,9-13 3 16,1-17-2-16,0-15 2 16,-2-21 0-16,-4-19 2 15,-12-18-1-15,-5-17 0 16,-14-16 0-16,-11-12-2 15,-12-12 3-15,-8-6-6 16,-9 1 1-16,-5 2-2 16,3 13-1-16,-7 4-6 0,17 29-19 15,-8 2-10-15,19 25 1 16,2 4-2-16,20 16 1 15</inkml:trace>
  <inkml:trace contextRef="#ctx0" brushRef="#br0" timeOffset="124465.119">18013 9587 112 0,'-36'-10'40'16,"1"17"-1"-16,-16 1-1 15,4 25-32-15,-7 12-1 0,7 20 1 16,2 11-3-16,8 9 3 16,10 6-6-16,17-2 0 15,21-7 0-15,17-13 0 16,20-17 0-16,19-23 0 15,17-24 0-15,9-25 0 16,1-22 0-16,-3-20 0 16,-12-14 0-16,-15-12 0 15,-18-6 0-15,-23-4 0 16,-23 8 0-16,-22 7-5 15,-17 22-1-15,-18 9-3 16,4 35-15-16,-17 5-16 16,14 25-1-16,3 9 1 0,23 15-1 15</inkml:trace>
  <inkml:trace contextRef="#ctx0" brushRef="#br0" timeOffset="125073.1538">18645 10173 109 0,'21'-20'37'0,"16"8"1"15,2-9-1-15,8 7-36 16,2 0 1-16,-2 10 1 15,-9 3-1-15,-6 6 1 16,-13 5 0-16,-8 5-1 16,-15 3 1-16,-6 5-1 15,-12-1 0-15,-5 5-1 0,-2-2 0 16,1-2 0-16,1-1-2 15,6-1 1-15,8-4-1 16,13-2 1-16,16-2-1 16,13-5 2-16,9 1-2 15,7 1 1-15,3-1 0 16,1 3 1-16,-6 2 0 15,-13 2 0-15,-15 2 0 16,-16 9 0-16,-21-1 0 16,-12 1 0-16,-10-2 0 15,-6 0 0-15,0-2-2 16,2-10-3-16,14 11-13 15,-4-27-15-15,25 7-10 16,3-14 0-16,18 0-3 16,2-14 2-16</inkml:trace>
  <inkml:trace contextRef="#ctx0" brushRef="#br0" timeOffset="129251.3927">13948 11512 71 0,'0'0'41'16,"29"-9"0"-16,-9 7 0 16,14 15-21-16,9-7-14 15,19-3-3-15,16-4 1 16,17-5-2-16,12-7-1 15,8-2 0-15,5-5 0 16,1 2-1-16,-10 0-1 0,-17 4-1 16,-14 10-3-16,-27-7-7 15,-8 20-27-15,-25-13-2 16,-10 8 0-16,-10-4-2 15</inkml:trace>
  <inkml:trace contextRef="#ctx0" brushRef="#br2" timeOffset="146043.353">14231 13334 88 0,'0'0'38'0,"0"0"2"15,0 0-7-15,23-14-26 16,12 4-1-16,10-5-1 16,14 1 0-16,15-1-2 15,12 4 0-15,6 2-1 16,3 7-1-16,0 2-1 15,-5 6 1-15,-15-1-1 16,-9 8 0-16,-14-3 0 16,-13 4 0-16,-11-3-1 15,-10-2-1-15,-6 0-1 0,-12-9-7 16,0 0-28-16,0-14-3 15,1 4 1-15,-5-17-3 16</inkml:trace>
  <inkml:trace contextRef="#ctx0" brushRef="#br2" timeOffset="167833.5993">2584 10781 81 0,'-1'27'38'16,"-1"-3"-3"-16,-2 14 0 16,-11 5-35-16,-5 10-5 15,1 13-3-15,-13-2-25 16,10 6-2-16,-5-10-2 15,7-9 1-15</inkml:trace>
  <inkml:trace contextRef="#ctx0" brushRef="#br2" timeOffset="168017.6101">2370 11129 82 0,'-23'7'38'0,"-5"-5"-2"16,12 6 1-16,16-8-37 15,13-16 0-15,23-1-5 16,10-18-19-16,27 2-11 15,4-13 1-15,16 0-3 16,-2-12 1-16</inkml:trace>
  <inkml:trace contextRef="#ctx0" brushRef="#br2" timeOffset="168173.619">3554 10443 97 0,'-10'38'39'0,"-5"23"1"16,-12 6-7-16,-8 4-55 15,5 19-16-15,-5-1-1 16,8 1-2-16,8-14-1 16</inkml:trace>
  <inkml:trace contextRef="#ctx0" brushRef="#br2" timeOffset="168834.6568">2208 14816 67 0,'0'0'43'0,"12"1"-2"0,13-20 0 16,22 3-38-16,16-8-1 15,14-5-1-15,17-2 1 16,7 0-1-16,4 3-1 15,-9 6 0-15,-10 10-1 16,-14 4-2-16,-18 16-3 16,-23-6-19-16,-12 23-12 15,-28-2-2-15,-10 14-2 16,-18-4 1-16</inkml:trace>
  <inkml:trace contextRef="#ctx0" brushRef="#br2" timeOffset="169120.6732">2092 15242 40 0,'-32'0'36'0,"17"10"2"16,4-13-1-16,11 3-28 15,21 6-1-15,15-3 0 16,17-11-4-16,20 0 1 16,16-7-1-16,11-2-2 15,5-8 1-15,6-2-2 16,-2-1-2-16,-9 1-1 15,-10 6-3-15,-23-7-6 16,-6 18-29-16,-25-12 1 16,-4 11-2-16,-20-11 0 0</inkml:trace>
  <inkml:trace contextRef="#ctx0" brushRef="#br2" timeOffset="169495.6944">2651 14458 78 0,'0'0'42'16,"14"2"-2"-16,10-11 0 15,9 8-38-15,24-2-1 16,18 5 1-16,15 3 0 0,6 6 0 15,5 9-1-15,1 5 0 16,-7 12-1-16,-7 4 1 16,-16 10-2-16,-19 7 0 15,-25 9 0-15,-21 4 0 16,-22 3 0-16,-22 4 0 15,-19 3 0-15,-17-2-1 16,-10-7 3-16,-2-6-1 16,1-8 0-16,5-13 0 15,13-10-2-15,13-13-1 16,25-13-2-16,18-25-10 15,37-3-25-15,19-25-1 16,36-2-1-16,17-23-1 16</inkml:trace>
  <inkml:trace contextRef="#ctx0" brushRef="#br2" timeOffset="170673.762">6552 14796 54 0,'0'0'41'0,"-13"-16"-1"16,13 16 2-16,-16-21-33 15,3 17 0-15,-11-1-3 16,-4 11-1-16,-12 5-3 15,-8 11 0-15,-8 12-1 16,-4 12 0-16,-4 7 0 16,5 10-1-16,2-1 0 15,10 0-1-15,11-8 1 16,16-8 1-16,17-14-1 15,21-18 0-15,21-21 1 16,18-22-1-16,16-16 0 16,11-16 1-16,4-9 1 15,1-7 0-15,-9 0 0 0,-9 9 0 16,-15 11 0-16,-15 16 0 15,-18 21-1-15,-23 20 1 16,-1 25-3-16,-14 17 0 16,-5 20-1-16,-5 10 1 15,4 9-1-15,5-1-1 16,13-9-2-16,14-15-3 15,25-9-11-15,2-39-22 16,27-15-2-16,2-35 0 16,21-9 1-16</inkml:trace>
  <inkml:trace contextRef="#ctx0" brushRef="#br2" timeOffset="170877.7737">7452 14038 91 0,'-12'-27'41'15,"-1"42"1"-15,-12 19-4 16,-3 38-34-16,-3 18-3 15,4 15-1-15,-1 13-1 16,-1 8-1-16,2-1 0 16,3-2-1-16,5-6-2 15,-2-18-3-15,15-5-27 16,-12-28-6-16,13-11 0 15,-4-28 0-15</inkml:trace>
  <inkml:trace contextRef="#ctx0" brushRef="#br2" timeOffset="171846.8289">7052 14771 79 0,'-28'-20'43'0,"13"19"-2"16,5-3 1-16,10 4-38 15,35 0-1-15,12-5-1 16,24-8-1-16,19-4-1 15,21-3 1-15,9-2-1 16,7 0 1-16,-1 3-1 16,-10 4 0-16,-15 5 0 15,-20 6 0-15,-24 7 0 16,-26 5 0-16,-18 4 1 15,-27 9-2-15,-16 6 2 16,-17 7-2-16,-7 7 1 16,-10 4 0-16,3 7-1 0,-2 6 1 15,11 3 0-15,13-1 0 16,16-4 0-16,18-6 0 15,19-7 0-15,22-18 0 16,21-11 0-16,14-18 1 16,14-13-1-16,6-15 1 15,2-12-1-15,-1-7 1 16,-10-6-1-16,-13-3 2 15,-20 0-1-15,-19 0-1 16,-21 6 2-16,-19 6-2 16,-16 9 1-16,-13 11 0 15,-10 11 0-15,0 10-1 16,3 7 0-16,9 9 0 15,15 4 0-15,21 1 0 0,23-5 0 16,22-2 1-16,19-5-1 16,14-1 1-16,11 2 0 15,5-2 0-15,-5 2 0 16,-11 5-1-16,-16 9 1 15,-13 3-1-15,-21 7 0 16,-16 6 0-16,-16 7-1 16,-16 3 1-16,-8 5-1 15,-8 0 0-15,2-5 0 16,2-5 1-16,7-9 0 15,9-11-1-15,17-18 1 16,13-3 0-16,12-23 1 16,12-8-1-16,6-12 1 15,5-13 0-15,3-6 0 0,0-1 1 16,-9 3-1-16,-6 9 0 15,-5 10 0-15,-8 12 0 16,-9 14 0-16,-14 18 0 16,5 15-1-16,-9 10 0 15,-6 6 0-15,9 2 0 16,4-1-1-16,6-3 1 15,9-9-1-15,11-10 1 16,7-5 0-16,8-10 0 16,7-7 1-16,-1-7 0 15,0 1 0-15,-1-5 0 16,-5 3 0-16,-10 6-1 15,-5 5 1-15,-10 11-1 16,-9 12 0-16,-6 8-1 0,-14 9 0 16,-3 8 0-16,-2 4-1 15,-2 3 0-15,5-2-3 16,8-1-2-16,2-21-9 15,23 11-4-15,-10-32-9 16,31 5-14-16,-3-20-1 16,18 1 2-16</inkml:trace>
  <inkml:trace contextRef="#ctx0" brushRef="#br2" timeOffset="172192.8489">10142 14600 72 0,'3'-12'43'16,"-9"-3"-1"-16,6 15 2 0,-6-13-27 15,6 13-13-15,-22 9-1 16,5 7-1-16,-10 5 0 16,-7 6 0-16,-1 6-1 15,-3 0-1-15,2-1 0 16,9 2 0-16,12-5 0 15,15-5 0-15,15-6 0 16,16-5-1-16,12-1 1 16,8-1 0-16,5 2 1 15,-5 2-1-15,-7 3 1 16,-11 8-1-16,-13 4 0 15,-13 3 0-15,-14 1-1 16,-14 0-1-16,-8 2-4 16,-9-17-8-16,9 17-11 15,-20-23-19-15,11-4 0 0,-2-14-1 16,8-6 1-16</inkml:trace>
  <inkml:trace contextRef="#ctx0" brushRef="#br3" timeOffset="268556.3605">7704 8013 10 0,'-23'-8'27'15,"-1"4"2"-15,-4-6 2 16,-1-5-15-16,1 12 3 16,-9-12-9-16,8 9-3 15,-9-10-1-15,5 6 0 16,-5-8-2-16,6 7 2 15,-6-5-3-15,4 3 1 0,-7-3-2 16,3 2 1-16,-3 1-1 16,-3 3-1-16,-4 0 1 15,-4 3-2-15,-1 2 1 16,-4 3-1-16,-3 3 0 15,-3 1 1-15,-1 3-1 16,1 3 0-16,-3-1 1 16,-2 3-1-16,-2 0 1 15,-1 5-1-15,-2 2 1 16,1 1 0-16,2 3-1 15,-2 3 1-15,1 6-1 16,4 3-1-16,3 2 1 16,4 2-1-16,2 1 1 15,6 2 0-15,2 1 0 16,3 0-1-16,6-2 2 0,4 1-1 15,1 1 1-15,6 2-1 16,5 3 0-16,1 0 1 16,6 4-1-16,0 2 0 15,7 1 2-15,3 0-1 16,4 3 0-16,8 0-1 15,2 1 1-15,5 1-1 16,5 1 1-16,6 1-1 16,4 2 0-16,2 2-1 15,1 0 1-15,3 3 0 16,0 1 1-16,1 3-1 15,-1 1 1-15,-2 0-1 16,1 5 1-16,0 1 0 16,0 2 0-16,-1-2 0 0,2-2-1 15,0 2 0-15,2-1 0 16,0-4 0-16,1 0-1 15,0-3 1-15,-3 3-1 16,2-2 1-16,-1-1-1 16,2 0 1-16,-5-2 0 15,3-2 0-15,-2-3 0 16,1-1-1-16,2-6 1 15,1-2-2-15,1-4 2 16,4-4-2-16,4-8 2 16,4-4-2-16,4-5 2 15,5-7-1-15,4-6 1 16,6-3 0-16,4-5 0 15,-2-2 0-15,3-4 0 0,-1-2 0 16,4-2 0-16,0-4 0 16,-2-2 0-16,5-5 0 15,1-6 0-15,7-6 0 16,0-5 0-16,6-6 2 15,1-6-2-15,-1-6 2 16,2-5-2-16,-6-5 2 16,-3-2-2-16,-6-2 2 15,-5-2-2-15,-6-1 0 16,-5 0 0-16,-7-2-1 15,-1 3 2-15,-11-1-1 16,-3-1 1-16,-7 0-1 16,-5 1 2-16,-5 2-2 0,-4-3 1 15,-3 0 1-15,-7 1-2 16,-1 2 0-16,-4-1 0 15,-5 2 1-15,-5 1-2 16,0-1 1-16,-2 1-1 16,-4 1 1-16,0-3 0 15,-3 2-1-15,1 0 1 16,-2 0-1-16,-3 1 1 15,1 2 0-15,-1 3 1 16,-2 3-2-16,-2 0 0 16,-3 3 1-16,-1 1-1 15,-2 2 2-15,-2 1-2 16,-2 0 1-16,0 0-1 15,-1 2 2-15,2-1 0 0,0 1-1 16,2-2 1-16,2 1 0 16,1-1-1-16,0 3 1 15,2 1-1-15,0-1 0 16,-4 5 0-16,3 1 0 15,-6 4 0-15,0 2 0 16,-6-1 0-16,-5 3 1 16,-10 0 0-16,2 1 0 15,-4 0 0-15,-5 2 1 16,5-3-1-16,-2 1 0 15,8 4-1-15,2-3-4 16,18 5-31-16,-7-1-3 16,0 11 0-16,-7 3-3 15</inkml:trace>
  <inkml:trace contextRef="#ctx0" brushRef="#br3" timeOffset="312252.8598">5182 14080 52 0,'0'-14'37'15,"0"14"0"-15,-16-25 0 0,6 17-30 16,-13-10-3-16,-3 3 1 16,-9-3 0-16,-2 8 1 15,-11-1-1-15,-2 9-2 16,-10 4 1-16,-2 14-1 15,-5 7 0-15,1 14-2 16,0 13 1-16,3 11 0 16,7 4-1-16,9 5-1 15,16-3 1-15,15-5-1 16,18-14 1-16,25-14 0 15,21-23-1-15,20-20 0 16,18-18 0-16,14-18 1 16,4-13-1-16,4-10 0 15,-7-2 1-15,-11 3 1 0,-16 10 0 16,-18 11-1-16,-22 17 1 15,-21 26-1-15,-20 27 0 16,-23 37-1-16,-22 37-2 16,-16 35 1-16,-22 36-1 15,-12 28 0-15,-8 13-1 16,-2 5-1-16,9-11 1 15,12-24-3-15,21-25-5 16,11-55-20-16,43-35-10 16,14-47-5-16,28-37 1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20:37:56.14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1211 1159 76 0,'-3'-58'36'0,"3"58"1"16,0 0 0-16,0 0-32 15,0 0 0-15,0 0-1 16,0 0-1-16,0 0 2 15,0 0-4-15,-9 35 2 16,-6 31-3-16,2 19 2 16,-20-2-2-16,2 22 1 15,-6 7-1-15,2 1 0 16,1-11 0-16,8-21 0 15,8-16 1-15,4-18-1 16,7-17 2-16,7-30-1 16,0 0-1-16,24-42 2 0,-4-8-1 15,9-15 1-15,1-14-1 16,-12 32 0-16,-1-6 1 15,2-4-1-15,0-4 1 16,0-2-2-16,-1-4 2 16,2 5-2-16,-4 2 1 15,-1 6-2-15,-4-5 2 16,-11 59 0-16,19-98-1 15,-19 98 0-15,11-67 1 16,-11 67 0-16,0 0 0 16,0 0 1-16,47-17-2 15,-12 54 1-15,-35-37-1 16,49 52 1-16,-49-52 1 0,76 49-2 15,-28-32 0-15,6-5-1 16,1-7 1-16,4-5 1 16,-1-8 1-16,5-6-2 15,-4-7 0-15,2-2 0 16,-10-7 0-16,3 4 1 15,-54 26 0-15,89-33 0 16,-89 33 0-16,33 26 0 16,2 22-1-16,-25 34 2 15,-18 30-3-15,-22 0-1 16,5 18-3-16,2-2-7 15,20-13-28-15,6-51-2 16,20-14 0-16,0-15-2 16</inkml:trace>
  <inkml:trace contextRef="#ctx0" brushRef="#br0" timeOffset="804.0459">2786 1488 94 0,'-3'-12'40'0,"-7"-1"1"15,10 13-2-15,-31-15-34 16,11 17 0-16,-9 4-2 15,1 8 0-15,-9 8-1 0,1 8-1 16,-3 8 0-16,5 9 0 16,4 4 0-16,10 3 0 15,13-2 0-15,11-1-1 16,16-9 0-16,13-7 0 15,15-13 0-15,8-13 0 16,6-14-1-16,2-15 2 16,-4-9-2-16,-5-10 2 15,-6-9-1-15,-13-9 1 16,-12-2-1-16,-9-3 1 15,-15 62 0-15,4-65 0 16,-4 65 1-16,-14-62-2 16,14 62 1-16,-24-47 0 15,-15 11 0-15,5 17 0 16,-7 8-2-16,9 15 1 0,3 5-1 15,18 12 1-15,14-3 0 16,28-2 0-16,15-13-2 16,12-6 2-16,9-6 0 15,9-4 0-15,-1 2 0 16,-4 0 0-16,-10 7 0 15,-8 6 1-15,-11 11-1 16,-13 8 0-16,-14 10 0 16,-13 11 0-16,-11 4-1 15,-10 10 1-15,0 0 0 16,-4 0-1-16,1-7 1 15,2-5-1-15,11-12 1 0,7-14 1 16,18-20-1-16,11-16 1 16,8-15 0-16,8-12 2 15,1-11-2-15,5-13 2 16,-49 69 0-16,51-71-3 15,-51 71 0-15,46-72 0 16,-46 72 0-16,36-45 0 16,-10 12 0-16,0 25 0 15,-16 17 0-15,7 22 0 16,-16 15 0-16,10 16 0 15,-5 12-10-15,-6-10-7 16,21-1-11-16,-6-18-16 16,16-5 0-16,2-18-1 15,14-7 3-15</inkml:trace>
  <inkml:trace contextRef="#ctx0" brushRef="#br0" timeOffset="1394.0797">4711 1473 103 0,'-31'-25'39'0,"3"6"2"16,28 19-2-16,-38-21-36 15,-3 6 0-15,-4 9 0 16,-10 9-1-16,-1 13 1 16,-15 11-1-16,2 14 1 15,-8 9-1-15,11 14-1 16,9-2 1-16,11 0-2 15,12-3 1-15,19-6-1 16,22-11 1-16,24-15-1 16,22-16 0-16,17-17 2 15,11-16-1-15,10-14 1 16,4-11 0-16,-3-9-2 15,-6-5 0-15,-9-1 0 0,-17 7 0 16,-15 7 0-16,-14 11 0 16,-12 10 0-16,-16 12 0 15,-3 15 0-15,-17 18 0 16,-2 10 0-16,-1 13 0 15,0 11 0-15,5 5 0 16,7 1 0-16,12-3-4 16,15-11-2-16,17-14-2 15,5-25-9-15,34-9-10 16,-8-22-15-16,13-15 2 15,-4-17 0-15,-76 58 1 16</inkml:trace>
  <inkml:trace contextRef="#ctx0" brushRef="#br0" timeOffset="1578.09">5430 1184 117 0,'8'-78'40'16,"-8"78"2"-16,0 0 0 16,-27-28-39-16,-1 69 0 15,-14 40-3-15,6 50 1 16,-22-11-1-16,32 17-1 15,8-11-4-15,16-26-6 16,16-24-21-16,-10-24-9 16,13-11 1-16,-13-24-1 15</inkml:trace>
  <inkml:trace contextRef="#ctx0" brushRef="#br0" timeOffset="2058.1177">5089 1401 109 0,'-17'-28'41'0,"9"13"2"15,8 15-1-15,19 5-28 16,11 3-12-16,16-8 0 16,14-2 0-16,11-1-2 15,7 0 0-15,5-3 0 16,-1 0 0-16,-3 4 0 15,-13-1 0-15,-9 7 0 16,-14 4 0-16,-14 3 0 16,-14 4 0-16,-16 4 0 15,-10 9 0-15,-15 4 0 16,-7 9 0-16,-9-1 0 15,1 11 0-15,0 2 0 0,5 2 0 16,10-4 0-16,13-4 0 16,21-9 0-16,14-12 0 15,21-10 0-15,14-17 0 16,10-17 0-16,4-14 0 15,0-12 0-15,-5-10 0 16,-11-5 0-16,-16-10 0 16,-39 69 0-16,23-69 0 15,-23 69 0-15,-14-69 0 16,14 69 0-16,-35-51 0 15,35 51 0-15,-61-40-13 16,5 15-8-16,-26 3-10 16,29 21-12-16,-2 9 1 0,16 12-1 15,29 8 3-15</inkml:trace>
  <inkml:trace contextRef="#ctx0" brushRef="#br0" timeOffset="2824.1615">6542 1516 115 0,'0'0'40'0,"19"6"1"16,-19-6-2-16,0 0-35 16,3 17 0-16,-10 0-1 15,-6 6-1-15,-7 11 1 16,-7 10-2-16,-4 7 0 15,-5 3 1-15,2 0-2 16,3-5 0-16,8-6 0 16,7-9 0-16,11-16 0 15,5-18 0-15,28-13 0 16,0-17 0-16,6-12 0 0,4-8 0 15,0-7 0-15,-1-7 0 16,-2-4 0-16,-4 4 0 16,-8 4 0-16,-7 15 0 15,-3 6 0-15,-6 10 0 16,-5 17 0-16,-2 12 0 15,-2 13 0-15,-2 8 0 16,4 9 0-16,2 1 0 16,9 2 0-16,5-4 0 15,13-5 0-15,8-8 0 16,7-8 0-16,11-8 0 15,4-6 0-15,2-9 0 16,-3-7 0-16,-3-3 0 16,-7 0 0-16,-8 2 0 0,-9 0 0 15,-10 8 0-15,-10 7 0 16,-11 8 0-16,-4 23 0 15,-11 8 0-15,-5 9 0 16,-3 10 0-16,1 5 0 16,1 5 0-16,7-1 0 15,8-7 0-15,11-12 0 16,16-11-6-16,3-22-7 15,31-8-8-15,-17-23-5 16,26-10-13-16,-13-12-1 16,8-7 0-16,-15-11 3 15</inkml:trace>
  <inkml:trace contextRef="#ctx0" brushRef="#br0" timeOffset="2998.1715">7598 1391 117 0,'-12'-1'40'16,"3"21"1"-16,-16 16 0 16,7 16-34-16,-10 7-3 15,8 10-1-15,-3 2-1 16,13-1-2-16,2-8 0 15,8-8 0-15,9-12-4 16,5-16-3-16,16-12-7 16,-10-28-20-16,19-8-7 15,-12-17 0-15,10-9 0 16</inkml:trace>
  <inkml:trace contextRef="#ctx0" brushRef="#br0" timeOffset="3132.1791">7691 1325 94 0,'-19'-84'38'16,"19"84"2"-16,-20-80-7 15,20 80-31-15,-11-61-42 16,11 61 0-16,0 0 1 16,0 0-4-16</inkml:trace>
  <inkml:trace contextRef="#ctx0" brushRef="#br0" timeOffset="3395.1942">8470 1355 121 0,'-44'6'41'0,"-21"6"2"16,4 18-8-16,-16 10-30 15,20 6 1-15,-3 4-2 16,17 7-4-16,13 1 0 16,17-6 0-16,23-13 0 15,23-12 0-15,24-9-12 16,10-19-6-16,34-3-19 15,-7-13-7-15,15-4 0 16,-8-9-1-16</inkml:trace>
  <inkml:trace contextRef="#ctx0" brushRef="#br0" timeOffset="4267.244">9921 1444 101 0,'-20'-6'40'16,"-17"5"0"-16,-5 12-1 15,-15 4-35-15,0 11 1 16,-5 5-2-16,4 10 1 15,-4 5-2-15,11 6 0 16,7 0 0-16,15-2-1 16,12-6 0-16,16-6-1 15,17-12 2-15,14-10-2 16,17-14 0-16,7-16 2 15,10-13-2-15,3-6 2 0,1-10-2 16,-2-7 2-16,-9 0-2 16,-5-1 3-16,-14 5-3 15,-5 4 0-15,-12 15 0 16,-7 2 0-16,-10 14 0 15,-4 11 0-15,-8 11 0 16,-5 14 0-16,0 7 0 16,-3 12 0-16,3 7-2 15,2 3-3-15,9 1 0 16,4-8-5-16,24 2-9 15,-10-26-8-15,26 5-15 16,-4-22 1-16,12-4-1 16,-4-19 3-16</inkml:trace>
  <inkml:trace contextRef="#ctx0" brushRef="#br0" timeOffset="4634.265">10420 1552 114 0,'0'-15'39'0,"0"15"2"15,0 0-10-15,2 24-26 16,-8-4-2-16,4 9 0 15,-5 5-1-15,4 3-1 16,-3 1 0-16,3-1-1 16,-1-7 2-16,5-3-2 15,1-9 0-15,-2-18 1 16,26-1-1-16,-2-21 2 15,7-6-1-15,5-7 0 16,5-10 0-16,-1-6 0 0,0 1 0 16,0 1 0-16,-6 11 0 15,-7 10-1-15,-8 8 1 16,-7 15-1-16,-12 5 0 15,7 32-1-15,-7-2 0 16,-2 10-2-16,9 4-1 16,3 1-1-16,15 4-9 15,-3-24-9-15,31 6-17 16,-5-16 0-16,18-2-1 15,0-18 0-15</inkml:trace>
  <inkml:trace contextRef="#ctx0" brushRef="#br0" timeOffset="5018.2869">11515 1445 123 0,'-19'-10'43'16,"-23"3"0"-16,4 18-6 16,-10 4-34-16,1 13 0 15,-1 3-2-15,9 12 1 16,6 0-2-16,11 2 0 15,16-1 0-15,15-10 0 16,20-12 0-16,16-14 0 16,13-13 0-16,7-18 0 15,7-12 0-15,4-15 0 16,-76 50 0-16,78-72 0 15,-78 72 0-15,70-91 0 16,-70 91 0-16,66-93 0 16,-66 93 0-16,44-89 0 15,-44 89 0-15,28-58 0 0,-44 27 0 16,16 31 0-16,-36 25 0 15,9 27 0-15,-7 32 0 16,0 24 0-16,8 8-12 16,14-14-6-16,33-19-7 15,-5-33-4-15,36-5-16 16,2-18 0-16,24-11 1 15</inkml:trace>
  <inkml:trace contextRef="#ctx0" brushRef="#br0" timeOffset="5558.3179">13328 1038 85 0,'0'0'41'0,"0"0"-1"15,8-60 1-15,-8 60-27 16,0 0-10-16,0 0 1 16,-68 0-1-16,43 26 0 15,-37 39-1-15,-12 17-1 16,7 19 1-16,-6-7-1 15,16 11-1-15,8-2-2 16,25-7-1-16,39-40-2 0,22-14-2 16,25-11-7-16,4-28-11 15,36-1-17-15,-4-16 0 16,17-4 1-16,-10-14 1 15</inkml:trace>
  <inkml:trace contextRef="#ctx0" brushRef="#br0" timeOffset="6445.3686">13753 1478 102 0,'-38'-16'40'0,"0"8"2"15,-12 5-2-15,11 13-30 16,-11 3-5-16,7 6-1 16,-2 10-1-16,8 6-2 15,4 4 1-15,7 6-3 16,8 1 2-16,14-2-2 0,10-7 2 15,14-7-2-15,17-9 1 16,16-12 0-16,8-14 0 16,9-13 1-16,0-11-1 15,-3-6 1-15,-6-6-2 16,-10-5 2-16,-13 1-1 15,-15-1 0-15,-15 6 0 16,-10 7 0-16,-12 6 1 16,-7 7-1-16,-7 12 0 15,-1 5 0-15,1 8 0 16,5 6 0-16,8 4 0 15,11 3 0-15,13-3 0 16,12-2 0-16,18-4 0 16,10-7 0-16,9-2 0 15,3-6 1-15,5-2-1 0,-5-5 0 16,-5 2 1-16,-12-1 1 15,-11 4-2-15,-10 1 0 16,-13 8 0-16,-10-1 0 16,-9 26 0-16,-7-3 0 15,-8 7 0-15,-2 8 0 16,-3 5 0-16,1 0 0 15,4-1 0-15,5-3-2 16,5-9 2-16,12-8-1 16,8-12 1-16,9-14 0 15,9-15 1-15,3-7 1 16,4-11-2-16,3-7 0 0,0-7 0 15,-1-2 0 1,-8 4 0-16,0 7 0 0,-8 6 0 16,-2 8 0-16,-7 9 0 15,-8 19 0-15,0 0 0 16,6 11 0-16,-9 9 0 15,1 5 0-15,4 2 0 16,1 1 0-16,6-2 0 16,9-4 0-16,6-8 0 15,8-6 0-15,8-9 0 16,3-6 0-16,8-7 0 15,-3-8 0-15,1-2 0 16,-4-4 0-16,-10 2 0 16,-4 2 0-16,-11 6 0 15,-4 5 0-15,-16 13 0 16,0 0 0-16,-3 26 0 0,-10 5 0 15,2 5 0-15,-6 9 0 16,7 2 0-16,-2 4 0 16,12-3-4-16,2-12-6 15,19-4-5-15,-6-20-5 16,23 0-4-16,-10-23-3 15,26-2-2-15,-19-12-6 16,11-3-4-16,-5-6 5 16</inkml:trace>
  <inkml:trace contextRef="#ctx0" brushRef="#br0" timeOffset="6994.4">15152 1508 122 0,'-19'12'41'0,"6"12"2"0,-12 5-11 16,11 10-29-16,-8 4 0 15,5 8-1-15,-2-1-1 16,7 0-1-16,1-5 1 15,5-3-1-15,4-12 0 16,2-10 1-16,0-20-1 16,11 2 0-16,1-19 1 15,4-12 0-15,3-9 0 16,2-9 0-16,2-10 1 15,5-7-2-15,3-3 0 16,1 0 0-16,1 7 0 16,0 6 0-16,2 11 0 15,0 10 0-15,2 14 0 16,-2 14 0-16,-1 11 0 0,-1 11 0 15,-2 6 0-15,1 4 0 16,-3 3 0-16,-4 3 0 16,-9 1 0-16,-4-1 0 15,-12 0 0-15,-9 4 0 16,-6-4-2-16,-11 3 1 15,-8-5 1-15,-5 3-2 16,1-11 2-16,-6 1-2 16,0-7 2-16,3-8-2 15,4-3 2-15,2-5 0 16,6 2 0-16,1 0 0 15,1 10 0-15,-1 9 0 16,-1 16 0-16,-6 15 0 16,-1 11 0-16,-4 16 0 15,-3 8-2-15,0-1-2 0,10 4-6 16,-5-15-8-16,28-3-4 15,-11-38-5-15,28 2-12 16,4-36-5-16,21-14 3 16</inkml:trace>
  <inkml:trace contextRef="#ctx0" brushRef="#br0" timeOffset="7512.4297">15902 1064 79 0,'0'0'40'0,"47"-61"0"0,-47 61 1 16,47-57-20-16,-47 57-17 15,0 0 0-15,48-52 0 16,-48 52-1-16,0 0 1 16,0 0 0-16,0 0-1 15,18 83-1-15,-41-8-1 16,-3 24 2-16,-7 12-3 15,-5-10 2-15,1 7-4 16,9-4 0-16,3-15-1 16,14-26-1-16,2-8-3 15,-2-23-7-15,20-6-21 16,-9-26 1-16,11-4-6 15,7-20-2-15</inkml:trace>
  <inkml:trace contextRef="#ctx0" brushRef="#br0" timeOffset="7940.4541">16254 1403 80 0,'5'19'41'15,"-8"-9"-1"-15,10 8 1 16,-7 3-13-16,11-8-25 15,5 0-1-15,10-2 1 16,5-4-2-16,7-4 1 16,6-7-1-16,4-5 0 15,-1-6-1-15,0-2 1 16,-8-6 0-16,-7-2-1 15,-9 1 1-15,-13-2 0 0,-10 2-1 16,-12 7 1-16,-11 1 0 16,-9 9 0-16,-9 8 0 15,-7 12 0-15,-2 10 0 16,0 12 1-16,0 5-2 15,10 5 0-15,9 5 0 16,12 0 0-16,18-2 0 16,18-8 0-16,19-9-4 15,19-12 1-15,23-11-2 16,10-13-3-16,21-8-9 15,-14-21-7-15,21 6-7 16,-19-19-9-16,2-2-2 16,-99 49 3-16,82-59 0 15</inkml:trace>
  <inkml:trace contextRef="#ctx0" brushRef="#br0" timeOffset="8107.4637">17285 1312 80 0,'-26'-10'42'0,"-1"32"-1"16,-23 10-1-16,-3 25-12 15,-13 12-27-15,5 22 0 16,8-23-2-16,12-5-2 15,8-8-1-15,8-21-7 16,23-4-11-16,-11-25-12 16,24-8-4-16,-4-21-2 15,12-2 2-15</inkml:trace>
  <inkml:trace contextRef="#ctx0" brushRef="#br0" timeOffset="8285.4738">16917 1501 90 0,'-6'-22'41'16,"6"22"2"-16,0 0-4 15,30 11-6-15,-11 5-29 16,12 4-1-16,6 4-1 15,7-2-2-15,10 2-4 16,1-7-2-16,11 3-9 16,-14-16-8-16,14 7-8 15,-22-10-14-15,5 2 1 16,-14-5-1-16,2 1 4 15</inkml:trace>
  <inkml:trace contextRef="#ctx0" brushRef="#br0" timeOffset="8774.5018">18274 837 92 0,'0'0'40'15,"0"0"2"-15,51-33-5 16,-51 33-33-16,4 37-2 15,1 36 3-15,-17 27-4 16,-3 23 3-16,-2 4-4 16,-6-12 1-16,9-2-4 15,13-16 0-15,26-40-9 16,-1-31-12-16,30-9-15 15,1-18-1-15,18-6 0 0,1-19 0 16</inkml:trace>
  <inkml:trace contextRef="#ctx0" brushRef="#br0" timeOffset="9502.5435">18934 1325 110 0,'-15'-23'42'16,"-20"10"1"-16,-6 21 0 15,-12 12-40-15,2 17-1 16,6 12-1-16,9 3 0 15,26-3-1-15,10 3 1 16,12-7-1-16,14-9 0 16,11-10 0-16,12-9 0 15,5-12 1-15,4-10-1 0,0-12 0 16,0-13 0-16,-8-8 0 15,-11-12 0-15,-39 50 0 16,32-57-1-16,-32 57 2 16,13-72-2-16,-13 72 2 15,3-69-2-15,-3 69 2 16,-11-64-2-16,11 64 2 15,-17-47-1-15,17 47 0 16,0 0-1-16,0 0 1 16,-34-53 1-16,34 53-1 15,-9-11 1-15,9 11-1 16,0 0 0-16,46 9 1 15,-46-9 0-15,52 16 0 16,-52-16 0-16,63 18-1 0,-63-18 1 16,69 17 1-16,-49-2-2 15,43 5 0-15,-3 6 0 16,-39 1 0-16,-5 11 0 15,-26 6 0-15,-6 7 0 16,-7 0 0-16,1-2 0 16,4-7 0-16,7-11 0 15,10-14 0-15,14-10 0 16,12-17 0-16,15-12 0 15,7-15 0-15,8-13 0 16,-55 50 0-16,63-65 0 16,-63 65 0-16,68-78 0 15,-68 78 0-15,65-65 0 16,-65 65 0-16,48-55 0 15,-28 25 0-15,-3 24 0 0,-11 22 0 16,-11 22 0-16,-4 16 0 16,-2 27 0-16,1 4 0 15,15-1-6-15,22-18-5 16,5-21-2-16,26-9-4 15,-4-29-6-15,33-3-4 16,-16-26-2-16,20-9-10 16,-12-15 0-16,-6-12 4 15</inkml:trace>
  <inkml:trace contextRef="#ctx0" brushRef="#br0" timeOffset="9826.562">20564 1307 128 0,'0'0'43'0,"0"0"1"15,-5-63-9-15,-1 53-30 0,-22-3-5 16,-14 15 0-16,7 22 0 15,-5 11 0-15,13 13 0 16,10-5 0-16,23 1 0 16,23-18 0-16,7-6 0 15,7-7 0-15,0-4 0 16,-1-3 0-16,-7-1 0 15,-4 0 0-15,-14 5 0 16,-10 3 0-16,-13 2 0 16,-12 6 0-16,-13 7 0 15,-4 1 0-15,-5 1 0 16,1-1 0-16,4-5-5 15,18-4-7-15,2-11-2 0,35 2-8 16,-7-22-4-16,43 12-7 16,-1-11-11-16,22 5 0 15,4-6 5-15</inkml:trace>
  <inkml:trace contextRef="#ctx0" brushRef="#br0" timeOffset="9944.5687">21106 1733 112 0,'-30'2'29'16,"-17"-13"-20"-16,23 7-4 15,-13-9-44-15,37 13-7 16</inkml:trace>
  <inkml:trace contextRef="#ctx0" brushRef="#br1" timeOffset="14125.8078">1566 2378 59 0,'-11'3'33'16,"11"-3"0"-16,0 0-2 0,0 0-24 15,0 0-3-15,22 3 1 16,-5-5-3-16,5 6 0 16,3-1-1-16,6 3 1 15,8 0-1-15,8 0 0 16,10-2 0-16,10 0 0 15,13-4 0-15,14-1-1 16,10-2 0-16,14 0 0 16,10-2 0-16,7 2 0 15,9-1-1-15,11 3 1 16,4 1 0-16,5 1 1 15,7-1-1-15,5 0 0 16,8 1 0-16,6 1 2 16,7-4-2-16,8 2 1 0,7-3 0 15,10-1 0-15,10 0 0 16,5-2 1-16,9 0-1 15,9-1 0-15,3-2-1 16,7 1 1-16,5 2-1 16,-2 1 0-16,-1 1 0 15,1 2-1-15,-7 3 1 16,-1 2-1-16,-4 2 0 15,-1 3 1-15,0-3-1 16,1-2 1-16,7 1-1 16,8-1 1-16,8-3 0 15,7-2 1-15,6-1-1 16,6 0 0-16,1-3 1 15,3 1-1-15,4-1 1 0,-1-1-1 16,-1 0 0-16,3 2 0 16,0 0 0-16,0 0 0 15,-4 0 0-15,1 2 0 16,-5-2 0-16,-3-1 0 15,-3 2 0-15,-7-3 0 16,-4 0-1-16,0-1 2 16,-5-1-2-16,-5-2 1 15,-4 2 0-15,-7 0 0 16,-7 2-1-16,-4 1 1 15,-12 3 0-15,-7-1-1 16,-4 3 1-16,-5-2 0 16,-8-2 1-16,5 0-1 15,-7-4 1-15,-1 0 0 0,-5-1 0 16,1-8 1-16,-11 0 0 15,-5 1 1-15,-13-1-1 16,-13 1 1-16,-18 2-1 16,-11 5 0-16,-19-2-1 15,-15 6 0-15,-18 4 0 16,-15 1-1-16,-8 2 0 15,-13 0 0-15,-11 0 0 16,-8 2 0-16,-7-1-1 16,-9-3-3-16,4 2-31 15,-17-1-3-15,-1-12 0 16,-15 0 0-16</inkml:trace>
  <inkml:trace contextRef="#ctx0" brushRef="#br2" timeOffset="17869.022">1002 3307 69 0,'0'0'36'0,"15"-7"0"0,-15 7 0 15,0 0-17-15,1 15-14 16,-3 6-1-16,-8 11-1 15,-1 17-2-15,-8 11 2 16,-2 18-2-16,-6 12-1 16,-1 12 0-16,-6-1 2 15,6-3-2-15,-1-9 1 16,9-16 1-16,6-16-1 15,7-18 0-15,7-21 1 16,0-18 0-16,19-33-1 16,-1-9 0-16,4-17 0 15,-1-10 1-15,2-13-1 16,2-8 1-16,0-9-1 15,4-3 0-15,-2 3 0 0,8 0 0 16,1 9 0-16,5 6 1 16,1 9-1-16,1 11-1 15,1 16 1-15,0 12 0 16,-4 15 1-16,-2 15-1 15,-3 12-1-15,-2 15 1 16,-4 15-1-16,-3 16 1 16,-3 17-1-16,-2 16-1 15,-5 12 1-15,-3 14 0 16,-5 5-1-16,-5 4 0 15,1-1 0-15,-2-12-3 16,2-9-1-16,-6-25-5 16,16-1-18-16,-13-34-13 0,6-13 1 15,-7-25-1-15,0 0 2 16</inkml:trace>
  <inkml:trace contextRef="#ctx0" brushRef="#br2" timeOffset="18019.0304">1164 3958 110 0,'-41'-2'39'0,"5"-8"1"15,25 5-2-15,11-10-34 16,30-10-3-16,26-5-7 16,10-18-28-16,33 3-5 15,4-14 0-15,24 4-2 16</inkml:trace>
  <inkml:trace contextRef="#ctx0" brushRef="#br2" timeOffset="18762.0731">3219 3712 71 0,'-11'-14'39'0,"2"-9"0"15,9 23-1-15,-9-29-11 16,9 29-23-16,0 0-2 16,0 0 0-16,0 22 0 15,-5 12 0-15,-4 7-1 16,1 8 1-16,-5 6 0 15,0 3-1-15,0-5 0 16,0-7 0-16,4-8-1 16,6-11 1-16,4-16 0 15,-1-11 0-15,20-22 0 16,-1-14-1-16,4-6 1 15,2-13 0-15,2-6 0 16,1-6-1-16,-2 3 0 16,-1 5 1-16,-6 10-2 0,-1 11 2 15,-8 12-2-15,-2 11 1 16,-8 15 0-16,7 14 1 15,-4 8-1-15,-1 7 0 16,2 5 1-16,5 0-1 16,4 1 1-16,5-7 0 15,9-7-1-15,6-12 1 16,6-8-1-16,7-9 0 15,1-12 0-15,3-1 1 16,-1-11-2-16,-3-3 1 16,-6 2 0-16,-5 1 0 15,-10 7 0-15,-7 4 0 16,-9 11-1-16,-9 10 2 15,-5 19-1-15,-9 12-1 0,-5 12 1 16,-2 7-1-16,3 6 0 16,3 2-1-16,11 1-2 15,10-17-1-15,18-4-4 16,6-27-9-16,34-2-16 15,-6-26-7-15,19-5 2 16,-7-22 0-16</inkml:trace>
  <inkml:trace contextRef="#ctx0" brushRef="#br2" timeOffset="19380.1084">4404 3586 95 0,'0'0'38'0,"-29"-17"1"16,6 27 1-16,-15 1-31 16,9 11-4-16,-3 5-1 15,8 8-2-15,2 5 0 16,7 5 0-16,9-1-1 0,10-4 0 15,11-4-1-15,9-7 1 16,6-12 0-16,11-13-1 16,2-11 1-16,-1-15-1 15,0-9 0-15,-4-7 0 16,-9-8 0-16,-7-2 0 15,-7-1 0-15,-10 4 0 16,-6 2 0-16,-7 10 0 16,-10 4 0-16,2 10 1 15,-2 8-2-15,0 5 2 16,4 6-1-16,14 0 0 15,0 0 0-15,10 15 0 16,12-9-1-16,7-3 2 16,8 4-1-16,1 0 0 0,4 1 0 15,-4 4 1-15,-3 0 0 16,-8 7-1-16,-5 9 1 15,-8 2-1-15,-9 8 1 16,-10 3-1-16,-4 8 1 16,-5-3-1-16,-1-1 0 15,0-3 0-15,1-8-1 16,7-8 1-16,6-14 0 15,1-12 0-15,31-26 0 16,-1-4 0-16,6-12 0 16,6-7 1-16,2-5-1 15,0-2 1-15,-2 4 0 16,-4 10 0-16,-10 10-1 0,-4 11 1 15,-7 14-1-15,-4 13 1 16,-1 11-2-16,-4 10-1 16,1 9 0-16,7 1-3 15,4 6-3-15,2-8-5 16,16 12-20-16,-5-24-4 15,23 4-3-15,0-18-1 16</inkml:trace>
  <inkml:trace contextRef="#ctx0" brushRef="#br2" timeOffset="19775.1308">5796 3599 88 0,'-11'-15'40'16,"-21"-1"-1"-16,5 16 2 0,-16-6-20 15,6 19-17-15,-7 4 1 16,5 8-4-16,5 5 2 15,5 6-2-15,9 2 1 16,11 1-1-16,12-4-1 16,12-3 0-16,14-9 1 15,8-6-1-15,6-11 0 16,4-7 1-16,0-11-1 15,-3-9 1-15,-2-9-1 16,-6-7 1-16,-10-3-1 16,-2-1 1-16,-12 1 0 15,2 5 0-15,-9 5-1 16,1 10 0-16,-6 20 0 15,0 0 0-15,-11 10 0 16,2 15-2-16,4 11 0 0,-2 3-2 16,8 5 0-16,4-6-3 15,18 0-5-15,-1-27-8 16,35 5-8-16,-4-31-12 15,25-8 0-15,1-23-1 16,12-10 4-16</inkml:trace>
  <inkml:trace contextRef="#ctx0" brushRef="#br2" timeOffset="19979.1427">6720 2984 113 0,'-17'1'40'16,"-17"17"2"-16,1 35-3 15,-18 13-31-15,7 21-5 16,-1 11-1-16,9 13-1 0,6 0-1 15,10 0-2-15,10-7-1 16,5-16-4-16,13-5-8 16,-8-38-9-16,18-2-16 15,-14-31 0-15,8-9-2 16,-10-28 3-16</inkml:trace>
  <inkml:trace contextRef="#ctx0" brushRef="#br2" timeOffset="20147.1521">6283 3495 115 0,'-18'-24'42'15,"18"24"2"-15,0 0-3 16,34-5-31-16,0 10-10 16,12-5-5-16,27 9-11 0,-2-20-10 15,28 12-16-15,6-12 0 16,16 7-2-16,3-11 0 15</inkml:trace>
  <inkml:trace contextRef="#ctx0" brushRef="#br2" timeOffset="20670.1822">7379 3497 80 0,'-20'-11'41'0,"-14"-4"-3"16,1 18 2-16,-13-8-20 15,8 16-14-15,-9 6-1 16,2 16-2-16,0 5 1 15,4 10-2-15,4 2 0 16,11 4-1-16,11-1 0 16,12-6 0-16,10-4-1 0,13-10 1 15,9-12-1-15,9-13 1 16,9-12-1-16,0-14 1 15,0-12-2-15,-4-9 1 16,-5-9-1-16,-9-8 0 16,-9 1-2-16,-12-4-1 15,-8 6-1-15,-14 6 0 16,-2 16-2-16,-12 5 0 15,4 24-3-15,-12-1-7 16,20 33-4-16,-16-7-6 16,23 16-8-16,3-3-1 15,16 3 3-15,6-8 0 16</inkml:trace>
  <inkml:trace contextRef="#ctx0" brushRef="#br2" timeOffset="21287.2175">7731 3470 95 0,'-21'7'38'15,"13"5"2"-15,-13 0-1 16,6 21-24-16,-8-3-11 15,3 7-1-15,-2 7 0 16,2 11-2-16,-2-2 2 16,3 6-2-16,5-2 0 15,2-6 0-15,5-8 0 16,6-9 0-16,6-18 0 0,11-17 0 15,6-16 0-15,12-19-1 16,3-14 2-16,8-13-2 16,2-8 1-16,2-2 0 15,-2-2-1-15,-5 5 2 16,-7 12-2-16,-8 13 0 15,-8 11 0-15,-7 17 0 16,-12 17 0-16,0 0 0 16,8 32 0-16,-12 1 0 15,7 5 0-15,1-2-2 16,6 0 4-16,5-3-2 15,13-12 0-15,4-9 0 16,6-9 0-16,6-10 0 16,1-9 0-16,-2-3 0 0,-4-8 0 15,-4 2 0-15,-8-4 0 16,-7 6 0-16,-6 6 0 15,-5 4 0-15,-9 13 0 16,0 0 0-16,-5 26 0 16,-3 2 0-16,0 13 0 15,-1 4 0-15,4 5-4 16,1 1 0-16,13-1-2 15,7-16-5-15,16 3-6 16,-6-30-7-16,24 3-13 16,-9-22-2-16,10-7-1 15,-3-17 2-15</inkml:trace>
  <inkml:trace contextRef="#ctx0" brushRef="#br2" timeOffset="21482.2287">8800 3450 107 0,'-2'13'39'15,"-16"7"1"-15,4 23-1 16,-11 0-32-16,6 17-4 15,2 5 0-15,8 3-2 16,3-5 0-16,5-8-2 16,10-11-3-16,0-22-7 15,20-6-13-15,-12-32-12 16,15-8-4-16,-8-25-1 15,6-5 2-15</inkml:trace>
  <inkml:trace contextRef="#ctx0" brushRef="#br2" timeOffset="21616.2363">8896 3027 112 0,'-16'-2'38'16,"7"17"-4"-16,8 9-17 16,11-8-55-16,11 11 0 15,3-6-2-15,20 11-1 16</inkml:trace>
  <inkml:trace contextRef="#ctx0" brushRef="#br2" timeOffset="21851.2498">9453 3381 113 0,'-46'20'42'16,"-13"-7"0"-16,15 24-3 15,-12-3-33-15,9 7-2 16,9 4-1-16,13 3-1 15,21-6-2-15,20-7-1 16,24-2-6-16,10-25-7 16,29 12-9-16,-4-29-13 15,27 0-9-15,3-19 1 16,17-3 1-16</inkml:trace>
  <inkml:trace contextRef="#ctx0" brushRef="#br2" timeOffset="22399.2811">10771 3409 104 0,'-3'-15'37'0,"3"25"2"15,-18-2-9-15,8 22-27 16,-3 5 0-16,2 11-2 15,-5 6 0-15,1 5 0 0,0 1 0 16,2-6-2-16,8-4-3 16,-4-23-16-16,18-2-18 15,-9-23 0-15,27-11-1 16,-6-20 0-16</inkml:trace>
  <inkml:trace contextRef="#ctx0" brushRef="#br2" timeOffset="22564.2906">10718 3081 113 0,'-16'0'39'0,"-1"4"-1"16,13 14-8-16,17-1-35 0,0-7-12 15,24 13-19-15,2-12-2 16,19 12 1-16,1-10-2 15</inkml:trace>
  <inkml:trace contextRef="#ctx0" brushRef="#br2" timeOffset="23208.3274">11373 3345 99 0,'-17'24'37'16,"-16"-4"2"-16,8 16-8 16,-18-8-24-16,6 11-1 15,-3 0 0-15,8 8-3 16,4-3 1-16,11 3-2 15,10-4 0-15,11-3-1 16,13-10 0-16,14-11 0 0,15-11-2 16,11-14 1-16,8-14 0 15,2-8-1-15,-3-13 0 16,-4-6 0-16,-8-3 0 15,-14-1 0-15,-15-1 0 16,-12 6 1-16,-18 3-1 16,-10 11 1-16,-9 7 0 15,-4 8 1-15,1 9-1 16,5 6 1-16,6 5 0 15,18-3 0-15,5 15-1 16,20-8 1-16,15-4 0 16,12 1 0-16,7-1-1 15,5 1 1-15,-3 3 0 16,-4 3 0-16,-10 6 0 0,-11 6-1 15,-13 7 1-15,-13 8-1 16,-9 2 1-16,-10 4-1 16,-5 1 1-16,-5-4-1 15,-4-3 1-15,7-5-1 16,2-9 0-16,9-11 1 15,5-12 0-15,21-19-1 16,7-6 1-16,10-13 0 16,10-7 0-16,4-5 0 15,2-4 0-15,-2 5 1 16,-5 6-2-16,-8 13 0 15,-10 11 0-15,-6 17 0 16,-10 14 0-16,-7 12 0 16,-6 12 0-16,-4 7-4 0,7 8-2 15,-6-5-6-15,22 13-6 16,-15-25-8-16,31 11-7 15,-7-26-9-15,28 0-1 16,12-19 3-16</inkml:trace>
  <inkml:trace contextRef="#ctx0" brushRef="#br2" timeOffset="23569.3481">13507 3262 82 0,'8'-21'40'0,"3"25"0"16,-11-4 1-16,-1 45-17 15,-8-8-20-15,-5 12-2 16,-3 8 0-16,-1 9-1 15,0 3 1-15,2-3-3 16,9-4 0-16,3-11-3 16,15-5-5-16,-2-31-11 15,28-4-20-15,-4-23 1 16,18-10-2-16,-4-24 0 0</inkml:trace>
  <inkml:trace contextRef="#ctx0" brushRef="#br2" timeOffset="23706.3559">13697 3034 104 0,'-33'-13'38'0,"2"7"-2"16,15 4-13-16,17 13-49 16,12-13-12-16,26 10-1 15,9-8-1-15</inkml:trace>
  <inkml:trace contextRef="#ctx0" brushRef="#br2" timeOffset="24037.3748">14247 3195 87 0,'-41'18'40'0,"1"12"0"15,-13-12 1-15,13 14-19 16,-7-5-18-16,8 2-1 16,6 0-1-16,12 2-1 15,13-4 0-15,16-1-1 16,15-5 0-16,13-4 0 15,13-3 0-15,6-3 0 16,2-2 0-16,-1-1 0 16,-8-2 1-16,-7 3 0 15,-16 3 0-15,-15 3-1 16,-20 5 1-16,-13 3 0 0,-12 3-1 15,-9 1-2-15,-1 5-1 16,-6-8-6-16,14 10-7 16,-6-24-9-16,31 10-16 15,1-18 0-15,22-1-2 16,7-15 2-16</inkml:trace>
  <inkml:trace contextRef="#ctx0" brushRef="#br2" timeOffset="24621.4082">15565 3224 75 0,'-13'-17'39'0,"1"20"0"16,-17 0 1-16,0 25-14 15,-9-1-23-15,-5 11 0 16,-6 5 0-16,3 7-1 15,1 1 1-15,9-2-1 16,10-6 1-16,13-4-2 0,18-11 1 16,16-10-1-16,17-11 0 15,15-13 0-15,10-11-2 16,5-8 2-16,2-10-1 15,-3-7 1-15,-7-8-2 16,-8 4 2-16,-11-1-1 16,-10 2 0-16,-12 8 1 15,-10 9-1-15,-13 16 0 16,-6 12 0-16,-7 15 0 15,-8 15 0-15,-1 10 0 16,-1 10 0-16,3 5 1 16,4 0-2-16,12 1-1 15,8-8-2-15,17-4-1 16,9-20-7-16,31 3-7 0,-11-30-9 15,23 3-13-15,-4-21 0 16,9-4 2-16,-10-15 1 16</inkml:trace>
  <inkml:trace contextRef="#ctx0" brushRef="#br2" timeOffset="24953.4272">16235 3289 87 0,'0'0'39'16,"-25"15"-1"-16,14 14 2 15,-12-7-19-15,4 14-18 16,-1 4 1-16,8 1-1 15,0 1 0-15,4-7-1 16,3-7 1-16,8-12-2 0,-3-16 1 16,23 1 0-16,-2-17-2 15,7-10 1-15,2-12 0 16,7-4 0-16,-1-4-1 15,0 1 1-15,-4 5-1 16,-3 6 0-16,-6 12 0 16,-4 12 0-16,-7 16 0 15,-8 10 0-15,-1 14-1 16,-2 4-1-16,6 9-1 15,-4-5-8-15,13 13-4 16,-7-23-8-16,25 10-9 16,-6-22-10-16,14 0-1 15,2-16 2-15</inkml:trace>
  <inkml:trace contextRef="#ctx0" brushRef="#br2" timeOffset="25328.4487">17795 3182 108 0,'-14'-14'38'15,"12"25"2"-15,-11 1-11 16,3 25-25-16,-4 10-1 16,-4 14-1-16,0 8 1 15,-6 7-2-15,7 3 0 16,0-8-3-16,9-4-3 15,-1-30-12-15,27-4-16 16,-2-29-7-16,20-10 0 16,0-25-2-16</inkml:trace>
  <inkml:trace contextRef="#ctx0" brushRef="#br2" timeOffset="25478.4573">17870 2994 105 0,'-45'-22'38'0,"8"18"-2"16,9 8-8-16,12-8-51 15,16 4-14-15,26 12-1 16,19-1-2-16,3-5 1 16</inkml:trace>
  <inkml:trace contextRef="#ctx0" brushRef="#br2" timeOffset="26141.4952">18337 3237 98 0,'-30'31'40'0,"-9"-10"1"16,3 16-2-16,-7-2-34 15,14 0-1-15,5 2 0 16,9 3-2-16,5 1 1 16,15-3-1-16,8-6 0 15,12-3-1-15,10-8 0 16,3-9-1-16,5-13 0 15,3-9-1-15,1-12-1 16,-6-8 1-16,-2-8-2 16,-12-7 1-16,-6-8-1 15,-8-5 1-15,-6 2-1 16,-8 4 1-16,-5 4 1 15,-8 10 1-15,0 7 0 16,-1 13 0-16,2 6 1 16,13 12 0-16,0 0 1 15,2 20-1-15,15-6 1 0,8 4 0 16,8-2-1-16,5 4 1 15,2-2-1-15,-1 3 1 16,-2 0 0-16,-7 1-1 16,-7-1 0-16,-5 3 0 15,-9 0 0-15,-6 1 0 16,-6 4-1-16,-9 0 1 15,0 1 0-15,-3-2-1 16,-1-3 1-16,5-2-1 16,0-8 1-16,11-15-1 15,0 0 0-15,22-9 0 16,5-17-1-16,10-7 1 0,10-11 0 15,3-2 0-15,5-9-1 16,-1 5 1-16,-5 10 0 16,-10 6 1-16,-7 16-1 15,-11 16 0-15,-12 15 0 16,-10 16 0-16,-6 16-2 15,-7 6-1-15,3 9-3 16,-1-9-6-16,19 12-6 16,-10-29-6-16,36 11-7 15,0-24-10-15,34-3-1 16,15-18 2-16</inkml:trace>
  <inkml:trace contextRef="#ctx0" brushRef="#br2" timeOffset="26883.5376">20190 3112 102 0,'0'0'39'0,"0"0"1"16,-5 19-2-16,-11-2-34 15,4 11-2-15,-3 10 0 16,-2 7 0-16,-6 7 0 15,-1 6 0-15,0-2 0 16,3-2-1-16,3-7 1 16,8-7-1-16,1-12 1 15,11-9-1-15,-2-19 0 16,22-4-1-16,0-13 1 15,3-9 0-15,-1-13-1 16,3-2 1-16,-2-11-1 16,1-3 0-16,-3 4 0 15,-2 3 1-15,-4 5-1 16,-4 9 0-16,-2 10 0 0,-2 14 0 15,-9 10 0-15,10 21 0 16,-7 5 0-16,3 8 0 16,6 2 0-16,4 4 0 15,9-3 0-15,9-5 0 16,8-8 0-16,6-9 1 15,7-11 0-15,5-7-1 16,-2-9 1-16,-1-8-1 16,-6-4 1-16,-6-4-1 15,-8 0 1-15,-8 4-1 16,-8 3 0-16,-10 8 0 15,-11 13 0-15,0 0 0 16,-5 20-1-16,-7 7 1 16,0 11-2-16,-3 3-2 15,6 10-1-15,-1-5-6 0,17 7-5 16,-8-20-7-16,31 9-5 15,-12-27-7-15,25-1-5 16,3-17 0-16,12-5 3 16</inkml:trace>
  <inkml:trace contextRef="#ctx0" brushRef="#br2" timeOffset="27259.5591">21376 3243 87 0,'-25'-15'39'15,"1"22"1"-15,-18 1 1 16,4 27-21-16,-10-3-15 0,3 11-1 15,4 3 0-15,7 4-2 16,9 0 1-16,11-8-2 16,13-2 1-16,17-12-2 15,12-8 1-15,10-14 0 16,7-13-1-16,4-7 1 15,1-13-1-15,-3-5 1 16,-5-8-1-16,-11-2 0 16,-8 1-1-16,-7 4 1 15,-10 7-1-15,-9 7 1 16,3 23-1-16,-19-11 0 15,4 23 1-15,1 8-2 16,5 8 0-16,3 6-3 16,12 7-5-16,0-11-6 15,26 13-5-15,-9-22-8 0,28 8-7 16,-3-17-4-16,14-1 0 15,1-15 3-15</inkml:trace>
  <inkml:trace contextRef="#ctx0" brushRef="#br2" timeOffset="27660.5821">22042 3315 83 0,'-34'0'42'0,"-16"3"-2"16,3 22 1-16,-13-9-13 15,4 22-24-15,9 4 0 16,14 3-1-16,9-2 0 15,19-2-1-15,14-9 0 16,19-10-2-16,12-10 3 0,12-19-3 16,9-14 0-16,4-10 0 15,3-15 0-15,0-11 0 16,-8-10 0-16,-9-5 0 15,-8-2 0-15,-12 7 0 16,-11 7 0-16,-10 9 0 16,-11 17 0-16,-11 17 0 15,-7 21 0-15,-5 19 0 16,-6 20 0-16,3 15 0 15,-1 13 0-15,1 5 0 16,10 7 0-16,7-6-4 16,13 0-3-16,3-17-6 15,20 4-5-15,-5-34-5 16,27 3-7-16,-14-32-3 15,22-1-8-15,-4-20 1 0,5-11 4 16</inkml:trace>
  <inkml:trace contextRef="#ctx0" brushRef="#br2" timeOffset="28002.6016">22521 3404 108 0,'-19'34'41'0,"1"-14"0"15,23 10 0-15,3-18-33 16,25-1-6-16,8-10 1 15,11-4-1-15,4-10 0 16,0-5 0-16,-4-10 0 0,-6-4-1 16,-14-7 1-16,-12 0-2 15,-13-1 0-15,-14 5 0 16,-16 8 0-16,-15 12 0 15,-12 15 0-15,-10 16 0 16,-2 20 0-16,1 11 0 16,3 12 0-16,14 6 0 15,17 1 0-15,19-4 0 16,30-9 0-16,25-18-3 15,36-5-8-15,8-27-7 16,39 4-5-16,-8-32-7 16,30 9-9-16,-9-17-5 15,0-6 0-15,-16-5 5 16</inkml:trace>
  <inkml:trace contextRef="#ctx0" brushRef="#br2" timeOffset="28983.6577">1386 5165 52 0,'14'-19'37'0,"-14"0"-2"15,4-1 2-15,-8-19-16 0,9 9-8 16,-14-13-7-16,6 3 0 15,-10-5-1-15,3 6-1 16,-8 4-1-16,-4 12 0 16,-9 16 0-16,-5 20-1 15,-11 20 0-15,1 23-1 16,-3 19 1-16,0 20-1 15,1 18 1-15,5 13-2 16,6 7 2-16,5 2-1 16,12-4 0-16,3-5-2 15,13-7-2-15,1-19-2 16,15-9-7-16,-8-34-9 15,20-7-18-15,-14-36 1 0,12-14-3 16,-8-26 4-16</inkml:trace>
  <inkml:trace contextRef="#ctx0" brushRef="#br2" timeOffset="30268.7312">845 5609 86 0,'-22'-15'39'0,"-3"2"0"15,14 17 1-15,6-16-20 16,5 12-16-16,33-3-2 15,17-11 0-15,20-1-2 16,8-5 2-16,11-2-1 16,9 2 0-16,1 1 0 15,-2 6 0-15,-13 9 0 0,-13 10-1 16,-17 11 0-1,-16 13 1-15,-16 11-1 0,-13 7 0 16,-16 11 2-16,-11 3-2 16,-5 4 2-16,-5-5-1 15,0-6 0-15,2-8-1 16,5-11 1-16,8-11 0 15,13-25-1-15,0 0 1 16,15-31-2-16,6-8 1 16,3-14-1-16,9-9 1 15,-1-7 0-15,3-5 0 16,-2 2-1-16,-1 9 1 15,-7 10 0-15,0 8 0 16,-6 14 0-16,2 11 0 0,-2 12 0 16,1 9 0-16,3 8 0 15,5 2 0-15,4 3 0 16,5-3 0-16,5-1 0 15,1-1 0-15,-1-3 0 16,-4 0 0-16,-5-5 0 16,-7 3-1-16,-8-2 1 15,-18-2 0-15,7 24 0 16,-19-2 1-16,-10 9-1 15,-3 5 0-15,-7 9 0 16,-2 8 1-16,-3 3 1 16,7-1-1-16,5-3 0 15,12-4 0-15,11-7 0 16,15-7 1-16,15-13-2 15,10-13 0-15,13-11 0 0,11-14 0 16,1-13 0-16,10-12 0 16,-3-11 0-16,-5-10-3 15,-9-3 1-15,-7-5 1 16,-14 1-1-16,-13 3 0 15,-13 8 1-15,-16 10 1 16,-11 12 0-16,-6 11 0 16,-7 15 0-16,1 8 0 15,2 15 0-15,5 4 0 16,13 7 1-16,11 0-1 15,14-3 1-15,15-3-1 16,17-6 1-16,13-8-1 16,8-3 0-16,4-3 1 15,-1-7-1-15,-3 3 0 0,-9-2 0 16,-13 5 0-16,-11 2-1 15,-13 7 2-15,-13 9-1 16,-10 5 0-16,-11 10 0 16,-4 7 0-16,-8 6 1 15,0 3-1-15,-3-2 0 16,1 2 0-16,4-9 0 15,11-5 1-15,6-13-1 16,5-18 0-16,23-7 0 16,2-16 1-16,9-14-1 15,6-11 1-15,5-5-1 16,-2-7 1-16,-3-1 1 15,1 7-2-15,-11 8 0 16,-8 10 0-16,-7 14 0 0,-15 22 0 16,0 0 0-16,0 0 0 15,4 31 0-15,-6-2 0 16,2-1 0-16,6 1 0 15,10-7 0-15,10-9 0 16,9-8 0-16,9-10 0 16,6-10 0-16,5-8 0 15,0-4 0-15,-4-2 0 16,-6 4 0-16,-9 3 0 15,-9 12 0-15,-8 10 0 16,-11 19 0-16,-11 14 0 16,-8 12 0-16,0 9 0 15,-3 9 0-15,1 1-5 16,9 5-2-16,-2-13-4 0,15-4-2 15,-2-29-4-15,25 6-2 16,-9-36-5-16,36 8-4 16,-4-31 0-16,28 0-2 15,5-12-3-15,14-14 0 16</inkml:trace>
  <inkml:trace contextRef="#ctx0" brushRef="#br2" timeOffset="31477.8004">5616 5333 50 0,'0'-16'37'0,"0"5"0"15,-11-2-1-15,0 14-12 16,-16-7-16-16,4 11-2 16,-8 3-1-16,0 13-1 15,-6 9 0-15,4 14-1 16,1 7 0-16,5 8 0 15,7 4-1-15,8 5 0 16,12-6-1-16,14-6 1 16,14-12-1-16,16-16 1 15,11-17-1-15,6-14-1 16,5-14 0-16,-2-18 0 15,-1-11 0-15,-6-9-1 16,-15-5 1-16,-11-3-2 0,-15 3 2 16,-9 4 0-16,-10 5 0 15,-8 10-1-15,-6 9 2 16,-6 11-1-16,3 9 0 15,0 6 0-15,10 9 1 16,10-3-1-16,5 13 0 16,17-7 1-16,15-5 0 15,13-5-1-15,13-2 1 16,9-4 0-16,8-1 0 15,-3 4-1-15,-3 4 1 16,-15 11-1-16,-9 14 1 16,-18 11-1-16,-17 16 0 15,-20 8 1-15,-15 11-1 0,-12 6 1 16,-5-1-1-16,1-5 2 15,0-12 0-15,10-10 0 16,10-19-1-16,16-27 2 16,27-12-1-16,13-27-1 15,15-16 0-15,10-11-1 16,8-12 0-16,2-6 0 15,1 5 1-15,-14 12-3 16,-11 13 3-16,-13 16 0 16,-14 24-1-16,-14 19 0 15,-11 24 0-15,-11 14 0 16,-3 17-1-16,-2 5 0 15,0 8 0-15,6 0-1 16,8-2-1-16,8-15-1 16,21-5-3-16,4-23-4 0,23-2-7 15,-2-34 0-15,25 6-7 16,-15-35-2-16,21 9-2 15,-25-22-4-15,3 1-2 16,-15-3 2-16</inkml:trace>
  <inkml:trace contextRef="#ctx0" brushRef="#br2" timeOffset="31799.8188">7188 5427 113 0,'-11'23'40'0,"3"-11"1"16,24 10-10-16,0-11-28 15,20-3 0-15,10-7-1 16,6-7-1-16,6-5 1 15,2-7-1-15,-2-7 0 0,-7-5 0 16,-8 0-1-16,-11-7 1 16,-15 4 0-16,-12-2-1 15,-14 5 0-15,-12 8 0 16,-13 12 1-16,-9 10-1 15,-3 15 0-15,-6 14 0 16,1 14 0-16,6 13 0 16,7 5 0-16,9 4-1 15,17-1-3-15,17-12-4 16,23-4-4-16,4-25-6 15,41 3-6-15,1-35-5 16,40-1-8-16,4-21-5 16,23-9 3-16</inkml:trace>
  <inkml:trace contextRef="#ctx0" brushRef="#br2" timeOffset="32379.852">9130 5374 58 0,'0'-30'39'0,"-1"7"-1"15,-15-3 1-15,0 15-13 16,-20-9-18-16,3 16-3 15,-6 5-1-15,-4 12 0 16,-2 13-1-16,1 12 0 16,2 10-1-16,5 8 1 15,9 0-2-15,10-2 1 16,11-3-1-16,11-5-1 15,16-15 1-15,10-14 0 16,10-11 0-16,7-11-1 16,5-11 1-16,2-8-1 15,-1-10 1-15,-1-5-1 16,-8-2 1-16,-3 1-1 15,-8 1 1-15,-6 9-1 0,-10 2 0 16,-3 9 0-16,-14 19 0 16,0 0 0-16,3 12 0 15,-9 11 0-15,2 8-1 16,5 1 0-16,7 4-1 15,7-7-2-15,18 0-4 16,2-22-5-16,26 0-6 16,-9-30-5-16,29 3-5 15,-15-32-4-15,14-2-7 16,-10-16 3-16</inkml:trace>
  <inkml:trace contextRef="#ctx0" brushRef="#br2" timeOffset="32589.864">10071 4689 109 0,'-38'50'39'0,"4"37"1"16,-15 6-10-16,4 24-27 16,-3 11 1-16,7 4-3 15,11-6 0-15,7-12 0 16,13-9-4-16,4-26-4 15,22-9-10-15,-14-38-9 16,21-10-13-16,-5-32 2 16,7-10-3-16,-8-18-1 15</inkml:trace>
  <inkml:trace contextRef="#ctx0" brushRef="#br2" timeOffset="33581.9206">9711 5241 107 0,'-12'15'40'0,"2"-3"2"16,22 12-3-16,8-7-35 15,23-8-2-15,17-6-1 16,15-6 0-16,9-5 0 16,7-3 0-16,2-3-1 15,-6 0 1-15,-11 1-1 16,-11 5 0-16,-16 3 0 15,-12 2 1-15,-16 7-1 16,-21-4 0-16,-3 24 1 16,-15-2-1-16,-11 7 1 15,-5 6-1-15,-4 8 1 0,0 3 0 16,3 0 0-16,9-1-1 15,7-3 1-15,17-9 0 16,11-10-1-16,14-13 0 16,11-14 0-16,11-13 0 15,5-14-1-15,3-10 0 16,-3-9 0-16,-4-9-1 15,-9-4 0-15,-12 0-1 16,-14 5 0-16,-11 9 1 16,-13 11 0-16,-11 12 1 15,-5 13 1-15,-5 10-1 16,6 12 1-16,4 10-1 15,10 4 1-15,13-3-5 16,21 7-4-16,3-19-4 16,29 11-5-16,-8-23-2 0,25 10 6 15,-8-14 7-15,2-1 5 16,-7 1 3-16,-12-10 7 15,0 15 4-15,-23-17 8 16,6 24-1-16,-27-4-4 16,0 0-6-16,0 0-3 15,-11 30-2-15,-5-4-1 16,-1 10 0-16,-4 4-2 15,1 5 0-15,2 1 0 16,0-2 0-16,7-3-1 16,5-11 1-16,7-11-1 15,-1-19 1-15,27 1-1 0,-6-18 0 16,7-14 1-16,0-8-1 15,4-9 1-15,-2-1-1 16,-3-3 0-16,-4 7 1 16,-7 7-1-16,-3 6 0 15,-10 13 0-15,-3 19 0 16,0 0 0-16,-7 14 0 15,0 10 0-15,5 2 1 16,3 5-1-16,4-1 0 16,10-7 0-16,6-4 1 15,10-12-1-15,5-11 1 16,5-10 0-16,4-7-1 15,1-8 1-15,0-5 1 16,-3-1-4-16,-5 1 4 16,-4 7-5-16,-6 6 4 0,-10 14-1 15,-5 12 0-15,-10 18 0 16,-7 14 0-16,-4 14 2 15,-10 9-5-15,2 8 0 16,-4-4-6-16,10 5-2 16,-7-18-3-16,21 5-5 15,-8-36 0-15,29 6-7 16,-5-34-1-16,34 4-2 15,1-26 0-15,19-6-5 16,21-4 3-16</inkml:trace>
  <inkml:trace contextRef="#ctx0" brushRef="#br2" timeOffset="34090.9499">12837 4701 94 0,'16'4'40'0,"-16"-4"-1"15,3 38 0-15,-8-6-36 16,0 14-1-16,0 13 2 16,-2 14-2-16,-4 13 1 15,-2 9-1-15,1 3 0 16,-1-1-1-16,0-6 0 15,2-7-3-15,4-7-3 16,-4-25-5-16,16-1-13 16,-13-35-6-16,15-2-10 0,-7-14-2 15,15-22 2-15,-6-10 0 16</inkml:trace>
  <inkml:trace contextRef="#ctx0" brushRef="#br2" timeOffset="34280.9606">12684 5364 108 0,'-16'-3'42'0,"16"3"-1"15,0 0 0-15,37 0-36 16,1-17-4-16,19-9-2 16,17-5-1-16,7-10-1 15,13-3-6-15,-2-16-8 16,17 13-10-16,-24-15-12 15,3 9-1-15,-17-12 0 0,-5 7 1 16</inkml:trace>
  <inkml:trace contextRef="#ctx0" brushRef="#br2" timeOffset="34630.9808">13589 4570 89 0,'-34'31'39'15,"8"23"0"-15,-15 9 1 16,18 20-29-16,-19 5-6 15,5 17-1-15,0 1 0 16,6 3-1-16,1-5 1 16,5-8-2-16,6-13 0 15,7-9-1-15,9-21 0 16,10-11 0-16,7-23-1 15,8-16 1-15,10-16-1 0,4-13 1 16,7-15-1-16,1-6 1 16,-1-3-1-16,-2 0 0 15,-6 6 0-15,-5 10-1 16,-8 16 1-16,-4 9-1 15,-8 19-1-15,-2 6 0 16,-1 15-2-16,-1 2-1 16,11 8-4-16,-2-12-4 15,25 8-7-15,-14-27-5 16,30 9-4-16,-9-29-7 15,16-3-3-15,-7-15 2 16</inkml:trace>
  <inkml:trace contextRef="#ctx0" brushRef="#br2" timeOffset="35008.0023">14081 5239 114 0,'-36'38'41'0,"-12"0"1"16,11 20-8-16,0-8-30 15,6 3 0-15,15-4-2 16,12-9 0-16,17-11-1 15,13-12 0-15,15-13 0 16,8-14 0-16,7-14-1 16,2-10 1-16,0-12-1 15,-6-5 0-15,-7-5 1 16,-10 3-1-16,-11 3 0 15,-9 7 0-15,-8 11 0 0,-9 16-1 16,-9 13 1-16,-2 17 0 16,-6 14-1-16,2 12 1 15,0 10-1-15,7 2 0 16,6 4-1-16,8-9-1 15,17-3-3-15,3-22-4 16,22-1-4-16,-4-35-6 16,24 1-5-16,-14-34-3 15,22-4-6-15,-11-22-4 16,5-9 1-16</inkml:trace>
  <inkml:trace contextRef="#ctx0" brushRef="#br2" timeOffset="35195.013">14938 4751 112 0,'-41'83'42'15,"4"28"0"-15,-8-5-8 16,16 13-29-16,-3 0-2 16,11-4-2-16,5-15-1 15,9-18-4-15,17-12-8 16,-9-39-6-16,24 0-9 15,-25-31-8-15,27-13-5 16,-18-23-2-16,2-7 4 16</inkml:trace>
  <inkml:trace contextRef="#ctx0" brushRef="#br2" timeOffset="35359.0222">14589 5208 116 0,'-18'-11'42'16,"18"11"1"-16,0 0-2 0,54-1-40 15,-13 0-5-15,8-12-8 16,24 12-7-16,-14-23-10 15,30 10-13-15,2-11 0 16,13 6-2-16,-2-7 3 16</inkml:trace>
  <inkml:trace contextRef="#ctx0" brushRef="#br2" timeOffset="35963.0569">15978 4595 78 0,'0'-15'40'16,"0"15"-1"-16,0 23 1 16,-2 17-21-16,-11 14-16 0,-4 17 0 15,-6 11 2-15,-1 14-2 16,-5 5 1-16,0 2-2 15,2-6 1-15,3-8-2 16,5-11 1-16,4-11-1 16,8-13-1-16,9-16 1 15,6-14-1-15,7-13 1 16,9-22-1-16,8-9 1 15,8-16 0-15,4-6-1 16,-1-8 1-16,1-1-1 16,-6 1 1-16,-4 6-1 15,-7 11 0-15,-8 12 0 16,-6 16 0-16,-13 5 0 15,15 27-1-15,-12 3-1 16,8 9-1-16,-1 2-1 0,10 6-2 16,4-11-5-16,20 5-5 15,-9-26-6-15,26 6-6 16,-8-29-4-16,17-4-7 15,-6-15 1-15,4-9 2 16</inkml:trace>
  <inkml:trace contextRef="#ctx0" brushRef="#br2" timeOffset="36331.078">16671 5143 114 0,'-44'17'40'0,"-11"2"1"16,15 19-7-16,-5-2-30 15,7 7 0-15,4 0-1 16,10 3 0-16,7-3-2 0,12-3 1 15,11-6-1-15,9-9 0 16,7-9-1-16,10-10 1 16,4-14-1-16,6-7 1 15,0-10-1-15,-1-9 0 16,-5-6 0-16,-4-2 0 15,-8-3 0-15,-7 5 0 16,-4 5 0-16,-7 10 0 16,-6 11 0-16,0 14-1 15,-9 15 1-15,3 12-1 16,0 13-1-16,0 5-1 15,10 8-2-15,0-3-3 16,19 6-5-16,-3-23-6 16,30 12-5-16,-11-31-2 0,30 4-5 15,-7-22-9-15,16-7 3 16,-4-14 3-16</inkml:trace>
  <inkml:trace contextRef="#ctx0" brushRef="#br2" timeOffset="36715.1">17450 5215 78 0,'-22'-12'41'0,"-17"3"-1"15,1 18 0-15,-13-3-14 16,4 16-22-16,6 5-1 16,7 7 0-16,5 2-1 15,13 2 0-15,7-3-1 16,13-1 0-16,10-4-1 15,11-5 1-15,9-2-1 16,8-7 0-16,4-4 0 0,3-4 1 16,-2-5-1-16,-1-4 0 15,-3-1 0-15,-6-2 0 16,-8 1 0-16,-6 0 0 15,-11 1 0-15,-12 2 1 16,-10 15-1-16,-15 3 1 16,-13 9-1-16,-11 8 3 15,-10 1-3-15,-1 3 2 16,0-2-3-16,5-5 0 15,14-5-3-15,11-17-4 16,30-10-6-16,3-20-6 16,41 3-5-16,-5-31-8 15,33 6-4-15,4-15-7 16,16-7 5-16</inkml:trace>
  <inkml:trace contextRef="#ctx0" brushRef="#br2" timeOffset="37523.1462">18679 5224 93 0,'0'0'38'16,"-26"-23"2"-16,1 23-2 0,-17 2-32 15,3 8-3-15,-4 9 0 16,0 11 0-16,-3 7 0 16,8 7 0-16,2 3-1 15,13 2 0-15,9-1-1 16,11-6 0-16,14-8 0 15,11-7-1-15,8-10 0 16,9-10 1-16,5-9 0 16,0-7-1-16,0-8 0 15,-4-4 1-15,-4-8-1 16,-4-5 0-16,-6-2 0 15,-2-4-1-15,-6-2 0 16,-1 2 1-16,-5 6-1 16,-2 7 0-16,-2 13 1 0,-8 14-1 15,1 26 1-15,-5 20 0 16,-4 27 0-16,-3 17 1 15,-4 22 1-15,-2 11 0 16,-2 11 1-16,-7 0-1 16,-2-2 1-16,-5-7 1 15,-1-18-1-15,-4-12-3 16,-1-23 0-16,-2-21 0 15,3-22 0-15,2-22 0 16,6-20 0-16,4-23-3 16,11-13-3-16,4-24-6 15,18-4-2-15,-4-25-9 16,24 16-12-16,-10-21 8 15,30 21-6-15,-3-4-6 16,15 12 1-16</inkml:trace>
  <inkml:trace contextRef="#ctx0" brushRef="#br2" timeOffset="37976.172">19510 5331 93 0,'-12'-23'39'0,"-16"-5"2"15,0 16-3-15,-19-5-30 16,1 19-3-16,-7 9-1 16,1 16 0-16,-4 7-1 15,3 11 1-15,2 6-2 16,13 2 0-16,10-1 0 0,14-1-1 15,19-13 0-15,15-4 0 16,22-16 0-16,11-13-1 16,13-9 0-16,6-15 1 15,3-8-1-15,-1-13 0 16,-9-3 0-16,-7-8 0 15,-16 1 1-15,-12 2-1 16,-15 3 0-16,-13 9-1 16,-11 10 1-16,-10 11 0 15,-5 13 0-15,-3 13 0 16,2 11 0-16,5 8-2 15,6 7 0-15,10-4-3 16,15 9-5-16,3-18-2 0,25 7-6 16,-8-26-5-16,27 11-5 15,-17-29-3-15,23 10-5 16,-13-19-2-16,3-1 4 15</inkml:trace>
  <inkml:trace contextRef="#ctx0" brushRef="#br2" timeOffset="38419.1968">19939 5295 107 0,'11'9'37'16,"-11"-9"-3"-16,9 11-1 15,-9-11-23-15,-1 23-2 16,-4-5-3-16,3 11-1 16,-5 3-2-16,-2 7 0 0,-1 3-2 15,0 1 0-15,3-2-4 16,-1-5 0-16,8 1-6 15,-4-25-3-15,23 4-9 16,-16-28-6-16,25 4-4 16,-12-21-8-16,12-4 1 15,-8-14 3-15</inkml:trace>
  <inkml:trace contextRef="#ctx0" brushRef="#br2" timeOffset="38547.2046">20070 5090 100 0,'-8'-15'37'16,"8"15"-2"-16,0 0-22 15,0 0-39-15,29-5-8 16,-9 3-3-16,13 4 0 0</inkml:trace>
  <inkml:trace contextRef="#ctx0" brushRef="#br2" timeOffset="38907.2247">20392 5299 105 0,'-14'31'41'0,"7"9"1"15,-9-11-2-15,10-1-34 16,-8 2-3-16,5-3 0 15,1-1-2-15,2-3 1 16,4-6-1-16,2-17-1 16,12 13 1-16,4-19-1 0,5-8 0 15,1-5 1-15,4-9-1 16,4-3 0-16,2-7 1 15,-2 0-1-15,-1-2 1 16,-6 9-1-16,-5 4 0 16,-5 10 0-16,-13 17 0 15,14 0 0-15,-15 21-1 16,-4 8 0-16,-3 10-1 15,-2 4-1-15,1 5-3 16,-4-7-5-16,16 6-5 16,-9-22-5-16,26 8-7 15,-20-33-2-15,45 14-9 16,-13-21-1-16,10-7 4 15</inkml:trace>
  <inkml:trace contextRef="#ctx0" brushRef="#br2" timeOffset="39275.2463">20931 5291 105 0,'-14'10'39'16,"-6"-1"1"-16,15 15-10 16,-1-7-26-16,15 2-1 15,8-3 0-15,14-1-1 16,4-7 0-16,11-1 1 15,2-8-1-15,2-7 0 16,0-5-1-16,-7-4 1 16,-5-5-1-16,-6-4 0 15,-11 0-1-15,-9-3 0 16,-10 4 0-16,-9 7-1 0,-11 6 1 15,-11 10-1-15,-10 10 1 16,-6 12 0-16,-3 9 0 16,1 12 1-16,7 4-1 15,6 3 0-15,13 3-1 16,13-9-2-16,23-1-4 15,7-19-5-15,30 4-7 16,-5-29-4-16,32 9-6 16,-12-27-6-16,17 3-5 15,-4-11 3-15</inkml:trace>
  <inkml:trace contextRef="#ctx0" brushRef="#br2" timeOffset="39621.2662">21753 5292 123 0,'-31'3'41'0,"-20"-3"1"0,6 28-11 16,-4-10-27-16,3 11-2 15,5 2 0-15,11 3-1 16,14-2 0-16,14-2 0 16,15-8 0-16,11-11-1 15,13-12 1-15,10-12-1 16,8-14 1-16,5-13-1 15,5-10 1-15,-1-11-2 16,-1-5 0-16,-1-3 2 16,-8 6-2-16,-10 7 0 15,-10 10 0-15,-14 17 1 16,-20 29 0-16,0 0 1 15,-25 39 0-15,-8 18-1 16,-7 11 0-16,-1 4-4 0,6 8-5 16,0-14-4-16,22 5-7 15,-4-34-4-15,39 4-8 16,-2-34-7-16,32-9-3 15,14-14 3-15</inkml:trace>
  <inkml:trace contextRef="#ctx0" brushRef="#br2" timeOffset="40515.3173">23116 5260 69 0,'16'-2'38'16,"-16"2"-1"-16,-11 2 1 0,-9-6-12 15,2 16-18-15,-15 0-3 16,-1 14 0-16,-5 0 0 15,3 11-1-15,0-1-1 16,12 3 0-16,6-3-1 16,16-2 0-16,13-7-1 15,17-10 0-15,9-8-1 16,15-9 0-16,7-10 0 15,3-7-1-15,-1-7-1 16,-6-8 1-16,-10 1-1 16,-13-6 0-16,-12 3 1 15,-14-2-1-15,-15 5 2 16,-10 3-1-16,-5 5 2 0,-3 8-1 15,-1 2 1-15,6 8 0 16,9 6 0-16,13-1 0 16,6 10 0-16,20 1 0 15,12-4-1-15,13 4 1 16,8 1 0-16,2-1 0 15,4 2 0-15,-7 4 0 16,-4 3 0-16,-14 5 0 16,-16 4-1-16,-10 1 2 15,-11 4-2-15,-11 1 0 16,-10 1 1-16,-3-3-1 15,-4-3 0-15,4-1 0 16,0-8 0-16,7-2 1 16,14-19-1-16,0 0 0 15,0 0 2-15,26-18-2 0,-1-6 0 16,1-6 0-16,3-4 0 15,-5-5 0-15,1 2 0 16,-3 3 0-16,0 1 0 16,3 7 0-16,4-1 0 15,3-2 0-15,17 12-12 16,-5-14-2-16,21 22-6 15,-14-22-4-15,27 20-7 16,-21-20-1-16,17 16-5 16,-10-4-3-16,-13-8 4 15</inkml:trace>
  <inkml:trace contextRef="#ctx0" brushRef="#br2" timeOffset="41356.3653">1282 6789 90 0,'6'11'38'0,"-12"11"0"16,3 25 1-16,-17 1-21 15,-4 30-15-15,-4 13-2 16,-4 13 0-16,-2 9 0 16,-3 0 0-16,5-2-2 15,8-12 0-15,14-10-3 16,11-24-4-16,25-6-12 15,0-28-17-15,27-18 0 16,6-25-2-16,15-10 1 16</inkml:trace>
  <inkml:trace contextRef="#ctx0" brushRef="#br2" timeOffset="41702.3852">1678 7372 114 0,'-37'-3'39'0,"4"19"0"15,-17-4-6-15,10 22-29 16,3 7 0-16,9 11-1 15,8 2 0-15,10 4-1 16,10-1 0-16,14-7 0 16,13-7-1-16,12-14 0 15,13-18 0-15,10-15-1 16,4-20 1-16,-1-17-1 15,-3-11 0-15,-6-9 0 16,-12-3-1-16,-15-3 0 0,-16 4-1 16,-22 9 0-16,-15 14 0 15,-11 13-1-15,-5 16 0 16,-8 7-1-16,11 12-1 15,3 1-4-15,29 14-7 16,5-23-6-16,36 20-6 16,6-22-9-16,27-1 0 15,7-11 0-15,11-2 3 16</inkml:trace>
  <inkml:trace contextRef="#ctx0" brushRef="#br2" timeOffset="42015.403">2468 7242 90 0,'0'0'40'0,"-33"-7"-2"16,5 17 2-16,-15-7-13 0,5 13-23 15,2 2-2-15,6 6 0 16,7 2-1-16,10 3 0 16,12-1-1-16,10-2 0 15,16-1 1-15,8-6-2 16,12-6 2-16,5 0-1 15,0-3 0-15,-4 0 1 16,-7 1-1-16,-11 2 0 16,-14 7 1-16,-16 3-1 15,-13 3 0-15,-10 3 0 16,-6 1 0-16,-5-4-2 15,6-3-2-15,0-11-3 16,30-12-7-16,-14-13-7 16,43-5-6-16,-2-28-10 15,29-4-2-15,7-20-1 0,20-4 2 16</inkml:trace>
  <inkml:trace contextRef="#ctx0" brushRef="#br2" timeOffset="42227.4152">3197 6617 102 0,'-12'1'40'0,"-19"22"2"15,2 33-1-15,-15 8-25 16,10 25-13-16,2 14-1 16,4 7 0-16,10 4-1 15,7-2-2-15,11-8-2 16,7-17-2-16,12-6-9 15,-10-31-6-15,18-4-10 16,-15-31-9-16,9-12-1 0,-10-22 0 16,0-10 1-16</inkml:trace>
  <inkml:trace contextRef="#ctx0" brushRef="#br2" timeOffset="42385.4243">2940 7234 98 0,'-13'-21'41'0,"13"21"3"15,3-12-3-15,19 17-10 16,19-11-33-16,4-12-8 15,29 6-8-15,-11-18-10 16,27 6-13-16,6-9-1 16,23 4-2-16,7-3 2 15</inkml:trace>
  <inkml:trace contextRef="#ctx0" brushRef="#br2" timeOffset="42896.4535">4368 7400 99 0,'26'8'38'16,"-4"-6"2"-16,11 4-3 15,-5-7-33-15,14-4-1 16,5-10-1-16,9-3 1 16,-4-9-2-16,-1 1 1 15,-8-7 0-15,-7 3 0 16,-17 2 0-16,-16 2 0 15,-18 9 0-15,-16 9 0 16,-14 7 0-16,-8 11 0 16,-4 12 0-16,-1 10-1 15,3 7 1-15,7 9-1 16,13 5-1-16,16 1 1 0,18-6-2 15,19-7 1-15,20-12-2 16,24-14-1-16,18-13-3 16,5-26-7-16,27-1-7 15,-17-31-6-15,17 5-6 16,-18-20-7-16,-2-1-1 15,-17-9 2-15</inkml:trace>
  <inkml:trace contextRef="#ctx0" brushRef="#br2" timeOffset="43098.4649">5507 6593 105 0,'-15'5'40'0,"-15"18"0"16,2 32 0-16,-15 13-34 16,4 16-2-16,-1 7-1 15,4 9-1-15,4 3-1 0,6-2-2 16,10-4-1-16,7-14-3 15,17-2-8-15,-3-30-8 16,20 4-8-16,-6-32-9 16,14-8-2-16,-4-20-1 15,7-10 3-15</inkml:trace>
  <inkml:trace contextRef="#ctx0" brushRef="#br2" timeOffset="43674.498">5565 7289 115 0,'0'16'38'0,"11"6"1"0,-11-22-8 16,34 21-27-16,-2-19-1 16,13-6-1-16,8-11 1 15,3-2-1-15,1-7 0 16,-5-2 0-16,-4-3-1 15,-11-1 1-15,-13 3-1 16,-13 4 0-16,-16 3 0 16,-12 7-1-16,-12 8 1 15,-11 11-1-15,-5 9 1 16,-5 13-1-16,-5 10 0 15,6 7 1-15,6 8-1 16,11 1 1-16,12 0-2 16,16-4 0-16,20-6-2 15,12-17-2-15,23-6-2 0,10-20-5 16,23-3-6-1,-5-26-5-15,25 3-6 0,-17-25-5 16,7 4-4-16,-13-7 2 16,-4 7 12-16,-16 2 32 15,-30-4 6-15,-2 19 7 16,-38-6 6-16,9 35 7 15,-48-16 5-15,8 28 3 16,-22 0-11-16,7 21-27 16,-1 6 0-16,5 12-1 15,8 0-1-15,16 6-1 16,16-3 0-16,16-4-1 15,19-11-3-15,16-14 0 16,19-10-8-16,2-24-4 0,20-1-6 16,-6-34-9-16,22 1-4 15,-12-21-7-15,6-4 1 16,-9-14 2-16</inkml:trace>
  <inkml:trace contextRef="#ctx0" brushRef="#br2" timeOffset="43857.5085">7131 6739 118 0,'-19'31'41'0,"-17"15"2"15,4 27-2-15,-5 5-37 16,3 13-2-16,5 3 0 16,5 3-1-16,10-5-1 15,6-8-2-15,13-9-4 16,-5-24-6-16,19 0-14 15,-16-39 1-15,19 3-10 0,-15-26-6 16,3-5-1-16,-10-19 2 16</inkml:trace>
  <inkml:trace contextRef="#ctx0" brushRef="#br2" timeOffset="44041.519">6761 7181 116 0,'-10'-5'43'0,"10"5"1"15,0 0-2-15,30 6-32 16,15-13-10-16,10-6-4 15,28 2-8-15,7-23-7 16,37 13-6-16,0-22-8 16,33 8-7-16,1-9-4 15,0 7 3-15</inkml:trace>
  <inkml:trace contextRef="#ctx0" brushRef="#br2" timeOffset="45568.6063">7712 7171 83 0,'-3'-17'40'15,"-5"1"-2"-15,8 16 2 16,-10-21-22-16,10 21-14 16,-10 15 0-16,1 8-1 15,-6 13 1-15,-4 10-1 16,0 7 0-16,-4 7-1 15,3 0 0-15,2 4 0 16,3-10-1-16,6-6 0 16,8-13-1-16,5-12 1 15,-4-23-1-15,26-2 0 16,-3-22 1-16,1-11-1 15,4-11 1-15,0-6 0 0,0-4-1 16,-2-1 1-16,-2 4-1 16,-7 4 2-16,-2 9-2 15,-2 6 0-15,-4 14 0 16,3 5 0-16,5 10-2 15,2 5 2-15,10 4 0 16,5 0 0-16,11 0 0 16,8-3 0-16,3-5 0 15,3-3 0-15,2-4 2 16,-5-4-2-16,-6 1 0 15,-14-1 0-15,-12 2 0 16,-13 4 0-16,-11 9 0 0,-19 0 0 16,-4 12 0-16,-10 7 0 15,-6 7 0-15,-1 12 0 16,2 5 0-16,4 6 0 15,5 3 0-15,14 0 0 16,7-3 0-16,14-3 0 16,13-9 0-16,14-11 0 15,11-12 0-15,8-13 0 16,6-13 0-16,-1-11 0 15,-1-14 0-15,-6-9 0 16,-7-7-2-16,-13-4 0 16,-9 2 0-16,-13-1 1 15,-8 6-1-15,-6 6 2 16,-8 12 0-16,2 7 0 15,1 10 0-15,11 15 0 0,0 0 1 16,0 0 0-16,13 10 0 16,11-1 0-16,9 3 0 15,5-4 0-15,6-1 0 16,2-2 1-16,-3 1-2 15,-5 1 0-15,-5 4 0 16,-10 2 0-16,-9 8 0 16,-11 9 0-16,-10 5 0 15,-8 5 0-15,-5 4 0 16,-5 2 0-16,1-2 0 15,3-3 0-15,4-6 0 16,7-11 0-16,10-11 0 16,12-14 0-16,10-14 0 15,7-13 0-15,5-9 0 0,5-9 0 16,0-2 0-16,4-4 0 15,-2 3 0-15,-10 9 0 16,-4 8 0-16,-8 14 0 16,-6 14 0-16,-13 4 0 15,7 27 0-15,-13 7 0 16,2 8 0-16,-2 7 0 15,6 5 0-15,7-3 0 16,12 2-7-16,5-17-5 16,22 3-3-16,-3-28-2 15,25 6-2-15,-9-30-4 16,22 4 0-16,-15-32 1 15,17 3 1-15,-17-18 1 16,3 1 2-16,-9-6 2 0,-16-1 10 16,-1 15 25-16,-32-14 2 15,3 31 5-15,-38-7 1 16,7 30 2-16,-35-2 2 15,8 28 3-15,-19-3-10 16,7 14-20-16,2 6 0 16,14 1-4-16,11 0 0 15,15-2 0-15,21-11 0 16,18-9 0-16,19-6 0 15,12-7 0-15,5-5 0 16,4-3 0-16,-1 0 0 16,-7 1 0-16,-16 6 0 15,-12 14 0-15,-16 9 0 0,-20 9 0 16,-14 9 0-16,-12 7 0 15,-7 6 0-15,-4 1 0 16,6-1 0-16,6-13-6 16,19-2-6-16,8-22-4 15,31 0-3-15,-2-34-5 16,42 8-3-16,-4-32-2 15,33 8 0-15,-11-15-1 16,8 2 0-16,-9 12 3 16</inkml:trace>
  <inkml:trace contextRef="#ctx0" brushRef="#br2" timeOffset="45745.6165">10401 7437 132 0,'-34'5'44'0,"9"7"-2"16,-9-10-5-16,20-10-41 0,14 8-8 16,-22-9-6-16,37 14-7 15,-10-22-7-15,32 16-8 16,5-4-5-16,7-5 2 15</inkml:trace>
  <inkml:trace contextRef="#ctx0" brushRef="#br0" timeOffset="60371.453">11350 7318 66 0,'-10'14'34'16,"10"-14"1"-16,7 10 0 15,4-13-22-15,9 1-8 16,6-9-1-16,10-1 0 15,6-6 0-15,5 0 1 16,-3-3-2-16,1 1 1 0,-9-2-2 16,-8 4 1-1,-13 2-2-15,-11 2 0 0,-16 0 0 16,-9 2-1-16,-13 2 1 15,-9 2 0-15,-6 0 0 16,-4 6 0-16,-1 3 1 16,0 7-1-16,5 8 1 15,4 14-2-15,6 6 2 16,9 10-2-16,5 3 0 15,15 7 0-15,6-2 0 16,16 0-1-16,14-9-1 16,15-10 2-16,19-11-4 15,12-15-3-15,24 3-12 16,1-25-20-16,14 0 0 15,-1-13 0-15,5 0 0 0</inkml:trace>
  <inkml:trace contextRef="#ctx0" brushRef="#br0" timeOffset="60822.4788">12393 7227 103 0,'-28'-15'37'0,"-5"12"3"16,-10-3-3-16,6 6-33 15,-9 1 0-15,-2 10-1 16,1 5-1-16,-2 9 0 15,4 3-1-15,1 10 0 16,7-2 1-16,8 5-2 16,10-5 0-16,15-7 0 15,8-7 0-15,20-13 1 0,9-9-1 16,15-11 0-16,8-9 0 15,7-10 0-15,0-4 1 16,-2-5 1-16,-8 0-2 16,-6 5 2-16,-12 6-2 15,-9 9 2-15,-14 11-1 16,-12 8-3-16,-2 36 1 15,-8 6-1-15,-5 20 1 16,-2 15-1-16,-3 15 1 16,0 4-1-16,-1 7 0 15,5-4 3-15,-4-3-2 16,-2-11 0-16,-5-13 1 15,-6-12-1-15,-5-16 1 16,-10-12-1-16,1-13-2 0,-4-22-3 16,12-2-10-16,-14-28-20 15,27-6-1-15,1-19-2 16,21-8-2-16</inkml:trace>
  <inkml:trace contextRef="#ctx0" brushRef="#br0" timeOffset="62295.563">13669 6654 59 0,'6'-13'35'16,"-7"1"0"-16,1 12-1 0,0 0-8 16,-13 7-21-16,3 8-1 15,5 15 1-15,-7 7-2 16,-1 15-1-16,-2 10-1 15,-2 15 1-15,-4 7-2 16,1 6 0-16,-4 1 0 16,3-4-1-16,0-8 0 15,4-12 0-15,5-18 1 16,5-14-1-16,5-22 2 15,2-13 1-15,19-27 0 16,0-13 0-16,6-12 0 16,0-9 2-16,3-14-2 15,3-4 1-15,-2-6-1 16,-2 2 1-16,-4 1-2 0,-3 11 0 15,-8 7 1-15,1 11-2 16,-6 15 2-16,-1 13-1 16,-6 25 0-16,12 3 1 15,-8 25-1-15,5 13 1 16,2 13-2-16,3 12 1 15,8 7-1-15,2 6-1 16,3 4-1-16,3-4 1 16,2-5-1-16,4-7 1 15,1-12-1-15,0-11 1 16,-3-13 0-16,-3-14 2 15,-2-15 0-15,-2-13 0 16,-5-18 1-16,-2-11 1 16,-5-13-1-16,-2-11 0 15,-6-7 0-15,3-4 0 0,-6-4-1 16,0 4-1-16,-3 12-2 15,-1 5-2-15,2 20-3 16,-4 3-5-16,17 32-17 16,-15 3-11-16,21 14 0 15,-6 7 0-15,12 12 2 16</inkml:trace>
  <inkml:trace contextRef="#ctx0" brushRef="#br0" timeOffset="62729.5879">14803 7110 99 0,'-17'-4'39'16,"-12"-7"-1"-16,2 12 1 15,-7-3-33-15,3 9 0 16,-2 5-1-16,2 6-1 15,1 10 0-15,6 4-3 16,4 3 0-16,6 0-1 16,9-1 0-16,6-2-1 15,9-7 1-15,8-4-2 16,6-12 2-16,2-7 0 15,5-9 1-15,1-9 0 16,2-10 0-16,-4-7 1 16,1-5 0-16,-4-4-1 15,-2 2 1-15,-4 1 0 0,-5 7-2 16,-2 8 1-16,-14 24 0 15,12-7-1-15,-15 26 2 16,-1 10-5-16,-4 10 2 16,1 2-1-16,0 5 0 15,2-3-2-15,9-3-2 16,0-18-7-16,19 5-9 15,-6-31-18-15,19-2 1 16,-3-24-3-16,12-2 3 16</inkml:trace>
  <inkml:trace contextRef="#ctx0" brushRef="#br0" timeOffset="62944.6002">15405 6486 105 0,'1'14'38'16,"-11"9"2"-16,4 18 0 15,-17 9-37-15,9 1 1 16,0 6-3-16,5 4 2 16,0-1-3-16,-1-6-1 15,8 2-9-15,-9-21-22 16,12 4-6-16,-6-17-1 15,9-6-1-15</inkml:trace>
  <inkml:trace contextRef="#ctx0" brushRef="#br0" timeOffset="63111.6096">15199 6756 120 0,'0'0'40'0,"-9"-16"1"16,20 22-4-16,4-7-34 15,12-3-2-15,13 4-7 16,-3-14-22-16,22 10-12 15,-1-9 0-15,12 4-1 16,1-6 0-16</inkml:trace>
  <inkml:trace contextRef="#ctx0" brushRef="#br0" timeOffset="63504.6322">15797 7275 79 0,'-13'3'39'16,"4"13"-2"-16,-7-1 1 16,-2 16-20-16,0-4-17 15,-1 2-2-15,6 5-3 16,2-10-6-16,17 6-26 15,1-13 0-15,17-1-1 16,5-13-1-16</inkml:trace>
  <inkml:trace contextRef="#ctx0" brushRef="#br0" timeOffset="64120.6675">16417 6763 108 0,'-19'34'38'16,"-10"4"1"-16,11 16-4 15,-16-3-32-15,6 5 0 16,-1-1-1-16,6 3 0 15,2-7-1-15,6-7-1 16,7-10 0-16,6-11-1 16,2-23 1-16,11 2 0 15,7-21 0-15,0-13 0 16,4-11 1-16,1-8 1 15,2-6-1-15,-6-6 0 16,2 1 0-16,-5 3-1 0,-5 5 1 16,-2 8-1-16,-5 11 1 15,-2 11-1-15,-3 10 1 16,1 14 0-16,-5 13-1 15,5 9 1-15,1 3 0 16,5 5 0-16,6-2 0 16,6-1 0-16,9-8-1 15,10-8 1-15,8-10 0 16,6-8-1-16,2-11 1 15,2-2 0-15,-1-8 0 16,-5-4 0-16,-10 1 0 16,-5 3 0-16,-14 3 1 15,-6 6-2-15,-10 9 0 16,-4 10 0-16,-9 11 0 15,-2 16 0-15,-2 6 0 0,-4 15 0 16,2 8 0-16,1 5 0 16,5 5-4-16,3-5-1 15,16 8-8-15,-7-24-8 16,26 8-18-16,-8-19-3 15,17-3 3-15,-1-19-3 16</inkml:trace>
  <inkml:trace contextRef="#ctx0" brushRef="#br0" timeOffset="64593.6945">17328 7046 106 0,'-10'-8'38'15,"-13"-3"1"-15,4 16-1 0,-11 0-32 16,1 7-1-16,-7 5 0 15,5 9-1-15,0 2-1 16,7 4-1-16,6-5 0 16,10 2 0-16,8-8-1 15,10-4-1-15,9-11 1 16,9-5-1-16,7-6 0 15,1-9 0-15,3-5 1 16,-1-4-1-16,-3 2 0 16,-4-4 0-16,-7 3 0 15,-5 3 0-15,-8 5 0 16,-11 14 0-16,13-11 0 15,-13 11 0-15,-8 29-1 16,-2 3 0-16,-3 15 1 0,-3 10-1 16,-5 12 1-16,-1 8-1 15,-3 3 1-15,0 2-1 16,-1-5 1-16,0-6 0 15,-2-12 0-15,2-11 0 16,2-16 0-16,0-16-1 16,2-14-1-16,3-20-2 15,8-8-3-15,-3-22-6 16,16 6-6-16,-8-25-19 15,17 0-1-15,-2-15-1 16,15 4 0-16</inkml:trace>
  <inkml:trace contextRef="#ctx0" brushRef="#br0" timeOffset="65435.7427">17657 6489 98 0,'0'0'38'16,"0"0"2"-16,0 0-4 15,25-13-31-15,-1 0-1 16,5 3-1-16,3-2 0 16,4 4 0-16,-5 1-1 15,3 5-1-15,-7 4 1 0,-10 7 0 16,-6 3-1-16,-11 9 0 15,-10 4 0-15,-8 5 2 16,-7 4-2-16,-4 0 1 16,-3 1-1-16,0 0 1 15,5-2-1-15,4-5 1 16,10-6-2-16,12-5 1 15,12-7-1-15,11-6-1 16,13-7-2-16,7-8-1 16,10 2-3-16,-2-19-12 15,19 11-9-15,-17-18-13 16,8 5 2-16,-16-6-3 15,0 5 6-15</inkml:trace>
  <inkml:trace contextRef="#ctx0" brushRef="#br0" timeOffset="65615.753">18282 6454 68 0,'-13'26'37'0,"0"-8"-1"15,6 11 4-15,-8-5-16 16,8 13-17-16,-4 3-2 16,1 5 0-16,1 0-2 15,1-3 0-15,4-1-4 16,1-11-4-16,12 8-21 16,-12-23-10-16,12-3-2 15,-9-12-1-15,9-15 1 16</inkml:trace>
  <inkml:trace contextRef="#ctx0" brushRef="#br0" timeOffset="65780.7619">18143 6610 112 0,'0'0'39'16,"-17"-7"3"-16,17 7 0 15,7 14-34-15,14-11-5 16,9 0-2-16,9-5-4 16,16 6-11-16,-4-15-26 15,13 5-1-15,-6-8-1 16,2 8 0-16</inkml:trace>
  <inkml:trace contextRef="#ctx0" brushRef="#br0" timeOffset="66013.7757">18578 7111 109 0,'-32'42'38'0,"-1"-4"0"16,3 2-14-16,4 10-60 15,6-12-3-15,11 0 1 16,5-7-2-16</inkml:trace>
  <inkml:trace contextRef="#ctx0" brushRef="#br0" timeOffset="67965.8874">19724 6535 77 0,'7'-12'35'15,"-7"12"-3"-15,2-16 0 16,-2 16-23-16,-17-15-2 15,6 13 0-15,-13-3-1 16,0 6-1-16,-11 3-1 16,-4 10 0-16,-7 2 0 0,1 6 1 15,-5 4-2-15,4 5 1 16,3 3-2-16,6 2 1 15,8-5-2-15,14 0 1 16,12-5-2-16,12-1 0 16,14-5-1-16,11-2 1 15,14-2 0-15,9 0 0 16,7 0 0-16,-2 4 0 15,-1 1 0-15,-7 4 1 16,-11 7-1-16,-12 6 1 16,-20 1-1-16,-17 9 1 15,-22 0 0-15,-14 1-1 16,-11-2 1-16,-8-4-1 0,0-7 1 15,1-7-2-15,11-5 0 16,10-13-3-16,23-5-3 16,9-25-17-16,30 3-15 15,6-14-2-15,24 0 1 16,6-10-1-16</inkml:trace>
  <inkml:trace contextRef="#ctx0" brushRef="#br0" timeOffset="68487.9167">20192 6341 90 0,'0'0'38'16,"11"-8"0"-16,8 5 0 15,-2-11-24-15,8 5-12 0,6-2-1 16,5 3 1-16,-3 4 0 16,-2 4-1-16,-9 4 1 15,-9 8-1-15,-9 1 0 16,-12 9 1-16,-12 4 0 15,-6 4 0-15,-9 1-1 16,-1 5 1-16,0-4 0 16,4 0 1-16,5-2-1 15,12-4 0-15,14-6-2 16,11-4 2-16,19-5-4 15,12-10-1-15,15 5-7 16,-2-19-24-16,16 6-5 16,-7-14-2-16,8 5 0 15</inkml:trace>
  <inkml:trace contextRef="#ctx0" brushRef="#br0" timeOffset="68755.932">20834 6400 116 0,'9'15'42'16,"-9"-15"0"-16,16 9-1 15,-16-9-35-15,22 2-4 16,2-4 0-16,7-2-2 16,6 0-2-16,3-5-5 0,15 9-20 15,-8-14-13-15,6 6-2 16,-6-7 1-16,4 3-2 15</inkml:trace>
  <inkml:trace contextRef="#ctx0" brushRef="#br0" timeOffset="69175.9564">21248 7241 99 0,'0'0'40'16,"-19"8"0"-16,9 4-1 16,-5-5-22-16,6 8-16 15,-8 11 0-15,2 6-1 16,-4 8 0-16,1 2-4 0,7 15-7 15,-7-14-27-15,16 1-2 16,4-13 1-16,15-4-2 16</inkml:trace>
  <inkml:trace contextRef="#ctx0" brushRef="#br0" timeOffset="69821.993">22424 6526 96 0,'-10'-18'37'16,"-4"8"1"-16,-14-4-2 16,-1 14-28-16,-12-1 0 15,1 17 0-15,-10 4-2 16,-3 14-1-16,-5 8-1 15,1 13 1-15,0 11-3 16,6 5 0-16,11 7-2 16,9-1 0-16,13-2 0 0,19-4 0 15,21-8 0-15,15-13 0 16,21-17 0-16,18-16-2 15,16-12-3-15,9-18-1 16,15 0-12-16,-14-27-20 16,4-3-3-16,-13-14 2 15,-9 5-2-15</inkml:trace>
  <inkml:trace contextRef="#ctx0" brushRef="#br0" timeOffset="70091.0089">22996 6548 126 0,'-14'21'40'15,"4"21"3"-15,-18-7-6 16,9 18-32-16,-6 5-1 15,2 10-4-15,2 4 0 16,-1 2 0-16,7 1 0 16,1-6 0-16,10-3-3 15,2-14-9-15,20 2-18 16,-12-22-12-16,17-3 1 15,-5-16-1-15,11-8-1 16</inkml:trace>
  <inkml:trace contextRef="#ctx0" brushRef="#br0" timeOffset="70445.0292">23456 6525 122 0,'0'0'41'16,"32"14"1"-16,-1-20-2 15,20-2-37-15,2-3-5 16,7-5-9-16,12 9-27 16,-14-10-3-16,1 10 0 15,-7-6-2-15</inkml:trace>
  <inkml:trace contextRef="#ctx0" brushRef="#br3" timeOffset="78314.4793">997 8909 36 0,'12'-18'33'16,"-12"18"2"-16,0 0-2 15,11-1-11-15,-22-2-1 16,11 19-13-16,-11-1-2 15,5 18-1-15,-6 7-2 16,1 17-1-16,-5 11-1 16,0 10 1-16,-4 3 0 15,2 1 0-15,0-4-1 0,0-6 1 16,5-10-1-16,3-13-1 15,4-14 1-15,5-11 0 16,1-24-1-16,0 0 1 16,17-15-1-16,-5-17 1 15,1-18 0-15,4-10 0 16,1-11 0-16,3-10 1 15,0-4-1-15,3-6-1 16,-1 1 1-16,3 6-1 16,2 6 1-16,2 11-1 15,1 9 0-15,3 12 1 16,0 10-1-16,0 18 1 0,2 14 0 15,1 14 0-15,-2 19 0 16,-1 13-1-16,0 11 1 16,-1 14-1-16,-5 11 1 15,-1 12-1-15,-1 6 0 16,-10-1-2-16,1-2-1 15,-4-8-1-15,1-3-5 16,-13-26-24-16,11-4-6 16,-12-28 1-16,7-9-1 15</inkml:trace>
  <inkml:trace contextRef="#ctx0" brushRef="#br3" timeOffset="78490.4894">1304 9381 106 0,'-36'-16'38'0,"18"11"1"16,3-6-2-16,15 11-33 15,28-21-2-15,6-1-5 16,22 9-18-16,5-16-16 16,22 3-1-16,1-8-1 15,14 4-1-15</inkml:trace>
  <inkml:trace contextRef="#ctx0" brushRef="#br3" timeOffset="79809.5647">2820 9259 82 0,'7'-14'38'0,"-8"-7"-2"16,1 9 2-16,-14-8-26 0,14 20-3 15,-26-19-2-15,9 18-3 16,-7 3 0-16,-4 13-2 16,-3 8 0-16,0 12 0 15,-5 7-1-15,5 7 0 16,4 2-1-16,6 1 0 15,9-3-1-15,15-9-2 16,16-9 0-16,13-19-2 16,19-6-3-16,9-22-4 15,22 5-10-15,-8-28-14 16,18 4 1-16,-9-21 4 15,6 16 11-15,-20-11 9 16,-4 9 10-16,-18 9 6 16,-22-5 13-16,-5 22 14 0,-25-1 3 15,-9 15-4-15,-22-4-8 16,6 24-8-16,-19-4-6 15,5 15-2-15,-2 3-2 16,4 10-1-16,6 4 0 16,8 7-1-16,9-1-2 15,8-2 0-15,12-3 0 16,11-11 0-16,11-6-1 15,11-13 0-15,7-12 0 16,9-15-1-16,2-13 1 16,5-12-1-16,-3-12 0 15,-6-6 0-15,-5-7 0 16,-11 1 0-16,-10 3 1 15,-12 4-1-15,-12 8 2 0,-6 11-1 16,-9 8 1-16,-6 13-1 16,-2 8 1-16,1 7 0 15,1 7-1-15,8 5 1 16,7 0 0-16,8 1-1 15,10-2 1-15,11-5-1 16,9-3 1-16,6-2-1 16,3-2 0-16,2-2 0 15,-2-3 1-15,-6 3-1 16,-4 3 0-16,-7 4 0 15,-8 6 0-15,-9 9 0 16,-5 5 0-16,-8 9 0 16,-2 2 1-16,-2 2-1 15,1-2 0-15,-1-3 1 0,2-8-1 16,7-9 0-16,3-18 0 15,12-5 0-15,5-15 0 16,3-8 0-16,1-13 0 16,2-4 1-16,1-6-1 15,0 1 1-15,-2 4-1 16,-9 6 0-16,1 7 1 15,-7 10-1-15,0 10 1 16,-7 13-1-16,0 0 0 16,1 27 0-16,-2-2 0 15,-1 5 2-15,2 2-2 16,2 2 0-16,3-3 0 15,4-5 0-15,6-9 0 16,8-12 0-16,4-13 0 0,8-7 0 16,4-10 0-16,2-6 0 15,0-4 0-15,-1-1 0 16,-4 3 0-16,-7 2 0 15,-5 12 0-15,-5 6 0 16,-9 6 0-16,-10 7 0 16,8 22 0-16,-9 6 0 15,-5 15 0-15,0 8 0 16,1 8-5-16,0 3 0 15,5 6-6-15,-2-16-8 16,19 8-9-16,-14-31-5 16,21-1-7-16,-5-23-1 15,13-8 3-15</inkml:trace>
  <inkml:trace contextRef="#ctx0" brushRef="#br3" timeOffset="80396.5984">4470 9199 110 0,'-15'40'40'0,"-6"3"-1"16,8 15-3-16,-9-4-31 16,10 2 0-16,-2-4-1 15,7-2-1-15,-1-14 0 16,8-4-2-16,1-14 1 15,-1-18-1-15,11 6-1 16,-1-21 0-16,2-12 0 0,0-7 0 16,2-11 0-1,0-6 0-15,0-6 0 0,0 0-1 16,1 0 2-16,-2 2-2 15,1 9 1-15,5 3 0 16,-1 12 0-16,3 4 0 16,2 10 0-16,5 7 0 15,0 6 0-15,2 8-1 16,1 3 1-16,-2 4 0 15,-2 4 0-15,-5 4 0 16,-5-1 0-16,-7 5 0 16,-8 4 0-16,-8-1 0 15,-9 2 0-15,-6-4 0 16,-3 0 0-16,-4-1 0 15,-3-4 0-15,3-6 1 16,-1-4-1-16,5-5 0 0,3 0 0 16,1-1 0-16,2 9 0 15,-4 7 0-15,1 16 1 16,-3 18-1-16,-7 21 1 15,-3 16 0-15,-3 16-1 16,2 7 0-16,0 3-1 16,4-7-1-16,7-10-4 15,5-23-4-15,16-11-8 16,-8-39-9-16,26-9-5 15,-11-33-11-15,19-15 1 16,-5-21 1-16</inkml:trace>
  <inkml:trace contextRef="#ctx0" brushRef="#br3" timeOffset="80928.6288">5196 8453 94 0,'0'0'39'15,"-4"33"1"-15,-9 10-2 16,9 17-32-16,-13 17-2 15,-1 14-1-15,-2 6 0 0,2 9-2 16,2-3 1-16,2-7-2 16,5-4-1-16,2-16-5 15,20 2-20-15,-9-28-13 16,14-7 0-16,-5-24-2 15,12-10 2-15</inkml:trace>
  <inkml:trace contextRef="#ctx0" brushRef="#br3" timeOffset="81313.6508">5291 9114 96 0,'-4'18'38'0,"13"5"2"0,0-9-2 16,19 0-34-16,6-10-1 15,13-4 0-15,4-8-1 16,2-6 1-16,-1-5-2 16,-1-3 1-16,-7-6 0 15,-10 0-1-15,-12 1 0 16,-10-1-1-16,-14 6 2 15,-8 5-1-15,-11 6 0 16,-8 9 0-16,-11 11 0 16,-5 11 0-16,-2 13 1 15,2 10-1-15,3 5 0 16,9 9 0-16,7-1-1 15,13-1 1-15,20-8-2 16,19-9 0-16,19-13-4 0,8-17-2 16,25-1-8-16,-7-33-11 15,22 6-14-15,-10-17-1 16,7 2-1-16,-10-15 2 15</inkml:trace>
  <inkml:trace contextRef="#ctx0" brushRef="#br3" timeOffset="81657.6705">6275 9000 96 0,'-30'29'40'15,"-17"0"1"-15,4 18-2 16,-11-1-28-16,4 7-8 16,5 0-1-16,7-2-1 15,10-5-2-15,6-11-2 0,13-5-3 16,9-30-8-16,3 11-16 15,-1-27-9-15,14-3 0 16,-8-19 1-16,10 5 29 16,-10-10 5-16,0-2 7 15,3 12 10-15,-16-8 18 16,11 21 8-16,-8-1 3 15,2 21-3-15,0 0-25 16,25 19-6-16,-5 2-2 16,8 10-2-16,9-1-3 15,7 3-1-15,10-1-4 16,-3-12-8-16,13 11-8 15,-21-29-10-15,11 10-13 16,-11-17-1-16,-2-5-1 0,-10-10 2 16</inkml:trace>
  <inkml:trace contextRef="#ctx0" brushRef="#br3" timeOffset="85125.8689">7247 9021 92 0,'0'0'39'16,"0"0"1"-16,0 0-2 16,0-10-34-16,0 10-1 15,-6 16 0-15,2 6-1 0,0 8-1 16,-3 16 1-16,-6 10-2 15,3 7 1-15,-2 5-1 16,0 1 0-16,3-2-3 16,3-17-4-16,13-2-30 15,-3-27-1-15,11-11-1 16,-1-24-2-16</inkml:trace>
  <inkml:trace contextRef="#ctx0" brushRef="#br3" timeOffset="85297.8787">7302 8759 72 0,'-28'-15'38'16,"5"16"-2"-16,4 4 0 0,9 12-15 15,10 1-28-15,0-18-29 16,29 29 1-16,3-13-2 15,14 7 0-15</inkml:trace>
  <inkml:trace contextRef="#ctx0" brushRef="#br3" timeOffset="85958.9159">7879 9008 87 0,'-18'8'38'15,"-11"-3"0"-15,-3 14 1 0,-8 0-30 16,3 12-4-16,-5 7 0 15,4 13-1-15,2 0-1 16,9 6 1-16,9-2-2 16,10-3 0-16,15-11-1 15,13-9 0-15,14-17-1 16,11-16-1-16,8-15 0 15,4-17-1-15,1-10 0 16,-2-11 0-16,-10-2 0 16,-10-5 0-16,-12 5 1 15,-12 4 0-15,-13 8 1 16,-10 13 1-16,-9 8 0 15,-5 11 1-15,-4 7 0 16,6 8 0-16,1 4 0 16,10 4-1-16,12 1 0 0,10 3 0 15,9-5 0-15,14 1-1 16,5-1 1-16,4-1-1 15,1-1 1-15,-4 3 0 16,-5 0-1-16,-7 2 1 16,-7 4 0-16,-8 6-1 15,-11 4 1-15,-6 4-1 16,-5 2 1-16,-2 0-1 15,-3-3 0-15,5-4 0 16,3-10 0-16,7-16 0 16,0 0 0-16,23-31 1 15,2-1-1-15,4-10 1 16,8-4 1-16,-2-2-1 15,2 5 0-15,-5 5 0 0,-8 14 2 16,-4 11-3-16,-7 13 0 16,-7 15 0-16,-6 12 0 15,-2 10 0-15,-4 9 0 16,0 2-6-16,14 9-4 15,-4-19-7-15,24 14-9 16,-9-28-12-16,23-1-5 16,2-17-1-16,19-6 2 15</inkml:trace>
  <inkml:trace contextRef="#ctx0" brushRef="#br3" timeOffset="86404.9417">9493 8922 102 0,'0'0'39'0,"0"0"0"15,14 16-6-15,-19 2-28 16,2 16-1-16,-4 3 0 15,2 14-1-15,-2 0-1 16,4 8 0-16,-1-3-2 16,6-6 0-16,5-6-3 15,4-18-4-15,13 1-17 16,-4-30-16-16,9-8 1 15,-3-19-2-15,8-6 1 16</inkml:trace>
  <inkml:trace contextRef="#ctx0" brushRef="#br3" timeOffset="86537.9497">9577 8688 96 0,'-23'0'36'16,"7"6"-3"-16,16-6-5 15,12 23-63-15,7-16 0 16,24 4-2-16,7-7-1 15</inkml:trace>
  <inkml:trace contextRef="#ctx0" brushRef="#br3" timeOffset="86844.9671">10174 8867 95 0,'-31'20'40'16,"-16"-5"1"-16,6 7-2 0,-8-13-32 15,10 10-2-15,6-3-1 16,13 0-2-16,14-2 0 15,17-2-1-15,16-4 0 16,12 0 0-16,7 0-1 16,3 1 0-16,1 3 1 15,-5 1-1-15,-10 8 0 16,-14 4 1-16,-14 4-1 15,-14 5 0-15,-13 0-1 16,-8-1 0-16,0 1-3 16,-7-11-3-16,12 10-12 15,-9-25-12-15,18 3-9 16,14-11-1-16,0-11 0 15</inkml:trace>
  <inkml:trace contextRef="#ctx0" brushRef="#br3" timeOffset="88011.0339">11747 8937 68 0,'-15'-14'38'0,"3"7"-1"15,-8-8-16-15,1 20 7 16,-13-6-20-16,1 12-2 16,-6 2 0-16,-1 10-2 15,-5 5 0-15,5 6-1 16,-1 3-1-16,10 1 1 15,4 0-1-15,14-2-1 16,14-5 0-16,16-7 0 16,11-12-1-16,12-11 1 15,12-11-1-15,6-10 0 16,6-9 0-16,-1-10 1 15,-5-3-1-15,-5-4 0 0,-11 6 1 16,-9 1-1-16,-10 4 1 16,-11 10-1-16,-7 11 0 15,-7 14 1-15,0 0-1 16,-22 32 1-16,9 3-1 15,-1 12 0-15,0 10-1 16,5-1-2-16,8 9-7 16,1-23-9-16,24 8-17 15,0-22-6-15,18-9 1 16,6-20-2-16</inkml:trace>
  <inkml:trace contextRef="#ctx0" brushRef="#br3" timeOffset="89308.1081">13056 8394 48 0,'-12'-12'34'16,"12"12"0"-16,-16 13-2 15,9 12-17-15,-3-2-15 16,3 7 0-16,5 7-2 15,2-2-2-15,10 9-14 0,0-10-14 16,9-5-1 0,4-7 1-16,6-9 0 0</inkml:trace>
  <inkml:trace contextRef="#ctx0" brushRef="#br3" timeOffset="89490.1185">13353 8402 69 0,'-12'-9'37'0,"-2"14"-2"16,-8 8 0-16,6 16-30 15,-6 3-1-15,9 11-1 16,3 3-1-16,5 0-3 16,14 6-6-16,-3-11-27 15,20 3-1-15,-1-8-1 16,11 0 1-16</inkml:trace>
  <inkml:trace contextRef="#ctx0" brushRef="#br3" timeOffset="89775.1348">13785 8837 79 0,'-26'-6'38'0,"-11"0"1"16,0 16 0-16,-10 1-30 15,1 11-3-15,-1 2-2 16,5 11 1-16,5-1-2 16,13 5-1-16,10-4 0 0,19-4-1 15,13-10-1-15,20-11-1 16,23-9-1-16,7-15-4 15,19 3-12-15,-7-22-21 16,15-4 0-16,-10-13-2 16,3 2 1-16</inkml:trace>
  <inkml:trace contextRef="#ctx0" brushRef="#br3" timeOffset="89993.1473">14235 8312 91 0,'-25'10'39'0,"6"20"2"15,-4 5-2-15,1 14-36 0,8 8 0 16,5 8 0-16,1 6 0 16,3 3-1-16,4 2-2 15,5-6-2-15,8 3-6 16,-6-22-17-16,16-1-13 15,-3-15-1-15,8-6-2 16,0-19 1-16</inkml:trace>
  <inkml:trace contextRef="#ctx0" brushRef="#br3" timeOffset="90376.1692">14484 8752 90 0,'-29'4'39'16,"17"14"2"-16,-9 1-1 0,15 12-33 15,-12-2-1-15,9 4-2 16,4-1 1-16,6 4-1 16,5-7-2-16,5-5 0 15,8-5 0-15,4-8-1 16,6-7 0-16,3-9-1 15,3-8 1-15,0-6-1 16,3-11 0-16,-2-2 1 16,-5-5-2-16,0 0 1 15,-2 1-2-15,-5 5 2 16,-5 4-1-16,-5 10 1 15,-14 17-2-15,0 0 2 16,5 22 1-16,-16 3-3 16,0 11 1-16,-2 2-3 0,5 6-2 15,-2-10-8-15,20 13-6 16,-7-25-20-16,21 2 0 15,1-20-1-15,17-1 2 16</inkml:trace>
  <inkml:trace contextRef="#ctx0" brushRef="#br3" timeOffset="90939.2014">15286 8790 104 0,'-30'4'39'15,"15"12"2"-15,-16-6-7 16,10 15-29-16,-4-1 1 15,7 7-3-15,0-1-1 16,6 2 0-16,2-3-1 0,8-5-1 16,1-4 1-16,4-5-1 15,-3-15 0-15,17 6 0 16,-3-14 1-16,-1-7-1 15,7-6 0-15,-2-7 0 16,1-4 1-16,-3-2-1 16,3-1-1-16,-3 2 1 15,-2 2-1-15,-2 7 1 16,-3 6-2-16,-1 6 3 15,-8 12-2-15,0 0 1 16,13 16 1-16,-12 4 0 16,0 2 1-16,0 2-2 15,3-1 2-15,2-2-2 16,4-4 2-16,5-7-2 0,2-4 1 15,10-9 0-15,3-8 0 16,4-6 0-16,1-4-2 16,2-4 1-16,1-3-1 15,-3 2 2-15,-4 3-2 16,-6 2 1-16,-6 9-2 15,-6 9 3-15,-13 3 0 16,4 24-1-16,-12 3 1 16,-1 4-2-16,-4 8 0 15,0-1-3-15,5 7 0 16,0-10-7-16,15 8-7 15,-8-28-6-15,21 11-10 16,-8-20-6-16,14-4 0 0,-3-12 2 16</inkml:trace>
  <inkml:trace contextRef="#ctx0" brushRef="#br3" timeOffset="91509.234">15983 8789 88 0,'-24'11'39'0,"11"11"1"16,-8-2 0-16,12 15-21 15,-14-4-15-15,8 4-1 16,1-1-1-16,5 1 0 16,1-6 0-16,4 0-1 15,3-8 0-15,0-3 0 16,1-18-1-16,6 10 0 0,-6-10 1 15,14-24-1-15,-5 3 0 16,1-9 0-16,5-3 0 16,2-11 0-16,1 0-1 15,5-3 1-15,2-1-1 16,0 5 1-16,4 3-2 15,-3 8 2-15,0 8-1 16,-3 11 1-16,-2 11 0 16,-3 9 0-16,-6 9 0 15,-2 9 0-15,-3 3 2 16,-5 2-2-16,-2 4 1 15,-5 0-2-15,-5 1 2 16,-5 0-2-16,-7 0 2 16,-3-3-1-16,-5-1-1 0,-2-1 1 15,-4-5 0-15,1-5 0 16,3-1 0-16,0-5 0 15,7-3 0-15,4 1 0 16,3 2 0-16,-1 5 1 16,2 13-1-16,-2 8 0 15,-5 13 0-15,-1 9 0 16,-2 7-1-16,-1 2 0 15,8-2-3-15,-1-14-5 16,22 0-9-16,-6-34-6 16,29-8-16-16,4-30 0 15,22-10-1-15,4-18 1 16</inkml:trace>
  <inkml:trace contextRef="#ctx0" brushRef="#br3" timeOffset="91752.2473">16682 8253 102 0,'-16'15'39'0,"-11"5"0"15,3 11-2-15,-10 7-37 16,7 1-1-16,10 5-3 16,1-10-6-16,20 11-18 0,-4-19-9 15,19-2 1-15,2-19-3 16</inkml:trace>
  <inkml:trace contextRef="#ctx0" brushRef="#br3" timeOffset="91902.2564">16866 8317 105 0,'-10'9'38'15,"-15"17"0"-15,7 16-7 16,-13 6-33-16,-2-6-19 16,15 8-16-16,1-6 0 15,14-3-2-15,3-10-1 16</inkml:trace>
  <inkml:trace contextRef="#ctx0" brushRef="#br3" timeOffset="92577.2951">17389 8683 95 0,'10'-6'35'15,"-19"-5"-5"-15,9 11 2 16,-29 3-21-16,8 12-4 16,-12 6 0-16,3 10-2 0,-3 4-1 15,6 5-1-15,6 4 1 16,6 2-1-16,11-2 0 15,10-1-2-15,16-12 0 16,12-7 0-16,12-9-1 16,8-9 1-16,4-11-1 15,0-9 0-15,-3-11 1 16,-6-6-1-16,-9-8-2 15,-14-1 2-15,-16 0-2 16,-16 1 1-16,-7 5-2 16,-15 7 1-16,-6 7-2 15,-4 7 2-15,1 15-2 16,3 1 0-16,16 14-4 15,5-11-11-15,33 13-16 16,6-15-2-16,26 0-2 0,13-11 1 16</inkml:trace>
  <inkml:trace contextRef="#ctx0" brushRef="#br3" timeOffset="92840.3101">18475 8216 78 0,'-23'-46'39'0,"-5"20"0"15,-12 4 1-15,4 27-23 16,-20 9-12-16,9 23 0 16,-1 20-1-16,1 16 0 15,-1 14-1-15,11 11-1 16,7 2 1-16,8 2-2 0,13-7 0 15,6-9-4-15,10-9-2 16,-1-23-10-16,20-1-9 16,-21-30-16-16,10-7-1 15,-15-16 1-15,14-15 1 16</inkml:trace>
  <inkml:trace contextRef="#ctx0" brushRef="#br3" timeOffset="92990.3187">17931 8767 112 0,'-18'-25'41'0,"-3"0"0"16,21 14-1-16,3-3-33 15,25 8-5-15,16 1-4 16,11-7-8-16,20 12-9 16,-7-12-20-16,15 4-3 0,-4-6 0 15,2 6-1-15</inkml:trace>
  <inkml:trace contextRef="#ctx0" brushRef="#br3" timeOffset="93689.3587">19476 8666 101 0,'-23'-12'40'0,"9"10"1"16,-14-1-2-16,8 3-34 15,-13 9-2-15,-1 9 0 16,-4 12 1-16,-3 6-1 16,2 6 1-16,4 1-2 15,7 2 1-15,12 0-1 16,12-8 1-16,14-6-1 15,14-12-2-15,12-12 0 16,9-8 0-16,9-11 0 16,0-12 0-16,3-7 0 15,-3-5 0-15,-6-4 0 16,-10-1-3-16,-2 3 3 15,-12 2-1-15,-5 8 0 16,-10 10 0-16,-9 18 0 0,0 0 1 16,-14 12 1-16,2 13 1 15,1 9-2-15,3 4-1 16,6 2-2-16,11 0-2 15,3-12-7-15,28 1-7 16,-10-28-10-16,32 0-13 16,0-22 1-16,17-5-2 15,1-16 3-15</inkml:trace>
  <inkml:trace contextRef="#ctx0" brushRef="#br3" timeOffset="93907.3712">20403 8217 107 0,'-36'45'41'15,"-16"12"1"-15,6 19-1 16,-11 5-36-16,13 5 0 16,8 2-2-16,8-5-2 15,13-8-1-15,9-11-3 16,14-7-2-16,-2-24-11 15,22 4-10-15,-16-29-16 16,10-5 1-16,-8-17 0 16,5-8 0-16</inkml:trace>
  <inkml:trace contextRef="#ctx0" brushRef="#br3" timeOffset="94883.427">20029 8620 107 0,'2'15'42'0,"-2"-15"-1"16,36 24 0-16,-1-17-38 15,14-1-1-15,10-4 0 16,7 0-1-16,2-2 0 16,-1-1 0-16,-3-2-1 15,-5 0 1-15,-14 1 0 16,-8 0-1-16,-11 2 1 15,-12 2 0-15,-14-2 0 16,-2 14 0-16,-13 0 0 16,-7 2 1-16,-2 5 0 15,-6 6-1-15,2 4 1 16,2 3-2-16,4 2 0 0,7-3 0 15,9 1 0-15,8-7 0 16,10-5 0-16,9-10 0 16,7-10 0-16,9-10 0 15,1-9 0-15,0-11 0 16,2-7 0-16,-4-5 0 15,-5-5-3-15,-5-1 2 16,-6 2-2-16,-9 5 2 16,-7 4-2-16,-5 11 2 15,-3 8 0-15,4 16 1 16,-18-7-1-16,18 7 1 15,-11 20 0-15,14-5 0 16,6-3 0-16,8 0 0 16,5-4 0-16,5-2 1 15,5-4 0-15,-1-2 0 0,1-1 0 16,-4-2 0-16,-3 1 0 15,-6 1 0-15,-4 2 0 16,-15-1 0-16,12 15 0 16,-14-1 0-16,-8 4 2 15,-1 8-3-15,-4 3 0 16,-2 2 0-16,1 0 0 15,4-2 0-15,2-3 0 16,6-5 0-16,7-9 0 16,-3-12 0-16,26-11 0 15,-4-5 0-15,1-11 0 16,5-3 0-16,-1-5 0 15,1-1 0-15,-2 1 0 16,-6 7 0-16,-3 7 0 0,-7 6 0 16,-10 15 0-16,0 0 0 15,2 14 0-15,-8 6 0 16,1 2 0-16,4 5 0 15,2-4 0-15,8-1 0 16,9-9 0-16,6-4 0 16,9-10 0-16,8-10 0 15,3-4 0-15,2-7 0 16,-2-1 0-16,-1-4 0 15,-8 6 0-15,-4-1 0 16,-11 12 0-16,-10 6 0 16,-10 4 0-16,-2 20 0 15,-10 5 0-15,-1 4 0 16,-3 7 0-16,0-2 0 0,7 3 0 15,3-9-9-15,15 3-3 16,-9-31-6-16,39 25-4 16,-15-33-2-16,33 8-6 15,-13-25-2-15,21 1-7 16,-2-6 5-16,-1-7 2 15</inkml:trace>
  <inkml:trace contextRef="#ctx0" brushRef="#br3" timeOffset="95161.4423">22021 8613 93 0,'-30'4'42'0,"-15"1"0"15,9 10 0-15,-8-2-24 16,16 3-15-16,8 0-1 16,16 2 0-16,14-3-1 15,13-2 1-15,12-1-2 0,6-3 2 16,0-1-2-16,-1 2 2 15,-6-3 0-15,-8 8 0 16,-16 1-2-16,-11 6 0 16,-15 3 0-16,-11 2 0 15,-5 6 0-15,-5-9-2 16,-1 10-7-16,-3-16-4 15,20 7-7-15,-10-25-6 16,31 10-9-16,-5-20-7 16,13-4-2-16,3-11 4 15</inkml:trace>
  <inkml:trace contextRef="#ctx0" brushRef="#br3" timeOffset="95778.4782">23101 8299 79 0,'14'-22'37'16,"2"6"0"-16,-9 2 1 15,5 11-30-15,-12 3-3 16,-4 23 0-16,-5 7-1 15,-2 17 1-15,-7 9-1 16,-1 10 0-16,-4 6 0 16,3 6-1-16,4 2 0 15,1-4-3-15,2-2-1 16,4-12-3-16,9 1-4 15,-7-22-15-15,20 2-16 16,-12-19-1-16,9-7 0 16,-10-17 1-16</inkml:trace>
  <inkml:trace contextRef="#ctx0" brushRef="#br3" timeOffset="95973.4893">22832 8718 108 0,'-35'-11'39'0,"17"14"2"16,4-4-1-16,28-1-35 15,12 0-3-15,24-4-2 16,25-2-3-16,17-9-3 16,23 5-10-16,-9-18-11 15,24 6-13-15,-12-9 0 16,2 3-1-16,-14-6 1 15</inkml:trace>
  <inkml:trace contextRef="#ctx0" brushRef="#br3" timeOffset="96386.5124">23972 8118 80 0,'-25'32'43'0,"-7"1"-1"15,6 13 0-15,-8-2-16 16,7 14-22-16,-9 7 0 15,5 8 0-15,-5 1-1 16,-1 4 0-16,0-3-1 16,6-7 0-16,4-9-2 15,10-10 0-15,6-11 0 16,11-15 0-16,12-11 0 15,12-17 0-15,8-10 0 0,4-5 0 16,4-10 0-16,0 0 0 16,-5-4 0-16,-2 5 0 15,-8 4 0-15,-6 9 0 16,-8 8-2-16,-11 8 1 15,7 10 1-15,-9 9-1 16,2 4-1-16,-1 1-2 16,10 7-1-16,2-9-6 15,21 7-3-15,-4-21-8 16,28 11-6-16,-12-22-9 15,23 0-3-15,-6-14 2 16,5 1 1-16</inkml:trace>
  <inkml:trace contextRef="#ctx0" brushRef="#br3" timeOffset="96769.5349">24432 8709 106 0,'-19'-21'37'15,"3"12"3"-15,-18-5-10 16,6 15-24-16,-7 6 0 16,4 14-1-16,-7 2 1 15,8 9-3-15,-2 3 2 16,6 0-3-16,6 1 1 15,10-4-1-15,10-4 0 16,12-11 0-16,8-6-2 16,8-9 0-16,7-10 0 15,3-6 0-15,3-9 0 16,-1-6 0-16,1-3 0 15,-6-3 0-15,-3 1 0 16,-4 3 0-16,-7 4 0 0,-7 6 0 16,-6 10 0-16,-8 11 0 15,0 0 0-15,-14 17 0 16,-1 6 0-16,-4 5-3 15,1 4 3-15,3-1-4 16,5 3 0-16,7-11-3 16,16 3-4-16,-13-26-6 15,47 18-5-15,-20-35-5 16,30 10-6-16,-10-20-5 16,11-2-2-16,-4-10 4 15</inkml:trace>
  <inkml:trace contextRef="#ctx0" brushRef="#br3" timeOffset="96971.5459">25041 8365 107 0,'-20'25'40'0,"-13"13"-1"16,4 25-7-16,-19 0-25 15,1 10-3-15,-2-2 0 16,6-2-3-16,10-4-1 16,5-12-3-16,15-2-4 15,-4-24-12-15,27 5-8 16,-10-32-15-16,13 4 2 15,-5-18-1-15,6-5 1 16</inkml:trace>
  <inkml:trace contextRef="#ctx0" brushRef="#br3" timeOffset="97122.5551">24748 8635 100 0,'15'-5'43'16,"0"3"-1"-16,15 9-2 16,-8 0-30-16,11-10-20 15,20 13-10-15,-16-16-14 16,14 9-8-16,-12-5 0 15,1 3-1-15</inkml:trace>
  <inkml:trace contextRef="#ctx0" brushRef="#br3" timeOffset="98527.6354">25120 9057 76 0,'-20'8'42'0,"4"14"-1"0,-14 1 0 16,4 22-13 0,-10-1-25-16,-4 8-3 0,5 5-4 15,-8-12-13-15,28 11-20 16,-2-16-3-16,21-2-2 15,13-20 0-15</inkml:trace>
  <inkml:trace contextRef="#ctx0" brushRef="#br3" timeOffset="99796.708">1408 10825 68 0,'6'-26'36'0,"-19"-6"1"16,2 15-12-16,-19-13 7 15,2 15-22-15,-14 2-3 16,0 11-1-16,-9 4-1 16,3 13-1-16,-3 7-2 0,3 8 1 15,3 6-1-15,6 7-1 16,6 1 0-16,15 1 0 15,7 0-1-15,11-7-1 16,14-4 1-16,11-11 0 16,13-11 1-16,9-9 0 15,7-11 0-15,1-12 1 16,4-8-1-16,-1-5 1 15,-7-9-1-15,-4-1 1 16,-9-2-3-16,-9 2 1 16,-5 1 0-16,-7 9 0 15,-5 4 0-15,-4 10 0 16,-8 19 0-16,0 0 0 15,-5 20 0-15,-4 18-1 0,-4 12 1 16,-2 10-2-16,3 6-1 16,1-1-2-16,12 1-2 15,8-19-6-15,23-3-5 16,0-31-10-16,32-5-13 15,-1-29 0-15,19-4 2 16,-7-21 3-16</inkml:trace>
  <inkml:trace contextRef="#ctx0" brushRef="#br3" timeOffset="100127.7269">2091 10657 79 0,'-15'-13'40'0,"-13"0"0"16,5 20 0-16,-9-8-12 0,7 19-24 15,0 2-2-15,8 6 0 16,4 3 0-16,8 2-1 15,6-1 0-15,7-2 0 16,7-5 0-16,5-4 0 16,2-5 0-16,5-3-1 15,0-4 0-15,1-3 0 16,-7 0 1-16,-3 3-1 15,-6 3 0-15,-8 3 0 16,-6 5 1-16,-8 5-1 16,-4 5-1-16,-7-3 0 15,4 3 0-15,-5-5-2 16,7-1 0-16,3-9-3 15,10-3-5-15,0-22-7 0,22 8-6 16,-6-23-9-16,15 5-8 16,-1-10 0-16,8 0 1 15</inkml:trace>
  <inkml:trace contextRef="#ctx0" brushRef="#br3" timeOffset="100765.7634">3497 10773 75 0,'9'-29'36'0,"4"9"-5"15,-18-12 0-15,9 19-17 16,-19-9 0-16,15 22-4 15,-32-5-3-15,9 14-2 16,-10 9-1-16,-1 11 0 16,-5 9-1-16,2 7-1 0,2 5 0 15,8 0 0-15,9-2-1 16,14-4 0-16,12-10-1 15,15-12 0-15,16-15 1 16,9-12 0-16,10-12 0 16,4-9 0-16,-1-11 0 15,-2-7 0-15,-4-1 1 16,-10-2 0-16,-10 4-1 15,-8 4-1-15,-9 5 2 16,-7 9-2-16,-6 11 0 16,-5 14 0-16,0 0 0 15,-9 34 0-15,-1 4 0 0,1 5 0 16,3 9-6-16,1 0-1 15,10 5-6-15,-2-20-7 16,23 5-5-16,-6-29-10 16,27-4-7-16,7-18-2 15,22-8 5-15</inkml:trace>
  <inkml:trace contextRef="#ctx0" brushRef="#br3" timeOffset="101957.8316">5041 10700 94 0,'7'-23'36'0,"-7"23"0"15,-2-18-8-15,2 18-22 16,0 0-1-16,-14 24-1 16,1 2-1-16,0 10 1 15,-2 4-1-15,1 7 0 16,2 0 0-16,1 2-2 15,8-9 0-15,5-6 0 16,11-14 1-16,9-11 0 16,6-14-1-16,6-10 0 15,8-12 0-15,6-9 1 16,-2-8-1-16,0 3 0 15,-4-1 0-15,-10 5-2 0,-4 6 2 16,-8 11-2-16,-9 14 1 16,-11 6 0-16,0 28 0 15,-8 5 1-15,0 4-1 16,0 6-1-16,5 4 1 15,1-4-2-15,9-3 2 16,8-12-2-16,13-11 3 16,7-13 0-16,7-13 0 15,4-8 1-15,-1-15-1 16,3-4 2-16,-5-12-2 15,-12-1 1-15,-4-1-4 16,-9-3-1-16,-5 10-1 16,-12-4-3-16,4 15-5 15,-11-8-7-15,12 22-5 0,-19-12-11 16,21 14-4-16,-6-8-1 15,14 5 2-15</inkml:trace>
  <inkml:trace contextRef="#ctx0" brushRef="#br3" timeOffset="102380.8558">6155 9994 108 0,'-4'12'40'15,"-16"3"1"-15,6 22-1 16,-10 8-36-16,2 12-1 15,-2 9-1-15,5 10 1 0,-2 5-1 16,4 3 0-16,2-1-2 16,5-4 2-16,5-7-2 15,0-7 1-15,5-12-1 16,6-11 0-16,3-12 1 15,5-12-1-15,5-15 0 16,3-10 1-16,3-12-1 16,6-9 0-16,-1-7 1 15,3-3-1-15,-3-1 0 16,-1 3 0-16,-7 5 0 15,-2 12 0-15,-4 8 0 16,-16 11-1-16,14 20 0 16,-10 2-1-16,0 11-1 15,1 1-2-15,8 7-1 16,-2-12-5-16,17 7-5 0,-9-26-3 15,28 5-9-15,-10-18-10 16,10-8 0-16,0-12 1 16,4-4 2-16</inkml:trace>
  <inkml:trace contextRef="#ctx0" brushRef="#br3" timeOffset="102748.8769">6702 10567 105 0,'-18'-8'39'16,"-14"0"1"-16,12 23-8 15,-20 0-25-15,8 13 0 16,-4 7-2-16,5 6-1 15,0 5-1-15,11-1-1 16,6 0 0-16,10-8-1 16,10-7 0-16,13-9 0 0,5-11 0 15,12-12 0-15,3-11-1 16,3-8 1-16,-2-7-1 15,1-7 0-15,-7-1 0 16,-9 0 0-16,-6 4 0 16,-8 6-1-16,-7 5 1 15,-8 9 0-15,4 12 0 16,-16 7 0-16,3 9-1 15,4 6 1-15,0 8-1 16,2 0 0-16,7 4-3 16,3-8 0-16,13 3-6 15,-1-19-3-15,20 7-7 16,-12-27-5-16,26 8-8 15,-10-22-6-15,10 1-1 0,-6-11 3 16</inkml:trace>
  <inkml:trace contextRef="#ctx0" brushRef="#br3" timeOffset="103093.8964">7135 10601 79 0,'-24'8'41'0,"8"15"-1"16,-11-2 0-16,12 15-15 16,-9-4-20-16,9 2-1 15,2-1-1-15,7-3-1 16,10-6 0-16,5-7 0 15,6-11 0-15,5-8-1 16,4-13 0-16,4-7 0 16,1-7 0-16,-1-7 0 0,-2-4-1 15,1-2 0-15,-5 2 0 16,-1 4 0-16,-5 9 0 15,-2 9 1-15,-14 18-1 16,16-2 0-16,-11 20-1 16,1 9 1-16,-2 10-2 15,4 2 0-15,4 6-2 16,-1-8-2-16,14 4-5 15,-5-19-3-15,20 7-6 16,-11-31-6-16,29 8-4 16,-14-24-9-16,9 1 0 15,-5-14 3-15</inkml:trace>
  <inkml:trace contextRef="#ctx0" brushRef="#br3" timeOffset="103469.9181">7842 10457 114 0,'-22'-1'40'15,"-18"3"2"-15,6 23-9 16,-17 2-26-16,3 9-2 15,2 5-1-15,7 5 0 16,6 1-1-16,12-2-2 16,13-5 1-16,13-9-2 15,14-12 0-15,12-7 0 16,9-14 0-16,7-11 0 15,5-10 0-15,-2-8 0 16,-5-5 0-16,-5-2 0 16,-7 1 0-16,-12 2 0 15,-9 9 0-15,-9 7 0 16,-7 8 0-16,-6 12 0 0,-4 9 0 15,-1 7 0-15,3 6 0 16,3 3 0-16,7 5 0 16,3-4-5-16,9 4-2 15,3-14-3-15,19 5-4 16,-13-20-4-16,25 12-7 15,-13-28-5-15,21 10-4 16,-13-18-5-16,8-2 3 16,-5-9 3-16</inkml:trace>
  <inkml:trace contextRef="#ctx0" brushRef="#br3" timeOffset="103838.9391">8344 10407 111 0,'0'0'40'0,"-27"20"2"0,15 11-9 15,-14 2-26-15,4 9-1 16,-3 3-2-16,7 1 0 15,9-2-2-15,9-7 0 16,9-9-1-16,14-13 0 16,7-13 1-16,11-13-2 15,6-14 0-15,5-11 0 16,2-8 0-16,-1-5 0 15,-4-5 0-15,-4 0 0 16,-9 8 0-16,-8 6 0 16,-9 13 0-16,-10 12 0 15,-9 15 0-15,-5 22 0 16,-9 13 0-16,-1 12 0 15,-3 9 0-15,3 5 0 0,6 0 0 16,3-5 0-16,13-6-9 16,2-24-2-16,17-6-2 15,-4-29-4-15,20 0-6 16,-17-33-8-16,21 4-7 15,-8-15-4-15,0-9 4 16</inkml:trace>
  <inkml:trace contextRef="#ctx0" brushRef="#br3" timeOffset="104423.9727">9163 10837 96 0,'15'-5'40'15,"2"9"2"-15,-17-4-10 16,4 23-22-16,-18-2-4 0,-7 12-4 15,-5 5-3-15,-10-3-10 16,12 12-11-16,-18-17-18 16,23-2-1-16,-1-13-2 15,20-15 1-15</inkml:trace>
  <inkml:trace contextRef="#ctx0" brushRef="#br3" timeOffset="106526.0924">10011 10027 63 0,'14'-5'37'16,"-14"5"-1"-16,0 0 2 16,0 0-20-16,0 0-10 0,0 0-3 15,1 22-1-15,-8 1 0 16,2 14-1-16,-6 9-1 15,-2 11 1-15,-3 6-2 16,-2 8 2-16,-3 3-3 16,2 0 2-16,-1-7-2 15,6-8 2-15,4-10-2 16,4-9 1-16,6-13 0 15,8-13 0-15,6-15 0 16,8-8 0-16,4-14 0 16,5-9 0-16,1-7 0 15,3-2 0-15,-3-3 0 16,-1 7-1-16,-4 2 0 15,-6 9 1-15,-6 10-1 16,-2 11 0-16,-13 5 1 0,11 24-1 16,-9 1 0-16,-1 7 0 15,1 5-1-15,1 1-1 16,7 4-2-16,-1-6-2 15,13 6-6-15,-6-23-8 16,22 10-16-16,-9-18-4 16,11-2-1-16,-3-17 2 15</inkml:trace>
  <inkml:trace contextRef="#ctx0" brushRef="#br3" timeOffset="106911.1149">10695 10427 75 0,'-7'-29'39'15,"-1"13"-1"-15,-14 1 1 16,1 18-18-16,-11 1-17 15,-2 10 0-15,-2 6-1 16,3 13-1-16,-1 3 1 16,4 8 0-16,6-1-1 15,4 4 0-15,6-5-1 16,11-4 1-16,7-7-1 15,10-9 0-15,8-13 0 16,8-9-1-16,7-8 1 16,9-10-1-16,-1-9 1 15,2-8-1-15,1-4 0 16,-7 0 1-16,-6-1-1 15,-5 4 0-15,-8 5 0 16,-9 7 0-16,-6 12 0 0,-7 12 0 16,0 0 0-16,-17 23-1 15,7 6-1-15,-1 1-1 16,7 8-3-16,-4-6-6 15,22 12-6-15,-13-24-7 16,26 6-15-16,-7-14-1 16,13-3 1-16,-3-11 1 15</inkml:trace>
  <inkml:trace contextRef="#ctx0" brushRef="#br3" timeOffset="113554.4949">11520 10310 63 0,'3'-19'38'16,"-3"19"-9"-16,-20-13 7 16,5 21-20-16,-20-7-5 15,5 14-1-15,-14-2-4 16,3 11 1-16,-2 3-4 15,7 3 1-15,7 0-3 16,11-2 2-16,5-1-2 16,17-3 0-16,10-4-1 15,9-6 0-15,7-4 0 16,5-1 0-16,0-3 0 0,1-3 1 15,-7 1-1-15,-5-1 1 16,-12 3-1-16,-12-6 1 16,1 22-1-16,-14-7 1 15,-10 3-1-15,-1 4 1 16,-4 1-1-16,-2 4 0 15,1-3 0-15,3-3-1 16,7 0-2-16,1-7-4 16,22 2-30-16,-4-16-3 15,0 0 0-15,11-13-3 16</inkml:trace>
  <inkml:trace contextRef="#ctx0" brushRef="#br3" timeOffset="117585.7255">12747 10430 82 0,'-14'-17'38'0,"14"17"0"16,-30-24-9-16,16 19-18 15,-13-8-4-15,3 9 0 16,-13-1-2-16,4 10-1 0,-5 2 0 16,-1 13-2-16,-2 6 1 15,4 10-1-15,2 2-1 16,9 4 0-16,6 0 0 15,12-3-1-15,11-6 1 16,11-7-1-16,15-9 0 16,10-12 1-16,8-11-1 15,9-8 0-15,0-9 0 16,2-9 0-16,-3-6 1 15,-5-3-1-15,-11-1 1 16,-5-3-1-16,-10 2 2 16,-9 5-2-16,-7 6 1 15,-8 8-1-15,-2 6 0 16,2 18-1-16,-14 5 0 15,3 23 0-15,-4 20 0 0,0 14 1 16,-2 18-1-16,1 13 1 16,-3 9-2-16,2 1 2 15,2 2 0-15,-2-5-2 16,5-11 2-16,-1-8-1 15,0-13 1-15,-2-11-1 16,-1-13 1-16,-6-12 1 16,-4-14 0-16,-4-13-1 15,-4-15 0-15,0-15-2 16,5-9-1-16,0-22-6 15,16 7-11-15,-5-25-11 16,28 9-8-16,5-6-1 16,18 9-1-16</inkml:trace>
  <inkml:trace contextRef="#ctx0" brushRef="#br3" timeOffset="118079.7537">13382 10465 86 0,'-9'-27'39'15,"1"7"0"-15,-11-6 2 16,6 15-33-16,-13-1-3 15,0 13-1-15,-9 7 1 16,0 15-1-16,-4 10-2 0,3 7 1 16,1 3-1-16,7 5-1 15,9-2 0-15,7-1 0 16,12-7 0-16,11-8-1 15,9-10 0-15,13-7 0 16,5-10 0-16,5-8 0 16,2-8 0-16,-1-8 0 15,-3-9 0-15,-5-5 0 16,-4-3 0-16,-10-1-1 15,-5 1 1-15,-3 4 0 16,-6 4-1-16,-4 10 1 16,-4 20 0-16,0 0-1 15,-13 14 1-15,5 11 0 0,0 11-1 16,2 4 1-16,5 3-2 15,2-4-2-15,13 0-2 16,-1-18-9-16,25 9-10 16,-9-26-13-16,19 1-2 15,-4-18-2-15,11 0 3 16</inkml:trace>
  <inkml:trace contextRef="#ctx0" brushRef="#br3" timeOffset="118269.7646">13933 10450 97 0,'-14'0'39'0,"-4"15"2"15,4 15-2-15,-8 3-35 16,4 10-1-16,1 2-1 16,4 0 0-16,3-1-2 0,5-7-2 15,9-3-4-15,-6-23-16 16,17 1-18-16,-1-20 0 15,11-5-1-15,-2-17 0 16</inkml:trace>
  <inkml:trace contextRef="#ctx0" brushRef="#br3" timeOffset="118687.7885">14057 10218 83 0,'-1'14'42'15,"-6"0"-1"-15,11 8 1 16,-5-11-22-16,9 10-15 15,1 2-2-15,2 3 0 0,-3 1-1 16,0 3-1-16,-2 1-1 16,-2 4 1-16,-6 0-1 15,-1 0 1-15,-3-1-1 16,0-5 0-16,1-3 1 15,0-5-1-15,1-6 0 16,4-15 0-16,0 0 0 16,19-6 0-16,-4-10 0 15,5-5 0-15,2-7 0 16,1-1 0-16,-1-1 1 15,0 2-1-15,-1 5 0 16,-6 3 0-16,-2 10 0 16,-13 10 0-16,14 4 0 15,-10 12 0-15,-3 11-1 0,0 1 0 16,3 7-2-16,-2 1-1 15,9 8-4-15,-7-16-6 16,23 11-21-16,-13-24-2 16,17 1-4-16,-3-14-1 15</inkml:trace>
  <inkml:trace contextRef="#ctx0" brushRef="#br3" timeOffset="119083.8112">14641 10482 75 0,'-9'24'40'0,"-1"-5"1"16,11 7 0 0,3-14-16-16,11 6-21 0,3-7-1 15,10-4 0-15,1-9-2 16,5-6 1-16,2-5-2 15,-2-8 1-15,-2-2-1 16,-8-4 1-16,-2-1-1 16,-8 0 0-16,-6 0 2 15,-7 4-2-15,-9 5 0 16,-6 7 0-16,-7 7 0 15,-4 10 0-15,-8 8 0 16,1 14 1-16,0 4-2 16,1 7 2-16,7 4-1 15,7-1 0-15,11 0 0 0,11-7-1 16,14-3-3-1,9-15-2-15,20 3-7 0,-6-23-7 16,27 7-17-16,-9-18-3 16,14 3-2-16,-8-13 3 15</inkml:trace>
  <inkml:trace contextRef="#ctx0" brushRef="#br3" timeOffset="119446.8319">15335 10441 102 0,'-24'1'40'15,"-15"0"2"-15,3 15-1 16,-7 2-37-16,0 10 1 15,5 2-2-15,7 7 0 16,9-4-1-16,12 1-1 16,13-9 0-16,11-9 0 0,13-11 0 15,10-12-1-15,9-15 1 16,3-11-1-16,3-12 0 15,1-8-1-15,1-8 3 16,-4-9-2-16,-6 0 2 16,-3 4-2-16,-11 9 2 15,-8 8-2-15,-8 16 3 16,-12 18-3-16,-13 23 0 15,-8 23 0-15,-8 21 0 16,-4 15 0-16,-1 10 0 16,3 4-3-16,7 4-5 15,0-13-3-15,22 0-6 16,-8-29-3-16,31 8-8 15,-13-32-8-15,28-3-7 0,9-16 0 16,19-11 5-16</inkml:trace>
  <inkml:trace contextRef="#ctx0" brushRef="#br3" timeOffset="120425.8879">16523 10429 58 0,'0'0'39'16,"0"0"-2"-16,-23 2 2 0,10 10-13 15,-10-9-19-15,1 8-2 16,-2 1-1-16,2 8-1 15,-3 4-1-15,6 6 1 16,-1 1-1-16,8 3 0 16,4-2 0-16,8-2-1 15,5-6 0-15,9-4 0 16,8-12 0-16,8-6 0 15,4-10-1-15,6-9 0 16,4-8 0-16,-1-8 0 16,-5-5 0-16,-5-1-1 15,-9 0 1-15,-11 1-1 16,-10 5 0-16,-13 7 0 15,-8 6 1-15,-7 9 0 0,-3 7 0 16,-2 5-1-16,5 5 2 16,4 6-1-16,9 0 0 15,11 2 0-15,9-3 1 16,15-2-1-16,13-4 1 15,10-3-1-15,10-1 0 16,2-1 1-16,3 0-1 16,-3 6 0-16,-6 5 0 15,-11 9 1-15,-11 3-1 16,-10 7 1-16,-12 5-1 15,-7 1 1-15,-8 2-1 16,-4-2 0-16,-5-2 1 16,4-8-1-16,1-5 1 0,2-6 0 15,9-15-1-15,0 0 1 16,0 0 1-16,16-20-1 15,-2-5 1-15,4-5-1 16,-2-7 0-16,2-3 0 16,2-4 0-16,-1 4 0 15,-3 0 0-15,0 6-1 16,4 1 0-16,0 6-2 15,11 6-2-15,-1-3-6 16,18 13-4-16,-9-13-7 16,21 21-4-16,-13-23-8 15,24 16-6-15,-4-7-6 16,13 5 8-16</inkml:trace>
  <inkml:trace contextRef="#ctx0" brushRef="#br3" timeOffset="120928.9161">18300 9990 101 0,'11'2'38'15,"-15"11"2"-15,8 22-4 16,-19 5-29-16,2 15-2 15,-9 8-1-15,0 12 0 16,-6 4-3-16,4 3 1 16,2-3-3-16,7-7-1 0,10-7-3 15,5-17-3-15,23 0-10 16,-3-32-6-16,23 0-14 15,-2-19-1-15,16-4 0 16,-5-16 2-16</inkml:trace>
  <inkml:trace contextRef="#ctx0" brushRef="#br3" timeOffset="121235.9343">18621 10449 110 0,'-9'-15'38'0,"-11"0"2"16,6 19-9-16,-14-3-25 15,9 13-2-15,-3 6-1 0,2 9 0 16,4 3 0-16,5 7-1 15,4 0 0-15,10-1 1 16,6-3-2-16,7-4 0 16,10-9 0-16,4-7 0 15,5-10-1-15,3-10 0 16,1-9 0-16,-3-5 0 15,-5-8-1-15,-5-6 0 16,-3-1-1-16,-13-5-1 16,0 7-2-16,-13-6-2 15,3 17-7-15,-15-10-5 16,15 31-5-16,-22-26-8 15,22 26-7-15,0 0 1 16,0 0 1-16</inkml:trace>
  <inkml:trace contextRef="#ctx0" brushRef="#br3" timeOffset="121590.9546">19241 10349 102 0,'-20'7'38'0,"-12"-7"3"16,6 12-3-16,-12-7-33 15,9 4-2-15,5 1-1 16,7 4 1-16,11 1-2 16,10 1 1-16,9-1-2 15,11 1 1-15,6 0 0 16,3 1-1-16,4-2 1 15,-4 3-1-15,-2-2 1 0,-7 3-1 16,-8-1 0-16,-9 3 1 16,-9 1-1-16,-6 0 1 15,-9 0-1-15,0-2 0 16,-4 0-1-16,1-6-1 15,5 0-2-15,5-17-6 16,10 3-9-16,13-18-5 16,19 2-12-16,-3-20-4 15,19-2-1-15,1-13 3 16</inkml:trace>
  <inkml:trace contextRef="#ctx0" brushRef="#br3" timeOffset="121775.9652">19769 9983 111 0,'-17'23'39'0,"-8"13"1"15,4 26-4-15,-13 4-32 16,6 9 0-16,2 4-4 16,2 2 1-16,4-3-4 15,3-7-2-15,11 1-12 16,-9-27-14-16,15 0-9 15,-3-23 1-15,7-8-2 16</inkml:trace>
  <inkml:trace contextRef="#ctx0" brushRef="#br3" timeOffset="121934.9743">19467 10427 95 0,'-5'-19'42'16,"15"14"-1"-16,6-4 0 0,19 12-20 15,8-3-25-15,1-11-9 16,25 11-20-16,-10-16-1 15,14 8-8-15,-4-9-3 16</inkml:trace>
  <inkml:trace contextRef="#ctx0" brushRef="#br3" timeOffset="126630.2424">20598 10460 95 0,'-9'13'38'0,"9"-13"1"15,0 0-1-15,19-4-34 16,6-2 0-16,3-1-2 16,8-1 1-16,3 1-1 15,5 1-1-15,0-1 0 16,-3 3 0-16,-9 0 0 15,-3 0-1-15,-14 0 1 16,-15 4-1-16,7-14 1 16,-19 7 0-16,-12 0-1 15,-8 2 1-15,-7 1 0 16,-8 5 0-16,-3 7 1 15,-4 8-1-15,2 6 1 16,2 10 0-16,6 3-1 16,10 7 0-16,14-2 0 0,14-2 0 15,20-7-1-15,16-9-2 16,20-9-2-16,12-24-7 15,27 2-27-15,-3-23-3 16,11-2 1-16,-5-15-1 16</inkml:trace>
  <inkml:trace contextRef="#ctx0" brushRef="#br3" timeOffset="126840.2548">21408 9937 111 0,'-14'15'39'16,"-7"5"0"-16,6 22-1 0,-2 6-36 15,1 13 1-15,-4 9-3 16,-1 5 2-16,0 4-2 16,2 0-1-16,1-3-3 15,0-17-14-15,13 3-21 16,-2-17-1-16,16-9 1 15,2-19-1-15</inkml:trace>
  <inkml:trace contextRef="#ctx0" brushRef="#br3" timeOffset="127215.2763">21439 10520 107 0,'2'13'38'15,"-2"-13"0"-15,15 17-3 16,3-16-33-16,7-2-1 15,5-3 1-15,2-3 0 16,-1-5-1-16,3-2 0 16,-5-2 0-16,-1-2 1 15,-6-1-1-15,-7-2 0 16,-7 3 1-16,-7 1-1 15,-10 3 0-15,-6 3 0 16,-7 7 0-16,-7 6 1 16,-3 10-1-16,-3 6 0 15,-4 10 0-15,0 4 0 16,8 5 0-16,5 3 0 15,13-3-2-15,10-4 0 16,17-5-2-16,11-11-3 0,23-1-5 16,-4-17-25-16,27-1-3 15,-3-13-1-15,12 2-1 16</inkml:trace>
  <inkml:trace contextRef="#ctx0" brushRef="#br3" timeOffset="127419.2879">22132 10414 95 0,'-21'-13'37'16,"2"13"2"-16,-17 2-1 15,8 10-30-15,-15 9-3 16,5 9-1-16,-4 1 0 16,11 8 0-16,2-1-1 15,12-2-1-15,12-4-1 16,15-7-1-16,18-8-2 0,10-15-3 15,19 3-7-15,-2-26-26 16,19 1 0-16,-5-18-1 16,12 0-2-16</inkml:trace>
  <inkml:trace contextRef="#ctx0" brushRef="#br3" timeOffset="127606.2986">22659 10067 115 0,'-17'23'39'16,"-11"7"1"-16,10 18-10 15,-13 4-25-15,12 8-1 16,-3 4-2-16,7 1-1 16,3 1-4-16,2-10-3 0,12 4-31 15,-14-16-1-15,12-1 0 16,-7-20-2-16</inkml:trace>
  <inkml:trace contextRef="#ctx0" brushRef="#br3" timeOffset="127787.309">22360 10437 121 0,'-4'-15'43'16,"18"14"-1"-16,0-7 0 15,28 1-39-15,0 1-5 16,2-8-12-16,18 9-25 0,-15-9-2 15,10 8 0-15,-12-9-4 16</inkml:trace>
  <inkml:trace contextRef="#ctx0" brushRef="#br3" timeOffset="129049.3812">23031 10484 94 0,'1'12'35'0,"-10"-1"1"16,6 11-1-16,-10-2-31 15,1 10 0-15,-3-1 0 16,1 4 0-16,0-3-1 16,6-1 1-16,1-7-2 15,3-2 1-15,4-20-1 0,1 10 0 16,-1-10 0-16,17-24-1 15,-6-2 1-15,5-5-1 16,2-8 1-16,4-2-1 16,-1-4 0-16,0 1 0 15,0 3-1-15,-1 6 1 16,-4 7-1-16,-3 7 1 15,-3 7-1-15,0 9 0 16,-10 5 0-16,22 4 1 16,-7 3-1-16,3 0 0 15,6 0 0-15,6 0 0 16,7-4 1-16,2 0-1 15,3-2 0-15,1-1 0 16,0-3 0-16,-2 2 0 0,-5 0-1 16,-9 1 1-16,-3-2 0 15,-9 1 0-15,-15 1 0 16,0 0 1-16,0 0-1 15,0 0 0-15,-21 2 0 16,7 3 1-16,-6 3-1 16,-3 4 0-16,-1 7 1 15,-4 9-1-15,1 1 1 16,2 7-1-16,2 2 0 15,6 1 0-15,8-3 0 16,6-3 0-16,11-12 0 16,8-7 0-16,12-11 0 15,5-13 0-15,4-8 0 0,7-12 1 16,-2-8-1-16,-1-2 1 15,-7-4-1-15,-6-2 0 16,-6 5 3-16,-9 3-3 16,-7 8 0-16,-8 6 0 15,-8 9 0-15,10 15 0 16,-23-6 0-16,12 14-2 15,-1 5 1-15,7 5 1 16,5 1-1-16,5-1 1 16,9-2 0-16,4-1 0 15,6-4 0-15,1-4 0 16,6-3 0-16,-1-1 1 15,-3-4-2-15,-1-2 1 16,-7 2 1-16,-4 0-1 16,-3 0 0-16,-12 1 0 15,0 0 0-15,0 0 1 0,0 14-1 16,-8-5 0-16,-3 6 0 15,1 3 0-15,-3 0 0 16,3 0 0-16,3 2 0 16,4-7 0-16,7-2 0 15,-4-11 0-15,27-1 0 16,-7-9 0-16,6-6 2 15,3-3-2-15,0-3 0 16,-3 0 0-16,-2-1 0 16,-5 6 0-16,-7 4 0 15,-12 13 0-15,10-5 0 16,-14 16 0-16,-3 6 0 0,-6 6 0 15,4 7-6-15,-6-1-1 16,15 12-8-16,-13-19-9 16,29 12-15-16,-4-17-1 15,17 1-2-15,2-11 2 16</inkml:trace>
  <inkml:trace contextRef="#ctx0" brushRef="#br3" timeOffset="129656.4159">24893 10343 106 0,'-25'-7'41'15,"2"10"0"-15,-16-3-3 16,8 7-33-16,-3 2-1 0,6 9-1 16,3-1 0-16,11 2-2 15,7 3 0-15,8-2 0 16,6 0-1-16,6-3 0 15,1-1 0-15,1-2 0 16,-2-1 0-16,-7-2 0 16,-5 2 1-16,-3-2-1 15,-6 2 1-15,-1 0-1 16,-2-1 1-16,1 0-1 15,1-1 0-15,2 1 0 16,3-1 0-16,4 0-1 16,1 0 0-16,-1-11 0 15,5 19 0-15,-5-19 0 16,0 16-2-16,0-16-1 0,-5 12-2 15,-6-19-10-15,11 7-11 16,0 0-13-16,8-18 1 16,-5-4-1-16,14 0 0 15</inkml:trace>
  <inkml:trace contextRef="#ctx0" brushRef="#br3" timeOffset="129943.4321">25006 9975 113 0,'14'3'40'16,"12"17"2"-16,-10-5-10 15,9 15-26-15,3 6-1 0,0 10 0 16,-10 6-1-16,-3 5-1 15,-5 2-2-15,-6 3 0 16,-5-1-1-16,-5-2 1 16,-3-3-2-16,-5-8-1 15,-4-4-3-15,-5-14-7 16,13 9-11-16,-18-23-17 15,13 4-2-15,-8-18 0 16,12-1-2-16</inkml:trace>
  <inkml:trace contextRef="#ctx0" brushRef="#br3" timeOffset="130183.4459">24792 9982 83 0,'-63'15'44'15,"2"28"-1"-15,-18 9-2 16,12 24-11-16,-5 5-26 16,14 8 0-16,12-1-2 15,19 0 0-15,19-7-3 16,19-13-2-16,22-1-10 15,3-27-20-15,23-2-9 16,-3-19 0-16,10-4-2 16</inkml:trace>
  <inkml:trace contextRef="#ctx0" brushRef="#br0" timeOffset="135481.7491">846 12373 61 0,'0'0'35'16,"0"0"0"-16,0 0 0 15,22-5-24-15,-6-1-7 0,14-1 0 16,7-6-1-16,10 2 1 15,5-8 0-15,6 0-1 16,3-2 0-16,-5-1-1 16,-5 0-1-16,-9 4 0 15,-12-2 0-15,-10 0-1 16,-14 2 1-16,-8-1 0 15,-13 1 0-15,-7 0 0 16,-8 1 0-16,-6 1 0 16,-8 8 0-16,-3 7 1 15,-1 9-2-15,-4 13 1 16,1 11 0-16,5 12 0 15,2 8 0-15,10 5 0 16,6 3-1-16,18 4 2 16,10-8-1-16,23-5 0 0,20-15-1 15,14-10 0-15,22-11-3 16,10-17-6-16,27 3-20 15,-9-24-12-15,15 6 2 16,-17-17-4-16</inkml:trace>
  <inkml:trace contextRef="#ctx0" brushRef="#br0" timeOffset="136008.7792">2103 12140 79 0,'-29'-8'39'0,"-12"-8"0"0,4 10 0 16,-16-2-33-16,5 12 0 16,-5 7-2-16,3 13 0 15,0 10-1-15,11 11 0 16,6 6-2-16,15 1 1 15,15 1-1-15,16-6 0 16,16-9 1-16,13-10-1 16,10-13-1-16,9-13 0 15,3-10 1-15,1-9-2 16,-6-9 1-16,-8-3-1 15,-9-3 0-15,-11-4 0 16,-7 3 1-16,-12-2 0 16,-4 5 0-16,-7 6 0 0,-2 6 0 15,-3 5-1-15,4 13 1 16,-4 18 0-16,3 18 0 15,-3 21 0-15,4 15 1 16,0 16-1-16,0 15 0 16,0 10 0-16,-2 0 0 15,-1-5 0-15,-6-8 0 16,-1-10 0-16,-11-15-1 15,-5-16 2-15,-6-15-2 16,-6-20 1-16,-3-16-2 16,-2-17-3-16,3-7-5 15,-4-33-11-15,19 7-13 16,-5-24-6-16,21-1-2 15,1-15 2-15</inkml:trace>
  <inkml:trace contextRef="#ctx0" brushRef="#br0" timeOffset="143263.1942">4067 11832 17 0,'6'-11'31'16,"-6"11"2"-16,12-24 0 16,-12 24-12-16,4-23-3 0,-4 23-9 15,8-20-4-15,-8 20 1 16,0 0-2-16,0 0 0 15,0 0 0-15,3 25-1 16,-8 7 0-16,-3 14-1 16,-5 9 0-16,-1 13-1 15,-2 9 1-15,-3 5-3 16,-2-1 2-16,5-5-2 15,2-9 2-15,4-11 0 16,5-12-1-16,6-15 0 16,7-15 1-16,3-15-1 15,6-15 1-15,3-14-1 16,0-13 1-16,-2-8 0 15,1-10 0-15,-3-5-1 16,-3-3 0-16,-3-1 0 0,-2 3 1 16,-1 6 1-16,-3 10-1 15,0 7 1-15,-2 12-1 16,3 10 2-16,-5 22-2 15,16-1 2-15,-2 23-3 16,4 11-1-16,2 10 2 16,8 10-2-16,6 6 1 15,4 7-1-15,6-1 1 16,6-2-1-16,1-6 1 15,3-4 1-15,1-9-2 16,-4-9 1-16,-3-11 0 16,-6-9 1-16,-8-13-1 0,-6-13 0 15,-9-12 1-15,-5-12-1 16,-8-10 1-16,-4-9-1 15,-3-8 1-15,-2-7-2 16,-2 3 0-16,-2-2-3 16,6 11-1-16,-8-4-7 15,14 21-26-15,-8-1 1 16,13 19-4-16,-4-1 3 15</inkml:trace>
  <inkml:trace contextRef="#ctx0" brushRef="#br0" timeOffset="143513.2085">5156 11725 63 0,'0'0'39'0,"6"12"-2"16,-6 14 2-16,-5 3-19 15,3 16-17-15,0 8 0 16,-1 15-1-16,-2 7 1 16,2 8-3-16,-2 0 0 15,3-3-1-15,1-3-3 16,-4-12-4-16,14-3-29 15,-7-22 1-15,8-6-4 16,-3-24 2-16</inkml:trace>
  <inkml:trace contextRef="#ctx0" brushRef="#br0" timeOffset="143717.2201">5197 12214 62 0,'-13'-22'40'16,"-9"-3"-1"-16,11 16 0 15,-2-11-14-15,13 20-20 16,0 0-1-16,26-9-2 15,4 1-1-15,14-5-3 16,12-4-1-16,6-7-2 16,13 5-15-16,-7-16-18 15,6 4 0-15,-12-9-2 16,-3 5 2-16</inkml:trace>
  <inkml:trace contextRef="#ctx0" brushRef="#br0" timeOffset="143906.2309">5742 11609 80 0,'-17'11'39'0,"-8"11"-1"15,5 27 1-15,-8 4-29 16,8 18-5-16,-2 5-1 16,4 11-1-16,7-1-2 15,4-3-3-15,12-3-3 16,-2-23-21-16,18 3-13 15,-4-19 0-15,15-8-2 16,-6-20 2-16</inkml:trace>
  <inkml:trace contextRef="#ctx0" brushRef="#br0" timeOffset="144310.2539">5967 12225 85 0,'-14'9'36'0,"13"13"-1"16,-14-13 1-16,10 9-27 15,-3-5-1-15,4 4-3 16,2-3-1-16,3 2 0 0,-2 0-2 15,2 3 0-15,1-1-1 16,1 0 0-16,1-3-1 16,1-4 1-16,7-7-1 15,5-8 0-15,6-12-1 16,11-12 0-16,11-7-3 15,2-13-4-15,15 7-20 16,-16-17-13-16,4 10 1 16,-14-4-1-16</inkml:trace>
  <inkml:trace contextRef="#ctx0" brushRef="#br0" timeOffset="144476.2635">6162 12183 86 0,'-24'55'38'15,"-4"-7"0"-15,14 5 1 16,-2-14-35-16,12-1-2 15,5-9-4-15,6-17-9 16,12 1-26-16,0-17-1 16,10-5-1-16,-6-14 0 15</inkml:trace>
  <inkml:trace contextRef="#ctx0" brushRef="#br0" timeOffset="144874.2863">6497 11472 74 0,'-13'12'40'16,"12"4"0"-16,-7-2 0 0,6 15-24 15,-2-1-13-15,-3 5 1 16,0 6-2-16,1 9 0 15,0 0-1-15,-2-1-4 16,5 1-2-16,-5-17-24 16,11 6-9-16,-8-17-2 15,8-5-1-15</inkml:trace>
  <inkml:trace contextRef="#ctx0" brushRef="#br0" timeOffset="145062.2971">6351 11647 103 0,'-11'-9'41'0,"11"9"2"16,0 0-4-16,11-7-35 0,8 1-1 16,13-3-3-16,6-2-1 15,6-4-6-15,18 12-30 16,-15-13-5-16,9 12 1 15,-13 0-2-15</inkml:trace>
  <inkml:trace contextRef="#ctx0" brushRef="#br0" timeOffset="146001.3503">7170 12227 90 0,'-9'25'40'0,"-10"4"-2"16,2 13 2-16,-8 4-38 15,-3 2-4-15,3 6-4 16,-6-12-32-16,20 5 0 15,-3-18-2-15,22-7-1 16</inkml:trace>
  <inkml:trace contextRef="#ctx0" brushRef="#br0" timeOffset="148570.4977">7917 11629 65 0,'0'0'34'16,"0"0"-12"-16,0 0 3 15,0 0-15-15,0 0-4 0,-2-12-2 16,2 12 0-16,0 0-2 15,5-12-1-15,-5 12 0 16,0 0 0-16,9-11-1 16,-9 11 1-16,0 0 0 15,0 0 0-15,0 0 0 16,0 0-1-16,0 0 2 15,0 0-1-15,0 0 0 16,12-11 0-16,-12 11 0 16,0 0 0-16,0 0 0 15,4-10-1-15,-4 10 1 16,0 0-1-16,0 0 0 15,0 0 1-15,0 0 0 16,0 0 0-16,0 0-1 0,-1 15 2 16,-2 1-2-16,-2 7 3 15,0 5-2-15,-4 11 2 16,-1 5-2-16,-3 7-1 15,0 4 1-15,-3 5 0 16,0-4 0-16,-2 1-2 16,0-3 1-16,4-5-1 15,-1-10 1-15,2-6 0 16,5-9 1-16,3-9-1 15,5-15 0-15,0 0 1 16,7-17-1-16,4-9 1 16,1-10 0-16,3-4 0 15,2-9 0-15,-2-4 0 16,2-2 0-16,-1-2 1 0,-1 3-1 15,-1 2 0-15,-1 5 0 16,-1 8 0-16,-3 6-1 16,-3 9 1-16,-1 9-1 15,-5 15 0-15,13 6 0 16,-3 13 2-16,2 14-2 15,8 4-1-15,0 8 2 16,7 5-2-16,5 5 1 16,2 1 0-16,5-1-1 15,1-4-1-15,-2-8 2 16,5-3 1-16,-1-9-1 15,-4-5 0-15,-2-12 0 16,-6-10 1-16,-2-10 0 0,-4-12-1 16,-2-11 1-16,-3-14-1 15,-2-10 1-15,0-11 0 16,-1-9 0-16,-2-5 0 15,1-5-1-15,-3 1 0 16,-1 8 0-16,-5 8-2 16,-2 17-1-16,-4 7-4 15,7 32-15-15,-7 10-16 16,0 0-1-16,-7 29-1 15,14 6 2-15</inkml:trace>
  <inkml:trace contextRef="#ctx0" brushRef="#br0" timeOffset="148989.5213">9239 11657 63 0,'-23'-17'39'16,"1"9"0"-16,-13 1 0 16,6 18-19-16,-10 2-14 15,3 17 2-15,0 6-3 16,5 11-2-16,3 6 0 15,8 8-2-15,10 2 1 16,9-2-1-16,13-8-1 16,14-7-1-16,10-15 1 15,11-13 1-15,10-15-1 0,4-14 1 16,2-15-1-16,-3-11 1 15,-9-9 0-15,-7-8 2 16,-14 1-3-16,-13-2 1 16,-17 5-2-16,-11 3 1 15,-14 7-2-15,-9 7 0 16,-3 12-3-16,-7 2-3 15,14 22-12-15,-15-10-21 16,19 16 1-16,4-2-1 16,21 9 0-16</inkml:trace>
  <inkml:trace contextRef="#ctx0" brushRef="#br0" timeOffset="149691.5618">9559 12041 90 0,'-4'13'38'16,"4"-13"-1"-16,12 11-10 15,5-14-25-15,15-5-1 16,1-3 1-16,11 3 0 15,0-3-1-15,0 4 0 16,-3 1 0-16,-5 6 0 16,-13 5 0-16,-12 7-1 15,-13 9 1-15,-12 3 0 0,-10 9 0 16,-9 1 1-16,1 1-1 15,0-3 0-15,6-5 0 16,10-7-1-16,15-7 1 16,16-9 0-16,14-10-1 15,11-6 0-15,8 0 0 16,-2 2 0-16,0 5 1 15,-8 9 0-15,-18 11 0 16,-14 11 0-16,-20 7 0 16,-16 9 0-16,-12 1 0 15,-5 2 0-15,-5-1-1 16,6-13-2-16,11-4-5 15,3-27-24-15,32 0-8 16,5-29-2-16,25-1 0 0</inkml:trace>
  <inkml:trace contextRef="#ctx0" brushRef="#br0" timeOffset="150058.5828">10242 11458 90 0,'14'17'41'0,"-1"-18"0"16,15 7-1-16,-5-12-35 16,13 0-3-16,3 0-1 15,5-3-4-15,11 13-21 16,-11-15-16-16,8 8 0 15,-7-8-1-15,4 6 0 16</inkml:trace>
  <inkml:trace contextRef="#ctx0" brushRef="#br0" timeOffset="150493.6077">11006 12110 88 0,'-10'18'40'16,"1"15"2"-16,-14 3-2 15,14 8-35-15,-17-1-4 16,1 2-3-16,10 7-10 16,-3-18-26-16,14-1-3 15,3-15 1-15,12-6-1 0</inkml:trace>
  <inkml:trace contextRef="#ctx0" brushRef="#br0" timeOffset="151678.6755">12271 11489 60 0,'2'-23'37'15,"-9"-4"-2"-15,-1 12 0 0,-16-4-25 16,0 13-1-16,-18 1 0 15,-4 21-2-15,-12 9-1 16,-3 13 0-16,-7 9-1 16,1 14 1-16,4 2-3 15,10 6-1-15,14-4 0 16,20-4-1-16,20-9-1 15,26-14-1-15,25-10 0 16,20-13-5-16,19-6-1 16,6-20-13-16,16 6-20 15,-10-15-1-15,5 5-1 16,-18-5 1-16</inkml:trace>
  <inkml:trace contextRef="#ctx0" brushRef="#br0" timeOffset="152070.6979">12790 11521 81 0,'-24'2'40'0,"8"15"1"15,-13 1-1-15,7 22-31 16,-11-3-2-16,4 9-3 16,2 2 1-16,7 4-3 15,8-5 1-15,10-2-2 16,13-8 0-16,12-7-2 15,14-13 1-15,8-9 0 0,11-11 0 16,3-14-1-16,2-6 2 16,-5-11 1-16,-4-5-3 15,-11-9 2-15,-10 0-1 16,-15-4 0-16,-9-1-1 15,-12 0 0-15,-7 7-2 16,-7 0-2-16,-3 11 1 16,-7 2-2-16,8 23-8 15,-15-3-16-15,14 23-11 16,2 4 1-16,10 12 1 15</inkml:trace>
  <inkml:trace contextRef="#ctx0" brushRef="#br0" timeOffset="152754.737">13335 11847 74 0,'-11'2'39'15,"11"-2"-2"-15,9-6 2 16,11 9-35-16,5-13-2 15,9 2 2-15,2-4-2 16,5 8 2-16,-1-1-3 16,-3 4 0-16,-7 3-1 15,-8 5 1-15,-13 7 0 0,-10 2-3 16,-14 5 3-16,-8 3-2 15,-7 3 3-15,-6 1-1 16,2-1 0-16,2-4 1 16,7-2-1-16,7-5 0 15,18-16 0-15,6 14-1 16,17-18 0-16,13-3 0 15,5 0 0-15,5 1 1 16,-5 1-1-16,-1 7 1 16,-15 9-1-16,-12 6 1 15,-19 8 0-15,-14 8 0 16,-12 0-1-16,-6 4 1 15,-3-4-1-15,2-3-1 16,8-4-3-16,5-16-3 0,27 5-23 16,-1-15-11-16,16-17 1 15,4-7-2-15</inkml:trace>
  <inkml:trace contextRef="#ctx0" brushRef="#br0" timeOffset="153460.7774">14004 11139 80 0,'0'0'37'0,"-14"11"0"15,14-11-10-15,0 0-22 16,18 2-2-16,1-10 1 16,10 1-1-16,3-2 1 15,9 0-1-15,3-1-1 16,-3 6-1-16,-5 2 1 15,-7 5-1-15,-10 6 0 0,-13 10 0 16,-17 4-1-16,-12 9 2 16,-12 5-1-16,-6 6 1 15,-6-2-1-15,6 2 0 16,4-5 0-16,9-4 0 15,14-7 0-15,14-11-2 16,17-6-3-16,9-18-8 16,23 3-27-16,0-15 0 15,13 2-1-15,-3-12-2 16</inkml:trace>
  <inkml:trace contextRef="#ctx0" brushRef="#br0" timeOffset="153678.7899">14539 11273 92 0,'17'-3'39'16,"16"3"0"-16,-3-14-4 15,6 6-36-15,8 10-12 16,-1-9-24-16,4 6-1 16,-6-2-2-16,4 4 1 15</inkml:trace>
  <inkml:trace contextRef="#ctx0" brushRef="#br0" timeOffset="154159.8174">15071 11915 69 0,'-11'22'40'0,"-6"-1"-1"15,2 11 1-15,-11-2-24 16,0 7-17-16,10 7-7 16,-2-8-29-16,14 4 0 15,3-11-3-15,16-2 2 0</inkml:trace>
  <inkml:trace contextRef="#ctx0" brushRef="#br0" timeOffset="154903.8594">16205 11331 73 0,'-32'7'39'0,"0"14"-2"16,-14-7-2-16,0 20-26 15,-3-6-2-15,12 9-1 16,4-5-2-16,15 2-1 15,13-4-1-15,13-5-1 16,16-5 0-16,13-5-1 16,9-1 0-16,3 0 0 0,4-1 0 15,-5 1 1-15,-6 3 0 16,-10 6 1-16,-12 6-2 15,-13 3 0-15,-14 3 1 16,-13 3-2-16,-7 1 2 16,-6-2-3-16,3-4 1 15,0-12-5-15,14-3 0 16,2-21-19-16,26 3-13 15,6-20-1-15,19-3-2 16,5-16 1-16</inkml:trace>
  <inkml:trace contextRef="#ctx0" brushRef="#br0" timeOffset="155247.8793">16744 11407 67 0,'0'0'39'15,"-25"7"0"-15,5 11 1 16,-10 2-23-16,1 16-13 15,-4 3 0-15,8 9 3 16,-3 2-3-16,13 5 1 16,8-6-2-16,14-3-2 15,17-10 1-15,13-9-1 16,12-11 0-16,13-10-4 15,7-13 4-15,2-12-2 16,-4-11 1-16,-7-7 1 16,-12-7-1-16,-14-3 1 0,-18-3-2 15,-22-1 1-15,-14 5-2 16,-12 5-3-16,-12 11 2 15,-12 4-1-15,4 17-3 16,-8-5-16-16,22 23-16 16,1 0 0-16,20 9 0 15,9-1-1-15</inkml:trace>
  <inkml:trace contextRef="#ctx0" brushRef="#br0" timeOffset="155702.9057">17265 11782 91 0,'0'0'40'15,"-2"-14"0"-15,8 24-5 0,-19-3-30 16,1 9-3-16,-7 7 2 15,2 6-2-15,-4 3 1 16,4 3-3-16,6 0 2 16,10-4-3-16,13-9 2 15,15-6 1-15,19-9-3 16,11-14-1-16,15-4-3 15,-1-14-11-15,11 6-23 16,-15-14-1-16,-3 8-1 16,-19-9 1-16</inkml:trace>
  <inkml:trace contextRef="#ctx0" brushRef="#br0" timeOffset="155864.9149">17570 11837 104 0,'-34'43'39'0,"14"12"0"16,-7-4-7-16,12 1-34 15,9-2-1-15,4-8-5 16,15 4-29-16,0-18 0 16,12-5-2-16,3-15-2 15</inkml:trace>
  <inkml:trace contextRef="#ctx0" brushRef="#br0" timeOffset="156387.9449">17784 11309 65 0,'6'-14'39'0,"14"4"-1"16,-1-5 1-16,5 12-22 15,0-8-13-15,3 6-1 16,-8 4 0-16,-3 9 1 16,-9 6-2-16,-6 6 0 15,-7 7 1-15,-8 7-1 16,-4 0 0-16,-6 7 0 15,-2-1-1-15,0-1 1 16,2-3-1-16,5-4 0 16,9-4 0-16,9-8-1 15,14-7-1-15,11-9-3 16,21-1-5-16,0-18-29 15,19 4-2-15,2-16-1 16,9 4 0-16</inkml:trace>
  <inkml:trace contextRef="#ctx0" brushRef="#br0" timeOffset="156607.9573">18323 11376 88 0,'0'0'40'16,"19"10"0"-16,1-14 0 16,15 4-33-16,3-7-6 15,6-1-4-15,4 8-8 0,-5-12-26 16,9 3-2-16,-10-5 0 15,2 4-2-15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customXml" Target="../ink/ink2.xm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0266772"/>
              </p:ext>
            </p:extLst>
          </p:nvPr>
        </p:nvGraphicFramePr>
        <p:xfrm>
          <a:off x="214283" y="762000"/>
          <a:ext cx="8750332" cy="4114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notes on atom-counting in compounds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describe substances accurately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monatomic and molecular ions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similarities and differences between monatomic and molecular 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figure out molecular formulae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write molecular formulae using ion charges and simple counting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some questions involving making the ionic compound formula from the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questions on this topic.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Yesterday was Reece’s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840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0240" y="356760"/>
              <a:ext cx="3420000" cy="3692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5120" y="341280"/>
                <a:ext cx="3450600" cy="372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068440" y="1084680"/>
              <a:ext cx="3380760" cy="2946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52600" y="1069560"/>
                <a:ext cx="3412080" cy="297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256320" y="312840"/>
              <a:ext cx="8845200" cy="61459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3360" y="297720"/>
                <a:ext cx="8874000" cy="617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" name="Ink 2"/>
              <p14:cNvContentPartPr/>
              <p14:nvPr/>
            </p14:nvContentPartPr>
            <p14:xfrm>
              <a:off x="3226320" y="287640"/>
              <a:ext cx="5776560" cy="2299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220200" y="272520"/>
                <a:ext cx="5791680" cy="232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7109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2286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dirty="0" smtClean="0"/>
              <a:t>Atom counting in Compounds</a:t>
            </a:r>
            <a:endParaRPr lang="en-NZ" sz="36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0800" y="946800"/>
              <a:ext cx="6490800" cy="4761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7120" y="933480"/>
                <a:ext cx="6513840" cy="478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735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6480" y="289440"/>
              <a:ext cx="8792280" cy="4503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1720" y="275040"/>
                <a:ext cx="8823600" cy="453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2556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26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3934</TotalTime>
  <Words>126</Words>
  <Application>Microsoft Office PowerPoint</Application>
  <PresentationFormat>On-screen Show (4:3)</PresentationFormat>
  <Paragraphs>24</Paragraphs>
  <Slides>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299</cp:revision>
  <dcterms:created xsi:type="dcterms:W3CDTF">2006-08-16T00:00:00Z</dcterms:created>
  <dcterms:modified xsi:type="dcterms:W3CDTF">2015-03-30T02:11:23Z</dcterms:modified>
</cp:coreProperties>
</file>