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388" r:id="rId3"/>
    <p:sldId id="260" r:id="rId4"/>
    <p:sldId id="351" r:id="rId5"/>
    <p:sldId id="313" r:id="rId6"/>
    <p:sldId id="352" r:id="rId7"/>
    <p:sldId id="35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5" d="100"/>
          <a:sy n="75" d="100"/>
        </p:scale>
        <p:origin x="74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25T02:23:02.154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1141 7606 58 0,'12'-9'33'16,"-12"9"0"-16,0 0-3 15,0 0-24-15,16-8 4 16,-16 8-7-16,0 0 0 16,10-7-1-16,-10 7 0 15,18-4 0-15,-4 6 0 16,1-6 0-16,9 4 0 15,-1-1 0-15,6 1-2 16,3-2 1-16,3 2-1 16,1 0 0-16,2 2 0 15,1 1 0-15,0 3 1 0,1 1-1 16,0 1 0-16,6 3 0 15,5-2 1-15,1-1 0 16,5 1 0-16,5-3 0 16,4-1-1-16,3-3 1 15,4 0 0-15,-1-1-1 16,4 0 1-16,3-1-1 15,1 3 0-15,2 1 1 16,-4 1-1-16,4 2 0 16,-1 0 0-16,-4 2 0 15,3-1 1-15,-2 0-1 16,4-1 0-16,2-2 0 15,3-1 0-15,2-1 0 16,2-6 0-16,4 1 0 0,3-4 0 16,1 2 0-16,-2-1 0 15,0 0-1-15,-4 2 1 16,-1 2 0-16,-1 1 0 15,-2 1 0-15,-4 2 0 16,-2 0 0-16,1-2 0 16,-1-1 1-16,4-1-1 15,0-3 1-15,4-2 0 16,2 0-1-16,1-1 1 15,1-1-1-15,0 1 1 16,1 2-1-16,-2 0 0 16,-2 2 0-16,-3-2 0 15,0 3 0-15,0-1-1 16,1-2 1-16,-1-1 0 15,3-2 0-15,1-2 0 0,2-2 0 16,1 1 0-16,0-1 0 16,0-1 0-16,-1 4 0 15,0 2 0-15,-3 0 0 16,-2 4 0-16,-3 1 0 15,0 1 0-15,-2 2 0 16,-1 1 1-16,-2 0-1 16,1 1 0-16,0-1 0 15,-1 1 0-15,3 0 1 16,-1 0-1-16,2-2 0 15,1 3 0-15,0-1 1 16,-1 1-1-16,2-2 0 0,2 1 1 16,-1 1-1-1,4-1 0-15,0 1 0 0,0-2 0 16,4-1 0-16,1-3 0 15,5 1 0-15,-2-3 0 16,4 0 1-16,0 0-1 16,1 0 0-16,0-1-1 15,3 3 1-15,-4-1 0 16,-1 3 0-16,-4 3 0 15,-4-2 0-15,1 2 0 16,-3 1 0-16,1-1 0 16,0 1 0-16,1-1 1 15,0 1-1-15,3-2 0 16,-1-1 0-16,0 1 0 15,1 2 0-15,0 0 0 16,0-1 0-16,0 1 0 0,-3 0 0 16,0-1-1-16,4-2 1 15,-2 2 0-15,2-3 0 16,1-1 0-16,3-1-1 15,-2 2 1-15,-1-2 0 16,-3 3 0-16,-3-1 0 16,2 4 0-16,-4 0-1 15,0 1 1-15,-1 0 0 16,1-2 0-16,1 2-1 15,4-4 1-15,1 0 0 16,0-1 0-16,6-1 0 16,1-1 0-16,1 0 0 15,-4 1 0-15,0 1 0 0,-5 1 0 16,1 1 0-16,-8 1 0 15,4 3 0-15,-8 0 0 16,0-1 0-16,0 1 0 16,-1 0 0-16,2-3 0 15,0 1 0-15,2-1 0 16,1 0 0-16,4-3 1 15,0 0-1-15,2 1 0 16,0-1 0-16,0 0 1 16,2 2-1-16,1 1 0 15,-5 1 0-15,2 0 1 16,0 2-1-16,3 0 0 15,1 0 0-15,-1-2 1 16,7-1-1-16,3-1 0 0,5 0 0 16,-2-1 1-16,4-2-1 15,-2 1 0-15,0 1 0 16,-2 2 0-16,2 1 1 15,-5 3-1-15,-4 3 0 16,-6-1 0-16,0 3 0 16,-2 2 0-16,-3 1 0 15,5-2 0-15,-1-2 1 16,2 0-1-16,6-1 0 15,5-4 0-15,5 1 0 16,6-4 1-16,8 1-1 16,3-2 0-16,-1-2 1 15,2 1-1-15,-1-1 0 16,3 1 1-16,-1 1-1 15,-2-2 0-15,-2 1 0 0,1 0 1 16,2 0-1-16,4-1 0 16,4 1 0-16,3-2 0 15,1-2 1-15,7-2-1 16,5-2 0-16,1 1 1 15,1-2-1-15,2-1 1 16,3 1 0-16,0-2-1 16,1 0 1-16,0 0-1 15,6 0 1-15,0 0-1 16,4 2 1-16,1 0-1 15,-2 1 1-15,6 2 0 16,-1-2 0-16,0 2-1 0,-4-1 1 16,-5 3 0-1,-7-3-1-15,-9 4 1 0,-15-3-1 16,-14 3 1-16,-23-1-1 15,-15 3 1-15,-23 0-1 16,-15 2 0-16,-17 0 0 16,-12-1 0-16,-11 3 0 15,-11-4-1-15,0 0 1 16,10 13-1-16,-10-13 1 15,-4 11-1-15,4-11-1 16,-13 10 0-16,3-4-1 16,-7-6-1-16,-2 5-1 15,-11-10-3-15,8 13-9 16,-18-14-22-16,7 5 2 15,-10-5-2-15,2 3 2 16</inkml:trace>
  <inkml:trace contextRef="#ctx0" brushRef="#br0" timeOffset="954.0546">18857 7891 50 0,'100'-38'35'15,"-15"7"-1"-15,-16 9 1 16,-23-2-26-16,-3 14-2 15,-20 1-1-15,-5 13-1 16,-18-4-1-16,2 17-1 16,-18 0 0-16,-6 6-1 15,-15 5-1-15,-12 12 2 16,-18 5-2-16,-12 10 1 15,-12 2 1-15,-17 15-1 0,-14 7 0 16,-12 16 0-16,-11 6 2 16,-8 13-2-16,-8 12 0 15,-10 13 0-15,-11 13-1 16,-8 9-1-16,-8 11 1 15,-11 10 0-15,-6 14-3 16,-12 7 2-16,-9 8-2 16,-9 1 2-16,-13 3-2 15,-9 3 2-15,-14 2-2 16,-10-3 3-16,-16-4 0 15,-9 6-2-15,-10 2 2 16,-8 5-1-16,-7 8 1 16,-5 6 0-16,-4 7 0 0,-7 7-3 15,4 9 2-15,2-6-1 16,-3 5 0-16,3-1 1 15,-1-7-1-15,5-3-1 16,-2-7 1-16,10-9-1 16,2-7 1-16,11-11 0 15,11-9-1-15,21-12 1 16,23-18-2-16,22-25-3 15,45-13-27-15,26-50-9 16,48-35-3-16,35-41 1 16</inkml:trace>
  <inkml:trace contextRef="#ctx0" brushRef="#br0" timeOffset="3041.1739">12286 13599 63 0,'1'-26'39'0,"-5"0"0"15,6 13 0-15,-14 2-33 16,12 11-4-16,-14 20 0 16,8 19 1-16,-2 17-1 15,4 22 0-15,-5 15-1 0,0 18 1 16,3 6-1-16,1 2 0 15,3-9 0-15,5-16-1 16,3-20 1-16,3-20-1 16,6-25 1-16,6-30 0 15,4-34-1-15,2-29 0 16,-1-30 1-16,8-27 0 15,-3-29 1-15,-1-23-2 16,1-15 2-16,-6-4-1 16,3 12 0-16,0 17 0 15,-3 25 0-15,-2 28 0 16,2 37-1-16,2 36 1 15,0 35-1-15,6 27 1 16,0 20-1-16,3 8 1 16,6 7-1-16,6-4 0 0,8-6 0 15,7-17 1-15,6-21-1 16,10-23 0-16,8-22 0 15,10-22 0-15,6-17 1 16,5-12-1-16,-4-7 0 16,-1 1 0-16,-8 10 1 15,-9 16 0-15,-14 23-1 16,-14 29 1-16,-12 27-1 15,-9 30 1-15,-9 30-1 16,-7 20 0-16,-5 19-1 16,-2 10-1-16,-1 2 0 15,-1-10-4-15,7-4-3 16,-10-30-32-16,28-17 1 15,1-33-2-15,18-23 1 0</inkml:trace>
  <inkml:trace contextRef="#ctx0" brushRef="#br0" timeOffset="3477.1989">15584 12421 74 0,'25'-11'39'15,"-25"11"0"-15,0 0 0 16,-9-4-35-16,-15 13-2 15,-8 5 0-15,-5 12 2 16,-8 8-1-16,-6 13 1 16,-7 12-1-16,3 16 0 15,-1 10 0-15,13 11-1 0,10 4-1 16,15-2-1-16,17-5 0 15,18-12 0-15,19-19 0 16,18-22-1-16,14-27 0 16,11-26 1-16,6-31-1 15,2-25 1-15,-4-25 0 16,-12-13 0-16,-15-14 0 15,-21-5 1-15,-25-2 0 16,-19 4-1-16,-19 16 0 16,-15 20 1-16,-9 18 0 15,-4 23-1-15,3 21 0 16,6 18 1-16,11 21-2 15,11 13 0-15,16 7-3 16,8-3-3-16,23 7-16 16,5-25-18-16,19-8 1 0,7-23-2 15,19-11 2-15</inkml:trace>
  <inkml:trace contextRef="#ctx0" brushRef="#br0" timeOffset="3837.2195">16260 11984 83 0,'15'36'40'0,"-1"24"-2"16,-18 5 1-16,-8 12-36 15,3 4-3-15,-2 3 1 16,2 0 1-16,0-4 0 16,-1-12 0-16,6-7-1 15,2-19 1-15,6-17-1 0,10-18 0 16,8-27 0-16,9-24 0 15,16-26 0-15,12-27 0 16,13-22 0-16,9-12 0 16,11-11 0-16,6-1 0 15,0 11 1-15,2 21-2 16,-10 27 1-16,-11 36-1 15,-11 33 3-15,-13 38-3 16,-16 32 0-16,-12 33 0 16,-11 25 0-16,-7 17-1 15,2 6-2-15,5 0 0 16,7-12-4-16,19-11-3 15,4-34-25-15,36-21-7 16,10-37 2-16,28-27-2 16</inkml:trace>
  <inkml:trace contextRef="#ctx0" brushRef="#br0" timeOffset="4326.2473">19128 11501 78 0,'-20'-13'39'0,"-2"9"0"16,-24-6 1-16,-8 9-35 16,-13 2 0-16,-7 13 1 15,-17 5 1-15,-1 12 0 16,-9 9-3-16,-1 10 1 15,8 6-3-15,13 4-1 0,17 1 0 16,25 1-2-16,25-3 2 16,21-5-4-16,30-10 3 15,23-14-3-15,21-20 3 16,22-19 0-16,13-28 0 15,11-26 0-15,-1-33 0 16,1-26 0-16,-7-24 0 16,-15-21 3-16,-17-17-2 15,-24-10 1-15,-25-2 1 16,-24 17-1-16,-13 29 1 15,-13 33-1-15,-13 39-1 16,-8 46-1-16,0 60 0 16,2 51 0-16,4 47-3 0,9 30 1 15,3 25-1-15,9 4 2 16,12-2-2-16,9-20 0 15,27-21-5-15,8-46-12 16,35-21-21-16,-1-42 0 16,25-27-1-16,1-39-1 15</inkml:trace>
  <inkml:trace contextRef="#ctx0" brushRef="#br0" timeOffset="4735.2707">20673 10923 102 0,'15'-13'44'16,"-15"13"-3"-16,-24 0 2 15,-21 11-40-15,-5 6-2 0,-13 5 0 16,-7 9-2-16,-6 6 2 16,-4 5-1-16,-1 7 1 15,8 6-2-15,9 5 1 16,12 1 0-16,18 1 0 15,19-2 1-15,15-1-1 16,19-12 0-16,20-10 0 16,16-15 0-16,17-17 0 15,12-22 0-15,11-20 0 16,2-19-1-16,4-13 1 15,-5-12-1-15,-11-5 2 16,-17-1 1-16,-18 7-2 16,-16 13 2-16,-20 20-2 15,-13 25 2-15,-14 24-3 16,-8 22 1-16,-3 26-1 0,-1 17-3 15,7 18 1-15,4 4-3 16,16 3-1-16,5-22-9 16,35-2-22-16,4-27-2 15,27-18-2-15,7-32 2 16</inkml:trace>
  <inkml:trace contextRef="#ctx0" brushRef="#br0" timeOffset="5221.2986">21927 10540 106 0,'6'-51'44'15,"-19"20"-2"-15,0 39-1 16,-14 29-37-16,7 22-2 16,3 24-1-16,11 14-2 0,7 10 1 15,7 4-1-15,12-7 0 16,10-9 0-16,7-20 1 15,10-17-1-15,8-28 2 16,6-25 0-16,9-28 0 16,6-30-2-16,10-27 2 15,2-28 1-15,5-21-1 16,1-22-1-16,-6-6 2 16,-6 13-1-16,-12 17 2 15,-14 30-1-15,-14 37 0 16,-13 50-2-16,-10 55 0 15,-10 51 2-15,-11 47-4 16,-7 34 1-16,-7 26-1 16,-4 21 3-16,-3 5-3 0,-9 3 1 15,-9-7 1-15,-10-5 0 16,-14-13 1-16,-7-12-1 15,-9-20 1-15,-10-18-4 16,-7-22 3-16,-1-30-1 16,4-30 0-16,10-42-1 15,11-38 0-15,14-41-2 16,17-38-3-16,12-45-8 15,34-13-13-15,0-38-13 16,29-1 1-16,6-14-2 16,26 7 1-16</inkml:trace>
  <inkml:trace contextRef="#ctx0" brushRef="#br0" timeOffset="5378.3076">23620 10938 115 0,'26'35'43'16,"-12"10"-1"-16,-30-17-6 15,-11-13-45-15,4-23-30 16,-8-23-4-16,24-5 1 16,6-17-2-16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22T22:55:49.336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FFC000"/>
    </inkml:brush>
    <inkml:brush xml:id="br5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1391 725 72 0,'0'0'38'16,"0"0"-1"-16,0 0 2 15,0 0-23-15,0 0-10 16,0 0-3-16,0 0 1 16,0 0-1-16,0 0 1 15,0 0-2-15,0 0 0 16,0 0-1-16,0 0 0 15,32 75 1-15,-32-75-1 16,-10 111 0-16,6-5 0 0,-3 7-1 16,1 6 1-1,-4-4-3-15,-18-41 0 0,16-4-6 16,0-32-27-16,21-25-6 15,-9-13 3-15,35-24-2 16</inkml:trace>
  <inkml:trace contextRef="#ctx0" brushRef="#br0" timeOffset="235.0134">1449 896 118 0,'-9'-65'42'0,"9"65"0"16,5-53-7-16,-5 53-35 0,0 0 1 16,50-54-2-16,-50 54 0 15,67-21-3-15,-67 21-6 16,85-20-26-16,-85 20-4 15,88-15 0-15,-88 15-1 16</inkml:trace>
  <inkml:trace contextRef="#ctx0" brushRef="#br0" timeOffset="473.027">1727 1026 105 0,'-53'46'38'0,"53"-46"3"15,0 0-5-15,0 0-35 16,0 0-1-16,0 0 1 16,0 0 1-16,0 0-3 15,0 0-4-15,81 19-24 16,-81-19-10-16,61-11 0 15,-61 11-1-15,49-3 0 16</inkml:trace>
  <inkml:trace contextRef="#ctx0" brushRef="#br0" timeOffset="657.0373">1517 1481 107 0,'-36'26'39'0,"28"-10"2"16,8-16-2-16,13 0-36 15,22-15-2-15,16-7 1 16,-51 22-2-16,75-33-2 15,-75 33-5-15,91-45-31 16,-35 17-3-16,2-1 0 16,0-4 0-16</inkml:trace>
  <inkml:trace contextRef="#ctx0" brushRef="#br0" timeOffset="874.0499">2457 743 107 0,'0'0'41'0,"9"-55"1"0,-9 55-2 15,0 0-37-15,0 0-2 16,0 0 1-16,0 0 0 16,-41 53 0-16,10 16-2 15,9 52 1-15,4 11-1 16,8 10-2-16,2 0-4 15,-13-50-24-15,26-8-12 16,8-28 1-16,18-31-1 16</inkml:trace>
  <inkml:trace contextRef="#ctx0" brushRef="#br0" timeOffset="1271.0727">2681 1247 104 0,'0'0'43'15,"-12"9"-1"-15,8 16-1 16,2 7-38-16,2-32-1 16,0 0-1-16,0 0 1 15,64 27 0-15,-64-27-2 16,74-22 1-16,-74 22-2 15,88-41 2-15,-88 41-2 16,77-51 1-16,-77 51-1 16,66-67 1-16,-66 67 0 15,40-62 1-15,-40 62 0 16,0 0 0-16,14-64 0 15,-14 64 2-15,0 0 0 16,-64 7-2-16,37 25 2 0,-53 28-1 16,13 19-2-16,12 7 0 15,14-13 0-15,34-2 0 16,31-19 0-16,29-22-7 15,17-31-11-15,21-3-24 16,-7-14-2-16,15-6 1 16,-99 24-1-16</inkml:trace>
  <inkml:trace contextRef="#ctx0" brushRef="#br0" timeOffset="1828.1045">3581 1184 100 0,'0'0'44'0,"0"0"0"0,0 0 0 15,-4-24-39-15,-9 58 0 16,-11 15-2-16,1 18 1 16,-14-13-3-16,11 12 0 15,-2-5-1-15,12-9 1 16,10-24-2-16,6-12 1 15,0-16 0-15,18-20 0 16,-18 20 1-16,0 0-1 16,38-63 1-16,-38 63-1 15,35-72 2-15,-35 72-4 16,38-79 4-16,-38 79-4 15,39-81 4-15,-39 81-4 16,35-80 2-16,-35 80 0 0,24-63 0 16,-24 63 2-16,0 0-2 15,0 0 0-15,36-53 0 16,-36 53 0-16,0 0 0 15,0 0 0-15,0 0 0 16,42 60 0-16,-42-60 0 16,0 0 0-16,50 30 0 15,-50-30 0-15,0 0 0 16,68-5 0-16,-68 5 0 15,52-24 0-15,-52 24 0 16,49-36 0-16,-49 36 0 16,0 0 0-16,62-29 0 15,-62 29 0-15,13 18 0 16,6 27 0-16,-16 22 0 0,1 17 0 15,-17-10 0-15,9 1-11 16,22-13-30-16,-5-22-3 16,12-25 0-16,-3-16-1 15</inkml:trace>
  <inkml:trace contextRef="#ctx0" brushRef="#br0" timeOffset="2226.1273">4271 1292 89 0,'0'0'42'0,"29"-41"2"16,-29 41-2-16,14 15-17 15,-14-15-21-15,0 0 0 0,0 0-1 16,47 34-1-16,-47-34-2 15,48 3 0-15,-48-3 0 16,66-11 0-16,-66 11 0 16,74-29 0-16,-74 29 0 15,58-40 0-15,-58 40 0 16,51-53-2-16,-51 53 1 15,0 0 4-15,24-66-3 16,-24 66 0-16,0 0 0 16,0 0 0-16,-52-15 0 15,24 32 0-15,-26 26 0 16,-1 18 0-16,3 11 0 0,8-6 0 15,27 2 0-15,27-10 0 16,33-20-15-16,4-38-25 16,29-14-4-16,-76 14 1 15,80-29 1-15</inkml:trace>
  <inkml:trace contextRef="#ctx0" brushRef="#br0" timeOffset="2803.1603">5111 1166 101 0,'0'0'42'16,"0"0"0"-16,0 0 0 16,0 0-28-16,48-24-10 15,-48 24 0-15,1 24-1 16,3 17 0-16,-13 15-3 15,-6 8 0-15,-24-15 0 16,11 14 0-16,0-3 0 0,9-7 0 16,16-27 0-16,6-14 0 15,9-16 0-15,8-16 0 16,-20 20 0-16,0 0 0 15,49-67 0-15,-49 67 0 16,42-67 0-16,-42 67 0 16,47-72 0-16,-47 72 0 15,45-67 0-15,-45 67 0 16,44-53 0-16,-44 53 0 15,36-40 0-15,-5 43 0 16,-4 20 0-16,5 25 0 16,-9 21 0-16,-5-16 0 15,15 2 0-15,5-29-21 16,16-21-21-16,-54-5-1 15,58-20 1-15,-58 20-1 0</inkml:trace>
  <inkml:trace contextRef="#ctx0" brushRef="#br0" timeOffset="3011.1722">5967 969 128 0,'25'-78'44'0,"-25"78"0"16,0 0-5-16,0 0-39 15,-25-32 0-15,-4 77 0 16,-1 43 0-16,-11 43 0 15,9 21 0-15,-7-27 0 16,25-18 0-16,14-19-17 16,2-52-25-16,13-16-1 15,-15-20 0-15,23-17-1 0</inkml:trace>
  <inkml:trace contextRef="#ctx0" brushRef="#br0" timeOffset="3449.1972">5722 1249 123 0,'-30'-55'44'15,"30"55"2"-15,0 0-4 16,-23-59-42-16,23 59 0 16,0 0 0-16,0 0 0 15,67-20 0-15,-67 20 0 16,72 10 0-16,-23-4 0 15,-1-5 0-15,3 1 0 16,1-4 0-16,-3 1 0 0,-3-1 0 16,-46 2 0-16,79-4 0 15,-79 4 0-15,0 0 0 16,56 11 0-16,-56-11 0 15,-14 19 0-15,2 13 0 16,-7 4 0-16,-8 1 0 16,15 1 0-16,9-6 0 15,3-32 0-15,0 0 0 16,40 4 0-16,-40-4 0 15,55-4 0-15,-55 4 0 16,58-7 0-16,-39 14 0 16,17 3 0-16,-13 8 0 15,-20 11 0-15,-16 7 0 16,-19 8 0-16,-16 7 0 0,-10-10-24 15,22-9-17-15,6-14-3 16,30-18 1-16,0 0-2 16</inkml:trace>
  <inkml:trace contextRef="#ctx0" brushRef="#br0" timeOffset="3907.2234">6980 1503 113 0,'0'0'40'16,"-23"6"0"-16,7 16-1 15,-14 6-36-15,2 9-3 16,4 13-5-16,-10-4-32 15,15 9-2-15,-3-9-1 16,18 1-1-16</inkml:trace>
  <inkml:trace contextRef="#ctx0" brushRef="#br0" timeOffset="4786.2732">7734 987 106 0,'2'-63'39'15,"-2"63"0"-15,0 0-4 16,0 0-33-16,0 0 2 16,0 0-1-16,0 0 1 15,-32 67-2-15,16 12 2 16,-4 11-2-16,4 13 0 15,-16-15 0-15,7 6-1 16,-1-17-1-16,9-15 1 16,6-26-1-16,5-21 0 15,6-15 1-15,8-34-1 0,-8 34 1 16,20-50-1-16,-20 50 2 15,21-73-2-15,-21 73 1 16,29-91-1-16,-18 40 1 16,3 0-1-16,1 2 1 15,0-7-1-15,-15 56 0 16,19-105 0-16,-19 105 2 15,22-81-2-15,-22 81 0 16,15-56 0-16,-15 56 0 16,0 0-2-16,0 0 2 15,46-29-1-15,-46 29 1 16,0 0 1-16,71 18-1 15,-71-18 0-15,66 4 2 16,-66-4-2-16,76-12 0 0,-76 12 0 16,83-25 0-16,-83 25 0 15,78-35 0-15,-78 35 0 16,73-37 0-16,-73 37 0 15,54-18 0-15,-54 18 0 16,0 0 0-16,0 0 0 16,23 67 0-16,-28 17 0 15,-10 17 0-15,5 12 0 16,2 5 0-16,4-32 0 15,18-18-8-15,13-32-8 16,21-27-24-16,-7-12-3 16,12-13 1-16,-53 16-1 15</inkml:trace>
  <inkml:trace contextRef="#ctx0" brushRef="#br0" timeOffset="4997.2858">8707 1197 112 0,'26'-61'43'16,"-26"61"1"-16,0 0-2 15,6 11-39-15,-16 31-1 16,2 25 1-16,-3 9-3 16,-2-27 1-16,5 21-2 15,7-8-1-15,4-14-2 16,9-26-3-16,14-18-28 15,-8-17-7-15,13-13 1 16,-31 26 0-16</inkml:trace>
  <inkml:trace contextRef="#ctx0" brushRef="#br0" timeOffset="5133.2936">8820 925 114 0,'0'0'42'16,"-25"-104"-3"-16,25 104-6 15,-19-85-72-15,19 85-4 16,-1-61 2-16,1 61-1 15</inkml:trace>
  <inkml:trace contextRef="#ctx0" brushRef="#br0" timeOffset="5370.3071">9533 982 121 0,'0'0'43'15,"0"0"2"-15,27 78-13 16,-42-33-29-16,-31 19-2 15,-12 8 1-15,-12 2-2 16,-5-18 1-16,10 6-3 16,12-3 0-16,11-14-4 15,19-22-4-15,23-23-30 16,0 0-1-16,16-19 0 15,-16 19-1-15</inkml:trace>
  <inkml:trace contextRef="#ctx0" brushRef="#br0" timeOffset="5538.3167">9215 1256 91 0,'0'0'43'15,"7"-53"0"-15,-7 53 0 0,0 0-19 16,0 0-20-16,29-63-2 16,-29 63-1-16,53 3-2 15,-3 23-3-15,10 17-3 16,16 1-25-16,2-6-10 15,12-10-1-15,-90-28 0 16</inkml:trace>
  <inkml:trace contextRef="#ctx0" brushRef="#br0" timeOffset="5783.3306">10245 711 113 0,'0'0'43'16,"5"-59"2"-16,-5 59-2 15,0 0-38-15,0 0-1 16,0 0-2-16,-48 62-2 16,14 45 0-16,-4 33 0 15,8 15-3-15,9-5-5 16,-5-51-21-16,24-13-14 15,3-31 0-15,12-40 0 16,-13-15 0-16</inkml:trace>
  <inkml:trace contextRef="#ctx0" brushRef="#br0" timeOffset="6300.3603">9981 1150 101 0,'0'0'45'15,"0"0"0"-15,-35-65 0 16,35 65-33-16,0 0-8 15,0 0-1-15,0 0-3 16,48-43 0-16,-48 43 0 16,59 15 0-16,-59-15 0 15,72 17 0-15,-72-17 0 16,79 9 0-16,-79-9 0 15,79 8 0-15,-79-8 0 16,71 8 0-16,-71-8 0 16,54 18 0-16,-61-1 0 15,26 14 0-15,-10 12 0 0,-18 1 0 16,5 8 0-16,-10-14 0 15,19 6 0-15,8-10 0 16,18-21 0-16,11-6 0 16,6-16 0-16,-48 9 0 15,63-20 0-15,-63 20 0 16,61-33 0-16,-61 33 0 15,71-45 0-15,-71 45 0 16,61-52 0-16,-61 52 0 16,57-46 0-16,-57 46 0 15,0 0 0-15,47-47 0 16,-47 47 0-16,0 0 0 15,0 0 0-15,0 0 0 16,-3 33 0-16,-4 9-12 16,-9-5-11-16,18 4-18 0,-2-13-3 15,20-10 2-15,-20-18 0 16</inkml:trace>
  <inkml:trace contextRef="#ctx0" brushRef="#br0" timeOffset="6611.3781">11087 1283 119 0,'52'-35'42'0,"-52"35"0"15,17-4-10-15,-2 9-25 16,-10 11-4-16,-6 15 0 16,-19 13-2-16,2 12 1 15,-10-2-2-15,10 2 0 16,9-14 0-16,3-10 0 15,6-11 1-15,0-21-1 0,21 0 1 16,-3-20-1-16,2-10 2 16,1-12-2-16,-21 42 0 15,28-51 0-15,-28 51 0 16,20-67 0-16,-20 67 0 15,29-65 0-15,-29 65 0 16,22-63 0-16,-22 63 0 16,35-56-5-16,-35 56-12 15,52-69-25-15,-52 69-1 16,83-59-1-16,-31 35-1 15</inkml:trace>
  <inkml:trace contextRef="#ctx0" brushRef="#br0" timeOffset="7235.4138">11858 1173 87 0,'-55'10'40'16,"55"-10"-2"-16,0 0 2 15,-57 30-25-15,57-30-12 16,0 0 1-16,0 0-1 15,0 0-1-15,0 0 0 16,0 0 1-16,44 53-1 16,-44-53-1-16,54-3 2 15,-54 3-2-15,58-14 0 0,-58 14 0 16,57-24 0-16,-57 24 0 15,46-29-2-15,-46 29 1 16,0 0-1-16,0 0 2 16,39-57-1-16,-39 57 0 15,0 0 0-15,-57 6 1 16,4 21 0-16,-2 13 0 15,-2 12 0-15,6 0-1 16,17 8-1-16,24 2-1 16,24-7-2-16,26-27-4 15,35-15-24-15,3-20-10 16,20-8 0-16,1-16 0 15</inkml:trace>
  <inkml:trace contextRef="#ctx0" brushRef="#br0" timeOffset="7570.4329">12601 1190 120 0,'23'-77'43'16,"-23"77"2"-16,0 0-8 16,0 0-33-16,-56-38-2 15,56 38 0-15,-49 9 0 16,49-9-2-16,0 0 0 15,-55 48 0-15,55-48 0 16,0 0 0-16,-27 71 0 16,59-30 0-16,11-6 0 15,13-4 0-15,-9-15 0 16,-3 12 0-16,-30 3 0 15,-22 5 0-15,-31-4 0 0,-6 3 0 16,-8-4 0-16,-5-5 0 16,-2-3-4-16,2-10-3 15,21-5-16-15,-7-15-18 16,24 1-2-16,1-7 0 15,24-7-1-15</inkml:trace>
  <inkml:trace contextRef="#ctx0" brushRef="#br0" timeOffset="8399.4804">14258 1122 98 0,'0'0'38'0,"0"0"1"15,0 0-7-15,0 0-22 16,-63-33-3-16,63 33-1 16,-74 21-1-16,10 14-1 15,9 18 1-15,-14-1-3 16,8 0 0-16,11 0-1 15,24-3 0-15,17-13-2 16,28-12 1-16,13-13 0 16,14-14 0-16,10-12 0 15,-56 15 1-15,65-30 0 16,-65 30-1-16,79-41 1 15,-79 41 0-15,73-53-1 16,-73 53-1-16,69-54 2 16,-69 54-2-16,51-49 1 0,-51 49 1 15,0 0-1-15,48-41 0 16,-32 40 0-16,-5 9 2 15,-15 9-4-15,-8 21 2 16,-4 9-5-16,7 9 0 16,13-2-10-16,7-18-22 15,34-18-6-15,-2-12 1 16,10-9 0-16</inkml:trace>
  <inkml:trace contextRef="#ctx0" brushRef="#br0" timeOffset="8775.5019">14723 1289 106 0,'0'0'41'0,"9"-51"1"16,-9 51-1-16,0 0-34 16,-25 5-4-16,3 12-1 15,2 15 0-15,-4 7-1 16,5 1 1-16,2 0-2 15,10 1 1-15,7-17-1 16,6-10 0-16,6-8 1 16,5-11-1-16,6-11 0 15,5-9 1-15,-28 25 0 16,0 0-1-16,56-59 2 15,-56 59-2-15,42-50 2 16,-42 50-2-16,45-49 0 16,-45 49 0-16,0 0 0 15,65-57 0-15,-65 57 0 0,0 0-2 16,49-24-1-16,-20 30 0 15,2 14-3-15,-1 10-2 16,8 12-14-16,-4 0-19 16,12 0-2-16,2-11 3 15,10-5-1-15</inkml:trace>
  <inkml:trace contextRef="#ctx0" brushRef="#br0" timeOffset="9172.5246">15646 1341 101 0,'0'0'41'0,"5"-62"1"15,-5 62 0-15,0 0-33 16,-37-46-3-16,37 46-1 16,-50-13 0-16,23 19-1 0,-43 8-4 15,8 8 0-15,-6 10 0 16,17 13 0-16,12 2 0 15,26 5 0-15,22-15 0 16,36-28 0-16,17-18 0 16,-62 9 0-16,77-34 0 15,-29 10 0-15,2-6 0 16,3-6 0-16,-3-6 0 15,5-4 0-15,-1-4 0 16,-7-1 0-16,-4-19 0 16,-43 70 0-16,71-98 0 15,-71 98 0-15,38-66 0 0,-38 66 0 16,0 0 0-16,36-7 0 15,-63 55 0-15,-11 28 0 16,-4 31-11-16,-2-2-18 16,26-12-13-16,30-18-3 15,41-27-2-15,22-35 2 16</inkml:trace>
  <inkml:trace contextRef="#ctx0" brushRef="#br0" timeOffset="9807.5608">17399 827 105 0,'23'-58'40'0,"-23"58"1"15,0 0-10-15,0 0-26 16,0 0 0-16,-49-15 0 15,49 15-1-15,-59 27 0 16,59-27 0-16,-83 56-1 16,-14-4 0-16,-2 29-1 0,0 9-2 15,17 5 1-15,22-2-2 16,29-23 0-16,40-15-3 15,41-23-1-15,27-20-2 16,16-15-1-16,22-10-8 16,-61-2-21-16,9 0-4 15,-2-5 0-15,8 1 1 16</inkml:trace>
  <inkml:trace contextRef="#ctx0" brushRef="#br0" timeOffset="10698.6119">17639 1192 100 0,'52'-65'41'0,"-52"65"2"16,0 0-1-16,0 0-32 15,0 0-5-15,-51-29-2 16,17 52 0-16,-32 13-3 16,10 17 2-16,2 2-3 0,18-5 2 15,15 4-3-15,23 0 2 16,12-11 0-16,19-13 0 15,11-13-1-15,8-15 0 16,8-10 0-16,2-11 1 16,-1-13-1-16,-61 32 1 15,54-42 1-15,-54 42-1 16,49-51 1-16,-49 51-1 15,29-58 1-15,-29 58-1 16,10-50 2-16,-10 50-2 16,0 0 0-16,-34-59 0 15,34 59 0-15,0 0 0 0,-63-34 1 16,63 34-1-16,0 0-1 15,-45-31 1-15,45 31 0 16,0 0 0-16,0 0 0 16,0 0 1-16,0 0-1 15,58 4 0-15,-58-4 0 16,70 0 0-16,-70 0 1 15,80-5-1-15,-80 5 1 16,82 0-1-16,-82 0 0 16,71 5 1-16,-45 4-2 15,16 21 1-15,-34 10-2 16,-21 13 2-16,-24-7-1 15,7 7 0-15,-4-3 0 16,11-6 1-16,16-23-1 16,9-11 1-16,-2-10 0 0,23-17 0 15,-1-9 0-15,-22 26 1 16,0 0 0-16,40-63 0 15,-40 63 0-15,33-58 0 16,-33 58-1-16,34-62 0 16,-34 62 0-16,29-55 0 15,-29 55 0-15,26-46 1 16,-26 46-1-16,0 0 0 15,0 0 1-15,39-74 0 16,-39 74 1-16,0 0-2 16,0 0 0-16,48-3 0 15,-48 3 0-15,0 0 0 16,58 22 0-16,-58-22 0 15,49 10 0-15,-49-10 0 0,57 1 0 16,-57-1 0-16,64-12 0 16,-64 12 0-16,60-18 0 15,-60 18 0-15,56-19 0 16,-56 19 0-16,0 0 0 15,55-5 0-15,-37 16 0 16,-15 22 0-16,-14 15 0 16,-6 16-3-16,-8 1-1 15,9 2-1-15,2-1-4 16,9-19-6-16,35-24-12 15,-8-22-11-15,27-7-3 16,-4-17 0-16,-45 23 1 16</inkml:trace>
  <inkml:trace contextRef="#ctx0" brushRef="#br0" timeOffset="11260.644">19033 1198 115 0,'33'-48'42'0,"-33"48"2"15,0 0-6-15,0 0-37 16,-17 10 0-16,-7 33 1 15,-12 14-2-15,7 11 1 16,3-3-2-16,11 1 2 16,1-13-1-16,9-17 0 15,1-13 0-15,4-13 0 16,0-10 0-16,13-20 0 15,4-5 0-15,1-15 0 16,-18 40 1-16,27-50-1 0,-27 50 2 16,31-71-3-16,-31 71 1 15,43-81-2-15,-43 81 2 16,43-82-2-16,-43 82 2 15,51-89-2-15,-51 89 1 16,45-68 1-16,-45 68 1 16,51-45 2-16,-51 45-2 15,48-22 1-15,-48 22-2 16,0 0 2-16,50 27-2 15,-22 28 1-15,-14 12-3 16,-7 2 1-16,-18-9-2 16,-11-17 3-16,-13-7-2 15,-6-5 2-15,-5-14-1 16,1-1 1-16,-2-2 0 0,6-2 0 15,-2 3 1-15,7 5-1 16,0 7 1-16,1 13-2 16,-2 13 2-16,-1 14-2 15,0 5 1-15,-3 11-1 16,4-2-1-16,0-3-6 15,12 5-10-15,-13-28-18 16,20-3-6-16,-5-22-1 16,14-8-1-16</inkml:trace>
  <inkml:trace contextRef="#ctx0" brushRef="#br0" timeOffset="12432.7111">19896 979 92 0,'0'0'39'0,"0"0"-3"16,0 0-4-16,42-58-27 15,-42 58-1-15,0 0 0 16,0 0-1-16,0 0 0 0,0 0 0 15,0 0 1-15,-50-7 0 16,50 7-1-16,0 0 0 16,-67 49 0-16,61-27-2 15,-42 39 2-15,-2 7-2 16,16 12 1-16,8-3-3 15,20-18 1-15,24-13-1 16,25-19 2-16,19-30-1 16,-62 3 0-16,67-21 2 15,-67 21-2-15,79-40 2 16,-79 40-4-16,65-61 2 15,-65 61-1-15,54-70 0 0,-54 70-1 16,29-93 0-16,-29 93 0 16,8-76 0-16,-8 76 3 15,-19-63-2-15,19 63 0 16,0 0 0-16,-35-65 1 15,35 65-1-15,0 0 0 16,0 0 0-16,0 0-1 16,0 0 1-16,0 0-1 15,0 0 1-15,0 0 0 16,74 9 1-16,-74-9 0 15,81 7 1-15,-81-7 1 16,89 0 0-16,-89 0 1 16,88-9-1-16,-88 9 2 15,73-8-3-15,-73 8 1 16,48 2 0-16,-48-2 0 15,0 0-1-15,0 0 1 0,26 57-1 16,-43-1 1-16,-13 3-2 16,11 6 2-16,5-3-3 15,18-2 1-15,-4-60-1 16,0 0 2-16,0 0-1 15,67 26 1-15,-67-26 1 16,66-30-2-16,-66 30 0 16,66-47 0-16,-66 47 0 15,68-54-2-15,-68 54 1 16,61-82 0-16,-61 82 0 15,49-57 0-15,-49 57 1 16,0 0 3-16,0 0-2 16,0 0 1-16,0 0-2 0,0 0 0 15,15-4-3-15,-20 53 1 16,-2 10-3-16,10-1-3 15,8-7-6-15,-11-51-9 16,0 0-12-16,0 0-4 16,70 25 1-16,-70-25-2 15</inkml:trace>
  <inkml:trace contextRef="#ctx0" brushRef="#br0" timeOffset="12785.7313">21123 1092 75 0,'50'-44'42'0,"-50"44"-1"15,0 0 1-15,52-45-15 16,-52 45-21-16,0 0-2 15,0 0 0-15,0 0-1 0,-1 23 0 16,-14 14 0-16,-9 10-3 16,0-3 1-16,24-44-1 15,0 0 0-15,0 0 1 16,-29 59-1-16,29-59 1 15,0 0 1-15,0 0-2 16,0 0 0-16,51-40 0 16,-51 40 0-16,0 0 0 15,58-58-3-15,-58 58 2 16,0 0-1-16,61-48 2 15,-61 48 1-15,0 0-1 16,60-19-1-16,-60 19-2 16,13 11 0-16,22 20-5 15,-7 6-7-15,7 13-14 16,-7 5-13-16,2-6 0 0,2-14 1 15,7-10 2-15</inkml:trace>
  <inkml:trace contextRef="#ctx0" brushRef="#br0" timeOffset="13230.7567">21936 1151 81 0,'24'-72'42'0,"-24"72"-2"15,0 0 3-15,-9-58-11 16,9 58-27-16,0 0 0 15,-56-11-1-15,20 22-1 16,-31 29-3-16,16 23 0 16,-8 1 0-16,24 4 0 0,16-20 0 15,34-5 0-15,21-24 0 16,26-19 0-16,-62 0 0 15,81-19 0-15,-81 19 0 16,95-46 0-16,-43 13 0 16,6-5 0-16,-5-8 0 15,3-3 0-15,-1-31 0 16,-3 19 0-16,-13 3 0 15,-39 58 0-15,59-95 0 16,-59 95 0-16,25-63 0 16,-25 63 0-16,0 0 0 15,0 0 0-15,-57 5 0 16,17 65 0-16,-12 38 0 15,10 22 0-15,15-1-6 0,24-38-5 16,40-23-11-16,1-36-9 16,24-20-11-16,-4-18 0 15,-58 6 1-15,75-25 2 16</inkml:trace>
  <inkml:trace contextRef="#ctx0" brushRef="#br0" timeOffset="13583.7769">22695 1176 117 0,'53'-79'44'15,"-53"79"1"-15,0 0-1 16,0 0-39-16,3-58-5 16,-3 58 0-16,0 0 0 15,0 0 0-15,-56 25 0 0,56-25 0 16,0 0 0-16,0 0 0 15,-45 63 0-15,45-63 0 16,27 38 0-16,-18-7 0 16,15 3 0-16,-3-7 0 15,2-3 0-15,-9 2 0 16,0 5 0-16,-17-3 0 15,-3 2 0-15,-9 0 0 16,-7-2 0-16,-6 0 0 16,-2-5 0-16,1-7 0 15,-1-7 0-15,14-4 0 16,2-14-13-16,31-6-10 15,-7-14-12-15,34 2-9 0,3-4 1 16,20 6 0-16</inkml:trace>
  <inkml:trace contextRef="#ctx0" brushRef="#br0" timeOffset="13741.7859">23303 1400 119 0,'-5'18'44'16,"-19"-15"2"-16,12-2-4 15,-13-16-38-15,9 0-4 16,7 1 0-16,9 14-21 15,0 0-15-15,-38-39-8 16,16 26-1-16,2 10-1 16</inkml:trace>
  <inkml:trace contextRef="#ctx0" brushRef="#br1" timeOffset="19077.0911">1891 1907 44 0,'0'0'31'15,"0"0"3"-15,-11-9-2 16,11 9-17-16,0 0 2 16,0 0-10-16,11-7-4 15,3 3 1-15,1-5-1 16,7 0-1-16,4 0-1 15,3 1 0-15,3 0 0 16,3 1-1-16,4 0 0 16,3 5 0-16,2 2-1 15,2 2 1-15,8 0 0 16,2 2 0-16,8-2 1 15,7 2-1-15,2-2 1 16,7-2 0-16,7 0 0 0,1-1 0 16,7-2-1-16,3 3 1 15,2 2-1-15,3 0 0 16,-2 1 0-16,3 2 0 15,2 1 0-15,3 1 0 16,6 0 0-16,7-1 1 16,0-2-1-16,4 1 1 15,4-4-1-15,9 1 1 16,4-1-1-16,3 0 1 15,-1-1 0-15,1 1 0 16,5-1 0-16,7 0-1 16,1 2 1-16,-1-4 0 15,6 4 0-15,1-2-1 16,2 1 0-16,7 2 0 15,-7 0 0-15,6 1-1 0,0 1 1 16,5-2-1-16,1 3 2 16,-1-3-3-16,5 0 3 15,1-2-1-15,4 0-1 16,1-3 0-16,2-2 1 15,-1 0 0-15,8-2-1 16,-1-1 1-16,2 0-1 16,5 0 1-16,2 0 0 15,1 4 1-15,-2-1-1 16,4 3 0-16,1 1 0 15,-4 2 0-15,-1 3 0 16,0-1-1-16,0 0 1 16,-3 0-1-16,4 0 1 15,1 0-1-15,3-3 1 0,1-1-1 16,8-1 1-16,-1 1 0 15,2-1 0-15,3-2 1 16,2 0-1-16,-6-2 2 16,1 2-2-16,2-2 1 15,-5-3 0-15,-5 2 0 16,2-2-1-16,-3 0 1 15,0-1-1-15,-4 1 1 16,0 0-1-16,-1 2 0 16,-7-3 0-16,0 2 0 15,1-1 0-15,-5-1 0 16,0-1 0-16,4-1 0 15,-2-3-1-15,2-3 1 16,-1-1-1-16,4-1 1 0,-5 1 0 16,0 2 0-16,-4 1 0 15,-6 1 0-15,-3 5 0 16,-7 1 0-16,-5 4 1 15,-9 2-1-15,-4 2 0 16,-6 0 0-16,-3 3 1 16,-7-3-1-16,-7 4 1 15,-4-3-1-15,5 2 0 16,-5-2 0-16,0 0 1 15,-3-2-1-15,3 0 0 16,0 2 1-16,0-5-1 16,1 4 0-16,-1-3 1 15,-3 3-1-15,-4-5 1 16,-3 5-1-16,-1-3 0 15,-5 1 1-15,-7 0-1 0,-4 1 0 16,-3 1 0-16,-7 0 0 16,-1 0 1-16,-6 1-1 15,-10-2 0-15,-6 1 0 16,-10 0 0-16,-10-1 1 15,-12 1-1-15,-10-1 1 16,-10 1-1-16,-9-1 0 16,-11 1-1-16,0 0-1 15,0 0-2-15,0 0-6 16,0 0-25-16,0 0-2 15,20 7 0-15,-10-8-2 16</inkml:trace>
  <inkml:trace contextRef="#ctx0" brushRef="#br2" timeOffset="24768.4166">1216 2576 78 0,'0'0'34'16,"0"0"-6"-16,14 4 0 16,-14-4-21-16,-5 31-3 15,1-2 0-15,-1 12 1 16,-3 12-2-16,1 13 0 15,-3 9-2-15,-3 9 1 16,-5 8-1-16,0 4 1 16,-3-3-3-16,1-3-3 15,8-4-6-15,-9-19-24 0,16-12-1 16,-2-23-1-16,14-19 2 15</inkml:trace>
  <inkml:trace contextRef="#ctx0" brushRef="#br2" timeOffset="24985.429">1194 2723 107 0,'-6'-19'38'16,"25"15"2"-16,4-17-3 15,27 2-36-15,10-8 0 16,16-3 0-16,15-5-1 16,3-3-3-16,4 11-5 0,-17-4-29 15,1 20-2-15,-26 4 0 16,-12 22 0-16</inkml:trace>
  <inkml:trace contextRef="#ctx0" brushRef="#br2" timeOffset="25203.4415">1246 3140 104 0,'-11'6'38'0,"26"1"1"15,5-20-2-15,15-3-35 16,22-5 0-16,14-3-1 15,3-3 0-15,-1 0-3 0,-1 7-3 16,-17-8-22-16,0 25-12 16,-26 1 2-16,-9 20-1 15,-27 1 0-15</inkml:trace>
  <inkml:trace contextRef="#ctx0" brushRef="#br2" timeOffset="25368.4509">1172 3545 102 0,'-15'27'37'0,"15"-27"1"15,31 4-2-15,24-27-35 16,25-14 0-16,23-13-5 16,10-18-2-16,26-4-28 15,-6-21-4-15,5 6 1 0,-16-10-4 16</inkml:trace>
  <inkml:trace contextRef="#ctx0" brushRef="#br2" timeOffset="25570.4625">2326 2512 101 0,'-43'4'38'0,"10"28"3"15,-8 7-2-15,3 20-32 16,13 8-3-16,6 11 2 16,5 7-3-16,1 5 0 15,5 4-2-15,4-1 0 16,5-2-4-16,3-14-2 15,13 5-31-15,-4-27-6 16,10-4 1-16,-3-26-1 16</inkml:trace>
  <inkml:trace contextRef="#ctx0" brushRef="#br2" timeOffset="25938.4836">2493 3126 103 0,'7'26'39'0,"-11"-16"2"15,13 8-2-15,-3-3-34 16,16-4-1-16,11-12-1 16,7-6 0-16,8-5 0 15,6-4-2-15,0-9 0 0,0-2-1 16,-7-3 0-16,-10-1 0 15,-10-1 0-15,-15 4 0 16,-14 0 0-16,-10 8 1 16,-16 6-1-16,-9 9 1 15,-11 7 0-15,-4 12 0 16,-3 13 0-16,6 7 0 15,0 11 0-15,13 4 0 16,9 5-1-16,18-3 0 16,20-5-1-16,15-7-2 15,24-9-3-15,8-23-9 16,26 3-25-16,-8-23-2 15,14-1 0-15,-10-19 0 16</inkml:trace>
  <inkml:trace contextRef="#ctx0" brushRef="#br2" timeOffset="26458.5133">3397 2966 79 0,'-23'-6'41'16,"5"21"-1"-16,-11 1 1 16,8 19-13-16,-11-1-24 15,4 11-1-15,-3 3-1 16,7 5 0-16,4-4-1 15,5-1 0-15,6-8 0 16,6-11-1-16,10-13 0 16,3-14 0-16,10-14 0 15,6-14 0-15,1-12 1 16,4-6-1-16,-4-6 1 15,0-3-1-15,-5 5 0 0,-4 6 0 16,-5 10 0-16,-7 7 1 16,-5 16-1-16,-1 9 0 15,0 0 0-15,0 21 0 16,4 1 0-16,4 1 0 15,3 0 0-15,7-1 0 16,6-4 0-16,0-6 1 16,7-9-1-16,2-6 1 15,0-9-1-15,-1-9 1 16,0-5 0-16,-2-4-1 15,-3-7 1-15,-3 3 0 16,-4 1-1-16,-3 3 1 16,-5 7 1-16,-12 23-2 15,14-8 0-15,-14 22 0 16,-4 15 0-16,-3 9 0 0,0 9-2 15,-1 8 1-15,3 7-2 16,2-6-1-16,9 0-5 16,-4-20-26-16,20 1-7 15,-1-22 1-15,16-5-2 16</inkml:trace>
  <inkml:trace contextRef="#ctx0" brushRef="#br2" timeOffset="26848.5356">4115 3060 89 0,'-23'19'39'0,"14"9"1"16,0-11 0-16,23 7-24 15,0-11-12-15,9-1 0 16,5-7-2-16,6-6 0 15,3-5-1-15,3-9 0 16,-2 0 0-16,-4-9-1 16,-7-1 0-16,-3-4 0 15,-12 1 0-15,-5 2-1 16,-9-1 1-16,-10 9 0 15,-5 6 0-15,-10 10 0 16,-10 9 1-16,-2 12 0 16,-5 10 0-16,0 10 1 15,1 10-1-15,9 5 0 16,9-2-1-16,11 1 0 15,17-7 0-15,15-9-3 0,17-8-1 16,11-20-2-16,18-2-8 16,-6-30-22-16,21 0-4 15,-11-20 1-15,6 3-2 16</inkml:trace>
  <inkml:trace contextRef="#ctx0" brushRef="#br2" timeOffset="27186.5549">4741 3032 116 0,'0'0'38'0,"0"0"3"15,-10 24-6-15,-16 0-30 16,6 12-2-16,-2 3-1 15,3 9-1-15,-1-1 1 16,3 0-1-16,4-6-1 16,5-7 1-16,4-12 0 0,7-12-1 15,-3-10 1-15,26-22-1 16,-4-5 1-16,4-9-1 15,2-6 0-15,4-3 1 16,-2 0-1-16,-2 7 1 16,-5 7-1-16,-6 12 0 15,-4 8 1-15,-13 11-1 16,14 13 1-16,-10 6-1 15,-2 9 0-15,0 4 0 16,5 5 0-16,5-2-1 16,2-4-1-16,7-8-2 15,10-8-2-15,-1-30-25 16,22 10-3-16,-9-28-7 15,17-4 0-15,-5-22 0 0</inkml:trace>
  <inkml:trace contextRef="#ctx0" brushRef="#br2" timeOffset="27390.5666">5538 2495 114 0,'-34'-2'41'16,"5"46"4"-16,-17 9-4 16,13 22-34-16,-8 9-5 15,5 8 3-15,4 4-5 16,7-1 0-16,9-2 0 15,5-10-3-15,7-3-2 16,-1-25-8-16,23-2-24 16,-18-30-6-16,14-6 1 15,-10-28-1-15</inkml:trace>
  <inkml:trace contextRef="#ctx0" brushRef="#br2" timeOffset="27817.591">5146 2994 109 0,'0'0'41'0,"26"12"-1"16,3-19-3-16,22 5-34 16,11-5 1-16,14-1-1 15,5-3 0-15,-1 1-1 16,-4 1 0-16,-4 1 0 15,-15 2-1-15,-9 2 0 16,-17 4 0-16,-16 0 0 16,-15 0 0-16,-5 11-1 0,-10-2 0 15,-5 4 0-15,2 2 0 16,-5 6 0-16,3 1 0 15,5 1 0-15,7 2 0 16,3 2 0-16,10-3 0 16,2-2 1-16,7-1-1 15,3-2 1-15,1 0 1 16,6-2-2-16,-5 0 0 15,3-1 0-15,-7-1 0 16,-1 5 0-16,-7 1 0 16,-8-2 0-16,-6 7-3 15,-9-6 0-15,-1 7-4 16,-17-12-9-16,15 11-19 15,-19-19-7-15,14 5 0 0,-5-19-1 16</inkml:trace>
  <inkml:trace contextRef="#ctx0" brushRef="#br2" timeOffset="28862.6508">7482 3095 102 0,'0'0'35'0,"-14"-26"3"15,14 26-9-15,-27-24-23 16,9 12-1-16,-4-2-1 16,-1 8 1-16,-9 0-1 15,3 10-1-15,-9 4 0 16,-1 10 0-16,-6 8-2 15,-1 8 1-15,-1 9-1 16,2 4 0-16,4 4 0 16,8 1 0-16,8-4-1 0,15-5 1 15,14-8-1-15,20-13 0 16,14-18 1-16,13-14-1 15,13-16 1-15,6-11-1 16,5-10 1-16,-4-5-1 16,-4-5 1-16,-11 2-1 15,-10 6 1-15,-12 7-1 16,-14 11 0-16,-10 9 0 15,-8 12 0-15,-2 10 0 16,-18 16 0-16,0 9 1 16,2 10-2-16,-2 10 1 15,4 3 0-15,9 1 0 16,9-2-2-16,12-11-1 0,16-7-2 15,10-18-1-15,19-1-9 16,-6-28-20-16,19 3-5 16,-12-18 1-16,4 5 1 15</inkml:trace>
  <inkml:trace contextRef="#ctx0" brushRef="#br2" timeOffset="29169.6684">8061 3118 116 0,'-24'2'36'16,"9"19"-3"-16,-14-14-4 15,9 21-23-15,-1-1-2 16,7 7-1-16,-1-2 0 15,8 0-1-15,3-3 0 16,5-2-1-16,1-9 1 16,-2-18 0-16,15 7-1 0,-2-17 0 15,1-11 0 1,0-9 0-16,2-8 0 0,1-8 0 15,-1-6 0-15,3-2-1 16,-3-3 1-16,3 4-1 16,-6 6 0-16,2 7 0 15,-3 8-1-15,-1 7 0 16,1 12-3-16,-1 9-1 15,3 18-8-15,-14-14-14 16,26 15-14-16,-10-10 1 16,12 10-1-16,-2-10 1 15</inkml:trace>
  <inkml:trace contextRef="#ctx0" brushRef="#br2" timeOffset="29528.6889">8495 3021 88 0,'17'19'37'0,"0"-12"0"16,15 4 0-16,-3-13-24 15,14 3-9-15,2-9 0 16,4-2-1-16,-5-5-2 15,-3 0 1-15,-9-4-1 16,-8-2-1-16,-12-2 1 16,-9 6 0-16,-14-1 0 15,-9 7 0-15,-12 7 1 16,-8 9 0-16,-7 11 0 0,-6 14 0 15,0 13 0-15,4 4 1 16,6 10-1-16,13-2-1 16,13-3-1-16,22-9-2 15,28-5-8-15,5-30-25 16,32 1-7-16,7-23 0 15,21-2-2-15</inkml:trace>
  <inkml:trace contextRef="#ctx0" brushRef="#br2" timeOffset="30146.7242">10311 2861 99 0,'-14'-8'38'0,"-2"22"0"15,-30-11-5-15,1 19-28 16,-8 3-1-16,-2 7 0 16,-4-1-1-16,6 2 0 15,7-4-1-15,12-5 0 16,17-5-1-16,20-7 0 15,20-7-1-15,20-6 0 16,14-3 0-16,6-1 0 16,5 0 0-16,-3 0 0 15,-6 4 1-15,-13 10-1 16,-18 6 1-16,-19 10-1 0,-17 5 0 15,-15 7 1-15,-12 3-1 16,-6 3 1-16,-7-3-2 16,5-5 0-16,6-6-2 15,7-15-4-15,31 4-26 16,-2-30-7-16,25-2 0 15,5-18-1-15</inkml:trace>
  <inkml:trace contextRef="#ctx0" brushRef="#br2" timeOffset="30563.7481">10786 2926 103 0,'0'0'40'0,"0"0"0"15,-29 11-1-15,24-1-35 16,-14 11-1-16,3 10 0 15,1 5-1-15,0 8 0 16,2 1 0-16,6 6-1 16,7-5 0-16,12-4 0 15,4-9 0-15,11-11 0 16,8-14 0-16,7-15 0 15,8-13-1-15,5-12 1 16,2-10-1-16,-5-5 1 16,-3-6-1-16,-5-1 0 15,-6 1 0-15,-8 7 0 16,-6 6 1-16,-11 10-1 0,-5 13-1 15,-8 17 1-15,0 0 0 16,-14 24 0-16,2 9-1 16,-3 8 0-16,4 5 0 15,3-1-2-15,10 3-3 16,7-28-23-16,24 9-7 15,0-24-5-15,21-4 1 16,1-25-1-16</inkml:trace>
  <inkml:trace contextRef="#ctx0" brushRef="#br2" timeOffset="31017.7741">11796 2380 82 0,'-23'-2'41'0,"5"32"-1"16,-10 3 1-16,10 29-17 15,-5-2-20-15,4 14 1 16,3 5-2-16,3 4 0 16,3 0-2-16,4-4 2 15,2-4-3-15,2-6 1 16,1-12-1-16,2-11 0 15,1-13 0-15,2-11-1 16,-4-22 1-16,16-2 0 16,-4-15-1-16,2-10 1 15,1-7 0-15,4-8 0 16,3-5 0-16,4-2-1 0,-1 6 2 15,3 3-2 1,-2 9 2-16,0 12-1 0,0 8 0 16,-4 12 0-16,-2 11 0 15,-9 10 0-15,0 7 0 16,-5 3 0-16,-6 3 0 15,-6-5 0-15,-10 0-1 16,-7-3 1-16,-9-1-1 16,-6-7 0-16,-6-1 0 15,-3-10-2-15,6 0-2 16,-2-16-24-16,28 3-9 15,0-19-2-15,24 5 0 16,7-13-2-16</inkml:trace>
  <inkml:trace contextRef="#ctx0" brushRef="#br2" timeOffset="31370.7943">12360 2886 106 0,'-14'-2'39'15,"-9"-5"2"-15,3 16-2 16,-17-11-33-16,7 8-2 15,-4 4-1-15,2 3-1 16,-1 6 0-16,7-1 0 16,6 4-1-16,6-4 0 15,10 4-1-15,9-8 0 16,12-3 0-16,9-3 0 15,7-1 0-15,4-2 0 16,-1 0 0-16,0-1 0 0,-6 3-1 16,-5 2 1-16,-10 4 1 15,-8 3-1-15,-8 5 0 16,-9 4 0-16,-5 4 0 15,-4 0-1-15,-1 2-1 16,1-6-1-16,9 1-5 16,-4-22-23-16,28 9-9 15,-2-28-1-15,24 0 0 16</inkml:trace>
  <inkml:trace contextRef="#ctx0" brushRef="#br2" timeOffset="31598.8073">13034 2370 87 0,'-16'4'41'0,"-8"38"2"16,-24 12-2-16,3 33-16 16,-4-4-22-16,1 11 1 15,7 1-2-15,6-1 1 16,12-3-4-16,5-8 0 15,8-8-5-15,3-26-24 16,18 1-9-16,-14-28-3 16,13-3 1-16,-10-19-2 15</inkml:trace>
  <inkml:trace contextRef="#ctx0" brushRef="#br2" timeOffset="31765.8169">12561 2896 86 0,'0'0'40'0,"-2"-12"1"16,21 21 0-16,7-18-14 15,18 12-26-15,8 6-4 16,13-6 0-16,13 12-11 16,-9-17-22-16,23 13-3 15,-9-13-1-15,7 11-1 16</inkml:trace>
  <inkml:trace contextRef="#ctx0" brushRef="#br2" timeOffset="32144.8385">13514 2839 121 0,'-52'-5'42'15,"2"24"0"-15,-28-10-4 16,6 21-33-16,-3 7-2 0,4 7 1 16,8 5-4-16,9 6 0 15,17-1 0-15,15-5 0 16,22-7 0-16,18-11 0 15,20-15 0-15,17-12 0 16,10-15 0-16,6-12 0 16,1-11 0-16,0-13 0 15,-8-2 0-15,-8-4 0 16,-12 3 0-16,-13 5 0 15,-11 8 0-15,-11 12 0 16,-9 13 0-16,0 12 0 16,-22 13 0-16,5 13 0 15,0 12 0-15,-1 7 0 16,7 6 0-16,0 0 0 0,10-1-2 15,8-8-2-15,15-6-3 16,1-32-7-16,25 13-19 16,-11-29-5-16,17 2-3 15,-5-21 0-15</inkml:trace>
  <inkml:trace contextRef="#ctx0" brushRef="#br2" timeOffset="32474.8574">13928 3003 106 0,'0'0'40'0,"-12"-11"2"15,2 29-4-15,-13-9-25 16,7 9-9-16,-3 3-2 15,4 2 0-15,1 1 0 16,5-3-2-16,5-4 1 0,4-5 0 16,0-12-1-16,18 0 1 15,-2-13 0-15,5-5-1 16,3-5 2-16,3-6-2 15,4-8 0-15,2 1 0 16,0 1 0-16,-2 6 0 16,-5 1 0-16,-4 12 0 15,-3 8 0-15,-9 10 0 16,-5 11 0-16,-6 5 0 15,-4 13 0-15,-2 2 0 16,0 7 0-16,-1-8 0 16,6 4-10-16,-5-15-3 15,15 8-24-15,-8-29-3 16,0 0-3-16,16-8-1 0</inkml:trace>
  <inkml:trace contextRef="#ctx0" brushRef="#br2" timeOffset="33150.8961">14744 2942 65 0,'0'0'40'0,"-11"-31"-1"16,3 19 1-16,-11-11-12 15,1 21-19-15,-11-8-5 16,-3 17 0-16,-6 7-1 16,-4 5 0-16,-2 8-1 15,7 7 0-15,3 0 0 16,10 1-1-16,12 1-1 0,17-11-1 15,24-2-3-15,13-17-9 16,28 11-22-16,-3-19-6 16,16 3 0-16,-3-16-1 15</inkml:trace>
  <inkml:trace contextRef="#ctx0" brushRef="#br2" timeOffset="33547.9188">14971 2951 103 0,'-13'8'39'16,"2"-7"0"-16,12 13-2 16,-1-14-35-16,23 10 0 0,1-6 0 15,12 0 1-15,2-2-1 16,6-4-1-16,4-2 1 15,-2-2-1-15,-3-2 1 16,-6-2-1-16,-8-2 0 16,-9-3-1-16,-7-7 1 15,-8 0 0-15,-8-3-1 16,-3 0 1-16,-10 0-1 15,-2 3 1-15,-8 6 0 16,-5 7 0-16,-7 14 0 16,-2 14 1-16,-2 9-1 15,-1 10 0-15,9 5 0 16,5 5-1-16,11-1 0 0,17-2-1 15,21-5-2-15,17-21-3 16,29 2-11-16,-1-28-19 16,29 1-5-16,-2-21 0 15,17 0-1-15</inkml:trace>
  <inkml:trace contextRef="#ctx0" brushRef="#br2" timeOffset="33834.9352">15852 2668 111 0,'-63'6'42'0,"5"17"3"15,-6-5-4-15,18 13-35 16,9-6-4-16,18 3 1 16,20-4-2-16,17-1-1 0,19-1 0 15,13-1 0-15,4 1-1 16,7-1 1-16,-5 4 0 15,-11 0-1-15,-12 6 1 16,-22 6 1-16,-15 5-1 16,-17 4 0-16,-15-4 0 15,-9 2 0-15,-3-6-2 16,-5-5-2-16,12-3-10 15,-5-27-21-15,22 5-8 16,1-22 1-16,16 0-2 16</inkml:trace>
  <inkml:trace contextRef="#ctx0" brushRef="#br2" timeOffset="35948.0561">16824 2705 75 0,'18'-9'34'15,"-10"-4"0"-15,-8 13 2 16,0 0-31-16,0 17-1 15,-9 3 0-15,-3 14 1 16,-4 5 0-16,-2 6 0 16,-2 2-1-16,1 3 0 15,0-5 0-15,6-3-3 16,1-12 0-16,7-8 0 0,4-9 0 15,1-13 0 1,18-12 0-16,-2-8-1 0,5-14 1 16,3-7 1-16,-1-7-2 15,5-3 0-15,-4-5-1 16,-4 4 0-16,-1 6 1 15,-4 8-1-15,-4 10 0 16,-4 10-1-16,-7 18 2 16,11-3 0-16,-8 16 1 15,0 8 1-15,4 7-1 16,2 6 2-16,4-1-2 15,8 2 2-15,6-5-2 16,7-7 1-16,7-11-2 16,8-10 0-16,9-9-1 15,6-12 2-15,-2-4-2 0,1-8-1 16,-5-3 2-16,-7 3-1 15,-11 5 0-15,-6 5-1 16,-13 7 2-16,-21 14-2 16,0 0 1-16,-4 16 3 15,-10 7-2-15,-3 8 1 16,1 6-3-16,0 0-1 15,10 11-8-15,-5-15-19 16,23 11-9-16,-2-16-1 16,17 7-1-16</inkml:trace>
  <inkml:trace contextRef="#ctx0" brushRef="#br2" timeOffset="36339.0784">17948 2713 74 0,'-14'-20'38'0,"-16"-3"0"15,5 20 3-15,-16-4-26 16,5 19-10-16,-2 6 0 16,1 15 0-16,0 2-1 15,5 8-2-15,7 0 1 16,9-1-1-16,9-2 0 15,13-8-2-15,14-10 0 16,15-12 0-16,11-10 0 16,9-13 1-16,5-7-1 15,2-9 1-15,-5-6 0 16,-4-1 0-16,-12 0-2 0,-15 3 0 15,-11 6 0-15,-13 6 2 16,-6 11-2-16,-12 7 1 16,-7 9 0-16,0 11-1 15,1 9 2-15,4 4-2 16,6 7-1-16,6-3-6 15,22 15-12-15,-2-22-19 16,28 7 0-16,4-19-2 16,19 2 0-16</inkml:trace>
  <inkml:trace contextRef="#ctx0" brushRef="#br2" timeOffset="36745.1015">18702 2683 90 0,'-28'-25'39'16,"2"17"-2"-16,-16-1 2 15,6 20-31-15,-7 4-3 16,0 15 1-16,4 5-2 16,7 4 0-16,5 1-2 15,15 1 1-15,13-11 0 16,17-10-2-16,17-17 1 15,17-16-2-15,14-16 1 16,8-11-1-16,4-15 0 16,-1-12 0-16,-2-9 1 15,-11-5-2-15,-12 4 1 16,-9 3-2-16,-15 9 3 0,-8 9-1 15,-11 15 0-15,-9 14 0 16,0 27 0-16,-24 18 0 16,3 22-1-16,-1 23 0 15,-1 12 1-15,2 11-1 16,6 10-2-16,1 0-2 15,14 4-4-15,-3-23-10 16,31 13-8-16,-13-33-12 16,17-4-2-16,-6-24-1 15,14-11 2-15</inkml:trace>
  <inkml:trace contextRef="#ctx0" brushRef="#br2" timeOffset="37098.1212">19250 2773 110 0,'-18'22'39'16,"19"6"3"-16,-1-28-12 16,27 24-28-16,9-19 0 15,13-5 0-15,6-11 0 16,6-6-1-16,1-6 0 15,-5-5-1-15,-9-4 1 16,-9-1-1-16,-13-1 0 16,-15 1 0-16,-12 4 1 15,-13 6-2-15,-16 8 2 16,-8 10 0-16,-9 14 0 15,-1 12 1-15,-2 16 0 16,4 10 0-16,9 10 0 0,8 2 0 16,17-2-3-16,15-9-1 15,31 0-17-15,-1-28-12 16,34 2-11-16,6-25-1 15,22-4-1-15,12-16 1 16</inkml:trace>
  <inkml:trace contextRef="#ctx0" brushRef="#br2" timeOffset="37626.152">21413 2194 97 0,'-8'-36'40'0,"-13"-11"0"0,7 14-2 16,-13-3-32-16,2 12 0 15,-8 7-2-15,-5 22 1 16,-8 20-2-16,-3 28-1 16,-4 21-1-16,-3 19 1 15,3 14-1-15,3 13 0 16,12 2 0-16,10-2-1 15,14-7-1-15,15-16 1 16,16-16-4-16,8-21-2 16,21-3-14-16,-10-36-17 15,14-1-4-15,-12-28 0 16,4-3-1-16</inkml:trace>
  <inkml:trace contextRef="#ctx0" brushRef="#br2" timeOffset="38895.224">20841 2711 111 0,'-19'1'42'16,"19"11"3"-16,0-12-4 16,15 1-39-16,16-5 0 15,13 1-1-15,7-6 1 16,8 2-2-16,4-2 1 15,2-2-1-15,-3 4 0 16,-5 4 0-16,-10 4 0 16,-9 7 1-16,-12 6-1 15,-9 8 2-15,-13 5-2 0,-6 7 1 16,-11 2-1-1,-3 3 0-15,-6-2 0 0,-2 1 0 16,-1-6 0-16,3-7-1 16,4-6 1-16,6-10 0 15,12-9 0-15,2-13 0 16,14-14 0-16,7-10 1 15,5-13-1-15,3-5-1 16,1-6 2-16,2-3-2 16,-8 1 1-16,-1 10 0 15,-8 10 0-15,-5 11-2 16,-4 9 2-16,-8 23 0 15,16-6 0-15,-8 18 0 16,6 7-1-16,6 3 1 0,6 4 0 16,9-2 0-16,8 1 0 15,7-9 0-15,3-2 0 16,9-7 0-16,-6-7 0 15,1-3 0-15,-8-7 0 16,-9-1 0-16,-11-2 0 16,-10-1 0-16,-18 2 0 15,-12 4 0-15,-12 8 0 16,-15 5 0-16,-5 13 0 15,-9 7 1-15,-4 14 0 16,0 10 1-16,4 1-1 16,6 6 2-16,16-1-3 15,14-1 0-15,17-11 0 16,19-10 0-16,18-14 0 15,17-12 0-15,12-14 0 0,7-12 0 16,4-14 0-16,-3-10 0 16,-9-6 0-16,-9-5 0 15,-12-2-2-15,-19 2 1 16,-12 0 0-16,-9 6 0 15,-10 10 1-15,-7 10-1 16,-5 5 1-16,3 12 0 16,1 10 0-16,13 1 0 15,-11 18 0-15,20 0 1 16,10-2-1-16,5 0 1 15,11-1 0-15,8-3-1 16,4-4 1-16,3-1 1 16,-2-3-2-16,-5 1 0 15,-11-2 0-15,-2 5 0 0,-11 2 0 16,-10 6 0-16,-13 6 0 15,-7 8 0-15,-8 5 0 16,-5 3 0-16,-6 5 0 16,0 0 0-16,4-3 0 15,4-6 0-15,11-9 0 16,11-25 0-16,11 7 0 15,16-21 0-15,8-14 0 16,6-10 0-16,7-8 0 16,1-6 0-16,-2-2 0 15,-6 7 0-15,-8 5 0 16,-9 10 0-16,-10 12 0 15,-14 20 0-15,0 0 0 16,-14 33 0-16,1-3 0 0,1 8 0 16,4 1 0-16,8-1 0 15,15-13 0-15,16-6 0 16,17-17 0-16,13-12 0 15,12-8 0-15,6-10 0 16,1-7 0-16,-4-2 0 16,-9 7 0-16,-13 1 0 15,-15 11 0-15,-12 12 0 16,-27 6 0-16,1 35 0 15,-14 3 0-15,-8 9 0 16,-1 7 0-16,0 4 0 16,8 11-2-16,-6-18-17 15,22 14-3-15,-14-36-5 0,27 17-5 16,-12-31-4-16,16 0-7 15,1-13 1-15</inkml:trace>
  <inkml:trace contextRef="#ctx0" brushRef="#br2" timeOffset="40256.3025">1415 4504 65 0,'8'-15'37'15,"-8"-9"-1"-15,5 9 2 16,-10-10-19-16,2 12-11 16,-11 0-2-16,0 12-1 15,-11 8-1-15,-3 13-2 16,-7 13 0-16,-1 11-1 15,-3 10 0-15,4 8 0 16,6 2 0-16,10 2 0 0,14-10 0 16,16-6 0-16,17-15 0 15,14-13 0-15,16-16 0 16,8-16-1-16,9-15 1 15,0-11-1-15,-1-13 1 16,-4-3-2-16,-14-4 2 16,-14 0-1-16,-16 3 0 15,-12 7 0-15,-19 8 0 16,-12 8 0-16,-8 7 1 15,-3 9 0-15,-1 4-1 16,2 4 1-16,8 4-1 16,19 2 1-16,0 0 0 15,20-6 0-15,15 3 0 16,11-1 0-16,6 4 0 15,6 4 0-15,-1 6-1 0,-4 8 1 16,-6 12-1-16,-14 8 1 16,-14 12-1-16,-12 7 1 15,-15 1-1-15,-4 0 0 16,-8-5 0-16,1-8 0 15,-3-12 0-15,7-13 0 16,15-20 0-16,3-25 0 16,18-15 1-16,12-13-1 15,10-9 0-15,5-7 0 16,3-1 1-16,0 6-1 15,-6 11 1-15,-8 15 0 16,-10 19-1-16,-15 16 1 16,-4 17-1-16,-6 17 0 15,-8 13 0-15,-2 3-2 0,4 9 0 16,4-3-3-16,13-3-2 15,1-20-10-15,33 6-6 16,-4-38-3-16,28 3-10 16,-4-30-3-16,22-5-2 15,-4-21 2-15</inkml:trace>
  <inkml:trace contextRef="#ctx0" brushRef="#br2" timeOffset="40452.3137">3118 3991 111 0,'-13'-23'40'0,"-17"14"1"16,6 33-2-16,-15 17-36 15,8 17 0-15,2 11-2 16,6 13-1-16,2 8 0 0,11 5-1 16,8-4-1-16,5-7-3 15,15-4-1-15,1-27-11 16,24 4-13-16,-9-26-10 15,13-9 2-15,-7-27-2 16</inkml:trace>
  <inkml:trace contextRef="#ctx0" brushRef="#br2" timeOffset="40925.3408">3390 4440 109 0,'-9'-22'40'0,"9"22"0"16,-25 3 0-16,5 18-36 15,4 8-2-15,6 8 0 0,6 3 0 16,6 0-1-16,7-2 0 15,11-9 0-15,9-8 0 16,7-13-1-16,4-15 1 16,6-11-1-16,0-9 0 15,-2-7 0-15,-1-7 0 16,-3-1 0-16,-6 1 0 15,-5 8 0-15,-7 10-1 16,-9 13 0-16,-6 22 1 16,-9 19-1-16,-7 28-1 15,-7 25 1-15,-7 25 1 16,-5 15-1-16,-3 13 2 15,-1 4-1-15,4-3 0 16,-1-8 1-16,1-24 0 0,7-19 0 16,5-30 0-16,4-26-1 15,12-31 1-15,-11-10 0 16,6-30 0-16,6-20-1 15,1-15-1-15,3-16 2 16,1-8-3-16,3-1 1 16,3 2-2-16,-2 1-1 15,9 20-8-15,-14-5-9 16,23 33-4-16,-17-4-9 15,15 26-6-15,-1-1-1 16,8 8 0-16</inkml:trace>
  <inkml:trace contextRef="#ctx0" brushRef="#br2" timeOffset="41885.3955">5412 4392 77 0,'6'-18'38'15,"-8"-4"-1"-15,5 9 1 16,-10-5-30-16,7 18-1 15,-21-16-2-15,1 25 2 16,-5 5-3-16,-2 11-2 16,-5 10 1-16,0 10-2 15,0 4 1-15,9 7-1 16,5-1 0-16,9-3-1 15,11-6 1-15,15-7-1 16,9-10 1-16,14-12-1 0,12-12 1 16,5-11-1-16,2-8 0 15,0-12 0-15,-3-8 0 16,-7-5 0-16,-8-5 0 15,-12-3 0-15,-15 2 0 16,-10 0 0-16,-10 0 0 16,-6 8 1-16,-5 4 0 15,-1 7 0-15,-1 7 0 16,2 5 0-16,8 5 0 15,9 9 0-15,0 0 0 16,18-7 0-16,7 6-1 16,2 5 1-16,10 0-1 15,2 5 1-15,0 6-1 0,2 5-1 16,-9 7 1-1,-8 8 0-15,-9 5-1 0,-5 4 1 16,-10 7 0-16,-6-5-1 16,-7-1 1-16,-2-6 0 15,0-8 0-15,1-10 1 16,14-21-1-16,-14 8 0 15,14-21 0-15,10-9 0 16,6-5 1-16,3-9-1 16,5-1 0-16,2-1 0 15,2 2 0-15,1 6 0 16,-1 8 0-16,-6 7 0 15,-3 12 0-15,-3 11 0 16,-4 13 0-16,-1 7-1 16,-3 12 0-16,-2 4-1 15,3 8-2-15,-1-4-2 0,13 5-7 16,-5-21-7-16,25 10-3 15,-16-31-4-15,26 6-6 16,-12-24-6-16,12-5 1 16,-9-14 2-16</inkml:trace>
  <inkml:trace contextRef="#ctx0" brushRef="#br2" timeOffset="42231.4155">6439 4516 101 0,'0'0'39'0,"-19"14"1"16,23-2-2-16,7-8-35 15,12-1 0-15,9-6-1 0,11-3 1 16,5-6-2-16,4-5 1 16,-2-2-1-16,-3-3 0 15,-8-4 0-15,-8 0-1 16,-13-1 2-16,-12-2-1 15,-12 4 1-15,-11 2-1 16,-12 4 0-16,-6 10 1 16,-6 8-2-16,-4 16 2 15,0 14-2-15,0 14 0 16,5 11 1-16,9 12-1 15,15-1 0-15,11 0-2 16,18-5-2-16,16-16-3 16,32-3-9-16,10-36-7 15,45-1-6-15,-3-31-11 0,39-6-3 16,14-19 2-16,19-3 2 15</inkml:trace>
  <inkml:trace contextRef="#ctx0" brushRef="#br2" timeOffset="42682.4413">8405 3870 81 0,'10'-24'38'15,"-7"0"0"-15,-3 24 0 16,0 0-23-16,9 26-12 16,-11 14 1-16,1 18 0 15,-5 15-1-15,-2 12-2 16,1 8 1-16,-1 8-1 15,0-3 0-15,1-6-2 0,5-8-1 16,2-17-4-16,10-2-10 16,-8-30-20-16,18-9-2 15,-8-27-1-15,12-4-1 16</inkml:trace>
  <inkml:trace contextRef="#ctx0" brushRef="#br2" timeOffset="42903.4539">8263 4295 111 0,'-18'-1'41'0,"1"-3"1"16,21 14-2-16,-4-10-37 16,27 9-1-16,3-5-2 15,7 2-1-15,11-3-1 0,5-2-1 16,8 4-2-16,-1-8-1 15,6 9-5-15,-17-14-24 16,12 12-4-16,-13-12 0 16,-3 6 2-16</inkml:trace>
  <inkml:trace contextRef="#ctx0" brushRef="#br2" timeOffset="43374.4808">8889 4256 98 0,'-28'-2'38'0,"13"17"2"16,-9-2-2-16,11 14-31 15,-9 4 0-15,11 10-3 16,-2 0-1-16,11 2 0 15,5-6-1-15,13-8-1 0,6-12 0 16,12-10 0-16,5-15-1 16,10-14 0-16,1-7 1 15,2-9 0-15,-5-8-1 16,-4-2 0-16,-8 1 0 15,-5-1 0-15,-8 10-1 16,-8 8 0-16,-7 11 0 16,-7 19-1-16,0 0 1 15,-7 40 0-15,-2 15 0 16,-7 25 0-16,-2 23 0 15,-7 16 0-15,3 13 2 16,-6 4-2-16,5-1 1 16,0-9-1-16,2-11 2 15,1-22-1-15,6-25 2 0,4-22-2 16,-4-24 0-16,5-23 1 15,-1-22 0-15,-1-19-1 16,-1-15-1-16,4-16 3 16,2-13-3-16,2-11 1 15,6-2-1-15,4 4 1 16,4 4-2-16,9 7 0 15,6 12-2-15,2 2-9 16,24 31-12-16,-13-9-10 16,23 23-1-16,-8-12-5 15,13 15 1-15</inkml:trace>
  <inkml:trace contextRef="#ctx0" brushRef="#br2" timeOffset="43937.513">9582 4287 104 0,'-16'6'40'15,"10"16"0"-15,-9-7-1 16,7 14-36-16,-3 3 1 16,4 7-2-16,-3 6 0 15,4 0-1-15,-1-2 0 16,1-1 0-16,1-10-1 15,2-5 0-15,2-10 0 16,1-17 0-16,0 0-1 16,12-13 1-16,-3-10 0 15,0-11-1-15,2-5 1 16,3-10 0-16,1-4 0 15,0-3 1-15,3 0-1 0,-1 3 1 16,2 7-1-16,0 4 1 16,2 10-1-16,-1 6 1 15,1 14-1-15,4 6 0 16,-2 11 0-16,0 5 0 15,1 7 0-15,-2 6 1 16,-7 8-2-16,-4 4 1 16,-8 4-1-16,-11 4 0 15,-6 1 1-15,-9 1-1 16,-6 0 1-16,-3-7-1 15,-5 0 1-15,2-6 0 16,0-1 0-16,3-1-1 16,2 1 1-16,2 4 0 15,0 6-1-15,0 12 1 0,0 10 1 16,-1 14-2-16,-3 11 1 15,2 0-2-15,6 2-1 16,-2-16-11-16,23 3-6 16,-8-39-7-16,32-6-7 15,-2-42-6-15,23-15-2 16,6-23 4-16</inkml:trace>
  <inkml:trace contextRef="#ctx0" brushRef="#br2" timeOffset="44322.5349">9945 4426 95 0,'0'0'40'15,"16"0"0"-15,13 0-1 16,0-3-34-16,19-7-2 15,3-4 0-15,10 0-1 16,-2-5 0-16,-5 0 0 16,-6-3-1-16,-11 1 0 15,-8-5 0-15,-11 2 0 16,-13-4 0-16,-13 4 0 15,-11 4 0-15,-6 5-1 16,-8 11 1-16,-8 11-1 16,-7 15 1-16,-1 13 0 15,-2 15 0-15,9 10-1 0,6 7 1 16,12-5-1-16,15-1-1 15,16-13-2-15,21-6-10 16,1-30-7-16,37 4-8 16,-12-32-10-16,30-3-3 15,0-15-2-15,22-4 1 16</inkml:trace>
  <inkml:trace contextRef="#ctx0" brushRef="#br2" timeOffset="44923.5692">11632 4192 83 0,'11'-21'37'0,"-11"21"1"15,-5-12 0-15,5 12-30 0,-25 17-3 16,6 0 0-16,-10 5-1 16,1 10-1-16,-3 3 1 15,6 7-2-15,3 1 0 16,8 2-1-16,9-5 0 15,13-5-1-15,14-11 1 16,9-7 0-16,9-13-1 16,6-10 1-16,1-11-1 15,-5-9 1-15,-5-9 0 16,-9-5 0-16,-13-2 0 15,-11 1 0-15,-13 3-1 16,-10 6 1-16,-9 8-2 16,-4 9 1-16,-1 11-2 15,3 9 0-15,7 10-1 0,8 1-2 16,18 10-5-16,-3-26-10 15,49 31-5-15,-8-34-13 16,26 2 0-16,4-22-2 16,17-1 2-16</inkml:trace>
  <inkml:trace contextRef="#ctx0" brushRef="#br2" timeOffset="45157.5828">12415 3637 110 0,'-32'-21'38'16,"-17"-2"2"-16,8 29-8 15,-11 3-29-15,3 19 0 0,3 18 0 16,2 19 0-16,0 13-1 16,11 11 0-16,5 8-2 15,6 4-1-15,12-2-1 16,4-9-4-16,16 2-11 15,-6-37-13-15,19-3-10 16,-8-28 0-16,11-10-2 16,-11-22 3-16</inkml:trace>
  <inkml:trace contextRef="#ctx0" brushRef="#br2" timeOffset="45319.5915">11905 4167 119 0,'-3'-10'43'0,"6"-10"-1"0,23 12-1 16,8-4-41-16,17-8-3 15,17 13-10-15,-1-19-13 16,18 18-15-16,-7-7 0 16,11 12-2-16,-6-4 1 15</inkml:trace>
  <inkml:trace contextRef="#ctx0" brushRef="#br2" timeOffset="45925.6268">13768 4117 99 0,'-17'-9'38'0,"-12"-4"1"16,1 16-3-16,-9 3-31 15,1 8-1-15,-4 8 0 16,2 11-1-16,1 5 0 15,5 6-1-15,8 0 1 0,7 2-2 16,11-6 1-16,12-6-1 16,14-12-1-16,14-12 1 15,10-12-1-15,8-11 1 16,5-10 0-16,3-8 0 15,-2-7 0-15,-6-5 0 16,-4-2 0-16,-12 5 0 16,-10 1 0-16,-6 6 0 15,-6 8-1-15,-7 5 0 16,-7 20-1-16,0 0 1 15,-8 18 0-15,0 8 0 16,1 10-1-16,2 6-1 16,2 2 0-16,6-2-1 15,9-2-2-15,6-18-5 0,23 2-10 16,-11-36-4-16,31 3-9 15,-6-28-6-15,14-5-1 16,-4-20 2-16</inkml:trace>
  <inkml:trace contextRef="#ctx0" brushRef="#br2" timeOffset="46109.6372">14535 3583 105 0,'-29'0'39'16,"5"31"1"-16,-11 14 0 15,8 22-36-15,-4 11-1 16,9 11-1-16,4 6-2 15,3-3-1-15,10-2-2 0,2-11-4 16,15 6-15-16,-13-31-17 16,16-5-1-16,-9-23-1 15,6-8 1-15</inkml:trace>
  <inkml:trace contextRef="#ctx0" brushRef="#br2" timeOffset="47092.6929">14179 4082 88 0,'-15'-17'40'0,"15"17"0"16,8-11 0-16,21 16-18 16,10-11-20-16,18-1 0 15,9-2 0-15,8 1 0 16,8-1-1-16,3 1 0 0,-8 2-1 15,-6 1 0-15,-12 4 1 16,-15 4-1-16,-14 2 1 16,-11 6 0-16,-18 3-1 15,-13 5 2-15,-9 7-1 16,-8 4 0-16,-8 8 0 15,0 3 0-15,3 3 0 16,1 1-1-16,10-4 0 16,8-1 0-16,15-9 0 15,14-8 0-15,12-12 0 16,12-14-1-16,9-10 1 15,7-10 1-15,1-8-1 16,-1-8 1-16,-7-7-1 16,-8-2 0-16,-13-2 0 0,-9 5 0 15,-10 1 0-15,-12 8-1 16,-7 6 2-16,-5 11-2 15,-1 8 2-15,-3 11-1 16,5 8 0-16,3 6 0 16,7 4 1-16,9 1-1 15,8-2 0-15,9-4 0 16,9-4 0-16,8-5 1 16,7-4-1-16,2-3 0 15,-2-1 0-15,-2-3 2 16,-6 2-2-16,-5 4 0 15,-8 3 0-15,-10 8 0 16,-7 6 0-16,-9 6 0 16,-6 9 0-16,-2 8 0 0,-8 2 0 15,3 3 0-15,-3 0 0 16,4-4-2-16,3-6 2 15,6-9 0-15,9-12-1 16,8-14 1-16,5-12 0 16,7-10 1-16,6-12 1 15,2-8-2-15,2-10 0 16,0-5 0-16,-5 1 0 15,-2 7 0-15,-9 6 0 16,-4 12 0-16,-8 10 0 16,-5 22 0-16,0 0 0 15,-9 13 0-15,7 9 0 16,-5 4 0-16,8-2 0 15,7-4 0-15,7-7 0 16,7-9 0-16,7-8 0 0,6-7 0 16,3-6 0-16,4-2 0 15,-2-2 0-15,-7 3 0 16,-8 5 0-16,-6 9 0 15,-9 8 0-15,-6 10 0 16,-10 11 0-16,-4 8 0 16,-3 6 0-16,1 5 0 15,2 5 0-15,2-4 0 16,10 0-5-16,0-12-8 15,24 7-5-15,-10-26-5 16,29 12-2-16,-11-30-5 16,26 13 0-16,-15-24-4 15,19 5-5-15,-6-2 8 16</inkml:trace>
  <inkml:trace contextRef="#ctx0" brushRef="#br2" timeOffset="47235.7011">16213 4436 126 0,'-22'17'44'0,"-8"-15"-1"16,15 1-4-16,15-3-44 15,-24-23-13-15,24 23-8 16,-2-20-10-16,2 20-7 16,2-18-1-16,-2 18 0 15</inkml:trace>
  <inkml:trace contextRef="#ctx0" brushRef="#br2" timeOffset="47933.741">16804 4253 100 0,'-18'0'39'16,"18"0"2"-16,0 0-2 16,0 0-33-16,29-2-4 0,7-13-1 15,9-5 0-15,6-2 0 16,4-7 0-16,-1-2-1 15,-2-1 1-15,-8 3-1 16,-11 4 1-16,-11 1-1 16,-15 9 1-16,-13 5-1 15,-13 8 1-15,-12 8 0 16,-7 7 0-16,-10 12 0 15,-5 7 1-15,-3 7-1 16,1 5 0-16,7 4 0 16,11 1 0-16,15-4-1 15,20-4 0-15,17-8-1 16,28-10-1-16,23-14-3 15,29 0-8-15,3-27-10 16,30 13-10-16,-11-24-6 0,10 7 0 16,-14-15-2-16</inkml:trace>
  <inkml:trace contextRef="#ctx0" brushRef="#br2" timeOffset="48361.7655">17890 4088 102 0,'-37'-7'39'0,"-13"-6"2"15,5 16 0-15,-12-6-34 16,13 15-4-16,-2 6 0 15,11 11 0-15,4 5-1 16,10 6 0-16,8-1-1 16,11 0 0-16,14-6-1 15,7-8 0-15,11-9 1 16,9-10-2-16,5-11 1 0,2-11 1 15,1-10-1-15,-3-4 0 16,-3-7-1-16,-3 0 1 16,-4-1-1-16,-10 5 0 15,-1 9 0-15,-8 7 0 16,-4 15 0-16,-7 16 0 15,-5 19 0-15,-4 14 0 16,-5 20 1-16,-3 15 0 16,-2 15-1-16,-2 7 1 15,-4 2 0-15,0-1 0 16,-3-12 1-16,0-9-1 15,-3-16 2-15,2-18-3 16,4-21 0-16,1-21-1 0,8-11-10 16,-4-31-8-16,27 7-5 15,-15-33-5-15,23 4-11 16,-7-20 0-16,15 4-1 15</inkml:trace>
  <inkml:trace contextRef="#ctx0" brushRef="#br2" timeOffset="48530.7752">18335 4365 107 0,'-1'12'39'0,"-18"-10"0"15,-4-1-12-15,13 8-62 16,-25-8-5-16,8 7-1 0,-8-4-1 15</inkml:trace>
  <inkml:trace contextRef="#ctx0" brushRef="#br2" timeOffset="48697.7852">17508 4699 111 0,'-11'-10'41'0,"11"-6"-7"16,14-4-22-16,-8-16-52 15,28 6-2-15,-2-6-1 16,8 9 0-16</inkml:trace>
  <inkml:trace contextRef="#ctx0" brushRef="#br2" timeOffset="50099.8655">19308 3961 76 0,'0'0'37'15,"-10"-14"-1"-15,-1 22-1 16,-16-4-26-16,7 17-3 15,-13-1 0-15,0 14-1 16,-2 3-1-16,4 8-1 16,5-2 1-16,8 5-2 15,8-4 1-15,14-5-2 16,12-6 1-16,15-7-2 15,13-14 1-15,12-9 0 16,11-13-1-16,5-10 2 0,-1-13-1 16,-1-5 0-16,-10-9 0 15,-16-3 1-15,-13 1-2 16,-19 1 1-16,-16 5-1 15,-17 6-1-15,-10 8 0 16,-8 7-1-16,2 12-1 16,0 6-1-16,13 15-1 15,4-3-4-15,31 20-14 16,-3-15-14-16,30 9-2 15,8-13-1-15,19 4 1 16</inkml:trace>
  <inkml:trace contextRef="#ctx0" brushRef="#br2" timeOffset="50316.8779">20190 3900 109 0,'-34'3'38'0,"-2"20"1"15,-16-3-10-15,-1 16-28 16,-2 6-1-16,0 13 1 15,-1 0-1-15,8-2 0 16,8 0-1-16,10-11-3 16,16-7-3-16,3-24-16 15,23 3-16-15,2-25 1 16,15 0 0-16,-2-17 0 15</inkml:trace>
  <inkml:trace contextRef="#ctx0" brushRef="#br2" timeOffset="50457.886">19896 4110 90 0,'-3'-26'38'0,"4"14"0"0,-8 0 1 16,7 12-33-16,0 0-2 15,13 22-1-15,0 0-2 16,9 0-2-16,8 7-4 16,2-10-9-16,24 11-24 15,-9-16 0-15,16 4 1 16,-4-18-3-16</inkml:trace>
  <inkml:trace contextRef="#ctx0" brushRef="#br2" timeOffset="50934.9133">20551 3938 106 0,'-21'22'39'0,"-7"2"1"0,11 19-3 16,-3-2-33-16,9 7-1 15,7-5-1-15,10 2 0 16,7-10-1-16,9-4 0 15,8-16 0-15,5-11 0 16,6-14-1-16,3-10 1 16,0-10 0-16,0-8-1 15,-4-5 1-15,-6-2-1 16,-1 3 1-16,-6 7-1 15,-11 9-1-15,-6 12 1 16,-10 14-1-16,-1 19 0 16,-8 17 1-16,-5 16-1 15,0 17 1-15,-6 13-1 0,-3 12 0 16,-1 6 1-16,-1 4 0 15,1-2-1-15,-1-8 1 16,0-10 0-16,1-11 2 16,-4-14-2-16,3-18 0 15,0-13 0-15,0-16 0 16,-1-16 0-16,-1-12-1 15,1-13 0-15,4-10-3 16,5-16-1-16,11-4-3 16,-2-22-13-16,28 17-5 15,-3-16-11-15,22 13-3 16,4-6 0-16,19 16 1 15</inkml:trace>
  <inkml:trace contextRef="#ctx0" brushRef="#br2" timeOffset="51469.9439">21457 4048 97 0,'-1'-32'38'0,"0"14"2"15,-15-10-4-15,1 14-29 16,-7 3-2-16,0 11 0 15,-9 9 0-15,1 12-2 16,-4 7 0-16,2 6 1 16,3 3-2-16,6 3-1 15,8-2 1-15,9-2-1 16,12-10 0-16,9-9-1 0,11-8 0 15,5-7 0-15,7-10 0 16,-2-4 0-16,2-7 0 16,-4-5 0-16,-2-4-1 15,-8 2 0-15,-1-2 0 16,-6 2 0-16,-3 6 0 15,-4 2 0-15,-10 18 0 16,0 0 1-16,9 11-1 16,-11 14 0-16,-7 19 1 15,-5 12-1-15,-4 13 0 16,-4 10 1-16,-5 10 0 15,-7 3-1-15,-3 2 2 16,-2-1-1-16,-3-6 0 16,2-10 1-16,0-10 1 15,2-13-1-15,2-17-1 0,7-15 1 16,5-15-2-16,2-16 0 15,10-14-2-15,3-18-2 16,12-6-10-16,-5-28-5 16,26 10-3-16,-12-25-7 15,26 15-5-15,-4-10-6 16,12 11 2-16</inkml:trace>
  <inkml:trace contextRef="#ctx0" brushRef="#br2" timeOffset="52170.984">21618 4226 99 0,'-5'19'41'0,"5"-19"-1"16,0 0 1-16,16 0-35 15,5-6-3-15,7-4 0 16,9-3-1-16,4-3 0 15,5-5-1-15,3-3 0 16,-2-4 0-16,-4-3 0 16,-6-1-1-16,-6-3 1 15,-10 4-1-15,-8 3 1 16,-12 6 0-16,-10 5-1 15,-10 11 0-15,-8 13 1 16,-7 12 0-16,-4 12-1 16,-3 9 1-16,4 5-1 15,4 7 1-15,6 1-1 0,13-7 0 16,12-4 0-16,16-15-2 15,16-9-1-15,10-15-1 16,17-6-4-16,-4-26-10 16,23 12-5-16,-17-28-6 15,17 11-8-15,-17-14-1 16,3 12 0-16,-17-8 2 15,-8 11 39-15,-4 15 11 16,-27-6 6-16,9 28 6 16,-26-5 11-16,5 20 2 15,-18 2 2-15,6 18-2 16,-8-2-34-16,5 6-1 15,-2-3-2-15,10 0 1 16,0-6-1-16,5-9-1 0,8-8 0 16,0-17 1-16,18 4-1 15,1-20 0-15,5-6 1 16,5-10-2-16,3-4 0 15,2-2 0-15,-1 0 0 16,0 3 0-16,-5 7 0 16,-4 9 0-16,-8 10 0 15,-4 11 0-15,-6 9 0 16,-2 10 0-16,-4 10 0 15,-5 1 0-15,4 8-7 16,-6-12-8-16,20 12-6 16,-13-26-5-16,24 15-5 15,-10-26-6-15,22 6-5 16,-2-12 2-16</inkml:trace>
  <inkml:trace contextRef="#ctx0" brushRef="#br2" timeOffset="52320.9925">22976 4240 120 0,'0'0'41'0,"-19"32"1"16,-10-11-2-16,6 14-37 15,-10 5-5-15,-1-3-11 16,9 22-12-16,-16-20-14 16,16 11-2-16,-4-11-3 15,8-1 2-15</inkml:trace>
  <inkml:trace contextRef="#ctx0" brushRef="#br2" timeOffset="53490.0594">1707 5950 78 0,'9'-8'34'0,"-4"-3"1"15,5 6 1-15,-10-5-27 16,0 10-2-16,11-13-2 15,-11 13 1-15,-2-14-2 16,2 14 1-16,-21-3-3 16,2 6 2-16,-7 4-1 15,-3 7 0-15,-13 8 0 16,4 7-1-16,-6 9 1 15,5 2-1-15,6 4 0 16,5 0-1-16,12-2 0 0,15-2-1 16,12-12 1-16,17-11-1 15,17-15 0-15,13-14 1 16,14-13-1-16,8-12 1 15,1-11 0-15,0-9 0 16,-3-5-2-16,-9 2 1 16,-10 2-2-16,-14 5 2 15,-12 10-2-15,-10 7 1 16,-10 9 0-16,-4 9-2 15,-9 18 3-15,-5 16 0 16,-2 20 2-16,-5 20-1 16,-3 21 0-16,-2 22 0 15,-2 19 1-15,0 11 0 16,0 11 0-16,-7-6 2 0,2-4-4 15,-2-10 0-15,-3-19 0 16,-3-18 0-16,-2-20 0 16,-3-22 0-16,1-20 0 15,0-21 0-15,6-19 0 16,2-22-7-16,15-12-2 15,-5-28-11-15,31 8-3 16,-12-25-8-16,33 13-5 16,-4-10-3-16,18 9 1 15,3 2 1-15</inkml:trace>
  <inkml:trace contextRef="#ctx0" brushRef="#br2" timeOffset="53858.0805">2708 5963 112 0,'12'-7'38'15,"-19"-10"0"-15,7 17-1 16,-27-27-33-16,8 18 1 16,-8 0-2-16,-1 8 1 15,-3 5-2-15,3 9 1 16,-1 5 1-16,8 8-2 15,6 4 1-15,6 1-3 16,11-2 0-16,11-1 0 16,10-4 0-16,6-5 0 15,6-8 0-15,4-6 0 16,-1-7 0-16,-2-6 0 15,-6-6 0-15,-4-8 0 16,-9-2 0-16,-8-6 0 0,-7-2 0 16,-4-8-4-16,-2 4-2 15,-3-9 0-15,7 5-6 16,-8-10-8-16,20 17-4 15,-14-16-6-15,26 18-6 16,-10-7-3-16,14 10 1 16,-1-2 2-16</inkml:trace>
  <inkml:trace contextRef="#ctx0" brushRef="#br2" timeOffset="54091.0938">3154 5356 81 0,'17'-16'40'0,"-11"-1"-1"15,-6 17 0-15,0 0-23 0,-7 24-10 16,-6 10 0-16,2 16-2 15,-6 13-1-15,1 13-1 16,0 9 0-16,0 6 0 16,6-1-1-16,5-1-1 15,11-8-1-15,10-11-2 16,20-5-6-16,-1-33-12 15,30 4-8-15,-5-28-10 16,16-5 0-16,-4-23-1 16,6 1 2-16</inkml:trace>
  <inkml:trace contextRef="#ctx0" brushRef="#br2" timeOffset="54490.1166">3792 5936 116 0,'-17'-31'38'16,"2"11"2"-16,-16-16-4 15,2 15-32-15,-1 4-2 16,-2 11 1-16,-3 15 2 15,2 10-2-15,-2 15 1 16,6 10 0-16,11 7-4 16,8 2 0-16,14-1 0 15,13-11 0-15,13-13 0 16,17-14 0-16,7-22 0 15,10-19 0-15,8-17 0 16,-2-17 0-16,1-11 0 16,-8-13 0-16,-8-8 0 15,-7-3 0-15,-10-1 0 16,-12 11 0-16,-13 12 0 15,-8 15 0-15,-12 20 0 0,-10 26 0 16,-9 30 0-16,-5 28 0 16,-3 23 0-16,2 18-2 15,9 12-1-15,3-1-7 16,25 11-6-16,-5-29-5 15,33 7-3-15,-6-40-5 16,30 0-5-16,-8-31-7 16,13-9 1-16,-4-14 6 15</inkml:trace>
  <inkml:trace contextRef="#ctx0" brushRef="#br2" timeOffset="54640.1252">4482 6060 113 0,'-24'41'42'0,"10"16"-1"0,-11-8-3 16,10 11-36-16,5-2-15 15,-9-19-14-15,19 3-12 16,-6-16-1-16,14-8-2 16,-8-18 1-16</inkml:trace>
  <inkml:trace contextRef="#ctx0" brushRef="#br2" timeOffset="55399.1686">5598 5698 76 0,'-33'-8'38'16,"-2"15"1"-16,-17 5 0 15,5 16-29-15,-7 5-2 16,3 13-2-16,1 4 1 15,9 3-3-15,7 0 0 16,12-2 0-16,9-10-1 0,15-12-1 16,12-13-1-1,19-13 0-15,11-16 0 0,13-12-1 16,7-11-1-16,5-9 3 15,-4-7-4-15,0 1 2 16,-12 4-1-16,-8 5 0 16,-11 8-1-16,-16 9 1 15,-10 8 1-15,-8 17-2 16,-8 14 2-16,-5 10 0 15,0 11 2-15,-4 7-2 16,6 6 2-16,3 0-2 16,9 2-1-16,6-10-3 15,17-4-6-15,-2-28-11 16,29 1-6-16,-8-29-10 15,18-8-3-15,1-26 0 0,9-6-1 16</inkml:trace>
  <inkml:trace contextRef="#ctx0" brushRef="#br2" timeOffset="55580.179">6358 5164 94 0,'-32'10'40'16,"0"31"-1"-16,-10 14-1 15,7 23-34-15,-3 12-1 16,3 11-1-16,11 1-2 15,7 1-2-15,18 1-10 16,1-25-19-16,27-3-6 16,1-22-1-16,17-12 0 15</inkml:trace>
  <inkml:trace contextRef="#ctx0" brushRef="#br2" timeOffset="55978.2015">6672 5673 90 0,'-13'21'38'16,"-9"3"0"-16,6 19 2 16,-1 1-32-16,2 7-2 15,-2-3 0-15,12 3-2 16,4-6 1-16,11-9-1 15,7-15 0-15,11-10-3 16,8-18 0-16,10-15 0 0,8-8-2 16,2-15 2-16,5-6-2 15,-5-4-1-15,-3 1 0 16,-8 3 1-16,-11 11-1 15,-13 7 0-15,-9 14 2 16,-12 19-3-16,-15 4 3 16,-4 19-1-16,-5 12 0 15,0 4 1-15,5 7 0 16,2-2-3-16,12 2-3 15,2-16-11-15,29 10-6 16,-6-30-9-16,23 5-5 16,0-19-3-16,13-1 1 15</inkml:trace>
  <inkml:trace contextRef="#ctx0" brushRef="#br2" timeOffset="56495.2312">7542 5743 96 0,'-27'8'39'0,"8"15"2"15,-15-2-1-15,7 6-36 16,-1 8 1-16,7 3-2 16,1 1 1-16,6-3-2 15,7-5 0-15,8-4-1 16,10-11-1-16,5-8 0 15,4-12 1-15,3-8-1 16,1-10-2-16,2-6 3 0,-1-7-3 16,-5-3 3-16,-2-2-2 15,-1-2 0-15,-5 8-1 16,-2 3 1-16,-5 8 1 15,-1 8-2-15,-4 15 2 16,0 0-1-16,0 15 1 16,0 5 2-16,2 6-1 15,5-2 0-15,7-1-1 16,10-6 3-16,10-6-3 15,8-10 2-15,7-10-1 16,1-3-2-16,2-7 2 16,-4-1-1-16,-6-1 1 15,-8 4-1-15,-9 4 1 16,-11 11-2-16,-14 2 2 15,0 21 0-15,-7 5 1 0,-7 6-1 16,1 9-1-16,1 1-1 16,3 6 0-16,4-8-5 15,16 9-8-15,-8-29-8 16,30 8-5-16,-11-27-6 15,23-1-6-15,-3-18-1 16,13-7 2-16</inkml:trace>
  <inkml:trace contextRef="#ctx0" brushRef="#br2" timeOffset="56682.242">8478 5744 104 0,'-21'39'39'16,"-3"-4"4"-16,8 19 0 15,-16 5-37-15,14 2-1 0,3-4-1 16,7-4-2-16,5-4 0 15,6-13-5-15,12-4-12 16,-15-32-9-16,37 1-9 16,-19-25-8-16,14-4 0 15,-8-18-1-15</inkml:trace>
  <inkml:trace contextRef="#ctx0" brushRef="#br2" timeOffset="56811.2493">8553 5374 102 0,'-34'5'19'15,"-9"-2"-17"-15,3-4-2 16,0-9-42-16,21 10 1 0</inkml:trace>
  <inkml:trace contextRef="#ctx0" brushRef="#br2" timeOffset="57448.2858">9002 5815 90 0,'-14'10'37'15,"6"7"-1"-15,-9-1 4 16,9 12-36-16,-14 3 4 15,4 9-5-15,-3 2 4 16,2 0-5-16,3-1 2 16,6-3-2-16,3-8 0 15,8-8-1-15,-1-22 0 0,23 4 0 16,-3-22 0-16,6-9 0 15,3-11-2-15,4-4 3 16,0-7-3-16,1-4 3 16,-3 0-3-16,-5 6 0 15,-2 5 0-15,-4 8 0 16,-4 8 1-16,0 12-2 15,2 12 3-15,-3 9-1 16,3 15 1-16,2 7 1 16,0 8 0-16,3 7-1 15,3 4-2-15,-1-8-1 16,9 12-10-16,-14-25-11 15,24 12-5-15,-16-28-11 16,15 1-2-16,-5-22 0 16,8-4 2-16</inkml:trace>
  <inkml:trace contextRef="#ctx0" brushRef="#br2" timeOffset="57647.2968">9815 5724 80 0,'0'0'39'0,"-15"-1"0"15,6 23 1-15,-10 6-13 16,3 14-22-16,0 7-1 15,2 6-1-15,1 3-1 16,7-5-1-16,6-1-4 16,2-20-13-16,22 6-12 15,-10-31-11-15,14-4-1 0,-2-21-1 16,11-6 1-16</inkml:trace>
  <inkml:trace contextRef="#ctx0" brushRef="#br2" timeOffset="57765.3039">9858 5394 86 0,'-13'-8'2'0,"13"8"-1"16,-9 16-2-16,14-4-37 15</inkml:trace>
  <inkml:trace contextRef="#ctx0" brushRef="#br2" timeOffset="58163.3267">10270 5700 98 0,'-20'35'42'0,"-9"-4"1"16,10 14 0-16,-4-3-35 15,8 5-2-15,4-4 0 16,9-2-1-16,6-8-1 15,11-4-4-15,7-13 0 16,10-8 0-16,5-12 0 16,5-11 0-16,2-11 0 15,0-7 0-15,-3-6 0 16,-1-6 0-16,-6-3-2 15,-2 1 0-15,-13 7 0 0,-2 5 0 16,-10 12 2-16,-7 23-2 16,0 0 2-16,-16 10-1 15,7 20 0-15,-2 7 1 16,4 6-1-16,2-2-3 15,14 10-7-15,-4-25-9 16,29 9-5-16,-11-24-11 16,22-1-2-16,-6-15-2 15,12-1 1-15</inkml:trace>
  <inkml:trace contextRef="#ctx0" brushRef="#br2" timeOffset="58674.3559">10983 5819 117 0,'-18'-8'40'0,"4"16"0"0,-11-1 0 16,5 12-38-16,-3 4 3 15,0 9-4-15,2 2 2 16,5 0-3-16,4-1 3 16,7-3-2-16,5-6 2 15,4-9-3-15,6-11 0 16,4-11 0-16,5-13 0 15,-1-5 0-15,3-9-2 16,-1-8 4-16,0-8-5 16,-2-1 1-16,-3 1 0 15,-1 1 0-15,-4 11 0 16,0 6 0-16,-6 11 2 15,-4 21-3-15,0 0 4 16,6 13-1-16,-7 11 1 0,2 5 2 16,3-2-3-16,7 3 3 15,4-8-2-15,5-6 2 16,7-6-2-16,7-10 2 15,2-10-3-15,5-2 0 16,2-4 0-16,-5-5-2 16,-4 1 4-16,-1 8-5 15,-7 2 3-15,-4 10-2 16,-10 14 2-16,-8 5 2 15,-4 13 1-15,-3 4-3 16,-1 10 0-16,-2-1-4 16,5 9-2-16,-6-18-10 15,22 11-5-15,-12-27-6 0,26 8-4 16,-9-24-5-16,21-3-5 15,-1-17 3-15,10-8 3 16</inkml:trace>
  <inkml:trace contextRef="#ctx0" brushRef="#br2" timeOffset="58824.3645">11766 5999 129 0,'-26'8'44'16,"9"4"-2"-16,-8-10-2 16,14 3-40-16,11-5 0 15,-24-9-18-15,24 9-8 16,-12-2-10-16,12 2-7 15,-15-5 1-15,15 5-2 16</inkml:trace>
  <inkml:trace contextRef="#ctx0" brushRef="#br3" timeOffset="64430.6852">1574 7346 38 0,'-8'-20'34'16,"-3"5"3"-16,-11-7-2 15,3 16-8-15,-24-13-4 16,2 16-13-16,-11-1-4 15,-3 16 0-15,-8 6-2 16,0 13-2-16,-1 9 0 16,2 11 0-16,2 10-1 15,6 9 0-15,4 7 0 16,8-3 0-16,10-1-1 15,8 1 1-15,14-6-1 16,13-12-2-16,19-7 2 0,20-17-3 16,23-11 0-16,10-14-5 15,26-3-26-15,-4-15-4 16,12 4 2-16,-8-11-1 15</inkml:trace>
  <inkml:trace contextRef="#ctx0" brushRef="#br3" timeOffset="65378.7392">1942 7760 91 0,'-7'-35'35'0,"6"8"1"15,-13-4-1-15,5 16-28 16,-11 1 1-16,1 21-1 0,-14 7-1 15,1 15-2-15,-8 13 0 16,2 6-1-16,-2 5 0 16,3 9-1-16,8-3 0 15,9-4-2-15,14-7 1 16,12-11-1-16,18-10 0 15,17-15-1-15,13-13 1 16,10-14 0-16,4-10-1 16,2-9 1-16,-2-8 0 15,-8-7-1-15,-13-3 0 16,-11 0 1-16,-18 0-1 15,-11 4 1-15,-14 4 0 16,-10 5 0-16,-11 3 0 16,-4 9 1-16,-9 8 0 0,3 6 0 15,2 5 0-15,6 7-1 16,9 2 1-16,21-1-1 15,-4 12 0-15,22-9 1 16,13 0-1-16,11-1-1 16,8-1 1-16,2 1 1 15,-1 2-1-15,-3 1 0 16,-7 5 1-16,-6 5-1 15,-9 8 0-15,-11 4 1 16,-8 9 0-16,-7 3-1 16,-6 5 0-16,-7-1 1 15,-1 3-1-15,-3-2 0 16,4-9 0-16,-1-3-1 15,4-12 1-15,9-8-1 0,1-12 1 16,14-11-1-16,4-7 1 16,4-12 0-16,2-1 0 15,5-9 0-15,-5-3 1 16,0-1-1-16,-4 3 1 15,-4 2 0-15,-3 7 0 16,-7 5-1-16,-3 8 1 16,-1 6-1-16,-2 13 0 15,0 0 0-15,0 19 0 16,0 2 0-16,4 3 0 15,1 0 0-15,4-1 0 16,5-1 0-16,8-4 0 16,3-8 0-16,8-10 1 15,5-6-1-15,4-13 1 16,1-6 1-16,0-6-2 0,-1-8 0 15,-7 0 0-15,-2 0 0 16,-7 6 0-16,-4 5 0 16,-7 9 0-16,-4 11 0 15,-11 8 0-15,0 27 0 16,-7 9 0-16,-5 9 0 15,-1 9 0-15,-2 7 0 16,4 6 0-16,-2 0 0 16,7 0-5-16,3-13-4 15,14-2-7-15,-4-24-10 16,21 2-14-16,-8-21-1 15,15-3 0-15,-4-22 1 16</inkml:trace>
  <inkml:trace contextRef="#ctx0" brushRef="#br3" timeOffset="65962.7727">3320 7700 110 0,'-5'-17'40'16,"5"17"0"-16,-8-10-1 15,8 10-35-15,-4 20-1 16,0 3 1-16,-1 9-2 15,2 8 0-15,-1 6-1 16,1 9 0-16,-3 0 0 16,0-2-1-16,-1-7 0 15,4-7 1-15,-1-5-1 16,0-12-1-16,4-11 1 15,0-11 0-15,8-22 1 16,1-6 0-16,3-9-1 0,1-8 1 16,3-7 0-16,-1-8 0 15,5-7-1-15,-1 4 1 16,3 4-1-16,-1 6 0 15,1 8 0-15,1 7-1 16,3 8 2-16,4 11-2 16,-3 12 1-16,4 7 0 15,-1 11 0-15,-1 6 0 16,-2 6-1-16,-5 4 1 15,-3 6-1-15,-10 4 0 16,-5 3-1-16,-9 1 1 16,-6 0 0-16,-7-3 0 15,-6 0 0-15,-4-7 0 16,-4-2 1-16,0-6 0 0,-1-5 0 15,0-6 1-15,1 0-1 16,3 0 0-16,1 5 1 16,1 3-2-16,0 13 1 15,-1 10-1-15,1 16 1 16,-2 10-2-16,8 11-2 15,-5-10-8-15,16 13-12 16,-7-18-14-16,17-4 0 16,-1-24-4-16,11-12 1 15</inkml:trace>
  <inkml:trace contextRef="#ctx0" brushRef="#br3" timeOffset="67332.8512">4275 7697 86 0,'17'-10'36'0,"-14"-5"-1"16,-3 15-3-16,-15-7-21 16,-5 15-2-16,-11 0-2 15,-3 12-1-15,-11 4-2 16,6 6 0-16,-5 5-2 15,8 0 1-15,6 3-1 16,10-3 0-16,13-2-1 16,14-3-1-16,12-8 1 0,15-6-1 15,10-8 0-15,13-6 0 16,2-9-1-16,1-9 1 15,2-5 0-15,-8-10 0 16,-6-4 1-16,-13-2-1 16,-9-3 0-16,-12-1 1 15,-9 1-1-15,-8 2 0 16,-8 5 1-16,-3 3 0 15,-6 5-1-15,2 7 1 16,-1 8-1-16,5 5 0 16,4 5 0-16,10 0 0 15,0 0 0-15,14 10 0 16,5-6 0-16,8-2 0 15,3-2 0-15,7-2 0 16,2-3 0-16,-5-3 0 0,0 1 1 16,-5 0-1-16,-7 3 1 15,-5-1 0-15,-6 4-1 16,-11 1 1-16,4 16 0 15,-11 7 0-15,-5 9-1 16,-2 5 1-16,-5 9-1 16,3 4 0-16,0 1-1 15,5-3 1-15,7-7 0 16,8-11 0-16,10-16 0 15,15-14 0-15,8-13 1 16,8-14-1-16,9-12 1 16,-2-6 1-16,-4-7-2 15,0 2 0-15,-6 0 0 16,-13 8 0-16,-10 8 0 0,-5 8 0 15,-11 12 0-15,-3 14 0 16,0 0 0-16,-19 28 0 16,7-1 0-16,1 7 0 15,2 5 0-15,-1 4 0 16,7-3 0-16,5-1 0 15,9-8-2-15,8-13-3 16,14-4-2-16,-1-16-3 16,16 0-4-16,-7-24-4 15,21 9-3-15,-21-21-1 16,9 6 15-16,-13 0 5 15,-7-1 5-15,-6 9 2 16,-16-6 6-16,6 17 5 0,-24-9 4 16,10 22 1-16,0 0-14 15,-15 3-2-15,5 10-2 16,2 7-1-16,-5 6 0 15,3 5-1-15,-2 6 0 16,3 0 1-16,2-1-2 16,0-7 2-16,4-5-1 15,5-9 0-15,-2-15 0 16,25-8 0-16,-4-15-1 15,7-7 1-15,5-9 1 16,4-6-2-16,1-1 0 16,0 1 0-16,-8 8 0 15,-2 8 0-15,-6 13 0 16,-5 10 0-16,-5 15 0 0,-7 13 0 15,2 10-2-15,-2 5 0 16,5 8-1-16,3-1-1 16,10 1-3-16,4-15-5 15,20 7-5-15,-8-28-6 16,23 7-9-16,-8-24-6 15,13-3-1-15,-10-16 2 16</inkml:trace>
  <inkml:trace contextRef="#ctx0" brushRef="#br3" timeOffset="67712.8729">6263 7534 114 0,'-14'-29'42'15,"-18"-4"0"-15,5 22-2 16,-18 7-35-16,6 7 0 16,0 8-3-16,1 15 0 0,5 11 1 15,2 6-3-15,13 7 0 16,9 2 0-16,8-6 0 15,12-3 0-15,12-15 0 16,14-10 0-16,10-21 0 16,5-15 0-16,6-14 0 15,-2-14 0-15,1-12 0 16,-3-7 0-16,-6-8 0 15,-7-1 0-15,-4 2 0 16,-11 9 0-16,-7 11 0 16,-9 15 0-16,-10 19 0 15,0 18 0-15,-29 30 0 16,0 18 0-16,-5 18 0 15,1 10 0-15,5 8 0 16,8-2 0-16,16-4-7 0,6-21-4 16,27-4-5-16,-3-36-8 15,33-3-8-15,-8-31-9 16,14-9 0-16,-5-19 1 15,6-5 3-15</inkml:trace>
  <inkml:trace contextRef="#ctx0" brushRef="#br3" timeOffset="67990.8888">6897 7374 103 0,'-23'10'40'15,"-14"1"3"-15,9 11-2 16,-19 2-31-16,21 2-5 16,4-4-3-16,9-2 0 0,13-2 0 15,12-7-1 1,8-5-1-16,9-4 1 0,6-1-1 15,1-1 0-15,-3 2 1 16,-3 3 0-16,-9 9 0 16,-9 9 1-16,-12 7-2 15,-9 5 0-15,-10 3 0 16,-3 0 0-16,0 0-2 15,-8-9-4-15,12 3-9 16,-11-27-9-16,20 8-12 16,-9-22-6-16,12-2 0 15,-3-18-1-15</inkml:trace>
  <inkml:trace contextRef="#ctx0" brushRef="#br3" timeOffset="68847.9377">8329 7408 91 0,'-26'-27'37'0,"6"19"-1"16,-11-7 1-16,3 11-28 15,-10-2-5-15,1 12 0 16,-2 3 0-16,-3 14 0 15,-1 9-1-15,7 10 1 16,-2 7-2-16,10 4 1 16,5 0-1-16,11-2-1 15,12-7 0-15,11-9-1 16,17-16 1-16,11-17-1 15,14-19 1-15,10-15 0 16,5-13 0-16,5-7-1 0,-2-9 1 16,-5-3 0-16,-14 3-1 15,-4 9 1-15,-17 11-1 16,-12 9 1-16,-14 13-1 15,-5 19-1-15,-27 9 2 16,3 17-2-16,-2 11 1 16,-5 11 0-16,8 6 0 15,4 5-1-15,10-1 0 16,16-11 0-16,15-8-4 15,12-17-2-15,23-2-9 16,-10-34-10-16,24 0-14 16,-9-18 1-16,9 0-2 15,-13-11 3-15</inkml:trace>
  <inkml:trace contextRef="#ctx0" brushRef="#br3" timeOffset="69147.955">8930 7460 78 0,'-12'29'38'15,"-11"-2"-1"-15,10 14 1 16,-6-15-15-16,8 14-17 15,0-4-3-15,5-2 0 16,1-9-1-16,8-7 1 16,-3-18-1-16,16-2 1 15,-4-17-1-15,2-9-1 16,1-12 1-16,0-4-1 15,3-6 1-15,-9-4-1 16,0 0-1-16,1 3 1 16,-6 6-1-16,0 7 1 0,0 9-1 15,-1 5-1-15,5 11-1 16,-8 13-2-16,28-3-6 15,-14 0-8-15,19 14-20 16,-9-8-2-16,19 9 2 16,-1-10-3-16</inkml:trace>
  <inkml:trace contextRef="#ctx0" brushRef="#br3" timeOffset="69502.9753">9409 7424 121 0,'-1'28'38'16,"1"-28"2"-16,28 22-8 16,2-26-30-16,12-5 0 15,5-6-1-15,5-6 0 16,-4-2-1-16,-3-1 0 15,-10-2 0-15,-12-1 2 16,-14 1-2-16,-10 2 1 16,-13 5-1-16,-9 4 2 15,-7 8-2-15,-6 8 1 16,-6 13 0-16,2 12-1 15,-1 9 1-15,9 10-1 16,4 4 1-16,10 6-2 16,14-1 0-16,10-12-3 15,22 7-11-15,-6-27-18 0,24 2-8 16,1-18 1-16,14-4-2 15</inkml:trace>
  <inkml:trace contextRef="#ctx0" brushRef="#br3" timeOffset="70155.012">11112 7324 105 0,'0'0'37'0,"-26"-7"2"15,8 11-4-15,-13-1-32 16,-3 6 0-16,-2 1 0 16,1 6 0-16,-3 4-1 15,7 1 1-15,5-3-2 16,9-1 1-16,9-2-1 15,8-15 0-15,22 15-1 16,3-12 0-16,9-2 0 16,7-2 0-16,2 2 0 15,-4 2 0-15,-1 7 1 16,-10 3-1-16,-7 7 0 15,-11 7 0-15,-12 3 1 16,-9 1-1-16,-8 0 1 0,-3-1-1 16,1-6-1-1,0-8-1-15,7-3-2 0,14-13-6 16,7-14-12-16,8-15-17 15,19 4 1-15,2-16-2 16,14 5 1-16</inkml:trace>
  <inkml:trace contextRef="#ctx0" brushRef="#br3" timeOffset="70544.0347">11586 7269 116 0,'0'0'37'15,"-25"-1"4"-15,19 23-5 16,-20-1-33-16,7 9-1 0,-8 7 1 15,7 6-2-15,-1 3 0 16,11 0 2-16,4-5-2 16,12-3 1-16,9-8-2 15,9-11 1-15,9-11-1 16,6-15 0-16,6-9 1 15,4-11-1-15,-1-6 0 16,-1-9 0-16,-4-2 1 16,-8-3 0-16,-4 2 0 15,-10 1 1-15,-5 9 0 16,-8 5-2-16,-6 9 0 15,-2 21 0-15,-10-4 0 16,-2 19 0-16,2 12 0 16,1 9-3-16,3 5 0 15,2 3-1-15,11 3-2 0,4-13-1 16,18 5-10-16,-6-29-10 15,24 3-13-15,0-23 1 16,19-6-2-16,-4-17 3 16</inkml:trace>
  <inkml:trace contextRef="#ctx0" brushRef="#br3" timeOffset="71006.0613">12488 6755 116 0,'-24'6'39'16,"-9"11"1"-16,8 28-3 15,-12 13-31-15,13 11-2 16,3 9-1-16,6 7-2 0,4 0 0 16,7-2 0-16,2-2-1 15,2-9-1-15,3-12 1 16,2-14-2-16,-3-13 2 15,3-14 0-15,-5-19 0 16,11-1 0-16,-4-16 0 16,4-10 0-16,0-6 0 15,4-4 0-15,4 1 1 16,0 3-1-16,2 6 0 15,6 8 0-15,-2 9 0 16,3 10 0-16,0 11 0 16,-4 8-1-16,1 8 0 15,-2 6 1-15,-5 1 0 16,-4 3 0-16,-8-4 0 0,-6-1 0 15,-8-3 0-15,-8-7 0 16,-7-2 0-16,-8-10-1 16,-4-2-1-16,-6-13-3 15,7 1-7-15,-12-24-10 16,24 9-15-16,-9-19-2 15,17 1-2-15,3-13 0 16</inkml:trace>
  <inkml:trace contextRef="#ctx0" brushRef="#br3" timeOffset="71724.1023">13246 7301 100 0,'-24'-10'38'0,"3"15"-2"16,-19-5-3-16,2 14-27 16,-7 0-1-16,5 8-1 15,-2 4-1-15,8 1-2 0,6-1 0 16,12 1 1-16,15-5-1 15,15-5 0-15,15-7 0 16,13-7-1-16,7-7 1 16,11-3-1-16,-1-3 1 15,-1-1-1-15,-10 1 0 16,-7 4 1-16,-12 5-1 15,-17 10 0-15,-14 6 0 16,-16 10 1-16,-13 5-1 16,-4 3 1-16,-7 4-1 15,-1-3 0-15,5-1 0 16,4-8-1-16,17-5-2 15,17-20-5-15,17 4-9 16,7-28-19-16,29-4-4 0,3-17 2 16,22 2-3-16</inkml:trace>
  <inkml:trace contextRef="#ctx0" brushRef="#br3" timeOffset="71964.1161">13949 6766 116 0,'-16'-11'39'0,"7"25"1"15,-9 6-1-15,13 8-36 16,-6 21-2-16,1 11 1 16,2 14-1-16,-2 9-2 15,-2 7 1-15,-1 1-2 16,-5 1 1-16,0-4-3 0,-2-5-1 15,2-17-5-15,13 1-13 16,-12-26-16-16,17-7 1 16,0-34-1-16,8 11 0 15</inkml:trace>
  <inkml:trace contextRef="#ctx0" brushRef="#br3" timeOffset="72175.1281">13639 7317 78 0,'-13'-6'40'15,"13"6"-3"-15,15 3 3 16,21 4-16-16,5-4-24 0,13-3-2 16,12 1-2-16,2-6-3 15,15 10-3-15,-12-12-14 16,13 11-14-16,-14-5 3 15,1 6-3-15,-14-4 3 16</inkml:trace>
  <inkml:trace contextRef="#ctx0" brushRef="#br3" timeOffset="72558.15">14560 7256 98 0,'-13'-19'38'0,"3"18"-6"16,-23-11 3-16,4 25-24 16,-17-1-2-16,1 13-3 15,-11 5-1-15,3 9-2 16,-2 3 0-16,9 4-1 0,8-2-1 15,12-3 1 1,13-8-1-16,18-6 0 0,15-10-1 16,17-10 0-16,12-10 0 15,7-7 0-15,6-9 0 16,1-5 0-16,-4-3 0 15,-4-5 0-15,-11 3 0 16,-9-1 0-16,-10 5 1 16,-10 2-1-16,-8 4-1 15,-6 8 1-15,-1 11 0 16,-12-1 0-16,2 12 0 15,-1 9-1-15,-2 6-1 16,0 5 0-16,5 6 0 16,2 1-2-16,9-1-2 15,5-9-4-15,16 10-6 0,-7-28-6 16,29 7-16-16,-8-21 0 15,14-2-1-15,-3-16 2 16</inkml:trace>
  <inkml:trace contextRef="#ctx0" brushRef="#br3" timeOffset="72941.172">15081 7314 109 0,'0'0'39'16,"-27"-18"2"-16,11 25-4 16,-17 8-32-16,9 1-3 15,-1 6 0-15,3 8 1 16,-1 3-2-16,9 2 1 15,2-3 0-15,6 1-1 16,4-7 0-16,7-5-1 0,3-7 1 16,6-9-1-16,2-7 0 15,7-11 1-15,0-4-1 16,5-6 1-16,-2-6 0 15,3-3 0-15,-5 0 0 16,3 2 0-16,-7 0 0 16,0 7-1-16,-3 5 2 15,-2 7-2-15,-2 8 0 16,-13 3 0-16,15 21-2 15,-14 2 1-15,-3 13-2 16,1-1 1-16,-1 6-3 16,0 1-1-16,13 1-7 15,-8-16-4-15,24 6-10 16,-12-24-13-16,23-3 1 0,-3-17-1 15,15-4 1-15</inkml:trace>
  <inkml:trace contextRef="#ctx0" brushRef="#br3" timeOffset="73181.1857">15723 7313 95 0,'-19'-26'41'0,"4"26"0"16,-14-6 0-16,11 14-26 15,-16-1-11-15,0 10-1 16,-3 6 0-16,1 5-2 15,2 7 0-15,5 0-1 16,3 3 1-16,11 0 0 16,13-4-2-16,12-6-1 15,13-4-2-15,6-16-4 0,20 6-9 16,-13-28-15-16,20 5-8 15,-12-18 0-15,9 4-1 16</inkml:trace>
  <inkml:trace contextRef="#ctx0" brushRef="#br3" timeOffset="73564.2076">15863 7351 109 0,'-17'20'40'0,"-7"-10"0"16,23 12-8-16,0-11-27 15,10 1-1-15,8-5-1 16,9-3-1-16,8-7 0 0,5-2-1 16,4-9 0-16,3-4 0 15,-5-3 0-15,-2-6 0 16,-4-1 0-16,-6 2 1 15,-9-1-1-15,-10 5 1 16,-10 5 0-16,-9 7 1 16,-15 11-1-16,-14 13-2 15,-8 8 0-15,-6 10 0 16,0 7 0-16,6 5 0 15,8 1 0-15,13 1 0 16,16-4 0-16,17-12 0 16,20-6-2-16,6-17-10 15,22 3-6-15,-12-28-9 0,30 4-11 16,-11-17-4-16,7-5-1 15,1-14 0-15</inkml:trace>
  <inkml:trace contextRef="#ctx0" brushRef="#br3" timeOffset="74286.2487">16761 7207 75 0,'-14'2'39'0,"-14"0"-2"16,0 14 1-16,-14-13-14 16,9 16-19-16,-7-4-1 15,8 4-1-15,3 1 0 16,12-1-2-16,5-2 0 15,10-5-1-15,10 2 1 16,9-7-1-16,12-1 0 16,7 1 0-16,5-4 0 15,2 3 1-15,-1 1-1 0,-1 3 0 16,-11 4 0-16,-7 7 1 15,-15 4-1-15,-13 6 1 16,-15 2-1-16,-7-1 0 16,-4 1 0-16,-4-5 0 15,6-6-1-15,4-7-1 16,25-15-4-16,-12-5-10 15,40-7-21-15,1-18-2 16,22-1-1-16,5-13 0 16</inkml:trace>
  <inkml:trace contextRef="#ctx0" brushRef="#br3" timeOffset="75141.2977">17956 7331 90 0,'4'-15'33'15,"-4"15"3"-15,5-11-7 16,-5 11-25-16,0 0 1 16,-17 0 1-16,11 13 0 15,-8 2-1-15,4 11 0 16,-9 3 0-16,3 8-2 15,-1 0 0-15,2 1-1 16,1-2-1-16,6-4 0 0,4-8 0 16,7-8 0-16,-3-16-1 15,18-1 1-15,-3-15 0 16,5-10-1-16,1-7 1 15,0-7 0-15,2-4-1 16,-4-3 2-16,-4 2-2 16,1 5 1-16,-4 3 0 15,-1 9-1-15,-6 8 0 16,0 8 2-16,-5 12-2 15,0 0 0-15,15 24 0 16,-4-4 0-16,0 1 0 16,11 2 0-16,6-3 1 15,6-3-1-15,6-4 1 16,9-13-1-16,3-5 1 15,4-5-1-15,-2-8 2 0,-2-2-1 16,-9-5 0-16,-7 3 1 16,-7 2-2-16,-11 4 0 15,-8 6 0-15,-10 10 0 16,0 0 0-16,-15 24 0 15,-2 2 0-15,1 9 0 16,0 5 0-16,1 9 0 16,2 1 0-16,8 1-6 15,12-1 0-15,2-16-8 16,24 9-6-16,-9-29-9 15,27 2-11-15,-3-19 0 16,17-3 0-16,-7-17 2 16</inkml:trace>
  <inkml:trace contextRef="#ctx0" brushRef="#br3" timeOffset="75525.3198">19081 7318 95 0,'-10'-22'39'0,"-16"0"2"16,4 12-2-16,-16-8-20 15,1 22-15-15,-5 6-1 16,4 12 0-16,-2 7 0 15,3 7-2-15,5 3 2 16,5 4-2-16,10-2 0 16,8-3 0-16,10-9 1 15,15-7-2-15,13-12 0 16,14-12 0-16,8-10 0 15,7-11 0-15,0-4 0 16,1-9 0-16,-5 0 0 0,-6-1 0 16,-14 4 0-16,-9 9 0 15,-11 6 0-15,-14 18 0 16,0 0 0-16,0 0 0 15,-17 16 0-15,0 9 0 16,5 9 0-16,2-3-6 16,7 9 1-16,4-8-2 15,21 7-6-15,-1-20-5 16,27 11-9-16,-7-27-12 15,22 3 1-15,0-17 0 16,9-2 1-16</inkml:trace>
  <inkml:trace contextRef="#ctx0" brushRef="#br3" timeOffset="75915.3421">19783 7340 89 0,'-12'-22'40'0,"-18"-3"1"16,1 11-1-16,-15-7-13 16,-2 19-22-16,2 3-2 15,1 9 0-15,1 12 0 16,4 6-2-16,9 3 2 15,8 7-3-15,10-3 0 16,13-6 0-16,12-8 0 16,16-9 0-16,12-12 0 15,11-13 0-15,7-10 0 16,3-15 0-16,2-6 0 15,0-8 0-15,-10-3 0 16,-3-3 0-16,-11 1 0 0,-9 6 0 16,-6 7 0-16,-10 11 0 15,-11 15 0-15,-5 18 0 16,-18 16 0-16,-3 18 0 15,-6 17 0-15,-1 9 0 16,-5 9 0-16,7 3 0 16,8 1-3-16,4-14-9 15,19 5-4-15,-6-29-5 16,29 8-7-16,-10-29-12 15,20-6 0-15,-4-18 0 16,4-6 2-16</inkml:trace>
  <inkml:trace contextRef="#ctx0" brushRef="#br3" timeOffset="76262.3619">20104 7336 96 0,'-18'7'40'16,"13"11"2"-16,0-8-2 15,15 12-23-15,9-9-15 16,9-3 0-16,7-3 0 15,10 0 0-15,2-6 0 16,1-3-1-16,-4-6 1 16,-4-3 0-16,-10-3-1 15,-5-3 0-15,-10-7 0 16,-11 0 1-16,-9-1-2 15,-9 3 0-15,-11 6 0 16,-7 9 0-16,-10 11 0 16,-8 10 0-16,-1 14 0 15,0 9 0-15,7 8 0 0,10 5 0 16,15-3 0-16,18-5 0 15,25-5-5-15,13-24-10 16,32 5-9-16,-3-30-12 16,28 1-6-16,3-22 1 15,16 0-3-15</inkml:trace>
  <inkml:trace contextRef="#ctx0" brushRef="#br3" timeOffset="76884.3974">22056 6778 114 0,'-23'-21'38'0,"1"12"1"15,-11-9-4-15,4 14-29 16,-8 5-3-16,1 13 0 15,-2 7 0-15,-3 18-1 16,2 12 0-16,5 15 0 0,4 12 0 16,3 10-1-16,6 7-1 15,3 4 0-15,9 0-2 16,6-11-1-16,9-6-3 15,0-19-7-15,20-3-12 16,-15-27-15-16,10-6 2 16,-10-24-3-16,3-8 2 15</inkml:trace>
  <inkml:trace contextRef="#ctx0" brushRef="#br3" timeOffset="78169.471">21565 7361 96 0,'0'0'40'0,"-11"-9"2"15,22 12-3-15,-1-12-14 0,18 3-23 16,10-6 0-16,13 3 1 16,7-5-1-16,4 3 0 15,4-1 0-15,-3 4-2 16,-3 5 0-16,-8 1 0 15,-9 9 0-15,-9 0 0 16,-12 8 0-16,-11 3 0 16,-6 7-2-16,-10 4 1 15,-4 3 1-15,-6 8 0 16,-3 1 0-16,-2-1 0 15,1 0 0-15,4-4 0 16,3-6-1-16,5-6 1 16,4-10 0-16,3-14 0 15,19-5 0-15,-2-14 0 0,2-9 0 16,2-6 1-16,-1-8-1 15,2-5 0-15,2-4 1 16,-6-2 1-16,2 5-2 16,-2 4 0-16,-1 6 0 15,1 6 0-15,3 4 0 16,1 9 0-16,2 10 0 15,5 5 0-15,1 4 0 16,5 2 0-16,2 5 0 16,1 0 0-16,1-1 0 15,-1 0 0-15,-4 1 0 16,-4-1 0-16,-5-1 0 15,-6 2 0-15,-9-3 0 16,-10-4 0-16,-6 14 0 16,-10-3 0-16,-5 1 0 0,-8 3 0 15,-3 7 0-15,-4 0 0 16,0 8 0-16,2 0 0 15,5 6 0-15,10-3 0 16,9-1 0-16,10 0 0 16,16-8 0-16,11-6 0 15,15-10 0-15,7-9 0 16,6-8 0-16,3-11 0 15,-1-3 0-15,-1-9 0 16,-10-1 0-16,-8-7 0 16,-10 0 0-16,-11 0 0 15,-10 3 0-15,-7 6 0 0,-4 4 0 16,-9 4 0-1,-2 8 0-15,0 7 0 0,1 8 0 16,0 8 0-16,14-8 0 16,-6 23 0-16,15-13 0 15,9 4 0-15,7-4 0 16,7 0 0-16,4-5 0 15,8-2 0-15,-4-2 0 16,4 0 0-16,-7 0 0 16,-4-2 0-16,-7 4 0 15,-5 1 0-15,-10 8 0 16,-8 0 0-16,-8 9 0 15,-9 2 0-15,-1 10 0 16,-9-1 0-16,1 7 0 16,-5-4 0-16,8-3 0 15,3-4 0-15,10-12 0 0,7-16 0 16,16 0 0-16,6-16 0 16,8-9 0-16,11-9 0 15,-2-2 0-15,4-7 0 16,-2 1 0-16,-6 2 0 15,-11 9 0-15,-2 9 0 16,-14 7 0-16,-8 15 0 16,0 0 0-16,-16 17 0 15,1 6 0-15,3 2 0 16,5 2 0-16,7-7 0 15,14-1 0-15,10-12 0 16,18-7 0-16,8-8 0 16,11-10 0-16,4-1 0 0,1-8 0 15,0 3 0-15,-9 2 0 16,-8 5 0-16,-15 8 0 15,-10 14 0-15,-14 11 0 16,-11 9 0-16,-6 13 0 16,-5 7 0-16,0 3 0 15,-4 3 0-15,11 5 0 16,-7-20-11-16,19 9-7 15,-13-28-3-15,25 15-7 16,-19-32-5-16,11 6-10 16,-11-6 0-16,-1-17 7 15</inkml:trace>
  <inkml:trace contextRef="#ctx0" brushRef="#br3" timeOffset="79321.5367">782 8885 95 0,'0'0'36'0,"0"0"1"16,0 0-2-16,-6 27-31 15,0-3-2-15,-4 6 1 16,3 9-1-16,-6 8 0 15,2 4 0-15,-5 1 0 16,7-1 0-16,3-8-1 16,2-6 0-16,2-11 0 0,6-9 0 15,-4-17 0-15,21-18-1 16,-2-9 0-16,1-9 0 15,0-8 1-15,1-5 0 16,-2-3 0-16,1-2-1 16,-5 3 0-16,-3 5 1 15,-4 7-1-15,-1 6 1 16,-4 8-1-16,1 7 2 15,-3 6-2-15,-1 12 2 16,13 2 0-16,-3 10-1 16,4 5 1-16,6-2-1 15,6 2 0-15,8 1-1 16,5-6 2-16,8-5-2 15,2-10 1-15,6-9-1 0,-2-6-1 16,0-4 2-16,-5-3-2 16,-6-2 2-16,-9 4-1 15,-8 3 0-15,-10 10 0 16,-15 10 0-16,7 13 1 15,-14 13 0-15,-8 10 0 16,-2 7-1-16,2 7 0 16,0 6-2-16,5 0-1 15,4-7-3-15,16 3-8 16,-2-29-5-16,28 1-20 15,-3-25 1-15,19-3 0 16,2-21-1-16</inkml:trace>
  <inkml:trace contextRef="#ctx0" brushRef="#br3" timeOffset="79954.5731">1956 8872 95 0,'-26'-2'38'0,"-2"16"1"16,-13-3 0-16,9 17-20 15,-3-4-15-15,5 7-1 16,2 6 0-16,10 6-1 15,7 0 0-15,12 3 0 16,17-6-1-16,8-2 1 16,9-9-2-16,6-11 0 15,5-13 0-15,3-10-1 16,-1-11-1-16,-4-14 1 15,-7-5-1-15,-8-9 0 16,-7-1 1-16,-4-6-1 0,-11 3 1 16,-4-1 0-16,-6 7 0 15,-5 2 2-15,2 9-2 16,-6 6 2-16,3 9-1 15,9 16 1-15,-14-6 0 16,14 6 0-16,1 17 1 16,10 0-1-16,1 3 0 15,6 0-1-15,3 0 1 16,2 2-1-16,1-1 1 15,3 1-1-15,-2 3 0 16,-2-2 1-16,-3 4-1 16,-3 5 1-16,-6-1-1 15,-7 6 1-15,-2-1-1 16,-6 0 0-16,-2-5 1 0,-1-5-1 15,-1-7 0-15,4-9 1 16,4-10-1-16,3-12 1 16,8-14-1-16,5-10 1 15,3-5-1-15,2-9 1 16,5-5-1-16,-1-3 0 15,-3 5 0-15,0 7 0 16,-5 9 0-16,-5 7 0 16,0 8-1-16,2 9 0 15,2 7 0-15,3 2-3 16,8 10-5-16,-4-10-5 15,20 10-9-15,-14-15-11 16,19 10-5-16,-11-10-1 16,7 7 0-16</inkml:trace>
  <inkml:trace contextRef="#ctx0" brushRef="#br3" timeOffset="80307.5931">2869 8839 83 0,'-18'30'40'16,"15"10"0"-16,-3-12 0 15,23 8-10-15,2-21-26 16,14-11-2-16,5-13 0 16,7-11 0-16,0-8-2 15,2-6 1-15,-9-6-1 16,-8-1 0-16,-8 3 0 15,-14 3 0-15,-13 8-1 0,-13 11 1 16,-8 10 0-16,-9 12 1 16,-1 14 2-16,-6 18-1 15,6 8 0-15,5 10 2 16,10 4-4-16,10 2 0 15,13-5 0-15,10-7 0 16,15-7 0-16,12-20-8 16,22 1-8-16,-7-31-10 15,21 3-15-15,-7-19 0 16,18 2-1-16,-1-12 1 15</inkml:trace>
  <inkml:trace contextRef="#ctx0" brushRef="#br3" timeOffset="80750.6186">4388 8521 96 0,'16'-26'38'15,"-11"0"1"-15,-1 12-1 16,-4 14-31-16,-15-4-4 15,6 22 0-15,1 13-1 16,-5 12 0-16,1 12 1 16,-1 11-1-16,1 5 0 15,-1 4 0-15,3 0-2 16,3-6 0-16,1-8-2 15,6-5-2-15,-1-22-12 16,15 2-12-16,-13-24-10 16,13-2 0-16,-14-10-2 15,14-21 2-15</inkml:trace>
  <inkml:trace contextRef="#ctx0" brushRef="#br3" timeOffset="80923.6285">4224 8900 90 0,'-16'-17'39'15,"16"17"2"-15,0-11-2 16,26 16-11-16,-3-11-27 15,8-5-2-15,12-2-1 16,6-10-3-16,14 3-7 16,-6-21-13-16,21 10-13 15,-17-15-1-15,7 4-1 16,-10-12 2-16</inkml:trace>
  <inkml:trace contextRef="#ctx0" brushRef="#br3" timeOffset="81262.6479">4909 8222 105 0,'-15'5'37'16,"-12"4"3"-16,10 25-5 15,-14 9-30-15,3 16 0 16,-3 10-1-16,5 8 2 16,1 6-2-16,5 6 0 15,5-5 0-15,9-6-2 16,4-12 2-16,6-13-4 15,6-13 0-15,6-10 0 16,6-16 0-16,2-14 0 16,5-11 0-16,2-7 0 15,-2-10 0-15,2-3 0 16,-3 0 0-16,-1 1 0 15,-6 4 0-15,-1 7 0 16,-5 8-2-16,-1 10 0 0,1 10-3 16,-5 2-3-16,12 11-6 15,-10-11-5-15,18 14-12 16,-8-15-9-16,15 5 1 15,-6-14-1-15,14 0 2 16</inkml:trace>
  <inkml:trace contextRef="#ctx0" brushRef="#br3" timeOffset="81993.6897">5409 8707 104 0,'-26'4'40'0,"-10"-2"0"16,13 15-2-16,-11 1-32 0,5 11-1 15,0-2 0-15,8 9-2 16,4 0 1-16,8 1-2 16,6-2 0-16,9-2-1 15,7-7-1-15,10-10-1 16,6-6 0-16,6-12 1 15,4-9-2-15,4-11 1 16,2-7-1-16,-3-9 0 16,0-3-1-16,-6-3 2 15,-6-3-1-15,-7 5 1 16,-6 4 0-16,-5 11 1 15,-8 8-1-15,-4 19 2 16,0 0 0-16,-16 11 1 0,5 17 0 16,-4 12 0-16,-1 7-1 15,7 2 0-15,1 1 0 16,8-6-2-16,9-4 0 15,5-16-4-15,19-4-5 16,-4-30-7-16,22 5-2 16,-12-29-14-16,15 2-5 15,-9-13-2-15,8 6 11 16,-16-7 24-16,-6 4 9 15,0 13 8-15,-22-1 4 16,4 26 15-16,-13 4 5 16,-12 11 4-16,-14 2-9 15,13 26-20-15,-10-3-4 16,6 5-4-16,1 2 2 15,5-3-2-15,8-7 0 0,7-7-2 16,9-13 0-16,9-15-1 16,4-13 1-16,8-12 0 15,0-9-2-15,3-5 1 16,-2-2-1-16,-4-1 1 15,-5 6-1-15,-7 11 2 16,-5 9-2-16,-14 18 1 16,11 1 2-16,-10 16-1 15,-2 10 0-15,-3 9-2 16,5 6-1-16,-3-4-5 15,11 10-6-15,-12-21-9 16,21 12-11-16,-13-20-10 16,13-2 2-16,-7-16-2 0</inkml:trace>
  <inkml:trace contextRef="#ctx0" brushRef="#br3" timeOffset="83086.7521">7519 8679 81 0,'0'0'35'15,"0"0"0"-15,-26 9-6 16,1 12-23-16,-18-1 2 15,3 17-1-15,-10-3 1 16,8 11-1-16,-2-5 0 16,10 4-3-16,9-5 0 15,13-2-2-15,13-9-1 16,17-8 0-16,12-8 0 15,9-10 0-15,9-9-1 16,7-8 0-16,5-7 0 16,-4-6 0-16,-2-7-2 0,-12-2 2 15,-3-3-2-15,-10 0 1 16,-12 0 0-16,-5 3 0 15,-8 0 0-15,-6 7 1 16,0 5 1-16,-2 5-1 16,1 4 1-16,3 16 0 15,4-11 0-15,-4 11 0 16,22 4 1-16,-6 3-1 15,3 4 0-15,1 1 0 16,-2 6 0-16,2-3-1 16,-4 3 0-16,-4 0 0 15,-3 2 1-15,-3 3-1 16,-7 0 1-16,-2 3 0 15,-6-1 0-15,-3 0-1 16,-5 2 2-16,0-4-2 0,-1-3 1 16,3-6-1-16,1-2 0 15,14-12 0-15,0 0 0 16,5-14-1-16,14-7 0 15,5-2 1-15,5-8-1 16,6-3 1-16,3-4-1 16,4 1 1-16,-5 0-1 15,0 4 2-15,-6 8 0 16,-6 6 0-16,-1 7 0 15,-10 12 0-15,-9 10-1 16,-6 11 1-16,-2 7 0 16,-4 9-2-16,-1 4 1 0,1 1-3 15,2 4 1 1,3-6-4-16,11 7-5 0,-9-18-4 15,23 11-6-15,-17-30-9 16,22 5-8-16,-10-16-1 16,15-5 2-16,-9-14 1 15</inkml:trace>
  <inkml:trace contextRef="#ctx0" brushRef="#br3" timeOffset="83447.7729">8338 8756 100 0,'-11'13'40'0,"15"6"-1"16,-4-19-4-16,14 19-30 0,11-18 0 16,17-4-2-16,6-7-1 15,6-7 0-15,6-5-2 16,-1-4 1-16,-4 0 0 15,-9-2-1-15,-11 2 1 16,-14 3-1-16,-13 3 1 16,-13 9 0-16,-12 6 0 15,-12 11 0-15,-11 8 0 16,-2 10 1-16,-8 10 1 15,5 8-1-15,5 3 0 16,10 1 0-16,14-5 0 16,12-5-3-16,22-7-1 15,7-19-10-15,29 5-6 16,-9-32-10-16,24 7-13 0,-5-18-1 15,17-1-1-15,-7-10 1 16</inkml:trace>
  <inkml:trace contextRef="#ctx0" brushRef="#br3" timeOffset="83882.7977">9660 8198 97 0,'3'-14'38'15,"-3"14"1"-15,0 0-1 16,4 32-35-16,-11 2 0 16,1 16-1-16,-3 10 1 15,0 11-1-15,0 6-1 16,2 5 1-16,0-4-1 0,4-5 0 15,4-9-2-15,1-15-3 16,13-1-10-16,-9-29-15 16,16-2-8-16,-8-24-1 15,10-2-3-15,-10-12 2 16</inkml:trace>
  <inkml:trace contextRef="#ctx0" brushRef="#br3" timeOffset="84567.837">9550 8679 105 0,'-12'1'40'15,"12"-1"0"-15,0 0 0 16,15-13-36-16,20 4-2 16,8-4-2-16,12-2-1 0,9 4-1 15,2-3-3-15,4 7-2 16,-9-5-5-16,5 19-14 15,-23-11-10-15,4 16 8 16,-26-12 16-16,-2 11 6 16,-19-11 5-16,0 0 4 15,-6 14 5-15,-15-25 16 16,21 11 8-16,-32-10-4 15,32 10-14-15,-24-4-7 16,24 4-2-16,-18 12-1 16,13 6-1-16,1 5 0 15,4 11-1-15,2-2 2 16,8 5-2-16,1-6 1 15,10-3-2-15,5-13 1 16,7-12-2-16,6-12 1 0,5-15-1 16,1-6-1-16,2-12 1 15,-2 0-1-15,-5-4 1 16,-4 3-1-16,-7 7 1 15,-9 13-1-15,-6 12 1 16,-14 11-1-16,4 28 1 16,-13 14 1-16,-5 20-1 15,-7 18 1-15,-3 17-1 16,-4 12 1-16,1 3 0 15,0 0 0-15,3-4 0 16,2-11 0-16,4-17 0 16,2-16 0-16,6-22 1 15,3-25-2-15,7-17 1 16,-10-17-1-16,7-16 1 0,3-15-1 15,1-13-1-15,2-9 1 16,8-10-1-16,0-2 1 16,6-1 0-16,5 5-2 15,-1 0 0-15,9 14-2 16,2 4-2-16,12 18-9 15,-11-3-3-15,18 25-12 16,-13-7-11-16,13 12 3 16,-5-6-2-16,6 10 4 15</inkml:trace>
  <inkml:trace contextRef="#ctx0" brushRef="#br3" timeOffset="85129.8691">10947 8566 70 0,'-3'-11'39'0,"3"11"0"15,0 0 1-15,0 0-12 16,-8 17-22-16,6 5-1 15,-7 8-1-15,0 14-1 16,-2 2 1-16,2 6-2 16,-3 0 1-16,2-6-1 15,-1-4 0-15,4-10-1 16,5-10 0-16,2-22-1 15,0 0 0-15,17-6 0 16,-4-17-1-16,2-8 1 16,1-8-2-16,2-7 2 15,-3-7-1-15,6-4 1 16,-3-2-1-16,4 9 0 0,-2 2 1 15,0 9 0 1,0 9 0-16,1 12 0 0,1 10 0 16,-3 11 0-16,2 10 0 15,-3 6 0-15,2 6 0 16,0 3 0-16,-5 2-1 15,-4 1 1-15,-3 4 0 16,-8-4 0-16,-4 1-1 16,-9 1 1-16,-6-7 1 15,-8 1-2-15,-2-3 2 16,-5-4-2-16,-1-2 1 15,-1-1 0-15,3 1 0 16,0-2 0-16,3 9-1 16,2 4 2-16,2 13-1 15,1 8 1-15,1 11-1 16,1 6 0-16,4 5 0 0,2-4-3 15,5 1-2-15,-3-18-6 16,19 1-5-16,-11-37-7 16,27 0-14-16,-5-32-2 15,16-4-1-15,-3-23 1 16</inkml:trace>
  <inkml:trace contextRef="#ctx0" brushRef="#br3" timeOffset="85542.8927">11384 8649 74 0,'0'0'40'16,"21"18"0"-16,0-16 0 15,21 8-12-15,-2-16-26 16,6-5 1-16,5-5-2 16,2-6 0-16,-2-5 0 15,-4-3-1-15,-5-3 0 16,-12-2 0-16,-9 0 0 15,-9 1 0-15,-12 5 1 16,-10 8 0-16,-13 9 1 16,-8 14 0-16,-11 11 1 15,-3 19-1-15,-6 10 1 16,4 15 0-16,1 3-1 0,13 5 0 15,13-6 0-15,13-7-2 16,19-10-1-16,10-20-5 16,22-5-7-16,-5-29-7 15,23 8-9-15,-13-24-14 16,19 3 1-16,-8-13-2 15,17-3 1-15</inkml:trace>
  <inkml:trace contextRef="#ctx0" brushRef="#br3" timeOffset="86204.9304">12710 8510 76 0,'0'0'38'0,"17"-9"-1"16,-19-5-7-16,2 14-15 15,-14-7-9-15,0 11-1 16,-7 1 0-16,-2 13-1 16,-9 3 0-16,3 12 0 15,-2 3 0-15,5 9 0 16,3 2 0-16,13 0-2 15,10-5 1-15,17-6-2 16,15-17 1-16,17-12-2 16,17-17 1-16,10-15-2 15,5-11 0-15,-5-7 1 16,-6-10-1-16,-10-4 1 0,-16 4-1 15,-19 5 1-15,-23 5 1 16,-19 11-2-16,-12 9 1 16,-9 7-1-16,-5 12 0 15,1 5-2-15,8 9 0 16,7 1-3-16,22 12-6 15,5-23-4-15,31 28-9 16,-2-30-12-16,24 4-2 16,4-13 0-16,17-1 1 15</inkml:trace>
  <inkml:trace contextRef="#ctx0" brushRef="#br3" timeOffset="86466.9454">13772 7989 66 0,'-23'-38'39'0,"1"11"-1"15,-16 6 0-15,7 24-16 16,-11 5-15-16,0 28 0 16,-6 8 0-16,6 19-2 15,0 6-1-15,7 18-1 16,5 2-1-16,8 2 0 15,8-4-2-15,6-8-2 16,13-9 0-16,0-16-3 16,15 0-9-16,-15-33-7 15,13 1-17-15,-18-22-2 16,13-3 1-16,-17-17-1 0</inkml:trace>
  <inkml:trace contextRef="#ctx0" brushRef="#br3" timeOffset="86624.9546">13209 8508 83 0,'-21'-32'42'16,"21"13"0"-16,1-6 0 15,29 17-14-15,-1-10-25 16,13 5-3-16,10 6-3 16,5-7-8-16,14 22-11 15,-18-14-19-15,9 13 1 16,-16-6-3-16,1 8 2 15</inkml:trace>
  <inkml:trace contextRef="#ctx0" brushRef="#br3" timeOffset="87353.9959">14820 8456 77 0,'-5'-13'36'15,"5"13"-8"-15,-28-17 5 16,12 12-22-16,-18-6-2 16,1 12-1-16,-12-2-1 15,1 16-2-15,-10 3 0 0,6 11-1 16,1 5-1-16,5 5 0 15,10 1-1-15,12 1-1 16,12-6 0-16,18-7 0 16,17-7 0-16,12-14-1 15,16-12 1-15,7-10-1 16,8-9 0-16,1-8 1 15,-3-7-1-15,-7-1 1 16,-7-1-1-16,-13 1 1 16,-12 8-1-16,-11 7 0 15,-13 6 0-15,-5 19 0 16,-15-5 1-16,-2 17-2 15,-3 12 1-15,-1 6 0 16,5 8-1-16,5-1 0 16,7 4-2-16,12-9-1 15,19-2-5-15,2-23-7 0,29 4-7 16,-10-27-15-16,22-3 0 15,-5-21-1-15,8-2 3 16</inkml:trace>
  <inkml:trace contextRef="#ctx0" brushRef="#br3" timeOffset="87541.007">15580 7979 98 0,'-9'-18'36'0,"-14"13"2"16,3 28-9-16,-12 9-23 15,3 18-2-15,-5 11 1 16,3 12-3-16,4 8 0 0,5 1-2 15,7-1-1-15,4-13-5 16,14 2-10-16,-8-24-13 16,15-3-7-16,-6-22-2 15,11-8-1-15</inkml:trace>
  <inkml:trace contextRef="#ctx0" brushRef="#br3" timeOffset="88496.0616">15255 8346 104 0,'-8'12'39'0,"22"2"1"16,4-12-5-16,20 7-31 15,5-5-2-15,13-1 1 0,5-4-1 16,3 0 0-16,4-5 0 15,-4 3 0-15,-7-2-1 16,-9 1 1-16,-9 0 0 16,-9 1 0-16,-12 0-1 15,-18 3 1-15,0 0-1 16,0 0 0-16,-21 18-1 15,2-3 1-15,-5 7-1 16,-1 7 0-16,2 5 0 16,-1 3 0-16,7 3 0 15,5-2 0-15,9-2 0 16,9-8 1-16,9-10-1 15,13-11 0-15,7-12 0 16,8-7 0-16,6-12-1 0,0-9 0 16,-2-6 0-16,-4-2 0 15,-7-3 0-15,-8 0 0 16,-9 4 0-16,-10 6 1 15,-9 5 0-15,-6 6 0 16,-6 8 0-16,1 7 1 16,-2 6-1-16,13 2 1 15,-11 8-1-15,11-8 1 16,11 17-1-16,7-10 1 15,5 2 0-15,7-1 0 16,3 0 0-16,0 1 0 16,-1-1 0-16,-3 2 0 15,-6 3 0-15,-3 5 1 16,-8 6-2-16,-10 3 0 0,-5 4 0 15,-8 4 0-15,-5 0 0 16,-3 3 0-16,1-4 0 16,-2-5 0-16,6-6 0 15,10-9 0-15,4-14 0 16,16-7 0-16,7-12 0 15,8-8 0-15,5-12 0 16,6-2 0-16,1-3 0 16,-6 1 0-16,-4 5 0 15,-3 7 0-15,-11 12 0 16,-6 11 0-16,-13 8 0 15,0 12 0-15,-8 6 0 16,2 4 0-16,-1-1 0 16,5-1 0-16,11-5 0 0,7-9 0 15,12-7 0-15,9-10 0 16,6-4 0-16,7-3 0 15,-3-3 0-15,-1 0 0 16,-4 7 0-16,-9 6 0 16,-13 11 0-16,-7 11 0 15,-10 11 0-15,-9 5 0 16,-5 9 0-16,-4 3 0 15,1 3 0-15,-2-6 0 16,8 9-13-16,-8-25-4 16,17 11-3-16,-11-29-5 15,20 9-7-15,-10-14-9 16,0 0 0-16,13-16 3 0</inkml:trace>
  <inkml:trace contextRef="#ctx0" brushRef="#br4" timeOffset="92540.2924">17918 8170 92 0,'0'0'37'16,"0"0"-1"-16,-14 17 1 15,5 6-34-15,-11 10-2 16,2 12 1-16,-3 7 0 16,2 12 1-16,-3 9 1 15,2 12-1-15,0 0 0 16,2 2 0-16,1-9 0 15,6-4-1-15,2-20 1 16,8-16-2-16,6-24 0 0,6-25 0 16,8-27-1-16,5-19 1 15,4-18-1-15,2-11 1 16,1-13-1-16,-1-5 1 15,-1-3-1-15,0 3 1 16,-3 8 0-16,-3 8 0 16,-3 16-1-16,-1 15 0 15,-2 15 0-15,0 12 1 16,-1 18-1-16,3 14 1 15,0 15-1-15,3 15 2 16,4 9-2-16,2 10 0 16,2 12 0-16,-2 11 0 15,1 13 1-15,-6 6-1 16,-4 9 2-16,-2-1-4 15,-9 3 3-15,-6-3-3 0,0-8 0 16,-6-18-5-16,7-4-9 16,-11-33-24-16,10-14-2 15,-2-24 2-15,0-12-2 16</inkml:trace>
  <inkml:trace contextRef="#ctx0" brushRef="#br4" timeOffset="93232.3324">18028 8594 88 0,'-41'-18'38'15,"17"9"1"-15,4-4 1 16,20 13-18-16,20-10-19 16,15-9 0-16,17-6-1 15,17-7-1-15,14-5 0 0,9-3 0 16,6 0-1-16,-1 0-1 15,-4 7 0-15,-11 3 0 16,-14 11 0-16,-13 4 1 16,-18 7-1-16,-13 5 1 15,-15 7 0-15,-6 6 0 16,-13 9 0-16,-7 6 1 15,-5 10-1-15,-2 7 1 16,-2 7 0-16,0 8 0 16,4 2-1-16,1 1 2 15,3-4 0-15,3-3 0 16,9-13 0-16,4-10 0 15,6-14-1-15,5-11-1 16,6-17 1-16,5-12-1 16,3-17 0-16,5-13 0 0,-1-7 0 15,1-8 0-15,-1-5 1 16,-3-1-1-16,-3 0 1 15,-2 13 1-15,-4 9 0 16,-3 15-2-16,-5 14 0 16,1 15 0-16,2 18 0 15,-1 21 0-15,-1 18 0 16,4 12 0-16,4 13 0 15,2 6-2-15,3 6 2 16,4 2 2-16,-1-9-2 16,3-10 0-16,2-14 0 15,1-17 0-15,0-19 0 16,-1-19 0-16,-1-17 0 15,-2-22 0-15,-4-14 0 0,-6-13 0 16,-3-11 0-16,-7-6 0 16,-4-4 0-16,-5-2 0 15,-2 6 0-15,-2 7 0 16,1 14 0-16,-1 13-4 15,7 16-3-15,0 6-3 16,17 30-9-16,-17-2-15 16,23 25-8-16,-7-3 1 15,15 8-1-15</inkml:trace>
  <inkml:trace contextRef="#ctx0" brushRef="#br4" timeOffset="93472.3461">19760 8210 74 0,'18'-1'39'0,"-18"1"0"16,20-9 1-16,-21-4-16 15,1 13-18-15,6 19 0 16,-4 8-2-16,-2 12 0 16,-2 12-1-16,-1 11-1 15,1 8 0-15,-1 6 1 16,0 4-2-16,-1-3 0 15,1-10-3-15,6-7-2 16,-3-21-7-16,15 0-15 16,-14-26-15-16,13-7-1 15,-9-26 0-15,12-5 1 16</inkml:trace>
  <inkml:trace contextRef="#ctx0" brushRef="#br4" timeOffset="93765.363">19771 8199 89 0,'-7'-39'41'0,"20"14"0"15,2-2 0-15,27 19-13 16,0-11-26-16,14 9 1 16,9 4-1-16,7 7 0 15,-2 8-1-15,-2 10 0 16,-9 16 0-16,-13 8-2 15,-14 16 1-15,-21 6-1 16,-14 6 1-16,-20 5-1 16,-18 2 3-16,-18 2-2 15,-13 0 1-15,-10-7-1 0,-4-9 0 16,-1-12-2-16,8-5 0 15,2-21-8-15,28-1-24 16,-3-28-6-16,34-12-2 16,18-19-2-16</inkml:trace>
  <inkml:trace contextRef="#ctx0" brushRef="#br4" timeOffset="94327.3952">21492 8105 88 0,'12'-30'37'15,"5"5"1"-15,-11-3-3 16,11 10-26-16,-13-2-2 15,-4 20 1-15,11 4-3 16,-8 21-1-16,-7 13 0 16,0 16-2-16,-2 15-1 15,1 10 0-15,-1 8 0 16,0 4 0-16,0-5 0 15,2-2 0-15,4-6-3 16,0-16-4-16,6-4-4 16,-9-29-22-16,15 0-7 0,-12-29-1 15,8 16-1-15</inkml:trace>
  <inkml:trace contextRef="#ctx0" brushRef="#br4" timeOffset="94509.4056">21415 8579 102 0,'-13'-18'40'16,"-4"-4"0"-16,17 22-1 15,-3-16-29-15,19 14-5 16,8-2-3-16,11-3-2 16,13 1-3-16,9-7-3 15,19 10-12-15,-10-19-19 16,18 7-4-16,-12-9 1 15,4 2-1-15</inkml:trace>
  <inkml:trace contextRef="#ctx0" brushRef="#br4" timeOffset="94907.4283">22243 7934 91 0,'-4'-18'39'0,"-11"6"-1"16,4 24 3-16,-10 5-26 15,6 17-11-15,-8 13 1 16,5 17-1-16,-4 7 0 15,1 13-1-15,-2 2 0 16,4 0-2-16,3-2 1 16,2-4 1-16,5-12-1 15,3-10-2-15,8-19 0 0,8-14 0 16,6-13 0-16,10-14 0 15,7-12 0-15,3-13 0 16,1-3 0-16,2-9 0 16,-5 3 0-16,-1 2 0 15,-7 6 0-15,-9 6 0 16,-4 12 0-16,-13 10 0 15,0 0 0-15,6 26 0 16,-10-2 0-16,2 2-3 16,2 5-1-16,5-6-2 15,10 5-6-15,-15-30-9 16,43 27-15-16,-16-27-6 15,18 1 1-15,0-15-1 16</inkml:trace>
  <inkml:trace contextRef="#ctx0" brushRef="#br4" timeOffset="95215.4457">22810 8431 83 0,'-12'4'42'0,"-16"5"-2"16,5 20 1-16,-17-4-14 15,11 13-21-15,-4 4-1 16,10 7 0-16,8-8-1 15,11 1-2-15,9-9-2 16,15-7 0-16,12-13 0 16,8-9 0-16,6-10 0 15,3-12 0-15,-3-7 0 16,-3-7 0-16,-8-5 0 15,-7-4 0-15,-13-1 0 0,-10-2-4 16,-9 7 1-16,-11-1-3 16,1 13-2-16,-11-6-5 15,25 31-9-15,-32-29-15 16,32 29-3-16,2-11-1 15,15 13 2-15</inkml:trace>
  <inkml:trace contextRef="#ctx0" brushRef="#br4" timeOffset="95553.4653">23295 8374 97 0,'0'0'40'16,"-26"-15"1"-16,8 17-1 15,-19 1-29-15,12 5-7 0,-3 3-1 16,4 7 0-16,0 2 0 15,7 3-1-15,10-1-1 16,6 1 0-16,10-5-1 16,9-2 0-16,4-2 0 15,3-3 0-15,2 0 0 16,-4-1 0-16,-3 2 0 15,-8 1 0-15,-7 5 1 16,-10 4-1-16,-10 1 0 16,-6 0 1-16,-3 1 1 15,0 0-2-15,1-4 0 16,-2-6-4-16,21 1-7 15,-7-23-13-15,31 6-15 0,-2-14-4 16,21 2 0 0,2-13-1-16</inkml:trace>
  <inkml:trace contextRef="#ctx0" brushRef="#br4" timeOffset="95929.4864">23549 8525 79 0,'0'0'41'15,"-24"6"0"-15,15 8 0 16,-4-11-20-16,16 8-15 15,-3-11-1-15,12 16-2 16,3-12 0-16,8-1-1 16,5-4 0-16,1-3-1 15,0-3 0-15,-2-3 0 0,-1-6 0 16,-5-3 0-16,-6-4 0 15,-8-1 0-15,-7-1-1 16,-5 2 1-16,-8 1-1 16,-6 8-1-16,-10 13 1 15,-10 13 0-15,-8 16 1 16,-1 13-1-16,0 11 3 15,4 5-3-15,9 4 0 16,15-2 0-16,16-12 0 16,19-12 0-16,21-16 0 15,9-19-9-15,23-1-9 16,-10-28-11-16,23 4-14 15,-10-11-1-15,7-3-2 16,-7-7 2-16</inkml:trace>
  <inkml:trace contextRef="#ctx0" brushRef="#br4" timeOffset="101143.785">1241 10281 40 0,'18'-1'35'0,"-18"1"-1"15,-1-10 3-15,-10-6-12 16,11 16-2-16,-26-22-13 15,11 8-4-15,-11-6 0 16,2 5-2-16,-9-2 0 16,2 7-1-16,-6 2-2 0,1 11 1 15,-3 8-1-15,-2 10 0 16,2 9-2-16,-1 8 1 15,7 2-1-15,3 1 1 16,6-3-1-16,12-5 1 16,12-10 0-16,16-12 0 15,18-14 3-15,19-12-4 16,15-11 4-16,9-6-2 15,7-6 1-15,1-5-1 16,-4 3 0-16,-12 3-1 16,-14 9 0-16,-15 9 1 15,-15 11-1-15,-25 8 0 16,2 24 0-16,-15 7 1 0,-6 12-2 15,-3 3 1-15,1 6-1 16,3 2 1-16,9-8-2 16,14-10-2-16,14-13-4 15,5-30-18-15,28-5-10 16,3-24-4-16,19-9 2 15,-3-23-2-15</inkml:trace>
  <inkml:trace contextRef="#ctx0" brushRef="#br4" timeOffset="101344.7959">1960 9540 112 0,'-22'17'37'0,"-11"9"1"16,10 34-3-16,-2 4-31 0,5 16-2 15,4 9 0-15,5 7-1 16,4 1-1-16,6 0 0 15,5-2-4-15,-3-15-1 16,10 6-20-16,-11-30-13 16,13-6-2-16,-9-28 2 15,5-6-2-15</inkml:trace>
  <inkml:trace contextRef="#ctx0" brushRef="#br4" timeOffset="102352.8542">1584 10108 118 0,'-12'11'38'16,"12"-11"2"-16,4 25-7 0,21-13-31 16,15-6 0-16,13-3 0 15,13-2 0-15,4-3-1 16,6-2 0-16,1-3 0 15,-9 3-1-15,-9 0 0 16,-14 0 0-16,-11 3 0 16,-12-1 1-16,-9 4-1 15,-13-2 1-15,0 0-1 16,-16 5 1-16,-3 2-1 15,-4 5 1-15,-3 6 0 16,-1 9-1-16,-4 6-1 16,5 6 2-16,2 5-2 15,5 0 2-15,11 0-2 16,7-5 2-16,10-10-2 0,13-11 2 15,9-14-2-15,10-16 1 16,10-12 1-16,3-12-2 16,1-10 2-16,-3-8-2 15,-7-5 1-15,-9-2-1 16,-11 5 2-16,-15 5-2 15,-13 7 1-15,-12 12 0 16,-8 8 0-16,-6 12 0 16,-1 10 0-16,2 10 1 15,3 7-1-15,5 3 0 16,13 3 0-16,12-6 1 15,14-2-1-15,13-5 0 16,7-6 1-16,12-5 0 16,6-5 0-16,1-3-1 0,-3 3 1 15,-4 2 0-15,-9 1 0 16,-8 6-1-16,-10 6 1 15,-12 8-1-15,-11 8 0 16,-7 4 1-16,-6 7-1 16,-4 4 0-16,-1 0 0 15,-2-1 0-15,3-3-2 16,3-7 1-16,5-9 1 15,8-18-2-15,0 0 2 16,26-12 0-16,-6-14 0 16,4-7 0-16,2-5 2 15,2-6-1-15,-2-2-1 16,-4 5 2-16,-5 7 0 15,-6 7-2-15,-4 7 0 16,-2 7 0-16,-5 13 0 0,0 0 0 16,-2 21 0-16,-1-3 0 15,3 4 0-15,3 1 0 16,3 1 0-16,4-6 0 15,6-6 0-15,4-6 0 16,9-11 0-16,1-8 0 16,6-7 0-16,1-5 0 15,0-6 0-15,-1-1 0 16,-4 1 0-16,-4 6 0 15,-7 5 0-15,-6 10 0 16,-15 10 0-16,9 18 0 16,-12 10 0-16,-4 10 0 0,-1 9 0 15,1 4 0-15,3 6-6 16,3-9-3-16,19 2-7 15,-7-30-9-15,32 7-8 16,-7-29-9-16,22-5 4 16,-4-18-3-16,11-7 5 15</inkml:trace>
  <inkml:trace contextRef="#ctx0" brushRef="#br4" timeOffset="102683.8731">3811 9869 108 0,'-30'-7'40'16,"10"21"1"-16,-11-5-1 15,10 15-32-15,-8 0-4 16,6 7-1-16,3-2-1 0,7 0 0 16,9-4-1-16,8-6-1 15,8-5 1-15,6-7-1 16,7-6 1-16,0-1-1 15,4-3 0-15,-3 2 1 16,-3 5-1-16,-6 5 1 16,-7 9 1-16,-7 5-2 15,-10 9 0-15,-3 3 0 16,-8 3 0-16,-3 0 0 15,3-1 0-15,-5-10-4 16,11 2-7-16,-5-22-9 16,18 6-10-16,-8-23-12 15,16-1 2-15,-3-16-4 16,8 1 4-16</inkml:trace>
  <inkml:trace contextRef="#ctx0" brushRef="#br4" timeOffset="103803.9371">5145 9919 94 0,'-19'-4'38'0,"-12"-8"1"15,3 12-1-15,-12-4-32 16,4 7 0-16,-4 1-1 16,6 8-1-16,-3 4-1 15,5 11-1-15,-1 3 0 16,8 8 1-16,2 3-1 15,9 7-1-15,4-2 1 16,10-1-1-16,12-5 0 16,5-9-1-16,13-4 1 0,6-13-2 15,7-13 1-15,4-14 1 16,6-8-1-16,-2-12 1 15,1-10-1-15,-1-5 1 16,-6-8-1-16,-3 1 1 16,-7 3 0-16,-10 7-1 15,-6 6 0-15,-10 13 1 16,-9 13-1-16,0 13 0 15,-21 24 0-15,0 11 0 16,1 11 0-16,3 6 0 16,3 3 0-16,13 0 0 15,8-10-1-15,18-10 1 16,15-17-2-16,17-15 0 15,10-15 0-15,6-13-2 16,5-7 1-16,-5-11-1 0,-2 3 1 16,-13-3-1-16,-12 9 2 15,-14 3 0-15,-14 13 1 16,-18 18 1-16,0 0 0 15,-11 17 1-15,-9 13 0 16,-2 7 0-16,-2 6 1 16,4 3-1-16,0-1 1 15,6-4-1-15,7-7 1 16,5-8-2-16,4-12 2 15,-2-14 0-15,18-3 0 16,-4-16-1-16,2-6 1 16,0-10 0-16,3-7 0 15,-3-6 0-15,0-1-1 16,0 0-1-16,-2 3 1 0,-1 7-1 15,-4 5 0-15,-1 11 1 16,2 8-2-16,-10 15 0 16,20 4-3-16,-7 0-3 15,9 20-8-15,-9-18-8 16,20 20-11-16,-6-16-5 15,13 4-2-15,-3-14 0 16</inkml:trace>
  <inkml:trace contextRef="#ctx0" brushRef="#br4" timeOffset="104177.9586">6301 9956 113 0,'-4'30'40'0,"4"-17"1"15,14 2-1-15,8-14-36 16,12-7-1-16,8-6-1 16,3-9-1-16,3-3 0 15,-1-4-1-15,-6-2 1 16,-5 1 0-16,-12-1 0 15,-8 3-1-15,-11-1 1 16,-11 5-1-16,-8 5 1 16,-12 8 0-16,-10 12 0 15,-6 15-1-15,-6 10 1 16,1 17 1-16,1 8-2 0,6 7 0 15,12 2 0 1,11-5 0-16,19-6 0 0,13-18-4 16,26-4-9-16,-3-32-10 15,26 3-11-15,-8-23-8 16,12-1-1-16,-7-13 0 15</inkml:trace>
  <inkml:trace contextRef="#ctx0" brushRef="#br4" timeOffset="104786.9928">7925 9744 94 0,'6'-15'38'0,"6"9"1"16,-12 6 0-16,17-8-33 15,-17 8-2-15,22 27 0 16,-12 0 0-16,3 17 0 15,-4 8-2-15,-1 12 1 16,-6 8-1-16,-6 9 1 16,-6-1-3-16,-7 0 3 15,-10-4-3-15,-7-4 2 16,-3-11-2-16,-4-10 1 0,-2-16-1 15,1-13-1-15,9-16-3 16,-2-24-4-16,24-4-11 16,-10-35-16-16,27 1-4 15,-2-28-1-15,15-5 0 16</inkml:trace>
  <inkml:trace contextRef="#ctx0" brushRef="#br4" timeOffset="104937.0019">7661 9465 112 0,'-25'0'39'15,"9"9"0"-15,3-9-3 16,1-2-41-16,37 7-24 16,-2-12-11-16,19 7 2 15,-2-5-2-15,17 6 1 0</inkml:trace>
  <inkml:trace contextRef="#ctx0" brushRef="#br4" timeOffset="105350.0256">8551 9731 103 0,'0'0'38'15,"-25"-9"2"-15,8 13-1 16,-14-3-34-16,2 11 0 15,-9 2-1-15,2 13 1 16,-2 5-2-16,3 6 0 0,3 5 0 16,10 0-1-16,8-1-1 15,14-4 0-15,18-8 0 16,13-9 1-16,15-11-2 15,12-11 0-15,6-10 0 16,4-10 0-16,-4-7 0 16,-4-5-2-16,-14-3 1 15,-15-3 0-15,-12 2 0 16,-15-1-1-16,-13 6-1 15,-11-1 0-15,0 8 0 16,-8 0 0-16,5 11-2 16,-3-1-3-16,26 15-6 15,-20-11-11-15,31 16-13 0,-11-5 1 16,37 5-2-16,-8-4 2 15</inkml:trace>
  <inkml:trace contextRef="#ctx0" brushRef="#br4" timeOffset="105575.0385">9114 9683 119 0,'0'0'40'0,"0"0"1"16,6-13-6-16,-9 24-31 15,-3 7-2-15,0 13 1 16,-7 8-2-16,3 10 1 15,-2 3-2-15,3 1 1 16,1 0-2-16,5-10-1 0,9-9-5 16,-6-34-14-16,36 13-18 15,-12-34-1-15,13-5-1 16,-4-22-1-16</inkml:trace>
  <inkml:trace contextRef="#ctx0" brushRef="#br4" timeOffset="106012.0634">9348 9475 103 0,'-1'33'41'0,"4"-17"-1"16,11 9 1-16,-8-5-36 15,11 2 0-15,0 0-1 16,0 2 0-16,-4 2-1 0,-5 6 0 15,-7 3-1-15,-2 4 0 16,-12 5 0-16,-2 2-2 16,-2-1 0-16,-2-3 0 15,3-8 0-15,4-7 0 16,9-14 0-16,3-13 0 15,22-22 0-15,6-9 0 16,8-13 0-16,5-7 0 16,2-8 0-16,2 2 0 15,-2 1 0-15,-5 11 0 16,-9 12 0-16,-7 16 0 15,-8 13 0-15,-8 16 0 16,-6 15 0-16,-3 11 0 16,-1 11 0-16,1 3 0 15,4 4 0-15,1-2 0 0,12-2-6 16,2-17-7-16,21 9-8 15,-10-35-7-15,20 4-12 16,-5-21 0-16,6-3-2 16,-7-13 3-16</inkml:trace>
  <inkml:trace contextRef="#ctx0" brushRef="#br4" timeOffset="106379.0845">10013 9699 108 0,'-10'22'38'0,"0"-5"3"0,21 9-2 15,-2-9-33 1,19 1-2-16,5-6-2 0,6-7 0 16,6-8-1-16,-1-5-1 15,-3-7 1-15,-6-4-1 16,-9-3 0-16,-5-5 0 15,-5 2-1-15,-10-1 1 16,-9 1 0-16,-5 4-1 16,-8 6 1-16,-5 11 0 15,-7 4 0-15,-1 11 1 16,-5 10 0-16,2 9-1 15,3 6 2-15,7 4-1 16,11-1 0-16,7-4-1 16,16-4-1-16,11-8-2 15,18-4-2-15,4-18-3 0,21 8-13 16,-8-24-13-16,19 5-6 15,-5-10 0-15,5 5 0 16</inkml:trace>
  <inkml:trace contextRef="#ctx0" brushRef="#br4" timeOffset="106784.1077">10921 9693 112 0,'0'0'40'0,"-24"-13"1"16,8 14 0-16,-18 0-36 15,3 7-1-15,-6 7-1 16,-4 10 0-16,-2 5-1 15,5 6 0-15,3 0 0 16,11 1-2-16,7-4 0 0,15-6 0 16,17-11 0-16,18-14 0 15,11-12 0-15,13-13 0 16,8-11 0-16,8-12 0 15,4-12 0-15,2-6 0 16,-5-7 0-16,-8-3 0 16,-10-3 0-16,-9 7-2 15,-20 11 2-15,-14 19-1 16,-16 19 1-16,-15 22 1 15,-11 25 1-15,-8 26-2 16,-8 21 0-16,2 13 0 16,4 4 0-16,14-3 0 15,8-5 0-15,6-17-9 16,20-4-6-16,-9-37-8 0,33 4-6 15,-16-34-10-15,21 0-4 16,0-18-1-16,11-5 4 16</inkml:trace>
  <inkml:trace contextRef="#ctx0" brushRef="#br4" timeOffset="107438.1451">12137 9274 79 0,'-3'-18'38'15,"3"18"0"-15,0 0 1 16,9 13-31-16,-13 14-2 16,4 22 0-16,-7 11-1 15,2 13-2-15,-7 12 0 16,1 6 0-16,-1 3-2 0,2-8 1 15,2-10-2-15,4-12-2 16,7-10-6-16,-3-30-18 16,17-4-13-16,-5-24 0 15,8-4-1-15,-8-18 1 16</inkml:trace>
  <inkml:trace contextRef="#ctx0" brushRef="#br4" timeOffset="107928.1731">11941 9651 113 0,'-16'-1'39'15,"3"-3"1"-15,13 4-3 16,9 15-33-16,12-6-2 16,10-2 0-16,10 1 0 15,9-1 0-15,7 0-1 0,6-2 0 16,2-3 0-16,0-2 0 15,-6-1-1-15,-1-1 0 16,-12-3 0-16,-8 0 0 16,-9-2 0-16,-6-1 0 15,-12 1 1-15,-11 7-1 16,0 0 0-16,-21-3 0 15,-4 13 0-15,-5 10 1 16,-3 8-1-16,-5 10 1 16,4 8 0-16,2 5-1 15,8 2 1-15,13-4 0 16,13-4 0-16,13-9-1 0,21-12 1 15,12-13-1-15,13-16 0 16,10-11 0-16,3-13 0 16,-6-7 0-16,-3-6 0 15,-13-3 0-15,-18 0-1 16,-15 3 0-16,-17 5-1 15,-18 8-1-15,-11 5 0 16,-6 13-1-16,-6 3-1 16,5 14-3-16,-3-4-6 15,26 23-8-15,-8-18-9 16,29 12-7-16,10-8-1 15,22 2 1-15</inkml:trace>
  <inkml:trace contextRef="#ctx0" brushRef="#br4" timeOffset="108460.2035">13538 9666 105 0,'7'-15'38'0,"-23"-8"2"16,-5 11-1-16,-22-4-35 15,1 11-1-15,-6 5 1 16,1 12 0-16,-3 11-1 15,8 10 1-15,1 10-1 16,12 4 0-16,7 5-1 16,16-2 1-16,13-6-3 15,15-9 0-15,12-9 0 16,11-15 0-16,8-14 0 15,8-12 0-15,-1-8 0 16,1-11 0-16,-8-3 0 0,-7-5 0 16,-9 0 0-16,-7 2 0 15,-12 2-2-15,-5 7 0 16,-7 6 0-16,-7 12 0 15,1 13 2-15,-16 11-1 16,3 20 1-16,-1 19 0 16,-5 20 0-16,0 14 2 15,-4 14-3-15,-1 6 2 16,1 7-2-16,-1-2 1 15,0-5-1-15,2-12 2 16,-2-12-2-16,3-18 1 16,1-14 0-16,-1-20 0 15,-2-16 0-15,-2-18 0 0,1-15-1 16,-4-14-1-16,0-15 0 15,1-14-4-15,7-6-1 16,-3-15-7-16,24 15-5 16,-13-20-8-16,33 18-9 15,0-5-3-15,18 15 0 16,7 5 2-16</inkml:trace>
  <inkml:trace contextRef="#ctx0" brushRef="#br4" timeOffset="108897.2285">14009 9839 111 0,'0'0'41'0,"0"-11"0"16,5-4-1-16,10 4-35 15,7-5-3-15,4 1 0 16,3-3 0-16,2 1-2 16,0 1 1-16,2 1 0 15,-6-1-1-15,-1-3 1 16,-8 2-1-16,-4-3 0 15,-4 0 0-15,-9-3-1 16,-6 2 2-16,-5 4-2 16,-9 4 1-16,-3 9 0 15,-6 10 1-15,-3 11 1 16,-3 13-1-16,3 12 2 15,6 8-1-15,5 5-2 0,11-2 0 16,13-1 0-16,14-11 0 16,15-11 0-16,19-14 0 15,14-18-4-15,17-8-5 16,-7-27-6-16,28 7-9 15,-19-34-4-15,17 9-10 16,-19-18-3-16,-4 3 1 16,-16-12 2-16</inkml:trace>
  <inkml:trace contextRef="#ctx0" brushRef="#br4" timeOffset="109091.2396">15000 9179 119 0,'-20'24'41'0,"-11"6"1"16,9 28-2-16,-2 0-36 15,4 11-1-15,3 5 0 0,1 9 0 16,4-3-3-16,2 0 0 16,2-3 0-16,-1-8-3 15,3-5-3-15,-6-20-8 16,14 2-10-16,-16-36-5 15,16 4-12-15,-6-26-1 16,8-5 2-16,-3-19 1 16</inkml:trace>
  <inkml:trace contextRef="#ctx0" brushRef="#br4" timeOffset="109278.2503">14726 9660 116 0,'-25'-13'42'0,"9"19"2"16,-4-1-2-16,20-5-31 15,16 11-11-15,13-9 0 0,19-3 0 16,10-8 0-16,16-2-3 15,7-13-5-15,14 5-9 16,-20-24-9-16,21 10-10 16,-18-20-6-16,2 1 0 15,-13-12 2-15</inkml:trace>
  <inkml:trace contextRef="#ctx0" brushRef="#br4" timeOffset="109610.2693">15659 9105 109 0,'-32'22'42'15,"-1"21"0"-15,-12 2 0 16,7 21-34-16,-6 2-4 15,2 8 1-15,-2 2-2 16,6 3-3-16,4-7 0 16,9-9 0-16,5-10 0 0,11-16 0 15,9-15 0-15,10-13 0 16,13-15 0-16,6-16 0 15,8-7 0-15,3-6 0 16,1-2 0-16,-1 2 0 16,-5 7 0-16,-5 6 0 15,-8 11 0-15,-10 11 0 16,-5 10 0-16,-7 7 0 15,-1 8 0-15,-5 1 0 16,4 8-4-16,-8-11-9 16,12 10-6-16,-12-22-6 15,22 14-6-15,-12-27-10 16,24 13-1-16,0-15 2 15,21-5 3-15</inkml:trace>
  <inkml:trace contextRef="#ctx0" brushRef="#br4" timeOffset="110322.31">15925 9713 100 0,'-10'24'38'0,"0"-10"3"16,13 3-3-16,-3-17-32 15,31 11-2-15,6-19-2 16,14-4 1-16,4-6-1 15,5-5-1-15,-1-5 0 16,-3-2-1-16,-10 1 1 16,-11 0-2-16,-14 4 1 15,-18 4 0-15,-13 4 1 16,-13 6-2-16,-13 7 2 15,-6 11-1-15,-7 4 1 16,2 11 2-16,-2 7-1 16,10 9 0-16,5 4 0 15,16 6 1-15,8-1-2 0,15 2 3 16,15-4-4-16,12-5 0 15,16-11 0-15,6-8 0 16,10-11-3-16,4-11 0 16,5-6-1-16,-5-17-4 15,9 4-5-15,-21-24-11 16,12 14-9-16,-23-13-5 15,1 6-1-15,-16-4 1 16</inkml:trace>
  <inkml:trace contextRef="#ctx0" brushRef="#br4" timeOffset="110630.3276">16777 9663 102 0,'-16'41'38'15,"-8"-1"1"-15,9 11 0 16,-11-2-30-16,12 3-3 16,-1-8-2-16,7-4 0 0,2-10-1 15,2-9 0-15,4-21 0 16,0 0-1-16,12-6 1 15,-2-17-3-15,-1-9 0 16,2-6 0-16,2-6 0 16,-2-2 0-16,3-1 0 15,3 4 0-15,-2 5 0 16,6 4 0-16,5 6 0 15,5 5 0-15,8 4 0 16,6 5 0-16,9 3 0 16,2-1-4-16,10 12-9 15,-12-16-7-15,19 17-6 16,-24-19-8-16,10 11-7 0,-10-11-2 15,-2 4 3-15</inkml:trace>
  <inkml:trace contextRef="#ctx0" brushRef="#br4" timeOffset="111352.3689">18512 9192 74 0,'2'-15'37'15,"-10"-7"-1"-15,-1 8 1 16,-13-8-27-16,4 19-1 16,-16-2-1-16,-1 19-2 15,-10 11-1-15,-7 20 0 0,-4 15 0 16,3 17-2-16,1 6 1 15,9 11 0-15,7-1-2 16,16 1 1-16,15-9-2 16,16-8 0-16,17-12-2 15,14-14-1-15,14-9-3 16,7-21-6-16,20 7-14 15,-7-32-13-15,14 2-1 16,-11-23-1-16,8 0-1 16</inkml:trace>
  <inkml:trace contextRef="#ctx0" brushRef="#br4" timeOffset="111645.3857">18964 9629 100 0,'-26'-11'39'0,"26"11"1"15,-29-7-2-15,29 7-29 16,-31 12-5-16,12 0 0 16,-6 5 0-16,-3 8-1 15,1 5-1-15,2 4 1 16,6 1-1-16,7-1 0 15,10-3-1-15,16-10-1 16,13-6 0-16,13-15-2 16,15-11-1-16,7-12-2 15,12-3-5-15,-7-22-11 0,13 10-13 16,-16-13-5-1,1 3 0-15,-14-7-1 0</inkml:trace>
  <inkml:trace contextRef="#ctx0" brushRef="#br4" timeOffset="112043.4085">19456 9135 109 0,'-2'-12'40'0,"-11"3"0"16,10 26 0-16,-7 3-34 16,5 16-1-16,-6 7-1 15,2 12-1-15,-3 4-1 16,1 9 1-16,-5 2 0 15,-1 1-3-15,0-2 0 16,-3-7 0-16,4-7 0 16,3-10 0-16,4-9 0 15,4-13 0-15,5-23 0 0,16 4 0 16,3-20 0-16,6-9 0 15,1-5 0-15,8-3 0 16,-2 0 0-16,-3 0 0 16,-1 9 0-16,-5 6 0 15,-4 11 0-15,-5 9 0 16,-7 12 0-16,-4 5 0 15,-2 13 0-15,-2 1 0 16,2 4 0-16,3 0 0 16,6 2-4-16,3-15-5 15,15 8-6-15,-9-27-8 16,24 12-3-16,-13-28-9 15,17 6-3-15,-10-18-2 0,7-1 3 16</inkml:trace>
  <inkml:trace contextRef="#ctx0" brushRef="#br4" timeOffset="112434.4307">19851 9631 114 0,'-16'13'40'0,"-6"-4"1"16,14 11-1-16,-4-3-35 15,17 0-1-15,9-4-1 16,14 1-1-16,3-6 0 15,10-4-1-15,3-6 2 16,2-6-3-16,-2-4 0 16,-2-4 0-16,-9-3 0 15,-7-3 0-15,-8-2 0 0,-7-2 0 16,-9 3 0-16,-9 0 0 15,-7 6 0-15,-6 4 0 16,-3 6 0-16,-6 10 0 16,-4 8 0-16,-1 8 0 15,2 7 0-15,3 7 0 16,8 3 0-16,10 5 0 15,10-3 0-15,14-8 0 16,14-7 0-16,11-8 0 16,14-7-6-16,6-16-3 15,14 5-7-15,-15-28-7 16,19 15-5-16,-19-22-8 15,13 12-2-15,-17-14-1 16,0 11 3-16</inkml:trace>
  <inkml:trace contextRef="#ctx0" brushRef="#br4" timeOffset="113110.4695">20647 9532 113 0,'-17'24'40'0,"-11"-5"2"15,8 14-1-15,-12 0-34 16,11 4-3-16,-1-1-1 16,7 0 0-16,4-6-1 15,3-5-2-15,5-9 0 16,3-16 0-16,0 0 0 15,14 2 0-15,-1-17 0 16,-3-9 0-16,3 0 0 16,1-8 0-16,1 0 0 15,-1-2 0-15,-3 4 0 16,-2 1 0-16,0 5 0 15,-4 7 0-15,1 5 0 0,-6 12-2 16,0 0 2-16,12 13 2 16,-10 4-2-16,3 5 0 15,-2 4 0-15,5-3 0 16,1 1 0-16,3-7 0 15,5-6 0-15,4-8 0 16,7-8 0-16,2-7 0 16,6-10 0-16,0-4 0 15,3-2 0-15,-3-3 0 16,-3 3 0-16,-4 2 0 15,-5 8 0-15,-10 10 0 16,-14 8 0-16,9 15 0 16,-15 9 0-16,-4 5 0 0,-3 9 0 15,1 0 0-15,2 5 0 16,3-10-3-16,11 3-5 15,-1-23-5-15,23 6-5 16,-11-29-6-16,26 10-3 16,-12-27-5-16,19 4-5 15,-9-14 0-15,7 2 4 16,-7-3 23-16,-16-3 22 15,11 23 6-15,-27-11 5 16,7 27 9-16,-14 2 6 16,-17 15 1-16,-2 5 1 15,5 22-19-15,-6-4-16 16,4 8 0-16,1 0-3 15,7-3 0-15,4-4-3 0,5-9-2 16,9-3-6-16,-10-27-12 16,29 8-10-16,-16-25-10 15,14-1 1-15,-6-18-1 16,8-3 1-16</inkml:trace>
  <inkml:trace contextRef="#ctx0" brushRef="#br4" timeOffset="113236.4767">21402 9246 125 0,'-20'-13'39'15,"-9"5"-3"-15,0-2-14 16,8 14-55-16,1-13-8 16,20 9-1-16,-16 1-1 15</inkml:trace>
  <inkml:trace contextRef="#ctx0" brushRef="#br4" timeOffset="113800.509">21989 9562 87 0,'-2'-19'37'0,"4"8"-1"16,-15-10 3-16,13 21-25 15,-25-28-7-15,7 19-1 16,-10 2-2-16,1 10 0 15,-7 5 1-15,-1 14-2 0,-3 9 1 16,3 8-1-16,3 6 0 16,4 6 0-16,9-2-3 15,12-3 0-15,14-6 0 16,15-10 0-16,19-7-3 15,11-16-3-15,17-1-4 16,-3-25-11-16,25 12-10 16,-16-23-8-16,11 7-1 15,-16-12 0-15,1 3 2 16</inkml:trace>
  <inkml:trace contextRef="#ctx0" brushRef="#br4" timeOffset="114177.5305">22430 9496 91 0,'-22'-4'38'15,"-9"0"3"1,4 14-1-16,-9-8-18 0,6 18-16 15,-5 5-1-15,6 3-1 16,0 1 0-16,7 5 0 16,7-5-4-16,9-1 0 15,8-7 0-15,10-5 0 16,13-9 0-16,7-8 0 15,9-8 0-15,5-10 0 16,3-3 0-16,-1-5 0 16,-1-2 0-16,-8-1 0 15,-3 0 0-15,-9 3 0 16,-7 6 0-16,-8 4 0 15,-12 17 0-15,0 0-2 16,0 0 2-16,-13 17 0 16,-1 9 0-16,-1 4 2 0,-2 10-2 15,3-3-2-15,8 4-1 16,4-14-3-16,18 7-7 15,-4-32-9-15,27 11-4 16,-5-31-10-16,24 0-4 16,-2-19-1-16,13-3 3 15</inkml:trace>
  <inkml:trace contextRef="#ctx0" brushRef="#br4" timeOffset="114404.5434">23259 8933 107 0,'-15'-24'41'16,"-3"28"0"-16,-14 11 0 0,7 30-34 15,-9 10-3-15,2 18 0 16,-2 7-2-16,3 9 2 16,7-1-3-16,-1-3 2 15,12-4-5-15,-1-13 0 16,12-9-5-16,-2-27-10 15,24 3-9-15,-7-33-12 16,22-4-3-16,2-25-1 16,15-6 3-16</inkml:trace>
  <inkml:trace contextRef="#ctx0" brushRef="#br4" timeOffset="114619.5558">23505 9007 114 0,'0'0'42'0,"-27"1"0"15,6 39 0-15,-15 9-37 16,3 17-1-16,-2 7-1 15,2 5 0-15,4 2-3 16,5-6 0-16,8-1 0 16,6-13 0-16,10-6-4 15,1-19-5-15,21 4-13 16,-22-39-5-16,40 17-14 15,-13-27 1-15,13-3-2 16,-6-13 3-16</inkml:trace>
  <inkml:trace contextRef="#ctx0" brushRef="#br4" timeOffset="115115.5842">23617 9410 121 0,'-12'9'42'0,"-9"-3"0"0,8 21-5 15,-3-5-33-15,3 5-1 16,4 4-1-16,5 0 2 15,5-2-4-15,7-3 0 16,5-6 0-16,8-7 0 16,6-12 0-16,4-8 0 15,6-8 0-15,4-9 0 16,6-10 0-16,1-4 0 15,4-4 0-15,-2 0-3 16,-6 9 0-16,-10 8 1 16,-9 13 0-16,-15 15 2 15,-11 21 0-15,-14 18 2 16,-16 20-1-16,-15 15 2 0,-7 10-1 15,-2 6 0-15,-1 2-2 16,1-1 0-16,3-7 0 16,8-11 0-16,10-11 0 15,5-16 0-15,10-14-2 16,6-13 4-16,13-22-2 15,-11 3 0-15,11-21 0 16,2-10 0-16,6-11 0 16,3-3 0-16,4-5 0 15,2 3 0-15,4 2 0 16,4-1 0-16,7 12-6 15,-3-7-7-15,17 20-8 16,-16-21-5-16,27 16-8 16,-14-20-7-16,13 0-3 0,1-17 2 15</inkml:trace>
  <inkml:trace contextRef="#ctx0" brushRef="#br4" timeOffset="115456.6037">24267 8676 114 0,'14'29'42'0,"12"18"0"16,-10 0-10-16,7 21-28 0,-3 11 1 15,0 11-2-15,-9 7 1 16,-6 3-1-16,-10 2-1 16,-4-2 2-16,-6-4-4 15,-5-9 0-15,-2-12 0 16,-2-9 0-16,0-13 0 15,3-13 0-15,10-4-5 16,-4-24-9-16,25 7-9 16,-14-30-5-16,30 10-11 15,-5-22-3-15,16 3-1 16,-1-9 2-16</inkml:trace>
  <inkml:trace contextRef="#ctx0" brushRef="#br4" timeOffset="115619.613">24613 9828 117 0,'0'20'45'16,"-13"-14"1"-16,13-6-2 15,-15 0-41-15,15 0-3 16,-9-22 0-16,5 4 0 16,6 8-3-16,-16-15-15 15,14 25-8-15,-22-28-7 16,8 16-13-16,-11-9 2 15,-4 1-1-15</inkml:trace>
  <inkml:trace contextRef="#ctx0" brushRef="#br5" timeOffset="156214.9349">842 11403 55 0,'6'-34'34'0,"-5"-1"-1"15,7 16 0-15,-9-4-22 16,1 23-1-16,4-20-3 15,-4 20-2-15,0 0-1 16,2 16-1-16,-7 3-1 16,1 9 0-16,-1 12-1 15,-1 8 1-15,-1 12-2 16,1 10 2-16,-1 5-1 15,-2 5-1-15,2-2 1 16,1-3-1-16,1-8 0 16,3-8 0-16,-1-14 0 0,3-10-2 15,1-15 2-15,-1-20 0 16,0 0 0-16,10-18 0 15,-4-13 0-15,0-14 0 16,0-8 1-16,-1-11 0 16,0-8-1-16,-1-7 1 15,-1-2 0-15,-1 2 0 16,-2 2 0-16,2 9 0 15,-2 9-1-15,-2 10 0 16,2 15 0-16,0 13 0 16,0 21 0-16,12 3 1 15,-2 17-1-15,2 7 1 16,6 3-1-16,9 2 1 15,6-1 0-15,6-1 0 16,6-12-1-16,5-8 1 0,2-13 0 16,5-8-1-16,0-9 1 15,-6-9-1-15,-3-4 0 16,-4-3 0-16,-6 6 0 15,-5 0-1-15,-8 9 1 16,-5 9 0-16,-6 14 1 16,-6 17-1-16,-7 16 1 15,-3 15-1-15,-5 14 0 16,-2 10 2-16,1 9-2 15,-2 3-1-15,6-6 0 16,3-6-1-16,10-8 0 16,4-18-5-16,16-3-5 15,-3-27-26-15,22-7 1 0,-4-20 0 16,12-5-3-16</inkml:trace>
  <inkml:trace contextRef="#ctx0" brushRef="#br5" timeOffset="156425.947">2010 11518 93 0,'-13'1'39'16,"0"15"-1"-16,6 22 0 16,1 2-36-16,-1 12 1 15,4 4-1-15,-1 5-1 16,6-2-1-16,-1-2-1 15,7-7-1-15,0-10-4 16,6-9-1-16,-14-31-22 0,29 0-9 16,-13-26 0-16,7-9-1 15</inkml:trace>
  <inkml:trace contextRef="#ctx0" brushRef="#br5" timeOffset="156567.9551">1991 11269 83 0,'-30'-22'37'0,"-1"9"-1"16,16 19-1-16,4 3-36 15,11-9-12-15,30 24-22 16,7-15 0-16,24 4-2 16,7-8 0-16</inkml:trace>
  <inkml:trace contextRef="#ctx0" brushRef="#br5" timeOffset="156943.9766">2840 11512 94 0,'-35'51'40'0,"3"12"1"15,-12-10-3-15,1 6-36 16,8-8 0-16,6-6-1 16,5-10 0-16,3-7-3 15,6-8 0-15,15-20-3 16,0 0 1-16,-8-15 3 15,13-7-3-15,-8-6 1 16,3-2 0-16,-7-5 2 16,-1 2 1-16,-2 4 3 15,-4 4-1-15,3 9 1 0,0 3 1 16,11 13-1-16,0 0 1 15,0 0 1-15,24 17-3 16,1-1 1-16,10 2-1 16,9 0-1-16,7 1-1 15,2-6-3-15,14 5-5 16,-9-18-17-16,20 9-14 15,-7-16-2-15,7 0 1 16,-9-15-2-16</inkml:trace>
  <inkml:trace contextRef="#ctx0" brushRef="#br5" timeOffset="157167.9889">3502 11021 106 0,'-20'19'39'16,"-6"10"1"-16,10 23-3 15,-2 7-34-15,7 13-2 16,2 8 0-16,8 4-2 16,3 0 1-16,4 1 0 15,3-4-4-15,-1-13-5 16,13 5-22-16,-14-26-9 15,7-6 0-15,-9-22-1 16</inkml:trace>
  <inkml:trace contextRef="#ctx0" brushRef="#br5" timeOffset="157687.0191">3315 11529 96 0,'5'15'40'0,"-5"-15"0"16,16 30 0-16,-1-21-37 15,13-2-1-15,4-9 0 16,8-5 0-16,2-8 0 16,2-6-1-16,0-1 0 15,-2-1-1-15,-8 1 2 16,-5 4-1-16,-11 8 0 15,-4 2 0-15,-14 8 0 16,6 11 0-16,-13 8 0 16,-2 7 0-16,-3 7-1 15,2 9 2-15,3 2-2 0,1 3 2 16,5-1-2-16,8-3 2 15,6-10-2-15,9-7 2 16,6-12-2-16,6-13 1 16,8-15-1-16,2-8-1 15,1-10 1-15,-2-9-1 16,0-3 1-16,-10 1-1 15,-3 1 2-15,-8 8-2 16,-8 5 1-16,-6 13 0 16,-8 16 0-16,0 0 0 15,3 12-1-15,-6 10 0 16,2 7-1-16,4 1 0 0,2 6-2 15,3-7 0-15,8 3-5 16,-4-22-11-16,22 11-4 16,-16-27-8-16,21 4-5 15,-12-17-3-15,13 1 2 16</inkml:trace>
  <inkml:trace contextRef="#ctx0" brushRef="#br5" timeOffset="158002.0372">4484 11504 86 0,'0'0'37'16,"-5"36"1"-16,-10-10 0 15,8 9-32-15,-4 2-1 16,5 1-1-16,0-3-1 16,5-1 0-16,1-9-1 15,5-5 2-15,-5-20-2 0,12 7 0 16,-5-19 0-16,2-7-1 15,0-11 0-15,1-11 0 16,-3-5 1-16,3-5-2 16,0-3 0-16,0 0 1 15,1 6-1-15,1 1 0 16,2 12-1-16,0 6 0 15,3 12-2-15,3 4-1 16,4 15-3-16,-7-5-13 16,17 18-8-16,-15-12-12 15,13 10 0-15,-6-10-1 16,3 3 1-16</inkml:trace>
  <inkml:trace contextRef="#ctx0" brushRef="#br5" timeOffset="158370.0582">4852 11405 98 0,'-8'32'40'0,"-9"-9"1"15,14 9-1-15,3-5-36 16,10-2 0-16,7-4-2 16,11-4 1-16,8-8 0 15,8-7-2-15,7-12 1 16,1-8-2-16,2-6 1 15,-2-10-1-15,-4-3-1 16,-9-2 1-16,-12-5-1 16,-8 4-1-16,-15 7 1 15,-10 5 0-15,-14 11 1 16,-13 13 0-16,-9 14 0 0,-3 16 1 15,-3 13 0-15,1 13 0 16,7 7 1-16,8 5-1 16,10-3-1-16,18-5 2 15,13-10-3-15,17-13 0 16,20-11-3-16,15-18-4 15,26-2-12-15,-6-27-4 16,28 6-10-16,-10-20-6 16,7 4-1-16,-16-10 0 15</inkml:trace>
  <inkml:trace contextRef="#ctx0" brushRef="#br5" timeOffset="158708.0775">5835 11334 82 0,'-33'-8'39'0,"-5"-3"0"15,9 12 0-15,-9-1-31 16,13 13-1-16,-1 0-2 15,6 10 0-15,2 4-1 16,4 5-1-16,2-2 0 16,6 3-1-16,2-4 0 15,8-8-1-15,9-3 0 16,6-9-1-16,7-6 1 15,4-4-1-15,5-1 0 16,0-3 0-16,0 4 1 16,-10 4-1-16,-4 7 0 15,-11 7 1-15,-13 4-2 16,-10 6 2-16,-7 2 0 0,-6 1-1 15,-6-2-2-15,2-5 0 16,3 2-7-16,-4-20-11 16,24 5-4-16,-12-26-8 15,22 5-7-15,-5-16-5 16,10-6 3-16</inkml:trace>
  <inkml:trace contextRef="#ctx0" brushRef="#br5" timeOffset="159572.127">7181 11271 70 0,'-11'-4'38'15,"-17"-3"0"-15,1 13 1 16,-19-7-29-16,6 17-3 0,-12 0-1 15,3 12-1-15,-3 1-1 16,4 8-1-16,8 3 0 16,6 2-1-16,11-3 0 15,10-1-1-15,12-7 0 16,15-4 0-16,9-9 0 15,11-6-1-15,9-12 1 16,8-9-1-16,2-8 1 16,-1-9-1-16,-1-8 0 15,-6-4 0-15,-4-2 1 16,-11-3-1-16,-8 3 0 15,-5 2 0-15,-10 9 1 16,-3 6-1-16,-5 10 0 0,1 13 0 16,-14 4-1-16,1 13 1 15,3 8 0-15,1 11 0 16,4 0 0-16,4 2 0 15,6-5-1-15,9-6-1 16,14-9-2-16,7-17-2 16,16 3-10-16,-6-31-7 15,23 8-13-15,-12-17-3 16,6 5-1-16,-13-8 1 15</inkml:trace>
  <inkml:trace contextRef="#ctx0" brushRef="#br5" timeOffset="159858.1433">7675 11329 81 0,'-10'32'36'16,"-4"-1"0"-16,4 15-1 0,-1-6-31 15,6 4 0-15,2-6 0 16,4 2 1-16,-1-8 0 16,5-5-1-16,-5-10 0 15,0-17-1-15,9 7 0 16,1-22-1-16,0-11 0 15,4-7-1-15,1-9 0 16,-1-9-1-16,1 0 0 16,0-4 0-16,-1 4 0 15,-4 3-1-15,2 11 1 16,-4 4-2-16,2 12-1 15,-1 3-2-15,11 19-12 16,-12-13-10-16,17 20-14 16,-9-6 3-16,15 7-3 15,-2-8 1-15</inkml:trace>
  <inkml:trace contextRef="#ctx0" brushRef="#br5" timeOffset="160218.1639">8270 11324 100 0,'15'15'39'16,"1"-15"2"-16,20 3-4 15,4-14-33-15,10-3-2 16,1-4 0-16,2-4-1 15,-3-3 0-15,-6 1-1 16,-11 0 1-16,-11-1 0 0,-14 4-1 16,-9 1 0-16,-18 5 1 15,-9 8-1-15,-11 8 1 16,-7 12 0-16,-7 10 0 15,-1 13 0-15,-1 7 0 16,11 10 1-16,9 3-2 16,13 0 1-16,19-2-2 15,14-10-1-15,26-3-10 16,1-27-10-16,37 6-13 15,-2-23-7-15,25-4-1 16,3-16 1-16</inkml:trace>
  <inkml:trace contextRef="#ctx0" brushRef="#br5" timeOffset="160826.1987">9999 11142 75 0,'5'-13'39'15,"-5"13"-2"-15,-5-18 1 16,-9 16-31-16,-9 1-1 15,-1 12 0-15,-15 2-2 16,2 8 0-16,-4 1-1 16,4 5 0-16,1-3-1 15,9-1 0-15,10-2-1 16,9-7-1-16,8-14 1 15,20 11-1-15,8-12 0 16,8 0 0-16,3-2 1 0,2 3-1 16,-2 4 0-16,-5 6 0 15,-9 5 0-15,-9 8 0 16,-14 3 0-16,-9 3 1 15,-9 2-1-15,-4-2 0 16,-1-3-1-16,-1-6-2 16,8-3-1-16,-3-16-8 15,25 9-12-15,-13-25-14 16,24 4-2-16,1-17-2 15,14 2 3-15</inkml:trace>
  <inkml:trace contextRef="#ctx0" brushRef="#br5" timeOffset="161225.2213">10351 11145 90 0,'0'0'40'16,"0"0"-2"-16,-22 15 0 16,8 6-33-16,-8 0 0 15,7 9-2-15,-4 3 1 16,5 5-1-16,4 0-1 15,9 1 1-15,6-2-1 16,5-4-1-16,12-8 0 16,5-8 0-16,8-12 0 15,8-12 0-15,5-10 0 16,0-13-1-16,4-8 1 15,-2-8-1-15,-5-3 0 16,-5-2 0-16,-6 2 1 0,-7 4-1 16,-8 8 0-16,-8 7 1 15,-4 15-1-15,-7 15 0 16,0 0 0-16,-8 17-1 15,3 12 0-15,-1 7 0 16,6 6-1-16,2-1-2 16,12-1-1-16,4-12-4 15,21 4-12-15,-10-31-3 16,28 3-10-16,-9-27-6 15,13-4-1-15,-6-17 1 16</inkml:trace>
  <inkml:trace contextRef="#ctx0" brushRef="#br5" timeOffset="161690.2481">11252 10623 106 0,'-17'-14'41'0,"-7"10"1"16,10 29-3-16,-5 9-34 15,9 15-2-15,1 11-1 16,6 10 0-16,4 7-1 15,6 5-1-15,0-1 1 16,3-4-1-16,-1-5 1 16,-2-9-2-16,0-11 2 15,-3-11-1-15,-2-12 1 16,1-11-1-16,-3-18-1 15,0 0 1-15,10-20 0 16,-1-8-1-16,0-4 1 0,5-8-1 16,3-1 1-1,4 0-1-15,1 6 1 0,2 4 0 16,4 13 0-16,-2 6 0 15,4 10-1-15,-4 9 1 16,0 7 0-16,-3 5 0 16,0 5-1-16,-5 2 1 15,-2-1-1-15,-9 3 0 16,-10-2-1-16,-9 3 1 15,-14 1-1-15,-11 0 0 16,-10 0 0-16,-4-8-1 16,1 0-2-16,-6-15-7 15,26 7-7-15,-6-32-5 16,36 18-4-16,7-39-12 15,26 6 0-15,11-10 1 0</inkml:trace>
  <inkml:trace contextRef="#ctx0" brushRef="#br5" timeOffset="162044.2684">11986 11051 90 0,'0'0'41'0,"-25"9"1"16,1 6-1-16,-14-5-32 15,2 8-5-15,1-4-1 16,6 7 0-16,1-3-2 15,11 1 1-15,9-2-1 16,9-3-1-16,9-2 1 16,13-6-1-16,9-3 0 15,4-3 0-15,4 0 0 0,1 0 0 16,-5 4 0-16,-6 5 0 15,-9 6 0-15,-11 8 1 16,-11 6-1-16,-8 6 0 16,-6 3 1-16,-4 2-1 15,1-5 0-15,-1-3-1 16,9-9-2-16,7-13-1 15,18-2-10-15,-3-32-7 16,30 9-5-16,-9-32-9 16,24-1-7-16,-4-17 1 15,11-6 2-15</inkml:trace>
  <inkml:trace contextRef="#ctx0" brushRef="#br5" timeOffset="162239.2795">12556 10626 113 0,'-14'39'42'0,"-16"11"2"16,9 23-3-16,-6 2-38 15,5 4-2-15,0 4 0 16,6 1-2-16,5-5 0 16,7-10-3-16,2-3-3 15,-5-27-12-15,17 8-6 16,-17-32-11-16,15-3-6 15,-8-12-1-15,5-21 2 16</inkml:trace>
  <inkml:trace contextRef="#ctx0" brushRef="#br5" timeOffset="162412.2893">12271 11113 110 0,'-10'3'44'16,"0"-4"1"-16,10 1-2 16,16-10-38-16,12 2-4 15,15-4-2-15,3-3-3 16,16 6-11-16,-14-19-10 15,22 17-8-15,-19-11-10 16,5 7-1-16,-15-2 1 16</inkml:trace>
  <inkml:trace contextRef="#ctx0" brushRef="#br5" timeOffset="163197.3339">13187 11218 53 0,'9'-22'38'0,"2"5"-1"15,-11-9 1-15,3 14-21 16,-14-12-8-16,1 12-2 15,-12 0-1-15,-3 11 0 16,-13 3-1-16,-5 11 0 16,-7 7-1-16,-2 10 0 15,-4 3-1-15,6 6 0 0,5 4-1 16,9 1 0-16,12-1-1 15,16-4 0-15,15-7 0 16,18-9 0-16,17-9-1 16,14-7 0-16,6-13 0 15,11-9 0-15,0-10 0 16,1-10 0-16,-7-2-1 15,-6-7 1-15,-13 4-1 16,-14-4 1-16,-9 4-1 16,-13 2 0-16,-6 8 0 15,-9 7 0-15,-5 9 0 16,-4 9 0-16,-2 11 0 15,0 9 1-15,2 10-1 16,2 8 0-16,3 7 0 0,3-1-1 16,9 4-1-16,3-5-2 15,13 2-5-15,-5-21-7 16,25 11-5-16,-16-27-4 15,22 6-8-15,-13-15-5 16,10-5 1-16</inkml:trace>
  <inkml:trace contextRef="#ctx0" brushRef="#br5" timeOffset="163553.3541">13786 11152 61 0,'6'-17'39'0,"-6"17"-2"16,4-15-6-16,3 31-12 15,-24-7-6-15,9 19-3 16,-12 1-4-16,4 5 0 15,-6 2-2-15,6 1-1 0,1-2 0 16,4-6-1-16,4-5 0 16,8-7-1-16,-1-17 0 15,22 4 0-15,2-19-1 16,2-5 1-16,3-8-1 15,4-5 1-15,-2-3-1 16,0 0 1-16,-4 0-1 16,-4 6 0-16,-3 6 0 15,-4 9 0-15,-5 8 1 16,0 10-2-16,-3 6 0 15,-2 9 0-15,-2 10-2 16,1 3 0-16,4 8-3 16,-3-6-5-16,17 14-8 15,-11-23-3-15,25 14-5 0,-13-28-6 16,25 3-8-16,-3-15 2 15</inkml:trace>
  <inkml:trace contextRef="#ctx0" brushRef="#br5" timeOffset="163809.3693">14556 11113 91 0,'-19'1'40'16,"-10"2"2"-16,2 14-2 15,-7 0-34-15,3 11-1 16,-5 3-1-16,5 6 0 15,0-2-1-15,7 3 0 0,8-2-2 16,10-6 0-16,13-8-1 16,14-10-2-16,14-8-3 15,7-14-8-15,20 8-9 16,-13-27-4-16,22 9-11 15,-12-13-5-15,2 4-1 16,-15-5 2-16</inkml:trace>
  <inkml:trace contextRef="#ctx0" brushRef="#br5" timeOffset="164169.3893">14761 11211 83 0,'-15'13'41'16,"13"6"0"-16,-2-7 1 15,18 4-31-15,0-8-6 0,11 0-2 16,3-6 0-16,5-1 0 15,-1-9-1-15,2-1-1 16,-4-6 0-16,-2-2 0 16,-4-6-1-16,-2-3 1 15,-7 1-1-15,-4-1 0 16,-10 2 0-16,-9 7 0 15,-10 7 0-15,-6 9 0 16,-10 11 1-16,-6 13 0 16,-6 13 0-16,0 9 1 15,5 4-1-15,7 6 1 16,14-3-2-16,12-5 1 15,16-11-3-15,18-13-1 16,19-10-4-16,7-18-7 16,32 1-7-16,-13-27-4 0,34 13-3 15,-16-26-8-15,10 8-6 16,-7-9 1-16</inkml:trace>
  <inkml:trace contextRef="#ctx0" brushRef="#br5" timeOffset="164583.4136">15588 11028 82 0,'-22'-6'41'16,"8"10"-1"-16,-12-1 3 15,0 7-32-15,-11-1-6 0,0 7-1 16,-6 1-1-16,3 1 0 16,3 0-1-16,9 2 0 15,7-4-1-15,14-3 0 16,7-13-1-16,31 15 0 15,4-12 0-15,8 1 0 16,4-2 0-16,4 3 0 16,-5 3 0-16,-6 3 1 15,-12 7-1-15,-8 5 0 16,-15 3 1-16,-9 8-1 15,-12-2 1-15,-4 1-1 16,-8 0-1-16,-2-6 0 16,-1 0-2-16,1-7-1 15,5-1-7-15,-6-22-6 0,18 12-6 16,-15-29-4-16,21 9-7 15,-12-23-8-15,10-3 1 16</inkml:trace>
  <inkml:trace contextRef="#ctx0" brushRef="#br5" timeOffset="165551.4689">16629 11132 87 0,'4'-12'38'15,"-4"12"0"-15,0 0-6 16,-18 11-27-16,-4 11-1 15,1 11 0-15,-7 0-1 16,1 7 0-16,2-3-1 16,5 4 0-16,3-9-1 15,6-2 0-15,10-11 0 0,7-5 0 16,4-9-1-16,3-7 1 15,6-10-1-15,2-10 0 16,2-7 0-16,0-6 0 16,-1-8 1-16,1-4-1 15,-4 2 0-15,0-3-1 16,-2 8 3-16,-4 4-1 15,-1 12 0-15,-2 8-1 16,-10 16 0-16,14-1 1 16,-7 13-1-16,-2 9 1 15,2 3-2-15,0 3 1 16,7 1 0-16,3-5 1 15,6-7 0-15,9-7 1 0,9-10-1 16,7-9 0-16,7-10-1 16,4-5 1-16,3-7 1 15,-2 5 0-15,-5-2 0 16,-11 7 0-16,-10 9-1 15,-7 10-1-15,-14 12 1 16,-12 12-1-16,-12 11-2 16,-7 10 0-16,-4 5 0 15,-2 5-1-15,5 0-1 16,3-6 0-16,13-3-3 15,3-20-8-15,28 8-5 16,-5-32-5-16,31 3-4 16,-9-25-6-16,16 0-4 15,-5-16 2-15</inkml:trace>
  <inkml:trace contextRef="#ctx0" brushRef="#br5" timeOffset="165927.4903">17672 11045 102 0,'-27'-16'41'0,"0"13"-1"15,-10-1-2-15,4 12-34 16,1 7-2-16,4 7 0 15,1 5-1-15,7 10 1 16,1 3-2-16,8 5 2 16,6-3 0-16,7 1-1 15,10-7 1-15,6-9-1 16,9-8-1-16,7-12 1 15,8-14-1-15,4-9 0 16,1-10 0-16,-1-10 0 16,-2-2 0-16,-5-4-1 0,-7-1 1 15,-6 5 0-15,-8 6 0 16,-7 6-1-16,-8 10 1 15,-3 16-1-15,0 0 0 16,-20 7 0-16,9 13-1 16,-1 4-1-16,4 7 0 15,6 0-2-15,11 7-2 16,1-14-6-16,24 13-6 15,-5-23-3-15,28 12-3 16,-7-24-6-16,17 0-7 16,-4-11 2-16</inkml:trace>
  <inkml:trace contextRef="#ctx0" brushRef="#br5" timeOffset="166318.5128">18426 11135 95 0,'-17'-24'38'0,"3"11"2"16,-19-3-2-16,-1 13-32 15,-4 5-2-15,0 10 0 16,-3 9 0-16,2 11-1 15,2 5 0-15,8 6 0 16,8-2-1-16,16-5 0 16,18-7-1-16,12-13 1 15,18-15-2-15,14-15 1 16,10-13-1-16,5-16 1 15,3-12 0-15,1-9 1 16,-8-5 0-16,-8-5 1 16,-9 1-3-16,-10 1 0 0,-10 9 0 15,-10 8 0-15,-13 19 0 16,-9 19 0-16,-10 21 0 15,-7 19 0-15,-5 23 0 16,-8 13 0-16,5 11-3 16,-2 5-1-16,7 6-2 15,6-11-3-15,19 3-6 16,-8-20-6-16,30 2-1 15,-16-27-3-15,27 7-2 16,-17-29-6-16,15-2-6 16,-8-13 4-16</inkml:trace>
  <inkml:trace contextRef="#ctx0" brushRef="#br5" timeOffset="166678.5333">18886 11150 99 0,'-11'4'41'0,"12"9"-1"15,-1-13 0-15,0 21-35 16,15-11-2-16,12-1 0 15,6-5-1-15,11-4 0 16,3-5-1-16,1-3 0 16,2-8 0-16,-6-1-1 15,-7-4 1-15,-7-1-1 16,-11-4 1-16,-12-1 1 15,-15 2 0-15,-10 3 1 16,-10 6-1-16,-6 8 0 16,-10 9-1-16,-7 10 0 15,-3 12-1-15,3 10-1 0,10 5 0 16,7 3 0-16,13 2 0 15,15-3 0-15,18-2-1 16,10-9-3-16,23 2-8 16,-4-18-5-16,23 12-5 15,-15-26-5-15,31 14-3 16,-11-22-8-16,20-2-4 15,5-8 4-15</inkml:trace>
  <inkml:trace contextRef="#ctx0" brushRef="#br5" timeOffset="167288.5683">20889 10753 76 0,'3'-39'37'0,"-13"0"-2"15,-4 6 2-15,-15 2-28 16,3 14-3-16,-14 2 0 15,6 16 0-15,-8 7-1 16,4 18 0-16,-2 8-1 16,3 15 0-16,2 6-1 15,8 11-1-15,2 5-1 0,5 5-2 16,7 2 0-16,6-5-2 15,4 1 0-15,5-9-5 16,8 0-5-16,-9-25-12 16,18 1-14-16,-9-19 0 15,8-7-1-15,-7-17 1 16</inkml:trace>
  <inkml:trace contextRef="#ctx0" brushRef="#br5" timeOffset="168519.6387">20329 11123 101 0,'0'0'41'0,"25"-3"-1"0,5-11 0 16,25 2-37-16,6-7-1 15,10-1 2-15,0-1-1 16,0 3 0-16,-5 4-1 15,-8 7 1-15,-12 6-3 16,-12 7 1-16,-14 9-2 16,-10 6-1-16,-12 6 2 15,-7 9-2-15,-9 1 1 16,-3 4 0-16,-2 0 1 15,0-1 0-15,3-3 0 16,2-5 0-16,7-6 0 16,6-10 0-16,5-16 0 15,11-4 0-15,8-13 1 0,4-9-1 16,2-8 0-16,2-4 0 15,3-3 0-15,-3-3 0 16,-2 2 1-16,-3 8 1 16,-4 3-1-16,-6 9 1 15,-1 1-1-15,2 9 1 16,-2 5-1-16,3 6 1 15,2 7-2-15,5-3-3 16,5 3 3-16,3-2-2 16,5-2 2-16,3-1-1 15,5-3 2-15,0-5-1 16,-4-1 1-16,-3 1 1 15,-7 0-1-15,-6 0 1 16,-22 7-2-16,0 0 0 16,0 0 0-16,-20 22-3 0,-8-5 3 15,-4 8-2-15,-3 2 1 16,-2 7 0-16,3 3 0 15,4 1 0-15,7-1 2 16,9-1 0-16,11-4-1 16,11-6 1-16,11-9-1 15,13-10 1-15,7-9-1 16,3-11-1-16,3-6 1 15,-2-8-1-15,-5-4 1 16,-6-4-1-16,-4 0 1 16,-9-1-1-16,-8 4 2 15,-3 3 1-15,-3 1-2 16,-5 6 3-16,0 5-3 15,4 3 3-15,-4 14-2 0,11-11 1 16,1 9 0-16,5 2-2 16,7 0 0-16,8-1 0 15,2 0 0-15,8-1 0 16,-1 1 0-16,0 2 0 15,-2 0 0-15,-8 8 0 16,-8 5 0-16,-11 4 0 16,-12 8 0-16,-10 3 0 15,-10 3-2-15,-6 0 1 16,-2 1 0-16,0-3 0 15,2-6 1-15,6-6 0 16,10-7 0-16,10-11 0 16,16-7 0-16,9-11 1 15,9-6-1-15,3-6 0 0,4-1 0 16,3-2 1-16,-4 1 0 15,-7 6 1-15,-7 9-2 16,-8 6 0-16,-18 11 0 16,11-2 0-16,-11 2 0 15,-1 18 0-15,-2-3 0 16,3-1 0-16,4-2-2 15,5-3 2-15,10-3 0 16,4-7 2-16,6-5-2 16,4-3 0-16,5-5 0 15,0 0 0-15,-4-1 0 16,-3 5 0-16,-7-1 0 15,-5 10 0-15,-19 1 0 16,11 13 0-16,-14 4 0 0,-5 3 0 16,-6 8 0-16,-5 0 0 15,5 9-8-15,-10-12-6 16,15 12-2-16,-11-17-3 15,17 12-3-15,-12-25-3 16,27 15-1-16,-12-22-1 16,34-1-1-16,-3-11 1 15,19-11-3-15</inkml:trace>
  <inkml:trace contextRef="#ctx0" brushRef="#br5" timeOffset="169976.7221">23235 11038 70 0,'1'-14'37'0,"-1"14"-1"16,0 0 2-16,0 0-26 15,0 0-5-15,-3 20-1 16,-9-10-1-16,1 10-1 15,-7 3-2-15,0 3 1 16,-1 5-1-16,-1 2 0 16,2-2-1-16,4 0 0 15,4-6 0-15,3-4-1 16,9-9 1-16,-2-12-1 15,15-2 1-15,2-9-1 0,1-9 1 16,4-6-1-16,1-3 1 16,-2-4-1-16,1-1 1 15,-3 1 0-15,0 2 0 16,-3 6 1-16,-4 3 0 15,-2 7 0-15,-10 15-1 16,12-8-1-16,-12 8 0 16,4 20 1-16,-2-3-2 15,0 3 0-15,5 2 0 16,3-4 0-16,8-2 1 15,8-4 1-15,9-10-1 16,11-4 2-16,6-9-1 16,5-4-1-16,2-6 2 15,-4 2 0-15,-7-4 0 16,-8 8 0-16,-9 0-1 0,-15 8 1 15,-16 7-2-15,0 0 0 16,-15 21-1-16,-4-3-2 16,-9 7 1-16,2-2-2 15,0 10-1-15,1-8-1 16,16 7-2-16,0-14-7 15,26 7-4-15,-6-22-5 16,31 9 0-16,-9-22-4 16,24 4-6-16,-10-13-1 15,11-3 2-15,-7-4 35 16,-12-6 11-16,8 11 4 15,-32-14 5-15,9 15 8 0,-30-11 4 16,4 15 6 0,-20-5-1-16,5 19-27 0,-15-8-6 15,2 17-1-15,-2 6-3 16,5 8-1-16,1 6 0 15,6 6-1-15,1 0 0 16,12 2 0-16,8-1-1 16,12-5 0-16,3-7 1 15,12-7 0-15,8-8 0 16,5-7-1-16,0-8 1 15,1-7-1-15,-4-6 1 16,-4-3 0-16,-5-4 0 16,-6-2-1-16,-7-1 2 15,-6 1 1-15,-6 3-1 16,-4 5 0-16,-1 1 0 0,-2 7 1 15,3 14-1-15,-6-10 2 16,6 10-3-16,0 0 0 16,12 12 1-16,1-4-1 15,6-1 1-15,4 1 0 16,2 3-1-16,4-5 0 15,-3 2 1-15,-4 1-2 16,-4 7 2-16,-6-1-1 16,-10 5-1-16,-3-1 0 15,-9 4 1-15,-6 0 0 16,-1 0 0-16,-2 0-1 15,-1-3 1-15,3-4-1 16,4-3 1-16,2-3 0 16,11-10 0-16,0 0 0 0,15-10 0 15,4-5 0-15,10-6 1 16,5-8-1-16,6-2 1 15,3-6-2-15,1-3 2 16,-1-2-1-16,-6 3-1 16,-7 1-1-16,-7 12-4 15,-15-1-4-15,4 21-7 16,-26-5-2-16,14 27-6 15,-21-11-3-15,16 20-5 16,-12-8-6-16,15 3 2 16</inkml:trace>
  <inkml:trace contextRef="#ctx0" brushRef="#br5" timeOffset="170381.7452">24732 11068 95 0,'0'0'40'0,"33"15"2"16,-13-16-2-16,15 4-33 16,1-5-3-16,5-3 0 15,0-4-2-15,4 0 0 16,-1-7 1-16,-3 2-1 15,-7-6 0-15,-4 1 1 16,-6-3-2-16,-7 2 1 16,-14 1-1-16,-8 4 1 15,-18 9-1-15,-12 12-1 16,-12 7 2-16,-5 13-2 0,-4 6 0 15,-4 11 0-15,12 4 0 16,6 0 0-16,15-1 0 16,21-8 0-16,15-8 0 15,15-10-5-15,18-6-2 16,8-19-7-16,23 6-4 15,-13-27-4-15,27 13-5 16,-27-25-3-16,30 14-3 16,-24-20-9-16,6-5 3 15</inkml:trace>
  <inkml:trace contextRef="#ctx0" brushRef="#br5" timeOffset="171269.796">862 12479 76 0,'6'-13'40'16,"-9"-7"-1"-16,3 20 0 15,1-21-32-15,-1 21-2 16,1 15-1-16,3 14 0 16,-7 10-1-16,1 18-2 15,-4 11 0-15,-2 14 0 16,0 8 0-16,1 1-2 15,-1-3 0-15,0-7-1 16,9-7-3-16,-2-16 0 16,14-3-13-16,-12-34-8 15,23-5-10-15,-12-25-2 16,11-6-1-16,-11-19 1 15</inkml:trace>
  <inkml:trace contextRef="#ctx0" brushRef="#br5" timeOffset="171442.8059">698 12933 95 0,'-36'4'41'15,"24"15"0"-15,0-15-2 16,26-3-35-16,7-6-2 16,20-13-1-16,22-8-4 15,8-13-2-15,19 1-13 16,-12-25-9-16,18 13-13 16,-12-13 0-16,2 9-1 15</inkml:trace>
  <inkml:trace contextRef="#ctx0" brushRef="#br5" timeOffset="171818.8273">1525 12318 86 0,'-22'21'39'0,"7"16"1"16,-11-3 0-16,16 10-34 15,-9 8-2-15,1 9 0 16,1 4 0-16,3 4-1 16,-1 0 0-16,6-2-2 15,-2-6 1-15,8-10-2 16,-1-7 2-16,10-11-1 15,6-15-1-15,0-12 0 16,10-15 0-16,2-10 0 16,3-9 0-16,3-6 1 15,-1-3-2-15,2 2 2 16,-5 3-1-16,-3 7 0 0,-4 8-1 15,-4 8 1-15,-1 10-1 16,-4 8-1-16,1 11 0 16,0 1-2-16,8 11-1 15,-1-5-3-15,12 15-7 16,-6-17-5-16,19 15-3 15,-16-25-3-15,22 7-7 16,-12-17-5-16,6-4 2 16</inkml:trace>
  <inkml:trace contextRef="#ctx0" brushRef="#br5" timeOffset="172524.8678">2081 12802 89 0,'-19'3'39'0,"-15"-1"1"15,7 20 0-15,-6 2-34 0,4 13-1 16,-1 2-1-16,8 7-1 15,3 1 0-15,6-2-1 16,12-5-1-16,9-5 0 16,11-12 0-16,4-11 0 15,11-12-1-15,4-13 0 16,2-12 1-16,1-10-1 15,-4-7 0-15,-2-3-1 16,-9-4 1-16,-4 4 0 16,-9 5 0-16,-5 4 0 15,-3 11 1-15,-6 8-1 16,1 17-1-16,0 0 1 15,-15 10 0-15,9 12 0 16,0 9-1-16,3 4 0 0,0 3-1 16,5 0-1-16,7-3-2 15,0-8 0-15,14-4-6 16,-4-23-4-16,20 7-5 15,-12-29-4-15,20 7 0 16,-13-22-6-16,11 6-6 16,-11-9 2-16,-1 3 30 15,-4 11 14-15,-18-9 6 16,7 23 3-16,-24-9 4 15,6 21 7-15,-12 10 8 16,4 9 0-16,-14 1-25 16,5 13-8-16,0 4-1 15,5 3-1-15,2-3 0 16,6-2-1-16,4-7 0 0,10-8-1 15,4-14 1-15,5-13-1 16,4-15 0-16,6-8 0 16,2-10 0-16,-3-4 0 15,4-2 0-15,-7 1-1 16,-2 7 1-16,-3 9 0 15,-6 11-1-15,-5 12 1 16,-9 6-1-16,12 26 0 16,-9 4-2-16,-1 10 0 15,6 8-3-15,-8-4-6 16,17 14-7-16,-14-23-3 15,21 15-5-15,-13-29-3 16,19 4-8-16,-8-18-3 0,13-5 2 16</inkml:trace>
  <inkml:trace contextRef="#ctx0" brushRef="#br5" timeOffset="173501.9233">4244 12713 61 0,'-8'-23'38'0,"8"23"-1"15,-19-19 1-15,19 19-27 16,-29-13-3-16,14 14-2 16,-8 2-1-16,-1 9 0 15,-4 7-2-15,3 11 0 0,-3 7 0 16,1 9-1-16,6 6 0 15,6 1 0-15,8 0-1 16,11-7 1-16,14-5-1 16,11-13-1-16,13-12 1 15,10-16 0-15,8-16-1 16,3-9 0-16,2-12-1 15,-5-7 1-15,-9-3-1 16,-8-1 0-16,-12 1 1 16,-17 7-1-16,-12 6 0 15,-10 7 1-15,-9 9 0 16,-7 8 0-16,-4 4 0 15,0 4 1-15,7 4-1 0,7 0 1 16,14-2 0-16,0 0-1 16,18 0 1-16,12-8-1 15,8-2 1-15,11-2-1 16,4 2 1-16,1 3-1 15,-4 5 1-15,-6 9-1 16,-11 9 0-16,-11 15 1 16,-15 7 0-16,-12 12-1 15,-10 6 1-15,-8 2-1 16,-3 0 1-16,0-5-1 15,1-8 0-15,8-14 1 16,3-14-1-16,14-17 0 16,18-22 0-16,7-11 0 15,11-16 0-15,7-5 0 0,5-6 1 16,2 1-1-16,-2 5 0 15,-6 11 0-15,-9 15 0 16,-8 11 1-16,-11 19-1 16,-7 14 0-16,-7 11-1 15,-1 9 1-15,0 8-2 16,1 1-1-16,10 3 0 15,1-8-3-15,19 1-7 16,-6-24-4-16,29 5-3 16,-14-28-4-16,26 10 0 15,-21-29-2-15,16 8-7 16,-15-16-1-16,-3-4 5 15</inkml:trace>
  <inkml:trace contextRef="#ctx0" brushRef="#br5" timeOffset="173839.943">5452 12755 100 0,'-10'11'41'16,"-9"-6"1"-16,15 11-2 15,4-16-36-15,8 15 0 16,13-11-2-16,6-4 0 16,8-6-1-16,3-4-1 15,4-3 1-15,0-7-1 16,-5-2 0-16,-6-2 0 15,-6-1 1-15,-7-1-1 16,-9 1 0-16,-8 0 0 16,-6 3 0-16,-12 10 0 15,-7 10 0-15,-8 10 0 16,-5 14 0-16,-3 12-1 0,5 14 2 15,3 6-2-15,9 4 2 16,10-4-2-16,17-6-1 16,10-12-1-16,27-6-10 15,-1-31-6-15,35 2-3 16,-4-34-6-16,35 6-3 15,-5-27-9-15,24 2 0 16,5-14 1-16</inkml:trace>
  <inkml:trace contextRef="#ctx0" brushRef="#br5" timeOffset="174318.9704">7015 12100 79 0,'0'0'39'0,"0"0"-1"16,-5 28 2-16,-11 13-34 15,13 13-1-15,-5 14-2 16,5 11-1-16,0 8 0 16,3 6-1-16,0-5 0 15,1-3-1-15,4-8-2 16,-1-14-2-16,10-5-5 15,-14-29-12-15,20 2-14 16,-20-31-4-16,25 3-1 16,-18-23 0-16</inkml:trace>
  <inkml:trace contextRef="#ctx0" brushRef="#br5" timeOffset="174537.9829">6883 12591 92 0,'-19'1'40'15,"-3"-2"2"-15,15 14-3 16,7-13-35-16,0 0-2 15,18 15-1-15,8-13-1 16,13 1-1-16,5-6-1 16,11 1 0-16,8-5-2 15,9-2-2-15,-5-14-6 16,14 13-15-16,-18-15-7 15,4 5-5-15,-16-5 1 16,-7 7 0-16</inkml:trace>
  <inkml:trace contextRef="#ctx0" brushRef="#br5" timeOffset="175024.0108">7514 12453 83 0,'-28'25'41'0,"-6"-1"-1"15,6 16 1-15,-5-9-31 16,11 13-5-16,7-3-1 16,11 3-2-16,7-7 0 15,13-8-1-15,6-12 1 16,11-10-1-16,6-13 0 15,10-10 0-15,0-12-1 16,4-10 0-16,-6-4 0 16,-1-3 2-16,-8-3-2 15,-7 4 0-15,-9 6 0 16,-7 8 0-16,-8 10 0 0,-7 20 1 15,0 0-2-15,-16 40-1 16,1 11 1-16,0 20 0 16,-5 22 1-16,-2 16-1 15,-1 10 1-15,0 7-2 16,3-1 2-16,-2-5 0 15,6-11 0-15,-3-16 0 16,4-19 0-16,1-23 0 16,2-23 0-16,2-22 0 15,0-21 1-15,4-18-1 16,0-17 0-16,6-16 0 15,-2-11 0-15,7-12 0 16,-1-9 0-16,1 0-1 16,6 6 0-16,2 4-1 15,7 12-2-15,3 6-2 0,14 22-8 16,-13-4-5-16,25 31-3 15,-18-15-2-15,24 27-4 16,-19-15-6-16,15 10-4 16,-8-5 4-16</inkml:trace>
  <inkml:trace contextRef="#ctx0" brushRef="#br5" timeOffset="175574.0422">8164 12479 88 0,'0'-10'40'16,"0"10"-1"-16,0 0 3 15,0 0-35-15,-9 12-1 16,4 9-3-16,-4 7 0 15,2 8-2-15,-2 8 1 16,-1 4-2-16,-1 3 1 0,3-2-1 16,-1-4 1-16,2-7-1 15,2-10 0-15,5-9 1 16,0-19-1-16,0 0 0 15,16-21 0-15,-4-7 0 16,-1-4 0-16,1-10 0 16,-2-4 0-16,2-2 1 15,-2 1-1-15,0 0 1 16,-1 8-1-16,0 5 1 15,0 6-2-15,8 7 3 16,2 6-2-16,2 8-1 16,5 6 1-16,1 3 0 15,5 4-2-15,1 2 1 16,-3 5 0-16,-3 4-1 0,-7 9 0 15,-7 2-1-15,-12 8 1 16,-12 7-1-16,-8 2 3 16,-9 6-2-16,-9-2 2 15,-5 0-1-15,-1-6 2 16,0-1 0-16,5-5 0 15,4-3 0-15,4 0 0 16,5 2-1-16,7 3 0 16,3 9 0-16,5 10-1 15,-2 4-2-15,2 14-3 16,-7-5-6-16,13 14-5 15,-13-24-5-15,18 11-2 16,-17-36-3-16,21-1-8 0,-5-35-3 16,21-13 1-16</inkml:trace>
  <inkml:trace contextRef="#ctx0" brushRef="#br5" timeOffset="176122.0736">8805 12599 79 0,'12'12'39'0,"-12"-12"1"16,20 2 0-16,-6-12-35 16,9-1 0-16,6-6-2 15,5-1 1-15,-2-5-2 16,6-3 0-16,-6-1-1 15,-4-1 1-15,-6-1-1 16,-13 4-1-16,-9-2 1 16,-11 4-1-16,-9 1 1 15,-7 6 0-15,-8 7 0 0,-3 9 1 16,-1 10-1-16,0 12 1 15,5 8 0-15,7 14 0 16,8 5-1-16,11 1-1 16,11 0 0-16,12-7-1 15,15-6-2-15,6-14-4 16,23 3-8-16,-12-31-7 15,24 13-4-15,-20-25-5 16,18 7-8-16,-7-11-3 16,8 2 2-16</inkml:trace>
  <inkml:trace contextRef="#ctx0" brushRef="#br5" timeOffset="176731.1084">10381 12358 77 0,'0'-16'40'16,"-8"-3"-1"-16,8 19 0 16,-24-24-31-16,9 23-2 15,-8 4-1-15,-1 10-1 16,-2 7-1-16,4 9 0 15,-4 5-1-15,8 9 1 16,2 3-1-16,5 0-1 16,9 1 0-16,11-4 0 15,7-6 0-15,10-9-1 16,7-11 0-16,9-13 0 15,7-15 1-15,4-13 0 16,0-12-1-16,-2-6 1 0,-7-7 0 16,-4-3-1-1,-12-2 1-15,-13 5-2 0,-12 4 1 16,-12 10 0-16,-12 10-1 15,-12 12-1-15,-2 11 1 16,-5 7-1-16,4 10 0 16,5 4-1-16,10 6-2 15,10-11-5-15,27 8-7 16,1-27-5-16,33 12-4 15,-4-27-6-15,28 1-6 16,-1-16-1-16,11 3 1 16</inkml:trace>
  <inkml:trace contextRef="#ctx0" brushRef="#br5" timeOffset="176994.1233">11266 11832 92 0,'-16'-30'40'15,"-12"0"0"-15,3 13 2 16,-12 5-39-16,4 14 2 15,-3 17-2-15,2 19-1 16,0 18 2-16,0 22-2 16,6 13 1-16,2 13-2 15,7 2-1-15,8-1-2 16,10-7 0-16,5-11-1 15,13-15-2-15,-2-27-7 16,17 0-9-16,-18-39-6 16,14 3-7-16,-17-23-6 15,1-1-1-15,-17-17 4 0</inkml:trace>
  <inkml:trace contextRef="#ctx0" brushRef="#br5" timeOffset="177152.1325">10839 12415 103 0,'-21'-15'41'0,"5"-6"3"15,19 8-2-15,5-2-37 16,24-3-2-16,14-5-3 15,7-4-2-15,17 11-5 16,-6-15-11-16,15 26-8 16,-22-11-10-16,7 20-5 15,-13-2-3-15,1 13 2 16</inkml:trace>
  <inkml:trace contextRef="#ctx0" brushRef="#br5" timeOffset="178059.1843">12104 12303 81 0,'0'0'39'16,"0"0"0"-16,0 0-1 16,1 25-33-16,-6 2-2 0,3 11 2 15,-4 1-1-15,0 8-1 16,2-2 0-16,0-3-1 15,2-6-1-15,-1-8 0 16,3-8 0-16,0-20-1 16,0 0 0-16,17-5 1 15,-10-16-1-15,6-9 1 16,-5-9-1-16,1-4 1 15,1-9-1-15,0-5 0 16,0-3 1-16,-1 0-1 16,5 6 0-16,1 2 0 15,4 10 0-15,4 5 0 16,1 11 0-16,4 14 0 15,5 8 0-15,-1 9 0 0,1 6 0 16,-3 11 0-16,-4 6 0 16,-5 4 0-16,-8 5 0 15,-8 2 0-15,-9 2-1 16,-10-1 2-16,-10-2-2 15,-9-2 2-15,-5-4-1 16,-4-3 1-16,-2-7-2 16,3-3 2-16,0-5-1 15,3 0 0-15,6 2 0 16,4 6-1-16,3 7 2 15,6 10-2-15,4 14 1 16,-2 13-1-16,2 12 2 16,1 4-2-16,5 1 0 15,2 0-2-15,7-2-2 0,-4-29-11 16,27 2-6-16,-14-41-5 15,29-3-6-15,-6-28-9 16,13-13 2-16</inkml:trace>
  <inkml:trace contextRef="#ctx0" brushRef="#br5" timeOffset="178860.2302">12937 12236 55 0,'4'-20'38'0,"2"9"1"0,-15-2 0 16,9 13-14-16,-30 0-20 15,8 8 1-15,-13 3-1 16,0 14 0-16,-10 6-1 15,-1 11 0-15,-3 7-1 16,4 5-1-16,1 2-1 16,10-3 1-16,15-5-1 15,9-6-1-15,15-13 1 16,17-11-2-16,14-17 1 15,11-13 0-15,14-13 0 16,-2-7 1-16,2-7 0 16,-2-4-1-16,-8 2 0 15,-10-2 1-15,-10 4-1 16,-11 3 0-16,-6 7 1 15,-10 6-2-15,-4 7 1 0,0 16 0 16,0 0 0-16,-14 7 0 16,9 16 0-16,-4 6 1 15,5 5-2-15,3 7 2 16,3-2-1-16,7-6 0 15,9-3-1-15,5-10 1 16,8-10 0-16,8-8 0 16,7-8 0-16,-1-9 0 15,1-5 1-15,-2-2-1 16,-4 3 0-16,-7 0 1 15,-5 5-1-15,-8 3-1 16,-9 7 1-16,-11 4 1 0,6 18-2 16,-9 2 2-16,-4 7-1 15,-5 1 0-15,0 6 0 16,2-1-1-16,1 0 1 15,2-7 0-15,4-5 0 16,3-21 0-16,12 7 0 16,4-21 1-16,3-9-1 15,5-7 2-15,-1-9-1 16,3-1-1-16,-3-3 1 15,-2 2-1-15,-6 5 0 16,-4 7 0-16,-2 8 0 16,-4 5-3-16,3 6 1 15,-8 10-2-15,22-10-3 16,-10-1-7-16,20 11-4 15,-12-24-3-15,26 13-3 0,-15-31-2 16,27 9-4-16,-11-23-5 16,10-3 0-16</inkml:trace>
  <inkml:trace contextRef="#ctx0" brushRef="#br5" timeOffset="179052.2412">14140 11741 112 0,'-18'42'41'15,"-15"3"1"-15,13 25-7 16,-8-2-32-16,7 12-3 15,1 5 1-15,2 3-2 16,3-2 0-16,0-4-1 16,10-2-2-16,-9-18-4 15,16 3-11-15,-16-34-5 0,19 4-10 16,-5-35-7-16,0 0 0 15,0 0 2-15</inkml:trace>
  <inkml:trace contextRef="#ctx0" brushRef="#br5" timeOffset="179375.2596">13819 12267 103 0,'0'0'42'0,"0"0"0"16,0 0 0-16,26-8-39 15,10-1-1-15,7-5 0 16,7 0-1-16,4-3 1 15,2 3-1-15,-4 3-1 16,-7 4 1-16,-7 5 0 0,-14 9 0 16,-5 8 0-16,-10 10-1 15,-10 7 1-15,-4 7 0 16,-5 7-1-16,-3 4 2 15,2 4-3-15,-1-6 0 16,4 2-2-16,0-10 0 16,9-3-4-16,-3-21-7 15,20 4-6-15,-11-33-3 16,26 10-4-16,-16-32-5 15,18 2-6-15,-14-19-1 16,5-3 3-16</inkml:trace>
  <inkml:trace contextRef="#ctx0" brushRef="#br5" timeOffset="179493.2664">14360 12061 100 0,'-12'-45'40'15,"-9"6"1"-15,9 12-3 0,-3 6-39 16,1 3-17-16,25 20-10 16,-11-2-13-16,12 1 0 15,-1 3-1-15,14 8 1 16</inkml:trace>
  <inkml:trace contextRef="#ctx0" brushRef="#br5" timeOffset="179912.2903">14934 12302 77 0,'-12'-9'41'16,"-14"-5"-2"-16,1 10 2 15,-15-5-30-15,4 12-5 16,-6 4-2-16,2 11 0 16,0 5-1-16,5 9 1 15,6 5-2-15,13 7 1 16,12-3-1-16,13-3-2 15,15-5 0-15,13-11-1 16,14-11-2-16,8-13 0 16,15-9-2-16,1-21-6 0,14 2-9 15,-17-30-3-15,17 12-8 16,-20-25-6-16,5 4-3 15,-14-13 0-15</inkml:trace>
  <inkml:trace contextRef="#ctx0" brushRef="#br5" timeOffset="180104.3013">15539 11811 106 0,'-29'49'41'16,"2"20"3"-16,0 10-3 16,3 12-36-16,-85-9-4 15,100 0-2-15,2-4 1 0,2-7-2 16,6-5-3-16,2-20-4 15,12 0-11-15,-15-27-4 16,24 1-10-16,-24-20-8 16,33-14 0-16,-15-13 1 15</inkml:trace>
  <inkml:trace contextRef="#ctx0" brushRef="#br5" timeOffset="180457.3209">15420 12323 94 0,'-7'24'42'16,"-3"-7"0"-16,18 4 0 15,-2-3-38-15,16-13-1 16,6-9 0-16,5-4-1 16,6-7-1-16,-4-4 0 0,0-5 0 15,-7-2 0-15,-7-3-1 16,-10 2 0-16,-9 0 0 15,-9 5 0-15,-11 6 0 16,-5 7 0-16,-7 11 0 16,-2 10 1-16,-3 14-1 15,0 11 2-15,5 8-1 16,9 7 1-16,8 3-1 15,11-4 0-15,11-7-2 16,13-10 0-16,17-8-4 16,6-22-8-16,24 5-4 15,-10-29-8-15,26 14-3 16,-24-23-5-16,16 13-6 15,-21-10-3-15,-8 8 3 0</inkml:trace>
  <inkml:trace contextRef="#ctx0" brushRef="#br5" timeOffset="180997.3523">12519 12837 86 0,'18'2'40'0,"-1"-4"-1"15,14 8-1-15,-1-5-33 16,11 3-3-16,10 3-1 15,14-1 0-15,8 1 0 0,14-2-1 16,16-5 1-16,18-5 0 16,19-7 0-16,16-5 0 15,13-4 1-15,11-3-1 16,9-4 0-16,1 3 0 15,-6 1-1-15,-11 4-1 16,-15 9-1-16,-20 2-1 16,-17 9-3-16,-28-2-4 15,-9 20-11-15,-37-15-9 16,2 13-8-16,-22-6-2 15,-4 2 2-15</inkml:trace>
  <inkml:trace contextRef="#ctx0" brushRef="#br5" timeOffset="181711.3933">16893 11734 71 0,'-21'-13'38'15,"5"10"1"-15,-12 10-1 16,1 22-33-16,-13 10 0 15,1 25-1-15,-10 12 1 16,1 16-2-16,-1 4 1 16,12 3-2-16,8-8-1 15,20-9-1-15,27-15-2 0,14-28-7 16,36-3-20-16,5-27-10 15,21-4-1-15,6-15-1 16</inkml:trace>
  <inkml:trace contextRef="#ctx0" brushRef="#br5" timeOffset="193649.076">24822 11609 37 0,'0'0'30'16,"0"0"3"-16,0 0-3 0,0 0-19 15,0 0-3-15,0 0-1 16,-9-9-1-16,9 9-1 16,0 0 0-16,0 0-1 15,0 0-2-15,0 0 1 16,0 0-2-16,0 0 1 15,0 0-1-15,0 0 0 16,0 0-1-16,0 0 1 16,0 0-2-16,0 0 1 15,0 0-2-15,0 0-1 16,0 0-7-16,-15 5-25 15,15-5 1-15,0 0-2 16,0 0 2-16</inkml:trace>
  <inkml:trace contextRef="#ctx0" brushRef="#br5" timeOffset="200760.4828">17159 12186 77 0,'-13'12'37'16,"15"10"-6"-16,-2-22 2 15,0 22-25-15,0-22-2 16,19 21-1-16,0-17 0 16,10 1-2-16,0-6 0 15,8-4-1-15,0-4-1 0,1-3 0 16,-5-3 1-16,-6 4-2 15,-7-3 1-15,-7-1 0 16,-11 3-1-16,-9 0 1 16,-10 1-1-16,-6 2 1 15,-8 2-1-15,-2 4 1 16,-4 3-1-16,0 8 1 15,1 7 0-15,5 6 0 16,4 5 0-16,8 6 0 16,5 3-1-16,11 1 1 15,9-4-1-15,9-7-1 16,17-3-2-16,8-16-2 15,20-4-4-15,-3-22-28 16,24-1 0-16,-2-21-2 16,13-2 0-16</inkml:trace>
  <inkml:trace contextRef="#ctx0" brushRef="#br5" timeOffset="200971.4949">18011 11761 81 0,'-25'13'38'0,"-8"3"0"16,9 17 0-16,-15 4-25 15,17 12-12-15,4 2 2 16,5 11-3-16,0-2 2 16,6 3-2-16,7-3-2 15,5-6-1-15,7-3-6 16,-3-17-28-16,16 1 0 0,-5-21-1 15,9-1 0-15</inkml:trace>
  <inkml:trace contextRef="#ctx0" brushRef="#br5" timeOffset="201339.5159">17990 12200 97 0,'-1'14'38'15,"1"-14"0"-15,13 26-8 16,3-23-27-16,12-4-1 15,10-6 0-15,3-1 1 16,2-5-1-16,1-3 0 16,-4 0 0-16,-6-3-1 0,-8 0 1 15,-9 1-1-15,-9 0 0 16,-8 2 0-16,-9 0 0 15,-6 3 0-15,-7 6-1 16,-1 5 1-16,-10 9-1 16,0 11 0-16,-2 10 0 15,-1 6 1-15,4 8-1 16,5 1 1-16,7 3-1 15,11-6 0-15,15-5-1 16,12-12-3-16,17-6-2 16,8-20-11-16,18 5-21 15,-4-18-1-15,14 0 0 16,-5-15-1-16</inkml:trace>
  <inkml:trace contextRef="#ctx0" brushRef="#br5" timeOffset="201834.5442">18665 12139 70 0,'-15'13'38'16,"-12"1"0"-16,7 13 1 15,-11-12-15-15,11 19-20 16,-4-4-1-16,8 2 0 16,0-2-1-16,8-2 0 15,1-5-1-15,7-8 1 16,0-15-1-16,14 10-1 15,1-17 0-15,1-7 0 16,7-10 1-16,2-5-2 16,2-4 1-16,-1-6 0 15,-2 2 0-15,-2 1 0 0,-6 5 1 16,-2 8 0-16,-3 3-1 15,-5 9 1-15,-6 11 0 16,0 0-1-16,2 19 1 16,-2-4-1-16,1 5 1 15,4-3-1-15,3 1 0 16,4-3 1-16,6-9-1 15,4-3 1-15,6-9 0 16,1-3 0-16,3-5 0 16,-1-1 0-16,-2-1 1 15,-3 1-1-15,-5 3 0 16,-5 2-1-16,-16 10 1 15,11 10-1-15,-14 8 0 16,-6 9-1-16,-2 7 0 16,-1 3-1-16,0 5-1 0,2 1-1 15,8 4-6-15,-3-19-8 16,20 9-23-16,-8-21 2 15,19-1-3-15,-3-15 2 16</inkml:trace>
  <inkml:trace contextRef="#ctx0" brushRef="#br5" timeOffset="202556.5853">19193 12271 103 0,'-10'23'39'0,"-5"-9"1"16,24 12-5-16,-8-14-30 15,12-2-2-15,6-7 0 16,5-4-1-16,5-7-1 16,0-4 0-16,1-6-1 15,-3-5 0-15,-2-3 0 16,-4-2 0-16,-8-1 0 15,-6 1 0-15,-7 5 0 16,-7 4 0-16,-5 5 0 16,-8 9 0-16,-6 12 0 15,-3 11 1-15,-6 9-1 16,1 9 0-16,2 7 1 15,4-1 0-15,7 2-2 16,14-4 2-16,13-7-3 16,10-15 1-16,18-7-3 0,8-16-2 15,16-2-6-15,-9-24-12 16,21 8-15-16,-13-17 1 15,5 14 7-15,-14-11 25 16,-8 7 6-16,-11 6 3 16,-15 1 7-16,1 23 12 15,-25-6 15-15,0 22 1 16,-17-6-8-16,6 17-22 15,-6 3-4-15,4 5-1 16,2-1-2-16,3 1 2 16,6-6-3-16,4-5 2 15,4-5-2-15,10-9 1 16,-6-10-1-16,28-7 0 15,-5-9 1-15,5-5-2 0,1-5 2 16,3-3-2-16,2-1 2 16,-4 2-1-16,-4 3 0 15,-4 5 1-15,-7 9-1 16,-4 4 1-16,-11 7 0 15,12 5 0-15,-11 5 0 16,0 5-1-16,0 4 0 16,-1 2 0-16,1 3-1 15,1-2 0-15,2 2-3 16,0-6-1-16,10 6-9 15,-14-24-9-15,22 11-16 16,-5-20-1-16,14 0 0 16,2-19 1-16</inkml:trace>
  <inkml:trace contextRef="#ctx0" brushRef="#br5" timeOffset="202743.5962">20360 11805 115 0,'-34'10'40'0,"8"31"1"16,-20 2-4-16,8 21-36 16,2 3 1-16,2 4-5 15,7 1 0-15,4-11-4 16,17 7-14-16,-10-23-17 15,16-1-2-15,-6-23-1 16,11 0 0-16</inkml:trace>
  <inkml:trace contextRef="#ctx0" brushRef="#br5" timeOffset="202916.6061">20062 12086 91 0,'-8'-31'41'16,"11"19"1"-16,-3-3-1 15,14 21-17-15,1-5-23 16,9-1-2-16,5 10-8 15,-7-15-16-15,17 11-16 16,-8-10 0-16,11 8-2 16,-11-10 1-16</inkml:trace>
  <inkml:trace contextRef="#ctx0" brushRef="#br5" timeOffset="203944.6649">20955 12183 90 0,'-26'-10'37'0,"14"12"1"15,-12-8-5-15,5 15-27 16,-5 3-1-16,3 8-1 16,0 4 0-16,3 7-1 15,-1 2 0-15,7 1-1 16,4-2-1-16,7-4 0 15,7-6-1-15,7-5 1 16,5-10-1-16,10-8 0 16,2-11-1-16,4-6 1 15,3-9 0-15,-2-5 0 16,-6-5 0-16,-3-3 0 15,-7 3 0-15,-11 0-1 16,-7 7 2-16,-7 3-1 0,-4 10 0 16,-4 4 1-16,1 11-1 15,3 2 1-15,10 0-1 16,0 10 0-16,15-2 0 15,11 1 1-15,10-4-1 16,7 3 0-16,6-1 0 16,0 5 1-16,-1-3-1 15,-5 5 1-15,-6 3-1 16,-13 3 1-16,-6 3-1 15,-12 0 0-15,-6 2 0 16,-7-2 1-16,-4-1-1 16,0-2 0-16,-1-2 0 15,0-4 0-15,4-2 0 16,8-12 0-16,-5 12 1 0,5-12-1 15,0 0 1-15,17-15 0 16,-4-2 0-16,3-7 0 16,1-8 1-16,5-5-1 15,1-1 0-15,1 0-1 16,-4 2 0-16,-2 4-2 15,0 7-1-15,-10 3-4 16,8 21-9-16,-21-11-20 16,5 12-4-16,0 0-1 15,29 12-1-15</inkml:trace>
  <inkml:trace contextRef="#ctx0" brushRef="#br5" timeOffset="205359.7459">22229 12113 46 0,'14'-7'28'16,"-14"7"-2"-16,21-15-1 0,-21 3-15 15,0 12 0-15,0 0 0 16,0 0 2-16,-9-10 0 15,9 10-2-15,-26 11-2 16,9 3-1-16,-5 0-2 16,0 10-2-16,-1 4 0 15,3 3-1-15,2 3 0 16,4-2-1-16,8 0-1 15,4-3-1-15,11-7 0 16,8-9-2-16,11-7 0 16,8-11-2-16,9-5-1 15,3-14-1-15,11 1 0 16,-6-9 1-16,4 2 0 15,-12-4 2-15,-4 6 1 16,-9 0 5-16,-15 5 1 0,-4 9 2 16,-16-1 1-16,3 15 0 15,-20-8 0-15,6 13 0 16,-7-1-2-16,3 10 0 15,-1 3 0-15,4 6-1 16,3 3-1-16,7 1 0 16,0 1 0-16,6 1-1 15,7-3 0-15,5-6-1 16,8-7 0-16,6-10 0 15,0-6-1-15,5-11 0 16,1-5 0-16,-1-7 1 16,-2-4-1-16,-6-2 0 15,-6-2 1-15,-7 3 0 16,-4 3 0-16,-7 2 0 0,-7 9 1 15,-2 4-1-15,-2 5 1 16,-3 7 0-16,4 2 0 16,10-1-1-16,-11 14 1 15,11-14 0-15,12 15 0 16,7-8 0-16,4-3-1 15,5 0 1-15,2-3 0 16,2 3 0-16,-6 0-1 16,-3 3 1-16,-7 1 0 15,-8 7-1-15,-4 6 0 16,-9 5 0-16,-5 2 1 15,-4 4-2-15,0 0 1 16,-3 1 0-16,5-4 0 16,1-6-1-16,8-8 1 0,3-15 0 15,0 0 0-15,23-14 0 16,-1-9 0-16,2-7 0 15,2-7 1-15,2-2-1 16,1-2 1-16,-5 2-1 16,-2 7 1-16,-6 5 0 15,-3 8 0-15,-4 8-1 16,-9 11 1-16,0 0-1 15,-2 19 1-15,-3 1-1 16,3 2 1-16,2 0-1 16,1-1 0-16,8-5 0 15,6-9 0-15,9-3-1 16,3-9 1-16,6-7 0 15,2-5 0-15,-1-4 0 16,1-1 0-16,-5 2 0 0,-7 4 0 16,-4 1 0-16,-9 9 0 15,-10 6 0-15,0 0-2 16,-8 23 0-16,0 0-1 15,-6 1-2-15,6 12-3 16,-6-11-6-16,19 16-8 16,-13-21-15-16,23 5-1 15,-15-25 0-15,33 18 1 16</inkml:trace>
  <inkml:trace contextRef="#ctx0" brushRef="#br5" timeOffset="205881.7757">23561 12083 97 0,'0'0'37'15,"0"0"2"-15,-4 22-7 16,-10-7-25-16,8 9-3 16,-2 5-1-16,1 4-1 15,-5 4 0-15,1 1-1 16,0-5 0-16,0 1 2 15,2-9-3-15,3-6 1 16,4-9-1-16,2-10 0 16,0 0 0-16,16-20 0 15,-3-4 0-15,2-3-1 16,2-9 1-16,3-3 0 15,-2-4 0-15,4-2 1 16,0 1 0-16,2 4-1 0,0 4 1 16,-1 5 0-16,1 8 0 15,0 4 0-15,-5 13-1 16,-3 3 0-16,2 8 0 15,-5 4 0-15,-3 3 0 16,-2 3-1-16,-2 1 0 16,-5 1 1-16,-3 3-1 15,-5 2 0-15,-4 1-1 16,-6 2 2-16,-5 4-2 15,-6 1 1-15,-2 3 0 16,-5 4 0-16,1 1 1 16,1 3 1-16,-2 1-1 15,2 2 1-15,4-2-1 16,1-1-1-16,5 1-5 0,-5-12-7 15,19 9-11-15,-16-17-15 16,17 2 1-16,-7-14-3 16,13 4 2-16</inkml:trace>
  <inkml:trace contextRef="#ctx0" brushRef="#br5" timeOffset="206904.8339">24192 12086 80 0,'0'0'30'15,"-5"-17"1"-15,5 17 1 16,-23-8-18-16,10 12-5 15,-10 0-2-15,3 9-2 16,-3 4-2-16,-1 5 0 16,1 7-1-16,3 2 0 15,4 2-1-15,5-2 1 16,8 0-2-16,5-4 1 15,8-6-1-15,7-9 0 16,6-6-1-16,4-9 1 16,4-9-1-16,0-6 0 0,-1-9 1 15,-3-3-1-15,-5-3 0 16,-2-3 0-16,-8-1 1 15,-6 3 0-15,-2 2 0 16,-5 5 0-16,-6 6 1 16,1 5-1-16,-3 4 1 15,9 12 0-15,-10-5-1 16,10 5 1-16,1 10 0 15,-1-10-1-15,22 15 0 16,-2-9 0-16,3-4 0 16,6-1 1-16,-1-2 0 15,0-1 0-15,-6-3 1 16,-1 3 0-16,-7 1-1 15,-14 1 1-15,10 2-1 16,-10-2 0-16,-13 17-1 0,2 0 0 16,-2 4 0-16,-2 7 0 15,-4 4-1-15,4 3 1 16,3 2 0-16,5-5-1 15,4-3 1-15,7-7 0 16,9-11 1-16,5-8-1 16,8-15 0-16,3-8 0 15,0-3 1-15,-3-4-1 16,-2-6 1-16,0 2-1 15,-7 1 0-15,-4 5 1 16,-5 5-1-16,-3 5 1 16,-5 15-1-16,0-11 0 15,0 11 0-15,-9 21-1 16,2 0-1-16,-3 6-1 0,3 11-5 15,-9-10-8-15,15 17-13 16,-11-20-10-16,16 6 0 16,-8-16-1-16,20-2 2 15</inkml:trace>
  <inkml:trace contextRef="#ctx0" brushRef="#br5" timeOffset="207258.8539">24763 12100 103 0,'-27'10'36'16,"9"16"0"-16,-10-11-8 16,9 9-25-16,2 1-1 15,7 1 0-15,3-6 0 0,7 1-1 16,2-8 0-16,-2-13 1 15,20 7-1-15,-3-15 0 16,2-8 0-16,1-5 0 16,1-5 0-16,-1-1 0 15,0-2 0-15,-3 1 0 16,-1 2 0-16,-4 6 0 15,-6 6 0-15,-6 14 0 16,0 0-1-16,0 0-1 16,0 23-1-16,-6-4-3 15,9 14-8-15,-14-17-10 16,15 13-15-16,-4-11-1 15,17 1-1-15,-6-14 2 16</inkml:trace>
  <inkml:trace contextRef="#ctx0" brushRef="#br5" timeOffset="207649.8768">25043 12115 96 0,'0'0'37'0,"-17"-6"2"15,17 6-9-15,-24 6-25 16,24-6 0-16,-24 14-2 15,14 3 0-15,-5 5-1 16,0 10 0-16,-3 4 0 16,5 0-1-16,2 1 0 15,7-5-1-15,5-5 0 16,8-14-1-16,8-10 1 0,8-16-1 15,4-14 1-15,9-8 1 16,4-10 0-16,0-8 0 16,1-7 1-16,-1-4 0 15,-4-3 0-15,-1 2 1 16,-5 7-1-16,-10 8 0 15,-6 15-1-15,-10 17 2 16,-6 18-2-16,-21 19 0 16,-2 22-1-16,-6 16-3 15,-5 14-3-15,-5-6-11 16,20 16-14-16,-12-19-12 15,22 2 3-15,-2-15-2 16</inkml:trace>
  <inkml:trace contextRef="#ctx0" brushRef="#br5" timeOffset="208240.9107">24946 12606 60 0,'6'20'38'15,"-6"-20"0"-15,41-17 2 16,-9-15-13-16,19-2-20 16,-1-12-4-16,7-11-1 15,1-6-1-15,-3-6 1 0,-7-3-1 16,-8-1-1-16,-15 1 2 15,-6-7-1-15,-11 2 1 16,-7 1 1-16,-8 0-1 16,-7 6 0-16,-2 1-1 15,-5 8 1-15,-1 5-1 16,0 13 0-16,0 9-1 15,1 5-1-15,2 9-2 16,-1 1-4-16,20 19-15 16,-21-23-17-16,21 23 0 15,-14-19-1-15,14 19-1 16</inkml:trace>
  <inkml:trace contextRef="#ctx0" brushRef="#br4" timeOffset="218721.5101">977 13870 52 0,'8'-24'35'15,"-6"-4"-1"-15,5 11 1 16,-12 0-25-16,5 17-3 16,0 0-3-16,-5 15 0 15,-3 10 0-15,2 12-1 16,-5 12-2-16,-2 11 0 15,-5 10 0-15,-1 6-1 16,-3 4 1-16,-2 1-1 16,4-7 0-16,0-8 0 15,4-17 0-15,7-13 1 0,3-23 0 16,6-13-1-16,13-41 2 15,3-9-1-15,1-16 1 16,4-13 1-16,0-12-1 16,1-9 1-16,-1-3-1 15,0 3 0-15,-5 7 0 16,3 10-1-16,-4 10 0 15,1 12-1-15,2 15 0 16,3 16 0-16,0 16 0 16,2 15 0-16,3 16 0 15,0 13 1-15,6 18-1 16,-2 15 0-16,-1 13 1 15,0 19-1-15,-7 10 0 0,-4 6-1 16,-3 8-1-16,-5-3 0 16,-2-8-1-16,-5-12-3 15,5-9-11-15,-10-34-21 16,12-10 0-16,-10-33-1 15,0-10 0-15</inkml:trace>
  <inkml:trace contextRef="#ctx0" brushRef="#br4" timeOffset="219413.5497">1019 14093 83 0,'-35'-7'38'0,"21"16"0"15,14-9 0-15,0 0-34 16,33-5-1-16,6-2-1 0,17-5 0 15,5-2-1-15,9-7 0 16,2-3 0-16,3 0-1 16,-4-3 0-16,-3 4 0 15,-6 2 0-15,-7 2-1 16,-9 5 2-16,-10 5-1 15,-8 5 1-15,-11 9-1 16,-10 6 0-16,-9 10 0 16,-7 6 1-16,-8 7-1 15,-1 9-1-15,-2 4 1 16,-2 3-1-16,3-1 1 15,0-1-1-15,4-10 1 16,6-7-1-16,9-12 1 16,0-19 1-16,12-1 0 0,6-19-1 15,6-16 2-15,3-9 0 16,-1-9-1-16,2-9 1 15,-3-1 0-15,-2-2 0 16,-5 5-1-16,-5 10 0 16,-3 10 0-16,-2 11-1 15,-2 12 0-15,-6 18 0 16,13 14 0-16,-6 14 0 15,5 12 0-15,-2 8 0 16,4 7 0-16,3 4-1 16,1 2 1-16,2-4-1 15,1-5 0-15,3-6 0 16,-1-11 0-16,1-10 0 15,-1-13 2-15,0-13-1 0,2-16 0 16,-6-16 1-16,1-11 0 16,-5-9 0-16,-3-9 1 15,-7-7-1-15,-3 0 0 16,-6 3-1-16,-2 11 0 15,-5 6 0-15,2 16-2 16,-3 4-3-16,12 29-2 16,-13-22-9-16,27 39-13 15,-14-17-9-15,20 26-1 16,-4-17-2-16,14 7 3 15</inkml:trace>
  <inkml:trace contextRef="#ctx0" brushRef="#br4" timeOffset="219645.563">2613 13654 75 0,'0'0'39'0,"2"11"-1"16,-10 0 0-16,5 19-28 16,-7 5-5-16,4 13-1 15,-1 11-2-15,1 8-1 16,0 8 0-16,1 1-1 15,3 0 0-15,2-7-2 16,4-6-1-16,0-18-2 16,7-10-3-16,-11-35-20 15,26 5-10-15,-12-28 0 16,8-6-2-16,-9-18 2 15</inkml:trace>
  <inkml:trace contextRef="#ctx0" brushRef="#br4" timeOffset="219938.5797">2535 13733 92 0,'-1'-15'39'0,"4"-5"2"16,20 11-3-16,6-7-34 16,12-1-2-16,9 0 1 15,6 7-1-15,2 2 0 16,2 16 0-16,-8 8-1 15,-2 15 0-15,-13 11 0 16,-12 11-1-16,-13 7-1 16,-13 7 2-16,-12 3-2 15,-11 0 0-15,-14-3-1 16,-10-4 0-16,-3-8 0 0,-6-7-1 15,2-8-1-15,-3-13-4 16,13-1-11-16,-12-26-16 16,22-2-5-16,-4-18-1 15,18-9 0-15</inkml:trace>
  <inkml:trace contextRef="#ctx0" brushRef="#br4" timeOffset="221510.6696">4922 10677 35 0,'-14'-2'28'0,"2"-2"2"15,12 4 0-15,-19-6-19 16,19 6-1-16,0 0-1 16,0 0 1-16,0 0-2 15,0 0 0-15,12-4-2 16,10 0 0-16,4-7-2 15,17 0 0-15,6-4 0 16,13 2-2-16,11-2 0 16,10 1-2-16,9-1 1 15,3 3-1-15,4 4 0 16,-2 4 1-16,-1 0-1 15,-1 4 1-15,-5 0 0 0,-2 0 0 16,-6 0 0-16,-1 0-1 16,-5-6 1-16,-3 1-1 15,-4-6 1-15,-6-1 0 16,-9-3-1-16,-4 0 1 15,-9 1-1-15,-8 0 0 16,-5 2 0-16,-10 1-3 16,-2 10-5-16,-16 1-27 15,0 0-3-15,0 0 1 16,-18-3-3-16</inkml:trace>
  <inkml:trace contextRef="#ctx0" brushRef="#br4" timeOffset="222492.7258">4059 13641 51 0,'4'-20'37'0,"-4"20"-1"16,11-21-1-16,-11 21-14 15,0 0-18-15,-5 23-1 16,3 0 0-16,-2 15 1 15,3 7-1-15,0 13-1 0,0 7 0 16,1 5-1-16,0 1 0 16,1 0-1-16,1-4-2 15,-2-12-2-15,7-1-3 16,-10-25-15-16,11 2-12 15,-7-20-2-15,-1-11 1 16,0 0 0-16</inkml:trace>
  <inkml:trace contextRef="#ctx0" brushRef="#br4" timeOffset="222653.735">4014 14085 64 0,'-21'-24'39'16,"11"13"-2"-16,-5-4 1 16,15 15-28-16,-3-12-3 15,16 9-2-15,2-3-2 16,12-2-2-16,7-3-3 0,3-10-3 15,15 7-13-15,-4-22-20 16,10 5 1-16,-5-14-2 16,5 0 1-16</inkml:trace>
  <inkml:trace contextRef="#ctx0" brushRef="#br4" timeOffset="223021.7561">4566 13456 74 0,'-25'9'38'0,"5"13"-1"16,-8 0 1-16,0 16-33 15,9 3-1-15,4 13 1 16,2 7-2-16,4 5 0 0,-1 5-1 16,9 1-1-16,-1-3 0 15,3-5-1-15,0-8 1 16,4-9-2-16,-1-12 1 15,6-9-1-15,0-14 1 16,4-12 1-16,5-12-1 16,3-8 0-16,1-7 1 15,1-3 0-15,0-2 0 16,1 2 1-16,-3 3-2 15,-4 9 1-15,-5 8-1 16,0 12 1-16,-4 8-4 16,-1 9 0-16,-1 5-2 15,0 1-1-15,9 7-3 16,-4-17-11-16,17 9-18 15,-8-19-1-15,19 1 0 0,-9-15 2 16</inkml:trace>
  <inkml:trace contextRef="#ctx0" brushRef="#br4" timeOffset="223345.7746">5054 13969 62 0,'-29'-11'39'0,"11"16"-2"16,-9 1 0-16,8 13-21 15,-5 3-12-15,6 9-1 16,3 2 0-16,11 4-1 15,-1 1-1-15,10-1 0 16,9-8 0-16,6-5-1 16,6-12 2-16,6-10-1 0,3-11-1 15,2-12 1-15,1-7 1 16,-5-9-1-16,-5-2 0 15,-10-4 0-15,-7 3-1 16,-11 1-1-16,-7 7 0 16,-11 3-1-16,-4 10-2 15,-3 4-2-15,2 12 0 16,-5-3-3-16,22 20-9 15,-4-12-18-15,19 7 1 16,2-5-3-16,22 3 4 16</inkml:trace>
  <inkml:trace contextRef="#ctx0" brushRef="#br4" timeOffset="223682.7939">5569 13854 58 0,'18'-12'37'0,"-4"9"-1"16,-14 3 1-16,0 0-25 15,-28-12-3-15,14 18-3 16,-7 0-1-16,5 7-1 15,-3 2-1-15,7 4-1 16,2 2 0-16,7 1 0 16,3-1-1-16,8-2 0 15,7-3 0-15,3-5-1 16,4-4 0-16,5-4 1 15,2-2-1-15,-2-2 0 16,-4 5-1-16,-2 3 2 16,-7 6-2-16,-7 7 0 15,-9 5 1-15,-6 6-2 16,-4 6 2-16,-5-1-2 0,-2 1 1 15,0-8-2-15,4-3-2 16,2-18-4-16,20 4-20 16,-7-27-9-16,18 0-1 15,-4-22-2-15</inkml:trace>
  <inkml:trace contextRef="#ctx0" brushRef="#br4" timeOffset="223998.812">5729 14034 68 0,'-6'12'38'15,"16"7"0"-15,-1-18 2 16,20-4-32-16,4-10-2 16,16-3-2-16,-1-10 1 0,4 2-1 15,-6-3-1-15,-5 0-1 16,-11 2 0-16,-9 3-1 15,-17 3 0-15,-14 7-1 16,-12 6 1-16,-8 5 0 16,-3 9-1-16,-3 8 1 15,-2 10-2-15,3 10 2 16,6 6-1-16,10 0-1 15,6 2 1-15,12-6-3 16,11-2-3-16,5-21-12 16,28 5-17-16,-7-22-5 15,23-1-2-15,4-18 0 16</inkml:trace>
  <inkml:trace contextRef="#ctx0" brushRef="#br4" timeOffset="224764.8558">7141 13989 60 0,'0'0'38'0,"0"0"-1"16,1 16 0-16,-1 2-31 15,-4 0 0-15,1 6-3 16,0-1 1-16,4 9-1 16,-3-1 0-16,5 5-1 15,-2-4 0-15,3 5 0 16,-1-3-1-16,2-3-1 15,-4-7 1-15,3-5 0 16,-4-19-1-16,0 0 1 0,5-13-1 16,-1-12 1-16,-2-10-1 15,2-4 1-15,-1-10 0 16,2-3 0-16,-1-3-1 15,2 1 1-15,0 2 0 16,6 5 0-16,-2 5-1 16,4 6 1-16,0 11-1 15,4 8 0-15,2 9 0 16,1 8 0-16,2 10 0 15,0 4 0-15,0 4-1 16,-2 3 2-16,-1 2-2 16,-3 3 2-16,-7-1-2 15,-5 3 1-15,-7-2 0 16,-6 2-1-16,-7-2 1 0,-9 3-1 15,-5 1 0-15,-8 2 0 16,-2 6 0-16,1 2 1 16,-1 8-1-16,3 9 1 15,1 7-1-15,6 5 1 16,7 1-1-16,6 0-1 15,10-2-5-15,-2-22-14 16,25 1-17-16,-7-24-3 16,17-12 1-16,-2-22 0 15</inkml:trace>
  <inkml:trace contextRef="#ctx0" brushRef="#br4" timeOffset="225698.9092">7947 13915 33 0,'3'-15'35'0,"1"4"3"16,-8-4-2-16,4 15-13 15,-21-13-13-15,8 17-1 16,-15-1-1-16,2 14-2 15,-9 5-1-15,-3 13-1 16,-4 6 0-16,7 7-2 16,3 2 0-16,8 1-1 15,9-4 0-15,8-4-1 16,15-11 1-16,10-11-1 15,8-13 0-15,11-10 1 16,1-13 0-16,5-10-1 16,0-9 1-16,1-5 0 15,-8-6 0-15,-4-2 0 0,-4 1 0 16,-7 4-1-16,-9 5 1 15,-2 8-1-15,-9 9 0 16,-1 20 0-16,0 0 0 16,-13 7 0-16,7 16-1 15,2 8 0-15,0 6 0 16,7 3 1-16,1 0-1 15,7-5 0-15,11-7 0 16,5-9-1-16,11-9 0 16,1-11-1-16,8-7 0 15,1-9-2-15,1-6 0 16,-4-6 1-16,-5 3 0 15,-10-1 2-15,-6 6-1 16,-12 4 2-16,-12 17 0 0,0 0 2 16,-16 4 0-16,1 16 0 15,-4 6 1-15,3 7-1 16,1 0 1-16,4 6 0 15,1-6 1-15,10-3 0 16,0-8 0-16,10-7 0 16,-10-15 0-16,22-3-1 15,-8-13 0-15,2-8 0 16,-2-5-1-16,-2-6 0 15,0-3 0-15,-4 3 0 16,-2 2-1-16,-1 5 1 16,3 6-2-16,-3 4 1 15,5 4-2-15,0 2-1 16,13 6-4-16,-7-14-10 0,26 15-7 15,-16-26-8-15,22 6-7 16,0-19-2-16,13-2 2 16</inkml:trace>
  <inkml:trace contextRef="#ctx0" brushRef="#br4" timeOffset="225875.9193">9168 13326 80 0,'-25'30'42'15,"3"24"-3"-15,-12 5 2 16,7 17-36-16,-1 8-2 15,8 8 0-15,6 3-3 16,4-4-1-16,7-3-2 16,1-18-6-16,17 6-21 0,-11-25-11 15,8-9 1-15,-9-21-2 16</inkml:trace>
  <inkml:trace contextRef="#ctx0" brushRef="#br4" timeOffset="226198.9378">8859 13832 92 0,'0'0'41'16,"0"0"2"-16,38-5-3 15,-3-4-37-15,14-1 0 16,4-5 0-16,5 2-1 15,-1-2 0-15,-2 7-1 16,-7 3 0-16,-8 7 0 0,-9 7 0 16,-12 7 0-16,-7 8 0 15,-5 7-1-15,-10 6 0 16,0 6 1-16,-4 2-2 15,-3 0-1-15,5-3-1 16,-3-8-1-16,11 2-6 16,-8-26-11-16,21 9-7 15,-13-30-12-15,17-3-2 16,-6-17 0-16,11-7 3 15</inkml:trace>
  <inkml:trace contextRef="#ctx0" brushRef="#br4" timeOffset="226311.9443">9408 13590 85 0,'-21'-36'39'0,"-3"7"-2"0,9 11-3 15,15 18-63-15,0 0-9 16,0 0-1-16,0 0-1 16</inkml:trace>
  <inkml:trace contextRef="#ctx0" brushRef="#br4" timeOffset="226750.9693">10102 13861 69 0,'-14'-8'41'0,"-11"-1"-2"15,-1 13 1-15,-14-4-31 16,3 15-2-16,-12 1-1 16,5 13-1-16,-2 7-2 15,7 5-1-15,7 1 0 16,12 3-1-16,14-6 0 0,16-3 0 15,21-11-1-15,14-14-2 16,20-15 0-16,12-13-2 16,13-9-4-16,-7-24-12 15,23 7-14-15,-22-20-6 16,5 3-1-16,-19-12 0 15</inkml:trace>
  <inkml:trace contextRef="#ctx0" brushRef="#br4" timeOffset="226950.9808">10565 13296 92 0,'-12'34'41'16,"-10"14"1"-16,10 25-3 16,-6 7-35-16,4 9-1 15,2 2-1-15,-1 2-1 0,5-5-1 16,2-7-1-16,5-11-2 15,1-19-4-15,18-2-16 16,-11-29-18-16,16-11-1 16,-3-19 0-16,12-11 1 15</inkml:trace>
  <inkml:trace contextRef="#ctx0" brushRef="#br4" timeOffset="227302.0009">10616 13855 88 0,'-6'29'42'0,"-4"-12"0"15,17 7-1-15,6-13-37 16,9-3 0-16,9-10-1 0,5-5-1 16,5-7 0-16,2-5-1 15,-1-4 0-15,-5-3-1 16,-4-3 1-16,-9-1-1 15,-6 0 0-15,-10 5 0 16,-9 2 1-16,-9 6-2 16,-5 10 2-16,-7 11-1 15,-2 12 0-15,-6 11 0 16,-1 13 1-16,2 7-1 15,2 9 0-15,5 0-1 16,8-3 1-16,9-6-2 16,12-10-1-16,11-15-3 15,22-2-8-15,-4-39-10 16,29 8-11-16,-4-25-6 0,16-1-1 15,-2-17 2-15</inkml:trace>
  <inkml:trace contextRef="#ctx0" brushRef="#br4" timeOffset="227605.0182">11445 13620 83 0,'-25'13'42'0,"-13"-1"0"16,6 16 0-16,-11 1-32 16,8 1-7-16,4-3-1 15,11 3 0-15,4-5 0 16,12-6 0-16,11-5-1 15,8-7-1-15,10-2 1 16,6-5-1-16,4-2 1 16,1 1-1-16,-4 6 1 0,-3 6 0 15,-10 6-1-15,-8 12 1 16,-13 6-1-16,-10 3 0 15,-7 2 0-15,-7 0-1 16,1-3-2-16,-5-10-3 16,10 1-5-16,-9-29-12 15,29 1-6-15,-17-7-13 16,21-14-1-16,-3-17 1 15</inkml:trace>
  <inkml:trace contextRef="#ctx0" brushRef="#br4" timeOffset="228671.0792">12819 13737 61 0,'0'0'39'15,"-5"-27"-1"-15,5 27 2 16,-22-29-26-16,8 24-6 16,-11 1-2-16,0 13-2 15,-7 9 0-15,-2 15-1 16,-4 8-1-16,4 11 1 15,-3 5-2-15,6 0-1 16,6-1 1-16,12-6-1 0,7-9 0 16,11-11 0-16,14-15-1 15,9-14 1-15,15-15 1 16,10-9 1-16,6-9-1 15,3-9 0-15,-4-5 0 16,-3 1 0-16,-7-1 0 16,-10 6 0-16,-12 5-1 15,-11 7 0-15,-12 9 0 16,-5 8 0-16,2 11-1 15,-23 12 1-15,9 11 0 16,1 6 0-16,1 10-1 16,8 7 1-16,4 3-1 15,4-4 0-15,15-4-1 0,5-7 0 16,14-11-2-16,9-14-1 15,6-9-2-15,0-21-1 16,11 1-4-16,-12-19-1 16,8 9 0-16,-19-15 2 15,1 13 2-15,-19-4 6 16,-9 9 3-16,-6 9 3 15,-16 2 5-15,8 16 2 16,-23 2 2-16,12 19-2 16,-12-1-1-16,14 14-2 15,-5 3-3-15,9 5 0 16,2-1-1-16,4 1 0 15,3-6-1-15,6-5 0 16,0-9-1-16,3-11 0 0,0-10 1 16,3-10-1-1,-2-12 1-15,1-6-1 0,-2-8 0 16,-2-5 1-16,-5-5-1 15,-3-1 0-15,-1 1-1 16,-6 4 1-16,-1 7-1 16,3 4 0-16,1 6 0 15,6 5 0-15,7 5-2 16,10 4 0-16,13 4-2 15,3-4-6-15,19 17-8 16,-13-21-4-16,24 24-7 16,-21-23-5-16,14 16-7 15,-18-11 1-15</inkml:trace>
  <inkml:trace contextRef="#ctx0" brushRef="#br4" timeOffset="229024.0994">14014 13767 87 0,'-13'20'40'0,"16"9"1"15,-1-15 1-15,14-3-35 16,7-6-3-16,7-5-1 16,8-9-1-16,-3-5 0 15,6-5-2-15,-6-4 1 16,-3-4 0-16,-10 0-1 15,-7-1 0-15,-11 1 0 16,-12 3 0-16,-9 4 0 16,-8 7 0-16,-6 10 0 15,-9 12 1-15,1 14-1 0,-4 10 1 16,5 10 0-16,5 9 0 15,12 1 0-15,11 1-1 16,9-3 0-16,16-12-3 16,10-12-2-16,23 2-8 15,-1-28-10-15,33 10-4 16,-8-27-10-16,29 3-3 15,6-18-3-15,20 1 3 16</inkml:trace>
  <inkml:trace contextRef="#ctx0" brushRef="#br4" timeOffset="229859.1471">15527 13341 78 0,'7'-24'39'0,"-9"0"-2"16,2 24-4-16,0 0-29 15,-18 13 0-15,3 8 0 16,1 15 0-16,-4 4-1 16,1 10-1-16,-2 2 2 15,3 5-2-15,2-4 0 16,2 0 0-16,5-9-1 15,1-7 0-15,3-8-1 16,3-11 1-16,0-18-1 16,0 0 1-16,14-18-1 15,-5-16 1-15,3-9-1 0,5-12 0 16,3-7 1-16,1-6-1 15,3 0 0-15,-1 2 1 16,1 9-1-16,-3 6 0 16,1 14 0-16,-2 13 1 15,-4 12-1-15,0 17 0 16,-1 14 0-16,0 11 0 15,3 14 0-15,3 9 0 16,3 6 0-16,8 6 0 16,4-3 0-16,6-1-1 15,6-10 2-15,-1-10-1 16,-1-10 0-16,1-14 1 15,-6-16 0-15,-5-17 0 16,-7-14 0-16,-4-14-1 0,-10-8 1 16,-5-10-1-16,-4-4 1 15,-6-3-1-15,-1 2-1 16,-7 5 0-16,4 9-1 15,-5 8-2-15,8 19-5 16,-9 0-6-16,10 26-7 16,0 0-4-16,25 23-7 15,-8-8-7-15,14 10 0 16,3-5 3-16</inkml:trace>
  <inkml:trace contextRef="#ctx0" brushRef="#br4" timeOffset="230218.1677">16688 13255 95 0,'-19'-4'40'15,"-8"3"2"-15,2 11-3 16,-14 3-35-16,4 10-2 16,-1 7 1-16,6 10-2 15,4 9 1-15,11 8-1 16,10 0 0-16,9 0 0 15,18-7 0-15,13-7 0 16,11-11-1-16,11-16 1 16,6-17-1-16,5-15 0 15,1-13 1-15,-7-9-1 16,-11-9 0-16,-12-6 0 15,-13-3 0-15,-16 3 0 16,-12 1-1-16,-14 4 1 0,-8 7-2 16,-5 8 0-16,-2 9-1 15,1 5-1-15,10 15-5 16,-2-9-7-16,27 25-5 15,-5-12-3-15,28 7-5 16,-4-10-9-16,22 7-2 16,2-11 3-16</inkml:trace>
  <inkml:trace contextRef="#ctx0" brushRef="#br4" timeOffset="230420.1792">17346 13176 100 0,'0'0'40'16,"14"17"2"-16,-23-3-3 15,-8 18-35-15,7 7-2 16,-2 12-1-16,-1 10 0 0,-2 11 0 15,3 0-1-15,0 1 0 16,0-5-2-16,3-9-1 16,8-6-5-16,-8-28-8 15,18 7-7-15,-9-32-7 16,9-13-10-16,-3-16-1 15,8-4 2-15</inkml:trace>
  <inkml:trace contextRef="#ctx0" brushRef="#br4" timeOffset="230595.1892">17192 13287 94 0,'-15'-29'41'15,"-2"1"2"-15,17 28-2 16,19-13-33-16,14 13-4 0,14 0-3 16,7 0-1-16,11 4-2 15,2-2-2-15,5 9-9 16,-14-14-7-16,6 25-11 15,-31-10-10-15,3 10-2 16,-21-5 2-16</inkml:trace>
  <inkml:trace contextRef="#ctx0" brushRef="#br4" timeOffset="230962.2102">16095 14068 83 0,'10'-5'43'15,"4"-13"-2"-15,15 16 2 16,13-7-38-16,10 3 0 16,9 0-1-16,19 3 0 15,10 2-2-15,11 1-1 16,3 1 0-16,3-1-1 15,-3 6 0-15,-5-2-3 16,-12 5 1-16,-13 1-3 16,-15 5-2-16,-23-13-8 15,3 16-7-15,-39-18-10 0,16 2-9 16,-16-2 0-16,-14-13 0 15</inkml:trace>
  <inkml:trace contextRef="#ctx0" brushRef="#br4" timeOffset="231593.2463">18468 13546 68 0,'16'-9'38'0,"-6"-3"-1"16,9 13 2-16,-9-2-31 15,12 12-2-15,-2 4-1 16,7 15 0-16,-5 3-2 16,2 14 1-16,-11 4-2 15,-2 10 1-15,-14 5-2 16,-14 7 1-16,-12-1-2 15,-12 2 1-15,-8-4 0 16,-6-10-1-16,2-7-2 16,1-18-2-16,12-15-4 15,-1-33-13-15,31-3-10 0,-6-36-10 16,20-9 1-16,-1-29 0 15</inkml:trace>
  <inkml:trace contextRef="#ctx0" brushRef="#br4" timeOffset="231736.2545">18245 13168 81 0,'-22'-22'40'0,"10"22"0"16,-4 4-1-16,16-4-27 16,7 22-16-16,5-19-11 15,26 11-24-15,-1-4 2 16,17 11-3-16,3-7 0 15</inkml:trace>
  <inkml:trace contextRef="#ctx0" brushRef="#br4" timeOffset="232119.2764">19189 13466 89 0,'0'0'40'0,"-15"5"1"16,4 1-1-16,-11-5-37 15,4 7 0-15,-6 5 0 16,4 12-1-16,-2 5 1 15,-2 10-1-15,8 4 0 16,3 0-1-16,8 0 1 16,9-7-1-16,11-10 0 15,17-10 0-15,11-20-1 16,9-11 0-16,4-12 0 0,3-9 0 15,-1-7 0-15,-4-4 0 16,-15-1 0-16,-13 4-1 16,-19 6 0-16,-16 6 0 15,-13 10 1-15,-12 8-2 16,-8 10 0-16,-7 3 0 15,8 9-3-15,2-3-1 16,27 14-8-16,1-16-7 16,33 14-6-16,0-19-7 15,30 6-6-15,2-11 2 16,16 4 1-16</inkml:trace>
  <inkml:trace contextRef="#ctx0" brushRef="#br4" timeOffset="232330.2885">19708 13457 102 0,'0'0'39'0,"0"-16"2"16,0 16-5-16,0 15-33 15,0 4-1-15,0 11 0 16,1 12 0-16,-2 10-1 16,-1 7 1-16,-1 2-1 15,2-4-1-15,1-4-2 16,1-15-1-16,11-13-6 15,-12-25-10-15,37-10-7 16,-20-25-13-16,25-4-1 16,-9-21-1-16,11-2 2 15</inkml:trace>
  <inkml:trace contextRef="#ctx0" brushRef="#br4" timeOffset="232719.3107">20009 13242 103 0,'-15'-2'42'0,"15"22"0"15,-5-5-3-15,12 7-35 16,5 0-2-16,4 2-1 15,6 5 1-15,-4 4-1 16,-3 5 1-16,-4 4-1 16,-4 3 0-16,-7 7 0 15,-7 0 0-15,-4-3-1 16,-1-4 1-16,-2-6-1 15,1-10 0-15,6-11 0 16,7-18 0-16,8-11 0 16,10-15-1-16,7-12 1 15,9-9 0-15,4-4 0 0,2-4 0 16,1 3 0-16,-4 9 0 15,-3 7 0-15,-10 13 0 16,-7 12 0-16,-17 11 0 16,14 17-1-16,-16 6-1 15,-3 4-1-15,4 9-2 16,0-1-3-16,10 10-7 15,-8-19-5-15,25 16-4 16,-13-27-2-16,27 15-7 16,-11-19-7-16,19 1 2 15</inkml:trace>
  <inkml:trace contextRef="#ctx0" brushRef="#br4" timeOffset="233162.3361">20639 13521 75 0,'0'0'40'16,"-16"10"-1"-16,24 4 0 15,0-4-27-15,13 2-8 16,5-8-2-16,8 4 0 16,3-8 1-16,7-2-1 15,0-6-1-15,3-6 1 0,-6-2-1 16,0-5 0-16,-9-1 0 15,-9-2-1-15,-8 1 1 16,-10 2-1-16,-13 6 0 16,-11 6 1-16,-10 8-1 15,-5 9 1-15,-8 12-1 16,-1 5 1-16,-1 10-1 15,7 2 1-15,12 1-1 16,10-3 1-16,17-1-3 16,15-10-1-16,19 0-5 15,10-21-8-15,30 15-7 16,-9-25-7-16,22 12-9 15,-3-13-2-15,5 6 3 16</inkml:trace>
  <inkml:trace contextRef="#ctx0" brushRef="#br4" timeOffset="233532.3572">21643 13525 82 0,'-26'-29'38'0,"0"10"0"16,-15-8-1-16,3 19-31 16,0 4 0-16,5 15-1 15,-6 10-1-15,9 12 1 16,4 3-2-16,7 7 0 15,12-5-1-15,9-2 0 16,12-13-1-16,13-14 0 16,12-16 0-16,12-16-1 15,7-14 0-15,4-11 1 16,-2-10-1-16,0-10 1 15,-5-8 0-15,-9-3 0 0,-9 3 0 16,-14 10 0-16,-16 10 0 16,-12 20 0-16,-13 21 0 15,-10 23 0-15,-8 28-1 16,-4 19 0-16,-1 17 0 15,4 5-2-15,15 6-3 16,2-10-6-16,20 4-4 16,-10-23-6-16,24 5-4 15,-19-30-2-15,14 11-8 16,-20-20-9-16,-11-5 5 15</inkml:trace>
  <inkml:trace contextRef="#ctx0" brushRef="#br4" timeOffset="234281.4001">1526 14933 54 0,'-3'-38'40'0,"6"16"0"0,-12 2-1 16,9 20-29-16,0 0-5 16,-13 25-1-16,6 12-1 15,2 23-2-15,-2 15 0 16,-3 16 0-16,0 11 0 15,0 10-2-15,0 2 1 16,-1-3-2-16,5-8-3 16,0-22-2-16,14-5-13 15,-8-38-12-15,22-11-6 16,-8-30-1-16,13-9 0 15</inkml:trace>
  <inkml:trace contextRef="#ctx0" brushRef="#br4" timeOffset="234723.4254">1311 15411 66 0,'-45'-10'42'15,"-3"-1"-3"-15,23 17 2 16,5-4-33-16,20-2-3 16,28 8-2-16,11-9-1 15,17-6 0-15,16-1-1 16,12-2-1-16,6-3 0 15,0 1 0-15,-4 3 0 16,-10 3 0-16,-12 4 1 16,-11 4-1-16,-19 4 0 15,-16 4 1-15,-14 3-1 16,-14 8 0-16,-8 1 1 15,-9 10 0-15,-4 5-2 0,-4 8 2 16,0 6-2-16,9 1 1 16,7 2 0-16,11-6 0 15,13-7-1-15,17-11 2 16,14-15-1-16,10-18-1 15,10-13 1-15,-1-17 1 16,0-11-1-16,-6-9 1 16,-10-4-1-16,-14-1 0 15,-16 1 0-15,-10 7-2 16,-16 7-1-16,-7 10-3 15,-16 4-5-15,10 27-7 16,-13-11-4-16,22 28-2 16,-10-16-5-16,31 17-10 15,0-16-1-15</inkml:trace>
  <inkml:trace contextRef="#ctx0" brushRef="#br4" timeOffset="235309.4589">2762 15614 50 0,'-18'-20'41'16,"-5"-16"-1"-16,10 12-3 15,-6-12-26-15,6 11-2 16,-7 2-4-16,-1 11-1 16,-6 12-1-16,0 15-1 0,-2 11-1 15,0 9-1-15,0 6 1 16,8 4-1-16,6-4 1 15,9 2-1-15,11-10 1 16,10-12-3-16,13-13 3 16,5-9-1-16,6-9 0 15,3-6 0-15,-2-9 0 16,-1-2 0-16,-7-4 0 15,-1 1 1-15,-9 1-1 16,-7-1 0-16,-2 3 0 16,-6 3 1-16,2 4-2 15,-7 7 2-15,-2 13-2 16,0 0 2-16,8 20-2 15,-5 16 0-15,1 17 1 0,-2 20-1 16,2 14 1-16,-4 16-1 16,-1 7 1-16,-3-1-3 15,-8-2 4-15,1-10 0 16,-9-13 0-16,-1-18-1 15,-3-20 0-15,-3-25-1 16,2-20-2-16,-2-23-1 16,11-12-5-16,-4-29-6 15,19 6-6-15,-12-34 0 16,26 11-4-16,-14-23-4 15,27 17-7-15,-7-4-1 16</inkml:trace>
  <inkml:trace contextRef="#ctx0" brushRef="#br4" timeOffset="235706.4813">3098 15582 39 0,'14'19'40'0,"-14"-19"1"16,5 22-3-16,-5-22-15 15,-1 11-18-15,1-11-1 16,23 5-1-16,-1-7-2 15,8-6 0-15,7-6 0 16,6-1 1-16,2-8-1 16,4-5 0-16,-7-1 0 15,-4-2 1-15,-13 1-1 16,-11 1 0-16,-12 7 0 15,-13 7 0-15,-17 5-1 0,-10 9 1 16,-10 7-1-16,-7 9 1 16,-1 15-1-16,1 9 0 15,5 7 0-15,10 7-1 16,13 0 1-16,16 2-2 15,20-6 2-15,17-11-3 16,18-16 2-16,14-18-2 16,15-14-1-16,6-20-5 15,17-6-4-15,-11-32-6 16,17 13-3-16,-23-30-1 15,12 16-8-15,-25-16-5 16,-5 7-1-16</inkml:trace>
  <inkml:trace contextRef="#ctx0" brushRef="#br4" timeOffset="235879.4913">3982 14938 67 0,'-32'6'40'15,"10"27"0"-15,-11 9 1 16,14 18-36-16,-1 8-2 16,5 13 0-16,3 6-1 15,7-1-3-15,-1 2 0 16,5-7-3-16,5-4-3 15,-10-26-13-15,22 6-3 16,-23-36-10-16,19 0-9 16,-12-21 2-16</inkml:trace>
  <inkml:trace contextRef="#ctx0" brushRef="#br4" timeOffset="236067.5022">3709 15468 80 0,'0'0'46'15,"0"0"-4"-15,14 5 1 16,8-5-41-16,13-4-1 15,11 0-3-15,7-5-1 16,19-1-5-16,9-16-7 16,27 13-7-16,-6-26-5 15,31 14-9-15,-3-13-7 16,20 2 1-16</inkml:trace>
  <inkml:trace contextRef="#ctx0" brushRef="#br4" timeOffset="236652.5357">4641 14968 48 0,'20'-23'40'0,"-15"-3"-1"16,-5 26-1-16,0 0-29 0,-6 14-2 15,-13 17-2 1,0 19-1-16,-6 11-1 0,-4 15-1 15,-1 12 0-15,0 5-1 16,1 1 1-16,5-2-2 16,4-13 1-16,6-8-1 15,6-17 1-15,12-17-2 16,4-21 2-16,13-18 0 15,4-18 0-15,10-16-1 16,2-11 2-16,5-7 0 16,-3-3-1-16,-1 1 1 15,-5 9-2-15,-6 5 2 16,-6 17-2-16,-3 13 1 15,-8 17-1-15,-1 12 1 0,-3 15-2 16,1 9-1 0,1 10 0-16,3 3-1 0,3 3-1 15,2-4-2-15,8-1-5 16,-4-26-8-16,22 5-1 15,-18-36-3-15,22 8-3 16,-17-32-8-16,8 2-4 16</inkml:trace>
  <inkml:trace contextRef="#ctx0" brushRef="#br4" timeOffset="237239.5693">5003 15505 71 0,'-15'6'39'15,"19"12"2"-15,-4-18-4 16,25 7-33-16,7-7 0 0,8-4-2 15,5-4 0-15,1-6 0 16,-1-5-1-16,-5-1 0 16,-7-3-1-16,-10-3 0 15,-10 0 1-15,-11 0-1 16,-10 0 1-16,-10 2-1 15,-4 3 0-15,-7 5 0 16,-4 8 0-16,-3 10 0 16,1 12 0-16,1 11 1 15,4 9-1-15,8 8 1 16,8 5-1-16,9-3-1 15,15-1 1-15,10-12-1 16,15-11 1-16,14-13 1 16,12-13 0-16,5-13-2 0,3-5 2 15,-1-5 0-15,-4-2-1 16,-10 6 2-16,-9 3-2 15,-12 8 0-15,-11 12 0 16,-22 2 1-16,9 27-2 16,-15 1 2-16,-4 6-2 15,-3 5-1-15,-3 2 2 16,3-3-2-16,3-4 2 15,3-9-2-15,1-6 3 16,6-19-2-16,0 0 3 16,6-16-1-16,2-9 0 15,2-8 2-15,4-5-2 16,1-5 0-16,4-4-1 15,4 3-1-15,0 4-2 0,-1 2-3 16,11 15-7-16,-10-7-5 16,17 25-5-16,-8-16-1 15,23 28-5-15,-9-16-8 16,25 12-3-16</inkml:trace>
  <inkml:trace contextRef="#ctx0" brushRef="#br4" timeOffset="237804.6016">7475 14703 64 0,'-26'-8'41'15,"-10"-5"-2"-15,-2 12 2 16,-14-2-33-16,2 20-2 16,-9 8-1-16,1 22-2 15,-8 19-1-15,7 23-1 16,2 15 0-16,16 6 1 15,12 6-3-15,14-7 0 16,19-5 0-16,18-16-2 16,20-18 0-16,16-27-5 15,22-9-7-15,0-36-10 16,30 6-5-16,-13-28-9 0,14-2-2 15,-9-17 1-15</inkml:trace>
  <inkml:trace contextRef="#ctx0" brushRef="#br4" timeOffset="238122.6198">7950 15147 73 0,'-14'7'42'0,"-17"2"-2"16,4 22 0-16,-17 1-36 0,3 10 1 15,-3 4-2-15,4 7 0 16,5-4-1-16,13-1-2 15,13-7 1-15,13-11-1 16,20-8-1-16,15-15-1 16,19-14-1-16,8-16-4 15,16 2-10-15,-13-33-6 16,21 11-8-16,-21-22-9 15,7 2-2-15,-13-13 2 16</inkml:trace>
  <inkml:trace contextRef="#ctx0" brushRef="#br4" timeOffset="238485.6406">8447 14676 85 0,'-23'5'40'16,"3"24"1"-16,-2 5 0 16,-5 19-38-16,8 9-1 15,2 13 0-15,0 6 0 16,0 3-1-16,-2 0 0 15,10-6 0-15,-4-9 0 16,8-10 0-16,2-17 0 16,6-13-1-16,10-17 1 15,6-18-1-15,7-17 1 16,4-10-1-16,4-11 1 15,4-4-1-15,-1 3 1 16,-2 2 0-16,-5 8 0 16,-3 13-1-16,-5 13 1 15,-5 16-1-15,-6 12 0 16,-6 14 0-16,-1 6-2 0,-3 7 0 15,5 2-3-15,-3-4-6 16,12 10-4-16,-11-26-7 16,24 16-2-16,-18-35-3 15,23 12-7-15,-10-23-7 16,7-4 3-16</inkml:trace>
  <inkml:trace contextRef="#ctx0" brushRef="#br4" timeOffset="238861.6621">8821 15271 76 0,'-12'-9'42'0,"15"20"0"16,-3-11 1-16,8 37-37 0,3-19-3 16,7 2 0-16,4-5-1 15,9-3-1-15,3-9 1 16,4-6-1-16,2-9-1 15,2-7 1-15,-4-7-1 16,-2-5 1-16,-6-2-1 16,-9-3 0-16,-7 1 0 15,-12 2 0-15,-13 5 0 16,-9 11 0-16,-9 11 0 15,-9 10 0-15,-7 13 0 16,-2 14 0-16,1 12 1 16,4 5-1-16,12 4 1 15,8-2-1-15,14-4 0 16,15-8-1-16,15-8-2 0,8-16-4 15,20-2-4-15,-1-23-9 16,29 10-3-16,-13-27-3 16,30 13-7-16,-11-18-9 15,14 4 3-15</inkml:trace>
  <inkml:trace contextRef="#ctx0" brushRef="#br4" timeOffset="239524.7">9770 15219 67 0,'2'-14'41'16,"-2"14"-1"-16,0 0 1 16,-6 15-35-16,-15 8-2 15,0 11 0-15,-6 6-1 16,-5 10-1-16,2-2 1 15,7-2-2-15,1-5 0 16,6-8 0-16,9-11 0 16,8-12-1-16,-1-10 1 15,26-23-1-15,-4-8 1 16,5-9 0-16,4-6-1 15,-4-5 1-15,2-3-1 16,-4 3 1-16,-3 5-1 0,-5 8 1 16,-4 8-1-16,-5 7 0 15,-8 23 1-15,11-10-1 16,-11 10 1-16,7 20-1 15,0 2 1-15,6 1-1 16,2 3 1-16,7-1-1 16,4-8 1-16,7-3-1 15,3-9 1-15,8-9-1 16,1-11 1-16,2-7-1 15,-3-5 1-15,-5-1 0 16,-6-1-1-16,-6 5 1 16,-7 7-1-16,-20 17 1 15,0 0-1-15,3 12 1 16,-15 18-1-16,0 10-1 0,-5 9 1 15,6 4-2-15,-3 5-1 16,10-6-3-16,6 1-3 16,0-27-5-16,26 8-6 15,-16-35-3-15,28 6-1 16,-16-35-4-16,22 8-5 15,-15-17-5-15</inkml:trace>
  <inkml:trace contextRef="#ctx0" brushRef="#br4" timeOffset="239695.7098">10538 15242 2 0,'9'-54'22'15,"19"29"5"-15,-28-13 7 16,9 25 7-16,-9 13 0 15,-3 12 2-15,-13 15-39 16,7 14-2-16,-2 9 0 16,-1 7-2-16,5 0-1 0,2-3-2 15,8-6-1-15,-7-20-4 16,24 2-13-16,-20-30-5 15,28-11-8-15,-13-19-8 16,13-3 1-16,-10-19 3 16</inkml:trace>
  <inkml:trace contextRef="#ctx0" brushRef="#br4" timeOffset="239823.7171">10593 14859 83 0,'-38'-53'43'0,"6"20"-2"16,-5 5-2-16,15 5-43 15,10 27-18-15,-10-10-15 16,22 19-5-16,0-13-1 15,42 25 0-15</inkml:trace>
  <inkml:trace contextRef="#ctx0" brushRef="#br4" timeOffset="240296.7441">11376 15140 67 0,'0'0'41'15,"-7"-25"-2"-15,7 25 1 16,-24-25-35-16,7 11 0 15,-15 0-1-15,1 10 0 16,-11 1-1-16,-2 12 0 16,-7 11 0-16,4 13 0 15,-2 12-1-15,6 6 0 16,10 7-1-16,14 4 0 15,12-4 0-15,16-3-2 16,17-14 1-16,18-11-3 0,20-14-2 16,10-14-2-16,21-2-7 15,-12-26-7-15,26 11-6 16,-17-25-6-16,7 8-8 15,-17-9 2-15</inkml:trace>
  <inkml:trace contextRef="#ctx0" brushRef="#br4" timeOffset="240662.7651">11884 15137 78 0,'-20'-15'40'0,"-16"-3"0"15,7 18 0-15,-7-2-36 16,2 13-1-16,-1 8 0 16,2 11 0-16,0 6 0 15,3 6 0-15,4 3-1 16,9 2 1-16,5-4-2 0,9-10 1 15,11-10-1-15,8-10 0 16,15-16-1-16,8-11 0 16,6-10 0-16,2-9 0 15,2-7 0-15,-4-4 0 16,-4 4 0-16,-4 1 0 15,-12 9 0-15,-6 8 0 16,-10 9 0-16,-9 13 0 16,3 16 0-16,-11 9 0 15,1 10 0-15,-2 7-1 16,0 4-1-16,3 0-1 15,7 1-2-15,3-17-6 16,21 5-5-16,-7-32-6 0,27 4 0 16,-13-35-4-16,31 7-6 15,-12-28-7-15,11-4 1 16</inkml:trace>
  <inkml:trace contextRef="#ctx0" brushRef="#br4" timeOffset="240889.7781">12573 14623 89 0,'0'0'43'0,"-32"-1"0"15,8 37-1-15,-10 19-37 16,2 12-3-16,1 9 0 16,1 13-2-16,1 2 1 15,5 0-1-15,9-5-1 16,8-6-1-16,7-12-2 0,5-18-2 15,19-10-7-15,-8-34-7 16,27 0-5-16,-9-39-4 16,22 1-9-16,-10-29-3 15,13-4 2-15</inkml:trace>
  <inkml:trace contextRef="#ctx0" brushRef="#br4" timeOffset="241070.7884">12894 14636 89 0,'0'0'41'15,"-21"3"1"-15,-2 41-2 16,-15 21-36-16,-4 13-3 15,0 9 0-15,4 4-1 16,6-1-2-16,6-10 0 16,10-4-3-16,3-18-5 0,22 1-11 15,-10-33-6-15,27 6-10 16,-9-21-5-16,16-4 2 15</inkml:trace>
  <inkml:trace contextRef="#ctx0" brushRef="#br4" timeOffset="241595.8184">13018 15104 86 0,'0'-30'41'16,"0"30"0"-16,-11-20-2 16,-1 28-35-16,-7 13-1 15,-1 11-1-15,0 9-1 16,1 4 1-16,2 2-1 15,6-2 1-15,8-6-1 16,7-8 0-16,9-12 0 0,9-15 0 16,8-14-1-16,5-13 1 15,6-10-1-15,0-10 0 16,0-6 0-16,1-1 0 15,-5 6-1-15,-10 6 1 16,-8 16-1-16,-19 22 1 16,0 0 0-16,0 33 0 15,-16 22-1-15,-7 10 2 16,-9 16-1-16,0 10-1 15,-2 7 0-15,-2 4-1 16,-1-3 1-16,3-6-1 16,-1-10 2-16,1-12-2 15,6-14 2-15,1-14 0 16,5-17 0-16,3-16 1 0,4-16 0 15,2-17 0-15,4-15 0 16,5-15 0-16,4-15 0 16,10-14 0-16,8-7-1 15,11-4 1-15,7 2-1 16,7 4 0-16,2 12-3 15,-2 6-5-15,5 26-3 16,-15 2-6-16,9 29-6 16,-26-18-1-16,18 28-3 15,-22-18-9-15,17 12-5 16</inkml:trace>
  <inkml:trace contextRef="#ctx0" brushRef="#br4" timeOffset="242012.8423">13665 14510 81 0,'0'0'43'15,"-10"7"-3"-15,33 9 2 16,-3 4-38-16,23 6-1 0,8 10-2 16,2 15-1-16,-6 11 1 15,-8 12 0-15,-18 12-1 16,-16 10 1-16,-19 1-1 15,-12 3 1-15,-18-10 0 16,-5-7 1-16,-2-15-3 16,2-19-4-16,21-15-6 15,-3-35-9-15,31 1-6 16,7-29-8-16,30 4-9 15,2-13-1-15</inkml:trace>
  <inkml:trace contextRef="#ctx0" brushRef="#br4" timeOffset="242168.8509">14160 15460 89 0,'-3'19'44'0,"7"0"1"16,-4-19-5-16,9-14-38 16,8-2-11-16,-7-19-10 15,20 15-6-15,-22-22-11 16,18 14-7-16,-13-7-2 15,10 9 2-15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25T01:49:57.046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FFC000"/>
    </inkml:brush>
    <inkml:brush xml:id="br5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2545 753 81 0,'0'0'38'0,"0"0"-1"16,0 0-6-16,0 0-25 0,0 0-3 16,0 0-2-16,0 0 2 15,-57-43 0-15,57 43-1 16,-80 21 0-16,29-7 1 15,0 4-1-15,-8 4 1 16,1 4 0-16,0 1-2 16,3 1 0-16,2 2 0 15,7 2 1-15,46-32-1 16,-67 69-1-16,67-69 1 15,-33 73 0-15,33-73 0 16,19 90-1-16,18-30 0 16,26-8-2-16,12-6 1 15,7 0 0-15,-25-19 0 16,-7 12 0-16,-28-1-1 0,-19-3 2 15,-13 4 0-15,-10-3 1 16,-5-4-2-16,-7-3-1 16,3-4-3-16,-7-10-19 15,17 0-13-15,-1-10-1 16,20-5-1-16,-5-17 1 15</inkml:trace>
  <inkml:trace contextRef="#ctx0" brushRef="#br0" timeOffset="420.024">2744 1270 55 0,'0'0'36'0,"84"-41"-2"0,-84 41 4 15,61-34-13-15,-61 34-18 16,0 0 0-16,65 3-1 15,-63 35 0-15,-19 15-2 16,-8 12 1-16,-11-19-3 16,18 15-1-16,11-7 0 15,20-12-1-15,14-26-1 16,12-10 1-16,10-16 1 15,9-11 0-15,-58 21 0 16,71-35-1-16,-71 35 2 16,74-47-1-16,-74 47 1 15,73-55-1-15,-73 55 0 16,63-51 0-16,-63 51 0 15,56-47-1-15,-56 47 0 0,0 0 0 16,58-43-1-16,-38 48 1 16,-11 18-2-16,-9 19 1 15,-8 10-1-15,5 6-1 16,9 1-6-16,2-17-11 15,18-11-20-15,7-25 1 16,19-16-2-16,-52 10 3 16</inkml:trace>
  <inkml:trace contextRef="#ctx0" brushRef="#br0" timeOffset="649.037">4256 661 89 0,'0'0'41'16,"40"-83"2"-16,-40 83-2 15,0 0-18-15,0 0-21 16,0 0-1-16,-33 72-1 16,-7 66 1-16,-7 36-4 15,6 18 0-15,8-6-7 16,-17-63-22-16,35-6-10 15,14-33 1-15,24-51-2 16</inkml:trace>
  <inkml:trace contextRef="#ctx0" brushRef="#br0" timeOffset="1606.0918">5276 946 85 0,'19'-88'36'16,"-19"88"2"-16,-4-92-3 16,4 92-26-16,-26-87-1 15,26 87-3-15,-44-70 0 16,44 70-1-16,-62-39-1 15,62 39-2-15,-74 5 0 16,74-5-1-16,-81 59 0 16,32 18 1-16,-26 54-2 15,14 26 2-15,13 9-3 16,13 4 2-16,-9-44-3 0,25-6 2 15,8-29-5-15,7-38-5 16,13-9-27-16,-6-23-2 16,10-14 2-16,-1-17-2 15</inkml:trace>
  <inkml:trace contextRef="#ctx0" brushRef="#br0" timeOffset="1811.1036">4666 1379 112 0,'-32'-17'41'0,"13"15"0"15,-3 4 0-15,22 8-38 16,0-10-3-16,30 9 1 0,-30-9-3 16,54-6-1-16,-54 6-1 15,79-15-3-15,-30 4-4 16,3-4-22-16,3-1-7 15,-1 2 1-15,5-1 0 16</inkml:trace>
  <inkml:trace contextRef="#ctx0" brushRef="#br0" timeOffset="2171.1241">5396 1203 106 0,'-10'26'40'0,"-19"13"1"16,-2 12-1-16,-14-13-33 15,17 14-2-15,5 6-3 16,18-12 1-16,6-8-3 0,9-3 1 15,5-9 0-15,13-12 0 16,9-9-1-16,9-11 0 16,7-12 0-16,5-7 1 15,1-9-1-15,0-8 0 16,-59 42 0-16,56-42 1 15,-56 42 0-15,0 0-1 16,60-57 1-16,-60 57-1 16,24-39 0-16,-13 35 0 15,-11 4 0-15,-16 29 0 16,-7 0-1-16,7 12 1 15,-2 4-2-15,9 3 1 16,9-9-3-16,8-10 0 16,17-6-6-16,-4-16-29 15,29-7-1-15,-4-17 0 0,16-7 0 16</inkml:trace>
  <inkml:trace contextRef="#ctx0" brushRef="#br0" timeOffset="2469.1412">6148 1362 112 0,'0'0'39'0,"-17"-2"1"15,-5 19-2-15,-2 12-33 16,2 12-2-16,-4 1-2 16,10 4 1-16,4-1-1 15,3-4 0-15,6-5-1 16,3-4 0-16,2-11 1 15,3-8 0-15,-5-13 0 16,22-4 0-16,-8-14 1 0,1-10 0 16,1-9 0-16,2-9 1 15,6-5-3-15,-24 51 0 16,27-55 0-16,-27 55 0 15,44-56 0-15,-44 56-2 16,54-60-21-16,-54 60-16 16,63-55-3-16,-63 55 1 15,71-49-2-15</inkml:trace>
  <inkml:trace contextRef="#ctx0" brushRef="#br0" timeOffset="2907.1663">7293 635 91 0,'31'-77'38'15,"-31"77"1"-15,0 0 1 16,0 0-24-16,0 0-14 15,-59-10 1-15,59 10 2 16,-65 78-2-16,-16 50 2 16,-10 36-4-16,6 15 1 15,14 7-4-15,17-38-2 16,54-12-21-16,36-38-14 15,64-44-3-15,5-21 0 16,21-14-1-16</inkml:trace>
  <inkml:trace contextRef="#ctx0" brushRef="#br0" timeOffset="3530.2019">7872 970 106 0,'41'-58'38'15,"-41"58"1"-15,0 0-10 16,0 0-25-16,0 0-1 16,-72-11 1-16,72 11 0 15,-72 28 0-15,72-28 0 16,-87 42-1-16,87-42 0 15,-83 48-1-15,83-48 1 16,-72 52-2-16,72-52-1 0,-45 54 0 16,45-54-1-16,-18 52 1 15,18-52 0-15,0 0 0 16,46 82 1-16,-12-43-2 15,10 1 2-15,-20-16-1 16,-7 16 0-16,-29 5 0 16,-17 1 0-16,-15-1-2 15,8-5-1-15,8-8-3 16,3-21-11-16,25-11-21 15,13-1-3-15,22-15 1 16,5-13-1-16</inkml:trace>
  <inkml:trace contextRef="#ctx0" brushRef="#br0" timeOffset="3911.2237">7934 1308 104 0,'0'0'40'0,"0"0"0"15,34-38-4-15,-34 38-30 16,0 0-2-16,-22 37 1 15,0 1-2-15,13 7-1 16,-8-2 0-16,18 0-1 16,15-10 1-16,6-3-1 15,7-8 0-15,9-8-1 16,5-13 1-16,5-9-1 15,1-11 1-15,1-10 0 16,-50 29-1-16,52-38 0 16,-52 38 1-16,42-49-1 15,-42 49 1-15,37-48-1 0,-37 48 0 16,0 0 0-16,30-59 0 15,-30 59 0-15,0-17-1 16,0 17 0-16,-9 17 0 16,4 10 0-16,-2 7-3 15,9 7-1-15,8-7-5 16,6-22-26-16,27-16-6 15,-43 4 2-15,50-26-1 16</inkml:trace>
  <inkml:trace contextRef="#ctx0" brushRef="#br0" timeOffset="4115.2353">8800 989 117 0,'49'-92'41'0,"-49"92"1"16,23-66-9-16,-23 66-28 15,0 0-2-15,0 0 0 16,0 0-2-16,-9 74 0 15,-12 28-2-15,2 30-1 16,-2 4-5-16,-10-30-21 16,17-3-13-16,3-21 0 15,20-39-2-15,-2-18 1 16</inkml:trace>
  <inkml:trace contextRef="#ctx0" brushRef="#br0" timeOffset="4709.2693">9168 1268 118 0,'0'0'40'0,"16"-18"2"15,-18 31-10-15,-16 9-29 16,-9 20-1-16,-3 11 0 15,6 5 0-15,2-2-2 16,7 2 1-16,-2-14-1 16,7-3 1-16,2-7-1 15,2-11 1-15,6-23-1 16,2 10 1-16,7-21 0 15,3-11-1-15,3-12 1 16,4-12 0-16,-19 46 0 0,25-61 0 16,-25 61 0-16,32-80 0 15,-32 80 0-15,39-73-2 16,-39 73 1-16,37-74 0 15,-37 74 1-15,43-58-1 16,-43 58 0-16,0 0-1 16,67-65 1-16,-67 65 0 15,37-22 0-15,7 41 0 16,-16 24-2-16,-9 16 1 15,-23-10-1-15,-5 8 1 16,-18-6-1-16,-9-5 1 16,-12-10 0-16,-3-5 0 15,2-6 1-15,3-7 0 16,4-4 0-16,7-2 0 0,6-3 1 15,5 0 0-15,5 7 0 16,2 9 1-16,0 8-1 16,-3 13 0-16,-3 7 1 15,-2 13-2-15,-2 2-1 16,-1 0-4-16,7 4-9 15,-14-18-25-15,18-3-3 16,-2-21-1-16,16-7-1 16</inkml:trace>
  <inkml:trace contextRef="#ctx0" brushRef="#br0" timeOffset="5374.3074">9723 798 90 0,'30'-59'38'16,"-30"59"1"-16,0 0-5 15,0 0-27-15,0 0-1 16,0 0 1-16,22 67-1 16,-30-10-2-16,-10 35-1 15,-4 22 0-15,-12 9-1 16,2 9 2-16,-15-39-4 15,22 2 0-15,9-21-1 16,13-21 2-16,10-20-1 16,8-14 1-16,2-13 0 15,6-14 0-15,5-8 0 0,-1-13 0 16,2-8 1-16,0-4-1 15,-1-1 1-15,-4 2-2 16,-3 2 2-16,-2 9-2 16,-4 11 0-16,-2 10 0 15,-3 11 0-15,2 12 0 16,-2 11 0-16,1 3-2 15,2 8 0-15,6-1-1 16,4 5-2-16,4-8-3 16,11 4-9-16,-13-21-22 15,21-2-3-15,-9-12 1 16,11-6-1-16</inkml:trace>
  <inkml:trace contextRef="#ctx0" brushRef="#br0" timeOffset="6062.3467">10407 1411 107 0,'6'-58'42'15,"-6"58"-1"-15,-12-33 1 16,12 33-35-16,-25-4-5 16,14 24 1-16,-11 4-2 15,8 9 1-15,3 4-2 16,8 2 2-16,2-7-3 15,3 0 2-15,7-5-1 16,6-5 0-16,3-5 0 16,6-7 0-16,5-12 1 15,6-10-1-15,6-8 0 16,3-13 0-16,-44 33 1 15,51-46-1-15,-51 46 1 0,48-58 0 16,-48 58 1-16,49-59-2 16,-49 59 0-16,38-55 0 15,-38 55 0-15,0 0 0 16,23-58 0-16,-23 58 0 15,0 11 0-15,-5 20 0 16,-13 14 0-16,9 11 0 16,3-3-3-16,18-6 1 15,16-18-1-15,7-13-1 16,14-12-1-16,6-14-2 15,9-7-1-15,-9-15-4 16,10-3 1-16,-65 35 0 0,47-40 6 16,-47 40 2-16,0 0 5 15,63-64 2-15,-49 42 2 16,-14 22 4-16,0 0 1 15,-22 8-1-15,-4 17-3 16,7 13-1-16,-8 1-3 16,14 6 0-16,-1-2-2 15,4-5 1-15,5-3-1 16,8-7-1-16,0-9 1 15,7-9 0-15,3-9 0 16,5-12 0-16,1-10 1 16,2-9 0-16,0-8-2 15,0-13 0-15,-21 51 0 16,29-53 0-16,-29 53 0 15,22-62 0-15,-22 62 0 0,36-58-2 16,-36 58-16-16,38-58-21 16,-38 58-6-16,54-50 2 15,-54 50-1-15</inkml:trace>
  <inkml:trace contextRef="#ctx0" brushRef="#br0" timeOffset="6467.3699">11793 721 103 0,'0'0'40'15,"0"0"3"-15,0-60-4 16,0 60-36-16,0 0 0 16,71 34 0-16,-71-34-1 15,43 81 1-15,11 44-2 16,-6 21 1-16,-15 15-1 15,-19-6-1-15,-26-10 1 16,-21-7-2-16,-22-24 0 0,-8-47-3 16,17-16-11-16,-3-22-24 15,31-19-3-15,9-28 0 16,27-12-2-16</inkml:trace>
  <inkml:trace contextRef="#ctx0" brushRef="#br0" timeOffset="7368.4214">13108 1354 90 0,'0'0'36'0,"13"-47"3"16,-13 47-9-16,0 0-21 15,0 0-2-15,-37-17 0 16,1 22 0-16,-21 3-3 15,-10 14 1-15,-2 3-2 16,-6 10 0-16,-3 5-2 16,12 5 1-16,31-6-2 15,17-3 1-15,17-7-1 16,16-11 1-16,22-7-1 15,14-13 1-15,17-12-1 16,7-8 1-16,6-9 0 16,1-10 0-16,-82 41-1 15,81-42 1-15,-81 42 0 0,70-48 0 16,-70 48 0-16,59-43 1 15,-59 43-2-15,0 0 0 16,47-53 0-16,-47 53 0 16,0 0 0-16,0 0-2 15,-19 32 0-15,9-1-1 16,5 5-2-16,7-6-2 15,19-4-8-15,0-15-25 16,20-3-2-16,2-14 1 16,16-6-1-16</inkml:trace>
  <inkml:trace contextRef="#ctx0" brushRef="#br0" timeOffset="7745.443">13686 1300 81 0,'0'0'42'16,"0"0"-2"-16,25-22 3 15,-25 22-15-15,-12 15-24 16,-7 12 0-16,-6 11-3 15,1 12 1-15,-8 3-1 16,9 2 0-16,7-12-1 16,7-7 1-16,5-11 0 15,7-8 0-15,-3-17 0 16,24-1-1-16,-1-17 1 15,9-12 0-15,7-8 1 16,-39 38-2-16,46-52 0 16,-46 52 0-16,61-60 0 15,-61 60 0-15,55-62 0 16,-55 62 0-16,60-51 0 15,-60 51 0-15,48-28 0 0,-2 14 0 16,-22 17 0-16,6 18 0 16,-12 12-2-16,-9 18-5 15,0 6-6-15,-3-8-18 16,25-10-13-16,-6-12 2 15,20-9-1-15,-6-12 3 16</inkml:trace>
  <inkml:trace contextRef="#ctx0" brushRef="#br0" timeOffset="8111.4639">14535 1360 91 0,'-11'-22'40'0,"0"15"2"0,-14 4-3 16,5 16-21-16,-15 2-13 15,2 13 0-15,0 4-1 16,0 6-1-16,5 1-1 15,7-2 0-15,8-6 0 16,15-5 0-16,11-15-2 16,15-10 0-16,9-14 0 15,12-17 0-15,-49 30 0 16,65-49 0-16,-65 49 0 15,75-76 0-15,-35 29 0 16,6-4 0-16,-8-4 0 16,1 0 0-16,-4 6 0 15,-35 49 0-15,58-107 0 16,-58 107 0-16,29-60 0 15,-29 60 0-15,-11-19 0 16,2 46 0-16,-15 35 0 0,-8 36 0 16,-5 29-5-16,-6-34-12 15,33-2-24-15,20-25-3 16,21-30 0-16,6-12-2 15</inkml:trace>
  <inkml:trace contextRef="#ctx0" brushRef="#br0" timeOffset="8780.5022">15795 1000 65 0,'12'-59'41'0,"-12"59"0"16,0 0 0-16,0 0-14 16,0 0-20-16,0 0-2 15,-74-43 1-15,74 43-1 16,-69 23-2-16,69-23 0 15,-79 38-1-15,79-38 0 16,-74 51-1-16,46-7 0 16,28-44-2-16,-37 58 1 15,37-58 0-15,1 58-1 16,14-3 1-16,55-14 0 15,16-10 0-15,1-10 0 0,-14 6 0 16,-27 5 0-16,-28 6-1 16,-35 5 1-16,-32-1-1 15,-7 0 1-15,0-4-3 16,1-11-1-16,12-7-4 15,6-19-17-15,37-1-15 16,0-21-2-16,32 1 0 16,7-15 1-16</inkml:trace>
  <inkml:trace contextRef="#ctx0" brushRef="#br0" timeOffset="9156.5237">16081 1277 87 0,'0'0'40'0,"55"-30"0"16,-55 30 1-16,0 11-20 15,-16 8-18-15,-4 13 1 16,1-1-2-16,-6 7 1 16,8-1-2-16,16-4 1 15,10-5 0-15,8-5-1 16,14-10 0-16,6-10 0 15,6-6 0-15,5-11 0 16,2-10 0-16,-4-5 0 16,-46 29 1-16,47-35-2 15,-47 35 0-15,0 0 0 16,51-60 0-16,-51 60 0 15,0 0 0-15,24-39 0 16,-16 26 0-16,-8 13 0 16,-9 17 0-16,0 6-2 0,-2 10-1 15,3 9 0-15,4 0-3 16,8-9 0-16,23-9-16 15,-9-22-18-15,25-8-2 16,-1-20 1-16,-42 26-1 16</inkml:trace>
  <inkml:trace contextRef="#ctx0" brushRef="#br0" timeOffset="9359.5353">16949 979 108 0,'32'-74'42'0,"-32"74"1"16,0 0 0-16,0 0-39 15,0 0-2-15,-26-11-1 0,-10 84 0 16,-13 36-1-16,1 14-1 16,6-9-4-16,13-13-4 15,29-17-26-15,0-24-7 16,24-19 1-16,-5-20-2 15</inkml:trace>
  <inkml:trace contextRef="#ctx0" brushRef="#br0" timeOffset="9787.5597">17787 1001 60 0,'44'-54'39'0,"-44"54"1"15,0 0 3-15,26-80-20 16,-26 80-16-16,0-55-1 16,0 55 0-16,0 0-1 15,-38-66 0-15,38 66-2 16,-48-20 0-16,48 20-1 15,-66 9 1-15,66-9-1 0,-76 38-1 16,-1 11-1-16,3 45 1 16,3 17-1-16,17 15 0 15,11 0-1-15,14-30-1 16,15-13-3-16,10-18-2 15,11-15-9-15,-10-20-23 16,17-9-3-16,-14-21 1 16,14 0 0-16</inkml:trace>
  <inkml:trace contextRef="#ctx0" brushRef="#br0" timeOffset="10155.5808">17272 1416 104 0,'-29'-60'41'15,"29"60"2"-15,0 0-5 0,-31-46-23 16,31 46-12-16,0 0-4 15,0 0 0-15,0 0-1 16,29-48-2-16,-29 48-1 16,53-10-1-16,-53 10-3 15,67-5-7-15,-20-5-21 16,-47 10 1-16,91-15 14 15,-91 15 13-15,84-14 6 16,-84 14 4-16,80-12 4 16,-80 12 9-16,66-8 20 15,-66 8 3-15,19 7-15 16,0 6-11-16,-23 13-5 15,-9 13-1-15,-13 10-3 0,8 6 1 16,-9-1-2-16,9 3 1 16,6-11-3-16,4-8-1 15,10-8-2-15,1-18-4 16,23-9-21-16,-9-19-12 15,14-10 2-15,-6-14-2 16</inkml:trace>
  <inkml:trace contextRef="#ctx0" brushRef="#br0" timeOffset="10300.589">17840 1213 89 0,'-10'-104'40'16,"10"104"2"-16,-9-84-2 16,9 84-16-16,-17-70-26 15,17 70-4-15,0 0-29 0,-10-73-7 16,10 73 0-16,0 0-2 15</inkml:trace>
  <inkml:trace contextRef="#ctx0" brushRef="#br0" timeOffset="10770.616">18301 1160 70 0,'0'0'44'15,"0"0"-2"-15,0 0 3 16,0 0-15-16,0 0-22 16,0 0-4-16,-46 0 0 0,-10 31-1 15,-7 8-2-15,-2 18 1 16,12-10-3-16,14 7 4 15,11-6-5-15,26-8 4 16,20-25-4-16,16-16 2 16,18-21 0-16,-52 22 2 15,68-44-2-15,-68 44 0 16,89-66 0-16,-89 66 0 15,90-91 0-15,-42 42-3 16,-3-3 3-16,-2-21-2 16,-9 16 0-16,-34 57 2 15,58-92 0-15,-58 92-1 16,24-56 2-16,-24 56 1 15,0 0-2-15,0 0 1 0,-32 59-2 16,-11 32 1-16,-5 25-2 16,8 9-1-16,13-33-10 15,20-26-11-15,30-21-20 16,10-29 2-16,17-13-2 15,-3-20 1-15</inkml:trace>
  <inkml:trace contextRef="#ctx0" brushRef="#br0" timeOffset="11109.6354">18750 1265 88 0,'9'-31'44'16,"-9"31"0"-16,0 0-2 15,0 0-21-15,-6 25-19 0,15-2 0 16,11-3 0-16,16-14 0 15,-36-6-1-15,49-8 0 16,-49 8 1-16,47-18-1 16,-47 18 0-16,52-27-1 15,-52 27 2-15,0 0-4 16,47-52 4-16,-47 52-2 15,0 0 0-15,0 0 0 16,-42-30 0-16,-1 42 0 16,-8 14 0-16,1 13 0 15,-3 12 0-15,18 14 0 16,19-6 0-16,37-10-8 15,40-20-9-15,3-23-17 16,36-4-11-16,6-13 1 16,22-4-1-16</inkml:trace>
  <inkml:trace contextRef="#ctx0" brushRef="#br0" timeOffset="11837.677">20190 484 97 0,'0'0'40'0,"30"-55"0"15,-30 55-9-15,0 0-26 0,0 0-1 16,0 0 2-16,-65 28-2 16,65-28 1-16,-79 87 0 15,57-37-2-15,-53 102 0 16,-3 18-1-16,20 18 0 15,12-5-3-15,32-32 0 16,27-24-6-16,26-34-20 16,44-47-16-16,0-24 1 15,16-17-2-15,0-21 1 16</inkml:trace>
  <inkml:trace contextRef="#ctx0" brushRef="#br0" timeOffset="12341.7058">20706 756 74 0,'0'0'40'0,"41"-58"0"16,-41 58 1-16,0 0-27 16,0 0-8-16,-76-5-1 0,76 5 0 15,-78 20-1-15,78-20 0 16,-88 31-1-16,88-31-1 15,-85 41 0-15,85-41 0 16,-58 49 0-16,58-49 0 16,-25 57-1-16,25-57 0 15,4 70 1-15,-4-70-1 16,33 61-2-16,10 19 2 15,5-1-2-15,2 3 1 16,-30-19-1-16,-23 2 1 16,-36-5-2-16,-17-8 0 15,-1-19-2-15,0-15-3 16,29-11-14-16,4-18-20 0,36-11-2 15,14-15 1-15,25-4 0 16</inkml:trace>
  <inkml:trace contextRef="#ctx0" brushRef="#br0" timeOffset="12747.7291">20836 1166 86 0,'54'-23'42'15,"-54"23"0"-15,0 0 0 16,0 0-20-16,0 0-18 15,44 1-1-15,-67 24-1 16,0 14 1-16,-8-3-1 16,4 9 0-16,4-1-2 0,15-1 1 15,7-11-1-15,18-11 1 16,12-11-1-16,8-9 1 15,9-11-1-15,2-7 2 16,-1-8-2-16,-47 25 0 16,0 0 0-16,69-45 0 15,-69 45 0-15,0 0 0 16,50-58 0-16,-50 58 0 15,0 0 0-15,30-53 0 16,-30 53 0-16,0 0 0 16,22-17 0-16,-22 17 0 15,-3 19-4-15,0 3 2 16,-1 12-2-16,8 9-2 15,8 3-2-15,-2-15-26 0,28-19-8 16,-10-17 1-16,-28 5-1 16</inkml:trace>
  <inkml:trace contextRef="#ctx0" brushRef="#br0" timeOffset="12988.7429">21779 678 118 0,'0'0'43'15,"0"0"2"-15,5-58-3 16,-5 58-39-16,0 0-2 16,-36 44 2-16,-11 45-3 15,3 44 0-15,-8 18-3 16,16-8 1-16,15-25-4 0,17-35-9 15,22-18-13-15,-7-37-14 16,14-10 1-16,-10-17-1 16,13-9 1-16</inkml:trace>
  <inkml:trace contextRef="#ctx0" brushRef="#br0" timeOffset="13606.7782">21817 1259 123 0,'33'-46'42'16,"-33"46"1"-16,13-22-11 15,-13 22-27-15,-13 23-2 16,-6 8-1-16,6 18 1 16,-15-4-1-16,8 1-2 0,-4-5 0 15,12-8 0-15,4-7 0 16,3-11 0-16,5-15 0 15,0 0 0-15,22-7 0 16,-4-13 0-16,6-10 0 16,-24 30 0-16,0 0 0 15,43-74 0-15,-43 74 0 16,33-66 0-16,-33 66 0 15,37-63-4-15,-37 63 4 16,34-59-1-16,-34 59-1 16,0 0 2-16,57-84 1 15,-57 84 1-15,0 0-1 16,55-34 2-16,-55 34-3 0,67 8 0 15,-40 28 0-15,-3 21 0 16,-10 2-2-16,-3-2 1 16,-16-11-1-16,-9 1 2 15,-21-10-2-15,-5-8 1 16,-12-1 0-16,-3-7 1 15,-4-6 0-15,4-3 0 16,4-6 0-16,7-3 0 16,9 0 1-16,7 0 0 15,8 2-1-15,6 3 1 16,3 10 0-16,-1 13 0 15,-4 11 1-15,-4 12 0 16,-9 7-2-16,-3 10 0 16,-2-2 0-16,1 2-2 15,0-8-1-15,4-18-6 16,17-7-4-16,-3-30-4 0,33 1-9 15,-2-32-18-15,24-9 1 16,4-19 0-16,14-15 2 16</inkml:trace>
  <inkml:trace contextRef="#ctx0" brushRef="#br0" timeOffset="14121.8077">22567 661 72 0,'0'0'42'0,"0"0"0"16,0 0 1-16,0 0-18 16,0 0-20-16,0 0 1 15,3 79-2-15,-9-44 2 16,-30 62-3-16,-3 15 0 15,-9-2-1-15,11 4 0 16,-2-19-2-16,14-15 0 16,8-20 0-16,17-33 0 15,12-16 0-15,11-17 0 16,10-14 0-16,6-11 0 0,-39 31 0 15,50-44 0-15,-50 44 0 16,51-50 0-16,-51 50 0 16,53-50 0-16,-53 50 0 15,0 0 0-15,57-54 0 16,-57 54 0-16,18-27 0 15,1 35 0-15,-17 7 0 16,6 13 0-16,-8 10 0 16,4-1-8-16,11-1-10 15,-1-24-8-15,19-8-16 16,-5-8 0-16,16-6 0 15,-2-8 1-15</inkml:trace>
  <inkml:trace contextRef="#ctx0" brushRef="#br0" timeOffset="14341.8203">23087 1225 93 0,'47'-31'43'0,"-47"31"1"16,16-5-1-16,-13 20-18 16,-21 7-21-16,-8 17-1 15,-13 11-3-15,8 7 0 16,0-3 0-16,16 1 0 15,9-16-3-15,5-8-2 16,15-8-9-16,-14-23-15 16,43-7-13-16,-14-16 0 15,17-7-1-15,-46 30 3 16</inkml:trace>
  <inkml:trace contextRef="#ctx0" brushRef="#br0" timeOffset="14452.8265">23296 1086 113 0,'0'-104'41'16,"0"104"-7"-16,-3-96-26 15,3 96-49-15,-20-86-1 16,20 86 0-16</inkml:trace>
  <inkml:trace contextRef="#ctx0" brushRef="#br0" timeOffset="15125.865">23552 1221 77 0,'0'0'39'15,"0"0"-1"-15,-8-51-12 16,8 51 6-16,0 0-24 15,0 0-2-15,-58-18-1 16,28 21 0-16,-18 16-1 16,6 13-1-16,-6 0-1 15,15 12 0-15,6-4-1 16,23-1 0-16,12-15-1 15,26-11 1-15,12-19-1 16,-46 6 1-16,60-20 0 16,-60 20 0-16,77-39 1 15,-77 39-2-15,78-56 0 16,-78 56 0-16,81-69 0 0,-81 69-2 15,67-77 2-15,-67 77-2 16,62-99 1-16,-62 99 1 16,29-61 0-16,-29 61 1 15,0 0 0-15,0 0 0 16,0 0-2-16,-32 35 4 15,-12 35-6-15,2 27 1 16,3 5-3-16,17-11-8 16,30-5-18-16,12-23-11 15,30-33 1-15,-5-14-3 16,10-12 3-16</inkml:trace>
  <inkml:trace contextRef="#ctx0" brushRef="#br0" timeOffset="15495.8862">23939 1263 85 0,'-16'10'41'16,"7"7"0"-16,5 6 0 15,17 2-18-15,14-15-19 16,9 0-1-16,6-8-1 15,8-7 0-15,-2-7 0 16,-48 12-1-16,46-19 1 16,-46 19-2-16,0 0 1 15,62-45 0-15,-62 45 0 16,0 0-1-16,31-56 1 15,-31 56 0-15,0 0-1 0,0 0 1 16,-30-50 1-16,12 43-2 16,-34 16 0-16,-5 10 0 15,-4 14 0-15,9 14 0 16,13 7 0-16,23 3 0 15,27-13-4-15,28-18-4 16,32-10-13-16,-10-16-20 16,22-13-2-16,-5-14 0 15,-78 27-2-15</inkml:trace>
  <inkml:trace contextRef="#ctx0" brushRef="#br0" timeOffset="15810.9043">24590 739 94 0,'-22'-60'44'0,"22"60"-1"16,0 0 0-16,0 0-33 15,0 0-6-15,0 0 1 16,0 0-1-16,-4 66 0 15,4-66-2-15,19 115 0 16,3-9-2-16,-4 4 0 16,-4 8 0-16,-28-17 0 15,-19-3 0-15,-28-5 0 16,-2-6 0-16,1-16 0 15,4-13-5-15,17-5-8 0,0-28-12 16,29-1-17 0,12-24-3-16,16-3 0 0,12-18 1 15</inkml:trace>
  <inkml:trace contextRef="#ctx0" brushRef="#br1" timeOffset="23686.3548">23757 1652 63 0,'0'0'32'15,"13"-8"-2"-15,-13 8 2 0,0 0-30 16,0 0 0-16,-20-2-1 15,9 7 2-15,-9-2-1 16,2 5 1-16,-5-1-1 16,0 5 0-16,-1-4 0 15,4 1-1-15,1-2 0 16,3 1 0-16,-2-3 0 15,3-2 0-15,1-1-1 16,-1-1 1-16,0-1-1 16,-1 0 0-16,0-1 0 15,-6 1 1-15,-2 1-1 16,-1 2 0-16,-3-1 1 15,-1 2-1-15,-2 2 1 16,1 1 0-16,-1 4 0 0,5-2 0 16,2 1-1-16,1 1 1 15,1 0 1-15,3-1-1 16,3 0 1-16,-3 0-2 15,1-3 2-15,-1 1-2 16,-2-2 1-16,-2 0-1 16,-3-2 0-16,-1-1 0 15,-4 0 0-15,-2-1 0 16,-5 1 0-16,0-1 1 15,-4 3-1-15,-2-3 1 16,1 0 0-16,-2 3 0 16,0-4 0-16,0 1 0 15,2 0-1-15,-2 0 1 16,1-1-1-16,-2-1 0 0,-1 0 0 15,-1 0 0-15,-1-1-1 16,-4 0 1-16,1 2 0 16,-2-2 0-16,1 0 0 15,-2 1 0-15,0-2 0 16,-1 2 1-16,0 0-1 15,2 0 0-15,-4 0 0 16,2 4 0-16,1-2 0 16,-1 2 0-16,1 0 0 15,-2 3 0-15,0-2 0 16,0 1 0-16,4-2 0 15,-1 1 0-15,0-1 0 16,2 0 0-16,0-1 0 16,0 0 0-16,-3 0 0 15,2-1 0-15,-4 2 0 0,-1-2-1 16,-2 0 1-16,-5 1 0 15,-2-1 0-15,-3 2 0 16,-1-1-1-16,-3 0 1 16,-4 0 0-16,3 0 0 15,-3 2-1-15,-2-3 1 16,-2 2 0-16,-1-1 0 15,-4-1-1-15,-2 1 1 16,-3 0 0-16,-5-1 0 16,-2 1-1-16,-2 0 1 15,-3-1-1-15,-4 1 1 16,3-1 0-16,-4 0 0 15,1-2-1-15,1-1 2 0,1 1-1 16,3-2 0-16,0 1 0 16,3-2 1-16,1 0-1 15,4 3 0-15,-1-1 0 16,-2 1 1-16,3-1-1 15,-3 2 0-15,3 0 0 16,1 0 0-16,1 0 0 16,2 0 0-16,-1-1 0 15,3 2 1-15,1-4-1 16,1 2 0-16,3 0 1 15,-1-1-1-15,1 0 0 16,-3 3 0-16,3-2 1 16,-3 0-1-16,1 4 0 15,-1-3 0-15,-1 0 1 0,-2 3-1 16,4-3 0-16,-2 1 0 15,0-2 0-15,-3 1 0 16,0-2 1-16,-3 1-1 16,-4-1 0-16,-3 0 0 15,-4 1 1-15,-4 1-1 16,-1 0 1-16,-4 0-1 15,-3 2 0-15,2 0 0 16,-2 1 0-16,0 0 1 16,1 0-1-16,-2 0 0 15,0 0 0-15,-6 1 1 16,-1 0-1-16,-3 4 0 15,-5-4 1-15,-5 5-1 16,-8-4 0-16,0 2 1 0,-4 0-1 16,-2-1 0-16,-6 1 0 15,1-6 0-15,-1 1 0 16,1-2 0-16,0-1 1 15,-5-2-1-15,1-3 0 16,-2-2 1-16,1 0-1 16,-4 0 2-16,-4 0-2 15,-4-1 1-15,-3 4-1 16,-2-3 1-16,-6 3-1 15,0 2 1-15,-3 0-1 16,-3-1 0-16,2 2 1 16,0 1-1-16,5-3 1 15,1-1-1-15,1 2 1 16,2-1-1-16,-2-3 1 0,2 1 0 15,-2-1-1-15,-4-1 1 16,-5 2 0-16,-2-1-1 16,0 0 1-16,-3-1 0 15,1 3-1-15,1-1 1 16,5-2-1-16,5 2 0 15,5 0 1-15,5-2-1 16,2 1 0-16,6 3 0 16,2-2 0-16,5 3-1 15,-4 2 1-15,2-1-1 16,1 3 1-16,6 0-1 15,-2 3 1-15,3-3-1 16,3 2 1-16,4-1 0 16,10-2 1-16,3 3-1 0,6-4 1 15,3 2-1-15,7-2 1 16,8 1 0-16,10-1-1 15,4 2 0-15,7-2 1 16,9-1-1-16,10 2 1 16,9-1-1-16,9 0 1 15,7-1-1-15,6 2 0 16,6-1 0-16,3 0-1 15,5 0 0-15,8 0-2 16,0-5-6-16,16 5-30 16,-3-13 0-16,14 5-2 15,1-6 1-15</inkml:trace>
  <inkml:trace contextRef="#ctx0" brushRef="#br2" timeOffset="164041.3825">2232 2717 66 0,'-11'-19'35'16,"-7"4"-1"-16,-9 10 1 15,-14 5-31-15,-5 15 1 16,-16 9 1-16,-6 18 0 15,-11 7-1-15,-6 12 1 16,-6 4-1-16,4 1 1 16,7-6-2-16,14-3-1 15,15-9-2-15,20-7 0 16,14-12 0-16,23-8-2 15,18-8 1-15,15-6-1 16,13-5 1-16,8 1-1 0,1 0 1 16,1 4-1-16,-7 6 1 15,-12 9 0-15,-16 11 0 16,-18 9-1-16,-20 10 1 15,-16 5-1-15,-11 3 1 16,-7-1 0-16,-2-7-2 16,6-12-3-16,14-2-5 15,5-25-26-15,22-13 0 16,30-15-2-16,16-13 0 15</inkml:trace>
  <inkml:trace contextRef="#ctx0" brushRef="#br2" timeOffset="164442.4055">2392 3146 89 0,'-23'16'36'0,"3"20"0"15,-10-1-1-15,3 17-30 16,-3 1-1-16,7 8-1 15,1-2 1-15,13-1-1 16,6-8-1-16,15-16-1 16,10-14 1-16,13-18-1 15,13-17-1-15,11-18 1 16,6-16-1-16,0-8 2 15,-2-9-1-15,-5-2 0 16,-10 3 0-16,-8 5 0 16,-11 8 0-16,-11 14 0 15,-10 14 0-15,-8 24 0 0,0 0-1 16,-18 25 1-16,4 15-1 15,-1 12 1-15,1 6-2 16,3 5 0-16,9 0-1 16,3-9-3-16,17-1 0 15,4-31-12-15,24 0-22 16,3-30 1-16,19-8 0 15,-3-28-1-15</inkml:trace>
  <inkml:trace contextRef="#ctx0" brushRef="#br2" timeOffset="164625.416">3468 2726 83 0,'15'-61'37'0,"-14"10"1"0,0 36-1 16,-17 15-25-16,6 36-4 16,-17 24-3-16,0 22-1 15,-3 18-2-15,-2 14 0 16,1 10-2-16,0-3 0 15,11 0-2-15,3-17-8 16,12-2-27-16,3-23-3 16,16-14 1-16,4-27-2 15</inkml:trace>
  <inkml:trace contextRef="#ctx0" brushRef="#br2" timeOffset="165277.4533">4487 2656 76 0,'-11'-57'35'15,"-11"-6"2"-15,2 12 0 16,-11-3-30-16,2 16-1 15,-9 7 0-15,-2 20-2 0,-6 20 0 16,1 23-1-16,-3 18-1 16,1 16 1-16,0 17-2 15,6 15 1-15,6 11-1 16,7 7 1-16,12 3-2 15,9-7 1-15,10-7-3 16,8-12-2-16,15-9-4 16,-1-30-17-16,13-1-14 15,-9-27-1-15,5-11 1 16,-11-20 0-16</inkml:trace>
  <inkml:trace contextRef="#ctx0" brushRef="#br2" timeOffset="165462.4639">3812 3205 82 0,'-37'-3'40'15,"4"1"-1"-15,22 15 0 16,11-13-17-16,14 4-21 16,18-1-1-16,17-5-1 15,17-3-2-15,9-8-4 16,19 8-17-16,-5-18-15 15,10 8 2-15,-10-7-2 16,0 5 1-16</inkml:trace>
  <inkml:trace contextRef="#ctx0" brushRef="#br2" timeOffset="165844.4857">4637 3036 96 0,'-14'22'38'0,"-9"1"2"15,10 16-2-15,-9 1-33 16,7 14 1-16,1-1-3 15,2 5 1-15,4-4-2 16,6-2 0-16,5-10-1 16,11-9 0-16,11-17 0 15,6-15-1-15,10-17 1 16,7-17-1-16,5-9 0 15,2-14 0-15,-1-6 1 16,-6-4-2-16,-5 3 1 16,-9 5 0-16,-9 10 0 15,-10 11-1-15,-9 15 1 0,-6 22 0 16,0 0 0-1,-20 24 0-15,7 11 0 0,-1 10-1 16,2 6 1-16,3 4-1 16,6 0-1-16,9-7-2 15,13-7-3-15,2-20-8 16,22 0-24-16,-1-27 1 15,15-3-1-15,-2-23 0 16</inkml:trace>
  <inkml:trace contextRef="#ctx0" brushRef="#br2" timeOffset="166136.5024">5493 3111 95 0,'-9'15'37'16,"-16"5"1"-16,6 18-1 0,-13 6-31 16,10 8-2-16,-2 1-1 15,9 3-1-15,2-4 0 16,3-2-1-16,5-14 0 15,9-9 0-15,0-15 0 16,7-12 0-16,3-17 1 16,1-11-1-16,-2-15 1 15,3-9 0-15,-3-10 0 16,1-3 0-16,1-4 0 15,-2 6-1-15,0 7 0 16,-2 9 0-16,8 10-1 16,3 7-2-16,13 14-8 15,-2-3-27-15,29 16-4 16,1-6 1-16,29 5-2 15</inkml:trace>
  <inkml:trace contextRef="#ctx0" brushRef="#br2" timeOffset="166804.5407">7029 2538 99 0,'0'0'37'0,"-14"19"1"16,5 12-3-16,-14 2-30 15,3 16 0-15,-6 7-1 16,4 12 0-16,0 6-1 16,1 9 1-16,3 2-2 0,4 3 1 15,2-4-2-15,6-7 0 16,3-7-1-16,4-11 0 15,4-10 0-15,3-15 0 16,4-15 0-16,5-16 1 16,5-15-1-16,2-14 1 15,5-13-1-15,1-8 1 16,1-5 0-16,1-2-1 15,-1 2 1-15,-3 7-1 16,-4 10 0-16,0 15 0 16,-5 10 0-16,-1 17 0 15,-2 12-1-15,-2 12 0 16,-1 10-1-16,2 4-1 15,7 6-3-15,3-8-3 0,18 7-27 16,-8-20-4-16,18 3 2 16,-4-24-2-16</inkml:trace>
  <inkml:trace contextRef="#ctx0" brushRef="#br2" timeOffset="167188.5626">7890 3079 102 0,'-20'-30'38'16,"0"20"1"-16,-16 1-1 15,-2 22-30-15,-9 9-2 16,0 14-1-16,-3 10-1 16,5 8-1-16,6 0 0 0,8 4-1 15,11-5-1-15,12-6 1 16,14-11-1-16,11-14 0 15,15-14-1-15,11-14 2 16,8-13-2-16,4-12 0 16,1-13 0-16,-2-6 0 15,-3-3 0-15,-8-2 0 16,-9 5 0-16,-11 6 0 15,-4 11 0-15,-12 11 0 16,-7 22 0-16,0 0-2 16,-16 22 1-16,1 11-1 15,1 13-1-15,-4 4-2 16,11 10-1-16,0-7-4 15,20 10-17-15,-1-24-13 0,24 1 1 16,2-26-2-16,20-5 3 16</inkml:trace>
  <inkml:trace contextRef="#ctx0" brushRef="#br2" timeOffset="167488.5798">8522 3057 85 0,'-21'-1'40'0,"-17"1"0"16,3 21 1-16,-11-6-10 15,8 15-27-15,8 1-1 16,5 7-1-16,12-6 0 16,13-1-1-16,14-8-1 15,14-4 1-15,6-7-2 0,7-1 1 16,-2-2 0-16,-2-1 1 15,-8 5-1-15,-12 4 0 16,-16 7 0-16,-12 7 0 16,-16 3 0-16,-8 4-1 15,-5 1 0-15,-4-4-3 16,8 5-9-16,-2-20-27 15,19-1-2-15,9-20 1 16,10 1-2-16</inkml:trace>
  <inkml:trace contextRef="#ctx0" brushRef="#br2" timeOffset="168074.6133">8916 3662 97 0,'0'0'39'16,"0"0"0"-16,37-8-1 16,12-6-36-16,18 2 0 15,16-7-1-15,13 3 1 16,16-2-1-16,14 3 0 15,15-3-1-15,9 5 1 16,3 0 0-16,5 3 0 16,2-1 0-16,-2 3-1 0,-3-1 1 15,-9 1-1-15,-14 1 1 16,-16 1-1-16,-14 0 1 15,-22 3-2-15,-18 3 0 16,-24-1-3-16,-13 13-9 16,-25-12-25-16,-12 20-2 15,-18-12 0-15,-1 11-1 16</inkml:trace>
  <inkml:trace contextRef="#ctx0" brushRef="#br2" timeOffset="169186.6769">12400 3108 57 0,'6'-12'37'0,"-6"12"-2"16,0 0 0-16,15 28-9 15,-22-2-22-15,0 17 0 16,-5 8 0-16,1 13-1 16,-4 6 0-16,0 6 0 15,-1-4-1-15,3-1 0 16,2-9 0-16,2-9-1 15,5-14 1-15,4-10-1 0,3-17-1 16,-3-12 1-16,21-25 0 16,-5-7-1-16,1-15 0 15,3-9 1-15,1-14 0 16,1-11 0-16,3-5 0 15,-3-2-1-15,0 4 1 16,4 8 0-16,0 6-1 16,-2 14 0-16,2 16 0 15,1 16 0-15,2 14 1 16,1 16-1-16,-1 10 0 15,-1 11 0-15,-3 11-1 16,-5 3 2-16,-5 7-2 16,-10 6 1-16,-8 4 0 15,-12-1-1-15,-12 3 1 0,-9-1-1 16,-7-5 1-16,-3-7 0 15,-3-4 0-15,2-8-1 16,4-9 1-16,3-6 0 16,10-4 1-16,6-4-1 15,7-1 0-15,3 5 0 16,3 8 0-16,-2 9 0 15,-2 12 0-15,-4 12 0 16,-8 11-1-16,-4 11 1 16,-7 4-2-16,1-4-2 15,5 1-5-15,-1-21-28 16,20-7-2-16,7-29 0 15,21-14-1-15</inkml:trace>
  <inkml:trace contextRef="#ctx0" brushRef="#br2" timeOffset="169902.7179">13123 3063 106 0,'6'12'40'0,"-20"6"-1"15,0 17 0-15,-10 8-38 16,1 8 0-16,-3 5 0 16,4 10-1-16,-1 1 1 15,1-1 0-15,6-5 0 0,2-8-1 16,4-9 0-16,4-12 0 15,3-12 0-15,3-20 1 16,14-5-1-16,5-18 1 16,3-16-1-16,5-10 1 15,1-16-1-15,8-8 1 16,1-7-1-16,-1 3 1 15,-2 6-1-15,-4 8 0 16,-4 11 0-16,0 13 0 16,-6 21 1-16,4 9-1 15,-1 10 0-15,3 8 1 16,1 5-1-16,5 2 0 15,6 2 0-15,2-3 0 16,1 0 0-16,1-1 0 16,-4-3 0-16,-1-3 0 0,-8-1 0 15,-6-4 1-15,-8-2-1 16,-15-1 1-16,0 0-1 15,0 0 1-15,-30 11 0 16,1 2 0-16,-8 8-1 16,-4 9 1-16,1 6 0 15,0 8 0-15,5 3 0 16,9 1-1-16,11 1 1 15,15-7-1-15,18-7 0 16,17-11-1-16,17-13 1 16,16-12 1-16,6-12-2 15,5-10 2-15,-1-8-2 0,-8-7 1 16,-12 0 0-1,-17-4 0-15,-19 5-1 0,-19 5 0 16,-16 4 0-16,-12 5-2 16,-8 9 1-16,-7-2-2 15,10 7-3-15,-4-13-10 16,27 8-20-16,6-19-3 15,30 0 0-15,12-22 0 16</inkml:trace>
  <inkml:trace contextRef="#ctx0" brushRef="#br2" timeOffset="170109.7297">14643 2326 105 0,'0'0'40'16,"-29"7"1"-16,-1 30-2 0,-7 5-36 15,-4 18 0-15,-6 13-2 16,2 16 2-16,-3 12-2 15,4 8 0-15,8 6-2 16,3-7 0-16,10 2-4 16,-1-24-14-16,16 11-19 15,-2-28-3-15,14-6 1 16,-1-30-2-16</inkml:trace>
  <inkml:trace contextRef="#ctx0" brushRef="#br2" timeOffset="170913.7757">14166 3101 101 0,'-19'-19'40'0,"19"19"1"16,15 7-1-16,15-10-30 15,12 3-9-15,15-2-1 16,10-3 1-16,8-2 0 15,5-3 0-15,3-2-1 16,-7-1 1-16,-10 2-1 16,-11 3 0-16,-14 1 1 15,-13 1 0-15,-16 6-1 16,-12 0 1-16,-17 15 0 15,-10 4 0-15,-6 6 1 16,-6 8-1-16,-5 13 0 16,0 5 0-16,3 6 0 15,10 4 0-15,9-1-1 16,15-8 1-16,13-6-2 0,16-12 1 15,13-15-1-15,12-15 0 16,5-13 0-16,4-15 0 16,0-12 0-16,-3-11 0 15,-7-7 0-15,-11-4 1 16,-9-3 0-16,-9 3 0 15,-7 5 0-15,-8 7 0 16,-2 7 1-16,-4 12-1 16,-2 6 1-16,2 8-1 15,4 13 1-15,11-1 0 16,5 5 0-16,5 4 0 15,10 2-1-15,4-3 1 16,8 2 0-16,-2 0 0 16,-1 3 0-16,-3 0-1 0,-3 6 1 15,-8 5-1-15,-14 3 2 16,-9 8-2-16,-10 5 0 15,-10 6 0-15,-9 2 0 16,-5 0 0-16,-1-1 0 16,-1-6 0-16,4-8 0 15,10-10 0-15,19-22 0 16,0 0 0-16,29-15 0 15,9-20 0-15,12-10 0 16,5-5 0-16,10-8 0 16,1 3 0-16,-9 1 0 15,-6 11 0-15,-13 9 0 16,-10 17 0-16,-13 13 0 15,-8 16 0-15,-14 11 0 0,-8 13 0 16,0 5 0-16,-3 7 0 16,5-1-2-16,7 2-5 15,5-14-5-15,21 5-18 16,6-25-11-16,27-1 0 15,1-24-1-15,25-4 2 16</inkml:trace>
  <inkml:trace contextRef="#ctx0" brushRef="#br2" timeOffset="171221.7933">16400 2939 122 0,'-42'-8'42'16,"-5"22"0"-16,-22-8-7 15,0 19-31-15,2 3 0 16,7 3-1-16,11 1-2 0,20-2 1 15,19-5-2-15,24-7 0 16,19-6 0-16,17-6 0 16,10-4 0-16,6-4 0 15,3-1 0-15,-11 1 0 16,-11 4 0-16,-13 6 0 15,-18 7 0-15,-18 9 0 16,-17 6 0-16,-12 7 0 16,-13 5 0-16,-5 2-2 15,1 5-5-15,-7-14-12 16,22 7-22-16,2-17-1 15,23 0-1-15,8-25-1 16</inkml:trace>
  <inkml:trace contextRef="#ctx0" brushRef="#br3" timeOffset="186137.6464">9844 2604 72 0,'1'-12'39'16,"-1"12"0"-16,8-20-1 15,1 13-16-15,-6-8-20 0,0 3-1 16,-2 1 1-16,-1 11-1 16,0 0 1-16,5 20-1 15,-7 21 1-15,-4 19 1 16,-7 15-1-16,-3 10 0 15,0 9-2-15,-4 4 0 16,6-2-4-16,-1-21-5 16,17-2-28-16,-3-33-2 15,23-12 0-15,2-29-2 16</inkml:trace>
  <inkml:trace contextRef="#ctx0" brushRef="#br3" timeOffset="186483.6662">10610 2551 86 0,'13'-42'38'16,"0"20"0"-16,-22 9-1 16,7 24-31-16,-27 14-3 15,-4 20 2-15,-10 18-2 16,-1 16 1-16,-3 18-1 15,-1 9 0-15,8 4-1 16,7-2 1-16,14-6-1 16,17-14-1-16,16-23-1 15,20-18 1-15,17-29-1 16,15-29 0-16,6-19 1 15,2-14-1-15,-9-9 0 0,-14-6 0 16,-20 8-1 0,-21 3-1-16,-25 18-1 0,-23 12-1 15,-10 20-3-15,-22-2-23 16,13 23-9-16,-4-9-1 15,19 7-1-15,13-14 2 16</inkml:trace>
  <inkml:trace contextRef="#ctx0" brushRef="#br3" timeOffset="187701.7359">17531 2548 45 0,'3'-26'33'0,"3"11"3"16,-10 0-6-16,4 15-20 15,0 0 0-15,-6 29-1 16,-7-11-2-16,5 16-3 16,-4 3 0-16,8 13 1 15,-5 3-2-15,6 10 1 16,0 6-1-16,3 12 0 15,-1 4-1-15,-2 3 1 16,-1-3-1-16,-1-6-2 16,-2-11 1-16,1-9 0 15,-1-17 1-15,3-16-1 16,4-26 0-16,0 0 1 0,4-33-1 15,6-6-1-15,0-6 1 16,4-8 0-16,4-3-1 16,1 1 0-16,1 5 0 15,3 9 0-15,1 11 0 16,-1 10-1-16,2 13 1 15,0 11-1-15,2 10 1 16,1 11 0-16,-5 5 0 16,-5 9 0-16,-4 5 0 15,-10 4 1-15,-9 4-1 16,-9-1 0-16,-9 0 0 15,-11-4-1-15,-2-7-1 16,-3-10-3-16,8-2-4 0,-12-27-17 16,23 3-11-16,-4-23 0 15,17 0-2-15,3-18 2 16</inkml:trace>
  <inkml:trace contextRef="#ctx0" brushRef="#br3" timeOffset="188114.7594">18175 3256 59 0,'13'-3'36'0,"3"4"0"0,-6-10-1 15,8 12-13-15,-4-14-18 16,4-1-2-16,0-3 1 16,5-2 0-16,-1-5-1 15,3-3 0-15,-2-4 0 16,-2 0 0-16,-6-2 0 15,-5 3 1-15,-10 2-1 16,-7 3 0-16,-12 7 1 16,-7 8-1-16,-13 8 0 15,-5 12 0-15,-6 15 0 16,-2 12 0-16,0 9 0 15,5 11 0-15,7 3-1 16,13 4 1-16,17-6-2 16,16-7-1-16,24-9-2 0,18-23-6 15,33-3-19-15,-4-30-12 16,25-2-1-16,4-24-1 15,12 1 1-15</inkml:trace>
  <inkml:trace contextRef="#ctx0" brushRef="#br3" timeOffset="188475.7802">19303 3037 100 0,'-27'-11'39'15,"-4"19"0"-15,-17-7-6 16,-3 19-27-16,-11 7-1 16,0 11 0-16,-3 11-2 15,7 4 0-15,5 0-1 16,15-1-1-16,17-5-1 15,21-9-1-15,26-10-2 16,18-20-2-16,33 0-16 16,2-30-19-16,18 1 1 0,-2-20-1 15,9 4-1 1</inkml:trace>
  <inkml:trace contextRef="#ctx0" brushRef="#br3" timeOffset="188835.8008">19694 3067 76 0,'-37'7'41'0,"3"14"-1"15,-13-5 1-15,10 19-13 16,-6-3-23-16,4 5-1 16,5 2 0-16,6 4-1 15,7 0-1-15,9-3-1 16,15-7 0-16,12-7 0 15,14-14-1-15,12-10-1 16,12-15 1-16,6-10-1 16,2-14 0-16,-2-7 0 0,-3-3 1 15,-11-4-1-15,-10 4 0 16,-13 5 1-16,-11 6-1 15,-8 10 1-15,-9 16 0 16,-7 8 0-16,-4 13-1 16,-2 15 1-16,1 11-1 15,1 4-2-15,10 8-1 16,2-4-4-16,22 9-19 15,-8-21-12-15,19 0 0 16,0-21-3-16,16-3 3 16</inkml:trace>
  <inkml:trace contextRef="#ctx0" brushRef="#br3" timeOffset="189181.8205">20170 3039 111 0,'-19'31'40'16,"-7"-1"1"-16,12 25-4 15,-7-3-33-15,6 2-1 16,6 3 0-16,6-3-2 16,11-9 0-16,9-11 0 15,10-13 0-15,12-16-1 16,8-18 0-16,9-11 0 15,-1-14 0-15,0-7 1 16,-3-6-1-16,-6-2 1 16,-8 3-1-16,-10 4 0 0,-8 13 0 15,-12 10 0-15,-8 23 0 16,0 0-1-16,-23 25 0 15,3 11-1-15,2 12-1 16,-1 1-3-16,13 17-13 16,-9-22-20-16,26 6-3 15,-1-22 2-15,20-4-1 16</inkml:trace>
  <inkml:trace contextRef="#ctx0" brushRef="#br3" timeOffset="189488.8381">20983 3035 83 0,'-18'-13'41'0,"0"23"-1"16,-13 1 2-16,8 24-14 16,-7-8-24-16,3 7-2 15,8 0 0-15,9-1-1 16,10-6 0-16,10-4-1 15,16-11 0-15,9-7 0 16,6-4 0-16,-4-2-1 16,-2-3 1-16,-6 5 0 15,-9 3-1-15,-12 8 1 16,-14 7-1-16,-12 10 0 15,-7 3-2-15,-4 0 0 16,4 8-6-16,-8-19-18 16,22 11-14-16,-2-21 0 15,21 1 1-15,6-23-1 16</inkml:trace>
  <inkml:trace contextRef="#ctx0" brushRef="#br3" timeOffset="189822.8572">21347 3168 81 0,'-20'19'41'16,"12"12"-1"-16,-2-12 1 16,14 11-15-16,5-17-23 15,10-9-2-15,10-13 1 16,8-5-1-16,1-10 1 15,4-6 0-15,-4-6-1 16,-8-1 0-16,-7-1 0 16,-9 5 0-16,-14 5 0 0,-12 11-1 15,-14 10 1-15,-10 15 0 16,-8 16 0-16,-3 17 0 15,-5 12-1-15,1 7 0 16,12 4 0-16,10-3-3 16,20 3-8-16,3-27-28 15,35-9-4-15,10-28 1 16,31-9-2-16</inkml:trace>
  <inkml:trace contextRef="#ctx0" brushRef="#br3" timeOffset="190518.897">22609 2554 89 0,'11'5'36'16,"-3"13"1"-16,-13-3-1 16,8 21-29-16,-15 10-2 15,5 13 0-15,-6 8 0 16,1 11-2-16,-6 5 0 15,3 6 0-15,-2-2-3 16,2-6 0-16,3-3-2 16,4-10-4-16,12-1-10 15,-7-27-21-15,14-2 1 16,-8-26-3-16,10-6 1 0</inkml:trace>
  <inkml:trace contextRef="#ctx0" brushRef="#br3" timeOffset="190705.9077">22404 3227 103 0,'-25'-9'39'15,"-4"-3"1"-15,17 19-2 16,-4-6-25-16,16-1-9 16,16 3-2-16,13-10 0 15,15-4-2-15,13-12-3 16,14 4-4-16,-3-22-19 15,25 10-12-15,-11-15-1 16,7 7 0-16,-13-12-2 16</inkml:trace>
  <inkml:trace contextRef="#ctx0" brushRef="#br3" timeOffset="191111.9309">23208 2438 105 0,'-34'29'40'16,"7"17"3"-16,-8-8-3 15,10 22-30-15,-8-3-6 16,8 10 1-16,-2 6-1 16,1 6 0-16,-1 6-4 15,4 1 0-15,4-4 0 16,8-8 0-16,5-10 0 15,10-8 0-15,9-15 0 16,7-13 0-16,6-18 0 0,9-12 0 16,2-16 0-16,3-9 0 15,-1-9 0-15,-2-1 0 16,-6-1 0-16,-2 3 0 15,-5 7 0-15,-8 8 0 16,-16 20 0-16,15 5 0 16,-13 17 0-16,-4 9 0 15,2 9 0-15,0 5 0 16,8 4 0-16,4-2-5 15,13 1-4-15,-5-22-17 16,23 5-15-16,-6-16-1 16,14-4 1-16,-9-16-1 15</inkml:trace>
  <inkml:trace contextRef="#ctx0" brushRef="#br3" timeOffset="191476.9517">23610 3199 117 0,'-16'7'39'15,"11"16"1"-15,1-6-5 16,19 5-31-16,3-6-1 16,13-4 0-16,7-11-1 15,6-3-1-15,4-11 1 16,0-6-1-16,-4-4 0 15,-6-3-1-15,-10-6 1 16,-11 0-1-16,-14 2 0 0,-16 5 1 16,-11 10 0-16,-16 9 0 15,-10 10 0-15,-6 15 1 16,-9 16-2-16,2 10 0 15,6 8 0-15,12 5 0 16,19-3 0-16,19-8 0 16,25-6 0-16,20-23-3 15,33-4-14-15,2-29-24 16,21-1-2-16,-1-20-1 15,5-2-1-15</inkml:trace>
  <inkml:trace contextRef="#ctx0" brushRef="#br3" timeOffset="199445.4076">1645 4886 76 0,'-28'-13'36'15,"8"12"-1"-15,-16-7-5 0,4 15-21 16,-12-1-1-16,3 11 0 16,-7 3-2-16,5 13-1 15,-2-1-1-15,10 7-1 16,6-2 0-16,9 1-3 15,11-2 2-15,10-4-2 16,15-2 2-16,7-9-2 16,12 0 0-16,7-7 1 15,6-6-1-15,3-6 0 16,0-9 0-16,-1-8 0 15,-2-10 0-15,-3-10 1 16,-6-10-2-16,-4-5 2 16,-6-8-1-16,-5-1 1 15,-7 1-1-15,-4 3 1 0,-6 11-1 16,-2 7 1-16,-4 12-1 15,-1 25 1-15,0 0-1 16,-13 30 0-16,10 12 0 16,2 13 0-16,1 6 1 15,3 5-2-15,11 3 0 16,7-11-4-16,16-12-1 15,-2-32-28-15,30-13-5 16,2-31-1-16,21-20-2 16</inkml:trace>
  <inkml:trace contextRef="#ctx0" brushRef="#br3" timeOffset="199658.4198">2691 4056 106 0,'-44'88'38'16,"-13"16"2"-16,5 23-3 15,-3-2-35-15,7 1-1 16,9-3 1-16,12-11-4 16,8-16 1-16,9-17-4 15,19-9-6-15,-4-31-26 16,19-12-2-16,-6-25 1 15,9-10-3-15</inkml:trace>
  <inkml:trace contextRef="#ctx0" brushRef="#br3" timeOffset="200827.4866">2213 4689 104 0,'-32'14'39'0,"4"-2"1"16,19 18-1-16,8-11-37 15,17-4 0-15,18-8-2 16,15-9-1-16,17-2 1 15,12-9-1-15,12 0-1 16,4-6 0-16,1-2 0 16,-4 1 0-16,-9 5 0 15,-12 3 1-15,-15 4 0 16,-16 5 1-16,-16 6 0 15,-23-3 1-15,0 24 0 16,-19 0 2-16,-15 10-1 16,-3 7 2-16,-10 10-1 15,0 8 1-15,0-1 0 0,9 1-1 16,9-6 0-16,11-4-1 15,19-14 0-15,13-11-1 16,20-20-1-16,11-13-1 16,12-15 0-16,4-12 0 15,2-12-1-15,-2-10 1 16,-6-3-1-16,-9-1 1 15,-16-1 0-15,-11 7 0 16,-14 10 0-16,-9 8 0 16,-11 13 1-16,-9 14 1 15,-3 11 0-15,1 10 0 16,4 9 0-16,7 1 0 15,10 2 0-15,12 0 0 16,13-9 0-16,11-4 0 0,12-7-1 16,9-3 0-16,4-3 1 15,1-1-1-15,-3-3 0 16,-5 2 0-16,-9 5 1 15,-7 1-1-15,-9 5 0 16,-9 5 1-16,-8 7-1 16,-7 8 0-16,-6 7 0 15,-5 4 1-15,-4 4-1 16,1 0 0-16,0-2 0 15,2-3 0-15,5-9 0 16,7-9 0-16,0-17 1 16,21-8-1-16,1-13 0 15,6-9-1-15,1-4 1 0,1-7 0 16,0-1 0-16,-3 0 0 15,-4 9 0-15,-6 7 0 16,-3 7 0-16,-4 6 0 16,-10 13 0-16,0 0 0 15,0 0 0-15,10 18 0 16,-4-4 0-16,3-1 1 15,6 0-1-15,7-2 0 16,7-5 0-16,6-4 1 16,3-7-1-16,5-3 0 15,1-7 0-15,-1-2 1 16,-3-4-1-16,-4 2 0 15,-7-5 0-15,-6 8 1 16,-4 2-1-16,-9 5 0 0,-10 9 0 16,3 12-1-16,-13 13 1 15,-2 9-1-15,-2 6 0 16,2 3-1-16,3 3 0 15,4-4-2-15,10-1-1 16,7-19-1-16,15-6-5 16,-1-27-8-16,25 6-12 15,-11-30-3-15,16 6 5 16,-17-18 19-16,0-1 6 15,-6-2 5-15,-11-2 6 16,0 17 8-16,-24-8 13 16,8 25 6-16,-21-1-5 15,15 19-17-15,-25 25-6 16,13 11-2-16,-7 10 0 15,4 12-2-15,3 4-2 0,4 0 1 16,7-1 0-16,6-11-5 16,7-7-2-16,-1-31-14 15,16-5-20-15,-7-23-1 16,12-11 0-16,-7-22 1 15</inkml:trace>
  <inkml:trace contextRef="#ctx0" brushRef="#br3" timeOffset="200955.4939">4558 4234 117 0,'-24'-18'40'0,"7"27"0"16,-2 0-12-16,6 9-32 16,18 12-28-16,0-14-8 15,20 10 1-15,1-7-2 0</inkml:trace>
  <inkml:trace contextRef="#ctx0" brushRef="#br3" timeOffset="201217.509">5248 4472 74 0,'-18'1'42'16,"-4"12"-1"-16,-21-3 1 15,6 25-15-15,-13-4-22 16,1 12 0-16,0 5-2 15,6 5 1-15,10 1-2 16,16-3 0-16,16-8-2 0,15-11-1 16,23-13-2-16,10-21-8 15,26 0-11-15,-2-28-21 16,23-6 0-16,1-19-1 15,12-4 0-15</inkml:trace>
  <inkml:trace contextRef="#ctx0" brushRef="#br3" timeOffset="201969.552">6377 4631 50 0,'22'-23'37'16,"-11"-4"1"-16,3 10-1 16,-9-5-12-16,-5 22-15 15,0 0-4-15,0 0 0 16,-20 24-2-16,7 5-1 15,-4 4 0-15,1 10 0 16,-4 5-1-16,3 5 0 16,-2 0-1-16,6-1 0 15,3-9 0-15,4-2-1 16,5-15 1-16,2-5-1 15,-1-21 1-15,23-4 0 0,-3-20 0 16,2-10 0-16,2-12 0 16,5-10 0-16,0-4 0 15,0-2 0-15,1 4 0 16,-2 5 0-16,-3 12-1 15,1 13 1-15,-4 16 0 16,4 16 0-16,-4 13-1 16,0 17 1-16,-3 7-1 15,3 8 0-15,2 5-1 16,0-3 0-16,7-2-1 15,-2-8-2-15,13-6-3 16,-5-23-11-16,20 10-10 16,-17-26-13-16,14-1 1 15,-15-18-2-15,6-2 3 0</inkml:trace>
  <inkml:trace contextRef="#ctx0" brushRef="#br3" timeOffset="202346.5735">7190 4592 99 0,'-19'-13'40'0,"19"13"0"16,-29 16-2-16,20 4-31 15,-8 10-3-15,5 7-2 16,-1 3 0-16,6 2 0 16,4-1 0-16,6-5-1 15,7-6-1-15,8-8 1 16,7-13-1-16,4-9 1 15,9-13-1-15,5-11 0 0,0-10 1 16,2-7-1-16,-2-7 0 16,-6-4 0-16,-3 3 1 15,-7 6-1-15,-6 5 0 16,-10 12 0-16,-6 12 0 15,-5 14 0-15,-9 22 0 16,-4 9 0-16,2 11-1 16,0 4 1-16,3 2-1 15,6 1 0-15,7-4-2 16,13-19-2-16,19 0-12 15,-12-38-12-15,26 4-12 16,-4-21 1-16,11-3-2 16,-6-16 2-16</inkml:trace>
  <inkml:trace contextRef="#ctx0" brushRef="#br3" timeOffset="202814.6003">7946 4474 98 0,'-11'26'39'16,"-15"0"2"-16,9 16-2 15,-13 0-33-15,9 4-2 16,1 2 0-16,7 1-2 15,1-6 1-15,7-6-2 16,7-11 0-16,8-8 0 16,6-16 0-16,6-11-1 15,7-15 0-15,1-9 0 16,4-11 1-16,-2-4-1 15,-3-2 0-15,-5-1 0 16,-4 8 0-16,-5 7 0 16,-6 8 1-16,-4 13-2 0,-5 15 1 15,0 0 0-15,1 30-1 16,1-7 1-16,0 7 0 15,7 3-1-15,5-8 1 16,3-2 0-16,6-11 1 16,7-11-1-16,6-12 1 15,0-7 0-15,2-8 0 16,0-7 0-16,-4 2 0 15,-1 1-1-15,-8 4 1 16,-7 5 0-16,-4 14-1 16,-14 7 1-16,4 20-1 15,-7 5-1-15,-3 5 0 16,-1 4-3-16,5 11-5 15,-5-12-8-15,12 11-17 0,-5-23-5 16,21 5-2-16,5-16-3 16</inkml:trace>
  <inkml:trace contextRef="#ctx0" brushRef="#br3" timeOffset="203548.6423">8974 4061 94 0,'0'0'38'0,"0"0"1"16,13 13-5-16,-18 11-28 0,1 19 0 15,-6 8-2-15,0 14-1 16,-3 8 0-16,0 8-2 15,-2 3 1-15,5-1-1 16,-3-5 0-16,8-5-1 16,2-13 1-16,2-9 0 15,5-13-1-15,4-15 0 16,4-14 1-16,2-14-1 15,4-14 0-15,1-12 0 16,1-10 1-16,-1-7-1 16,1-7 0-16,2-2 0 15,0 4 1-15,0 3-1 16,-1 12 0-16,-1 11 0 15,-2 13 0-15,2 10 0 0,-2 17 0 16,-1 11 0-16,-5 7 0 16,-1 9 0-16,-5 2 0 15,-4 4 0-15,-8-1 0 16,-9 0 0-16,-6-5 0 15,-8-6 0-15,-3-3-2 16,-6-12-1-16,4-4-3 16,-5-24-12-16,17 7-16 15,-6-22-6-15,20-1 0 16,1-12-3-16</inkml:trace>
  <inkml:trace contextRef="#ctx0" brushRef="#br3" timeOffset="204150.6767">9351 4737 87 0,'22'22'39'16,"-5"-15"-1"-16,11 1 0 15,-9-15-33-15,16-7-2 16,2-12 0-16,2-5-1 15,1-6 0-15,-7-2-1 16,-4-2 1-16,-7 3 0 16,-11 6 0-16,-11 4-1 15,-14 7 1-15,-8 10-1 16,-11 10 0-16,-2 12 0 15,-7 11 0-15,0 12 0 0,2 8 0 16,5 7 0-16,9 1 0 16,15 1 0-16,13-5 0 15,14-8-1-15,16-10 0 16,14-11 1-16,11-13-1 15,8-10 0-15,6-9 0 16,4-8 0-16,-6-4 0 16,-4 0 0-16,-8-3 0 15,-10 4 0-15,-13 6 0 16,-8 5 0-16,-14 9-1 15,-12 6 1-15,-5 17-1 16,-10 6 1-16,-3 12-1 16,-7 3 1-16,5 8-1 15,-2-2 1-15,10-3 0 0,0-3 1 16,14-11-1-16,7-17 0 15,9-13 1-15,9-13-1 16,5-17 1-16,4-12 0 16,-4-5 0-16,1-10-1 15,-3-3 1-15,-2 0-1 16,-6 7-2-16,-5 2-3 15,2 19-7-15,-14-2-11 16,17 25-14-16,-10-4-2 16,17 21-4-16,7-4 2 15</inkml:trace>
  <inkml:trace contextRef="#ctx0" brushRef="#br3" timeOffset="204569.7007">11365 4535 70 0,'14'-3'40'16,"-10"-8"0"-16,-4 11 1 15,0 0-18-15,0 0-17 16,-14 21-2-16,4 2-1 15,-4 7-2-15,0 7 1 16,-1 7-2-16,5 2 0 16,6 1-2-16,7-5-3 15,15 3-14-15,-7-24-18 16,23-2-3-16,-4-20 0 15,13-7-1-15</inkml:trace>
  <inkml:trace contextRef="#ctx0" brushRef="#br3" timeOffset="204718.7092">11387 4297 73 0,'-34'-15'40'0,"2"1"-2"16,19 16-3-16,12 8-25 15,1-10-44-15,32 22-4 16,7-17 0-16,21 8-2 15</inkml:trace>
  <inkml:trace contextRef="#ctx0" brushRef="#br3" timeOffset="205035.7274">11939 4395 102 0,'-19'16'38'16,"-17"-5"3"-16,11 18-9 16,-12-6-26-16,5 8-1 15,-2 2-1-15,10 1-1 16,5-1-1-16,15-3-1 15,14-9 0-15,13-6 0 16,15-8-1-16,4-7 0 16,7-2 1-16,1-3-1 15,-5 2 1-15,-4 4-1 16,-17 9 0-16,-13 9 0 15,-17 9 0-15,-14 7 0 16,-13 6-1-16,-5-2 0 16,0 4-2-16,-3-13-2 15,16 5-12-15,-8-30-18 0,33-5-6 16,-1-16 0-16,24-10-1 15</inkml:trace>
  <inkml:trace contextRef="#ctx0" brushRef="#br3" timeOffset="205484.753">12988 4237 96 0,'15'1'39'16,"-15"-1"0"-16,0 0-1 15,-15 18-34-15,-4 5-1 16,-3 7-1-16,0 15 0 15,-3 11-1-15,5 5-1 0,6 6 0 16,8-3-4-16,20 7-10 16,-3-23-24-16,29-4-1 15,2-27-1-15,22-10 0 16</inkml:trace>
  <inkml:trace contextRef="#ctx0" brushRef="#br3" timeOffset="205819.7722">13628 4244 82 0,'-16'-14'42'0,"-17"7"0"16,-1 26 0-16,-17 2-18 16,-1 32-20-16,-3 10-1 15,6 13-1-15,2 4-1 0,10 2 0 16,12-3 0-16,12-9-1 15,20-15 1-15,11-10 0 16,15-15-1-16,7-12 0 16,7-15 0-16,0-11 0 15,0-12 0-15,-9-5 0 16,-13-8 0-16,-11-2-1 15,-14 0 0-15,-15 1 0 16,-9 4-1-16,-16 7 0 16,0 9-3-16,-6 0-4 15,12 26-13-15,-8-17-16 16,28 15-3-16,14-10-1 15,13 11 1-15</inkml:trace>
  <inkml:trace contextRef="#ctx0" brushRef="#br3" timeOffset="205950.7797">13979 4764 115 0,'-7'13'42'0,"-17"-8"-8"16,0-16-23-16,-12 1-49 15,-6-15-5-15,9-2-2 16</inkml:trace>
  <inkml:trace contextRef="#ctx0" brushRef="#br2" timeOffset="266919.2669">1545 6036 44 0,'17'-23'33'0,"-6"6"0"15,-9 1 0-15,-2 16-11 16,-29-8-12-16,4 21-1 15,-18 1-2-15,-1 17 1 16,-18 3-3-16,1 15 0 16,-6 0-1-16,5 6-1 15,9-6-1-15,8-3-1 16,11-5 0-16,16-8-1 15,18-5 1-15,15-10-1 16,14-3 0-16,11-2 0 16,3-2 1-16,5 1-1 15,-1-3 0-15,-6 4 1 16,-8 3-1-16,-12 6 0 0,-10 3 1 15,-14 4 0-15,-12 2 0 16,-6 2-1-16,-3-2-1 16,-4-6-2-16,9-1-3 15,-2-20-16-15,21-4-16 16,4-12 1-16,23-3-2 15,7-17 1-15</inkml:trace>
  <inkml:trace contextRef="#ctx0" brushRef="#br2" timeOffset="267303.2889">1821 6325 85 0,'12'-14'36'0,"-9"-2"-1"16,-3 16 2-16,-11-13-30 0,0 23-3 15,-5 6 0-15,0 13-1 16,-2 7 0-16,3 12 0 15,-4 4 0-15,8 2 1 16,3 0-2-16,5-3 2 16,8-10-2-16,10-11 1 15,9-15-1-15,11-14 0 16,8-16-1-16,6-10-1 15,2-13 1-15,2-8-2 16,-3-6 2-16,-5 0-2 16,-9 0 1-16,-7 7-1 15,-7 7 1-15,-10 9 0 16,-5 11 0-16,-7 18-1 0,0 0 1 15,-3 32 0-15,-4 5-1 16,-2 10 0-16,4 8-1 16,2-1-1-16,8 3-3 15,2-19-6-15,20-2-26 16,3-23-1-16,19-12 1 15,5-27-1-15</inkml:trace>
  <inkml:trace contextRef="#ctx0" brushRef="#br2" timeOffset="267502.3002">2892 5747 99 0,'-11'-26'37'16,"-1"34"1"-16,-20 17 1 15,-4 26-34-15,-5 15 0 0,3 20-3 16,-1 10 1-16,5 9-1 15,11 1-1-15,9-8-2 16,16-1-5-16,6-20-29 16,25-2-3-16,0-25 1 15,21-8-4-15</inkml:trace>
  <inkml:trace contextRef="#ctx0" brushRef="#br2" timeOffset="267870.3213">3795 5656 88 0,'-24'-45'38'16,"0"15"2"-16,-18 3 0 15,1 16-34-15,-17 17-1 16,-2 20-1-16,-12 16-1 15,0 19 0-15,0 15 1 16,7 13-2-16,5 9 0 16,11 6 0-16,15 2-1 15,12-2 0-15,16-3 0 16,9-12-2-16,17-4-7 0,1-26-19 15,17 0-13-15,-3-25 3 16,6-6-3-16,-12-23 1 16</inkml:trace>
  <inkml:trace contextRef="#ctx0" brushRef="#br2" timeOffset="268071.3327">3034 6384 111 0,'-42'-14'39'0,"18"14"1"16,5-3-2-16,19 3-35 15,0 0 0-15,34-14-2 16,12-2 0-16,19-8-2 0,17 1-2 16,3-9-2-16,15 13-11 15,-3-16-22-15,-1 12-2 16,-15-2 1-16,-7 11-1 15</inkml:trace>
  <inkml:trace contextRef="#ctx0" brushRef="#br2" timeOffset="268711.3694">3756 6187 104 0,'-23'35'38'0,"-7"1"2"16,9 13 0-16,-3-4-34 16,9 6-1-16,1-3-1 15,9 0 1-15,9-9-2 16,9-5 0-16,11-12-2 0,11-13 1 15,7-13-1 1,9-9 0-16,3-13-1 0,1-9-1 16,-3-12 2-16,-3-1-2 15,-7-5 1-15,-7 1-2 16,-12 5 2-16,-6 3 0 15,-11 12 0-15,-7 9 0 16,1 23-1-16,-26 2 1 16,9 22 0-16,-2 8-1 15,2 8 0-15,5 3 0 16,9 5-1-16,6-7-1 15,15-4 0-15,6-15-2 16,18-5-3-16,-2-19-3 16,21 3-8-16,-14-20-18 15,13 0-1-15,-11-12 0 0,4 7 27 16,-16-4 7-16,-9 6 6 15,-7 11 3-15,-19-2 11 16,-2 13 18-16,-7 23 2 16,-4 7 2-16,-17 5-28 15,13 10-2-15,-2 1-3 16,6 2-1-16,1-5-1 15,6-5 1-15,4-9-2 16,7-12 2-16,-7-17-3 16,21-4 0-16,-8-17 0 15,-2-9 0-15,-3-12 0 16,-1-5 0-16,-1-6 1 15,0 0-2-15,-1-3 3 16,3 8-2-16,2 5 1 0,10 8 1 16,10 6-3-16,10 6 0 15,13 10-4-15,6-8-14 16,19 20-21-16,-6-7-4 15,12 6 0-15,-7-10-2 16</inkml:trace>
  <inkml:trace contextRef="#ctx0" brushRef="#br2" timeOffset="278661.9385">6056 5721 71 0,'9'-28'36'0,"2"12"-2"0,-7-1 2 16,-4 17-33-16,0 0 0 16,-10 17 0-16,-9 12 1 15,2 12 0-15,-8 10 0 16,1 15-1-16,-4 8 1 15,2 10-1-15,0 5 0 16,3 4-1-16,3-3 0 16,3-1 1-16,2-11-2 15,5-11 1-15,5-12-1 16,5-15 2-16,6-21-2 15,8-19 2-15,5-22-1 16,8-10-2-16,2-13 1 16,2-8-1-16,0-6 1 0,1-2-1 15,-3 3 1-15,-6 13-1 16,-5 8 0-16,0 12 1 15,-7 10-1-15,1 19 0 16,-3 13 0-16,-2 13 0 16,2 10-1-16,-1 6-1 15,6 9-2-15,3-5-2 16,13 10-27-16,-4-18-4 15,11-2-3-15,-1-18 0 16</inkml:trace>
  <inkml:trace contextRef="#ctx0" brushRef="#br2" timeOffset="279060.9614">6854 6151 95 0,'-8'-10'37'0,"-14"4"2"16,-4 29-11-16,-17-1-20 15,2 18-2-15,-6 5 0 16,2 13-2-16,-1 3-1 16,7 0 1-16,5-3-1 15,12-5-1-15,13-11-1 16,13-11 1-16,17-14-2 15,12-19 1-15,13-15-1 16,11-12-2-16,4-5 2 16,-1-10-1-16,-1-2 1 15,-5 0-1-15,-14 2 1 16,-6 9 0-16,-13 9 0 0,-12 11-1 15,-9 15 1-15,0 0 0 16,-22 27-1-16,5 1-1 16,2 15 0-16,1 1-1 15,10 7-3-15,0-9-1 16,24 8-13-16,4-22-16 15,21-5-3-15,5-17 0 16,20-9 3-16</inkml:trace>
  <inkml:trace contextRef="#ctx0" brushRef="#br2" timeOffset="279361.9786">7614 6194 96 0,'-46'19'40'15,"3"18"0"-15,-11 0 0 16,18 3-29-16,-4 0-8 15,19-6 0-15,18-7-2 16,20-9 0-16,24-14 1 16,18-8-2-16,14-7 0 15,7-3 0-15,-3 2 1 16,-7 6 0-16,-17 9-1 15,-18 13 0-15,-30 13 1 16,-24 13 1-16,-24 8-2 16,-14 6 0-16,-9 1-1 15,-6-5-2-15,12 1-15 16,0-28-18-16,22-10-6 0,10-19 2 15,27-14-3 1</inkml:trace>
  <inkml:trace contextRef="#ctx0" brushRef="#br0" timeOffset="283251.201">8728 5895 88 0,'1'13'39'15,"-1"-13"-3"-15,20-12 2 16,2-5-34-16,14 2-1 0,12-9-4 16,6 5 1-16,6 1 2 15,-2 8-3-15,-5 6 3 16,-6 10-1-16,-16 6 2 15,-16 14-3-15,-20 13 4 16,-14 6-2-16,-15 4 1 16,-6 4 0-16,-3-1 0 15,1-3-4-15,7-9 1 16,16-5 1-16,15-15-1 15,19-8 0-15,19-10 1 16,18-7-1-16,12-4 0 16,4-1 0-16,-1 2 1 15,-4 5-1-15,-12 8 1 16,-20 14-1-16,-22 10 0 0,-24 12 1 15,-21 5-1-15,-17 10-1 16,-6 4 0-16,-6-3 2 16,5-4-6-16,3-22-9 15,28-2-25-15,15-25 0 16,30-11 0-16,20-26-2 15</inkml:trace>
  <inkml:trace contextRef="#ctx0" brushRef="#br0" timeOffset="283580.2198">9683 6008 116 0,'-19'14'39'15,"8"-15"1"-15,25 2-7 0,16-13-33 16,23-3 3-16,13-3-3 15,7 5 2-15,-1 3 0 16,-2 9 0-16,-15 12-1 16,-19 18 1-16,-30 12 1 15,-26 16-2-15,-26 11 2 16,-17 6-2-16,-9 4-1 15,-2-2 2-15,8-9-2 16,10-10 2-16,26-17-2 16,30-18 1-16,33-19-1 15,28-14-1-15,25-15-4 16,9-17-11-16,21 1-23 0,-9-5-4 15,3 8 2-15,-19 2-3 16</inkml:trace>
  <inkml:trace contextRef="#ctx0" brushRef="#br0" timeOffset="284151.2525">8772 6914 75 0,'6'-29'36'16,"-15"11"-2"-16,-11 19 2 15,-19 16-31-15,-6 19 0 16,-13 11 0-16,0 22-2 16,-6 7 2-16,10 11-2 15,5 1 0-15,14 4-1 16,18-7-1-16,19-10-2 15,22-8-2-15,15-26-8 16,21-6-26-16,5-22 1 16,16-12-1-16,-2-19-1 15</inkml:trace>
  <inkml:trace contextRef="#ctx0" brushRef="#br0" timeOffset="284669.2821">8982 7257 99 0,'-23'11'36'15,"5"9"2"-15,-4 1-2 16,5 5-32-16,0 1-1 16,5 4-1-16,0-2 1 15,6-3-2-15,0-6 0 16,6-5 0-16,0-15 0 15,0 0-1-15,22 0 1 16,-7-16-1-16,3-10 0 16,1-3 1-16,1-3-1 15,-1-1 1-15,-4 3-1 0,0 3 1 16,-5 6-1-16,-5 8 1 15,-5 13-1-15,0 0 1 16,0 0-1-16,-1 19-1 16,2-3 1-16,2 2 0 15,4-2 1-15,9-2-1 16,5-5 0-16,8-6 0 15,4-6 1-15,9-8 1 16,-3-1-1-16,2-2 0 16,-5-2 0-16,-5 3 0 15,-7-1 0-15,-5 6 0 16,-19 8 0-16,15 4-3 15,-15 8 3-15,-6 8-2 16,2 5 1-16,-4 4-1 0,2 7-1 16,1-3-2-16,9 4 0 15,0-11-3-15,18 5-20 16,-2-22-12-16,17-1 0 15,-2-17-1-15,16-4 2 16</inkml:trace>
  <inkml:trace contextRef="#ctx0" brushRef="#br0" timeOffset="285023.3024">9825 7167 101 0,'-19'-8'37'16,"-2"15"1"-16,-12 0 0 15,7 20-34-15,-8-3 1 16,5 11-1-16,-1 0-1 15,6 5 0-15,0-3 0 0,13-1-2 16,2-6 1-16,10-7 0 16,8-9-1-16,11-10 0 15,6-10-1-15,8-9 0 16,4-9 1-16,4-3 0 15,-4-7 0-15,-2-1 0 16,-5 1 0-16,-6 5 0 16,-9 6-1-16,-7 6 1 15,-9 17-1-15,0 0-2 16,-11 19 2-16,-1 4-3 15,0 8 1-15,3 3-4 16,7 5-1-16,-1-10-9 0,23 9-23 16,0-18 0-16,18-2-1 15,3-14-1-15</inkml:trace>
  <inkml:trace contextRef="#ctx0" brushRef="#br0" timeOffset="285346.3209">10415 7123 114 0,'-37'24'40'0,"-14"-1"0"16,8 13-2-16,-7-5-34 15,15 1-2-15,10-4 1 16,17-3-3-16,11-7 1 15,19-8-2-15,8-4 1 0,12-6 1 16,1-1-1-16,2-2 0 16,-5 2 0-16,-7 1 0 15,-12 7 0-15,-14 7 0 16,-12 3 0-16,-9 3-1 15,-8 2 1-15,-3 1-1 16,-1-1-1-16,0-6-3 16,13 1-4-16,-2-17-29 15,25 0-3-15,5-17 2 16,21 0-3-16</inkml:trace>
  <inkml:trace contextRef="#ctx0" brushRef="#br0" timeOffset="285662.3388">10825 7096 109 0,'-14'5'39'0,"-14"1"1"16,2 13-2-16,-7 1-34 16,5 9-2-16,1-3 2 15,7 7-4-15,7-6 2 16,12-1-3-16,13-8 2 15,10-4-2-15,10-11 2 16,5-3 1-16,4-3-2 16,-2-2 3-16,-5-4-3 15,-5 3 0-15,-11 4 0 16,-18 2 0-16,4 15 0 15,-17 0-1-15,-8 7 1 16,-7 3-2-16,-1 5 0 0,-3-2 0 16,6 9-7-16,-6-15-29 15,25 3-2-15,7-25 0 16,2 16-2-16</inkml:trace>
  <inkml:trace contextRef="#ctx0" brushRef="#br0" timeOffset="286255.3727">11290 7273 69 0,'23'-20'38'0,"-6"-2"0"16,0 10 2-16,-8-1-23 15,-9 13-8-15,0 0-2 16,2 22-4-16,-15 0 1 0,-1 8-2 16,-5 4 0-16,0 6-1 15,0 0 0-15,3 1-1 16,2-6 1-16,7-5 1 15,6-8-2-15,8-9 1 16,7-12-1-16,8-10 1 16,6-11-1-16,7-5 1 15,1-10 0-15,2-4 1 16,-2-4 0-16,-2 2 0 15,-5 3-1-15,-2 6 1 16,-10 9-1-16,-4 8 1 16,-13 15-2-16,0 0-3 15,5 32 1-15,-10-6-2 16,4 9-1-16,-4-3-3 15,17 12-14-15,-4-17-20 0,12 1 1 16,2-16 3-16,15-4-3 16</inkml:trace>
  <inkml:trace contextRef="#ctx0" brushRef="#br0" timeOffset="286518.3878">11895 7215 105 0,'-10'-11'40'0,"-16"0"-1"15,7 18 2-15,-14-3-33 16,7 21-4-16,-2 3-1 15,5 6-2-15,4 6 1 16,8 1-2-16,11-5 1 16,9-2-1-16,9-7 0 15,8-12 1-15,5-12-1 0,7-5 1 16,2-12-1-16,-2-10-1 15,-4-7 2-15,-9-5-1 16,-4-1-2-16,-11-5-2 16,3 14-17-16,-16-8-18 15,3 11-2-15,-12-1 1 16,12 26-1-16</inkml:trace>
  <inkml:trace contextRef="#ctx0" brushRef="#br0" timeOffset="286683.3973">12171 7406 113 0,'-2'21'42'16,"-17"-8"1"-16,5-1-2 0,-8-2-38 16,8-15-6-16,14 5-18 15,0-18-19-15,13 5-2 16,-4-9 0-16,13 3-2 15</inkml:trace>
  <inkml:trace contextRef="#ctx0" brushRef="#br0" timeOffset="287164.4248">12558 6761 92 0,'-13'-29'36'16,"3"3"1"-16,5 8 0 15,1 3-30-15,4 15-4 16,17-12 1-16,4 16-1 16,4 11 1-16,9 12 0 15,3 8-1-15,5 16 1 0,-5 10-2 16,-6 13 1-16,-15 9-2 15,-10 8-1-15,-18 1 1 16,-14-2-2-16,-15-1 1 16,-10-9-1-16,3-10 0 15,-2-12-3-15,12-10-4 16,-1-22-25-16,25-6-8 15,4-22 0-15,20-8-1 16</inkml:trace>
  <inkml:trace contextRef="#ctx0" brushRef="#br0" timeOffset="289097.5354">13172 6190 108 0,'27'-13'41'0,"15"9"2"15,6-9-3-15,24 5-35 16,7-10-3-16,17-5 0 15,13-5 0-15,5 0-2 16,1-2 0-16,-3 4-1 16,-5 4-2-16,-18 1-5 15,-4 20-31-15,-33 1-2 16,-15 16 0-16,-21 1-1 15</inkml:trace>
  <inkml:trace contextRef="#ctx0" brushRef="#br0" timeOffset="289562.562">15335 5670 83 0,'30'-28'35'16,"-8"3"1"-16,-5 11-1 16,-12-1-31-16,-5 15-2 15,-6 32 3-15,-6 13 0 16,-15 12 1-16,-1 19-1 15,-6 11 0-15,2 6-2 16,4 0 0-16,9-6-3 16,18-12-2-16,13-20-6 15,28-10-28-15,11-28-3 0,26-15 0 16,9-27-1-16</inkml:trace>
  <inkml:trace contextRef="#ctx0" brushRef="#br0" timeOffset="289845.5782">16225 5680 99 0,'-54'2'39'16,"-5"28"1"-16,-19 9 0 16,8 25-30-16,-10 9-3 15,8 15-2-15,9-1 0 16,16 0-1-16,19-5-1 15,21-9-2-15,22-10 1 0,21-17-2 16,14-20 0 0,11-12 0-16,4-15 0 0,-2-12-2 15,-8-9 0-15,-14-8 0 16,-18-2-2-16,-22-7-4 15,-9 12-19-15,-32-15-12 16,-8 14-3-16,-18 3 0 16,0 13 0-16</inkml:trace>
  <inkml:trace contextRef="#ctx0" brushRef="#br0" timeOffset="290855.636">15031 7215 85 0,'0'0'37'0,"9"-19"-3"0,-9 19-3 16,-9-11-25-16,9 11-1 15,-26-2 1-15,9 10-1 16,-9 4 0-16,1 9-3 16,-2 5 1-16,1 5-1 15,1 4 0-15,5 0-2 16,7-1 1-16,8-4-2 15,10-11 2-15,9-5-1 16,13-12 1-16,7-10-1 16,12-11 1-16,5-5 0 15,1-9 0-15,1 0 1 16,-8-2-1-16,-3 5 1 15,-11 6-1-15,-9 7 1 16,-8 8-1-16,-14 9 0 16,-3 18-1-16,-3 2-1 0,-1 4 0 15,1 2-1-15,6 1 0 16,5-4-2-16,11-3-2 15,6-29-13-15,16 4-19 16,4-24-1-16,16-6 1 16,-1-18-1-16</inkml:trace>
  <inkml:trace contextRef="#ctx0" brushRef="#br0" timeOffset="291043.6466">15760 6737 114 0,'-35'44'38'16,"3"21"0"-16,-8-1-6 15,8 14-30-15,6 0-2 0,8 0-1 16,7-4-1-16,4-14-3 16,14-2-9-16,1-22-25 15,11-8 1-15,-4-22-1 16,4-5-1-16</inkml:trace>
  <inkml:trace contextRef="#ctx0" brushRef="#br0" timeOffset="291193.6553">15535 7091 89 0,'-14'-8'39'0,"14"8"0"16,0 0 0-16,31 20-18 16,-2-14-25-16,4-8-32 0,20 6-2 15,-1-7-1-15,12 4-1 16</inkml:trace>
  <inkml:trace contextRef="#ctx0" brushRef="#br0" timeOffset="291343.6639">16164 7274 110 0,'-14'12'37'0,"-1"-4"-7"16,1-11-30-16,14 3-38 15,-13-27 0-15,24 12-2 16</inkml:trace>
  <inkml:trace contextRef="#ctx0" brushRef="#br0" timeOffset="291915.6966">16678 7076 89 0,'0'0'35'15,"0"0"1"-15,-24 12 1 16,14 9-30-16,-12-4-3 15,4 12 1-15,-7 2 0 16,4 6-1-16,-1-2 0 16,3 1-1-16,4-5-1 15,4-4-1-15,4-5 1 16,8-11-2-16,-1-11 0 15,25-12 1-15,2-11-1 16,9-7 2-16,5-11-1 16,4-2 0-16,3-5 0 0,-1 1 1 15,-4 5-2-15,-5 7 2 16,-9 12-2-16,-8 10 0 15,-7 13 1-15,-8 11-2 16,-4 11 0-16,-6 5 0 16,2 14-3-16,-4-3-5 15,10 14-14-15,-7-15-17 16,14 1 0-16,-2-14 1 15,14-6-2-15</inkml:trace>
  <inkml:trace contextRef="#ctx0" brushRef="#br0" timeOffset="292216.7138">17236 7020 112 0,'-13'-3'39'0,"-15"4"1"16,10 20-5-16,-16 0-30 15,7 11 0-15,-2 5-2 16,7 7 0-16,5-1-1 15,9 1 0-15,8-7-1 16,10-5 0-16,11-11 0 16,5-8-2-16,6-13 1 15,4-7 0-15,1-13 0 16,-6-5 1-16,-2-6 0 15,-7-5-1-15,-7-2-1 16,-5 1-1-16,-7 3-2 16,-8-2-5-16,9 16-29 0,-16-3-4 15,12 23 2-15,-2-15-2 16</inkml:trace>
  <inkml:trace contextRef="#ctx0" brushRef="#br0" timeOffset="292383.7234">17528 7329 111 0,'0'17'40'16,"0"-17"0"-16,0 0-2 16,-16-11-37-16,20-10-8 15,14 3-31-15,-2-11-1 16,10 5 0-16,0-8-2 15</inkml:trace>
  <inkml:trace contextRef="#ctx0" brushRef="#br0" timeOffset="292684.7406">17694 6626 87 0,'-12'-5'41'15,"12"5"-2"-15,18 20 2 16,6 11-19-16,4-6-18 16,1 10 0-16,-3 7-1 15,-1 9-1-15,-4 4 0 16,-8 5-1-16,-6 3-1 0,-10 4-1 15,-6 0 1-15,-7-1-3 16,-8-3 0-16,-11-9-5 16,1 5-28-16,-20-16-5 15,2-1 1-15,-13-14-1 16</inkml:trace>
  <inkml:trace contextRef="#ctx0" brushRef="#br0" timeOffset="293206.7704">14765 6745 80 0,'0'0'35'16,"-29"7"-1"-16,16 27-5 16,-25 11-20-16,7 33-1 15,-18 10-1-15,5 29-1 16,-9 7-1-16,9 11-2 15,9-7-1-15,20-8-3 16,23-15-4-16,14-30-28 16,38-15-5-16,13-30-1 15,28-20-1-15</inkml:trace>
  <inkml:trace contextRef="#ctx0" brushRef="#br3" timeOffset="297279.0034">18220 6093 73 0,'0'0'39'16,"14"-16"0"-16,13 10 1 16,4-16-16-16,25 9-17 15,5-8-3-15,16 2-1 16,12-1 0-16,9-1-1 15,1 4-1-15,0 2-2 16,-6 4-1-16,-7 2-2 16,-9 12-6-16,-20-5-27 15,-11 10-3-15,-26-6 1 16,-20-2-3-16</inkml:trace>
  <inkml:trace contextRef="#ctx0" brushRef="#br3" timeOffset="297497.0158">18245 6328 99 0,'-10'12'40'0,"10"-12"1"16,49-10-1-16,3-10-35 15,21-2-2-15,21-3 0 16,11-1 0-16,8 1-2 15,-4 3-2-15,5 6-5 16,-13-6-12-16,3 20-20 16,-19-7-2-16,-8 13 0 0,-15-5-1 15</inkml:trace>
  <inkml:trace contextRef="#ctx0" brushRef="#br3" timeOffset="298248.0587">20440 5725 75 0,'1'-22'37'0,"5"3"-2"16,-7-7 1-16,9 15-30 0,-12-7 0 15,9 8-2-15,-5 10 1 16,0 0-2-16,0 0-1 15,6 39 1-15,-11 5 2 16,-2 15-1-16,-2 11-1 16,-5 13 0-16,2 9 0 15,-2-2-2-15,5-3-2 16,1-15-6-16,17-4-30 15,-2-22-3-15,21-10 1 16,2-24-2-16</inkml:trace>
  <inkml:trace contextRef="#ctx0" brushRef="#br3" timeOffset="298616.0798">21470 5529 101 0,'9'-27'40'0,"-9"27"1"15,-20-4-2-15,-3 25-34 16,-25 16-3-16,-4 14 1 16,-9 11 1-16,1 14 0 15,1 8 0-15,4 8-1 16,12-2 0-16,14 0 0 15,18-10 0-15,19-12-3 16,20-13 0-16,15-16 0 16,12-17-2-16,7-16 2 15,0-14 0-15,-2-13 0 16,-11-10 0-16,-18-6 0 0,-23-4 2 15,-23 3-2-15,-25 1 0 16,-18 9 0-16,-16 9 0 16,-11 6-4-16,8 16-5 15,-1-12-24-15,26 15-9 16,18-10 1-16,34 4-2 15</inkml:trace>
  <inkml:trace contextRef="#ctx0" brushRef="#br2" timeOffset="525684.0674">909 8537 85 0,'19'-30'36'16,"-10"1"0"-16,1 13 0 15,-10 16-36-15,0 0 0 16,-4 25 0-16,-8 11 1 16,-5 16 1-16,-8 17-1 15,-5 13 1-15,-1 11 0 16,-6 4 1-16,4 0-1 0,4-13 2 15,11-9-3-15,6-20 0 16,11-21 0-16,1-34 1 16,23-12-1-16,6-31 0 15,3-22 2-15,8-16-3 16,0-13 2-16,-1-12-1 15,1-6 1-15,-2-1-1 16,-4 4 0-16,-4 13-1 16,-2 12 0-16,-6 15 1 15,-6 19-1-15,2 20 1 16,-4 24 0-16,4 23 0 15,0 25-1-15,1 20 1 16,4 14 0-16,4 15 0 16,0 14-1-16,3 7-1 15,-2-1-2-15,-1 2 0 0,-6-15-4 16,7 3-15-16,-15-32-17 15,3-9 0-15,-9-31-1 16,-2-13 2-16</inkml:trace>
  <inkml:trace contextRef="#ctx0" brushRef="#br2" timeOffset="525828.0756">1159 8956 100 0,'-51'-31'38'16,"-1"-1"1"-16,19 16-1 16,5 1-32-16,28 15-2 15,23-15-4-15,23 2-5 16,27 4-31-16,13-11-4 15,25 4 3-15,15-13-4 16</inkml:trace>
  <inkml:trace contextRef="#ctx0" brushRef="#br2" timeOffset="526270.1009">2239 8676 82 0,'6'-16'37'15,"4"6"1"-15,-5-2-2 0,-5 12-30 16,0 0-2-16,-23 19 1 15,-6 3 0-15,0 11 0 16,-10 2-1-16,2 6-1 16,0-1 0-16,8 2-1 15,6-6 0-15,14-9-1 16,11-7 1-16,10-6-3 15,12-7 1-15,6-6-1 16,1-1 1-16,5-1 0 16,-3-3 0-16,-7 4 0 15,-4 4 0-15,-8 4 0 16,-8 3 0-16,-8 4-2 15,-5 3 0-15,-2-2-1 16,3 0-2-16,6-16-3 0,0 17-9 16,0-17-21-16,32-15 1 15,-7-8-1-15,13 0 2 16</inkml:trace>
  <inkml:trace contextRef="#ctx0" brushRef="#br2" timeOffset="526631.1216">2702 8687 92 0,'-3'33'39'0,"-16"-5"1"16,1 11 0-16,-11-1-28 16,6 1-7-16,-2-5 0 15,10-1-3-15,7-9 2 16,9-4-3-16,14-12 0 0,13-13-1 15,11-12 0-15,9-7 1 16,5-10-2-16,2-7 2 16,-2-2-2-16,-7 2 2 15,-6 0-2-15,-10 9 2 16,-12 9-1-16,-7 12 0 15,-11 11 0-15,-9 15 0 16,-5 11 1-16,-6 12 0 16,1 6-1-16,2 4 0 15,3 1 0-15,5-7-3 16,16-9 0-16,7-18-3 15,26-8-13-15,3-37-21 16,23-8 0-16,0-27 0 16,16-10 0-16</inkml:trace>
  <inkml:trace contextRef="#ctx0" brushRef="#br2" timeOffset="526796.131">3600 8066 103 0,'-5'-14'39'0,"-18"17"2"16,2 31-1-16,-17 21-33 15,1 16-3-15,-3 13-1 16,6 10-3-16,6 2-1 15,7-4-2-15,18 4-8 16,2-17-27-16,25-4-2 16,4-24 0-16,20-11-1 15</inkml:trace>
  <inkml:trace contextRef="#ctx0" brushRef="#br2" timeOffset="527090.1478">4389 8064 103 0,'-43'-29'41'0,"-4"21"0"16,-21 9-1-16,1 26-36 15,-10 13-1-15,1 22-2 16,3 16 1-16,7 13-1 16,8 7-1-16,13 0 1 15,15 0-1-15,15-6-2 0,18-8 0 16,7-20-11-16,17-8-25 15,-1-25-1-15,10-11 0 16,-6-25-3-16</inkml:trace>
  <inkml:trace contextRef="#ctx0" brushRef="#br2" timeOffset="527840.1906">3748 8664 82 0,'-19'5'41'15,"14"12"0"-15,5-17 0 16,15 13-12-16,13-13-28 15,14-5-1-15,13-5-2 16,9-3-2-16,8 2-2 0,-4-10-7 16,15 11-24-16,-19-7-3 15,1 11 2-15,-20-9 17 16,-7 15 14-16,-17 0 6 15,-21 0 3-15,15 11 8 16,-34-5 26-16,2 15 2 16,-13-5 1-16,8 19-17 15,-12-8-12-15,10 13-3 16,-1-2-1-16,6 3-2 15,10-5 0-15,6-3-2 16,12-6 1-16,12-14-2 16,10-15-1-16,11-15 0 15,9-12-2-15,4-9 1 16,1-10-1-16,-2-6 1 0,-6 1 0 15,-11 2 0-15,-8 10 1 16,-13 13 0-16,-12 12 0 16,-4 16 0-16,-25 12 1 15,4 14-2-15,-5 10 1 16,3 5 0-16,1 5 0 15,8-3-1-15,11-4-2 16,14-14-1-16,19-6-3 16,3-23-8-16,30 0-23 15,-11-19-2-15,18 1 1 16,-11-13-1-16,8 7 24 15,-15-1 14-15,-13 3 4 16,-5 18 9-16,-34 8 25 16,14 3 0-16,-25 12 2 15,2 21 2-15,-20 1-22 0,8 8-13 16,-2 2 0-16,5 1-2 15,3-8 1-15,8-4-1 16,4-14-1-16,3-22-1 16,14-2 1-16,5-17 0 15,0-12-2-15,6-10 2 16,-3-6-2-16,3-7 1 15,-3 0-1-15,0 2 0 16,-1 7-1-16,-3 6-2 16,1 12-4-16,-8-6-15 15,22 22-17-15,0-1-4 16,21 10 2-16,9-3-3 15</inkml:trace>
  <inkml:trace contextRef="#ctx0" brushRef="#br2" timeOffset="528463.2263">6531 8584 89 0,'-45'6'39'0,"-3"18"1"15,-10 3 1-15,0 20-34 16,3 2 0-16,7 4-3 15,6-1 1-15,13-4-2 16,14-11 1-16,24-13-3 0,18-20 0 16,20-16 0-16,13-15-1 15,11-11 1-15,4-8-2 16,-2-8 2-16,-4 1-2 15,-11 2 2-15,-15 11-2 16,-15 11 1-16,-14 13 0 16,-14 16 0-16,-16 11 0 15,-3 15 0-15,-5 7 1 16,-2 6-1-16,8 3 0 15,6-1-2-15,16-4-1 16,13-16-3-16,26-7-4 16,2-32-18-16,35-2-13 15,1-24 0-15,15-10 0 16,-5-24 1-16</inkml:trace>
  <inkml:trace contextRef="#ctx0" brushRef="#br2" timeOffset="528644.2367">7429 7973 103 0,'-19'-29'40'0,"-3"37"1"16,-16 20-3-16,-2 29-32 15,-5 20-3-15,3 17-2 16,0 15 0-16,6 5-1 16,4 2 0-16,9-7-3 15,9-6 0-15,5-19-4 16,15-3-19-16,-6-36-14 15,13-14 1-15,-13-31-2 16,20-7 1-16</inkml:trace>
  <inkml:trace contextRef="#ctx0" brushRef="#br2" timeOffset="529546.2882">6996 8476 100 0,'-19'3'41'16,"14"18"2"-16,7-5-3 15,26-4-30-15,13-2-7 16,20-2-1-16,10-3 0 15,12-7-1-15,5-3-1 16,-1 0 1-16,-8-1-1 16,-10 1 0-16,-16 2 1 15,-18 4-2-15,-18 4 1 16,-17-5 0-16,-15 27 1 15,-18-9-1-15,-5 7 0 16,-6 6 0-16,-4 4 1 0,8 4 0 16,4 2 1-16,12-1-2 15,11-4 2-15,15-6-2 16,17-12 1-16,17-10-1 15,14-10-1-15,7-17 1 16,9-11-3-16,0-9 2 16,-2-9-2-16,-7-6 0 15,-14 3 0-15,-14-1 1 16,-16 9 1-16,-17 9-1 15,-14 12 2-15,-9 13 0 16,-8 12 1-16,-2 13 1 16,5 5-1-16,6 6 0 15,12 0 0-15,17-3 0 16,15-5 0-16,16-10-1 0,14-9 1 15,14-7 0-15,1-6-1 16,3-4 1-16,-5-4 0 16,-10 4-1-16,-10 2 1 15,-12 5 0-15,-10 7 0 16,-19 3-1-16,-5 20 1 15,-9 1-1-15,-7 8 0 16,-4 4 0-16,1 4 0 16,-1 3-1-16,2-3 2 15,6 0-1-15,5-9 1 16,10-6-1-16,2-22 0 15,21 9 1-15,0-22-1 16,6-7 0-16,6-10-1 0,0-6 2 16,1 0-2-16,-4-2 1 15,-6 7 0-15,-4 9 1 16,-11 9-1-16,-9 13 0 15,0 0 0-15,-7 16 0 16,1 2 0-16,0 4 0 16,3-2 0-16,8-1 0 15,9-5 0-15,10-7 0 16,9-9 1-16,6-6-1 15,7-5 1-15,1-6-1 16,-2 2 1-16,-6 1-1 16,-5 8 2-16,-11 8-2 15,-10 15 0-15,-12 11 0 16,-9 13 0-16,-4 9 0 15,0 5 0-15,-7 0-5 0,14 9-10 16,-13-28-9-16,27 11-5 16,-11-31-11-16,23-9-4 15,2-21 0-15,20-11 1 16</inkml:trace>
  <inkml:trace contextRef="#ctx0" brushRef="#br2" timeOffset="530250.3286">9918 8221 94 0,'0'0'39'0,"0"0"1"15,0 0-3-15,-13 1-33 16,10 12 0-16,-9 6-1 16,2 16 1-16,-6 9-1 15,-4 13-1-15,-5 12 1 16,2 11-1-16,-2 1 1 15,1-2-2-15,3-3 2 16,6-9-2-16,5-11 1 16,6-15-1-16,8-18 0 15,10-18 0-15,8-17-1 16,6-11 0-16,3-10-1 15,3-6 2-15,1-4-2 0,-2-1 1 16,-5 4 0-16,-2 7-1 16,-9 13 2-16,-5 11-1 15,-2 11 0-15,-5 12-1 16,-2 13 2-16,-3 9-2 15,7 9-1-15,-1 1-1 16,9 8-3-16,-2-14-10 16,21 14-10-16,-9-27-13 15,22 0-1-15,-2-24-2 16,14-4 2-16</inkml:trace>
  <inkml:trace contextRef="#ctx0" brushRef="#br2" timeOffset="530620.3497">10556 8653 93 0,'-15'-19'39'0,"-17"0"1"15,-1 21 0-15,-18 5-34 16,8 13-2-16,-4 7 0 16,5 9-1-16,5 6 2 15,7 2-2-15,10 0 0 16,10-4-1-16,13-3 0 15,16-7 0-15,10-9 0 16,9-13-2-16,13-8 0 16,4-11 1-16,2-9-3 15,4-8 3-15,-5-7-2 16,-8-1 1-16,-7-2-1 15,-9 5 1-15,-15 2-1 0,-6 9 1 16,-11 12 0-16,-13 11 0 16,-6 14 0-16,-5 14-1 15,-1 10-1-15,-2 6-1 16,10 9-2-16,3-6-3 15,22 9-10-15,-1-32-9 16,33-1-13-16,4-25 0 16,26-8-1-16,3-24 3 15</inkml:trace>
  <inkml:trace contextRef="#ctx0" brushRef="#br2" timeOffset="530928.3673">11310 8504 101 0,'-36'-8'41'0,"-8"23"1"0,-17 6-1 16,11 13-36-16,-7 6-1 15,6 4-1-15,11 0 0 16,12-2-1-16,21-9-1 16,22-7 0-16,20-12 0 15,21-8-1-15,11-6 0 16,3-4 0-16,1 0 0 15,-8 2 1-15,-16 9 0 16,-19 7-1-16,-27 12 2 16,-22 7-2-16,-16 4 2 15,-11 3-2-15,-8 2 0 16,-3-10-3-16,10 2-3 15,-2-23-10-15,33 9-9 16,-8-28-12-16,26 8-6 0,-3-28-1 16,17 3 1-16</inkml:trace>
  <inkml:trace contextRef="#ctx0" brushRef="#br3" timeOffset="535349.6202">12663 8259 56 0,'0'-11'37'0,"0"11"0"16,0 0-1-16,-15 0-16 15,11 22-14-15,-4 6-3 16,2 12 0-16,-5 13-1 16,3 10-1-16,-2 9 1 15,2 9-2-15,2 6-1 0,-2-12-12 16,14 4-23-16,1-18 0 15,13-10-1-15,8-23 0 16</inkml:trace>
  <inkml:trace contextRef="#ctx0" brushRef="#br3" timeOffset="535650.6374">13402 8195 91 0,'-33'17'38'0,"-7"26"1"16,-22 13-2-16,5 21-32 15,-4 7 0-15,9 13-1 16,4-1 0-16,20-4-1 16,13-8 0-16,18-16-2 0,16-17 2 15,14-18-3-15,11-16 0 16,4-17 0-16,1-12-1 15,-7-15 0-15,-9-4-2 16,-13-7 1-16,-12 1-3 16,-17-2 1-16,-7 6-4 15,-16-6-5-15,5 14-24 16,-7-6-1-16,10 9 0 15,5-2-1-15</inkml:trace>
  <inkml:trace contextRef="#ctx0" brushRef="#br3" timeOffset="536101.6632">14140 8721 66 0,'0'0'38'0,"18"12"1"16,7-19-1-16,22 6-20 16,0-14-14-16,14-4 0 0,3-10-1 15,1-2 0-15,-6-6 0 16,-10 1-1-16,-15 2 0 15,-15 4-1-15,-20 6 0 16,-18 10 1-16,-18 11-1 16,-10 12 0-16,-11 13-1 15,-5 12 1-15,-2 10 0 16,6 7 0-16,12 2 2 15,14 2-2-15,23-3 0 16,22-8-2-16,27-11 0 16,19-16-6-16,32-4-28 15,4-25-4-15,15-1-2 16,-2-19 0-16</inkml:trace>
  <inkml:trace contextRef="#ctx0" brushRef="#br3" timeOffset="536341.6769">15179 8494 100 0,'-31'-10'37'0,"6"10"1"16,-9-11-7-16,9 14-28 16,1 2 0-16,7 6-1 15,1 5 1-15,7 6 0 16,0 1 0-16,7 3-1 15,2 0 1-15,5 1-2 16,1-2-1-16,4-7-1 16,4 2-4-16,-4-19-15 15,15 9-18-15,-15-14-2 0,12 0 0 16,-7-13-1-16</inkml:trace>
  <inkml:trace contextRef="#ctx0" brushRef="#br3" timeOffset="536701.6976">15219 8094 88 0,'8'-15'39'0,"-9"-6"-2"16,1 21 0-16,-5-16-30 0,5 16 0 15,-15-1-1-15,8 12-2 16,-3 7 0-16,2 8-1 15,-3 11 0-15,2 15-2 16,-6 16 2-16,1 14-3 16,-5 10 3-16,-3 10-3 15,-1 1 2-15,0 1-2 16,3-7 0-16,4-12-2 15,7-14-1-15,1-31-12 16,19-5-24-16,0-36-3 16,18-11 1-16,3-27-2 15</inkml:trace>
  <inkml:trace contextRef="#ctx0" brushRef="#br3" timeOffset="537160.7238">15382 8620 88 0,'13'15'38'0,"-13"-15"0"16,9 16-8-16,-9-16-20 16,13 8-3-16,0-7-2 0,10 1-1 15,2-6-1 1,7-3-1-16,1-6 0 0,4-4 0 15,-3-4-1-15,-2-1 0 16,-7-4-1-16,-15 2 1 16,-9-1-1-16,-10 5 1 15,-14 2 0-15,-9 10-1 16,-12 8 1-16,-7 12 0 15,-5 10 0-15,-1 11 0 16,1 9 0-16,8 5 1 16,12 5 0-16,16 0-1 15,21-4 0-15,19-11-2 16,27-6 0-16,17-16-5 15,23-2-7-15,2-21-25 0,12 1-4 16,-8-20 1-16,1 8-1 16</inkml:trace>
  <inkml:trace contextRef="#ctx0" brushRef="#br3" timeOffset="537400.7374">16142 8485 80 0,'-23'-1'42'16,"0"12"-1"-16,-13-2 1 15,5 20-11-15,-11-2-26 16,1 7 0-16,-2 4-1 16,4 7-1-16,10 3-1 15,11-4-2-15,19-6 0 16,17-11 0-16,24-12 0 0,15-16-4 15,20-8-8-15,7-26-26 16,19-6-5-16,-1-20 1 16,8-2-1-16</inkml:trace>
  <inkml:trace contextRef="#ctx0" brushRef="#br3" timeOffset="537580.7478">16786 8046 78 0,'-20'5'42'15,"-13"13"-2"-15,4 23 1 16,-6 8-12-16,4 20-26 15,2 9 0-15,5 11-2 16,5 7 1-16,5-5-4 16,8-2-4-16,-3-17-26 0,14-1-7 15,-8-24-1-15,10-13 0 16</inkml:trace>
  <inkml:trace contextRef="#ctx0" brushRef="#br3" timeOffset="538582.8052">16481 8461 104 0,'2'12'41'0,"5"0"0"16,18 7 0-16,1-8-32 15,20-5-6-15,7-5 0 16,9-1 0-16,-1-5-2 15,-3 2 1-15,-7 2-1 0,-6 2 0 16,-13 4-1-16,-11 8 1 16,-13 9-1-16,-9 5 1 15,-9 5 0-15,-6 9-1 16,-4 2 2-16,-3-1-2 15,3-2 0-15,2-4 0 16,4-6 0-16,6-11 0 16,8-19 0-16,0 0 0 15,24-23 0-15,-1-10-2 16,5-10 0-16,4-9 2 15,-2-3-2-15,3 1 2 16,-7 6-2-16,-2 6 2 16,-6 9 0-16,-7 9 0 0,-2 11 0 15,-9 13 0-15,15 3 0 16,-2 5 1-16,6 1-1 15,7-1 0-15,9 0 0 16,7-2 0-16,6-5 0 16,-1-2 0-16,0-4 1 15,-7 2-1-15,-8-2 1 16,-10 3-1-16,-22 2 1 15,0 0-1-15,-13 16 0 16,-16-1 0-16,-7 7 1 16,-3 7-1-16,-8 10 0 15,3 5 1-15,3 2 1 16,7 4-2-16,12-7 0 15,13-2 0-15,11-9 0 0,13-12 0 16,15-16 0-16,12-14 0 16,9-14 0-16,3-12 0 15,1-7-2-15,-3-5 1 16,-5-1 0-16,-5 2 1 15,-12 6-1-15,-9 6 2 16,-9 11 0-16,-7 7 0 16,-1 6 1-16,-4 11-2 15,0 0 0-15,11 8 0 16,6 0 0-16,1 4 0 15,5-3 0-15,4 3 0 16,2 0 0-16,0 2 0 16,-1 0 0-16,-7 1 0 15,-6 3 0-15,-8 4 0 16,-7 0 0-16,-7 1 0 0,-4 3 0 15,-5-1 0-15,1-8 0 16,-1 3 0-16,6-11 0 16,10-9 0-16,0 0 0 15,19-15 0-15,5-7 0 16,4-4 0-16,3-1 0 15,5 1 0-15,-2 4 0 16,-4 3 0-16,-3 10 0 16,-8 8 0-16,-4 7 0 15,-1 5 0-15,-3 5 0 16,-1 3 0-16,3 5 0 15,-5-9-14-15,16 14-4 16,-13-22-19-16,18 3-6 16,-1-12-1-16,12-2 1 0</inkml:trace>
  <inkml:trace contextRef="#ctx0" brushRef="#br3" timeOffset="538857.8209">18513 8480 88 0,'0'0'42'15,"-33"-6"0"-15,10 20 1 16,-15-6-15-16,5 13-24 15,4 0 0-15,6 4 0 16,5 1-4-16,14-6 0 16,10-1 0-16,13-5 0 15,10-5 0-15,7-3 0 16,4-1 0-16,-2 0 0 15,-8 4 0-15,-8 7 0 0,-13 3 0 16,-17 7 0-16,-12 7 0 16,-9 0 0-16,-7 5 0 15,-6-10-7-15,9 10-14 16,-9-23-22-16,16-1-2 15,5-21 1-15,16-8-2 16</inkml:trace>
  <inkml:trace contextRef="#ctx0" brushRef="#br3" timeOffset="539717.87">19434 8004 60 0,'0'0'36'0,"-15"-3"-1"15,5 20 1-15,-10-1-23 16,10 17-5-16,-11-3 2 0,12 20-1 15,-12-2-2-15,7 17-1 16,-2-3-2-16,3 9 1 16,-3-2-3-16,5 2 2 15,0-5-1-15,5-4-1 16,6-13 0-16,6-11-1 15,3-15-1-15,6-16-1 16,6-16 1-16,2-16-1 16,1-10 0-16,1-14 0 15,1-5 0-15,-1-7 0 16,-1 2 1-16,-3 3 1 15,0 8-1-15,-3 14 1 16,1 12-1-16,0 15 1 16,-1 16-1-16,1 18 1 0,-2 12-1 15,-2 10 1-15,-6 10-1 16,-4 1 1-16,-7 4 1 15,-10 0-1-15,-8-7 1 16,-9-8-2-16,-5-7 2 16,-5-15-4-16,2-8 1 15,-2-19-5-15,13-4-9 16,-5-26-18-16,23-3-10 15,0-15 2-15,19-4-3 16</inkml:trace>
  <inkml:trace contextRef="#ctx0" brushRef="#br3" timeOffset="540068.8902">19806 8586 98 0,'1'26'39'0,"10"-2"1"16,1-18-3-16,23 3-31 15,3-22-3-15,15-2-1 16,4-10-1-16,5-4 0 16,-4-4 1-16,-3-1-1 15,-12-2 0-15,-17 6 0 16,-18 3 1-16,-21 6-1 15,-16 9 1-15,-15 10 0 16,-11 10-1-16,-3 13 1 16,-7 12 0-16,7 10 0 15,6 4-1-15,15 6 1 16,19-2-1-16,23-2 0 0,22-7-3 15,19-15-3-15,34 4-12 16,9-28-23-16,23-1-2 16,1-14-2-16,13-3 1 15</inkml:trace>
  <inkml:trace contextRef="#ctx0" brushRef="#br3" timeOffset="540291.9029">20993 8404 102 0,'-39'4'42'0,"-13"-4"1"16,3 19-2-16,-20-2-32 16,11 15-5-16,-6 5 1 0,9 5-2 15,7 2-1-15,14 0 0 16,24-3 0-16,19-8-4 15,28-7-1-15,18-17-8 16,39 2-23-16,-2-20-9 16,17-1 1-16,-6-13-3 15</inkml:trace>
  <inkml:trace contextRef="#ctx0" brushRef="#br3" timeOffset="540645.9232">21467 8447 79 0,'-15'-4'41'16,"-13"-1"-1"-16,5 11 2 0,-17-3-15 15,3 15-23-15,-5 6 1 16,-1 10-1-16,-6 4-1 16,2 1 2-16,5 2-2 15,10-6-1-15,12-6-2 16,14-10 0-16,20-11 0 15,16-13 0-15,20-12 0 16,12-9 0-16,4-9 0 16,1-5 0-16,-5 1 0 15,-6 0 0-15,-12 7 0 16,-14 7 0-16,-15 13 0 15,-15 12 0-15,-10 22 0 16,-8 4 0-16,-4 13-3 16,0 3 0-16,6 6-1 0,0-12-9 15,22 10-11-15,-1-23-18 16,23-2 1-16,3-21-3 15,18-6 4-15</inkml:trace>
  <inkml:trace contextRef="#ctx0" brushRef="#br3" timeOffset="540983.9425">21907 8397 107 0,'-15'-6'41'0,"3"21"1"16,-16 4-4-16,8 14-33 15,-4 10-1-15,0 3 0 16,4 3-1-16,6-3 0 15,9-7-2-15,10-8 1 16,11-13-1-16,11-9-1 0,12-16 1 16,10-11-1-16,5-14 0 15,5-7-1-15,2-8 1 16,-5-3 0-16,-8 5 0 15,-6 3 1-15,-16 14-1 16,-10 10 0-16,-16 18 0 16,-9 17 0-16,-11 12-1 15,-7 12 0-15,-1 5-2 16,0 0-3-16,13 7-6 15,-4-30-18-15,28 4-12 16,3-19 0-16,24-7-1 16,11-19 2-16</inkml:trace>
  <inkml:trace contextRef="#ctx0" brushRef="#br3" timeOffset="541268.9588">22695 8373 90 0,'-37'-1'42'0,"-3"17"2"15,-18 1-2-15,6 19-18 16,7-6-21-16,3 2 0 15,12 2-1-15,11-2-1 16,18-3-1-16,15-8 0 16,15-6 0-16,15-6-1 15,6-5 0-15,-2 0 0 16,-1-3 0-16,-9 1 1 15,-9 3-1-15,-13 2 1 16,-17 6 0-16,-15 2 0 0,-12 9-1 16,-9-5-3-16,3 11-6 15,-9-19-14-15,15 10-17 16,1-16 0-16,27-5 1 15,0 0-5-15</inkml:trace>
  <inkml:trace contextRef="#ctx0" brushRef="#br3" timeOffset="541608.9782">22893 8572 76 0,'-18'18'41'15,"14"3"0"-15,4-21 0 16,22 18-17-16,10-24-21 0,9-6-1 15,7-9 0-15,-1-5-1 16,-4-4 0-16,-7-2 0 16,-16-4 0-16,-11 4 1 15,-18 4 1-15,-13 10 0 16,-17 11 0-16,-5 15 0 15,-11 14 0-15,2 13 1 16,4 11-4-16,8 6 0 16,12 1 0-16,11 1 0 15,18-7 0-15,15-9 0 16,21-11 0-16,11-20-5 15,25 2-15-15,-2-24-23 16,21-1-3-16,4-15-1 16,18-4 0-16</inkml:trace>
  <inkml:trace contextRef="#ctx0" brushRef="#br3" timeOffset="545441.1973">1561 10027 61 0,'16'-11'38'15,"-16"11"-1"-15,0 0 1 16,0 0-11-16,0 0-19 16,3 14-3-16,-3 9-1 15,-5 4-2-15,0 8-1 0,0 9-1 16,0 4-1-16,-1 5-2 15,-3-4-1-15,6 8-7 16,-11-16-26-16,14 0 0 16,-6-22 0-16,12-9-3 15</inkml:trace>
  <inkml:trace contextRef="#ctx0" brushRef="#br3" timeOffset="545613.2072">1551 9639 74 0,'-32'-34'39'15,"13"19"-2"-15,-6 3 1 16,12 18-15-16,13-6-23 0,0 0-3 16,11 12-27-16,10-17-5 15,16 1-1-15,2-6-1 16</inkml:trace>
  <inkml:trace contextRef="#ctx0" brushRef="#br3" timeOffset="545839.2202">2202 9430 99 0,'-1'53'37'15,"-11"11"2"-15,7 22-5 16,-12 9-29-16,0 13 0 0,-3 1-2 15,4 0-1-15,-2-7-3 16,2-13-2-16,12-5-29 16,-7-30-5-16,15-15-2 15,-4-25-1-15</inkml:trace>
  <inkml:trace contextRef="#ctx0" brushRef="#br3" timeOffset="545999.2292">1981 10053 119 0,'-19'-10'39'0,"0"-4"1"15,19 14-5-15,16-8-31 16,14 0-4-16,17 2-6 16,5-10-30-16,22 7-4 15,5-10-1-15,13 5-1 0</inkml:trace>
  <inkml:trace contextRef="#ctx0" brushRef="#br3" timeOffset="546658.267">3380 9478 90 0,'0'0'36'15,"0"0"1"-15,-7 25 1 0,3 18-32 16,-13 7 0-16,4 16-2 15,-6 9 0-15,2 12 0 16,-7-1-1-16,4 2 0 16,2-5-1-16,1-6-1 15,1-10-1-15,7-13 0 16,3-11-1-16,5-14 1 15,7-12 1-15,6-14-3 16,4-16 3-16,10-12 0 16,3-10 1-16,5-5-1 15,2-3 1-15,1 1-1 16,-3 3-1-16,-5 10 2 15,-4 13-2-15,-5 11 0 16,-6 15 0-16,-4 7-1 0,-1 9-1 16,1 8-1-16,1 5-3 15,2-6-5-15,11 9-18 16,-1-18-12-16,10 2 1 15,0-18-2-15,15-2 5 16</inkml:trace>
  <inkml:trace contextRef="#ctx0" brushRef="#br3" timeOffset="547011.2871">3978 10092 102 0,'-10'-19'38'0,"-16"-3"0"16,11 20-6-16,-20-3-25 15,4 13 0-15,-3 10-2 16,0 14 0-16,1 4-1 0,4 11-2 15,2 0-1-15,10-1 0 16,6-2-1-16,13-8 0 16,14-10 0-16,13-12 0 15,9-15 0-15,14-12 0 16,5-13 2-16,7-7-1 15,-3-7 0-15,-3-3 0 16,-9 2 0-16,-12 5 0 16,-8 6-1-16,-14 13-1 15,-15 17 1-15,0 0 0 16,-11 15-1-16,-3 14 0 15,0 7-3-15,-1 5 0 16,8 4-3-16,-1-12-24 16,23 8-3-16,-4-18-5 15,17-5-2-15,-1-19-2 0</inkml:trace>
  <inkml:trace contextRef="#ctx0" brushRef="#br3" timeOffset="547312.3045">4596 9989 82 0,'-31'18'40'0,"-10"4"-1"16,4 11 1-16,-8-8-16 16,14 9-19-16,3-2-1 15,16-6-1-15,12-9-1 16,16-3 0-16,10-11-2 15,12-1 1-15,6-4-1 0,2 2 0 16,-7 4 1-16,-5 9-1 16,-15 5-1-16,-12 6 1 15,-15 7-1-15,-13 2 1 16,-3 1-3-16,-4-4 0 15,6-3-6-15,-3-21-14 16,25-6-18-16,0 0-1 16,18-15 3-16,8-14-4 15</inkml:trace>
  <inkml:trace contextRef="#ctx0" brushRef="#br3" timeOffset="547700.3266">5854 9577 75 0,'0'0'39'0,"12"13"0"0,-9 25 1 16,-13 7-17-16,1 23-20 15,-2 9-2-15,0 9 0 16,-2 8-2-16,-1-3 0 15,6-2-5-15,-1-24-24 16,13 3-9-16,-4-20 3 16,12-8-4-16</inkml:trace>
  <inkml:trace contextRef="#ctx0" brushRef="#br3" timeOffset="548139.3518">5654 10061 103 0,'0'0'38'0,"1"-17"1"15,18 25-4-15,1-6-32 16,11 4-1-16,6-2 0 16,10-1-1-16,8-1 1 15,8-2-1-15,7-1 0 16,2-2 0-16,1-1 0 15,-5 0 0-15,-6-2-1 16,-6 1 1-16,-15 3 0 16,-9 2 0-16,-16 3 0 15,-16-3 0-15,-7 25 1 16,-9-5 0-16,-15 8 0 15,0 10 0-15,-5 4-2 16,2 5 2-16,5 1-2 16,13-3 2-16,15-6-2 15,12-10 0-15,22-11 0 0,13-17 0 16,11-12 2-16,4-11-4 15,1-10 4-15,-7-8-3 16,-11-3 1-16,-17 0-2 16,-17 4 0-16,-24 6-3 15,-9 12-24-15,-23-14 1 16,15 22-5-16,-13-13-8 15,13 10-1-15,8-6 2 16</inkml:trace>
  <inkml:trace contextRef="#ctx0" brushRef="#br3" timeOffset="548822.3908">7858 9600 101 0,'5'-21'38'0,"-5"21"0"16,0 0-8-16,-19 32-26 16,3 4 0-16,5 17 0 15,-6 11-1-15,6 12 0 16,-3 5-1-16,7 3 2 15,-1-4-2-15,7-5 0 16,3-9-2-16,3-14 1 16,4-13-1-16,-1-12 1 15,2-11-1-15,3-14-1 16,-1-12 2-16,0-9 0 15,-2-7 0-15,-2-8 0 16,2-6 0-16,1-5-1 0,0 0 1 16,3 5 0-16,1 4-1 15,3 8-1-15,0 11 1 16,3 9 0-16,1 14 0 15,1 11 0-15,0 10-1 16,-3 6 2-16,-4 6-1 16,-4 4 0-16,-7 1-1 15,-8-4 1-15,-10-2-2 16,-9-6 2-16,-7-4-2 15,-5-11-1-15,-3-4-1 16,-3-12 0-16,14-3-4 16,-9-20-15-16,30 9-6 15,-2-14-11-15,21 4 2 16,6-10-2-16,18 9 4 15</inkml:trace>
  <inkml:trace contextRef="#ctx0" brushRef="#br3" timeOffset="549242.4148">8655 10064 102 0,'-25'-13'38'0,"0"13"1"15,-17-7-7-15,-2 14-25 16,-9-1-1-16,2 11 0 15,-1 1-1-15,6 9-1 16,2 2-1-16,9 3 0 16,10 1-1-16,12-1-1 15,13-7 0-15,14-3 0 0,11-8-1 16,12-7-1-16,8-10 1 15,4-6 0-15,3-9 0 16,-1-3 0-16,-3-6 0 16,-10-3 1-16,-4 0-1 15,-10 2 2-15,-5 2-2 16,-9 7 0-16,-4 8 0 15,-6 11 0-15,0 11-1 16,-6 12 1-16,-1 11-3 16,0 4 2-16,2 7-3 15,3-4-1-15,10 0-5 16,-3-26-12-16,29 1-8 15,-9-35-6-15,26-9-3 16,-1-25-2-16,15-12 3 0</inkml:trace>
  <inkml:trace contextRef="#ctx0" brushRef="#br3" timeOffset="549415.4247">9246 9441 105 0,'-27'41'41'0,"1"32"1"15,-12 7-1-15,11 11-32 16,-4 4-7-16,7 3-1 15,12-1-4-15,6-10-1 16,20 0-28-16,-6-26-4 16,22-3-6-16,1-27 1 15</inkml:trace>
  <inkml:trace contextRef="#ctx0" brushRef="#br3" timeOffset="550154.467">9724 9962 113 0,'-26'10'41'0,"-16"3"1"16,2 21-8-16,-18-3-28 16,8 10-1-16,-2 1-1 15,5 4-1-15,9 0-3 16,10-5 2-16,17-5-2 15,12-10 1-15,19-13 0 16,17-11-2-16,11-14 1 0,10-10 0 16,6-10 1-16,0-7-2 15,-5-4 2-15,-7 0-2 16,-10 4 1-16,-18 5 1 15,-10 9-1-15,-14 10-1 16,-11 12 1-16,-11 12 1 16,-2 10-1-16,-5 8 0 15,4 5 1-15,0 8-2 16,10-3 1-16,12-2-1 15,10-5-1-15,11-10-1 16,15-5-2-16,7-19-4 16,19 2-23-16,-13-29 8 15,21 11-4-15,-20-23-4 16,12 11-2-16,-19-13 19 15,0 10 13-15,-13 5 5 0,-16-3 26 16,9 23-8-16,-26-7 5 16,6 17 5-16,-11 16 2 15,5 10-16-15,-13 3-11 16,6 9-2-16,-4 4-1 15,2-1-1-15,1 1-1 16,3-6 2-16,3-8-3 16,4-9 2-16,4-19-1 15,13-1 0-15,2-19 1 16,7-9-2-16,5-8 2 15,6-4-2-15,3-5 3 16,-1 3-3-16,-2 6 0 16,-4 11 0-16,-3 10 0 15,-6 11 0-15,-6 14 0 0,-9 11 0 16,0 11 0-16,-4 7-2 15,-1 6 0-15,1-5 0 16,6 5-4-16,-2-21-12 16,19 9-3-16,-10-27-8 15,28 5-2-15,-9-28-9 16,24 0 4-16,-4-16-4 15</inkml:trace>
  <inkml:trace contextRef="#ctx0" brushRef="#br3" timeOffset="550371.4794">10864 9963 107 0,'-19'-14'41'0,"-3"18"1"15,-17-3-1-15,10 14-33 16,-16 5-3-16,5 8-2 0,0 5-1 16,4 4 0-16,10 1-1 15,8-1 0-15,17-5 1 16,9-4-4-16,18-10 0 15,9-9-2-15,18 4-27 16,-4-27 7-16,19 9-8 16,-14-25-4-16,16 6-7 15,-8-13 0-15</inkml:trace>
  <inkml:trace contextRef="#ctx0" brushRef="#br3" timeOffset="550685.4974">11058 10088 114 0,'-27'24'41'15,"17"6"1"-15,3-19-10 0,24 4-27 16,4-9-1-16,11-6-2 16,7-8-1-16,4-7 0 15,1-8 0-15,-4-5-1 16,-4-4 0-16,-6-1 0 15,-10 2 0-15,-7 1-1 16,-13 8 1-16,-14 7 0 16,-9 10 1-16,-10 14 0 15,-6 16 0-15,-8 13 0 16,0 10 1-16,2 8-1 15,6 3 0-15,15-4 0 16,10-6-3-16,15-13-1 0,40-7-30 16,-12-33-4-1,36 0 7-15,-6-33-5 0,32-3-7 16</inkml:trace>
  <inkml:trace contextRef="#ctx0" brushRef="#br3" timeOffset="551201.5269">12528 9555 85 0,'-16'5'38'15,"5"18"2"-15,-7 3 0 16,8 17-33-16,-8 4-2 16,9 15 0-16,0 5-1 15,5 9 0-15,2 3-2 16,0-1-3-16,8-1-3 15,-6-17-24-15,18 5-5 16,-16-23-5-16,11-9-3 16,-11-20 0-16</inkml:trace>
  <inkml:trace contextRef="#ctx0" brushRef="#br3" timeOffset="551369.5365">12236 10042 91 0,'-22'-11'40'15,"2"2"1"-15,20 9-1 16,0 0-22-16,19 9-17 15,19-6-3-15,13-16-7 16,22 8-25-16,2-19-6 16,17 1 1-16,0-17-2 15</inkml:trace>
  <inkml:trace contextRef="#ctx0" brushRef="#br3" timeOffset="551740.5577">13082 9449 81 0,'-42'33'42'15,"-6"2"-1"-15,4 18 2 0,-8-7-23 16,8 20-14-16,1 0-2 16,10 7 0-16,4 3-1 15,9-4-1-15,5-3-1 16,12-7 0-16,8-12-1 15,9-8 1-15,6-15-1 16,9-13 0-16,6-14 0 16,2-11 0-16,1-14 0 15,0-5 0-15,-3-8 0 16,-3 0 0-16,-3 1 0 15,-6 4 0-15,-3 9 0 16,-6 12 0-16,-3 16 0 16,-5 13-1-16,0 12 0 15,-3 6-1-15,4 12-2 0,-1-4-2 16,12 8-27-16,-9-23 9 15,22 9-9-15,-10-26-2 16,16 0-6-16</inkml:trace>
  <inkml:trace contextRef="#ctx0" brushRef="#br3" timeOffset="552074.5768">13420 9970 108 0,'6'13'40'0,"18"9"1"15,6-17-3-15,20 4-33 16,8-11-2-16,10-2 0 0,-1-11-1 16,-1-5-1-16,-9-6 0 15,-12-4 0-15,-17-1-1 16,-19-2 0-16,-18 7 0 15,-18 3 0-15,-14 8 0 16,-14 11 0-16,-6 13 1 16,-6 16-1-16,-2 12 1 15,6 9 0-15,13 6 0 16,15 2-1-16,21-3-2 15,21-10-2-15,37-3-13 16,-1-31-8-16,37 6-9 16,-2-27-8-16,27-1-1 15,7-16 0-15</inkml:trace>
  <inkml:trace contextRef="#ctx0" brushRef="#br3" timeOffset="552630.6086">14846 9955 98 0,'-9'24'39'0,"-8"2"1"16,3 8-3-16,-9 0-33 15,4 4 1-15,-2-1-2 16,2 0-1-16,2-6 1 15,6-4-2-15,6-10 1 16,5-17-1-16,18 0 0 16,4-19 0-16,9-12-1 15,5-7 1-15,5-11 0 16,3 0-1-16,1-4 1 15,-7 2-1-15,-3 6 0 0,-5 8 1 16,-8 11-1-16,-4 12 1 16,-7 16-1-16,-9 14 1 15,0 18-1-15,-6 10 1 16,3 11-1-16,1 6-1 15,10 1-1-15,8-4 0 16,11-3-5-16,8-29-23 16,23 7-7-16,-7-29 5 15,23-3-4-15,-9-23-4 16</inkml:trace>
  <inkml:trace contextRef="#ctx0" brushRef="#br3" timeOffset="552901.624">15695 9873 112 0,'-37'-11'40'16,"2"18"2"-16,-10 2-3 15,15 14-34-15,-7 15-1 16,12 9-1-16,5 6 0 16,7 7-2-16,4-4 0 15,13-3 0-15,8-10 0 16,11-11 0-16,7-15 1 15,8-16-2-15,7-15 0 16,5-16 0-16,2-14 0 16,-1-6 0-16,-3-7 0 15,-12-6-5-15,-3 22-26 16,-23-16-3-16,4 28 5 15,-31-6-3-15,17 35-5 0,-34-8-6 16</inkml:trace>
  <inkml:trace contextRef="#ctx0" brushRef="#br3" timeOffset="553059.6332">16102 10177 122 0,'-13'15'39'16,"-10"-9"-6"-16,2-7-31 15,21 1-41-15,-10-25-1 16,24 5-1-16</inkml:trace>
  <inkml:trace contextRef="#ctx0" brushRef="#br3" timeOffset="553614.6649">17083 9961 85 0,'-25'-9'38'0,"2"5"1"15,-10-6 0-15,5 17-19 16,-12-11-17-16,8 11 0 16,0 2 0-16,3 9 0 15,4 8 0-15,6 9 0 16,7 4 0-16,7 4-2 15,10-4 1-15,11-1-2 16,10-8 1-16,8-5-1 16,8-15 0-16,4-10 1 15,-2-15-1-15,1-8 2 16,-11-10-2-16,-6-6 1 15,-12-3-1-15,-12-2 1 0,-14 4-2 16,-5 3-1-16,-8 10 0 16,0 1-1-16,3 16-1 15,2 3-1-15,18 19-24 16,0-12 9-16,33 17-9 15,-5-14-3-15,33 5-7 16,3-10-1-16,20-1 2 16</inkml:trace>
  <inkml:trace contextRef="#ctx0" brushRef="#br3" timeOffset="553840.6778">17899 9517 107 0,'-40'-21'38'0,"0"14"0"16,-14 5-2-16,4 20-34 15,-5 17 2-15,4 20 0 16,-8 17-1-16,2 15 1 16,3 8-2-16,9 7-1 15,8-2-4-15,12-9 0 16,15-1-28-16,-3-31 6 15,29-6-12-15,-7-33-3 16,15-9-3-16</inkml:trace>
  <inkml:trace contextRef="#ctx0" brushRef="#br3" timeOffset="554005.6872">17306 9986 123 0,'-10'-16'41'16,"1"-3"1"-16,26 13-5 0,15-5-32 15,15 3-4-15,21 4-3 16,7-23-28-16,22 32 4 15,-12-18-12-15,15 10-4 16,-13-10-1-16,-3 8 1 16</inkml:trace>
  <inkml:trace contextRef="#ctx0" brushRef="#br3" timeOffset="554762.7306">18570 10091 106 0,'2'-18'38'0,"-2"18"2"16,2-16-5-16,-2 16-30 15,0 0 0-15,-12 15-2 16,4 3 0-16,0 13-2 16,-4 6 0-16,5 9 1 0,-6 1-1 15,8 7 1-15,1-5-2 16,3-2 0-16,1-7 0 15,5-12 2-15,4-13-2 16,-9-15 1-16,23-8-1 16,-9-16 0-16,0-12 2 15,0-10-2-15,1-8 2 16,2-7-2-16,4-6 1 15,2-1-1-15,3 0 2 16,4 7-2-16,2 7 0 16,3 11-1-16,3 10 1 15,-1 14 0-15,3 15 0 16,-3 10 0-16,0 15 0 15,-4 9 0-15,-4 8-1 0,-4 6 1 16,-8 4 0-16,-8 2 1 16,-9 3-3-16,-11-1 2 15,-12-4-1-15,-12-3 1 16,-8-7-2-16,-6-6 2 16,-5-8-1-16,0-7 0 15,0-8 1-15,6-3 0 16,6-2 0-16,7-1 0 15,2 10 0-15,5 9 0 16,-5 13 0-16,4 15 1 16,-4 15-1-16,0 7 0 15,3 7-3-15,4-4-2 16,8-2-4-16,-3-23-24 15,38-3 9-15,-5-39-8 0,35-5 1 16,-6-33-4-16,25-10-4 16</inkml:trace>
  <inkml:trace contextRef="#ctx0" brushRef="#br3" timeOffset="555477.7714">19417 9889 127 0,'11'18'43'0,"-16"-3"-3"16,1 22-6-16,-14-9-31 16,-4 9 0-16,-5 5-1 0,-2 3-1 15,-2 0-1-15,6-1 2 16,0-3-2-16,9-5 0 15,4-6-2-15,8-9 1 16,6-10 1-16,8-13 1 16,10-12 1-16,2-11-2 15,6-9 0-15,1-7 0 16,-1-10 0-16,2-2 0 15,-1-1 0-15,-2 5 0 16,-3 4 0-16,-4 8 0 16,-1 11 0-16,1 7 0 15,-3 12 0-15,4 7 0 16,2 6 0-16,3 5 0 15,6 0 0-15,5 4 0 0,1-2 0 16,1 1 0-16,2-5 0 16,-3 0 0-16,-4-3-2 15,-4 0 2-15,-8-3 0 16,-3 1 0-16,-9-1 0 15,-10-3 0-15,-1 16 2 16,-14 1-2-16,-8 8 0 16,-10 8 0-16,-1 9 0 15,-5 3 0-15,1 7 0 16,7 1 0-16,8-4 0 15,15-6 0-15,18-9 0 16,19-13 0-16,14-12 0 16,11-14 0-16,11-13 0 15,1-11 0-15,0-12 0 16,-8-6 0-16,-13-6 0 0,-17-2 0 15,-14 1 0-15,-15 5 0 16,-12 4 0-16,-9 10 0 16,-5 11 0-16,-3 8 0 15,7 11-3-15,6 3-2 16,17 2-19-16,0 0 8 15,37 19-5-15,-9-30-5 16,33 12-3-16,-5-30-2 16,21 8-4-16,-3-21-2 15,5-3 19-15</inkml:trace>
  <inkml:trace contextRef="#ctx0" brushRef="#br3" timeOffset="555666.7822">20808 9508 104 0,'-15'23'40'0,"-17"10"1"15,3 25 1-15,-18 9-28 16,9 9-10-16,-5 7-1 15,5 6-1-15,-4-2-3 16,9-3 1-16,6-6-4 16,3-18-2-16,20-3-13 15,-14-32-7-15,27-2-9 16,-9-23-7-16,14-15 2 15,-3-20 0-15</inkml:trace>
  <inkml:trace contextRef="#ctx0" brushRef="#br3" timeOffset="556431.8261">20437 9850 117 0,'-20'-7'41'0,"28"20"1"16,2-4-2-16,33 4-36 16,7-3-3-16,11 1 1 15,9-1-1-15,8 2 0 16,0-4-1-16,-1 3 1 15,-9-2 0-15,-11 2 0 16,-12-4 0-16,-9 0 1 16,-13-2-2-16,-12-1 0 15,-11-4 0-15,-12 11 0 16,-10 1 0-16,-6 6 0 15,-9 8 0-15,-4 7 0 16,-5 9 0-16,3 1 0 16,8 7 0-16,8-3 0 15,10-5 0-15,17-6 0 16,17-15 0-16,15-12 0 0,12-14 0 15,7-16-3-15,8-11 3 16,-3-11-1-16,-3-7 2 16,-9-6-2-16,-10-2 2 15,-8 4-2-15,-11 6 1 16,-7 8 2-16,-5 7-2 15,-1 10 2-15,0 9-2 16,-2 14 0-16,24-5 0 16,0 9 0-16,5 1 0 15,8 4 0-15,6 1 0 16,0 3 0-16,-2 3 0 15,-6 4 0-15,-8 4 0 16,-13 4 0-16,-10 6 0 16,-14 4 0-16,-12 4 0 0,-8 2 0 15,-6 0 0-15,-2-2 0 16,3-4 0-16,7-3 0 15,8-12 0-15,17-9 0 16,14-13 0-16,15-13 0 16,12-11 0-16,11-9 0 15,8-8 0-15,-1-6 0 16,1 1 0-16,-9 4 0 15,-9 10 0-15,-11 11 0 16,-14 12 0-16,-14 8 0 16,-2 25 0-16,-7 3 0 15,-4 7 0-15,2 1 0 16,2 5 0-16,3-14-25 0,21 5-8 15,-11-18 14-15,30 7-6 16,-11-29-1-16,25 9-2 16,-10-30-3-16,25 5 5 15,-10-16 19-15,13-6 0 16,-1-8-12-16</inkml:trace>
  <inkml:trace contextRef="#ctx0" brushRef="#br3" timeOffset="556718.8425">22371 9867 129 0,'-23'13'36'0,"-29"-1"6"16,4 14-1-16,-19 2-36 15,15 3-3-15,5-1-2 16,13 3 0-16,13-5 0 16,20-6 0-16,19-8 0 0,15-6 0 15,11-6 0-15,5-2 0 16,6-3 0-16,-1-1 0 15,-7 5 0-15,-13 12 0 16,-13 4 0-16,-14 12 0 16,-17 7 0-16,-16 7 0 15,-13 4 0-15,-11 3 0 16,1-2 0-16,0-8 0 15,12-3-3-15,3-23-29 16,42 6-2-16,6-30-3 16,38 6 0-16,4-23-2 15</inkml:trace>
  <inkml:trace contextRef="#ctx0" brushRef="#br3" timeOffset="556922.8541">22760 10362 139 0,'-2'26'43'0,"-21"-22"-2"15,9 9-9-15,-3-11-32 16,2-8 0-16,15 6-28 15,-16-16-7-15,16 16-3 16,-9-30 8-16,23 21-4 16,-19-22-6-16,19 1 3 15</inkml:trace>
  <inkml:trace contextRef="#ctx0" brushRef="#br2" timeOffset="666280.1089">1116 11008 78 0,'14'-9'39'0,"-22"-4"-5"16,-8 13 2-16,-28-2-30 16,-4 11-2-16,-14 7-2 15,-9 8 0-15,-8 7 1 16,0 8-2-16,1 2 0 15,12 2 0-15,10-1 1 16,17 0-2-16,16-8 2 16,17-2-2-16,18-4 0 15,14-3-1-15,16-3 0 16,7-1 0-16,3 1 0 15,0 1 0-15,-4 3 0 16,-6 1 0-16,-11 8 1 16,-16 0 0-16,-11 4 0 0,-13-1 1 15,-10-1 0-15,-5 1-1 16,-6-4-1-16,0-15-17 15,16 7-17-15,-12-20-1 16,26-6-2-16,-9-7 0 16</inkml:trace>
  <inkml:trace contextRef="#ctx0" brushRef="#br2" timeOffset="666701.1331">1280 11341 80 0,'0'0'36'0,"-3"18"0"16,-17-1 0-16,2 14-31 0,-5 6-2 16,4 12 1-16,-1 4-1 15,7 6 2-15,2-2-3 16,13-2 1-16,7-8-2 15,8-11 0-15,9-15 0 16,12-13 1-16,8-16-2 16,5-13 0-16,3-13 1 15,1-14-1-15,-2-6 0 16,-3-2 2-16,-9-1-2 15,-8 4 0-15,-7 7 1 16,-8 10-1-16,-7 13 0 16,-11 23 1-16,0 0-1 15,-6 22 0-15,-3 14 0 16,1 11 0-16,-2 7 0 0,6 5 0 15,3 1-3-15,4-5 1 16,12-3-4-16,3-26-15 16,24-6-18-16,-1-23 1 15,20-13-2-15,1-26 0 16</inkml:trace>
  <inkml:trace contextRef="#ctx0" brushRef="#br2" timeOffset="666881.1434">2435 10935 106 0,'-34'29'39'0,"-1"33"0"16,-19 12-2-16,13 18-35 0,-3 10 0 16,8 2-2-1,14-2-3-15,7-13-3 0,28 1-31 16,1-20-4-16,22-5 1 15,2-22-2-15</inkml:trace>
  <inkml:trace contextRef="#ctx0" brushRef="#br2" timeOffset="667363.171">3249 11114 79 0,'-21'-45'40'16,"-15"-7"-2"-16,0 12 2 15,-9 2-35-15,1 12 2 0,-6 18-2 16,3 20-2-16,-4 20 0 15,6 20-2-15,2 15 1 16,5 17-2-16,3 11 0 16,9 6-2-16,11 1 0 15,7-4-1-15,12-5-1 16,0-17-13-16,17 0-21 15,-3-23-1-15,5-8-1 16,-5-23 1-16</inkml:trace>
  <inkml:trace contextRef="#ctx0" brushRef="#br2" timeOffset="667693.1897">2597 11538 95 0,'-15'-12'39'0,"15"12"1"16,18-1-3-16,7-1-35 15,6 0 0-15,13 0-1 16,3-4 1-16,6 0-2 16,2-2 1-16,1-1-1 15,-3 2 0-15,-4 2 0 16,-8 3 0-16,-8 3 0 15,-9 4 0-15,-5 5 0 16,-11 8 1-16,-4 3-1 16,-8 9 0-16,-2 4 0 15,-2 2 0-15,-1 2 1 0,5-1-3 16,4-6 0-16,6-1-6 15,-3-19-29-15,24-3-1 16,-1-18-2-16,12-7 0 16</inkml:trace>
  <inkml:trace contextRef="#ctx0" brushRef="#br2" timeOffset="667843.1984">3280 11136 93 0,'-46'-28'39'15,"8"24"2"-15,-3 1-4 16,15 13-33-16,7 5-6 15,14-4-6-15,29 8-30 16,3-7-1-16,22 9 0 0,3-5-2 16</inkml:trace>
  <inkml:trace contextRef="#ctx0" brushRef="#br2" timeOffset="668249.2216">3685 11467 91 0,'-48'11'39'0,"5"19"3"16,-9-5-3-16,3 18-31 15,8-4-4-15,11 4 1 16,10-6-2-16,16-7 0 0,18-15-2 15,20-16 0-15,17-23 0 16,15-18-2-16,13-13 2 16,8-15-2-16,-3-11 2 15,-4-8-2-15,-9 1 2 16,-15 1 2-16,-13 11-2 15,-18 12 2-15,-18 18-2 16,-20 20 1-16,-15 20-1 16,-12 28 1-16,-8 19-3 15,-4 18-1-15,2 17 1 16,6 12-2-16,13 4-2 15,12-5-2-15,27 3-11 16,2-29-12-16,34 4-12 16,1-22 4-16,16-5-5 15,-4-22 1-15</inkml:trace>
  <inkml:trace contextRef="#ctx0" brushRef="#br2" timeOffset="668595.2414">4184 11565 85 0,'-6'18'39'0,"14"5"0"16,4-13 0-16,17-2-33 15,0-13-1-15,9-4-2 16,-2-8-1-16,1-5 0 15,-4-8 0-15,-7-3-1 16,-8-2 0-16,-12 0-1 0,-9 2 0 16,-12 6 1-16,-8 10-1 15,-13 11 1-15,-10 13-1 16,-1 17 2-16,-4 13-1 15,7 13 1-15,5 5-1 16,12 6 1-16,12-1-1 16,17-5 0-16,18-7-3 15,12-23-9-15,24 5-21 16,1-24-9-16,16-6 1 15,1-15-5-15</inkml:trace>
  <inkml:trace contextRef="#ctx0" brushRef="#br2" timeOffset="669164.2739">5499 10928 56 0,'-36'8'38'15,"-15"9"-2"-15,2 17 0 16,-7 9-12-16,8 17-18 16,-2 3-2-16,14 11-1 15,6 3 0-15,17 1-3 16,14-5-1-16,18-8-3 15,26-4-24-15,4-21-9 16,24-4 0-16,-5-22-3 16</inkml:trace>
  <inkml:trace contextRef="#ctx0" brushRef="#br2" timeOffset="669360.2851">5731 11359 87 0,'-26'9'37'0,"-9"7"1"16,12 21 1-16,-4-1-35 15,10 10-1-15,9 2-2 16,8-3-1-16,13 0-4 16,3-18-8-16,20-2-26 15,2-19 0-15,13-9-1 16,-1-19 0-16</inkml:trace>
  <inkml:trace contextRef="#ctx0" brushRef="#br2" timeOffset="669503.2934">5792 11046 99 0,'-34'13'28'0,"5"2"-26"16,20-5-10-16,7 6-30 15,21-1 0-15</inkml:trace>
  <inkml:trace contextRef="#ctx0" brushRef="#br2" timeOffset="670120.3287">6202 11360 85 0,'-40'26'39'0,"6"9"0"16,-9-8 1-16,10 7-33 15,2-5-2-15,10-2-2 16,10 0 0-16,12-6-1 0,13-9-1 15,15-7-1-15,11-8-1 16,4-9 0-16,5-6 0 16,2-11-1-16,-4 1 1 15,-7-7-1-15,-9 3 0 16,-10-1 0-16,-11 4 1 15,-5 4 1-15,-9 6 0 16,0 5 0-16,4 14 0 16,-13-11 1-16,13 11 0 15,0 0 0-15,0 0 0 16,22 12 1-16,-2-9 0 15,4 1 0-15,7-5 0 16,-2 3-1-16,1 1 1 0,-2 1 0 16,-3 3-1-16,-7 4 0 15,-5 1 0-15,-9 8-1 16,-6 4 1-16,-6 3-1 15,-6 3 0-15,-4 0 0 16,-1-2 0-16,2-2 0 16,3-5 0-16,8-10 1 15,6-11-1-15,19-15 0 16,8-11 1-16,12-8-1 15,6-6 1-15,2-3-1 16,3 0 0-16,-4 10 0 16,-9 8 0-16,-8 13 0 15,-11 17 0-15,-11 10 1 16,-7 9-2-16,-6 6-1 0,0 6-2 15,-2-13-8-15,22 14-13 16,-9-27-15-16,19-4-1 16,5-20-2-16,15-8 1 15</inkml:trace>
  <inkml:trace contextRef="#ctx0" brushRef="#br2" timeOffset="670389.3441">7227 10817 104 0,'0'18'42'16,"19"10"2"-16,-3-8-3 16,20 13-36-16,1-1-3 15,6 3 0-15,1 6-1 0,-3 8 0 16,-5 1 0-16,-13 8-2 15,-9 2 1-15,-13 2-1 16,-12 0 1-16,-9-5-1 16,-4-2-2-16,-9-27-10 15,17 17-17-15,-12-25-12 16,18-4 0-16,10-16-2 15,-2-19 1-15</inkml:trace>
  <inkml:trace contextRef="#ctx0" brushRef="#br2" timeOffset="672688.4756">8398 10879 72 0,'17'0'38'16,"-17"0"-1"-16,23 7 1 16,-23-7-33-16,0 27 0 15,-7 0 0-15,0 13-2 16,-6 4 1-16,-2 13-2 15,-3 0 0-15,5 4-1 16,-4-1 0-16,7-3-1 16,2-6 1-16,7-10 0 15,-1-10-1-15,8-8 1 16,1-9-1-16,5-10 1 15,-1-10 0-15,6-8-1 0,-4-8 1 16,7-7 0-16,1-8 0 16,3-3 0-16,5-2 0 15,-2 1-1-15,1 4 1 16,-2 6-1-16,0 9 0 15,-4 12 1-15,-4 10-1 16,-4 11 0-16,-3 11 0 16,-7 13 0-16,-2 6-1 15,-1 8 0-15,0 5-1 16,0-2-1-16,5 0-1 15,3-11-2-15,13-1-4 16,-1-21-3-16,23 2-12 16,-5-26-12-16,15-5 0 15,-5-15-1-15,9-2 5 0,-15-16 21 16,7 0 9-16,-9 2 7 15,-18-10 13-15,-2 11 15 16,-20-1 5-16,-2 10-1 16,-17-1-2-16,4 18-16 15,-20-5-7-15,9 13-3 16,-11 2-1-16,9 10-2 15,-2 5-1-15,7 6-1 16,0 4-1-16,9 5 0 16,4 3 0-16,4 1-1 15,5-2 0-15,5 3 0 16,0-7-1-16,6-2 1 15,2-6-1-15,-1-4 0 16,3-8 0-16,0-8 0 0,5-6 0 16,0-6 0-16,1-7 0 15,4-5 0-15,1-4 0 16,0 0 0-16,-3 2 0 15,-1 3 0-15,-3 9 1 16,-6 8-1-16,-13 10 0 16,9 13 1-16,-14 9-2 15,-5 11 0-15,-1 5-1 16,1 4 0-16,8 3-4 15,-1-9-6-15,25 7-12 16,-4-21-16-16,19-6 0 16,0-17 0-16,20-6 1 15</inkml:trace>
  <inkml:trace contextRef="#ctx0" brushRef="#br2" timeOffset="673018.4944">9661 11101 88 0,'-21'0'39'16,"-10"4"1"-16,2 13-1 15,-4 0-33-15,2 6-2 16,1 2-1-16,8 1 0 16,4-3-1-16,13-1-1 15,9-6 1-15,14-4-1 16,9-5-1-16,9-5 1 15,6-1-1-15,2-2 0 16,-6 5 1-16,-1 1-1 16,-10 6 1-16,-12 5-1 15,-11 3 0-15,-14 7 1 0,-5 3-1 16,-7-1 0-16,-4-2-1 15,1-3-2-15,4-2-2 16,-3-13-4-16,19 9-14 16,-7-20-18-16,12 3 0 15,3-26-1-15,10 4 1 16</inkml:trace>
  <inkml:trace contextRef="#ctx0" brushRef="#br3" timeOffset="677545.7534">10606 10912 82 0,'20'-19'40'0,"-10"-2"-3"16,10 13-5-16,-20 8-25 16,0 0-2-16,0 0-1 15,0 0 0-15,-21 19-1 16,4 11-1-16,-2 8 0 15,-5 17-2-15,-1 9 1 16,2 11-2-16,4 9-2 16,4-2-2-16,17 6-25 0,2-18-10 15,21-5 1-15,6-23-1 16</inkml:trace>
  <inkml:trace contextRef="#ctx0" brushRef="#br3" timeOffset="677882.7726">11269 11021 83 0,'-21'-26'40'0,"-5"18"-1"16,-14 9 1-16,-4 20-35 15,-5 11 0-15,2 21-2 0,-3 10 1 16,6 14-2-16,6 5 1 15,10 0-2-15,13-5 1 16,11-6 1-16,15-13-2 16,14-15 1-16,11-17-2 15,7-15 0-15,4-18 0 16,-1-11-1-16,-5-9 1 15,-9-10-2-15,-13-1 1 16,-13-4-2-16,-14 4 1 16,-13 1-1-16,-10 13-1 15,-6 0-1-15,3 22-12 16,-6-6-23-16,16 11 1 15,4-5-1-15,20 2 1 16</inkml:trace>
  <inkml:trace contextRef="#ctx0" brushRef="#br3" timeOffset="678678.8182">12088 11305 53 0,'12'-17'36'16,"3"4"0"-16,-8-4-10 15,4 15-9-15,-11 2-6 16,0 0-3-16,-11 1-1 16,8 17-1-16,-8 2-2 15,5 11 0-15,-4 6-2 16,2 7 0-16,-3 1 0 15,5 3-1-15,1-5 0 16,2-6 0-16,0-5 0 16,3-10 0-16,0-12 0 15,0-10 0-15,6-13 0 0,-1-12-1 16,1-9 1-16,-2-10 0 15,1-7-1-15,4-6 1 16,0-6-1-16,4 3-1 16,2 4 1-16,5 7 0 15,1 7 0-15,5 6 0 16,2 12 0-16,5 5-1 15,1 14 1-15,0 6 0 16,0 9 0-16,-3 9 0 16,-3 6-1-16,-6 10 1 15,-8 6 0-15,-9 5 0 16,-8 3 0-16,-11 5 1 15,-6-2-1-15,-9-3 0 0,-5-5 0 16,-5-9 0-16,0-8 0 16,1-10 0-16,2-9 0 15,5-8-1-15,4-5 1 16,3-3 0-16,5 1 1 15,0 4-1-15,0 6 0 16,-2 10 1-16,0 11-1 16,-3 15 2-16,-3 13-1 15,0 6-2-15,5 5 0 16,2 1-3-16,13 2-6 15,2-21-26-15,24-9-4 16,-1-22-2-16,24-14 0 16</inkml:trace>
  <inkml:trace contextRef="#ctx0" brushRef="#br3" timeOffset="679362.8573">12690 11157 89 0,'0'0'40'15,"-2"19"-1"-15,-5 14 1 16,-11-1-36-16,1 13-2 16,1 4 1-16,0 6-1 15,-2-2 0-15,4 2 0 16,3-7-1-16,1-8 0 15,3-8-1-15,4-10 1 16,4-12-1-16,-1-10 0 16,14-21 0-16,1-10-1 0,2-9 1 15,3-8 0-15,1-9 0 16,2-2 0-16,-7 2 0 15,2 6 0-15,-4 7 0 16,-3 11 0-16,-4 7 0 16,1 11 0-16,3 8 0 15,4 6 0-15,6 3 0 16,6 4 1-16,8 0-1 15,7 0 0-15,2 0 0 16,3-1 0-16,0-1 0 16,-4-1 0-16,-9-2 0 15,-5 2 0-15,-8-1 0 16,-10 3 0-16,-11-5 1 15,-5 16-1-15,-10-1 0 0,-7 7 1 16,-5 4 0-16,-3 9 0 16,-1 2 0-16,4 4 0 15,3 2 0-15,9-4 0 16,10-3 0-16,10-5 0 15,12-8-1-15,11-13 1 16,9-8-1-16,8-12 0 16,3-7 0-16,-2-10 0 15,-5-3 0-15,-8-1 0 16,-7-2 0-16,-11 1-1 15,-13 5 1-15,-12 5-1 16,-4 7 0-16,-5 4-1 16,1 3-1-16,2-2-1 15,16 10-2-15,-13-22-5 16,32 12-23-16,-2-20-1 0,22 1-2 15,-2-17-4-15</inkml:trace>
  <inkml:trace contextRef="#ctx0" brushRef="#br3" timeOffset="679557.8685">13757 10740 77 0,'0'0'39'0,"0"0"-1"15,-8 33-12-15,-18-2 5 16,9 24-27-16,-6 6 0 15,3 12-2-15,3 8 0 16,5 2-2-16,1 2 0 16,4-2-2-16,2-7-1 0,0-11-2 15,20-1-30 1,-19-23-5-16,13-9 0 0,-6-20-1 15</inkml:trace>
  <inkml:trace contextRef="#ctx0" brushRef="#br3" timeOffset="680301.911">13455 11221 93 0,'0'0'41'16,"0"0"1"-16,16 13-1 15,15-20-35-15,19-1-4 16,10-5 0-16,11-1 0 15,4-3-1-15,2 0 0 16,-7 3 0-16,-10 4-1 16,-11 4 0-16,-12 6 0 0,-16 6 1 15,-9 5-1-15,-16 10 1 16,-9 8-1-16,-4 3 1 15,-6 8 0-15,-5 5 0 16,3 5-1-16,-1 0 1 16,8-3 0-16,7-6-1 15,8-6 1-15,11-10-1 16,8-13 0-16,11-13-1 15,4-12 1-15,4-14-1 16,1-7 1-16,-4-10-1 16,-3-2 0-16,-7-2 1 15,-9 3-1-15,-4 4 1 16,-9 5 0-16,-5 10 0 0,1 4 0 15,-2 8 0-15,6 14 0 16,0-15 1-16,0 15-1 16,28-9 1-16,-1 4 0 15,12 1-1-15,4 0 1 16,6 2 0-16,0 2 0 15,-3 5-1-15,-5 6 1 16,-11 9 0-16,-9 7-1 16,-16 7 1-16,-11 5-1 15,-12 3 1-15,-6 3-1 16,-5-1 0-16,1-4 0 15,3-8 1-15,10-9-1 16,10-13 0-16,5-10 0 16,34-19 1-16,0-11-1 0,10-11 1 15,9-5-1-15,1-2 1 16,-5 1-1-16,-2 5 1 15,-9 9-1-15,-10 12 0 16,-8 14 1-16,-9 13-1 16,-8 13 0-16,-6 9 0 15,0 5-1-15,-2 8-1 16,2 0-1-16,8 1-3 15,3-29-25-15,19 21-2 16,-7-28-2-16,33 7-2 16,-6-28 8-16,22 8-1 15</inkml:trace>
  <inkml:trace contextRef="#ctx0" brushRef="#br3" timeOffset="680616.929">15347 11205 82 0,'-12'-33'30'0,"12"33"2"16,-39-23 3-16,9 28 6 15,-20 3-33-15,9 11-4 16,-2 4-2-16,7 7 0 15,5 3-1-15,11 1 1 16,13-2-1-16,16-3-1 16,15-7 1-16,10-6 0 15,8-4-1-15,7-8 0 16,-2 1 1-16,-2-1-1 15,-6 3 0-15,-14 5 1 16,-15 7-1-16,-13 9 1 16,-13 6-1-16,-11 4 3 15,-10 2-3-15,-1 4 2 16,-5-5-3-16,4-6-1 0,7 8-28 15,-6-33-1-15,23 8 8 16,-7-30-7-16,22 14-2 16,-8-42-6-16,15 13 1 15</inkml:trace>
  <inkml:trace contextRef="#ctx0" brushRef="#br2" timeOffset="684111.1289">16308 10876 92 0,'-5'-12'37'0,"5"12"1"15,0 0-4-15,5 12-31 16,-3 8-2-16,3 9-1 15,-4 3 2-15,2 11-2 16,-2 5 1-16,1 9 0 16,-6 2-1-16,3 6 0 15,-6 0 2-15,1-2 0 0,-1-2-1 16,3-5 0-16,-1-10-1 15,0-10 0-15,4-12 0 16,1-24 1-16,0 0-1 16,15-17-1-16,-5-15 1 15,3-6 1-15,1-8-1 16,4-2 1-16,0-3-1 15,2 2 1-15,3 5-1 16,1 7 1-16,3 9-1 16,1 10 0-16,3 6 0 15,2 12 0-15,-2 9 0 16,0 11 0-16,-4 7 1 15,-7 7-1-15,-8 9 0 16,-11 4 1-16,-11 3-1 0,-14 2 0 16,-10-3 0-1,-9-3 0-15,0-7-1 0,-4-7-1 16,7-9-4-16,-5-20-11 15,30-2-22-15,-2-17 0 16,21-6-1-16,6-15 0 16</inkml:trace>
  <inkml:trace contextRef="#ctx0" brushRef="#br2" timeOffset="684464.149">16762 11337 85 0,'-8'34'38'16,"-5"-7"0"-16,13 6-2 0,5-16-32 15,14-4 0-15,11-13-1 16,16-4 0-16,5-11-1 16,5-9 0-16,3-4 0 15,-3-3-1-15,-9-1 1 16,-13 1-1-16,-15 6 0 15,-18 2 0-15,-20 7 0 16,-11 9 0-16,-13 8 0 16,-11 12 0-16,-6 10 0 15,-2 9-1-15,4 8 1 16,10 5 0-16,12 5 0 15,16-3 0-15,19-3-1 16,15-8-2-16,25-7-1 16,12-14-3-16,27 3-16 15,-2-28-11-15,26 6-7 0,-2-14-1 16,11-2 0-16</inkml:trace>
  <inkml:trace contextRef="#ctx0" brushRef="#br2" timeOffset="684728.1642">17947 11209 91 0,'-23'-13'40'0,"3"7"2"16,-12-3-2-16,6 11-34 15,-16 4-2-15,1 14 0 16,-11 5-2-16,3 11 1 15,-2 3-2-15,6 6 1 16,5 1-1-16,15-1 0 0,14-3-1 16,18-10-1-16,22-6-2 15,14-14-3-15,26 2-13 16,-2-26-10-16,27 4-12 15,-3-16 0-15,12 4-1 16,-9-13 2-16</inkml:trace>
  <inkml:trace contextRef="#ctx0" brushRef="#br2" timeOffset="685111.186">18385 11242 95 0,'-40'-13'39'16,"4"15"1"-16,-13-8-5 15,1 16-30-15,-4 4-1 16,5 10 0-16,-2 7 0 0,7 7 0 15,5 0-1-15,13 3-1 16,10-5 0-16,16-2-1 16,12-9 0-16,16-8 0 15,10-12-1-15,11-7 0 16,5-13 0-16,3-8 0 15,-3-6 0-15,-3-8 0 16,-10 0 0-16,-10 2 0 16,-13 2 0-16,-6 7 1 15,-10 11-1-15,-4 15 0 16,-14 3 0-16,-3 16 0 15,-1 10 0-15,1 5 0 16,-1 7-2-16,5-1 0 16,8 1-1-16,3-8-2 15,18-4-3-15,-6-19-9 0,37 5-8 16,-12-29-7-16,26 4-6 15,-7-17-1-15,8-3 1 16</inkml:trace>
  <inkml:trace contextRef="#ctx0" brushRef="#br2" timeOffset="685463.2062">18842 11234 98 0,'-30'-5'40'16,"12"20"0"-16,-12-2-3 16,9 16-31-16,-2 4-2 15,5 10-1-15,2 0 0 16,8 0-1-16,8-2 0 0,10-7-1 15,8-5 0-15,7-11-1 16,11-10 1-16,6-13-1 16,6-10 0-16,1-8 0 15,2-9 0-15,-4-2 0 16,-4-5 0-16,-4 0 0 15,-8 2 1-15,-6 5-2 16,-7 6 2-16,-4 10-2 16,-14 16 1-16,0 0 0 15,1 12 0-15,-8 10-1 16,-2 9-1-16,-3 4-1 15,5 7-2-15,-3-5-3 16,19 10-11-16,-14-22-7 16,28 9-7-16,-4-19-7 15,16-4 0-15,1-17 2 0</inkml:trace>
  <inkml:trace contextRef="#ctx0" brushRef="#br2" timeOffset="685801.2256">19627 11158 94 0,'-31'-5'40'15,"1"17"2"-15,-10 0-2 16,7 12-34-16,-1 1-2 16,5 6-2-16,5 1 0 15,13 1 0-15,7-7-1 16,14-3 0-16,8-7-1 15,11-6 1-15,6-6-1 16,5-5 1-16,3-4-1 0,-3-2 0 16,-3 2 0-16,-9 0 1 15,-8 6-1-15,-8 6 1 16,-12 7-1-16,-7 6 0 15,-8 5 0-15,-5 6 0 16,1 0-2-16,-5 0 0 16,5 2-3-16,0-18-27 15,26 10 7-15,-7-25-6 16,16 2-9-16,8-19-3 15,14-4 3-15</inkml:trace>
  <inkml:trace contextRef="#ctx0" brushRef="#br2" timeOffset="686161.2462">19891 11393 93 0,'14'14'40'0,"1"-15"1"15,16 0-2-15,-1-17-33 16,16 0-3-16,1-10 0 15,3-2-1-15,-4-3-1 16,-3-2 0-16,-10 2 0 16,-10-2 0-16,-11 6 0 15,-13 4 0-15,-15 7 0 16,-11 6 0-16,-11 11 1 15,-7 10-1-15,-5 12 1 16,-1 12-1-16,1 9 1 16,9 5-1-16,9 5 0 0,16-1 1 15,11-3-2-15,16-5 1 16,14-12-2-16,16-13-1 15,11-7-5-15,0-22-12 16,29 8-7-16,-17-28-7 16,24 8-7-16,-7-14-4 15,8 2 0-15</inkml:trace>
  <inkml:trace contextRef="#ctx0" brushRef="#br4" timeOffset="714783.8833">21406 11016 23 0,'-2'-20'32'0,"6"-1"4"15,2-3-1-15,2 8-12 16,-3-9-5-16,4 11-5 0,-4-6-4 15,4 9-2-15,-8-5-1 16,-1 16 0-16,6-16-1 16,-6 16-1-16,0 0-1 15,0 0 0-15,-1 18-1 16,1 9-1-16,-1 10-1 15,-1 9-1-15,-1 9 0 16,-3 12-1-16,1 6 1 16,-3 3-3-16,4 0 0 15,-6-14-6-15,14-1-26 16,-16-17-1-16,12-5-1 15,-5-22-1-15</inkml:trace>
  <inkml:trace contextRef="#ctx0" brushRef="#br4" timeOffset="714987.8949">21326 11260 80 0,'-23'-5'39'16,"-5"-3"-1"-16,9 12 0 16,-3-1-28-16,22-3-4 15,-7 15-2-15,24-11-1 16,6-7-2-16,14-7-2 15,9-1-1-15,5-10-3 16,11 3-4-16,-9-15-27 16,15 5-2-16,-9-14 0 15,5 4 0-15</inkml:trace>
  <inkml:trace contextRef="#ctx0" brushRef="#br4" timeOffset="715356.9161">21955 10742 101 0,'-5'19'38'0,"-9"0"0"15,10 15 0-15,-10 2-33 16,5 10-2-16,-6 3-1 16,1 8-1-16,-5 4 1 15,-1 4-1-15,-3-3 0 16,2-1-1-16,3-7 0 15,5-10 0-15,0-8 1 16,12-14 0-16,1-22-1 16,16-1 1-16,8-19-1 0,7-12 0 15,2-4 0-15,5-4 0 16,-4 3 0-16,1 2 0 15,-6 10 0-15,-6 9 0 16,-8 15 0-16,-9 14 0 16,-5 11 0-16,-4 10 0 15,-3 8-2-15,1 1 0 16,5 8-2-16,-1-6-2 15,19 6-26-15,-6-19-8 16,21 0 2-16,-2-17-3 16</inkml:trace>
  <inkml:trace contextRef="#ctx0" brushRef="#br4" timeOffset="715715.9366">22366 11181 96 0,'-9'21'38'0,"-5"-5"2"16,22 7-4-16,3-10-32 16,16-2 0-16,10-9-1 15,12-4 0-15,3-8-1 16,4-4-1-16,-8-3 0 15,-5-5 0-15,-11 0-1 16,-17 1 0-16,-21 3 1 16,-20 4-1-16,-13 7 1 15,-11 4-1-15,-9 9 1 16,-5 10 0-16,-3 13 1 0,8 8-1 15,8 7 1-15,22 3 0 16,18-1-1-16,22-4-1 16,30-8-3-16,20-20-8 15,41-7-21-15,-2-25-10 16,25-9 0-16,2-19-3 15</inkml:trace>
  <inkml:trace contextRef="#ctx0" brushRef="#br4" timeOffset="716934.0063">659 12530 70 0,'0'0'36'15,"0"0"1"-15,0 0 0 16,0 0-28-16,-14 27-3 15,5-7 0-15,1 10-2 16,-4 8 0-16,0 9-2 0,-4 1 1 16,7 2-1-16,0-9-1 15,5 1 1-15,2-14-1 16,2-9 0-16,0-19 0 15,20-11-1-15,-2-16 0 16,3-9-1-16,2-7 1 16,1-8 0-16,3-5 0 15,1 2 0-15,1 6-1 16,-6 8 2-16,-2 8-1 15,1 14 2-15,-4 11-2 16,2 17 2-16,-3 13-2 16,0 12 0-16,-5 11 0 15,5 6 0-15,-1 5 0 16,-1 0-3-16,6-1 1 0,0-11-3 15,9-1-3 1,-5-25-8-16,20 0-16 0,-12-26-5 16,12-3-2-16,-9-22 1 15</inkml:trace>
  <inkml:trace contextRef="#ctx0" brushRef="#br4" timeOffset="717242.0239">1349 12523 93 0,'-11'-8'40'15,"-16"2"0"-15,15 24-7 16,-12 0-25-16,4 14-3 15,3 5-3-15,7 8 0 16,3 1 0-16,8 2-2 16,8-3 1-16,12-7-2 0,6-7 2 15,8-10-1-15,4-15 0 16,5-10 0-16,-3-13 0 15,-1-11-1-15,-8-8 1 16,-7-5 0-16,-12-10 0 16,-9-1 0-16,-10 0-1 15,-9 4-1-15,-7 6 0 16,-9 8-1-16,1 14-3 15,-7 5-4-15,19 29-18 16,-12-6-12-16,21 18 1 16,3-3-1-16,15 9 0 15</inkml:trace>
  <inkml:trace contextRef="#ctx0" brushRef="#br4" timeOffset="717401.033">1901 12791 88 0,'-2'20'42'16,"-20"-9"-1"-16,3-1-3 15,-11 4-29-15,-4-32-36 16,22 7-15-16,6-12 1 16,14 2-2-16,3-5 1 15</inkml:trace>
  <inkml:trace contextRef="#ctx0" brushRef="#br4" timeOffset="717922.0628">2874 12463 56 0,'-7'-16'38'16,"7"16"-3"-16,-19-14 2 15,12 25-15-15,-10-4-18 16,1 13 0-16,-6 5 0 16,4 10 0-16,-5 8 0 0,5 8 0 15,1-1-1-15,7 3 0 16,6-4-1-16,7-8 0 15,6-8-1-15,10-13 0 16,10-16-1-16,3-17 0 16,8-14 1-16,1-13-2 15,1-10 1-15,-4-5 0 16,-9-6 0-16,-8 1 0 15,-11 5 0-15,-11 9 0 16,-8 11-1-16,-13 11 0 16,-1 11-1-16,-5 14 1 15,0 14-3-15,4 5-1 16,13 15-9-16,-3-11-22 15,25 7-3-15,3-10-1 16,20 0 0-16</inkml:trace>
  <inkml:trace contextRef="#ctx0" brushRef="#br4" timeOffset="718189.078">3657 12181 58 0,'-12'-42'39'16,"-4"11"1"-16,-14-4-1 15,1 23-12-15,-12 0-22 16,0 17 0-16,-6 12-1 16,3 21-1-16,0 20-1 15,3 18 0-15,6 9-1 0,8 8 0 16,11 2-2-16,8-4-1 15,15-2-4-15,-3-30-16 16,23-3-18-16,-7-26-1 16,9-8 0-16,-11-24 1 15</inkml:trace>
  <inkml:trace contextRef="#ctx0" brushRef="#br4" timeOffset="718348.087">3169 12625 102 0,'-27'-10'43'0,"27"10"0"16,-11-11-1-16,39 3-36 15,5-5-4-15,12-5-4 16,20-2-9-16,-2-18-10 0,21 10-20 16,-5-7-2-16,9 9-1 15,-2-6 0-15</inkml:trace>
  <inkml:trace contextRef="#ctx0" brushRef="#br4" timeOffset="719279.1404">4265 12597 49 0,'6'-16'37'0,"-6"-1"0"15,0 17 0-15,4-22-18 16,-4 22-14-16,0 0-1 15,-3 25 0-15,-3-4-1 16,1 10-1-16,-4 6 0 16,2 5 0-16,-4 6 0 15,5-3-1-15,-2-3 0 16,0-5 1-16,5-6-2 0,0-10 1 15,3-21 0-15,0 0-1 16,14-23 1-16,0-11-1 16,1-14 0-16,2-8 1 15,0-7 0-15,0-2 0 16,2-3 0-16,1 7 0 15,-1 6 0-15,-3 14 0 16,1 7 0-16,1 15 0 16,0 7-1-16,3 13 0 15,0 10 0-15,1 5 1 16,-1 6-2-16,2 2 1 15,-3 1 0-15,-5 7 0 16,-5 0 0-16,-7-2-1 16,-8 1 0-16,-12 1 1 15,-7 1 0-15,-9-1-1 0,-7 4 1 16,-6-3 0-16,-1 3 0 15,2 0 0-15,6-1 0 16,4 5 0-16,7 4 0 16,10 6 1-16,3 3-1 15,6 1 0-15,0 6-2 16,0 3 0-16,0 1-1 15,-3-5-1-15,6-1-5 16,-7-28-14-16,14-3-18 16,-1-27 3-16,0 0-3 15,23-45 1-15</inkml:trace>
  <inkml:trace contextRef="#ctx0" brushRef="#br4" timeOffset="719954.1789">4844 12475 72 0,'7'19'40'16,"-20"1"-1"-16,2 13-1 16,-12 5-27-16,3 9-8 15,-2 2-1-15,3 8 1 16,1-2-1-16,4 2 0 15,-1-9 0-15,7-5 0 16,2-15-1-16,5-11 1 16,1-17-1-16,14-17-1 15,1-14 1-15,4-14-1 16,5-10 0-16,1-10 0 0,2-5 0 15,-4 1 0-15,0 3 1 16,-4 11-1-16,-5 11 0 16,-2 13 1-16,1 12-1 15,1 15 0-15,1 10 0 16,6 6 0-16,4 4 0 15,4 1 0-15,11-2 0 16,2-5 1-16,5-4-1 16,0-7 0-16,0-5 1 15,-6-3-1-15,-5-3 1 16,-6 0-1-16,-10 3 1 15,-20 9-1-15,0 0 0 16,0 0 1-16,-29 9-1 16,0 15 0-16,-3 8 1 15,-5 12 0-15,0 3 0 0,6 4 0 16,7-2 1-16,9 0-1 15,14-15 0-15,16-7 0 16,15-18 0-16,15-15-1 16,13-16 0-16,6-13-1 15,1-12 1-15,-5-3 0 16,-9-4 0-16,-14 3 0 15,-21 5 0-15,-16 10 0 16,-22 9 0-16,-11 16 0 16,-14 10-1-16,0 5 0 15,3 9-2-15,4-3-1 16,20 3-3-16,7-18-7 15,39 3-26-15,1-16-1 16,23-7 1-16,6-16-2 0</inkml:trace>
  <inkml:trace contextRef="#ctx0" brushRef="#br4" timeOffset="720165.191">5953 11940 98 0,'-6'-12'40'16,"6"12"0"-16,-24 8-4 15,6 20-32-15,0 11 0 16,-2 19-1-16,0 12-2 15,1 12 0-15,-2 8-1 16,3 4 0-16,2-1-2 16,1-8-1-16,6-7-3 15,-2-24-7-15,17-7-26 16,-7-25-1-16,9-12-2 0,-6-21 2 15</inkml:trace>
  <inkml:trace contextRef="#ctx0" brushRef="#br4" timeOffset="720901.2332">5610 12425 106 0,'-14'4'40'0,"17"8"3"16,-3-12-10-16,40-7-30 15,-4-4-1-15,14-5 0 16,9-4-1-16,4 1 1 15,1-1-1-15,-3 5 0 16,-5 5-1-16,-13 7 0 0,-11 9 0 16,-13 7 1-16,-12 9-2 15,-10 4 2-15,-10 11-1 16,-6 2-1-16,-5 5 1 15,-3 2 0-15,3 0-1 16,6-2 1-16,8-2 0 16,9-8-1-16,10-10 2 15,12-6-1-15,10-16-1 16,9-11 0-16,4-10 0 15,0-13-1-15,1-9 1 16,-8-10 0-16,-6-1 0 16,-8-2 0-16,-9 4 1 15,-9 9 0-15,-7 5 1 16,-4 11 0-16,-5 11 1 0,11 14-1 15,-18-1 0-15,18 1 1 16,-5 19-1-16,11-8 1 16,8-1-1-16,6-4 1 15,6-6-1-15,10-4 0 16,2-4 1-16,2-1-1 15,-2 1-1-15,-3 2 1 16,-6 7 0-16,-9 8 0 16,-7 10-1-16,-13 11 0 15,-11 11 0-15,-4 4 0 16,-7 6-1-16,-2-2 1 15,4-6-1-15,0-6 0 16,9-11 1-16,11-26-1 16,0 0 1-16,24-28 0 15,1-10 0-15,4-11 1 0,6-6 0 16,2 0-1-16,-1 2 1 15,-6 12 0-15,-3 11 0 16,-9 19 0-16,-4 15-2 16,-9 20 0-16,-4 12-1 15,-1 6-1-15,0 8-1 16,-1-8-4-16,15 3-4 15,-3-23-7-15,31 1-22 16,-5-27-2-16,17-6 0 16,-2-20 2-16</inkml:trace>
  <inkml:trace contextRef="#ctx0" brushRef="#br4" timeOffset="721194.2498">7270 12276 79 0,'-19'-1'42'16,"-14"2"0"-16,3 18 0 15,-7-11-25-15,8 15-13 16,5-3-1-16,12 0-2 15,7 2 1-15,10-1-1 16,10-5-1-16,9-4 1 16,8-4-1-16,3-1 2 15,-4 0-2-15,-3 3 1 16,-5 2 0-16,-10 6 0 15,-10 6 0-15,-8 3-2 16,-11 3 2-16,-6 2-2 16,-3-1 0-16,-4-1-2 15,2-1-1-15,-2-12-5 0,14 7-5 16,-14-20-27-16,17 3-2 15,-4-16-1-15,9-5 2 16</inkml:trace>
  <inkml:trace contextRef="#ctx0" brushRef="#br4" timeOffset="721983.295">8469 12341 85 0,'14'-28'36'15,"-7"10"2"-15,-12-12-12 16,5 10-22-16,-16 0 1 16,0 11-1-16,-13 8 1 15,-3 14 0-15,-9 11-1 16,-1 15 1-16,-1 8-2 15,1 8 1-15,9-1-2 16,8-3-1-16,12-6 1 16,13-12-2-16,16-13 1 15,15-19-2-15,17-16 2 0,12-20 0 16,7-14-1-16,5-16 2 15,-2-10-1-15,0-4 0 16,-12-4-1-16,-7 2 1 16,-15 4 0-16,-14 11 1 15,-13 14-2-15,-9 19 3 16,-8 17-3-16,-11 19 0 15,-7 23 0-15,-4 25 0 16,-4 18-1-16,4 13-2 16,1 8 1-16,7 2-3 15,14-2 0-15,7-12-6 16,27-3-4-16,1-37-13 15,26-8-15-15,4-25 1 16,16-10 0-16,-5-22 1 0</inkml:trace>
  <inkml:trace contextRef="#ctx0" brushRef="#br4" timeOffset="722283.3122">9065 12234 98 0,'-39'-1'40'16,"4"18"3"-16,-10 0-9 15,8 21-29-15,1 5-1 16,9 6 0-16,9 2-2 15,7 0 0-15,13-5 0 16,13-9-1-16,11-12 0 16,11-13-2-16,9-14 2 15,6-15-1-15,1-8 0 16,-4-10 0-16,-7-6 0 15,-8-4 0-15,-13-3-1 0,-12-2-1 16,-11 5 0-16,-14-1-2 16,-5 6 0-16,-7 5-1 15,1 14-2-15,-9 0-6 16,20 34-17-16,-15-4-11 15,17 12 2-15,1 1-1 16</inkml:trace>
  <inkml:trace contextRef="#ctx0" brushRef="#br4" timeOffset="722666.3341">9379 12309 94 0,'0'0'41'0,"0"0"-1"15,23 18-9-15,-7-25-26 16,8 3-1-16,1-8 0 16,8-1-2-16,0-5 1 15,2-2-1-15,-4-2-1 16,-3-1 0-16,-6 1-1 15,-9-1 1-15,-10 3-1 16,-5 0 1-16,-12 4-1 16,-4 3 0-16,-7 6 0 15,-7 15 0-15,-2 10 1 16,-3 13 0-16,1 15-1 15,3 8 2-15,4 5-1 0,9 6 1 16,10-4-3-16,11-9 0 16,17-14-3-16,11-25-3 15,27-2-12-15,2-32-25 16,22-7 2-16,4-24-2 15,11-3 2-15</inkml:trace>
  <inkml:trace contextRef="#ctx0" brushRef="#br4" timeOffset="722944.35">10136 12068 77 0,'-52'31'43'0,"-4"16"1"16,-11-3-1-16,11 11-18 16,8-13-22-16,7-4 0 15,17-9-2-15,17-11 1 0,21-9-2 16,18-9 0-16,16-8 1 15,3-1-1-15,1 2 0 16,-1 4 0-16,-10 6 0 16,-8 9 2-16,-18 11-2 15,-16 11 1-15,-18 8-1 16,-10 0-1-16,-2 2-1 15,-7-4-2-15,5-4-3 16,-6-19-8-16,24 4-23 16,-8-27-7-16,23 6 2 15,-8-30-1-15</inkml:trace>
  <inkml:trace contextRef="#ctx0" brushRef="#br4" timeOffset="723599.3875">10898 12183 54 0,'9'-28'40'15,"4"13"0"-15,-7 3 0 16,-6 12-14-16,10 19-21 16,-11 7-1-16,-5 9 0 15,0 13 0-15,-6 5-1 16,-2 7 1-16,-1 0-1 15,0-4-1-15,0-6 0 16,1-11-1-16,4-8 0 0,5-12-2 16,5-19 2-16,0 0-2 15,14-19 2-15,1-10 0 16,4-7-1-16,6-6 1 15,-2-4-1-15,2 1 1 16,1 4 0-16,-4 9-1 16,-1 10 0-16,-3 9 1 15,-2 16-2-15,-6 12 2 16,0 11-2-16,-1 11 1 15,2 4-2-15,0 0-1 16,7 3 0-16,1-6-3 16,10-2-2-16,-1-17-4 15,20 3-11-15,-16-33-12 16,18-1-6-16,-6-16 1 15,6-3 1-15</inkml:trace>
  <inkml:trace contextRef="#ctx0" brushRef="#br4" timeOffset="723898.4046">11533 12219 89 0,'-26'2'40'0,"-8"6"1"15,3 23-4-15,-14 3-30 16,8 15 0-16,6 3-4 16,9 5 0-16,10-5 0 15,15-4-1-15,11-9 0 16,14-10-1-16,12-16 0 15,10-14-1-15,6-17 1 16,1-9 0-16,-2-13 0 16,-9-5-1-16,-11-4 0 15,-12-3 1-15,-13-1-1 0,-13 7-1 16,-17 12 0-16,-8 10-1 15,-4 11-1-15,-5 5-2 16,14 14-3-16,-2-8-5 16,29 19-12-16,-4-17-17 15,25-2 1-15,11-17-1 16,21-3 2-16</inkml:trace>
  <inkml:trace contextRef="#ctx0" brushRef="#br4" timeOffset="724093.4158">11997 11897 91 0,'-22'12'41'15,"-11"4"1"-15,4 23-3 16,-6 10-33-16,9 11-2 0,7 6-2 16,5 8 1-16,10 4-4 15,4-3 0-15,11-2-5 16,-1-21-5-16,19 2-18 15,-11-25-12-15,1-6-1 16,-5-20 0-16,0-8 1 16</inkml:trace>
  <inkml:trace contextRef="#ctx0" brushRef="#br4" timeOffset="724259.4252">11759 12253 112 0,'-7'-10'43'0,"2"-5"1"15,21 16-7-15,9-7-34 0,9-4-3 16,17 2-7-1,4-17-9-15,22 19-6 0,-20-15-20 16,16 11-2-16,-11-5-1 16,7 5 2-16</inkml:trace>
  <inkml:trace contextRef="#ctx0" brushRef="#br4" timeOffset="724732.4523">13100 12311 80 0,'1'-21'39'16,"0"6"1"-16,-14-7-2 15,3 12-31-15,-12 1-2 16,0 13 0-16,-11 9 0 15,0 11-1-15,-5 10-1 0,7 7 1 16,6 6-3-16,8-2 1 16,15-2-1-16,13-9-1 15,17-8-1-15,13-17-1 16,20-10-2-16,6-20-4 15,20-3-6-15,-9-28-11 16,18 0-17-16,-12-14 1 16,4 0-1-16,-15-8 3 15</inkml:trace>
  <inkml:trace contextRef="#ctx0" brushRef="#br4" timeOffset="725062.4712">13592 11895 90 0,'-37'46'42'0,"8"21"1"0,-8 1-1 16,22 9-34-16,-14-3-5 15,4 7 1-15,4-7-3 16,2-4 1-16,6-12-1 16,4-11-1-16,9-12 0 15,9-13 0-15,4-12 0 16,7-16-2-16,7-10 3 15,6-11-1-15,1-8 0 16,4-4 0-16,-1 1 1 16,-2 2-1-16,-5 9 0 15,-4 7 0-15,-4 13 0 16,-5 14 1-16,-5 15-2 15,-5 9 0-15,-3 10-2 16,1-5-2-16,9 11-4 0,-9-20-13 16,22 8-19-16,-6-20-1 15,21-7-1-15,-3-17 3 16</inkml:trace>
  <inkml:trace contextRef="#ctx0" brushRef="#br4" timeOffset="725430.4922">14124 12324 97 0,'-30'9'43'15,"-13"4"0"-15,11 22-2 16,-12 2-35-16,2 8-2 16,3 0 0-16,7 5-1 15,9-3-2-15,9-7 0 16,13-7 0-16,9-17-1 15,15-12 0-15,13-9 0 0,8-15-1 16,6-10 2-16,6-8-1 16,0-9 0-16,-8-3 0 15,-3 3 0-15,-11 3 0 16,-11 8 0-16,-9 9 0 15,-12 11-1-15,-2 16 0 16,-18 8 2-16,4 14-2 16,-3 10 1-16,6 6-1 15,-1 3-2-15,7 3-1 16,5-7-2-16,13 1-3 15,-1-22-6-15,22 7-8 16,-14-27-20-16,21-2 3 16,-3-18-2-16,10-4 4 15</inkml:trace>
  <inkml:trace contextRef="#ctx0" brushRef="#br4" timeOffset="725739.5098">14615 12317 94 0,'0'0'40'16,"-16"15"2"-16,15 15-7 15,-21-4-26-15,11 9-3 16,-2-3-2-16,3 2-1 15,3-3-1-15,4-5 0 16,5-11-1-16,-2-15-1 16,22 1 0-16,0-16 0 15,4-10 1-15,6-7-1 16,-2-6 1-16,4-5-1 15,-3-1 1-15,-2 6-1 0,-6 6 1 16,-5 10-1-16,-6 12 0 16,-12 10 0-16,7 13-1 15,-8 14 1-15,-3 12-3 16,-2 4-1-16,1 10-5 15,-5-10-7-15,18 12-22 16,-13-18-4-16,14 2 0 16,2-17-2-16</inkml:trace>
  <inkml:trace contextRef="#ctx0" brushRef="#br4" timeOffset="726378.5465">15457 12304 75 0,'-20'-5'40'15,"-8"-4"-1"-15,5 15-1 16,-9-11-27-16,5 17-5 16,-9 5-2-16,3 12 2 0,-4 6-2 15,0 6 0-15,3 2-1 16,9-1-1-16,5-2 0 15,11-8 0-15,13-9-1 16,11-14-2-16,8-14 2 16,11-10 0-16,7-13 0 15,4-4-1-15,3-15 1 16,-4 1-1-16,-1-1-1 15,-9 1 1-15,-4 10-1 16,-6 6-1-16,-9 16 1 16,-15 14 1-16,11 21-1 15,-14 16 2-15,-3 18-1 16,-1 13 0-16,-2 14 0 15,-3 8 1-15,-2 7-1 0,0 0 1 16,-1-4 0-16,-3-7-1 16,-4-11 0-16,-1-13 1 15,-5-16-1-15,-1-16 0 16,-5-15-2-16,1-18-1 15,0-14-3-15,-5-20-7 16,19 3-10-16,-9-27-20 16,12-3 0-16,3-15-1 15,14 5 2-15</inkml:trace>
  <inkml:trace contextRef="#ctx0" brushRef="#br4" timeOffset="726932.578">15749 12393 76 0,'0'15'40'0,"11"9"0"15,-2-11 1-15,25-3-28 16,-7-11-10-16,11-2-1 15,3-11 1-15,8-4-3 16,2-7 2-16,0-4-1 16,-4-3-1-16,-7 0 0 15,-12-1 1-15,-15 3-1 16,-11 2 0-16,-13 6 1 15,-13 9 0-15,-12 13 0 16,-14 13 1-16,-4 14 0 16,-3 12 0-16,1 12 1 15,8 3-2-15,11 3 1 0,16-2-1 16,17-10-1-1,25-10-2-15,17-18-3 0,26-5-6 16,3-26-4-16,28 9-5 16,-15-26-9-16,26 10-6 15,-9-13-8-15,12-1 2 16</inkml:trace>
  <inkml:trace contextRef="#ctx0" brushRef="#br4" timeOffset="727407.6052">17634 11943 64 0,'11'-52'36'0,"-2"6"1"15,-15-12-11-15,0 27-12 0,-20-2-5 16,4 21 2-16,-18 11-4 16,2 27 0-16,-11 16-2 15,2 31-1-15,-4 17-1 16,7 10 0-16,6 9-2 15,13 1-3-15,13-4 0 16,12-12-3-16,19-7-6 16,1-35-11-16,23-4-19 15,-5-23-1-15,7-10 0 16,-11-16 2-16</inkml:trace>
  <inkml:trace contextRef="#ctx0" brushRef="#br4" timeOffset="728661.6769">17115 12346 93 0,'-23'0'40'16,"8"-5"1"-16,15 5 0 16,17 2-36-16,23-12-3 15,12-6-1-15,18-5 0 16,8-4 0-16,4 3 0 15,-2-1 0-15,-7 4 0 16,-9 9 0-16,-15 6 0 16,-14 10 0-16,-14 9-1 15,-16 11 1-15,-6 5 1 16,-12 7-3-16,-3 3 3 15,-6 1-3-15,1 0 2 16,0-4-2-16,1-2 1 16,7-6-1-16,3-11-1 0,6-7 2 15,4-12-1-15,14-10 1 16,1-9 0-16,8-12 0 15,2-7 1-15,4-8 0 16,1-6 0-16,-1-1 0 16,-1 2-1-16,0 10 1 15,-8 4-1-15,-2 12 0 16,3 10 0-16,-4 8 0 15,7 9 0-15,-1 5 0 16,3 3 0-16,7 0 0 16,4 0 1-16,5-5-1 15,0-1 0-15,1-3 0 16,-1-3 0-16,-6 0 0 0,-6-1 0 15,-8 0 1-15,-9-2-1 16,-13 5 0-16,0 0 0 16,-23 4 0-16,-3 4 0 15,-10 8 0-15,-4 4 0 16,-6 10 1-16,-1 4 0 15,3 5-2-15,7 6 3 16,10-1-3-16,11-3 1 16,16-7 0-16,16-8 0 15,18-11 0-15,13-14 0 16,11-12 1-16,5-13-1 15,3-9 1-15,-4-9-1 16,-5-5 1-16,-12-3-1 16,-15 1 1-16,-13 0-3 0,-16 9 2 15,-6 4 0-15,-10 12 0 16,-8 9 0-16,0 10-1 15,1 11 1-15,4 7 0 16,8 4 1-16,10 5-1 16,12-1 0-16,10-3 0 15,8-5 0-15,13-7 1 16,6-5 0-16,9-6-1 15,-1-2 1-15,-8-1-1 16,-6 4 1-16,-8-1 0 16,-7 6-1-16,-13 6 1 15,-11 8-1-15,-12 9 1 16,-7 6 0-16,-7 7-2 15,-3 4 2-15,2 2-1 0,-1-1-1 16,4-4 0-16,7-7 0 16,9-11 1-16,4-20-1 15,18 1 2-15,5-21-2 16,6-10 2-16,10-9 0 15,-2-11-1-15,2-4 1 16,-1 2 0-16,-6 5-2 16,-6 8 2-16,-6 7-1 15,-10 14 0-15,-10 18 1 16,-1 15-1-16,-7 11 1 15,-3 8-1-15,0 3 1 16,4 1-1-16,4 0 1 16,8-4-1-16,8-12 2 15,10-11-2-15,10-9 0 0,6-10 0 16,4-8-2-16,3-11 4 15,-2-6-4-15,-1-3 2 16,-5 4 0-16,-9 3 0 16,-9 11 0-16,-20 18 2 15,13 0-2-15,-20 24-2 16,-5 13 1-16,-3 13-2 15,-2-2-3-15,5 13-4 16,0-12-2-16,13 7-2 16,-4-19-2-16,23 6-4 15,-9-26-17-15,22-3-5 16,4-13 2-16,8-8 4 15</inkml:trace>
  <inkml:trace contextRef="#ctx0" brushRef="#br4" timeOffset="729419.7204">20237 12175 86 0,'14'-15'40'0,"-16"-4"0"16,2 19 2-16,-11 2-31 16,1 15-6-16,-5 5-3 15,-3 12 1-15,-1 8-2 16,-3 5 1-16,3 3-2 15,5 1 2-15,6-4-2 16,8-9 1-16,11-6-1 16,11-11 0-16,8-13 0 0,11-9 0 15,9-12 1-15,5-8-1 16,0-11 1-16,-2-1 0 15,-4-7-1-15,-6 5 1 16,-8 0 0-16,-10 7-1 16,-6 8 0-16,-6 5 0 15,-13 15 1-15,0 0-1 16,4 12 0-16,-5 13 0 15,0 2 0-15,1 8 1 16,2-3-2-16,7 5 2 16,2-3-1-16,7-8 0 15,3-10 0-15,8-5 0 16,-1-14 1-16,2-12-1 15,3-7 1-15,-6-8 0 0,0-7-1 16,-6-5 2-16,-4-5-1 16,-4-2-2-16,-3 5 1 15,-7 3-2-15,0 5 0 16,-3 1-2-16,5 12-2 15,-4 1-4-15,13 19-3 16,-8-10-6-16,20 16-21 16,-8-11 0-16,15 5-1 15,-1-7 1-15</inkml:trace>
  <inkml:trace contextRef="#ctx0" brushRef="#br4" timeOffset="730433.7783">21384 11800 116 0,'-2'-19'41'0,"2"19"4"16,-19-3-11-16,5 24-29 15,-8 14-2-15,-1 12-2 16,-7 15 2-16,-1 12-2 16,-3 6 1-16,5 1-2 15,-1-5 1-15,7-3 2 16,4-12-3-16,12-11 0 15,7-19 0-15,12-15 0 16,13-19 0-16,9-11 0 16,6-15 0-16,8-10 0 15,4-6 0-15,-4 0 0 16,-6 3 0-16,-8 10 0 15,-10 10 0-15,-9 16 0 16,-11 17 0-16,-9 16 0 16,-10 10 0-16,4 7 0 0,-3 2-3 15,8 3 1-15,8-4-2 16,9-13-2-16,14-4-2 15,5-23-4-15,21 1 0 16,-7-21-2-16,19 9-10 16,-20-24-16-16,8 6 2 15,-18-10 0-15,-3 9 11 16,-20-1 27-16,-12-2 6 15,-1 16 4-15,-23-10 12 16,13 22 18-16,-15-2-1 16,9 16 3-16,-9-8-9 15,25 18-22-15,-5-6-6 16,12 3-1-16,10-2-2 15,12-4 0-15,7-7-1 0,8-6 0 16,2-5 0-16,-1-5-1 16,-2-7 0-16,-3-6 0 15,-8-5 0-15,-6-7-1 16,-10-3 1-16,-5-6 0 15,-7-3 0-15,-10 1-1 16,-6 6 1-16,-8 10 0 16,-10 16 0-16,-7 14 0 15,-5 20 0-15,-6 19 2 16,2 15-2-16,6 9 2 15,11 3-2-15,13-3-1 16,20-10 1-16,21-13-1 16,18-18-1-16,18-19 1 15,15-12 0-15,4-17-2 0,8-12 3 16,-1-8-1-16,-5-3 1 15,-12-2 0-15,-12 8 1 16,-13 6-1-16,-19 10 1 16,-12 12 0-16,-11 13 0 15,-21 20 1-15,-2 9-1 16,-1 3 1-16,0 5-1 15,4 0 0-15,6-3-1 16,12-5 1-16,7-14-1 16,11-11 0-16,11-13 0 15,3-7-1-15,6-11 2 16,6-7-2-16,0-7 2 15,-2 1-1-15,-5 5 0 0,-5 9 1 16,-10 16 0-16,-6 13 0 16,-6 16-1-16,-5 6 0 15,-3 13-3-15,-2 2-2 16,7 9-5-16,-5-17-1 15,14 2-2-15,-14-34-1 16,39 28-11-16,-22-39-10 16,27 3-5-16,0-12-1 15,10-16 6-15</inkml:trace>
  <inkml:trace contextRef="#ctx0" brushRef="#br4" timeOffset="730795.799">23493 12373 66 0,'11'-26'40'15,"-5"14"0"-15,-11-9 0 16,5 21-17-16,-12-12-17 15,-2 14-2-15,-6 10-2 16,-6 15 2-16,-6 11-2 16,0 7-1-16,6 8-1 0,3-4-4 15,16 4-6-15,0-22-6 16,26 4-14-16,2-33-11 15,21-8-1-15,1-23-1 16,17-5 3-16</inkml:trace>
  <inkml:trace contextRef="#ctx0" brushRef="#br4" timeOffset="730944.8076">23566 11704 76 0,'-33'-33'41'15,"-1"5"-4"-15,16 16 1 16,18 12-43-16,-5-16-33 0,25 7-1 15,5-6-1-15,21 6 1 16</inkml:trace>
  <inkml:trace contextRef="#ctx0" brushRef="#br4" timeOffset="731140.8188">24067 11650 96 0,'-14'75'40'15,"5"22"1"-15,-23-4-6 16,22 11-28-16,-16-5-2 15,0-3-3-15,0-7-2 16,-2-16-5-16,11-7-12 16,-10-32-23-16,18-11 0 0,-2-24-2 15,11 1 3-15</inkml:trace>
  <inkml:trace contextRef="#ctx0" brushRef="#br4" timeOffset="731298.8279">23693 12135 123 0,'0'0'43'16,"1"-13"0"-16,32 23-9 15,19-18-32-15,9-8-5 16,19 5-7-16,-3-15-5 16,16 9-26-16,-22-9-3 15,4 13-1-15,-24-8 0 16</inkml:trace>
  <inkml:trace contextRef="#ctx0" brushRef="#br4" timeOffset="732399.8909">692 13583 57 0,'5'-13'39'16,"-5"-3"-2"-16,0 16 2 15,6-10-23-15,-2 24-12 16,-6 6-1-16,2 15 0 16,-3 9-2-16,-2 10 2 15,0 4-2-15,0 2 1 0,0-3 0 16,5-4 0-16,5-11-1 15,9-12 0-15,5-16 0 16,11-17 0-16,7-14-1 16,10-14 0-16,5-14 1 15,2-10-1-15,0-7 0 16,-2-4 0-16,-8 3 0 15,-7 9-1-15,-9 9 1 16,-10 14 0-16,-7 19 0 16,-11 12 1-16,1 37-1 15,-5 8 1-15,1 12-1 16,2 5 1-16,3 4-1 15,7 0 2-15,5-11-1 0,6-10 1 16,8-20 0-16,4-17-1 16,3-20 1-16,1-17-1 15,0-17 1-15,-3-13-2 16,-2-9 0-16,-4-7-2 15,-7 5-1-15,-5-3-4 16,-1 20-5-16,-11 3-4 16,9 29-7-16,-19-4-6 15,7 25-12-15,13-2 0 16,3 13 2-16</inkml:trace>
  <inkml:trace contextRef="#ctx0" brushRef="#br4" timeOffset="732789.9132">1956 13430 87 0,'-26'-3'39'16,"-1"17"1"-16,-14-4-3 15,10 18-30-15,-13 11-2 16,4 12-1-16,4 3-1 15,7 6 0-15,11-3-1 16,10-3 0-16,19-10-1 16,12-15 0-16,13-16 0 15,11-15 0-15,4-16-1 16,2-12 0-16,2-10 0 15,-8-4 0-15,-7-1 0 16,-9 4 0-16,-10 4 0 16,-12 10 0-16,-8 9 0 0,-1 18-1 15,-10-1 0-15,1 18 1 16,-1 11-2-16,1 7-1 15,7 7-2-15,2-2-2 16,11 9-4-16,-4-14-4 16,23 4-8-16,-10-24-13 15,22-2-4-15,0-24 0 16,9-4 3-16</inkml:trace>
  <inkml:trace contextRef="#ctx0" brushRef="#br4" timeOffset="733104.9312">2541 13402 89 0,'-21'17'39'0,"-12"5"0"16,7 24-4-16,-8-5-29 16,6 7 0-16,6-3-3 15,9 0 0-15,7-13-1 16,12-11-1-16,11-13 0 15,10-9 0-15,7-6-1 16,0-5 1-16,1 3 0 16,-4 3-1-16,-7 8 1 15,-9 9 0-15,-12 10 0 16,-10 9 0-16,-11 6-1 15,-7 3 0-15,0-3-3 16,-4-8-4-16,11 0-21 16,0-24 13-16,18-4-6 0,9-28-8 15,22-4-13-15,1-17-2 16,19-7 2-16</inkml:trace>
  <inkml:trace contextRef="#ctx0" brushRef="#br4" timeOffset="733795.9706">4073 13503 77 0,'0'0'39'0,"-17"-12"-1"0,-3 24-10 16,-18-2-19-16,4 16-2 16,-13 4-1-16,9 15 0 15,-5 3-2-15,9 9 0 16,7-2-1-16,13 1 0 15,9-7-1-15,15-6 0 16,9-12-1-16,14-12 0 16,13-15 0-16,5-14-1 15,4-12 1-15,2-12-1 16,-3-11 0-16,-4-5 1 15,-6-4-1-15,-10 0 0 16,-9 4 0-16,-9 6 0 16,-7 9 0-16,-2 10 0 0,-5 11 0 15,-2 14 0-15,-5 17-1 16,1 18 0-16,2 12-1 15,-4 9-2-15,9 7-5 16,-4-6-2-16,21 8-5 16,-7-28-22-16,24-2-3 15,2-27-2-15,21-14 1 16</inkml:trace>
  <inkml:trace contextRef="#ctx0" brushRef="#br4" timeOffset="734687.0217">5839 13251 50 0,'0'-35'40'0,"3"10"-1"16,-20-6-14-16,5 23 9 15,-23 0-25-15,1 17-3 16,-17 13-2-16,-3 15-1 15,-9 6-1-15,2 12 0 16,2 2-1-16,9 2 0 16,12-5 0-16,11-6 0 15,15-14 0-15,21-12 0 16,18-14-1-16,13-10 1 0,12-10-2 15,6-3 1-15,4-2 0 16,-4 3 0-16,-3 10 1 16,-15 9-1-16,-12 18 0 15,-14 13 1-15,-17 14-1 16,-17 12 1-16,-8 1-1 15,-6 3 0-15,-4-8-1 16,3-5 1-16,7-15-3 16,5-17 0-16,23-21-5 15,0 0-4-15,23-20-10 16,-8-24-16-16,24 6-2 15,-3-15-2-15,11 2 3 16</inkml:trace>
  <inkml:trace contextRef="#ctx0" brushRef="#br4" timeOffset="735051.0425">6005 13539 53 0,'10'0'40'16,"-10"0"-1"-16,-4 13 2 16,-7-9-18-16,10 16-16 15,-9 5-2-15,-1 13 0 16,-2 4-1-16,4 6 0 15,1-1 0-15,7-1-1 16,3-8-1-16,8-8 0 16,7-12-1-16,7-13-1 15,11-19 1-15,6-10-1 16,5-14 0-16,1-10 0 15,1-6-1-15,-5 0 1 16,-5 4 0-16,-8 10 0 0,-9 9 0 16,-8 10 0-16,-13 21-1 15,2 12 1-15,-7 20-2 16,-5 9 1-16,4 7-2 15,-2-1-1-15,11 5-3 16,-1-16-3-16,20 2-4 16,-12-35-11-16,24-3-16 15,-2-25-1-15,12-14 2 16,-3-18 1-16</inkml:trace>
  <inkml:trace contextRef="#ctx0" brushRef="#br4" timeOffset="735240.0533">6883 12826 92 0,'0'0'42'15,"-24"42"0"-15,4 31 0 16,-16 19-39-16,5 14 0 16,1 12-2-16,5 3 0 15,7-3-3-15,5-11-2 16,16-5-10-16,-5-31-28 15,22-8 0-15,-3-30-1 16,16-8 1-16</inkml:trace>
  <inkml:trace contextRef="#ctx0" brushRef="#br4" timeOffset="735735.0816">7770 13185 85 0,'5'-24'31'16,"-24"-16"4"-16,3 13 1 15,-24-11-25-15,3 9-5 16,-12 1-1-16,-1 13-1 15,-1 11-1-15,-1 15-1 16,2 18 0-16,8 18 0 16,1 19-1-16,6 15 0 15,6 11 0-15,13 5-1 16,9 0-1-16,7-5-2 15,13-3-1-15,-2-21-7 16,19 0-10-16,-11-30-12 16,11-4-8-16,-11-24-2 0,0-8 2 15</inkml:trace>
  <inkml:trace contextRef="#ctx0" brushRef="#br4" timeOffset="735937.0932">7122 13613 93 0,'0'0'42'0,"-11"-2"2"15,27 6-2-15,5-6-39 16,13-8-1-16,11-5-2 16,8-4-2-16,10 2-1 15,4-6-3-15,13 10-4 16,-15-16-7-16,14 27-12 15,-22-12-12-15,-1 13-1 16,-14-5 2-16</inkml:trace>
  <inkml:trace contextRef="#ctx0" brushRef="#br4" timeOffset="736553.1284">7808 13478 86 0,'-11'14'40'15,"-11"-6"1"-15,13 18-5 16,-13-3-29-16,8 12-1 16,-4 3-1-16,8 1-1 15,2 1-1-15,9-2 0 16,6-6-1-16,9-8 0 15,8-14-1-15,9-10 0 16,6-13-1-16,6-10 0 16,3-11 0-16,-2-4 0 15,-3-3 1-15,-8 0-2 16,-5 4 1-16,-9 8 0 0,-7 6 0 15,-10 13-1-15,-4 10 1 16,-5 12 0-16,-2 9-1 16,1 6 1-16,1 4-1 15,2 3 0-15,5 0-2 16,3-5 0-16,10-2-1 15,-1-16-2-15,15-2-2 16,0-16 0-16,12-1-1 16,-2-15 0-16,6 4 2 15,-5-13 1-15,1 6 2 16,-10 1 3-16,-8 2 2 15,-5 10 3-15,-18 13 0 16,0 0 0-16,0 0 1 16,-15 33-1-16,1-2 0 0,6 11-1 15,-3-1 0-15,10 4 1 16,-3-4 0-16,10-4 0 15,-1-10 0-15,8-8 0 16,-13-19-1-16,21-7 0 16,-12-17-1-16,0-5 0 15,1-8-1-15,-3-5 0 16,0-4-1-16,1-1 0 15,-1 1 1-15,4-1-1 16,-1 6 0-16,6 1 0 16,7 8-1-16,-1-2-3 15,12 32-25-15,-11-32-2 16,24 29 0-16,-11-17 8 15,31 22-9-15,-9-15-3 16</inkml:trace>
  <inkml:trace contextRef="#ctx0" brushRef="#br4" timeOffset="737117.1607">10021 13424 79 0,'-24'-7'40'0,"-2"11"0"16,-14-7-1-16,6 12-34 15,-10 2 0-15,6 12-1 16,-4 4-1-16,9 13 1 16,-1-1 0-16,7 5-1 15,9-3 0-15,6-1-1 16,12-7 0-16,12-10-1 15,12-17 0-15,12-11 0 16,10-12-1-16,6-9 0 0,4-8 1 16,2-4-1-16,-6 1 0 15,-4 2 0-15,-10 10 1 16,-9 9-1-16,-9 9 0 15,-8 14 0-15,-7 13 0 16,-4 8 0-16,-1 4-1 16,1 3 0-16,5-3-1 15,4-9-3-15,11-1-4 16,-2-28-22-16,18 3 15 15,-9-35-9-15,24 7-8 16,-5-26-9-16,11-5 1 16</inkml:trace>
  <inkml:trace contextRef="#ctx0" brushRef="#br4" timeOffset="737304.1714">10660 12885 101 0,'-11'5'42'16,"-11"17"0"-16,15 32-8 15,-13 11-32-15,4 13 0 16,1 7-1-16,1 8-1 15,6 1-2-15,3-6-2 16,4-3-3-16,-8-23-10 16,18-7-24-16,-13-19 0 15,8-11-1-15,-4-25 0 16</inkml:trace>
  <inkml:trace contextRef="#ctx0" brushRef="#br4" timeOffset="738266.2264">10393 13359 92 0,'0'0'42'0,"-13"-15"1"15,25 18-2-15,3 1-37 16,18-4-3-16,8-4 0 16,15-2-1-16,5 0-1 15,6-3 1-15,-1 2-1 16,-1 1 0-16,-8 3 0 15,-9 5 1-15,-10 3 0 16,-13 3-1-16,-9 3 2 16,-9 3-1-16,-8 2 1 15,-8 4-1-15,-6 0 1 16,-3 8 0-16,2 2 0 0,-2 4 0 15,1 1 1-15,5 6-1 16,3 0 0-16,7-3 0 16,4-3-1-16,10-9 1 15,4-7-1-15,5-11 1 16,6-12-1-16,2-9 0 15,-1-14-1-15,2-8 1 16,-4-9 0-16,-4-6-1 16,-1-8 0-16,-7-2 1 15,-2 3-2-15,-8-1 2 16,-4 12-1-16,-4 11 1 15,-3 16-1-15,-6 13 1 16,0 13 0-16,0 9-1 16,4 7 1-16,3 5 0 15,9-3 0-15,6-8-1 0,7-6 1 16,9-8 0-16,5-3 0 15,2-3 0-15,3-1 1 16,-2 3 0-16,-4 2 0 16,-3 6 1-16,-9 2-1 15,-3 6 1-15,-7 4-1 16,-5 7 1-16,-4 1-1 15,-3 3 0-15,1 2-1 16,-3-3 1-16,6-2-1 16,0-2 0-16,1-5-1 15,0-20 1-15,15 6 0 16,0-12 0-16,3-16 0 15,4-5 0-15,-1-5 0 16,3-6 0-16,0 0 0 0,-5 2 0 16,0 7 0-16,-4 6 0 15,-5 9 0-15,-10 14 0 16,19-2 0-16,-15 12 1 15,1 4-1-15,0 2 0 16,-1-1 0-16,1 0 1 16,4-2-1-16,2-4 0 15,3-5 0-15,8-7 1 16,2-4 0-16,6-8 0 15,4-7 0-15,6 1 1 16,0-6-1-16,1-1 0 16,-3 5 0-16,-4 6 1 15,-5 5-2-15,-8 16 1 16,-10 7 0-16,-8 11-2 0,-6 11 1 15,-5 8-1-15,-1 10 0 16,-6 4-3-16,3 5-2 16,0-9-4-16,20 9-21 15,-13-29-3-15,19 8 0 16,-2-34 15-16,27 4-9 15,-16-32-2-15</inkml:trace>
  <inkml:trace contextRef="#ctx0" brushRef="#br4" timeOffset="738464.2376">12175 13568 110 0,'-6'13'44'0,"-10"-10"1"16,5 7-5-16,0-3-46 16,-7-14-4-16,18 7-6 15,-20-13-3-15,20 13-9 0,-2-26-7 16,6 8-11-16,5-10 4 15</inkml:trace>
  <inkml:trace contextRef="#ctx0" brushRef="#br2" timeOffset="980095.0582">590 14659 48 0,'-19'22'39'0,"1"12"0"15,-11 1-2-15,14 14-18 16,-7-4-13-16,5 5-3 15,4-6 0-15,7-1-1 16,8-13 0-16,9-11-1 16,14-17-1-16,8-14 0 15,8-16 0-15,7-9 1 16,4-9-1-16,-2-6 2 0,0-1-3 15,-8 5 2-15,-9 6 1 16,-5 10 0-16,-12 10-1 16,-16 22-1-16,15-1 0 15,-15 24 1-15,-7 13-2 16,3 7 0-16,2 6 0 15,5 2 1-15,6-3 0 16,10-4-1-16,6-14 2 16,14-15-1-16,5-14 1 15,7-14 1-15,2-13-1 16,-2-10 0-16,1-9-1 15,-12-8-1-15,0-1-5 16,-20-18-15-16,11 14-19 16,-20-11 1-16,9 13-2 0,-12-7 0 15</inkml:trace>
  <inkml:trace contextRef="#ctx0" brushRef="#br2" timeOffset="980472.0798">1608 14315 68 0,'0'0'42'0,"-5"20"-2"15,-7-14-1-15,10 18-26 16,-7 2-10-16,-5 13-1 16,-1 15 0-16,-5 8-1 15,-2 10-1-15,-2 8 0 16,4-3 0-16,0-3 0 15,5-10 0-15,8-10-1 16,3-21 1-16,10-10-1 0,7-17 2 16,7-14-1-16,4-12 1 15,7-6-1-15,-1-7 0 16,3 1 2-16,-3 2-1 15,-4 7 1-15,-3 7-2 16,-4 13 0-16,-6 7-1 16,-7 11 1-16,1 11-1 15,-6 1-2-15,4 5 0 16,-4 2-2-16,7-2 1 15,0-6-4-15,14 2-22 16,-9-20-7-16,23 2-1 16,-9-22-1-16</inkml:trace>
  <inkml:trace contextRef="#ctx0" brushRef="#br2" timeOffset="980808.099">2060 14856 76 0,'0'0'40'0,"-10"24"-12"15,-2-15 7-15,11 9-29 16,1-7-2-16,12 1-1 15,6-9-1-15,15-6 0 16,10-9 0-16,10-4 0 16,5-9 0-16,0-2 2 15,0-5-2-15,-4-1 1 16,-11-1-1-16,-16 4 0 15,-18 5-1-15,-16 4 1 16,-15 7-2-16,-15 11-1 16,-8 12 0-16,-10 12 1 0,1 12-1 15,-1 10 0-15,9 5 0 16,9 5 0-16,14-3 0 15,16-3 0-15,16-11 0 16,20-13-3-16,15-13-1 16,8-19-24-16,20 4-7 15,-10-22-3-15,8 5-3 16</inkml:trace>
  <inkml:trace contextRef="#ctx0" brushRef="#br2" timeOffset="981109.1162">2674 14761 85 0,'-11'15'41'0,"-3"-1"-3"0,12 20-5 15,-11-7-30-15,4 9-2 16,-1 1-1-16,5 0 0 16,-1-2 1-16,6-4-3 15,0-9 3-15,6-13 0 16,7-13-1-16,8-12 0 15,6-14 1-15,3-8 0 16,4-7 1-16,0-3 1 16,0 2 0-16,-3 5 0 15,-6 12 0-15,-9 16 0 16,-16 13-3-16,9 12 1 15,-14 14-4-15,0 2-3 16,4 24-19-16,-10-19-13 16,16 10-5-16,-2-13-2 0,16 5 3 15</inkml:trace>
  <inkml:trace contextRef="#ctx0" brushRef="#br2" timeOffset="981627.1458">4056 14648 83 0,'-40'-9'41'0,"9"14"0"16,-17-2-2-16,4 16-35 16,2 8-2-16,4 10-1 15,5 7-1-15,6 5 0 16,8-2 0-16,14-2 0 15,15-12-1-15,17-11 0 16,16-14 2-16,9-15 0 16,11-15-1-16,6-9 2 15,-1-10 1-15,-2-4-1 16,-9-1 0-16,-10 3 0 0,-10 6 0 15,-11 9-1-15,-11 13 1 16,-15 15-2-16,0 0-2 16,-9 34 1-16,-6 2-2 15,0 6-1-15,3 11-3 16,-8-5-9-16,31 10-25 15,-3-15-3-15,24 2 1 16,5-22-1-16</inkml:trace>
  <inkml:trace contextRef="#ctx0" brushRef="#br2" timeOffset="982078.1716">5401 14663 50 0,'-25'-4'41'0,"9"7"0"16,-12-5 0-16,10 17-15 16,0-10-21-16,-5 4-1 15,0 1-2-15,4 3 0 16,4 2-1-16,5 3 0 0,5-2-1 15,10 2 1-15,4-2-2 16,6 2-1-16,2-2 1 16,2 1-1-16,2-1 2 15,-3-1-1-15,1 1 1 16,-8 0-2-16,-4 1 3 15,-6 1-1-15,-5 1 0 16,-8 1 0-16,-3 1-1 16,-2-3-2-16,1 3-2 15,-3-14-5-15,20 12-23 16,-14-22-7-16,25 4-1 15,1-21 0-15</inkml:trace>
  <inkml:trace contextRef="#ctx0" brushRef="#br2" timeOffset="982430.1918">5793 14668 55 0,'0'0'40'0,"-15"17"0"16,-10-1 0-16,2 24-16 15,-6-11-20-15,3 7-1 16,-1-1-1-16,9 3-2 15,7-6 1-15,10-4-2 16,10-7 2-16,13-12-2 16,12-10 2-16,14-12-1 15,8-11 0-15,7-6 2 16,1-8 0-16,3-4 0 15,-6 1 0-15,-8 4 0 16,-13 5 0-16,-11 10 1 0,-17 11-1 16,-12 11-2-16,-7 14 0 15,-10 13 0-15,-6 7-2 16,-3 6-1-16,7 3-2 15,0-5-4-15,18 11-11 16,-6-24-20-16,29 2-2 16,1-20-4-16,21-3 4 15</inkml:trace>
  <inkml:trace contextRef="#ctx0" brushRef="#br2" timeOffset="982889.218">6703 14255 70 0,'-18'13'41'0,"-8"1"0"16,11 21-5-16,-21-2-27 16,13 16-2-16,-9 6-2 15,6 10-1-15,0 6-3 16,1-1-3-16,11 4-4 15,-6-14-28-15,21 7-9 16,-1-20 0-16,18 0-1 16</inkml:trace>
  <inkml:trace contextRef="#ctx0" brushRef="#br2" timeOffset="983280.2404">7382 14314 56 0,'3'-30'40'15,"-13"-7"-1"-15,-1 11 2 0,-24-3-26 16,4 10-11-16,-10 9-2 15,-3 13 1-15,-9 16-1 16,-2 17 0-16,-3 14 0 16,0 14 0-16,3 8 0 15,5 9-1-15,8 1-1 16,6-2-2-16,16-3-2 15,1-13-5-15,21 3-30 16,-6-23-2-16,13-2-2 16,-4-19 1-16</inkml:trace>
  <inkml:trace contextRef="#ctx0" brushRef="#br2" timeOffset="983828.2717">6747 14646 66 0,'-12'-1'41'16,"-6"0"-2"-16,12 14 2 15,-4 0-29-15,12 3-10 16,11-5-1-16,11-3 0 16,16-3-2-16,8-5-1 15,13-4 0-15,8-5-1 16,8 0-3-16,-7-14-8 15,9 10-25-15,-13-8 0 16,-3 7 0-16,-22-8 12 16,-2 12 23-16,-20 3 2 15,-19 7 6-15,0 0 8 16,-11 12 27-16,-7 10 2 0,-15-4-1 15,8 25-9-15,-13-12-23 16,12 10-2-16,-2-3-2 16,13 2-1-16,2-6-1 15,16-4-1-15,11-9 0 16,13-11-1-16,12-9 1 15,8-7 0-15,8-11 0 16,3-5 0-16,0-6 1 16,-1-2-1-16,-10-3-1 15,-5 3 1-15,-13 4 0 16,-8 2 1-16,-13 6-2 15,-7 9 1-15,-1 9-2 16,-20 1 1-16,3 11-1 16,-4 9 1-16,5 5-2 15,2 2 0-15,5 2-1 0,4-1-1 16,15-2-2-16,1-8-2 15,34 6-9-15,-23-28-13 16,23 11-4-16,-13-18-6 16,16 8 9-16</inkml:trace>
  <inkml:trace contextRef="#ctx0" brushRef="#br2" timeOffset="984098.2871">7952 14793 79 0,'0'0'39'16,"0"0"-9"-16,-9 11 3 16,-14-1-21-16,8 15-7 15,-2 4-2-15,8 1-2 16,-4-1 0-16,9 1-1 15,1-6 0-15,5-7 1 16,-2-17 0-16,16 3 0 0,-5-17 0 16,8-7 1-16,-3-12 0 15,3-2 1-15,0-7-1 16,1 0 1-16,2-1-1 15,5 2 0-15,1 4 0 16,1 6-1-16,8 8-2 16,5 2-3-16,18 16-7 15,-5-10-26-15,26 17-5 16,0-4-1-16,18 10 0 15</inkml:trace>
  <inkml:trace contextRef="#ctx0" brushRef="#br2" timeOffset="984602.316">9399 14688 85 0,'-27'5'41'16,"-10"-2"-1"-16,5 17-11 0,-16-8-24 16,8 9-2-16,-4 0 1 15,6 5-2-15,-1 1 1 16,10 3-1-16,11-3 0 15,12-3 0-15,14-10-1 16,13-6 0-16,15-11 0 16,8-10 0-16,14-11 0 15,3-7 0-15,2-6 0 16,-1-6 0-16,-5 4-1 15,-6 2 1-15,-12 8 0 16,-10 10 0-16,-9 13-1 16,-20 6 0-16,9 31 0 15,-16 3 0-15,-4 9-1 16,-2 6-1-16,5 4-1 0,3-9-3 15,23 2-26-15,-8-29-7 16,31-5-3-16,4-24-2 16</inkml:trace>
  <inkml:trace contextRef="#ctx0" brushRef="#br2" timeOffset="984790.3268">10287 14224 85 0,'-16'10'42'16,"-13"16"-1"-16,4 27 2 15,-19 11-37-15,10 10-5 16,3 5-3-16,3-1-3 16,8 11-9-16,-4-21-26 15,15 0-2-15,-2-16-1 0,11-11 1 16</inkml:trace>
  <inkml:trace contextRef="#ctx0" brushRef="#br2" timeOffset="985698.3787">9947 14535 66 0,'0'-15'43'16,"20"20"-1"-16,4-6 1 15,26 11-22-15,-5-9-18 16,9 1-1-16,2 0-1 0,0 1 0 15,-8 1 0-15,-5 2-1 16,-10-1 1-16,-13 3-1 16,-7-1 0-16,-13-7 0 15,5 14 1-15,-5-14-1 16,-23 15 1-16,4-3-1 15,-3 3 0-15,-5 8 0 16,-3 4 0-16,1 3-1 16,3 6 0-16,9 0 0 15,2-2 0-15,11-4 0 16,8-8 0-16,14-10 0 15,11-12 0-15,8-12 1 16,7-11 0-16,3-9 0 16,3-9-1-16,-2-6 2 15,-6-3-1-15,-4 1 0 0,-12 3 1 16,-10 10 0-16,-10 9-1 15,-9 9 0-15,-7 14 1 16,-7 7-1-16,1 11 0 16,3 3 1-16,7 4-1 15,6-1 0-15,14-4 1 16,11-3-1-16,9-7 0 15,11-3 1-15,8-3-1 16,-2 0 1-16,-2-1 0 16,-3-1-1-16,-13 2 1 15,-5 4 0-15,-14 3-1 16,-9 4 1-16,-11 6-1 15,-9 4 0-15,-4 6 0 16,-3 1-1-16,1 3 1 0,0-4-1 16,8 0 0-16,4-6 0 15,11-10 1-15,-2-11-1 16,25-14 1-16,3-8 1 15,2-9 0-15,6-3 0 16,-1-4 0-16,1-1 1 16,-4 5-1-16,-8 8 0 15,-6 11 0-15,-18 15 0 16,0 0-1-16,-3 17 0 15,-6 6 0-15,-2 3 0 16,1 2 0-16,1-3 0 16,8-7-1-16,1-18 1 15,25 8 0-15,2-15 0 16,8-8 0-16,6-8 0 15,1 0 0-15,1-4 1 0,-5 8-1 16,-8 6 0-16,-10 8 0 16,-20 5 1-16,8 20-1 15,-16 4-1-15,-4 8-1 16,-6 1-1-16,5 6-4 15,-8-15-24-15,21 14 13 16,-8-26-13-16,30 5-12 16,-2-19-1-16</inkml:trace>
  <inkml:trace contextRef="#ctx0" brushRef="#br2" timeOffset="986366.4169">12267 14219 71 0,'16'-33'40'0,"3"12"0"16,-18-3-3-16,-1 24-31 0,0 0-1 16,0 0 0-16,-18 29-1 15,-1 7 0-15,-5 7 0 16,1 15-1-16,-5 7-1 15,2 3 0-15,2 1 0 16,4-1-1-16,1-6-1 16,8-6-1-16,3-13 1 15,7-11-1-15,7-13 1 16,6-11-1-16,2-10 1 15,6-11 1-15,0-8 0 16,4-5 0-16,-1-9 1 16,0-2-1-16,5-2 0 15,-1 2 0-15,2 5 0 16,-4 6-1-16,3 5 0 15,4 10 0-15,-4 10 0 0,-2 9 0 16,-4 13-1-16,-7 3 1 16,-7 11 0-16,-7 3 0 15,-10 2 0-15,-9 2-1 16,-8-3 0-16,-9-4 0 15,-8-4 1-15,-4-6-2 16,-2-5 1-16,-2-9-1 16,7-5 0-16,7-11-1 15,10-2-3-15,11-31-24 16,30 25-4-16,-8-24 5 15,36 16-8-15</inkml:trace>
  <inkml:trace contextRef="#ctx0" brushRef="#br2" timeOffset="986746.4386">12615 14600 85 0,'1'24'41'0,"-3"-12"0"16,15 11-3-16,-3-7-35 15,6 1 0-15,7-6 0 16,6-2 0-16,5-9-1 16,6-6 0-16,1-10 0 15,2-3-1-15,-5-8 0 16,-3-5 1-16,-10-4-2 15,-8-2 0-15,-10 2 1 0,-9 5-1 16,-12 7 0-16,-12 12 1 16,-8 12-1-16,-5 14 1 15,-8 15-1-15,2 10 1 16,0 8-1-16,9 6 0 15,10 0-1-15,14-7-3 16,15-1-2-16,11-21-25 16,31 10 4-16,0-28-3 15,31 8-9-15,-6-19-5 16</inkml:trace>
  <inkml:trace contextRef="#ctx0" brushRef="#br2" timeOffset="987113.4596">13847 14420 82 0,'-12'5'41'0,"-21"-5"-2"15,-4 20-5-15,-19 0-28 0,1 5-2 16,-7 7-1-16,1 4 0 16,0 4-1-16,6 4 1 15,13-2-2-15,15-1-1 16,15-9-1-16,19-8-2 15,23-7-2-15,-2-20-28 16,48 7-4-16,-4-21-5 16,26-1 1-16</inkml:trace>
  <inkml:trace contextRef="#ctx0" brushRef="#br2" timeOffset="987930.5064">14228 14460 81 0,'-40'26'43'0,"-16"-2"-2"16,11 16 2-16,-11-3-35 15,16 7-4-15,5 1-3 16,10 0 0-16,7-2-1 16,11-4 0-16,11-6 0 15,11-7-1-15,8-11-1 16,6-11-1-16,9-9 2 15,5-14-1-15,7-10 1 16,0-9 1-16,-5-6-1 16,-5-6 1-16,-7-2 0 15,-5 1 1-15,-12 4 0 16,-11 11 1-16,-10 8-2 15,-7 11 1-15,-6 9 0 16,0 14 0-16,1 6 1 0,4 8-1 16,6 2-1-16,7 2 1 15,10-3-1-15,12-4 1 16,10-5-1-16,9-6 1 15,3-4-1-15,3-2 1 16,-1-4 0-16,-3-1 0 16,-4 0 0-16,-12 4-1 15,-9 3 1-15,-18-2 0 16,5 19 0-16,-14-3-1 15,-6 7 0-15,-6 4 0 16,-4 5 0-16,-1-4-2 16,2 1 1-16,5-4 0 15,7-7 0-15,11-8-1 16,1-10 2-16,29-14 0 15,3-9 1-15,6-9 0 0,5-7 0 16,1-5 0-16,1-3 0 16,-8 2 1-16,-3 6-2 15,-10 6 0-15,-5 11 1 16,-19 22-1-16,0 0 0 15,0 0 1-15,-11 30-1 16,-3-2 0-16,3 4 0 16,2-3 0-16,4-1-1 15,10-6 1-15,10-11 0 16,10-8 1-16,11-13-1 15,8-5 0-15,8-5 1 16,0-6-1-16,-3 1 1 16,-4 2 0-16,-9 4-1 15,-12 10 1-15,-13 10-1 0,-11 10 0 16,-11 8 0-16,-7 9 0 15,-2 5-2-15,-2 3 1 16,8 0-3-16,-1-5-1 16,31 5-26-16,-23-22 17 15,32 6-8-15,-11-25-8 16,29 8-3-16,-10-21-5 15,20 2-1-15</inkml:trace>
  <inkml:trace contextRef="#ctx0" brushRef="#br2" timeOffset="988297.5274">15428 14588 88 0,'-20'11'40'16,"14"7"2"-16,6-18-10 15,3 13-26-15,15-10-2 16,12 0 0-16,8-8-1 15,10-2-1-15,3-4-1 16,2-3 0-16,-3-5-1 16,-4 1 1-16,-8-4-1 15,-11 1 0-15,-12-3 0 16,-13 1 1-16,-13 0-1 15,-10 0 0-15,-9 4 0 16,-11 8 0-16,-2 7 1 16,-3 11-1-16,0 12 1 15,4 7 0-15,6 14-1 16,5 5 1-16,10 6-2 0,15 2 1 15,12-3-3-15,7-7-3 16,14-4-3-16,-1-23-23 16,28 13 10-16,-12-35-10 15,24 7-5-15,-9-21-6 16</inkml:trace>
  <inkml:trace contextRef="#ctx0" brushRef="#br2" timeOffset="988665.5484">16304 14388 52 0,'-21'9'41'0,"5"11"0"16,-14-8 2-16,10 14-16 0,-13-10-19 15,10 1-4-15,-1-3 0 16,6 0-2-16,1 1 0 15,6 0-1-15,5 1 0 16,6 1-1-16,6-2 0 16,8 1 0-16,-1 1 1 15,5-2-1-15,2-2-1 16,0-3 1-16,-1-1 0 15,-1-1 0-15,-3 1 0 16,-9 3 0-16,-3-1-1 16,-8 4 1-16,-8 4-2 15,-8 1-2-15,-11 8 0 16,-6-1-2-16,-5 6-2 15,-11-10-15-15,19 14-1 0,-9-27-7 16,28 5-10-16,5-17 1 16,25-5 0-16</inkml:trace>
  <inkml:trace contextRef="#ctx0" brushRef="#br2" timeOffset="989311.5854">17657 14475 30 0,'18'-11'34'0,"-16"-6"-2"15,12 12-5-15,-26-17-10 16,12 22 0-16,-26-19-1 0,7 21-2 16,-23-4-4-16,4 13-3 15,-14 5-2-15,1 12-2 16,1 2 0-16,5 7-1 15,7 0-1-15,7 2 0 16,16-2 0-16,15-7-1 16,20-5 0-16,15-9 0 15,16-8 1-15,10-8-1 16,9-8 0-16,5-10 1 15,-2-6-1-15,-4-5 0 16,-9-8 1-16,-13 1-1 16,-8 0 0-16,-16 9 1 15,-9 2-1-15,-14 14 0 16,0 11 0-16,-24 14 0 0,4 13 0 15,-6 10 0-15,4 13-2 16,-5 4-2-16,12 12-24 16,3-22-3-16,20 17 7 15,-1-24-10-15,25 1-9 16</inkml:trace>
  <inkml:trace contextRef="#ctx0" brushRef="#br2" timeOffset="989785.6125">18999 14472 57 0,'0'0'41'15,"-23"-1"-2"-15,2 19-5 16,-25-7-11-16,4 14-16 15,-7 3-3-15,0 2-1 16,3-4 0-16,7 0-2 16,11-6 1-16,14-1-2 15,12-8 1-15,12-3 0 16,11-4-1-16,10-3 0 15,2-1 0-15,2 0 0 0,-1 1 1 16,-4 1-1-16,-8 7-1 16,-8 6 2-16,-12 3-2 15,-11 6 0-15,-7 4 1 16,-7 2-1-16,-5 2 0 15,-2-4-1-15,3 1-1 16,4-16-4-16,23 6-24 16,0-19 4-16,19-14-13 15,5-10-1-15,28-3 0 16</inkml:trace>
  <inkml:trace contextRef="#ctx0" brushRef="#br2" timeOffset="990146.6331">19457 14455 94 0,'-29'14'41'0,"4"17"0"16,-11-11-4-16,8 15-34 16,6 1-1-16,7 4 0 15,7-2-1-15,10 0-2 16,9-4 1-16,5-5-1 15,10-8 0-15,2-7 0 16,6-7 0-16,3-9 0 16,-2-10 1-16,1-6 1 15,-1-9-1-15,-4-4 1 16,-2-6 0-16,-1-4 0 15,-1 2 1-15,-2-1-2 16,-4 8 0-16,-4 8 1 16,-3 10-1-16,-14 14 1 0,0 0-1 15,3 32 0-15,-15 3 0 16,-8 8-1-16,-4 5-3 15,-4-5-5-15,14 9-21 16,-15-22-7-16,25 5 3 16,-3-22-9-16</inkml:trace>
  <inkml:trace contextRef="#ctx0" brushRef="#br2" timeOffset="990445.6502">20332 14002 48 0,'0'0'42'16,"0"0"-1"-16,0 0 1 15,-17 24-16-15,14 16-16 16,-16 12-5-16,-5 17-1 16,-8 8-1-16,-3 10-1 15,-2 4-2-15,1 0-1 16,4-3-1-16,2-12-4 15,14 0-23-15,-4-30-2 16,33 0-3-16,0-26-8 16</inkml:trace>
  <inkml:trace contextRef="#ctx0" brushRef="#br2" timeOffset="990870.6744">21317 14251 85 0,'16'-41'30'0,"-22"-20"2"0,4 15 2 15,-28-12-20-15,2 16-5 16,-15 4-3-16,-4 15-1 15,-10 13-1-15,-6 21 0 16,-1 18-3-16,0 19 1 16,0 18-2-16,6 16 0 15,1 10 0-15,6 5 0 16,6 3-1-16,7-1-1 15,4-5-1-15,9-11-1 16,11-7-4-16,-5-32-24 16,25 5 4-16,-12-30-7 15,21-8-7-15,-15-11 1 0</inkml:trace>
  <inkml:trace contextRef="#ctx0" brushRef="#br2" timeOffset="991221.6946">20449 14533 95 0,'-16'-10'40'0,"0"1"2"15,20 19-8-15,-4-10-29 16,21 11-3-16,9-4-1 16,13 3 0-16,10-2-1 15,5-1 1-15,9-1-1 16,1-1-1-16,1 1 0 15,-2-2 0-15,-5 1-1 16,-12-1 1-16,-8-1 0 16,-11-1 0-16,-13 1 0 0,-18-3 0 15,0 0 1-15,-5 11 1 16,-12-3-1-16,-3 5 0 15,-3 4 0-15,-1 6 0 16,1 6-1-16,-2 1 0 16,7 4-1-16,2-5-2 15,5 4 0-15,2-11-5 16,14 3-5-16,-5-25-20 15,0 0 1-15,15-8-6 16,5-10 0-16</inkml:trace>
  <inkml:trace contextRef="#ctx0" brushRef="#br2" timeOffset="991362.7027">21098 14312 88 0,'-10'-30'39'16,"12"17"0"-16,-10 0-5 15,8 13-33-15,23 17-29 16,-23-17-8-16,18 21-4 15,-5-13-1-15</inkml:trace>
  <inkml:trace contextRef="#ctx0" brushRef="#br2" timeOffset="991841.7301">21486 14522 92 0,'0'0'40'16,"-31"-7"-10"-16,21 15 0 15,-18-6-22-15,1 11-2 16,-12 2-1-16,-3 9-1 16,-13 6-1-16,2 6 0 15,4 1-2-15,9-2 0 16,14-2-1-16,20-7-1 15,24-12 1-15,20-13 0 16,23-12 0-16,19-16 0 16,12-13 1-16,6-10 0 0,-3-8 0 15,-7-4 0-15,-14-1 1 16,-11-3-2-16,-18 4-1 15,-15 3 1-15,-17 8 0 16,-14 12 0-16,-11 12-1 16,-10 18 1-16,-6 17 0 15,-5 21 0-15,-3 15-1 16,4 16 1-16,3 13-2 15,5 3-2-15,10 6-4 16,-3-17-23-16,25 11 7 16,-9-28-6-16,25 5-6 15,-6-22-7-15</inkml:trace>
  <inkml:trace contextRef="#ctx0" brushRef="#br2" timeOffset="992227.7522">21941 14541 53 0,'-17'8'40'0,"9"14"0"16,-3-5 0-16,17 15-14 15,7-15-21-15,9-1-2 16,9-4 0-16,11-8-1 15,5-5 0-15,2-7-1 16,-1-6 0-16,-1-7-1 16,-9-3 1-16,-8-4-1 15,-10 2 1-15,-16 1-1 16,-9 4 1-16,-14 9-1 0,-11 11 1 15,-12 12 1-15,-5 10-1 16,-6 13 0-16,-3 10-1 16,4 4-1-16,10 7 1 15,15-4-1-15,17-6-2 16,18-9-2-16,21-6-3 15,13-21-6-15,34 5-7 16,-3-31-10-16,33 5-10 16,-10-14-2-16,13 3 4 15</inkml:trace>
  <inkml:trace contextRef="#ctx0" brushRef="#br2" timeOffset="992511.7684">23007 14471 96 0,'0'0'41'0,"1"19"0"15,-14-13-9-15,5 15-26 16,-5 3-3-16,2 6-2 16,-5 2-1-16,0 5 0 15,0 1-3-15,1-3-2 16,7 2-20-16,-14-17-6 15,28 7-1-15,-6-27-11 0,5 11 2 16</inkml:trace>
  <inkml:trace contextRef="#ctx0" brushRef="#br2" timeOffset="992669.7773">23145 14214 71 0,'-25'-27'40'15,"9"18"-2"-15,-5 3-1 16,7 11-48-16,19 11-15 15,-5-16-11-15,17 22-3 16,5-13 1-16</inkml:trace>
  <inkml:trace contextRef="#ctx0" brushRef="#br2" timeOffset="993398.8191">23512 14532 89 0,'-36'-16'38'0,"10"20"-7"16,-11-17 2-16,11 15-27 16,-3 5-1-16,2 9-1 15,2 8 0-15,1 7-1 16,5 5-2-16,4 3 1 15,7 0-2-15,9-4 0 16,12-5-1-16,10-11-1 0,13-10-1 16,6-12 1-16,8-8 1 15,5-11-1-15,-2-9 2 16,-5-6-1-16,-6-8 1 15,-10-3 0-15,-10-2 2 16,-10 0-2-16,-7 2 1 16,-8 6 0-16,-6 6 1 15,-2 10-1-15,-2 9 1 16,3 9 0-16,10 8-1 15,-11 12 1-15,14 2-1 16,6 6 1-16,5 0-1 16,5 0 0-16,7-2 1 15,1-1-1-15,-1-2 0 16,0 1 1-16,-5 1-1 0,-5-1 0 15,-9 4 0-15,-7 3 0 16,-6 0-1-16,-9 4 1 16,-6 2-3-16,-3 1 2 15,-4-2-2-15,-2-1 2 16,8-4-2-16,3-8 1 15,19-15 0-15,0 0 1 16,15-5 1-16,14-17-1 16,13-8 2-16,10-9-1 15,5-5 1-15,3 1-1 16,-7-1 1-16,-2 7-1 15,-11 7 0-15,-9 14-1 16,-11 12 1-16,-15 16-1 16,-10 14 0-16,-10 11 1 0,-7 8-3 15,-4 6 1-15,3 1-3 16,3-5-3-16,16 5-23 15,-13-24 14-15,27 4-5 16,-10-32-5-16,31 13-5 16,-13-28-6-16,25 4-4 15</inkml:trace>
  <inkml:trace contextRef="#ctx0" brushRef="#br3" timeOffset="1.25408E6">690 15830 53 0,'0'0'39'16,"0"0"-2"-16,-12 2 0 15,12-2-32-15,-3 20-2 16,2 6-1-16,0 8-1 15,0 8 0-15,-2 4 0 0,2 2-1 16,3 2-3-16,-2-10-5 16,13 2-28-16,-11-26-1 15,8-6-1-15,-2-25 0 16</inkml:trace>
  <inkml:trace contextRef="#ctx0" brushRef="#br3" timeOffset="1.25424E6">550 15491 68 0,'-22'12'39'16,"2"-2"-3"-16,7-2-17 15,18 6-53-15,-5-14-2 16,12 4-3-16,3-15 0 0</inkml:trace>
  <inkml:trace contextRef="#ctx0" brushRef="#br3" timeOffset="1.2545E6">1038 15331 45 0,'19'15'36'0,"-13"-2"0"16,7 19 0-16,-10 2-28 15,7 16-2-15,-9 7 0 16,2 19-2-16,-11 6-1 16,0 8-2-16,-4-4 0 0,1-7-4 15,4-4-3-15,-4-24-15 16,13-3-15-16,-4-29-1 15,13-11 0-15,-5-23-1 16</inkml:trace>
  <inkml:trace contextRef="#ctx0" brushRef="#br3" timeOffset="1.25466E6">940 15828 65 0,'-36'-5'41'0,"20"18"-3"16,-2-12 1-16,18-1-33 15,27 5-2-15,13-14-3 16,15-7-2-16,8-20-21 15,17 12-18-15,-4-12 1 0,14 7-4 16,-13-7 2-16</inkml:trace>
  <inkml:trace contextRef="#ctx0" brushRef="#br3" timeOffset="1.25562E6">2394 15804 36 0,'-21'0'35'0,"-11"1"3"0,4 16-3 15,-6 1-30-15,5 14-1 16,-5-1 1-16,6 9-1 16,2-5-1-16,7 3 0 15,5-8 0-15,8-2 0 16,7-9-2-16,8-8 1 15,7-11-1-15,7-8 0 16,3-9 0-16,8-4-1 16,0-8 1-16,3-1 0 15,-4-6-1-15,0 0 0 16,-6 3 1-16,-2 5-1 15,-8 3-1-15,-4 7 1 16,-13 18 0-16,14-1-1 16,-11 17 1-16,0 17-1 0,-2 12 1 15,-1 12 0-15,0 13 0 16,0 7 0-16,-3 7 1 15,1 0-1-15,-7-4 2 16,-2-1-2-16,-6-8 2 16,-3-13-1-16,-3-13 1 15,-5-11-1-15,1-20-2 16,-5-18 0-16,6-14-1 15,-2-21-2-15,5-5-3 16,-2-21-2-16,16 12-25 16,-7-18-4-16,12 18-1 15,0-2 2-15</inkml:trace>
  <inkml:trace contextRef="#ctx0" brushRef="#br3" timeOffset="1.25616E6">3167 15894 41 0,'-43'-17'38'0,"5"14"1"15,-8-5-1-15,9 14-31 16,-10-1 0-16,6 10-2 0,0 3-1 15,0 10-1-15,4 4 0 16,3 8-1-16,6 1-1 16,4 6 1-16,9-3-2 15,9-4 1-15,9-4-1 16,11-10 0-16,8-14 0 15,8-7 0-15,9-14 0 16,5-12 0-16,5-11 0 16,2-4 0-16,-2-8 0 15,-5 1 0-15,-7 4 1 16,-6 4-1-16,-9 8 0 15,-8 5 0-15,-8 9 0 16,-6 13 0-16,0 0-1 16,-9 23 1-16,3 6 0 0,-3 3-1 15,5 6-1-15,3 4 0 16,8 3-1-16,3-12-2 15,12-1-3-15,-1-29-26 16,17 0-4-16,-4-21-2 16,13-3 1-16</inkml:trace>
  <inkml:trace contextRef="#ctx0" brushRef="#br3" timeOffset="1.25634E6">3512 15865 53 0,'-13'9'39'15,"-3"11"-1"-15,10 21-2 16,-8-4-31-16,5 6-1 0,4-2-2 15,2 1-1-15,3-7-1 16,5-11-2-16,5-7-4 16,-10-17-32-16,25-17 0 15,-6-19-2-15,8-1 1 16</inkml:trace>
  <inkml:trace contextRef="#ctx0" brushRef="#br3" timeOffset="1.25678E6">3525 15576 52 0,'-10'24'39'0,"-3"-6"-2"16,17 9-2-16,-2-11-34 16,15-8-3-16,7-5 2 0,7 0 0 15,3-2 1-15,2 1-1 16,-1 2 1-16,-6 6 0 15,-4 6 2-15,-5 10 0 16,-12 7 0-16,-5 11 1 16,-7 2-1-16,-4 6 0 15,-4 1-1-15,-1-4 0 16,4-4-1-16,-1-5 0 15,5-12-1-15,4-7-1 16,1-21 1-16,18 3 1 16,-2-17-1-16,8-11 0 15,-4-3 1-15,7-8 1 16,-1-2-1-16,3-3 0 15,-4 5 0-15,-1 1 0 0,0 8 0 16,-5 7-1-16,1 8 1 16,-3 9-1-16,-2 13 0 15,-1 9 0-15,-3 12-1 16,-2 8 0-16,-1 7-3 15,-6-4-4-15,10 20-27 16,-14-25-3-16,11 10-4 16,-7-24 1-16</inkml:trace>
  <inkml:trace contextRef="#ctx0" brushRef="#br3" timeOffset="1.27142E6">4589 15762 40 0,'13'-2'36'15,"-13"2"1"-15,0 0-10 16,-20 7-22-16,-2 13 0 15,-9-2 0-15,-5 7-1 0,-6 4 0 16,2 2-1-16,-2-3-1 16,7 1 2-16,6-5-3 15,14-3 1-15,10-4-1 16,10-5 0-16,14-4-1 15,10 0 0-15,8 2 0 16,6 4 1-16,1 3-1 16,-2 5 1-16,-7 5 0 15,-4 9 1-15,-14 2 0 16,-11 4-1-16,-11-1 2 15,-11-5-2-15,-8-4 1 16,-8-8-2-16,0-13 1 16,-3-12-2-16,5-11-1 15,1-17-2-15,14 1-7 0,-1-20-9 16,23 13-19-16,-2-13-1 15,22 11-1-15</inkml:trace>
  <inkml:trace contextRef="#ctx0" brushRef="#br3" timeOffset="1.29212E6">5581 15499 48 0,'-12'15'41'0,"-2"-12"-2"15,14-3 0-15,0 0-32 16,10-4-2-16,13-8-1 15,10-2-1-15,9-4 0 0,7-1-1 16,8-3-1-16,0 4 0 16,0 0 0-16,-3 7-1 15,-10 4 1-15,-11 8-1 16,-10 8 1-16,-12 8-1 15,-14 10 1-15,-12 9 0 16,-12 5-1-16,-9 9-1 16,-13 10 1-16,-4 8-1 15,-10 7 0-15,-4 4 0 16,0 1 1-16,4-4-2 15,9-7 3-15,13-5-1 16,16-15 2-16,15-8-1 16,23-21 1-16,15-8 0 15,16-12 0-15,13-7 0 0,4-3 1 16,5-5-2-16,1 0 1 15,2-7-1-15,-4 4-2 16,-1-2-1-16,3 2-4 16,-12-9-6-16,13 16-7 15,-18-26-7-15,20 24-7 16,-20-19-9-16,11 14 1 15</inkml:trace>
  <inkml:trace contextRef="#ctx0" brushRef="#br3" timeOffset="1.29279E6">6747 16036 57 0,'25'11'40'0,"-25"-11"-2"16,34 7-8-16,-14-15-23 16,10 0-1-16,4-10-2 15,6-3-1-15,3-6-1 16,4 1-1-16,-5-5 0 15,-4-1 0-15,-8 6 0 16,-12 1-1-16,-11 5 1 16,-10 5-1-16,-14 6 1 0,-10 9 0 15,-13 8 0-15,-6 9 1 16,-3 12-1-16,-4 11 0 15,2 9 1-15,8 5-1 16,8 4 0-16,13-1 0 16,18-3 0-16,14-7-1 15,23-20 0-15,18-13 0 16,22-19-1-16,13-15-2 15,23-14-1-15,3-27-5 16,20 6-24-16,-17-28 0 16,8 16-4-16,-23-16-4 15</inkml:trace>
  <inkml:trace contextRef="#ctx0" brushRef="#br3" timeOffset="1.29299E6">7826 15398 82 0,'-38'2'42'15,"10"19"-1"-15,-2-9-11 16,7 19-26-16,7 7-2 15,7 13-1-15,2 7 0 16,6 12-1-16,0 6-1 16,2 3-1-16,1 3-3 15,-5-15-11-15,16 14-18 16,-12-35 0-16,19-1-6 15,-9-29-2-15</inkml:trace>
  <inkml:trace contextRef="#ctx0" brushRef="#br3" timeOffset="1.29335E6">7970 15892 55 0,'9'23'40'15,"0"-10"0"-15,21 5 1 16,-4-17-34-16,18-1-3 15,2-9 0-15,4-3-2 16,-3-7 0-16,-4 0 0 16,-8-3-1-16,-8 0 0 15,-17 3 1-15,-11 1-1 16,-14 3 0-16,-13 7 0 15,-8 3 0-15,-9 10 1 16,-8 9-2-16,0 7 1 16,-1 11-1-16,5 4 1 0,11 7-1 15,14-3 0-15,12-1 0 16,18-5-1-16,20-7-1 15,16-12-1-15,24-3-7 16,9-25-7-16,29 7-19 16,-3-26-2-16,17 3-4 15,-2-16 1-15</inkml:trace>
  <inkml:trace contextRef="#ctx0" brushRef="#br3" timeOffset="1.29363E6">8990 15766 50 0,'-58'14'41'0,"8"5"-2"15,3-13 2-15,27 4-25 16,-6-10-13-16,9 2 1 16,5-4-1-16,12 2 1 15,-20 7-2-15,8 7 1 16,-9 9-1-16,-2 11 0 15,-7 7-1-15,1 5 1 16,0 4-1-16,7 1 0 16,14-11-1-16,15-9 0 15,20-14-1-15,18-18-2 16,22-13-2-16,11-24-5 15,26 4-25-15,-13-35-2 16,16 10-4-16,-14-16 0 16</inkml:trace>
  <inkml:trace contextRef="#ctx0" brushRef="#br3" timeOffset="1.29382E6">9415 15418 70 0,'-26'19'43'16,"5"19"-3"-16,-4 1 2 15,16 18-35-15,-6 1-4 16,5 8-2-16,-1 4 0 15,1-1-3-15,4 0-1 16,-3-9-4-16,11 12-12 16,-19-32-16-16,13 9-3 15,-7-24-4-15,7-6 1 16</inkml:trace>
  <inkml:trace contextRef="#ctx0" brushRef="#br3" timeOffset="1.29489E6">9234 15738 53 0,'-10'-9'44'0,"11"23"-2"16,-1-14 2-16,15 26-23 16,11-23-16-16,10-6-2 15,9-4 0-15,7-5-1 16,8-3 0-16,4-5 0 15,1 2-1-15,-7 2 0 16,-6 6-1-16,-10 7 1 16,-9 5-1-16,-11 11 1 15,-11 9-2-15,-14 7 1 16,-8 5 0-16,-8 8 0 0,-3 4 0 15,-3 0-1-15,0-1 1 16,0-6 0-16,3-5-1 16,7-8 0-16,3-9 1 15,12-17-1-15,0 0 0 16,7-18 1-16,7-10-1 15,6-10 0-15,-1-6 1 16,5-5 0-16,-2-1 1 16,-2 5-1-16,-2 4 0 15,-5 10 1-15,-4 6-1 16,-2 10 0-16,-7 15 0 15,15-4 1-15,-5 11-1 16,5 3-1-16,5 3 1 0,8 1 0 16,3-3 1-16,8-2-1 15,2-4 0-15,7-3 1 16,-1-5-1-16,-1-3 1 15,-5-1-1-15,-5-2 0 16,-12 1 0-16,-9 2 0 16,-15 6 0-16,-11 3 0 15,-11 10-1-15,-9 8 1 16,-6 7 0-16,-2 9-1 15,1 4 1-15,2 2 1 16,8 2-1-16,10-6 0 16,7-5 0-16,12-8 0 15,13-11 0-15,14-13 0 16,11-15 0-16,7-11-1 0,5-8 1 15,1-8-1-15,-4-9 1 16,-4-2-1-16,-10 3 1 16,-12 2-1-16,-12 10 1 15,-12 8 0-15,-8 12 0 16,-8 11-1-16,-4 9 1 15,3 9 1-15,1 5-1 16,8 4 0-16,5-2 0 16,12-2 1-16,7-5-1 15,11-5 1-15,8-6 1 16,9-7-1-16,3-2 1 15,1 0-1-15,-3-1 1 16,-5 4-1-16,-8 3 0 16,-7 10 0-16,-9 4 0 0,-12 9-1 15,-7 7 0-15,-9 3 0 16,-5 4 0-16,-1 3 0 15,1-5-1-15,2-1 1 16,5-9-1-16,6-10 1 16,6-14 0-16,19-11-1 15,6-14 1-15,8-11 0 16,3-7 0-16,1-5 1 15,3 1-1-15,-4 2 0 16,-8 10 1-16,-7 13-1 16,-8 17 0-16,-13 5 0 15,-2 33 0-15,-7 2-2 16,-4 9-2-16,2-2-3 15,6 10-5-15,-4-21-25 16,21 13-1-16,-9-30-1 0,27 3-3 16</inkml:trace>
  <inkml:trace contextRef="#ctx0" brushRef="#br3" timeOffset="1.29529E6">11347 15686 73 0,'-12'-2'43'15,"12"2"-1"-15,-27 1-3 16,22 12-33-16,-10 3-2 0,-3 7 0 15,-3 4-2-15,-1 6 1 16,1-1-2-16,4 3 1 16,5-7-1-16,8-5 0 15,8-8-1-15,10-9 1 16,9-3-1-16,4-6 0 15,3-2 0-15,-1 1 0 16,-4 1 0-16,-5 4 0 16,-8 7 0-16,-12 5 0 15,-12 6 0-15,-10 2 0 16,-6 7-1-16,-8-5-1 15,3 4-2-15,-7-9-3 16,20 5-26-16,-14-21-6 16,34-2-1-16,-23-4-3 0</inkml:trace>
  <inkml:trace contextRef="#ctx0" brushRef="#br3" timeOffset="1.2959E6">12360 15729 67 0,'-11'3'41'0,"0"15"-1"16,-17-7-4-16,7 19-30 0,-14 1-2 15,4 9 0-15,-2 0-2 16,7 1 0-16,5-3 0 15,12-4 0-15,14-11-1 16,12-7 1-16,15-14-2 16,9-10 1-16,6-9 0 15,2-7-1-15,-3-8 1 16,-3-2 0-16,-13-4 0 15,-11 5-1-15,-14 1 0 16,-12 7 0-16,-10 9 0 16,-9 7 1-16,-1 8-2 15,-6 5 0-15,6 9-2 16,4 0-1-16,13 10-6 15,10-23-6-15,16 23-11 16,3-33-7-16,32 7-9 0,9-18 1 16</inkml:trace>
  <inkml:trace contextRef="#ctx0" brushRef="#br3" timeOffset="1.29684E6">12141 15686 49 0,'0'0'39'0,"-26"-14"0"15,10 21-2-15,-16-10-25 16,3 11-7-16,-6 0-1 15,6 7 0-15,0 0-2 16,5 6 0-16,6-2-1 16,8 3 1-16,4-3-2 15,10 0 1-15,3 0-1 0,2-2 0 16,1 0 0-16,2 1 0 15,-6-2 1-15,-6 2-1 16,-6-2 1-16,-3 3-1 16,-6-3 1-16,-3 1 0 15,0-3-1-15,0-3-1 16,18-11-3-16,-22 3-10 15,34 6-12-15,-9-19-14 16,22 3-2-16,4-12 1 16</inkml:trace>
  <inkml:trace contextRef="#ctx0" brushRef="#br3" timeOffset="1.29731E6">13102 15722 72 0,'0'0'40'16,"0"0"0"-16,24 20-6 16,-24-20-29-16,0 23-2 15,-5-4-1-15,4 8-1 16,-4 3-2-16,-4 2-1 15,5 7-3-15,-6-12-27 16,15 4-3-16,-11-16-6 0,12-1 1 16</inkml:trace>
  <inkml:trace contextRef="#ctx0" brushRef="#br3" timeOffset="1.29748E6">13095 15487 66 0,'-15'-8'38'15,"15"8"-1"-15,0 0-5 16,0 0-41-16,17-1-26 16,9-8-2-16,14 3-1 15,1-11 0-15</inkml:trace>
  <inkml:trace contextRef="#ctx0" brushRef="#br3" timeOffset="1.29768E6">13687 15280 48 0,'-33'27'41'0,"4"12"-1"16,-6-1-1-16,11 22-18 16,4-6-18-16,3 7-2 15,5 5-1-15,5-4-4 16,7 5-2-16,-9-18-28 15,17 3-5-15,-8-20-1 16,9-4 0-16</inkml:trace>
  <inkml:trace contextRef="#ctx0" brushRef="#br3" timeOffset="1.29786E6">13474 15642 52 0,'-14'-4'43'0,"-6"-3"-1"15,20 7 1-15,0 0-20 16,9 14-19-16,17-10-4 15,16-8-3-15,17 6-7 16,1-22-23-16,33 17-3 16,-3-19-7-16,19 9 1 15</inkml:trace>
  <inkml:trace contextRef="#ctx0" brushRef="#br3" timeOffset="1.2985E6">14322 15755 41 0,'0'0'39'15,"-11"5"1"-15,11-5-1 16,0 0-19-16,0 0-16 0,-3 16-2 15,7-4 1-15,-3 2-2 16,2 3 1-16,1 2-1 16,-1 3 1-16,0-2-1 15,5 0 0-15,-1-5 0 16,5 0 0-16,7-10 0 15,3-5-1-15,6-3 1 16,2-9-1-16,5-6 0 16,-2-5 0-16,3-3 1 15,-1-4-1-15,-4 4 0 16,-2 2-1-16,-6 2 1 15,-4 8 0-15,-8 12 0 16,-11 2 0-16,7 29 0 16,-11-1 0-16,-5 10 1 15,-1 5 0-15,3 2-1 0,2-2 2 16,6-6-2-16,7-12 1 15,10-11 0-15,9-16-1 16,7-15 1-16,6-11-1 16,1-13 1-16,0-6-1 15,-5-5 0-15,-6-1 0 16,-6 6 0-16,-8 3-1 15,-9 13-1-15,-10 5-3 16,3 26-5-16,-13-23-5 16,17 35-20-16,-17-12-2 15,19 15-5-15,-6-15 2 16</inkml:trace>
  <inkml:trace contextRef="#ctx0" brushRef="#br3" timeOffset="1.2987E6">15311 15654 64 0,'0'0'42'0,"-5"20"-2"15,0 10 2-15,-18-3-33 16,9 14-6-16,-2 0-2 16,1 6 0-16,2 1-2 15,3-6-1-15,5-2-3 16,-1-22-6-16,25 7-21 15,-18-36-2-15,19-3-7 16,-4-23 1-16</inkml:trace>
  <inkml:trace contextRef="#ctx0" brushRef="#br3" timeOffset="1.29886E6">15382 15323 90 0,'-10'-14'43'16,"-12"2"-2"-16,17 23-11 15,5-11-28-15,0 0-5 16,8 18-8-16,3-23-22 15,22 15 4-15,-7-16-11 16,15 6-1-16</inkml:trace>
  <inkml:trace contextRef="#ctx0" brushRef="#br3" timeOffset="1.29906E6">15710 15345 91 0,'-32'48'41'15,"5"20"0"-15,-8-6-15 16,4 14-22-16,5 2-2 15,4 0-2-15,5-5-1 16,7-13-4-16,8-8-1 16,4-28-7-16,23-4-10 15,-8-41-10-15,26-7-8 16,-1-26 1-16,16-6 0 15</inkml:trace>
  <inkml:trace contextRef="#ctx0" brushRef="#br3" timeOffset="1.29924E6">16068 15245 63 0,'-6'15'42'0,"-3"36"0"15,-25 18 0-15,5 20-25 16,-15 4-15-16,0 1-1 16,1-1-2-16,4-10-3 15,12-7-6-15,-2-30-9 16,28 0-11-16,-6-37-9 15,27-3-4-15,0-23 2 16</inkml:trace>
  <inkml:trace contextRef="#ctx0" brushRef="#br3" timeOffset="1.29981E6">16768 15404 47 0,'-2'14'39'0,"-2"13"0"16,-11 6-1-16,4 14-23 15,-14 8-11-15,1 12-2 16,-3 3 0-16,3 3-1 0,3 0-2 15,2-10-5-15,18 3-25 16,-12-27-6-16,21-2-2 16,-6-26 0-16</inkml:trace>
  <inkml:trace contextRef="#ctx0" brushRef="#br3" timeOffset="1.3E6">16534 15791 87 0,'0'0'40'0,"-13"4"0"15,31 8-11-15,6-12-26 16,10-2-2-16,15-6-1 0,9-7-2 16,10-1-2-16,-2-15-9 15,17 11-19-15,-20-26 1 16,11 18-9-16,-13-13 1 15</inkml:trace>
  <inkml:trace contextRef="#ctx0" brushRef="#br3" timeOffset="1.30037E6">17357 15323 69 0,'-10'8'41'16,"-13"-2"-2"-16,11 17 1 16,-13 1-32-16,10 10-3 15,-5 2-2-15,4 14 0 16,-6 7-1-16,-2 6-1 0,-1 4 1 15,-1 0-1-15,2-3 0 16,2-6-1-16,7-10 0 16,5-7 0-16,8-14 0 15,8-14 0-15,14-12 0 16,5-10 0-16,7-8 0 15,0-3-1-15,2 1 1 16,-2-2 0-16,-6 4 0 16,-2 6 0-16,-8 8 0 15,-16 3 0-15,9 22 0 16,-10-3-1-16,-1 3 0 15,-4 5-2-15,6 1-1 16,-4-6-2-16,13 8-6 16,-9-30-20-16,24 23-3 15,-12-27-4-15,17 4-1 0</inkml:trace>
  <inkml:trace contextRef="#ctx0" brushRef="#br3" timeOffset="1.30105E6">17584 15799 48 0,'4'-12'40'0,"-4"12"-1"16,0 0-2-16,15 20-15 16,-15-20-17-16,14 18-1 15,-14-18-1-15,26 12-1 16,-9-9 0-16,1-5-1 15,5-4 0-15,-3-4-1 16,2-5 1-16,-6-2-1 0,3-3 0 16,-9 1 0-16,-3-2 0 15,-5 1 0-15,-5 4 0 16,-6 4 0-16,-9 6 0 15,-5 8 1-15,-6 7-1 16,-4 12 1-16,-3 6 0 16,1 7 0-16,4 7 0 15,5 2-1-15,12-1 1 16,13-4-1-16,8-5 0 15,17-11 0-15,8-8 0 16,11-11 0-16,6-10-1 16,5-8 1-16,-2-6 0 15,-2-3 0-15,-5-4 0 16,-8-1 0-16,-6 3 0 15,-8 4 0-15,-9 4 0 0,-14 18 0 16,0 0 0-16,0 0 1 16,-2 19-1-16,-10 5 0 15,-2 6 0-15,-2 5 0 16,2-1 0-16,3-3-1 15,3-5 1-15,8-11 0 16,0-15 0-16,20-3 0 16,2-13 0-16,9-10 1 15,3-5-1-15,2-4 1 16,-2 3-1-16,-4 3 1 15,-6 8 0-15,-5 8 0 16,-9 11-1-16,-10 2 0 0,4 20 1 16,-9-1-2-16,-3 9-2 15,-3-3-2-15,7 11-5 16,-24-9-3-16,30 14-8 15,-17-20-5-15,27 22-8 16,-10-21-8-16,16 3 2 16</inkml:trace>
  <inkml:trace contextRef="#ctx0" brushRef="#br3" timeOffset="1.30166E6">19221 15463 73 0,'11'-14'40'0,"-14"2"-2"16,2 23-11-16,-11 1-21 15,-4 15-2-15,-3 4 0 16,-1 15-2-16,-2 4 1 16,1 10-1-16,0 1 1 15,5 1-2-15,4-1 1 16,5-7-1-16,7-6 0 15,6-10-1-15,10-13 0 16,5-11 0-16,8-12 1 16,4-9-1-16,4-11 0 15,1-6 0-15,1-6 1 16,-3 2-1-16,-4 0 1 15,-6 7-1-15,-5 6 0 16,-5 7 0-16,-3 13 0 0,-5 7-2 16,-2 9-1-16,-5 4 0 15,7 8-3-15,-3-5-2 16,13 12-23-16,-7-20 0 15,25 9-4-15,-7-20-5 16</inkml:trace>
  <inkml:trace contextRef="#ctx0" brushRef="#br3" timeOffset="1.30206E6">19958 15818 70 0,'-9'-18'41'16,"-17"-7"-1"-16,4 25-10 15,-20-11-15-15,5 11-9 0,-4 5-2 16,2 11 0-16,0 9-2 15,5 9 0-15,7 4-1 16,8 4 0-16,11-1 0 16,10-1 0-16,11-6-1 15,13-6 0-15,8-11 0 16,10-11 1-16,4-11-1 15,3-7 0-15,-3-14 0 16,-1-5 0-16,-4-6 0 16,-6-3 0-16,-7-1-1 15,-9 2 1-15,-5 6 1 16,-8 7-1-16,-8 9 0 15,0 17 0-15,-15 6 0 16,1 11 0-16,-1 10 0 0,0 6-1 16,3 5-1-16,3-3-2 15,8 2-1-15,4-12-1 16,16-2-4-16,-19-23-5 15,42 16-18-15,-22-34-2 16,20 5-4-16,-10-18 1 16</inkml:trace>
  <inkml:trace contextRef="#ctx0" brushRef="#br3" timeOffset="1.30234E6">20310 15742 90 0,'7'-11'38'16,"-12"-5"-13"-16,10 28 5 16,-14-2-25-16,2 12-2 15,-1 8-1-15,-2 7 0 16,0 7 0-16,1 4 0 15,-1-2 0-15,5-2 0 0,0-7 0 16,4-6 0-16,3-14 0 16,10-11-1-16,7-15-1 15,6-14 1-15,5-13-1 16,3-8 1-16,5-9-1 15,-3-2 0-15,-3-3 1 16,-3 3-1-16,-6 8-1 16,-8 4-3-16,-1 16-2 15,-11-1-22-15,8 25-5 16,-11 3-1-16,0 0-5 15</inkml:trace>
  <inkml:trace contextRef="#ctx0" brushRef="#br3" timeOffset="1.30276E6">20676 15859 58 0,'0'0'40'0,"34"15"-1"16,-16-19-3-16,20 8-26 15,-7-14-5-15,3-5-1 16,-2-5-1-16,-2-3-1 15,-7-4 0-15,-3-1 0 16,-8 0-1-16,-7-1 0 0,-10 7 1 16,-7 7-1-16,-7 10 1 15,-10 10 0-15,-6 13-1 16,-5 13 2-16,-5 10-1 15,3 12 0-15,4 4-1 16,9 1 1-16,8-4-1 16,16-8-1-16,16-10 0 15,14-14-2-15,16-12-1 16,10-16-1-16,16 2-27 15,-5-31-5-15,26 11 10 16,-18-28-8-16,20 13-9 16</inkml:trace>
  <inkml:trace contextRef="#ctx0" brushRef="#br1" timeOffset="1.32642E6">21808 15307 52 0,'-5'-12'39'16,"-5"-10"-2"-16,9 9 1 16,-10-8-32-16,12 5-3 0,-1 3 1 15,0 13-1-15,7 10-1 16,-4 19 0-16,-6 20-1 15,0 18-1-15,-4 17 1 16,-5 15-1-16,2 7 0 16,1-1-1-16,0-2-2 15,4-20-6-15,19-3-28 16,-4-31 0-16,18-12-2 15,2-29-1-15</inkml:trace>
  <inkml:trace contextRef="#ctx0" brushRef="#br1" timeOffset="1.32694E6">22607 15343 62 0,'0'-17'38'16,"-20"0"-2"-16,7 15-1 15,-21-2-30-15,-2 8-1 16,0 4-1-16,0 9-1 16,-1 3-1-16,4 6 1 15,2 3-1-15,5 1 1 16,6 0-1-16,7-1-1 15,8-2 1-15,8-4-1 16,11-5 1-16,11-2-2 16,10-3 2-16,14-3-3 15,5 1 2-15,9 0 0 16,-2 3 0-16,2 4 0 0,-10 9 0 15,-5 6-1-15,-15 7 1 16,-15 6-1-16,-17 4 1 16,-13 5 0-16,-13 0 0 15,-10 0 0-15,-10-10 0 16,-3-4 1-16,-2-18-1 15,5-15 0-15,4-16 1 16,6-18-1-16,12-20 1 16,10-21-1-16,16-6 0 15,16-15 0-15,13-1 0 16,11 2 1-16,7 6-1 15,4 8 1-15,2 15-2 16,-6 11-1-16,-7 15-2 16,-19 1-29-16,-3 20-4 0,-21 11-3 15,-16-3 1-15</inkml:trace>
  <inkml:trace contextRef="#ctx0" brushRef="#br5" timeOffset="1.36186E6">12578 16660 38 0,'11'-37'38'0,"4"10"1"15,-8-6-3-15,5 17-27 16,-11-3-2-16,-1 19-1 16,0 0-1-16,0 0-1 15,-5 36-2-15,1 1 0 16,-6 10-1-16,3 13 0 15,2 13-1-15,-1 0 0 16,6 2 0-16,1-5-2 16,8-5-5-16,-4-12-33 15,18-12 2-15,-1-26-4 16,12-11 3-16</inkml:trace>
  <inkml:trace contextRef="#ctx0" brushRef="#br5" timeOffset="1.36208E6">13139 16491 67 0,'0'0'41'16,"0"39"-2"-16,-11-2-3 15,6 20-32-15,-3 5-2 16,4 11 0-16,-2 2-1 15,2-5-1-15,4-3-3 16,-3-13-4-16,17 3-29 16,-11-24-3-16,8-4-1 15,-11-29-1-15</inkml:trace>
  <inkml:trace contextRef="#ctx0" brushRef="#br5" timeOffset="1.36225E6">12952 16856 64 0,'-44'8'42'16,"-4"0"-1"-16,20 16 0 15,-2-6-36-15,27-3-2 16,20-8-2-16,23-7-2 16,23-1-17-16,12-24-23 15,26-2 0-15,12-17 0 16,22 5-1-16</inkml:trace>
  <inkml:trace contextRef="#ctx0" brushRef="#br5" timeOffset="1.36287E6">14060 16808 50 0,'3'-11'41'0,"-3"11"-2"16,0 0-1-16,-3 24-32 15,-6-2-5-15,-1 10 1 16,-4 9 0-16,3 5 0 15,1 3-1-15,4-1 0 16,5-7 0-16,7-6 0 16,5-11 0-16,10-14-1 15,6-11 0-15,6-13 0 16,5-7 1-16,1-5-1 15,-2-10 0-15,1 3 0 16,-4-2 1-16,-6 7-1 16,-8 3 0-16,-2 11 0 15,-8 7 0-15,-10 7 1 16,8 23-1-16,-6-1 0 0,0 4 0 15,1-1 0-15,4 3 1 16,4-9-1-16,4 0 0 16,3-12 1-16,4-6 0 15,3-8-1-15,-2-11 1 16,0 0-1-16,-2-9 0 15,-5 0 0-15,-2-3-2 16,-4-3-1-16,0 5-2 16,-10-8-7-16,11 17-26 15,-8-14-1-15,8 17-1 16,-5-9 2-16</inkml:trace>
  <inkml:trace contextRef="#ctx0" brushRef="#br5" timeOffset="1.36307E6">14861 16762 58 0,'-4'13'40'0,"4"13"0"16,-11-6 0-16,11 19-33 16,-9 0-3-16,2 5-2 15,0 2-1-15,1 0-2 16,8-3-2-16,-2-11-5 15,18-2-29-15,-18-30-2 16,26-1-2-16,-13-28 1 16</inkml:trace>
  <inkml:trace contextRef="#ctx0" brushRef="#br5" timeOffset="1.36322E6">14934 16485 42 0,'-34'-42'39'16,"9"23"1"-16,-5 3-2 15,12 27-18-15,-1-5-20 16,19-6-8-16,-2 10-29 15,2-10 0-15,36 1-4 16,-9-9 3-16</inkml:trace>
  <inkml:trace contextRef="#ctx0" brushRef="#br5" timeOffset="1.36342E6">15172 16466 40 0,'-2'41'39'0,"-12"-4"2"0,12 13-2 15,-7-11-17-15,13 8-17 16,-4 1-2-16,6 2-1 15,0 0-1-15,4-7-1 16,2-2-3-16,-3-13-4 16,15 2-31-16,-24-30 0 15,29 9-2-15,-18-28 0 16</inkml:trace>
  <inkml:trace contextRef="#ctx0" brushRef="#br5" timeOffset="1.3636E6">15461 16389 74 0,'-6'48'42'0,"-9"3"-2"16,9 25-5-16,-12-4-30 16,0 7-3-16,6-2-2 15,-1-9-3-15,11-2-7 16,-5-22-28-16,18-5-1 15,-4-18-3-15,15-5 0 16</inkml:trace>
  <inkml:trace contextRef="#ctx0" brushRef="#br5" timeOffset="1.36417E6">16320 16774 37 0,'0'0'38'16,"-31"-4"1"-16,11 15-2 0,-11-9-16 15,5 16-15-15,-9 0-1 16,6 12-1-16,-1 0-2 15,3 1 0-15,7-2 0 16,10-4-1-16,10-2 0 16,9-10 0-16,12-10-1 15,10-6 0-15,5-9 0 16,5-2 0-16,-3 2 0 15,-6 5 0-15,-3 6 0 16,-10 4 0-16,-14 15 1 16,-13 1-1-16,-10 13 0 15,-7 3 1-15,-4-2-2 16,-1-5 0-16,4-6-2 15,3-11-3-15,23 1-24 0,-4-24-9 16,26-6-2-16,4-25 1 16</inkml:trace>
  <inkml:trace contextRef="#ctx0" brushRef="#br5" timeOffset="1.36436E6">16706 16442 49 0,'0'0'41'15,"-23"5"1"-15,11 25-1 16,-11-5-20-16,8 21-17 15,1 8-3-15,0 5 1 16,5 12-2-16,0 0-2 16,4 3-2-16,-5-9-5 0,18 7-30 15,-20-22-1-15,14-1-1 16,-13-20 0-16</inkml:trace>
  <inkml:trace contextRef="#ctx0" brushRef="#br5" timeOffset="1.36471E6">16470 16821 71 0,'-13'3'42'0,"-3"1"-1"16,16 14 0-16,-4-3-37 15,17-5-2-15,10-6-1 16,12-7-2-16,8-4 0 15,2-5-1-15,3 0-1 16,-5-1 1-16,-5 0 0 0,-7 5 0 16,-7 5 1-16,-12 5 0 15,-12-2 0-15,3 20 1 16,-7-5 0-16,-2 8 0 15,-2 4 0-15,1 3 0 16,-2 4 0-16,4 1 0 16,0 2 0-16,2-1 1 15,5-4-3-15,-2-6 1 16,5-5-3-16,-5-21-4 15,15 17-23-15,-14-28-8 16,11-5 0-16,-8-18 0 16</inkml:trace>
  <inkml:trace contextRef="#ctx0" brushRef="#br5" timeOffset="1.36484E6">16854 16534 50 0,'0'0'40'0,"-19"18"-1"15,10 2-6-15,4-6-49 16,-7-9-21-16,10 9-4 15,2-14 1-15</inkml:trace>
  <inkml:trace contextRef="#ctx0" brushRef="#br5" timeOffset="1.3652E6">17139 16572 61 0,'0'0'41'0,"11"17"-1"16,-17 5 0-16,7 14-36 15,-15 9-3-15,-2 11 2 16,0 12-3-16,-5 0 1 15,4-1-2-15,3-9-1 16,11-5-5-16,-1-18-29 0,22-3 0 16,-5-30-4-16,20-9 1 15</inkml:trace>
  <inkml:trace contextRef="#ctx0" brushRef="#br5" timeOffset="1.36537E6">17445 16420 46 0,'-4'18'40'0,"-16"14"0"15,6 31-2-15,-14 2-18 16,10 21-16-16,-3 4-5 16,1-8-5-16,18 4-30 15,-9-20-3-15,18-3-2 16,0-19 1-16</inkml:trace>
  <inkml:trace contextRef="#ctx0" brushRef="#br5" timeOffset="1.36598E6">18204 16429 54 0,'8'-27'40'15,"3"27"-1"-15,-11 0 1 16,-7 42-33-16,-15 6-3 16,1 16 2-16,-7 7-3 15,-1 11 0-15,-3 3-1 16,3 0 1-16,2-7-2 0,7-11 2 15,5-8-3-15,11-13 2 16,7-10-2-16,12-20 1 16,8-13-1-16,7-14 0 15,12-11 1-15,3-11-1 16,2-10 0-16,1-1 0 15,-4-2 1-15,-1 5-1 16,-10 7 0-16,-1 8 1 16,-11 10-1-16,-4 17 0 15,-6 12 0-15,-6 8 0 16,-1 8-1-16,-3 3-1 16,6 8-1-16,-6-2-2 15,13 8-8-15,-13-18-20 16,26 1-8-16,-9-13-1 0,21-5 2 15</inkml:trace>
  <inkml:trace contextRef="#ctx0" brushRef="#br5" timeOffset="1.36635E6">18813 16842 74 0,'-36'9'41'0,"-8"-4"-1"15,14 20 0-15,-8-2-37 16,4 5 1-16,6 6-2 15,4 7 1-15,10 2-1 16,9-2 0-16,9-3-1 16,11-10 0-16,11-7 0 15,10-11-1-15,5-10 0 0,7-15 0 16,-2-8 0-16,-1-5 0 15,-5-9 0-15,-8 1-1 16,-9-2 2-16,-6 7-2 16,-12 2 2-16,-3 12-2 15,-8 5 2-15,6 12-2 16,-20 14 0-16,9 6 1 15,-1 10-3-15,2 3 0 16,6 9-7-16,-8-11-16 16,24 7-16-16,-8-18 0 15,15 0 1-15,0-16 0 16</inkml:trace>
  <inkml:trace contextRef="#ctx0" brushRef="#br5" timeOffset="1.36664E6">19137 16883 88 0,'-21'26'38'16,"20"11"-8"-16,-15-11 1 16,15 13-25-16,1 3-2 15,3-4 0-15,2-1-2 16,7-8 1-16,4-6-2 15,2-11 0-15,4-5-1 16,-2-13 1-16,5-5-1 16,-2-10 1-16,-1-7-1 15,-5-4 0-15,-2-6 1 0,-2-5-3 16,-2 1 0-16,-7-2-3 15,5 13-13-15,-17-10-22 16,13 20-1-16,-11-8-1 16,6 29 0-16</inkml:trace>
  <inkml:trace contextRef="#ctx0" brushRef="#br5" timeOffset="1.36713E6">19525 17093 60 0,'0'0'40'15,"32"0"0"-15,-9-10 0 16,25-5-31-16,-10-5-6 16,6 1-1-16,-3-6 0 15,-3 5-1-15,-8-2 0 16,-9 3 0-16,-11 3 0 0,-9 6 0 15,-13 5 0-15,-7 6 0 16,-9 0 0-16,-4 9 1 16,-8 2-1-16,1 4 1 15,-5 7 0-15,6 3 1 16,4 3-2-16,10-4 1 15,11 5-1-15,18-8 0 16,18-4-3-16,10-4-1 16,24 1-10-16,-5-16-18 15,24 8-11-15,-2-14-1 16,15 1-1-16</inkml:trace>
  <inkml:trace contextRef="#ctx0" brushRef="#br5" timeOffset="1.36752E6">20683 16672 68 0,'10'-22'41'16,"-12"4"0"-16,2 18-1 15,-3 25-37-15,-7 3-2 16,-5 15-1-16,0 14 1 15,-2 15-3-15,-2-2 1 16,10 2-3-16,0-11-4 16,23 2-26-16,-4-26-4 15,20-10-1-15,6-30 0 16</inkml:trace>
  <inkml:trace contextRef="#ctx0" brushRef="#br5" timeOffset="1.36782E6">21212 16716 65 0,'-20'6'41'0,"-19"3"-1"15,2 22 2-15,-15 6-33 16,5 11-4-16,0 9-2 16,4 5 1-16,10 3-2 15,9 2 1-15,14-4-1 16,13-6-1-16,12-12 0 15,15-12-1-15,9-13 0 16,7-15-1-16,1-10 0 16,-3-13 0-16,-9-7-1 15,-11-8 0-15,-15-3 0 16,-17-3-1-16,-12 3-1 15,-18-1-2-15,-1 8-3 16,-16-5-13-16,21 23-8 0,-12-2-10 16,22 15 0-16,6-1 0 15</inkml:trace>
  <inkml:trace contextRef="#ctx0" brushRef="#br5" timeOffset="1.36849E6">21748 16970 66 0,'-19'3'39'0,"13"8"-1"16,-18-7-3-16,16 11-31 15,0 8-1-15,0 0 0 16,1 8-2-16,0 2 2 16,0-2-1-16,1-1-1 15,1-5 1-15,4-3-1 16,1-8 0-16,0-14 0 15,13 1-1-15,0-16 1 16,5-10-1-16,7-9 0 16,2-8 0-16,6-2 0 15,0-1 0-15,-1 6 0 16,-2 3 1-16,-6 12-1 15,-3 11 1-15,-8 18-1 16,-9 13 0-16,-4 9 0 0,-4 11-1 16,-2 3 0-16,2 13-2 15,-1-3-2-15,14 7-11 16,-14-18-22-16,21-1-2 15,-4-14-1-15,15-10 0 16</inkml:trace>
  <inkml:trace contextRef="#ctx0" brushRef="#br5" timeOffset="1.36886E6">22150 17002 60 0,'-3'14'39'0,"3"-14"-2"0,10 21-1 15,1-14-32-15,12-3 0 16,5-5-1-16,6-1-1 16,-2-2 0-16,2-4 0 15,-5-6-1-15,-5-2 0 16,-8-5 0-16,-8 2-1 15,-9-2 1-15,-7 1-1 16,-7 1 1-16,-7 3-1 16,-8 8 0-16,-4 11 0 15,-3 7 0-15,-2 10 1 16,-3 9 0-16,4 7 0 15,3 6 0-15,8 1 0 16,14 1 0-16,10-8 0 0,18-3-2 16,11-11-5-16,25 3-16 15,-4-22-15-15,25-3-2 16,-1-17-3-16,13 1 1 15</inkml:trace>
  <inkml:trace contextRef="#ctx0" brushRef="#br5" timeOffset="1.36922E6">22777 16902 60 0,'-29'-1'40'16,"10"16"-1"-16,-14-4 1 16,16 16-31-16,-9 0-5 15,3 7-1-15,5 5 0 16,5 1-1-16,7 2 1 15,9-9-1-15,8-4-1 0,10-9 0 16,9-11-1-16,7-11 0 16,7-13 0-16,1-10 0 15,1-2-1-15,-9-6 1 16,-1-4-1-16,-10 3 1 15,-5-3 0-15,-5 5 0 16,-6 1 1-16,-5 8-2 16,-1 1 2-16,0 4-2 15,-4 18 1-15,0 0 0 16,4 11-1-16,-3 11 0 15,1 8-2-15,-3 2-2 16,8 14-9-16,-16-9-13 16,12 9-13-16,-8-13-1 15,7 1 0-15</inkml:trace>
  <inkml:trace contextRef="#ctx0" brushRef="#br5" timeOffset="1.36952E6">23472 16541 56 0,'-9'34'39'0,"-4"-7"0"0,13 13-1 16,-6-2-30-16,8 8-4 15,-3 11-2-15,2 5 1 16,-3 7-3-16,-2-3 1 15,-1 2-3-15,-6-14-25 16,12 6-9-16,-16-22-3 16,11-9-2-16</inkml:trace>
  <inkml:trace contextRef="#ctx0" brushRef="#br5" timeOffset="1.3697E6">23325 16955 68 0,'-18'-12'41'16,"18"12"0"-1,0 0 0-15,0 0-36 0,24 1-5 16,-2-13-5-16,27 11-27 16,-19-17-7-16,9 15-3 15,-9-11 0-15</inkml:trace>
  <inkml:trace contextRef="#ctx0" brushRef="#br5" timeOffset="1.37079E6">23734 17082 26 0,'-10'13'37'0,"10"12"3"15,-5-6-3-15,12 10-13 16,-11-8-10-16,8 3-8 15,0-7-2-15,1-1-1 16,-5-16 1-16,12 7-2 16,-12-7 0-16,22-27-1 15,-8-1-1-15,3-7 1 16,2-7 0-16,3-4-1 15,1-3 0-15,0 4 1 0,-1 1 0 16,-3 10-1-16,-3 5 1 16,-3 9-1-16,-4 10 0 15,-9 10 1-15,14 0-1 16,-14 0-1-16,14 15 1 15,-3-6 0-15,8 0 0 16,4 0-1-16,3-4 1 16,1-1 0-16,2-3 0 15,-1-2 0-15,-1-2 0 16,-8 1 0-16,-6-2-1 15,-13 4 2-15,0 0-1 16,0 0 0-16,-24 15 0 16,4-2 0-16,-4 6 0 15,-2 4 1-15,0 5-1 0,0 3 0 16,4 2 0-16,2-2 1 15,11 2-2-15,6-10 2 16,11-3-1-16,8-8 0 16,8-7-1-16,9-12 0 15,3-8 0-15,3-7 1 16,-1-9-1-16,-5 1 0 15,-7-8 1-15,-5 2-1 16,-9-3 2-16,-4 4-1 16,-9 0 1-16,-5 4-1 15,-3 7 0-15,-2 2 0 16,-1 6 1-16,2 6-1 15,10 10 0-15,0 0 1 16,0 0-1-16,0 0 0 0,8 19 0 16,5-6 1-16,2 2-1 15,0 0 1-15,3 0 0 16,-1-2 0-16,0-4 0 15,3-3 0-15,2-8 0 16,-1-5 0-16,1-3 0 16,2-1-1-16,-3-3 1 15,-2 1 0-15,-4 6-1 16,-5 4 0-16,-10 3 0 15,1 22 1-15,-8 1-1 16,-3 4 0-16,-5 7 0 16,-1 1 0-16,2 2 0 15,0-3 0-15,8-5 0 16,7-11 0-16,-1-18 0 15,21 8-1-15,3-24 1 0,11-7 0 16,5-7 0-16,-1-2-1 16,0-2 2-16,-2 5-2 15,-8 3 1-15,-4 7 0 16,-13 14-1-16,-12 5-1 15,-10 22-1-15,-6-2-1 16,1 16-6-16,-14 0-4 16,18 19-23-16,-13-12-2 15,21 8-3-15,3-18 3 16</inkml:trace>
  <inkml:trace contextRef="#ctx0" brushRef="#br5" timeOffset="1.37127E6">25022 16827 31 0,'0'0'41'0,"7"-21"1"16,-7 21-1-16,0 0-17 15,0 0-11-15,0 0-7 0,-24 5-2 16,3 5-2-16,-4 5 0 16,-7 6 0-16,2 3 0 15,-3 5-1-15,10-4 0 16,9 2-1-16,11-7 1 15,15-3-1-15,10-8 0 16,14-2 0-16,9-5 1 16,4-2 0-16,-5 3 0 15,-6 3 0-15,-10 5 1 16,-16 5-2-16,-13 7 0 15,-16 3 1-15,-12 2-3 16,-9 2 0-16,-6-7-2 16,3 15-15-16,-9-29-19 15,19-1-3-15,2-17-3 0,19-4 2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25T02:13:16.948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1745 1038 76 0,'0'0'40'16,"0"0"-2"-16,0 0 1 16,0 0-31-16,0 0-3 15,-55-20 2-15,55 20-3 16,-64 48 0-16,11 8-2 0,1 13 1 15,-4 5-2-15,7 8 2 16,-5-21-3-16,28 5 0 16,24-18-1-16,25-16 1 15,11-8-1-15,8-6 1 16,4-1 0-16,-2-2 0 15,-1 3 0-15,-10 0 1 16,-9 10-1-16,-16 7 0 16,-19 9 1-16,-11 7-1 15,-12 0 1-15,-7 1-3 16,-2-4-1-16,-1-10-7 15,20-8-27-15,-2-20-1 16,26-10-1-16,13-17-1 16</inkml:trace>
  <inkml:trace contextRef="#ctx0" brushRef="#br0" timeOffset="375.0213">2052 1580 104 0,'0'0'39'15,"17"-7"1"-15,-17 7-5 16,-19 23-30-16,6-5-1 15,-1 9-1-15,-4 6-1 16,4 4-1-16,2 6 1 16,8-3-2-16,6-4 2 15,10-4-2-15,9-10 1 16,14-10-2-16,8-17 2 15,7-13 0-15,5-11-1 16,0-10 1-16,-2-5-1 0,-2-7 2 16,-9 2-2-16,-9 2 2 15,-9 9-1-15,-8 8 0 16,-7 13 0-16,-9 17-1 15,-2 12 0-15,-8 15 0 16,-3 17 0-16,4 11-2 16,2 7 1-16,5 1-2 15,12-3-1-15,6-14-5 16,29-14-30-16,0-24-1 15,25-19 1-15,-3-23-1 16</inkml:trace>
  <inkml:trace contextRef="#ctx0" brushRef="#br0" timeOffset="563.0321">3166 1268 118 0,'22'-72'43'16,"-22"72"0"-16,-2-35-9 15,-8 59-30-15,-17 28-3 16,2 53 2-16,-18 3-4 15,19 17-1-15,13-3-10 16,14-28-28-16,20-30-1 16,3-20 0-16,18-9-1 15</inkml:trace>
  <inkml:trace contextRef="#ctx0" brushRef="#br0" timeOffset="1078.0617">4248 1207 70 0,'0'-63'39'15,"0"63"0"-15,0 0 2 16,-26-75-20-16,26 75-15 16,0 0-1-16,-61-61-1 15,61 61-2-15,-59-17 2 16,59 17-1-16,-93 33 0 15,15 23 0-15,5 28-2 16,18 24 1-16,-6 0-2 16,24 16 2-16,17-3-4 15,14-12-2-15,17-22-7 0,-6-23-27 16,20-7-3-16,-6-20 1 15,10-13-1-15</inkml:trace>
  <inkml:trace contextRef="#ctx0" brushRef="#br0" timeOffset="1277.0729">3536 1616 100 0,'0'0'42'15,"-14"15"0"-15,26 2-1 16,4 5-28-16,19-20-12 15,11-4-3-15,9-7-1 16,11-3-1-16,0-11-6 0,24-6-29 16,-15-1-2-16,5 1 2 15,-11-1-2-15</inkml:trace>
  <inkml:trace contextRef="#ctx0" brushRef="#br0" timeOffset="1893.1083">4295 1520 109 0,'-20'33'40'0,"-7"-2"1"15,7 10-8-15,-10 5-27 16,11-3-2-16,-2 2 0 16,10 1-1-16,4-4 0 15,8 0-1-15,12-10-1 16,10-11-1-16,13-13 2 0,10-16 0 15,9-16-2-15,2-12 2 16,4-10-2-16,-1-4 3 16,-7-4-3-16,-6 2 0 15,-13 9 0-15,-10 4 0 16,-14 16 0-16,-9 12 0 15,-1 11 0-15,-22 17 0 16,0 11 0-16,0 11 0 16,1 5 0-16,5 5-2 15,8-5 1-15,11-1-1 16,12-13 1-16,13-11-3 15,17-16 1-15,8-15 1 16,10-11-2-16,-1-6 1 0,4-5-2 16,-11-4 2-16,-5 4 1 15,-13 4 2-15,-14 11 0 16,-12 10 0-16,-11 9 2 15,-13 19 0-15,-6 6 1 16,-1 14-2-16,-1 4 2 16,1 4-2-16,4 0 2 15,8-5-2-15,2-5 1 16,11-9 0-16,3-17 0 15,7-12 0-15,3-14 0 16,4-11 1-16,1-16 0 16,-2-2-3-16,1-8 0 15,0-4 0-15,-2 2 0 16,2-2 0-16,-1 8 0 0,0 2-2 15,12 14-11-15,-6-11-9 16,29 15-18-16,3 1-1 16,29 6 0-16,4 3-2 15</inkml:trace>
  <inkml:trace contextRef="#ctx0" brushRef="#br0" timeOffset="2456.1405">6482 1533 107 0,'-10'-12'37'16,"-2"13"2"-16,-15 5-5 16,4 8-28-16,-11 5 0 15,-2 12-1-15,-5 8 0 16,3 8-2-16,0 4 1 15,8-1-2-15,6-5 0 16,10-2-1-16,16-11 0 0,14-11-1 16,13-14 0-16,12-13 1 15,10-18-1-15,9-8 2 16,2-10-2-16,4-5 0 15,-4-4 0-15,-8 0 0 16,-10 8 0-16,-10 3 0 16,-10 14 0-16,-10 12 0 15,-14 14 0-15,3 13 0 16,-11 11 0-16,4 7 0 15,-2 8 0-15,6 5 0 16,9-4-4-16,7-7-4 16,26-11-16-16,-7-26-16 15,27-9 0-15,-5-21-1 16,22-13 0-16</inkml:trace>
  <inkml:trace contextRef="#ctx0" brushRef="#br0" timeOffset="2650.1516">7307 1129 116 0,'0'0'43'16,"-15"2"0"-16,-12 32 0 16,-5 28-33-16,-10 38-10 15,-1 13-2-15,10 10-1 16,18-13-5-16,31-28-22 15,-12-23-8-15,14-11-2 16,-10-21 0-16,12-10 0 16</inkml:trace>
  <inkml:trace contextRef="#ctx0" brushRef="#br0" timeOffset="3561.2037">6955 1421 121 0,'-21'3'41'0,"22"16"0"16,4-1 0-16,31-11-38 15,13 2-1-15,19-4 0 16,12-3-1-16,8-2 0 16,5-2-1-16,5-3 0 15,-8-2 0-15,-11 4 0 16,-18 0 0-16,-13 5 0 0,-14 1 0 15,-10 3 2 1,-14 0-2-16,-13 4 0 0,-11 5 0 16,-11 3 0-16,-4 7 0 15,-3 5 0-15,-2 4 0 16,0 5 0-16,5 4 0 15,8 1 0-15,9-5 0 16,13-2 0-16,13-12 0 16,11-8 0-16,11-16 0 15,8-14-2-15,3-11 0 16,2-12 2-16,-2-8-2 15,-9-10 2-15,-6 1-1 16,-10-3 1-16,-12 6 1 16,-9 6-1-16,-8 5 2 15,-5 8-1-15,-2 10 2 0,3 7-3 16,0 11 0-16,11 3 0 15,0 10 0-15,12-1 0 16,12 5 0-16,7-1 0 16,6 0 0-16,6-1 0 15,0-1 0-15,-4 2 0 16,-3 0 0-16,-6 3 0 15,-10 2 0-15,-7 2 0 16,-10 7 0-16,-11-1 0 16,-7 4 0-16,-6 3 0 15,-1-3 0-15,1-3 0 16,1-8 0-16,9-3 0 15,11-16 0-15,0 0 0 16,26-23 0-16,2-7 0 0,7-6 0 16,4-4 0-16,1-1 0 15,-2 0 0-15,-3 10 0 16,-10 6 0-16,-10 13 0 15,-3 14 0-15,-12-2 0 16,0 29 0-16,-5-5 0 16,2 4 0-16,2-2 0 15,4-1 0-15,10-7 0 16,10-12 0-16,13-12 0 15,9-9 0-15,10-6 0 16,4-10 0-16,1 0 0 16,-2 1 0-16,-6 3 0 15,-8 7 0-15,-13 14 0 16,-10 11 0-16,-14 14 0 15,-8 11 0-15,-8 8 0 0,-5 7 0 16,-1 8 0-16,-5-5-4 16,18 5-16-16,-16-19-8 15,30 2-17-15,1-14 2 16,18-5-2-16,2-16 1 15</inkml:trace>
  <inkml:trace contextRef="#ctx0" brushRef="#br0" timeOffset="3696.2114">9144 1731 130 0,'-25'-7'45'16,"0"5"-7"-16,-2-13-11 16,32-15-67-16,-13 15-4 0,22 5 0 15,-14 10-2-15</inkml:trace>
  <inkml:trace contextRef="#ctx0" brushRef="#br0" timeOffset="18259.0444">6290 6407 54 0,'0'0'28'0,"0"-27"2"15,0 27 0-15,-1-25-18 16,1 25-1-16,-7-18-2 15,7 18-3-15,-25-9 0 16,5 15-2-16,-15 6 0 16,-7 10 0-16,-14 9 0 15,-6 13 2-15,-9 4-1 16,1 7 0-16,1-3-1 0,11 3 0 15,13-5-1-15,17-2 0 16,19-12-1-16,15-3-1 16,22-8-1-16,13-1 0 15,14 2 0-15,7 0 0 16,1 1 0-16,-1 3 0 15,-8 4-1-15,-9 3 2 16,-18 8-1-16,-18 4 0 16,-17 1 1-16,-14-2-1 15,-12-3 0-15,-4-7 0 16,-1-6-1-16,-2-14-4 15,16 0-18-15,1-29-17 16,21-7 0-16,3-16 0 16,18-4-2-16</inkml:trace>
  <inkml:trace contextRef="#ctx0" brushRef="#br0" timeOffset="20452.1698">5649 5492 53 0,'-60'29'29'0,"2"1"-5"15,-6 3 1-15,2 2-22 16,-3 4-3-16,2 1 2 16,1 7-2-16,2-2-1 15,2 8 0-15,-3-2-3 16,7 10 1-16,-6 0 0 15,4 5 2-15,-2 3-1 16,3 2 1-16,-1 2 2 16,3 2 3-16,6 6 1 15,2-5 0-15,8 7 0 16,1-4-2-16,7 3 0 15,4 1-3-15,3 0 0 16,8 3-3-16,0-3-1 0,8 1-1 16,-4-3 1-1,7 5 1-15,3 1 2 0,0-6 3 16,10 7 1-16,-3-10 3 15,9 3 0-15,0-5 1 16,11 5-1-16,1-14-1 16,14 3-1-16,2-12-2 15,11 0-1-15,5-4 1 16,8-2-4-16,10-7 0 15,4-5 1-15,9 0-1 16,4-7 1-16,8 0 0 16,6-6 0-16,5-5 0 15,4-5 1-15,2-6 1 16,5-3 0-16,6-10 1 15,1-6 1-15,-4-10 1 16,6-7-1-16,-5-9 0 0,9-5-1 16,-5-11 1-16,-2-4-1 15,-3-11 1-15,-9-3-1 16,-5-9 0-16,-8-4-1 15,-10-6 0-15,-6-6 0 16,-14-6 0-16,-5-5 0 16,-13 1 0-16,-9-2-1 15,-8-4 0-15,-11 3 1 16,-10 0-1-16,-14 2 1 15,-11 2 0-15,-11 2-1 16,-11 1 1-16,-10 2-2 16,-9 4 2-16,-8 0-2 15,-11 0 2-15,-4 5-2 0,-11 0 1 16,-5 1 1-16,-5 1-1 15,-5 5 0-15,-3 3 0 16,-5 6 1-16,-6 9-2 16,-5 9 1-16,-10 9 1 15,-4 16-2-15,-6 7 1 16,-1 10 0-16,1 6-1 15,0 1-1-15,12 8-6 16,5-11-29-16,26 4 0 16,11-9-2-16,23 7 1 15</inkml:trace>
  <inkml:trace contextRef="#ctx0" brushRef="#br0" timeOffset="21383.223">6311 5592 46 0,'10'-20'34'0,"-8"-3"1"15,1 9 0-15,-16-7-24 0,13 21-2 16,-25-11-3-16,6 17-1 15,-8 2-1-15,1 8 0 16,-3 2-1-16,4 8 0 16,3-2 0-16,8 4-1 15,5-3 0-15,10 1-1 16,9-4 0-16,7-3 0 15,7-7-1-15,8-3 1 16,2-8-1-16,0-5 1 16,3-5-1-16,-8-5 1 15,-1-5-1-15,-9-1 1 16,-8 0-1-16,-8 0 1 15,-7 2-1-15,-8 6 1 0,-6 5-1 16,-4 6 1-16,-8 7-1 16,1 7 1-16,-2 8 0 15,2 3-1-15,6 4 1 16,4 5 0-16,6-2-1 15,11-1 2-15,7-4-2 16,9-7 2-16,11-6-1 16,5-7 1-16,7-13-1 15,3-12 0-15,2-5-1 16,-3-8 0-16,-4-3 1 15,-6-3-2-15,-10 4 2 16,-10 0-2-16,-15 13 2 16,-9 10-1-16,-15 10 1 15,-9 9-1-15,-5 8 1 0,-2 6-1 16,6 3-1-16,4 1 0 15,15 1-3-15,8-19-28 16,32 6-6-16,4-13-3 16,16-2-2-16</inkml:trace>
  <inkml:trace contextRef="#ctx0" brushRef="#br0" timeOffset="22654.2957">5693 8477 37 0,'0'-18'32'0,"-3"-2"1"16,5 8-2-16,-11-11-9 0,9 23-12 15,-18-18 0 1,18 18-4-16,-24-1 0 0,9 10-1 16,-5 2-2-16,2 9 1 15,-4 3-2-15,3 5 1 16,0 0-1-16,4 4-1 15,4-1 1-15,6-4-1 16,7-1-1-16,5-5 1 16,5-8-1-16,7-5 0 15,6-8 1-15,4-8-1 16,5-8 0-16,-1-7 1 15,1-7-1-15,-3-1 0 16,-5-2 1-16,-6 1-1 16,-8 2 1-16,-7 10-1 15,-12 6 1-15,-3 9-1 16,-11 10 1-16,-5 9 0 0,-4 8 0 15,0 4 0-15,-1 3 0 16,4 3 0-16,6-2-1 16,8-2 1-16,9-5 0 15,11-7-1-15,9-7 0 16,8-6 0-16,10-8 0 15,5-8 0-15,2-5 1 16,-1-4-1-16,-4-6 0 16,-7 1 0-16,-9 0 1 15,-10 4 0-15,-13 1-1 16,-10 9 1-16,-11 9 0 15,-7 7 0-15,-9 7 0 16,1 7 0-16,1 2-1 0,3 5 1 16,5 1 0-16,10-1-1 15,10-3 0-15,8-3 0 16,12-4 0-16,7-6 0 15,6-3 0-15,3-6-2 16,3-4-2-16,-5-15-5 16,6 9-26-16,-16-17-5 15,5 1 0-15,-10-11-3 16</inkml:trace>
  <inkml:trace contextRef="#ctx0" brushRef="#br0" timeOffset="24358.3932">5683 4535 47 0,'-71'-14'29'16,"6"8"0"-16,-9-6 1 15,6 13-17-15,-13-8-3 16,10 10-4-16,-5-3 0 16,1 9-3-16,-1 0-2 15,-2 6 1-15,-3 6-2 16,1 3 1-16,2 11-1 15,-6 5 1-15,1 8 0 16,-2 8 1-16,-1 4-1 16,1 7 1-16,-4 2 1 15,-1 7-2-15,0 3 2 0,0 6-2 16,0 1 1-1,2 6-1-15,3 3 1 0,0 4-2 16,3 3 2-16,7 0-1 16,4 5 0-16,4 2 0 15,5-1 0-15,8 2 0 16,4-1 0-16,6 1 1 15,7 2-2-15,1 0 1 16,6-1-1-16,2 0 1 16,5 0-1-16,0 1 1 15,3-2-1-15,5 2 0 16,1 0-1-16,1-2 1 15,9-3 0-15,0 1-1 16,4-3 1-16,4-3-1 0,6-2 1 16,4-2-1-16,7-1 0 15,2-3 0-15,4 1 1 16,5-5-1-16,1 2 1 15,4-1 0-15,3-2 0 16,3-1 0-16,7-6 1 16,2 1 0-16,5-7 0 15,4-1-1-15,9-8 1 16,4-4 0-16,9-6-1 15,9-7 1-15,6-4 0 16,8-6-1-16,7-8 0 16,3-2 0-16,8-4 0 15,3-3-1-15,5-1 0 16,-4-2 0-16,3 0 0 15,1-1 0-15,0 1 0 0,5-3 0 16,-1-3 1-16,1 0 0 16,-3-5 1-16,7-3-1 15,3-7 1-15,1-3 0 16,5-6 0-16,-2-6-1 15,5-5 1-15,4-10 0 16,3-6-2-16,2-7 1 16,-2-9 1-16,7-4-1 15,-4-9 0-15,2-6 0 16,-8-6 0-16,2-5 0 15,-8-2 1-15,-4-3-1 16,-9-2-1-16,-11-1 1 16,-9-5-1-16,-9-1 1 15,-7-2-1-15,-12 1 2 0,-8-7-1 16,-12 0 1-16,-6-2 1 15,-7-4-1-15,-9 0 0 16,-5-1 1-16,-9-3-1 16,-5-1 1-16,-8-1-2 15,-9-2 1-15,-6 1 0 16,-6 0 0-16,-10 3-1 15,-8-1 0-15,-8 6 1 16,-7 0-2-16,-8 3 1 16,-8 2-1-16,-3 1 2 15,-10 3-3-15,-4 0 1 16,-4 2 2-16,-8 1-2 15,-3 1 0-15,-6-2 0 0,0 3 1 16,-5 2-1-16,-1-2 1 16,-2 2 0-16,-5 5 0 15,-2 1 0-15,-4 5 1 16,-4 5-2-16,-7 2 2 15,-6 6-1-15,-5 5 1 16,-6 0 0-16,0 6-1 16,-8 3 1-16,2 3 0 15,-6 6 0-15,-2 7 0 16,-1 9-1-16,-4 10 0 15,-4 13-2-15,-8 6-1 16,2 17-7-16,-9-8-25 16,21 9-5-16,5-11 0 15,21-1-3-15</inkml:trace>
  <inkml:trace contextRef="#ctx0" brushRef="#br0" timeOffset="25200.4414">6290 4383 60 0,'0'0'35'0,"-15"1"-1"15,0 0-2-15,2 11-19 0,-11-4-8 16,5 8-1-16,-2-1 0 16,4 8 0-16,1-2-1 15,5 2 0-15,3-2-1 16,12 0 0-16,3-6-1 15,8-3 0-15,4-6 0 16,7-4 0-16,2-6 0 16,1-4 0-16,0-6 0 15,-2-2 0-15,-4-4 0 16,-4 2 0-16,-7-1 1 15,-7 4-1-15,-7 1 0 16,2 14 1-16,-23-10-1 16,4 13 0-16,-8 5 0 15,1 6 0-15,-5 5 0 0,5 4-1 16,3-1 1-16,3 2-1 15,11-3 0-15,9-1 1 16,11-6-1-16,11-3 0 16,10-7 0-16,7-6 0 15,8-3 1-15,0-6-1 16,-3-4 1-16,-2-1 0 15,-12-3 0-15,-6 2 0 16,-11 0 0-16,-12 1-1 16,-11 5 1-16,-9 4-1 15,-6 5 0-15,-8 3 0 16,0 6-1-16,-3 1-2 15,7 10-3-15,1-7-28 16,26 11-6-16,1-11 0 0,22 7-3 16</inkml:trace>
  <inkml:trace contextRef="#ctx0" brushRef="#br0" timeOffset="26094.4925">7576 4903 70 0,'-24'-1'39'16,"6"9"0"-16,-10-4-1 16,8 14-23-16,-5-8-11 15,6 8-2-15,4-3 0 16,8 3 0-16,4-1-1 15,10 0 0-15,7-6 0 0,10-3 0 16,9-4-1-16,4-7 1 16,2-6 0-16,3 0 0 15,-3-8-1-15,-5-2 1 16,-7-4 0-16,-11 3 0 15,-7 0 0-15,-9 2 1 16,-13 6-1-16,-8 5 0 16,-8 6 0-16,-5 5 0 15,-2 7 0-15,3 4 0 16,2 2-1-16,7 1 1 15,11 0-1-15,11-3 0 16,12-5 1-16,12-3-1 16,13-6 0-16,10-4 0 15,2-4 0-15,3-4 1 0,-6 1-1 16,-6-2 0-16,-11 1 1 15,-12 2-2-15,-15 9 0 16,-18-5-2-16,-7 14-1 16,-11-1-4-16,12 17-25 15,-15-9-5-15,17 15-2 16,1-5-1-16</inkml:trace>
  <inkml:trace contextRef="#ctx0" brushRef="#br0" timeOffset="26792.5324">9116 6648 89 0,'6'-14'37'16,"8"5"0"-1,-7-4 1-15,6 10-30 0,-13 3-3 16,0 0 0-16,0 0-2 16,0 0 0-16,-7 25 0 15,-5 0-2-15,-3 7 1 16,0 1-1-16,2 3-1 15,6-2 1-15,6-3-1 16,8-5 1-16,11-10 0 16,9-8-1-16,10-8 1 15,6-8 0-15,2-8 0 16,-1-4 0-16,-3-6 1 15,-6 2-1-15,-11-3 0 16,-10 4 1-16,-14 7-1 0,-12 5 0 16,-13 7 0-16,-8 7 0 15,-6 6 0-15,0 6-1 16,0 6 1-16,6 2-1 15,6 1 0-15,12 0 0 16,14-3 1-16,16-4-1 16,8-5 0-16,11-4 1 15,6-6-1-15,3-6 0 16,-1-5 2-16,-5-3-2 15,-6-4 0-15,-9 1 0 16,-10-2 0-16,-13 1-4 16,1 16-4-16,-33-19-25 15,15 29-5-15,-16-4-4 16,6 16 0-16</inkml:trace>
  <inkml:trace contextRef="#ctx0" brushRef="#br0" timeOffset="27277.5602">9285 7936 97 0,'0'0'39'16,"-16"-7"1"-16,5 16-1 15,-15 4-34-15,3 10-2 16,-2 5-1-16,1 4-1 16,0 4 1-16,2 1-1 15,2 0 0-15,9-4 0 16,3-3 0-16,11-10 0 15,6-8 0-15,10-8 0 16,5-10-1-16,10-6 1 16,-2-5 0-16,4-5 0 15,-3-7 0-15,-10 4 0 16,-5 1 1-16,-14 5-1 15,-13 7 0-15,-10 7 0 16,-10 7 0-16,-6 10 0 16,-5 5-2-16,1 0-1 0,2 11-4 15,-4-12-26-15,18 13-3 16,-13-9-6-16,8 4-2 15</inkml:trace>
  <inkml:trace contextRef="#ctx0" brushRef="#br0" timeOffset="27944.5983">5974 9690 90 0,'13'14'36'15,"-13"-14"1"-15,19 30-2 0,-20-12-31 16,0 6 0-16,-9 4 1 15,2 6 0-15,-4-5-1 16,0 6 0-16,2-8 0 16,5-3-1-16,5-13-1 15,0-11 0-15,25-9 0 16,1-13-2-16,4-7 1 15,4-4 0-15,-2-2-1 16,-1 1 1-16,-5 5 0 16,-9 6-1-16,-12 10 1 15,-5 13 0-15,-16 6 0 16,-6 10 0-16,-4 6 1 15,2 2-1-15,-1 2-1 0,7-2 1 16,7 0-1 0,7-8 1-16,8-4-1 0,7-8 1 15,7-4-2-15,2-5 0 16,2-6-2-16,-2-4-1 15,-4 1-5-15,-16-13-24 16,5 12-6-16,-25-13-1 16,-3 10-3-16</inkml:trace>
  <inkml:trace contextRef="#ctx0" brushRef="#br0" timeOffset="28490.6295">4651 9632 90 0,'0'0'36'0,"0"0"2"16,-6 14-3-16,-18-10-25 15,7 9-3-15,-9-1-3 16,7 2 0-16,-3 0-1 16,6 2 0-16,3 0-2 0,5-1 1 15,5-2-1-15,7-3 1 16,-4-10-1-16,26 7-1 15,-5-12 1-15,4-5 0 16,2-6 0-16,2-5-1 16,-4-4 1-16,2-1-1 15,-9-3 0-15,-3 4 0 16,-9 0 1-16,-6 4-1 15,-3 7 1-15,-9 7 0 16,-5 11 0-16,-8 7 1 16,1 10-1-16,-5 9 0 15,4 3 0-15,1 5 0 16,5-3 0-16,7-2-1 16,9-7 0-16,11-12-3 0,12-5-6 15,-4-26-23-15,16 3-5 16,-12-22-5-16,4-4-1 15</inkml:trace>
  <inkml:trace contextRef="#ctx0" brushRef="#br0" timeOffset="29302.676">2746 7634 92 0,'1'-19'37'15,"-1"19"0"-15,4-12 1 16,-4 12-29-16,5-11-8 15,-5 11 1-15,0 0-1 16,0 0 2-16,15 10-1 16,-7 1 0-16,0 4 0 15,3 4 1-15,-1 1-1 16,4 3 1-16,-1 0-2 15,3-3 1-15,-3-5-2 16,2-2 1-16,-2-9 0 16,1-5-1-16,-2-8 1 15,0-7-1-15,-2-5 1 16,-1-3 0-16,-4-2 0 15,-3-1-1-15,-3 1 1 0,-3 6 0 16,-4 6 0-16,-5 8 1 16,-4 8-1-16,-1 9 0 15,-3 5 0-15,1 7 0 16,1 1 0-16,4 3 1 15,7-2-2-15,7-2 0 16,7-7 0-16,9-7 0 16,7-9 0-16,6-6 0 15,1-8 0-15,1-6 0 16,-1-4 0-16,-7-4 0 15,-6-1 0-15,-11 3 0 16,-8 4 0-16,-8 3 0 16,-11 9 0-16,-4 7 0 15,-4 6 0-15,-1 4 0 16,4 8-2-16,-1-1-4 0,15 14-25 15,-6-20-3-15,20 9-4 16,-1-17 0-16,18-4-6 16</inkml:trace>
  <inkml:trace contextRef="#ctx0" brushRef="#br0" timeOffset="30001.716">3081 6679 97 0,'9'-8'36'0,"-9"8"2"16,0 0-7-16,11-8-23 15,-11 8-3-15,0 0 1 16,-18 0-2-16,18 0 0 16,-25 18 0-16,7-3-1 15,-7 4-1-15,5 4 0 16,-6 3 0-16,5 2 0 15,-1-1-1-15,8-2-1 0,3-5 1 16,11-7-1-16,0-13 1 16,20 5-1-16,2-15 0 15,4-10 1-15,1-3-1 16,1-5 0-16,0-2 0 15,-7-1 1-15,-5 2-1 16,-9 5-1-16,-3 6 1 16,-13 5 1-16,-6 7-2 15,-7 9 2-15,-4 5 0 16,-4 7-1-16,2 1 0 15,1 2 1-15,5 1 0 16,11 0-1-16,1-5 1 16,10-14-1-16,18 13 0 15,1-18 0-15,7-5 2 16,3-4-2-16,2-2 0 0,-7-3 0 15,-4-1 0-15,-6 5 0 16,-9 1 0-16,-5 14 0 16,-24-3 0-16,-4 14 0 15,-5 4-2-15,-3 3 0 16,4 6-1-16,-1-5-5 15,22 6-24-15,-1-21-3 16,24-1-5-16,11-15 0 16</inkml:trace>
  <inkml:trace contextRef="#ctx0" brushRef="#br0" timeOffset="32291.847">4864 3072 88 0,'-95'27'35'0,"-1"0"-1"0,2 14-3 16,-7 1-32-16,-4 5 1 15,0 9-2-15,0 4 1 16,-2 4 3-16,-1 6-2 15,-4 1 2-15,-1 5 0 16,-4 0 2-16,6 6-2 16,-4 1 2-16,3 4-1 15,0 0-2-15,3 6 0 16,3 1 0-16,5 2-2 15,5 1 1-15,6 1-1 16,2 0 0-16,6 2 0 16,0 0 2-16,2 1-2 15,4 2 2-15,-1 0-2 0,3 3 2 16,0 1-1-16,1 3 2 15,5-2-1-15,4 2 0 16,7 3 0-16,6-1-1 16,10 1 1-16,7-2 0 15,10 0-1-15,9 0 0 16,2 4 0-16,4 1-1 15,3-1 2-15,1 3-2 16,-1-1 2-16,2 3-1 16,-4 1 1-16,-2 4-2 15,1-2 1-15,-1-1 0 16,-1 2-1-16,2-3 1 15,2-1-1-15,2-1 0 16,4 1 1-16,2-3 0 0,3 0 0 16,4 0 0-16,2-1-1 15,4 0 2-15,4 4-1 16,-1-2 1-16,5-2-1 15,2 3 2-15,9-2-2 16,4-5 1-16,6 1 0 16,11-7 0-16,4-1 0 15,9-9-1-15,5-4 1 16,7-8-1-16,4-3 0 15,7-5-2-15,1-5 2 16,2-2-1-16,1-2 0 16,-1-3 0-16,1 0 1 15,0-4-1-15,-2 1 1 16,1-4 1-16,4-2 0 0,0-3 0 15,2-6 0-15,7-6 0 16,6-3-1-16,6-5 0 16,4-3 0-16,2-5-1 15,3-2-1-15,2-3 1 16,4-4-1-16,5-4 1 15,0 1-2-15,0-4 3 16,0-4-2-16,-1 1 2 16,4 0 0-16,-2-4 0 15,-2-1 0-15,-1 0 1 16,-3-5-1-16,0-1 1 15,2-1-1-15,-1-3 1 16,-3-1 0-16,0-7-1 16,1-1 2-16,2-6-2 0,1 0 2 15,-1-6-2-15,1 0 2 16,2-7-2-16,2-2 2 15,4-1-2-15,2-4 0 16,-3-1-1-16,2-4 1 16,1 1 0-16,1-2-1 15,-3-2 1-15,0-4-2 16,-5 0 2-16,-2-4-1 15,-5-4 1-15,0-5 0 16,-6-4 0-16,-6-7 0 16,-4-3 0-16,-7-1 2 15,-7-5-2-15,-4-1-1 16,-8-6 2-16,-3 1-2 15,-5-3 1-15,-7 0 0 16,-4 1 0-16,-3-3-1 0,-8-1 1 16,-2 0-1-16,-4 0 0 15,-7-3 1-15,-2 0-1 16,-1-1 1-16,-1-5 0 15,-3-1 1-15,-1-1 0 16,-3-6 0-16,-3 2 1 16,-4-2-1-16,-4 1 0 15,-6 0 1-15,-9 3-1 16,-4 0 0-16,-6-1 1 15,-7 6-1-15,-6-1 1 16,-3 2-1-16,-2-1 1 16,-2 3-3-16,-1-3 2 0,0-1-2 15,-1-1 1 1,-3 1 0-16,-1-2-2 0,-3 1-1 15,-5-2 1-15,-2 0 0 16,-8 0 0-16,-5 0 0 16,-7 3-1-16,-6-1 2 15,-7 7 1-15,-4-2 1 16,-9 2-1-16,-1 1 2 15,-7 3-2-15,-2 4 1 16,-6 1 0-16,-3 5-1 16,1 0 1-16,-6 1 0 15,0 2 0-15,-3 2 0 16,0 3 0-16,-3-1 0 15,-3 4 0-15,-1 2 0 16,-6 3-1-16,-2 5 2 16,-7 6-2-16,-8 5 1 0,-4 6 0 15,-4 6 1-15,-9-1-1 16,0 8 0-16,-7 1 0 15,2 1 0-15,1 2 0 16,1 3 0-16,4-1-1 16,7 2 1-16,1 1-1 15,11 3 0-15,-4 5-1 16,4 5 1-16,3 8-1 15,-4 6-1-15,-1 13-1 16,-9 6-1-16,2 23-11 16,-12-17-19-16,15 13-5 15,1-14-1-15,13 1-2 16</inkml:trace>
  <inkml:trace contextRef="#ctx0" brushRef="#br0" timeOffset="34589.9784">10227 5533 59 0,'0'0'30'16,"0"0"1"-16,-19 2 0 15,10 11-16-15,-9-10-5 16,6 11-4-16,-5-2-1 15,4 5-2-15,-1-1-1 16,5 3-1-16,4-1 0 16,5 0 0-16,5-4 0 15,5-1 0-15,9-6 0 16,1-4-1-16,5-5 1 15,2-4 0-15,1-3 0 16,-4-1 0-16,-3-3 0 16,-3 0 0-16,-7-1 1 15,-3 2-1-15,-8 1 0 16,0 11 0-16,-18-11 0 0,1 11 0 15,-6 3 0 1,-1 8 0-16,0 1 0 0,-2 6 0 16,5-1-1-16,2 7 1 15,9 0 0-15,5-3 2 16,10-1-3-16,5-5 3 15,11-1-3-15,6-6 3 16,5-8-2-16,3-8 0 16,1-7 0-16,0-4-3 15,-6-5 4-15,-3-5-3 16,-9-2 2-16,-7 3-2 15,-9 1 2-15,-9 6 0 16,-9 7-1-16,-7 7 0 16,-5 8 0-16,-5 10-1 0,2 8-1 15,-2 10-2-15,11 14-6 16,-4-8-23-16,18 13-5 15,-1-7 0-15,17 10-2 16</inkml:trace>
  <inkml:trace contextRef="#ctx0" brushRef="#br0" timeOffset="35184.0124">10608 7499 82 0,'15'-20'36'16,"-2"-4"0"-16,7 9-3 15,-17-3-26-15,-3 18-3 16,6-15 0-16,-6 15-1 16,-13 7 0-16,2 6 0 15,-11 5 0-15,4 9 0 16,-4 0 0-16,4 9-1 0,-1-3 0 15,9 5 0-15,5-6 0 16,12-3-1-16,7-8-1 16,12-7 0-16,8-11 1 15,6-7-1-15,3-9 0 16,-1-7 0-16,-4-6 1 15,-8-1-1-15,-9 0 1 16,-10 0-1-16,-13 5 1 16,-13 2 0-16,-11 8 0 15,-7 6 0-15,-8 9 0 16,-1 8 0-16,0 4 0 15,2 6-1-15,8 3 1 16,10 3-1-16,9-1-3 16,9-11-27-16,21 13-4 15,-9-13-7-15,8 3 0 0,-7-5-1 16</inkml:trace>
  <inkml:trace contextRef="#ctx0" brushRef="#br0" timeOffset="35960.0568">6464 11009 79 0,'0'0'39'16,"8"-15"-2"-16,4 13 2 15,-12 2-35-15,0 0 0 16,0 0-1-16,-8 24-2 16,-2-7 2-16,-1 9-1 15,-4-2 0-15,4-1-2 16,3-1 2-16,4-4-2 15,7-6 1-15,-3-12 0 16,20 1-1-16,-1-9 0 16,3-5 0-16,0-4 1 15,0-3 0-15,-5 0 3 16,-5-2-3-16,-4 1 3 15,-9 4-3-15,-7 4 2 16,-7 3-1-16,-4 6 1 0,-5 4-2 16,-4 8-1-16,4 4 0 15,-2 3-1-15,3 3 1 16,6 3-2-16,6 0 2 15,4-2-1-15,11-3 0 16,6-5 0-16,9-5 1 16,3-5 0-16,1-6 0 15,4-4 0-15,-5-4 1 16,-2-3-1-16,-7-1-1 15,-8-3 1-15,-9 3-4 16,-11-3-2-16,-1 12-27 16,-24-10-3-16,1 14-4 15,-19-4 0-15</inkml:trace>
  <inkml:trace contextRef="#ctx0" brushRef="#br0" timeOffset="36506.088">4420 11191 71 0,'16'-17'37'0,"-1"8"-2"15,-11-5-5-15,-4 14-23 0,0 0-2 16,-17 14-1-16,1-6 0 15,3 5-1-15,-4-2 0 16,5 4-1-16,0-3 0 16,5-1 1-16,7-11-1 15,-1 13-1-15,1-13 1 16,24-1-2-16,-3-6 1 15,1-6 0-15,1-2-1 16,2-2 1-16,-2-3 0 16,-6 2 0-16,-6-2 0 15,-7 4 0-15,-7 2 0 16,-8 4 1-16,-5 2-1 0,-4 4 0 15,0 4 0 1,-4 5 0-16,1 2-1 0,5 3 1 16,1 0-1-16,7 5 0 15,3-2 1-15,9-1-1 16,-2-12 0-16,25 11 0 15,-3-12 0-15,3-4-1 16,4-1-2-16,-6-9-4 16,7 5-26-16,-17-13-4 15,0 7-3-15,-18-8 0 16</inkml:trace>
  <inkml:trace contextRef="#ctx0" brushRef="#br0" timeOffset="37287.1326">1605 8022 77 0,'4'-21'36'0,"-4"21"-1"16,-1-19-2-16,1 19-24 0,0 0-2 15,-14 0-2-15,0 4 0 16,4 11-1-16,-5 0-1 16,4 2-2-16,-2 0 0 15,4 4 0-15,2-3-1 16,6 0 0-16,5-6 0 15,6-5-1-15,6-6 2 16,5-4 0-16,2-7 0 16,1-7 1-16,0 0-1 15,-1-6 1-15,-8-2 0 16,-4 2 1-16,-7-4-2 15,-9 6 1-15,-10 5-1 16,-6 5-1-16,-4 6 1 16,-8 6 0-16,-4 6 0 15,7 5-1-15,-2 0 1 0,7 8-1 16,10-3 1-16,7 2-1 15,10-9 0-15,10-4-2 16,11-3-2-16,1-13-8 16,19 9-23-16,-11-18-4 15,1 5-1-15,-3-11-1 16</inkml:trace>
  <inkml:trace contextRef="#ctx0" brushRef="#br0" timeOffset="38053.1765">1648 6537 77 0,'0'0'35'15,"9"-16"1"-15,-9 16-2 16,-1-15-22-16,1 15-4 15,-13 2-3-15,13-2 0 16,-20 22-2-16,6-2 1 0,-3 1-2 16,4 5 0-16,-1 2 0 15,4 0 0-15,6-1-1 16,4-6 1-16,7-1-1 15,4-9 0-15,6-5-1 16,3-6 1-16,4-6 0 16,0-3 0-16,-1-7-1 15,-1-3 1-15,-3-4-1 16,-3 2 1-16,-7 0 0 15,-5 2-1-15,-9 3 1 16,5 16-2-16,-26-14 2 16,4 18-1-16,0 4 1 15,-4 3 0-15,-1 6-1 16,5 0 1-16,2 1-1 0,4-2 0 15,9 1-3-15,7-17-3 16,1 25-27-16,-1-25-6 16,15 9-2-16,-15-9 0 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25T02:14:02.497"/>
    </inkml:context>
    <inkml:brush xml:id="br0">
      <inkml:brushProperty name="width" value="0.05292" units="cm"/>
      <inkml:brushProperty name="height" value="0.05292" units="cm"/>
      <inkml:brushProperty name="color" value="#DC9F0C"/>
    </inkml:brush>
  </inkml:definitions>
  <inkml:trace contextRef="#ctx0" brushRef="#br0">6290 6407 54 0,'0'0'28'0,"0"-27"2"15,0 27 0-15,-1-25-18 16,1 25-1-16,-7-18-2 15,7 18-3-15,-25-9 0 16,5 15-2-16,-15 6 0 16,-7 10 0-16,-14 9 0 15,-6 13 2-15,-9 4-1 16,1 7 0-16,1-3-1 0,11 3 0 15,13-5-1-15,17-2 0 16,19-12-1-16,15-3-1 16,22-8-1-16,13-1 0 15,14 2 0-15,7 0 0 16,1 1 0-16,-1 3 0 15,-8 4-1-15,-9 3 2 16,-18 8-1-16,-18 4 0 16,-17 1 1-16,-14-2-1 15,-12-3 0-15,-4-7 0 16,-1-6-1-16,-2-14-4 15,16 0-18-15,1-29-17 16,21-7 0-16,3-16 0 16,18-4-2-16</inkml:trace>
  <inkml:trace contextRef="#ctx0" brushRef="#br0" timeOffset="1">5649 5492 53 0,'-60'29'29'0,"2"1"-5"15,-6 3 1-15,2 2-22 16,-3 4-3-16,2 1 2 16,1 7-2-16,2-2-1 15,2 8 0-15,-3-2-3 16,7 10 1-16,-6 0 0 15,4 5 2-15,-2 3-1 16,3 2 1-16,-1 2 2 16,3 2 3-16,6 6 1 15,2-5 0-15,8 7 0 16,1-4-2-16,7 3 0 15,4 1-3-15,3 0 0 16,8 3-3-16,0-3-1 0,8 1-1 16,-4-3 1-1,7 5 1-15,3 1 2 0,0-6 3 16,10 7 1-16,-3-10 3 15,9 3 0-15,0-5 1 16,11 5-1-16,1-14-1 16,14 3-1-16,2-12-2 15,11 0-1-15,5-4 1 16,8-2-4-16,10-7 0 15,4-5 1-15,9 0-1 16,4-7 1-16,8 0 0 16,6-6 0-16,5-5 0 15,4-5 1-15,2-6 1 16,5-3 0-16,6-10 1 15,1-6 1-15,-4-10 1 16,6-7-1-16,-5-9 0 0,9-5-1 16,-5-11 1-16,-2-4-1 15,-3-11 1-15,-9-3-1 16,-5-9 0-16,-8-4-1 15,-10-6 0-15,-6-6 0 16,-14-6 0-16,-5-5 0 16,-13 1 0-16,-9-2-1 15,-8-4 0-15,-11 3 1 16,-10 0-1-16,-14 2 1 15,-11 2 0-15,-11 2-1 16,-11 1 1-16,-10 2-2 16,-9 4 2-16,-8 0-2 15,-11 0 2-15,-4 5-2 0,-11 0 1 16,-5 1 1-16,-5 1-1 15,-5 5 0-15,-3 3 0 16,-5 6 1-16,-6 9-2 16,-5 9 1-16,-10 9 1 15,-4 16-2-15,-6 7 1 16,-1 10 0-16,1 6-1 15,0 1-1-15,12 8-6 16,5-11-29-16,26 4 0 16,11-9-2-16,23 7 1 15</inkml:trace>
  <inkml:trace contextRef="#ctx0" brushRef="#br0" timeOffset="2">6311 5592 46 0,'10'-20'34'0,"-8"-3"1"15,1 9 0-15,-16-7-24 0,13 21-2 16,-25-11-3-16,6 17-1 15,-8 2-1-15,1 8 0 16,-3 2-1-16,4 8 0 16,3-2 0-16,8 4-1 15,5-3 0-15,10 1-1 16,9-4 0-16,7-3 0 15,7-7-1-15,8-3 1 16,2-8-1-16,0-5 1 16,3-5-1-16,-8-5 1 15,-1-5-1-15,-9-1 1 16,-8 0-1-16,-8 0 1 15,-7 2-1-15,-8 6 1 0,-6 5-1 16,-4 6 1-16,-8 7-1 16,1 7 1-16,-2 8 0 15,2 3-1-15,6 4 1 16,4 5 0-16,6-2-1 15,11-1 2-15,7-4-2 16,9-7 2-16,11-6-1 16,5-7 1-16,7-13-1 15,3-12 0-15,2-5-1 16,-3-8 0-16,-4-3 1 15,-6-3-2-15,-10 4 2 16,-10 0-2-16,-15 13 2 16,-9 10-1-16,-15 10 1 15,-9 9-1-15,-5 8 1 0,-2 6-1 16,6 3-1-16,4 1 0 15,15 1-3-15,8-19-28 16,32 6-6-16,4-13-3 16,16-2-2-16</inkml:trace>
  <inkml:trace contextRef="#ctx0" brushRef="#br0" timeOffset="3">5693 8477 37 0,'0'-18'32'0,"-3"-2"1"16,5 8-2-16,-11-11-9 0,9 23-12 15,-18-18 0 1,18 18-4-16,-24-1 0 0,9 10-1 16,-5 2-2-16,2 9 1 15,-4 3-2-15,3 5 1 16,0 0-1-16,4 4-1 15,4-1 1-15,6-4-1 16,7-1-1-16,5-5 1 16,5-8-1-16,7-5 0 15,6-8 1-15,4-8-1 16,5-8 0-16,-1-7 1 15,1-7-1-15,-3-1 0 16,-5-2 1-16,-6 1-1 16,-8 2 1-16,-7 10-1 15,-12 6 1-15,-3 9-1 16,-11 10 1-16,-5 9 0 0,-4 8 0 15,0 4 0-15,-1 3 0 16,4 3 0-16,6-2-1 16,8-2 1-16,9-5 0 15,11-7-1-15,9-7 0 16,8-6 0-16,10-8 0 15,5-8 0-15,2-5 1 16,-1-4-1-16,-4-6 0 16,-7 1 0-16,-9 0 1 15,-10 4 0-15,-13 1-1 16,-10 9 1-16,-11 9 0 15,-7 7 0-15,-9 7 0 16,1 7 0-16,1 2-1 0,3 5 1 16,5 1 0-16,10-1-1 15,10-3 0-15,8-3 0 16,12-4 0-16,7-6 0 15,6-3 0-15,3-6-2 16,3-4-2-16,-5-15-5 16,6 9-26-16,-16-17-5 15,5 1 0-15,-10-11-3 16</inkml:trace>
  <inkml:trace contextRef="#ctx0" brushRef="#br0" timeOffset="4">5683 4535 47 0,'-71'-14'29'16,"6"8"0"-16,-9-6 1 15,6 13-17-15,-13-8-3 16,10 10-4-16,-5-3 0 16,1 9-3-16,-1 0-2 15,-2 6 1-15,-3 6-2 16,1 3 1-16,2 11-1 15,-6 5 1-15,1 8 0 16,-2 8 1-16,-1 4-1 16,1 7 1-16,-4 2 1 15,-1 7-2-15,0 3 2 0,0 6-2 16,0 1 1-1,2 6-1-15,3 3 1 0,0 4-2 16,3 3 2-16,7 0-1 16,4 5 0-16,4 2 0 15,5-1 0-15,8 2 0 16,4-1 0-16,6 1 1 15,7 2-2-15,1 0 1 16,6-1-1-16,2 0 1 16,5 0-1-16,0 1 1 15,3-2-1-15,5 2 0 16,1 0-1-16,1-2 1 15,9-3 0-15,0 1-1 16,4-3 1-16,4-3-1 0,6-2 1 16,4-2-1-16,7-1 0 15,2-3 0-15,4 1 1 16,5-5-1-16,1 2 1 15,4-1 0-15,3-2 0 16,3-1 0-16,7-6 1 16,2 1 0-16,5-7 0 15,4-1-1-15,9-8 1 16,4-4 0-16,9-6-1 15,9-7 1-15,6-4 0 16,8-6-1-16,7-8 0 16,3-2 0-16,8-4 0 15,3-3-1-15,5-1 0 16,-4-2 0-16,3 0 0 15,1-1 0-15,0 1 0 0,5-3 0 16,-1-3 1-16,1 0 0 16,-3-5 1-16,7-3-1 15,3-7 1-15,1-3 0 16,5-6 0-16,-2-6-1 15,5-5 1-15,4-10 0 16,3-6-2-16,2-7 1 16,-2-9 1-16,7-4-1 15,-4-9 0-15,2-6 0 16,-8-6 0-16,2-5 0 15,-8-2 1-15,-4-3-1 16,-9-2-1-16,-11-1 1 16,-9-5-1-16,-9-1 1 15,-7-2-1-15,-12 1 2 0,-8-7-1 16,-12 0 1-16,-6-2 1 15,-7-4-1-15,-9 0 0 16,-5-1 1-16,-9-3-1 16,-5-1 1-16,-8-1-2 15,-9-2 1-15,-6 1 0 16,-6 0 0-16,-10 3-1 15,-8-1 0-15,-8 6 1 16,-7 0-2-16,-8 3 1 16,-8 2-1-16,-3 1 2 15,-10 3-3-15,-4 0 1 16,-4 2 2-16,-8 1-2 15,-3 1 0-15,-6-2 0 0,0 3 1 16,-5 2-1-16,-1-2 1 16,-2 2 0-16,-5 5 0 15,-2 1 0-15,-4 5 1 16,-4 5-2-16,-7 2 2 15,-6 6-1-15,-5 5 1 16,-6 0 0-16,0 6-1 16,-8 3 1-16,2 3 0 15,-6 6 0-15,-2 7 0 16,-1 9-1-16,-4 10 0 15,-4 13-2-15,-8 6-1 16,2 17-7-16,-9-8-25 16,21 9-5-16,5-11 0 15,21-1-3-15</inkml:trace>
  <inkml:trace contextRef="#ctx0" brushRef="#br0" timeOffset="5">6290 4383 60 0,'0'0'35'0,"-15"1"-1"15,0 0-2-15,2 11-19 0,-11-4-8 16,5 8-1-16,-2-1 0 16,4 8 0-16,1-2-1 15,5 2 0-15,3-2-1 16,12 0 0-16,3-6-1 15,8-3 0-15,4-6 0 16,7-4 0-16,2-6 0 16,1-4 0-16,0-6 0 15,-2-2 0-15,-4-4 0 16,-4 2 0-16,-7-1 1 15,-7 4-1-15,-7 1 0 16,2 14 1-16,-23-10-1 16,4 13 0-16,-8 5 0 15,1 6 0-15,-5 5 0 0,5 4-1 16,3-1 1-16,3 2-1 15,11-3 0-15,9-1 1 16,11-6-1-16,11-3 0 16,10-7 0-16,7-6 0 15,8-3 1-15,0-6-1 16,-3-4 1-16,-2-1 0 15,-12-3 0-15,-6 2 0 16,-11 0 0-16,-12 1-1 16,-11 5 1-16,-9 4-1 15,-6 5 0-15,-8 3 0 16,0 6-1-16,-3 1-2 15,7 10-3-15,1-7-28 16,26 11-6-16,1-11 0 0,22 7-3 16</inkml:trace>
  <inkml:trace contextRef="#ctx0" brushRef="#br0" timeOffset="6">7576 4903 70 0,'-24'-1'39'16,"6"9"0"-16,-10-4-1 16,8 14-23-16,-5-8-11 15,6 8-2-15,4-3 0 16,8 3 0-16,4-1-1 15,10 0 0-15,7-6 0 0,10-3 0 16,9-4-1-16,4-7 1 16,2-6 0-16,3 0 0 15,-3-8-1-15,-5-2 1 16,-7-4 0-16,-11 3 0 15,-7 0 0-15,-9 2 1 16,-13 6-1-16,-8 5 0 16,-8 6 0-16,-5 5 0 15,-2 7 0-15,3 4 0 16,2 2-1-16,7 1 1 15,11 0-1-15,11-3 0 16,12-5 1-16,12-3-1 16,13-6 0-16,10-4 0 15,2-4 0-15,3-4 1 0,-6 1-1 16,-6-2 0-16,-11 1 1 15,-12 2-2-15,-15 9 0 16,-18-5-2-16,-7 14-1 16,-11-1-4-16,12 17-25 15,-15-9-5-15,17 15-2 16,1-5-1-16</inkml:trace>
  <inkml:trace contextRef="#ctx0" brushRef="#br0" timeOffset="7">9116 6648 89 0,'6'-14'37'16,"8"5"0"-1,-7-4 1-15,6 10-30 0,-13 3-3 16,0 0 0-16,0 0-2 16,0 0 0-16,-7 25 0 15,-5 0-2-15,-3 7 1 16,0 1-1-16,2 3-1 15,6-2 1-15,6-3-1 16,8-5 1-16,11-10 0 16,9-8-1-16,10-8 1 15,6-8 0-15,2-8 0 16,-1-4 0-16,-3-6 1 15,-6 2-1-15,-11-3 0 16,-10 4 1-16,-14 7-1 0,-12 5 0 16,-13 7 0-16,-8 7 0 15,-6 6 0-15,0 6-1 16,0 6 1-16,6 2-1 15,6 1 0-15,12 0 0 16,14-3 1-16,16-4-1 16,8-5 0-16,11-4 1 15,6-6-1-15,3-6 0 16,-1-5 2-16,-5-3-2 15,-6-4 0-15,-9 1 0 16,-10-2 0-16,-13 1-4 16,1 16-4-16,-33-19-25 15,15 29-5-15,-16-4-4 16,6 16 0-16</inkml:trace>
  <inkml:trace contextRef="#ctx0" brushRef="#br0" timeOffset="8">9285 7936 97 0,'0'0'39'16,"-16"-7"1"-16,5 16-1 15,-15 4-34-15,3 10-2 16,-2 5-1-16,1 4-1 16,0 4 1-16,2 1-1 15,2 0 0-15,9-4 0 16,3-3 0-16,11-10 0 15,6-8 0-15,10-8 0 16,5-10-1-16,10-6 1 16,-2-5 0-16,4-5 0 15,-3-7 0-15,-10 4 0 16,-5 1 1-16,-14 5-1 15,-13 7 0-15,-10 7 0 16,-10 7 0-16,-6 10 0 16,-5 5-2-16,1 0-1 0,2 11-4 15,-4-12-26-15,18 13-3 16,-13-9-6-16,8 4-2 15</inkml:trace>
  <inkml:trace contextRef="#ctx0" brushRef="#br0" timeOffset="9">5974 9690 90 0,'13'14'36'15,"-13"-14"1"-15,19 30-2 0,-20-12-31 16,0 6 0-16,-9 4 1 15,2 6 0-15,-4-5-1 16,0 6 0-16,2-8 0 16,5-3-1-16,5-13-1 15,0-11 0-15,25-9 0 16,1-13-2-16,4-7 1 15,4-4 0-15,-2-2-1 16,-1 1 1-16,-5 5 0 16,-9 6-1-16,-12 10 1 15,-5 13 0-15,-16 6 0 16,-6 10 0-16,-4 6 1 15,2 2-1-15,-1 2-1 0,7-2 1 16,7 0-1 0,7-8 1-16,8-4-1 0,7-8 1 15,7-4-2-15,2-5 0 16,2-6-2-16,-2-4-1 15,-4 1-5-15,-16-13-24 16,5 12-6-16,-25-13-1 16,-3 10-3-16</inkml:trace>
  <inkml:trace contextRef="#ctx0" brushRef="#br0" timeOffset="10">4651 9632 90 0,'0'0'36'0,"0"0"2"16,-6 14-3-16,-18-10-25 15,7 9-3-15,-9-1-3 16,7 2 0-16,-3 0-1 16,6 2 0-16,3 0-2 0,5-1 1 15,5-2-1-15,7-3 1 16,-4-10-1-16,26 7-1 15,-5-12 1-15,4-5 0 16,2-6 0-16,2-5-1 16,-4-4 1-16,2-1-1 15,-9-3 0-15,-3 4 0 16,-9 0 1-16,-6 4-1 15,-3 7 1-15,-9 7 0 16,-5 11 0-16,-8 7 1 16,1 10-1-16,-5 9 0 15,4 3 0-15,1 5 0 16,5-3 0-16,7-2-1 16,9-7 0-16,11-12-3 0,12-5-6 15,-4-26-23-15,16 3-5 16,-12-22-5-16,4-4-1 15</inkml:trace>
  <inkml:trace contextRef="#ctx0" brushRef="#br0" timeOffset="11">2746 7634 92 0,'1'-19'37'15,"-1"19"0"-15,4-12 1 16,-4 12-29-16,5-11-8 15,-5 11 1-15,0 0-1 16,0 0 2-16,15 10-1 16,-7 1 0-16,0 4 0 15,3 4 1-15,-1 1-1 16,4 3 1-16,-1 0-2 15,3-3 1-15,-3-5-2 16,2-2 1-16,-2-9 0 16,1-5-1-16,-2-8 1 15,0-7-1-15,-2-5 1 16,-1-3 0-16,-4-2 0 15,-3-1-1-15,-3 1 1 0,-3 6 0 16,-4 6 0-16,-5 8 1 16,-4 8-1-16,-1 9 0 15,-3 5 0-15,1 7 0 16,1 1 0-16,4 3 1 15,7-2-2-15,7-2 0 16,7-7 0-16,9-7 0 16,7-9 0-16,6-6 0 15,1-8 0-15,1-6 0 16,-1-4 0-16,-7-4 0 15,-6-1 0-15,-11 3 0 16,-8 4 0-16,-8 3 0 16,-11 9 0-16,-4 7 0 15,-4 6 0-15,-1 4 0 16,4 8-2-16,-1-1-4 0,15 14-25 15,-6-20-3-15,20 9-4 16,-1-17 0-16,18-4-6 16</inkml:trace>
  <inkml:trace contextRef="#ctx0" brushRef="#br0" timeOffset="12">3081 6679 97 0,'9'-8'36'0,"-9"8"2"16,0 0-7-16,11-8-23 15,-11 8-3-15,0 0 1 16,-18 0-2-16,18 0 0 16,-25 18 0-16,7-3-1 15,-7 4-1-15,5 4 0 16,-6 3 0-16,5 2 0 15,-1-1-1-15,8-2-1 0,3-5 1 16,11-7-1-16,0-13 1 16,20 5-1-16,2-15 0 15,4-10 1-15,1-3-1 16,1-5 0-16,0-2 0 15,-7-1 1-15,-5 2-1 16,-9 5-1-16,-3 6 1 16,-13 5 1-16,-6 7-2 15,-7 9 2-15,-4 5 0 16,-4 7-1-16,2 1 0 15,1 2 1-15,5 1 0 16,11 0-1-16,1-5 1 16,10-14-1-16,18 13 0 15,1-18 0-15,7-5 2 16,3-4-2-16,2-2 0 0,-7-3 0 15,-4-1 0-15,-6 5 0 16,-9 1 0-16,-5 14 0 16,-24-3 0-16,-4 14 0 15,-5 4-2-15,-3 3 0 16,4 6-1-16,-1-5-5 15,22 6-24-15,-1-21-3 16,24-1-5-16,11-15 0 16</inkml:trace>
  <inkml:trace contextRef="#ctx0" brushRef="#br0" timeOffset="13">4864 3072 88 0,'-95'27'35'0,"-1"0"-1"0,2 14-3 16,-7 1-32-16,-4 5 1 15,0 9-2-15,0 4 1 16,-2 4 3-16,-1 6-2 15,-4 1 2-15,-1 5 0 16,-4 0 2-16,6 6-2 16,-4 1 2-16,3 4-1 15,0 0-2-15,3 6 0 16,3 1 0-16,5 2-2 15,5 1 1-15,6 1-1 16,2 0 0-16,6 2 0 16,0 0 2-16,2 1-2 15,4 2 2-15,-1 0-2 0,3 3 2 16,0 1-1-16,1 3 2 15,5-2-1-15,4 2 0 16,7 3 0-16,6-1-1 16,10 1 1-16,7-2 0 15,10 0-1-15,9 0 0 16,2 4 0-16,4 1-1 15,3-1 2-15,1 3-2 16,-1-1 2-16,2 3-1 16,-4 1 1-16,-2 4-2 15,1-2 1-15,-1-1 0 16,-1 2-1-16,2-3 1 15,2-1-1-15,2-1 0 16,4 1 1-16,2-3 0 0,3 0 0 16,4 0 0-16,2-1-1 15,4 0 2-15,4 4-1 16,-1-2 1-16,5-2-1 15,2 3 2-15,9-2-2 16,4-5 1-16,6 1 0 16,11-7 0-16,4-1 0 15,9-9-1-15,5-4 1 16,7-8-1-16,4-3 0 15,7-5-2-15,1-5 2 16,2-2-1-16,1-2 0 16,-1-3 0-16,1 0 1 15,0-4-1-15,-2 1 1 16,1-4 1-16,4-2 0 0,0-3 0 15,2-6 0-15,7-6 0 16,6-3-1-16,6-5 0 16,4-3 0-16,2-5-1 15,3-2-1-15,2-3 1 16,4-4-1-16,5-4 1 15,0 1-2-15,0-4 3 16,0-4-2-16,-1 1 2 16,4 0 0-16,-2-4 0 15,-2-1 0-15,-1 0 1 16,-3-5-1-16,0-1 1 15,2-1-1-15,-1-3 1 16,-3-1 0-16,0-7-1 16,1-1 2-16,2-6-2 0,1 0 2 15,-1-6-2-15,1 0 2 16,2-7-2-16,2-2 2 15,4-1-2-15,2-4 0 16,-3-1-1-16,2-4 1 16,1 1 0-16,1-2-1 15,-3-2 1-15,0-4-2 16,-5 0 2-16,-2-4-1 15,-5-4 1-15,0-5 0 16,-6-4 0-16,-6-7 0 16,-4-3 0-16,-7-1 2 15,-7-5-2-15,-4-1-1 16,-8-6 2-16,-3 1-2 15,-5-3 1-15,-7 0 0 16,-4 1 0-16,-3-3-1 0,-8-1 1 16,-2 0-1-16,-4 0 0 15,-7-3 1-15,-2 0-1 16,-1-1 1-16,-1-5 0 15,-3-1 1-15,-1-1 0 16,-3-6 0-16,-3 2 1 16,-4-2-1-16,-4 1 0 15,-6 0 1-15,-9 3-1 16,-4 0 0-16,-6-1 1 15,-7 6-1-15,-6-1 1 16,-3 2-1-16,-2-1 1 16,-2 3-3-16,-1-3 2 0,0-1-2 15,-1-1 1 1,-3 1 0-16,-1-2-2 0,-3 1-1 15,-5-2 1-15,-2 0 0 16,-8 0 0-16,-5 0 0 16,-7 3-1-16,-6-1 2 15,-7 7 1-15,-4-2 1 16,-9 2-1-16,-1 1 2 15,-7 3-2-15,-2 4 1 16,-6 1 0-16,-3 5-1 16,1 0 1-16,-6 1 0 15,0 2 0-15,-3 2 0 16,0 3 0-16,-3-1 0 15,-3 4 0-15,-1 2 0 16,-6 3-1-16,-2 5 2 16,-7 6-2-16,-8 5 1 0,-4 6 0 15,-4 6 1-15,-9-1-1 16,0 8 0-16,-7 1 0 15,2 1 0-15,1 2 0 16,1 3 0-16,4-1-1 16,7 2 1-16,1 1-1 15,11 3 0-15,-4 5-1 16,4 5 1-16,3 8-1 15,-4 6-1-15,-1 13-1 16,-9 6-1-16,2 23-11 16,-12-17-19-16,15 13-5 15,1-14-1-15,13 1-2 16</inkml:trace>
  <inkml:trace contextRef="#ctx0" brushRef="#br0" timeOffset="14">10227 5533 59 0,'0'0'30'16,"0"0"1"-16,-19 2 0 15,10 11-16-15,-9-10-5 16,6 11-4-16,-5-2-1 15,4 5-2-15,-1-1-1 16,5 3-1-16,4-1 0 16,5 0 0-16,5-4 0 15,5-1 0-15,9-6 0 16,1-4-1-16,5-5 1 15,2-4 0-15,1-3 0 16,-4-1 0-16,-3-3 0 16,-3 0 0-16,-7-1 1 15,-3 2-1-15,-8 1 0 16,0 11 0-16,-18-11 0 0,1 11 0 15,-6 3 0 1,-1 8 0-16,0 1 0 0,-2 6 0 16,5-1-1-16,2 7 1 15,9 0 0-15,5-3 2 16,10-1-3-16,5-5 3 15,11-1-3-15,6-6 3 16,5-8-2-16,3-8 0 16,1-7 0-16,0-4-3 15,-6-5 4-15,-3-5-3 16,-9-2 2-16,-7 3-2 15,-9 1 2-15,-9 6 0 16,-9 7-1-16,-7 7 0 16,-5 8 0-16,-5 10-1 0,2 8-1 15,-2 10-2-15,11 14-6 16,-4-8-23-16,18 13-5 15,-1-7 0-15,17 10-2 16</inkml:trace>
  <inkml:trace contextRef="#ctx0" brushRef="#br0" timeOffset="15">10608 7499 82 0,'15'-20'36'16,"-2"-4"0"-16,7 9-3 15,-17-3-26-15,-3 18-3 16,6-15 0-16,-6 15-1 16,-13 7 0-16,2 6 0 15,-11 5 0-15,4 9 0 16,-4 0 0-16,4 9-1 0,-1-3 0 15,9 5 0-15,5-6 0 16,12-3-1-16,7-8-1 16,12-7 0-16,8-11 1 15,6-7-1-15,3-9 0 16,-1-7 0-16,-4-6 1 15,-8-1-1-15,-9 0 1 16,-10 0-1-16,-13 5 1 16,-13 2 0-16,-11 8 0 15,-7 6 0-15,-8 9 0 16,-1 8 0-16,0 4 0 15,2 6-1-15,8 3 1 16,10 3-1-16,9-1-3 16,9-11-27-16,21 13-4 15,-9-13-7-15,8 3 0 0,-7-5-1 16</inkml:trace>
  <inkml:trace contextRef="#ctx0" brushRef="#br0" timeOffset="16">6464 11009 79 0,'0'0'39'16,"8"-15"-2"-16,4 13 2 15,-12 2-35-15,0 0 0 16,0 0-1-16,-8 24-2 16,-2-7 2-16,-1 9-1 15,-4-2 0-15,4-1-2 16,3-1 2-16,4-4-2 15,7-6 1-15,-3-12 0 16,20 1-1-16,-1-9 0 16,3-5 0-16,0-4 1 15,0-3 0-15,-5 0 3 16,-5-2-3-16,-4 1 3 15,-9 4-3-15,-7 4 2 16,-7 3-1-16,-4 6 1 0,-5 4-2 16,-4 8-1-16,4 4 0 15,-2 3-1-15,3 3 1 16,6 3-2-16,6 0 2 15,4-2-1-15,11-3 0 16,6-5 0-16,9-5 1 16,3-5 0-16,1-6 0 15,4-4 0-15,-5-4 1 16,-2-3-1-16,-7-1-1 15,-8-3 1-15,-9 3-4 16,-11-3-2-16,-1 12-27 16,-24-10-3-16,1 14-4 15,-19-4 0-15</inkml:trace>
  <inkml:trace contextRef="#ctx0" brushRef="#br0" timeOffset="17">4420 11191 71 0,'16'-17'37'0,"-1"8"-2"15,-11-5-5-15,-4 14-23 0,0 0-2 16,-17 14-1-16,1-6 0 15,3 5-1-15,-4-2 0 16,5 4-1-16,0-3 0 16,5-1 1-16,7-11-1 15,-1 13-1-15,1-13 1 16,24-1-2-16,-3-6 1 15,1-6 0-15,1-2-1 16,2-2 1-16,-2-3 0 16,-6 2 0-16,-6-2 0 15,-7 4 0-15,-7 2 0 16,-8 4 1-16,-5 2-1 0,-4 4 0 15,0 4 0 1,-4 5 0-16,1 2-1 0,5 3 1 16,1 0-1-16,7 5 0 15,3-2 1-15,9-1-1 16,-2-12 0-16,25 11 0 15,-3-12 0-15,3-4-1 16,4-1-2-16,-6-9-4 16,7 5-26-16,-17-13-4 15,0 7-3-15,-18-8 0 16</inkml:trace>
  <inkml:trace contextRef="#ctx0" brushRef="#br0" timeOffset="18">1605 8022 77 0,'4'-21'36'0,"-4"21"-1"16,-1-19-2-16,1 19-24 0,0 0-2 15,-14 0-2-15,0 4 0 16,4 11-1-16,-5 0-1 16,4 2-2-16,-2 0 0 15,4 4 0-15,2-3-1 16,6 0 0-16,5-6 0 15,6-5-1-15,6-6 2 16,5-4 0-16,2-7 0 16,1-7 1-16,0 0-1 15,-1-6 1-15,-8-2 0 16,-4 2 1-16,-7-4-2 15,-9 6 1-15,-10 5-1 16,-6 5-1-16,-4 6 1 16,-8 6 0-16,-4 6 0 15,7 5-1-15,-2 0 1 0,7 8-1 16,10-3 1-16,7 2-1 15,10-9 0-15,10-4-2 16,11-3-2-16,1-13-8 16,19 9-23-16,-11-18-4 15,1 5-1-15,-3-11-1 16</inkml:trace>
  <inkml:trace contextRef="#ctx0" brushRef="#br0" timeOffset="19">1648 6537 77 0,'0'0'35'15,"9"-16"1"-15,-9 16-2 16,-1-15-22-16,1 15-4 15,-13 2-3-15,13-2 0 16,-20 22-2-16,6-2 1 0,-3 1-2 16,4 5 0-16,-1 2 0 15,4 0 0-15,6-1-1 16,4-6 1-16,7-1-1 15,4-9 0-15,6-5-1 16,3-6 1-16,4-6 0 16,0-3 0-16,-1-7-1 15,-1-3 1-15,-3-4-1 16,-3 2 1-16,-7 0 0 15,-5 2-1-15,-9 3 1 16,5 16-2-16,-26-14 2 16,4 18-1-16,0 4 1 15,-4 3 0-15,-1 6-1 16,5 0 1-16,2 1-1 0,4-2 0 15,9 1-3-15,7-17-3 16,1 25-27-16,-1-25-6 16,15 9-2-16,-15-9 0 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25T02:15:06.581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15539 1061 68 0,'0'0'38'15,"0"0"-2"-15,0 0-2 16,18-55-20-16,-18 55-4 15,-47 0-2-15,47 0 0 16,-71 21-3-16,3 4-1 16,-19 24-1-16,-3 11 0 15,1 1-3-15,16 2 1 16,15-22-2-16,38-6 1 15,25-11-1-15,27-7 1 0,7-3-1 16,13 0 1-16,4-1 0 16,3 0 0-16,-4 2 0 15,-4 3 0-15,-9 7 0 16,-15 5 0-16,-17 7 0 15,-14 9-1-15,-18 0 1 16,-9 3-1-16,-7-3-1 16,-4-6-2-16,11-4-2 15,-4-18-11-15,22 0-24 16,13-18 3-16,10-12-3 15,15-12 2-15</inkml:trace>
  <inkml:trace contextRef="#ctx0" brushRef="#br0" timeOffset="389.0222">15753 1452 71 0,'0'0'38'0,"0"0"1"16,-14 19 0-16,5 9-18 15,-9 0-17-15,3 12 0 16,1 3 0-16,4 5-2 15,3-2 1-15,2 2-3 16,10-11 2-16,5-6-2 16,9-13 1-16,9-14-2 15,5-15 2-15,10-16 1 16,4-8-1-16,2-10 1 15,1-7 0-15,-1-7 0 16,-8 0-1-16,-3 5 1 0,-7 8-1 16,-8 10-1-16,-9 13 1 15,-6 12-1-15,-8 11 0 16,0 27 0-16,-7 9 0 15,-2 14 0-15,-3 10-1 16,3 3-1-16,3 3 0 16,6-6-2-16,9-8-2 15,9-23-5-15,26-16-29 16,2-26-1-16,23-19 1 15,1-23 0-15</inkml:trace>
  <inkml:trace contextRef="#ctx0" brushRef="#br0" timeOffset="570.0325">16871 1142 112 0,'11'-18'42'16,"-5"33"0"-16,-20 34 0 15,-9 28-41-15,-20 26-2 16,-4 29-3-16,3-4-4 15,19-9-32-15,13-46-1 16,24-13-1-16,6-21-2 16</inkml:trace>
  <inkml:trace contextRef="#ctx0" brushRef="#br0" timeOffset="1049.06">17977 1113 64 0,'0'0'40'0,"8"-79"-1"16,-8 79 3-16,-1-73-25 15,1 73-12-15,-20-59 2 16,20 59-2-16,0 0-1 15,-65-33-1-15,65 33 0 16,-75 50-2-16,18 19 1 16,4 28-2-16,15 32 1 15,2-1-1-15,20 3-1 16,9-7-3-16,10-17 1 15,10-24-5-15,-8-26-7 16,15-5-26-16,-8-22 0 16,8-12 0-16,-9-18 2 15</inkml:trace>
  <inkml:trace contextRef="#ctx0" brushRef="#br0" timeOffset="1394.0797">17464 1569 104 0,'-13'7'42'0,"-1"1"-1"15,22 5 0-15,12-8-39 16,9-8-1-16,15-6 1 16,10-1-2-16,8-7 0 15,4-4-1-15,6-3-1 16,-3 0-1-16,-2 4 0 15,-8 1-2-15,0 8-1 16,-17 0-2-16,1 11 0 0,-17 3 1 16,-4 12 2-16,-12 2 1 15,-4 8 3-15,-6 6 1 16,-11 8 3-16,6 10 2 15,-9-3 1-15,7 7-1 16,-6-8-1-16,8-1-2 16,8-9-2-16,1-12-4 15,21-12-30-15,-7-25-3 16,12-9-1-16,-1-16-1 15</inkml:trace>
  <inkml:trace contextRef="#ctx0" brushRef="#br0" timeOffset="1538.0879">18330 1271 78 0,'-32'-64'39'16,"32"64"-1"-16,-30-54-11 16,30 54-41-16,0 0-26 15,-19-81 1-15,19 81-4 16</inkml:trace>
  <inkml:trace contextRef="#ctx0" brushRef="#br0" timeOffset="1928.1102">18819 1380 67 0,'-32'7'41'16,"-2"11"1"-16,-15-1-1 15,8 16-12-15,-9 0-24 0,4 10 1 16,2 5-2-16,9 6-1 15,9-3 0-15,22-4-2 16,16-13 1-16,22-10-2 16,17-21 1-16,17-17 0 15,12-19 0-15,10-25 1 16,-44 22-1-16,4-6 0 15,-6-9 1-15,2-6-2 16,-7 2 0-16,4-5-1 16,-14 4 1-16,2-1-2 15,-11 11 2-15,-20 46-1 16,25-70 1-16,-39 59 0 15,3-18 0-15,-14 51 0 16,-9 30-2-16,-2 34 0 0,8 21-4 16,8 5-27-16,25 4-5 15,17-47-3-15,26-10-1 16</inkml:trace>
  <inkml:trace contextRef="#ctx0" brushRef="#br0" timeOffset="2305.1318">19434 1607 101 0,'4'34'41'0,"-2"-5"1"0,19-2-1 16,-6-12-37-16,19-4-1 15,1-16 0-15,8-5 0 16,0-11-2-16,-3-11 2 16,-5-5-2-16,-7-8 0 15,-8-1-1-15,-14-2 1 16,-11 8-1-16,-13 9 1 15,-14 14 0-15,-7 17 0 16,-9 18 0-16,-4 17 0 16,0 13-1-16,5 14 1 15,11 6 0-15,13-2-1 16,16-8 0-16,18-9-3 15,23-13-2-15,14-21-8 16,32-6-10-16,-5-29-12 0,30-9-10 16,9-15 2-16,22-8-2 15</inkml:trace>
  <inkml:trace contextRef="#ctx0" brushRef="#br0" timeOffset="6687.3825">21150 1139 77 0,'0'0'39'16,"36"-87"0"-16,-36 87 1 15,29-67-35-15,-29 67-1 16,24-58 1-16,-24 58 0 16,0 0-1-16,0 0 1 15,0 0-2-15,0 0 0 16,19 4-1-16,-39 68-1 15,-7 33 0-15,-10 21-2 16,0-3 0-16,6 2-5 16,10-17-4-16,20-12-30 15,8-28 0-15,17-16 0 0,5-28-2 16</inkml:trace>
  <inkml:trace contextRef="#ctx0" brushRef="#br0" timeOffset="7332.4194">21661 1290 103 0,'0'0'40'16,"-28"-1"1"-16,11 28 0 15,-15 6-39-15,6 10 1 16,6 5-1-16,5 8 0 15,3 1 0-15,10 1-1 0,3-5 0 16,11-7-1-16,9-10-1 16,10-13 0-16,4-14 0 15,6-18 1-15,3-12-1 16,-2-12 1-16,-7-10-2 15,-4-11 2-15,-12-3 0 16,-9-5 0-16,-10 62 0 16,-3-59 0-16,3 59 1 15,-19-52 0-15,-4 11 0 16,-5 6 0-16,4 15 0 15,5 8 0-15,19 12-1 16,0 0 1-16,14 6-1 16,29-2 1-16,11-4-1 15,9 4 0-15,4-3 1 0,3 2 0 16,-7 2-1-16,-4 9 1 15,-16 8 0-15,-13 8 0 16,-12 7 0-16,-17 5-1 16,-12 4 1-16,-2 4-1 15,-8-4 0-15,-2-4 0 16,4-10-1-16,6-7 1 15,13-25 1-15,19-2-1 16,18-27 1-16,14-15 0 16,13-12 1-16,-64 56-1 15,78-68 2-15,-78 68-3 16,91-69 0-16,-91 69 0 15,77-53 0-15,-1 26 0 16,-31 18 0-16,-10 28 0 16,-32 18 0-16,-3 28 0 0,-19 13-2 15,-11 10-14-15,18 0-27 16,-3-15-1-16,25-1 0 15,11-13-2-15</inkml:trace>
  <inkml:trace contextRef="#ctx0" brushRef="#br0" timeOffset="9129.5221">18307 2904 72 0,'-2'-21'39'16,"2"21"-1"-16,-11-22-1 15,11 22-28-15,-14-21-3 16,14 21 0-16,-22-17-2 15,11 12 0-15,-6 4-1 0,-2 8 0 16,-1 3-1-16,2 9 0 16,-3 3-1-16,2 8 0 15,2 8 0-15,1 1-1 16,7 3 0-16,6-1 0 15,7-4 0-15,8-4 0 16,9-11 0-16,8-10 0 16,7-11 0-16,5-11 0 15,2-13 0-15,1-11 0 16,-3-5 0-16,-7-6 1 15,-9-3-1-15,-6 1 2 16,-11 5-2-16,-11 8 1 16,-11 8 0-16,-10 12 0 15,-9 10-1-15,-4 14 2 16,-6 10-2-16,-1 9 0 0,3 6 0 15,7 4 0-15,7 0 0 16,11 0 0-16,11-3 0 16,14-8-1-16,12-5 1 15,12-8 0-15,4-6 0 16,7-8 0-16,2-4-1 15,-1-8 1-15,-2-6 0 16,-5-2 0-16,-8-7 1 16,-6 0-1-16,-12-1 0 15,-6 0 0-15,-9 0 0 16,-7 9 1-16,-9 3-1 15,-7 10 0-15,-5 8 0 16,-5 10 1-16,0 7-1 16,3 5 1-16,1 7-1 0,7-3-1 15,7 3 2-15,11-7-1 16,11-7 0-16,11-8 0 15,12-11 0-15,6-8 0 16,7-8 1-16,2-5-1 16,-3-8 1-16,-5 2 0 15,-8-2 0-15,-10 3 0 16,-15 2 0-16,-10 13 1 15,-14 5-1-15,-11 8 0 16,-4 6-1-16,-2 4 0 16,4 6-1-16,3-4-2 15,19 10-4-15,14-23-13 16,14 8-21-16,13-14-2 15,23-1 0-15,4-8-2 0</inkml:trace>
  <inkml:trace contextRef="#ctx0" brushRef="#br0" timeOffset="10331.5908">19876 3130 47 0,'2'10'35'15,"-2"-10"0"-15,0 0 0 0,0 0-10 16,0 0-18-16,0 0 1 16,0 0-2-16,-9-5 0 15,-5 15 0-15,-6-1-1 16,3 10 0-16,-6 0 0 15,2 4-2-15,2 1-1 16,6 3-1-16,8-3 0 16,5-4-1-16,9-1 0 15,4-7 0-15,7-3 0 16,5-7 0-16,1-5 0 15,3-6 0-15,-3-8 0 16,-1-2 0-16,-5-5 1 16,-5-4-1-16,-2 1 1 15,-7 3-1-15,-8 2 1 16,-3 5-1-16,-8 9 0 0,-6 8 1 15,-4 10-1-15,-5 9 1 16,-2 6-1-16,3 7 1 16,-2 3-1-16,8 3 0 15,5-2 0-15,10-3 1 16,10-4-1-16,8-8 0 15,13-7 0-15,4-7 0 16,5-7 0-16,5-9 0 16,2-4 0-16,-6-9 0 15,-3-6 1-15,-8-1-1 16,-5-4 0-16,-9 2 0 15,-10-1 1-15,-9 8-1 16,-8 5 0-16,-8 9 0 16,-6 12 0-16,-5 7 1 0,-1 9-1 15,1 9 0-15,4 6 0 16,5 1 0-16,7 3 0 15,10-6 0-15,11-4 0 16,12-6 0-16,11-8 0 16,12-6 0-16,5-8 0 15,2-6 1-15,2-6-1 16,-5-3 0-16,-4-7 1 15,-3 0-1-15,-12-1 1 16,-9-3-1-16,-7 3 1 16,-10 2-1-16,-10 1 0 15,-6 7 0-15,-4 5 0 16,-6 9 1-16,-3 6-1 15,-1 6-1-15,2 8 1 0,1 2 0 16,12 3 0-16,2 1 0 16,12-3 0-16,11-6 0 15,10-5 0-15,9-9 0 16,12-5 0-16,2-7 1 15,2-6-1-15,-2-3 1 16,-2-1-1-16,-8-2 1 16,-8 2-1-16,-14 4 0 15,-9 4 0-15,-10 5 0 16,-8 5-1-16,-4 1-2 15,-2 7-4-15,-7-7-7 16,14 20-19-16,-13-16-10 16,14 13 1-16,-6-10-2 15</inkml:trace>
  <inkml:trace contextRef="#ctx0" brushRef="#br1" timeOffset="17380.9941">2299 12092 55 0,'-11'-10'35'15,"11"10"0"-15,-6-21-1 16,16 14-27-16,2-6 0 0,13 5-1 16,3-1-1-16,9 4-2 15,4-1 0-15,0 4-1 16,-2 1 0-16,-1 3-1 15,-9 5 0-15,-6 5-1 16,-10 7 1-16,-12 8-1 16,-16 9 0-16,-11 7 1 15,-10 8-1-15,-6 5 0 16,-9 1 1-16,1 0 0 15,0-7 0-15,11-5 0 16,8-10 0-16,18-6 0 16,16-14 0-16,16-7 0 15,19-8-2-15,9-7-1 16,13 0-3-16,4-10-5 15,10 5-26-15,-8-10-2 0,4 10 0 16,-16-9-1-16</inkml:trace>
  <inkml:trace contextRef="#ctx0" brushRef="#br1" timeOffset="17802.0182">3358 11969 57 0,'2'-39'38'15,"-11"-2"-3"-15,-4 10 1 16,-17 1-28-16,1 8 0 15,-10 6-3-15,-1 12 1 16,-6 9-2-16,2 16-2 16,-2 11 1-16,5 15-2 15,4 11 1-15,6 15-2 16,4 6 1-16,10 5-2 15,9 3 0-15,5-8-4 0,13 1-1 16,1-22-12-16,17-1-19 16,-1-20 0-16,9-9-1 15,-4-20 0-15</inkml:trace>
  <inkml:trace contextRef="#ctx0" brushRef="#br1" timeOffset="18304.0469">3455 11959 56 0,'3'-25'38'0,"2"3"0"16,-5-3 0-16,3 9-23 15,-11-4-9-15,-1 8 2 16,-7 3-3-16,-5 15 1 0,-5 3-3 16,-2 12-3-16,-5 7 2 15,4 13-3-15,1 9 2 16,6 11-1-16,3 7 0 15,7 3-1-15,8 3 1 16,6-6-1-16,9-1-2 16,2-9 0-16,11-8-3 15,-4-20-2-15,11-1-8 16,-14-25-22-16,8-5 2 15,-10-17-3-15,-2-3 5 16</inkml:trace>
  <inkml:trace contextRef="#ctx0" brushRef="#br1" timeOffset="18793.0749">3221 12260 73 0,'-31'-6'38'0,"-4"-3"-2"0,15 18 0 16,0-6-28-16,20-3-3 16,9 10-2-16,14-11-2 15,15-4 0-15,7-7-3 16,11-2 0-16,2-6-2 15,5 1-1-15,-7-4-1 16,1 9-2-16,-18-5 0 16,-4 12 2-16,-14-1 2 15,-7 7 3-15,-14 1 2 16,0 0 2-16,-9 22 3 15,-10-12 2-15,8 14 0 16,-8-6-1-16,6 11-1 16,-2-2-1-16,6 7 0 15,2-3-1-15,5 3-1 0,3-7-1 16,7-3 0-16,4-9 0 15,7-8 0-15,4-11-1 16,5-10-1-16,3-9 1 16,2-7-1-16,1-4 1 15,-6 1-1-15,-3-2 0 16,-4 7 0-16,-5 3 0 15,-8 9 0-15,-8 16 0 16,0 0 0-16,-5 16-1 16,-3 7 1-16,-3 8-1 15,0 2 0-15,4 5-1 16,0-5-2-16,10 0-2 15,-1-20-6-15,20 0-26 16,-1-24-1-16,17-6 0 0,0-17 0 16</inkml:trace>
  <inkml:trace contextRef="#ctx0" brushRef="#br1" timeOffset="19002.0868">4223 11797 86 0,'0'0'40'15,"-18"16"-1"-15,7 17 1 16,-8 3-34-16,2 17-3 15,1 2 0-15,5 9-2 16,4-1 0-16,3-3-3 16,6-3 1-16,7-8-3 15,7-3-3-15,-8-21-30 16,16-3-2-16,-5-21 0 15,7-5-1-15</inkml:trace>
  <inkml:trace contextRef="#ctx0" brushRef="#br1" timeOffset="19219.0991">4413 11782 99 0,'-2'25'40'15,"3"20"2"-15,-13 2-7 16,3 18-31-16,0 4 1 15,1 5-5-15,1-3 1 16,5-6-4-16,5-6-1 0,2-15-6 16,14-4-28-16,-1-25-3 15,11-8 0-15,-3-23-1 16</inkml:trace>
  <inkml:trace contextRef="#ctx0" brushRef="#br1" timeOffset="19520.1164">4601 11688 93 0,'22'8'41'15,"-1"-2"-1"-15,11 20-5 0,-8-2-29 16,9 11-2-16,-5 9 0 16,-2 10-2-16,-4 10 0 15,-7 7-1-15,-11 6 1 16,-9 3-4-16,-10-1 1 15,-14-1-1-15,-2-4-2 16,-8-13-4-16,5 0-28 16,-10-22-5-16,12-6 0 15,-2-18-2-15</inkml:trace>
  <inkml:trace contextRef="#ctx0" brushRef="#br1" timeOffset="19839.1347">5310 12385 64 0,'-9'27'40'16,"-2"-1"-2"-16,0 17 2 15,-11-1-28-15,1 15-6 0,-4 1-3 16,2-1-5 0,13 2-22-16,-1-19-15 0,19-11 1 15,10-21-3-15,21-15 1 16</inkml:trace>
  <inkml:trace contextRef="#ctx0" brushRef="#br1" timeOffset="20439.1689">6231 11807 70 0,'-7'-15'40'16,"-22"1"-2"-16,-5 22 1 15,-18-3-31-15,1 13-1 16,-8 7-2-16,2 3-3 16,2 6 1-16,7 3-2 0,12 0 0 15,20-4-1-15,14-2 0 16,16 0 1-16,13-3-1 15,16 2 0-15,12-3 0 16,5-1 1-16,3 2-1 16,-7 1 0-16,-6 2-1 15,-14 0 2-15,-16 5-1 16,-20-2-1-16,-15 1 1 15,-18-4 0-15,-11-5 0 16,-6-5 0-16,-3-7 0 16,2-13 0-16,9-13 1 15,13-15-1-15,16-17 1 16,15-8-2-16,18-8 0 15,9-8-2-15,18 6-4 0,-2-7-32 16,18 10 0-16,-5 3 0 16,3 14-2-16</inkml:trace>
  <inkml:trace contextRef="#ctx0" brushRef="#br1" timeOffset="20972.1994">6934 11520 79 0,'-33'3'38'15,"-12"7"0"-15,0 24 0 16,-11 9-32-16,1 20-2 15,-1 15-1-15,5 14 1 16,5 7-2-16,14 6 0 16,12-2-1-16,15-8-2 15,19-11-1-15,16-18-1 16,21-6-7-16,6-31-30 15,23-9 0-15,0-22 0 16,9-7 1-16</inkml:trace>
  <inkml:trace contextRef="#ctx0" brushRef="#br1" timeOffset="21234.2144">7313 11582 86 0,'-19'-26'39'15,"-1"16"1"-15,-14 8 0 16,0 18-36-16,-10 11 0 16,2 14 0-16,3 11-2 15,1 12-1-15,2 4 0 16,7 5 0-16,9 4-1 15,11-5-1-15,9-1-2 16,5-13-5-16,18 6-12 16,-2-22-21-16,8-2 2 15,-7-20-2-15,4-6 1 0</inkml:trace>
  <inkml:trace contextRef="#ctx0" brushRef="#br1" timeOffset="21430.2257">6885 12101 92 0,'-13'-3'40'15,"2"-4"2"-15,11 7-3 16,20-3-36-16,0-1-2 16,9-3-1-16,10-6-2 15,7 2-2-15,1-8-4 16,20 10-13-16,-13-11-18 15,9 9-1-15,-13-6 0 0,1 10 1 16</inkml:trace>
  <inkml:trace contextRef="#ctx0" brushRef="#br1" timeOffset="21752.2441">7440 11988 80 0,'-16'13'41'15,"2"10"-2"-15,-8-5 2 16,9 10-34-16,-4-1-1 16,6 7-2-16,1 0-2 15,5 1 1-15,7-2-2 16,6-6 0-16,9-8-1 15,6-10 0-15,6-14 0 16,7-12-1-16,7-15 1 16,3-6 0-16,-1-8-1 15,-2-3 1-15,-6 3 0 0,-7 1 0 16,-6 12 0-16,-10 6 1 15,-12 16-1-15,-2 11 0 16,-19 16 1-16,2 13-1 16,-2 9 0-16,0 8 0 15,5 4-1-15,2-2 0 16,12-2-2-16,8-15-2 15,20-3-29-15,-1-28-6 16,18-11-1-16,0-24-1 16</inkml:trace>
  <inkml:trace contextRef="#ctx0" brushRef="#br1" timeOffset="21974.2568">8193 11497 98 0,'-16'28'42'0,"-13"11"0"16,7 24 1-16,-6 5-40 15,3 9 0-15,1 5-1 16,5 3-2-16,6-4 0 16,6-6-3-16,9-7-2 15,2-23-5-15,19-3-28 16,-7-34-4-16,19-9 0 15,-4-29 0-15</inkml:trace>
  <inkml:trace contextRef="#ctx0" brushRef="#br1" timeOffset="22151.2669">8450 11506 71 0,'-28'28'41'0,"9"25"2"16,-15 9-1-16,9 17-20 15,-4-2-19-15,6-1-2 16,9-2-1-16,7-9-2 15,10-1-4-15,2-22-33 16,18-5-3-16,-2-22 1 16,15-9-1-16</inkml:trace>
  <inkml:trace contextRef="#ctx0" brushRef="#br1" timeOffset="22408.2816">8532 11422 89 0,'6'30'41'16,"11"13"2"-16,-1-3-1 16,6 13-35-16,1 6-3 15,6 5 0-15,-7 8-1 16,-7 4-2-16,-8 2 0 15,-1 1-3-15,-5-2 0 16,-6-10-6-16,14-2-28 16,-18-23-7-16,10-11 1 15,-1-31-2-15</inkml:trace>
  <inkml:trace contextRef="#ctx0" brushRef="#br1" timeOffset="22564.2906">8929 12192 86 0,'-25'54'41'0,"7"6"2"16,-7-7-4-16,10 9-37 16,8-8-40-16,-5-15-2 15,11-4-1-15,-1-17-2 16</inkml:trace>
  <inkml:trace contextRef="#ctx0" brushRef="#br1" timeOffset="23022.3168">9784 11446 98 0,'-31'36'42'0,"-11"3"0"16,-2 29-8-16,-12-3-28 0,10 12-2 15,4 4 0-15,13 3-2 16,14-6 1-16,17-3-2 15,19-12 0-15,21-15-2 16,12-16 1-16,10-13 0 16,0-17 1-16,-3-14-1 15,-15-9-1-15,-13-14 1 16,-23 0-2-16,-21-4 0 15,-21 3-1-15,-16 1-1 16,-7 10-4-16,-20 0-28 16,14 19-7-16,-2 2 2 15,18 11-2-15</inkml:trace>
  <inkml:trace contextRef="#ctx0" brushRef="#br1" timeOffset="24102.3785">16018 11831 57 0,'24'-18'41'0,"18"1"-1"15,3-9 0-15,17 9-15 16,-4-8-22-16,7 5 1 15,-4 6-3-15,-5 7-1 16,-11 8 1-16,-15 14 2 16,-19 11-2-16,-18 14-1 15,-18 10 1-15,-14 14-1 16,-17 9 2-16,-4 8-2 15,-10 0 1-15,3-6-2 16,7-4 2-16,12-10 0 16,16-15 0-16,19-15 0 0,24-17-1 15,19-14-1-15,22-12-1 16,15-12-3-16,22 1-2 15,0-17-19-15,21 10-14 16,-6-6 0-16,7 8-2 16,-10-3 3-16</inkml:trace>
  <inkml:trace contextRef="#ctx0" brushRef="#br1" timeOffset="24372.394">17384 11579 75 0,'-28'-16'40'16,"-16"8"-3"-16,1 16 1 15,-11 10-31-15,5 20 0 16,-7 9-2-16,9 16-2 15,1 9 0-15,10 9-2 16,10 2 0-16,14-1-3 16,14-3-1-16,6-13-6 15,22-1-30-15,-3-19 0 16,9-6 0-16,-7-20-2 15</inkml:trace>
  <inkml:trace contextRef="#ctx0" brushRef="#br1" timeOffset="24579.4058">16810 12117 85 0,'0'0'40'0,"0"0"0"15,17 15 0-15,8-21-38 16,13 0-5-16,12-1-4 15,-1-14-18-15,15 11-14 16,-5-8 1-16,8 8-2 16,-8-6 2-16</inkml:trace>
  <inkml:trace contextRef="#ctx0" brushRef="#br1" timeOffset="24930.4259">17369 12052 76 0,'-15'18'39'15,"-5"-4"0"-15,10 11 1 16,-9-6-33-16,13 7-1 15,-1 0-2-15,6 1-1 16,5-3-1-16,3 2 0 16,5-9 0-16,12-5-1 15,0-9-1-15,9-9 1 16,3-11-1-16,3-7 1 15,0-5-1-15,-3-3 1 16,-6-2 0-16,-3 3-1 16,-10 6 1-16,-4 3-1 15,-6 8 1-15,-7 14-1 16,0 0 1-16,-5 16-1 0,-2 8 0 15,-2 7 0-15,0 8 0 16,-2-1-1-16,7 4-3 16,1-9-2-16,14 3-10 15,-3-23-25-15,22-5 1 16,-2-25-2-16,19-6 2 15</inkml:trace>
  <inkml:trace contextRef="#ctx0" brushRef="#br1" timeOffset="25138.4378">18133 11658 87 0,'-12'0'40'0,"-12"8"-1"16,6 25 3-16,-16 6-35 0,11 16-4 15,-5 10 0-15,4 9-1 16,3 2 0-16,4 0-4 15,9-2 1-15,3-12-5 16,12-7 0-16,0-24-7 16,23-9-27-16,-3-26 0 15,16-11-1-15,-2-25 2 16</inkml:trace>
  <inkml:trace contextRef="#ctx0" brushRef="#br1" timeOffset="25331.4488">18365 11638 97 0,'0'0'44'15,"-7"24"-2"-15,5 18-2 0,-14 9-35 16,6 10-3-16,0 6 0 16,3 6-2-16,-1 3-1 15,2-6-5-15,6-2-1 16,-8-19-29-16,18-2-5 15,-4-19-1-15,12-6 1 16</inkml:trace>
  <inkml:trace contextRef="#ctx0" brushRef="#br1" timeOffset="25611.4649">18508 11536 90 0,'31'14'41'16,"1"-5"1"-16,16 11-3 16,-3-2-34-16,7 10 2 15,-9 9-3-15,0 8-2 16,-11 9-1-16,-9 6-1 15,-13 7-1-15,-13 5-1 16,-8 6-1-16,-16-4-6 16,0 3-10-16,-18-15-21 15,6-1-1-15,-12-17 0 16,7-5 0-16</inkml:trace>
  <inkml:trace contextRef="#ctx0" brushRef="#br1" timeOffset="26077.4915">16990 11394 70 0,'-56'42'39'0,"7"27"3"16,-12 9-3-16,13 32-31 15,-4 5-1-15,16 18-2 16,8-4-3-16,17-6-1 16,21-10-6-16,8-23-32 0,34-9-4 15,12-26 2-15,26-21-2 16</inkml:trace>
  <inkml:trace contextRef="#ctx0" brushRef="#br1" timeOffset="26641.5238">19068 12287 80 0,'-17'-4'39'16,"6"16"0"-16,-4-2 0 16,8 16-32-16,-4 0-6 15,4 2-4-15,11 6-35 16,-4-7 1-16,14 1-2 15,0-16-1-15</inkml:trace>
  <inkml:trace contextRef="#ctx0" brushRef="#br1" timeOffset="27121.5512">19885 11741 65 0,'-14'-34'40'0,"2"11"-1"16,-12 2 0-16,1 17-17 16,-15 8-18-16,-3 17 1 15,-6 9-2-15,-2 11-1 16,-4 5 1-16,3 5-2 0,8-3 2 15,13-1-3-15,14-9 2 16,20-11-4-16,18-7 3 16,18-10 0-16,15-7-1 15,7-3 0-15,4 1 0 16,-2 2 0-16,-7 8 0 15,-11 5 0-15,-18 11-1 16,-15 8 1-16,-20 9 0 16,-12 0 0-16,-15 2 0 15,-12-4 1-15,-3-7-1 16,-2-7 1-16,5-17 0 15,6-12-1-15,15-20 1 16,15-14-1-16,17-17 0 16,14-12-1-16,15-6 0 0,8-10-2 15,10 8-4-15,-10-7-21 16,9 24-13-16,-13 4 1 15,-3 21-2-15,-13 5 4 16</inkml:trace>
  <inkml:trace contextRef="#ctx0" brushRef="#br1" timeOffset="27718.5854">20920 11488 59 0,'-33'-38'39'0,"6"16"-1"16,-6 7 0-16,13 26-10 16,-14 10-23-16,5 22 1 15,-2 14-2-15,3 17-2 16,1 9 0-16,2 9 0 15,2 8-1-15,5-1-2 16,12-4-2-16,-1-12-8 0,13-4-28 16,-5-21 0-16,11-9-1 15,-5-19-1-15</inkml:trace>
  <inkml:trace contextRef="#ctx0" brushRef="#br1" timeOffset="28218.614">20397 12047 93 0,'-31'-9'38'16,"13"14"2"-16,4-3-2 16,14-2-35-16,18 5-2 15,8-3-3-15,14-5 1 16,5-3-1-16,13-2 0 0,2-5-1 15,6 0 1-15,-4-4 0 16,-6 4 0-16,-6 0 1 16,-9 6 0-16,-11 5 1 15,-15 4 1-15,-15-2 1 16,0 22 0-16,-13 1 1 15,-5 3 0-15,-1 5 1 16,-4 1-1-16,4 5 1 16,5-4-2-16,9 0 1 15,5-6-1-15,9-5-1 16,11-13 0-16,11-5 0 15,7-12-1-15,5-9 0 16,2-8 0-16,4-3 0 16,-5-5 1-16,-5 1-1 0,-4 1 0 15,-12 5 1-15,-6 7-1 16,-7 5 0-16,-10 14 0 15,0 0 0-15,0 0 0 16,-3 14 0-16,0 8 0 16,-1 8-1-16,3 7-2 15,-2 0 0-15,7 5-5 16,-4-16-14-16,17 6-17 15,-5-19-1-15,17-9 0 16,-1-23 0-16</inkml:trace>
  <inkml:trace contextRef="#ctx0" brushRef="#br1" timeOffset="28422.6256">21767 11497 99 0,'-11'9'39'15,"-18"14"2"-15,4 33-1 16,-7 7-36-16,-3 12-2 15,2 8 0-15,-1 2-2 16,11-1-2-16,5-11-2 16,16-3-6-16,-2-25-31 15,23-11 1-15,4-30 1 16,16-12-1-16</inkml:trace>
  <inkml:trace contextRef="#ctx0" brushRef="#br1" timeOffset="28603.636">22073 11477 88 0,'-6'18'40'0,"-16"16"-1"16,-1 35 2-16,-14 6-33 16,3 14-4-16,1 0-2 15,5-7-4-15,12-3-4 16,-4-19-34-16,24-6 1 15,0-26-2-15,18-11 1 16</inkml:trace>
  <inkml:trace contextRef="#ctx0" brushRef="#br1" timeOffset="28903.6531">22081 11271 70 0,'22'23'41'0,"4"0"-1"16,-1 0 1-16,12 14-24 16,-3 2-12-16,5 12 1 15,-6 4-2-15,-6 12 2 16,-6 3-4-16,-4 4-1 15,-10 0 1-15,-7 0-3 16,-7-3 1-16,-10 1-1 16,-5-3-2-16,-14-8-6 15,6 10-21-15,-21-21-11 16,4 4 0-16,-6-13 1 15</inkml:trace>
  <inkml:trace contextRef="#ctx0" brushRef="#br1" timeOffset="29354.6789">20488 11455 88 0,'-82'121'39'16,"0"6"1"-16,21 14 0 15,14-7-34-15,30-5-3 16,38-11-4-16,25-30-17 0,46-8-21 16,20-28 0-16,34-16-3 15,11-28 1-15</inkml:trace>
  <inkml:trace contextRef="#ctx0" brushRef="#br1" timeOffset="29909.7107">22460 12281 80 0,'-19'27'38'0,"-4"0"-2"16,6 10 0-16,-3 3-37 15,2-3-31-15,13 4-3 16,4-8-1-16,10-2-2 15</inkml:trace>
  <inkml:trace contextRef="#ctx0" brushRef="#br1" timeOffset="30449.7416">23278 11597 76 0,'-26'-18'38'15,"-6"11"0"-15,-19 2 0 16,3 13-30-16,-20 5-3 16,3 9 1-16,-3 4-2 15,10 7 0-15,8-3-2 16,18 4 2-16,17-4-3 15,24-2 0-15,18-4 0 16,15-2-2-16,15-1 1 16,5 1-2-16,1 1 2 15,-2 1-2-15,-13 5 2 16,-12 2 0-16,-15 5 0 15,-15 2 1-15,-16 1-1 16,-10-3 0-16,-9-4 0 0,-4-9 1 16,0-9-1-16,4-9 0 15,7-16 0-15,10-11 0 16,11-15-1-16,11-10 0 15,10-11 1-15,11-6 1 16,8-1-3-16,1 0 0 16,10 10-8-16,-15-1-27 15,10 13-3-15,-12 3 1 16,3 17-1-16</inkml:trace>
  <inkml:trace contextRef="#ctx0" brushRef="#br1" timeOffset="30924.7688">24117 11205 72 0,'-38'-4'37'16,"-15"6"0"-16,-1 21 0 16,-17 10-31-16,0 30 0 15,-5 10-1-15,5 24 2 16,1 6-3-16,9 9-1 15,14-2 0-15,17-1-1 16,16-11 0-16,17-13-5 16,22-9-4-16,0-25-33 15,32-5 0-15,-6-24 0 16,15-7-1-16</inkml:trace>
  <inkml:trace contextRef="#ctx0" brushRef="#br1" timeOffset="31282.7892">24267 11361 75 0,'-11'-29'38'15,"-10"-1"0"-15,4 13-1 16,-6-2-29-16,5 17-1 15,-9 9-2-15,0 15-1 16,-6 12-1-16,-5 15-1 16,-5 8 0-16,-2 9 2 15,-2 8-2-15,4 2-1 16,4-1 0-16,7-3-3 15,6-6 0-15,8-11-6 16,14-2-30-16,1-16-4 16,11-9 2-16,-4-15-1 15</inkml:trace>
  <inkml:trace contextRef="#ctx0" brushRef="#br1" timeOffset="31475.8003">23694 11866 81 0,'0'0'41'0,"0"0"-2"15,-1-10 1-15,1 10-27 16,19-18-10-16,3 9-6 16,4-5 0-16,14 7-29 15,-8-9-5-15,9 5-3 16,-4-6 0-16</inkml:trace>
  <inkml:trace contextRef="#ctx0" brushRef="#br1" timeOffset="31826.8204">24118 11770 72 0,'-20'17'41'0,"7"9"-3"16,-6-3 2-16,9 7-18 15,0-6-18-15,6 5-4 16,3-5 1-16,2-4-3 15,9-4 2-15,2-6 0 16,7-5 0-16,2-9 0 16,8-5-1-16,-3-6 1 15,5-2 0-15,-4-5 0 16,-2-2 0-16,-2 5 3 15,-8 0-3-15,-2 6 3 16,-13 13-2-16,0 0 0 16,0 0 0-16,-2 21-1 15,-6 2-1-15,-1 0-2 0,1 8 0 16,1-10-4-16,12 10-12 15,-4-21-21-15,17 0 1 16,1-21-1-16,19-1 1 16</inkml:trace>
  <inkml:trace contextRef="#ctx0" brushRef="#br1" timeOffset="32019.8314">24775 11485 95 0,'-28'35'40'0,"-14"3"1"15,11 20-1-15,-5-3-36 0,7 2-2 16,5 0-1-16,5-5-3 16,11 0-2-16,-1-19-13 15,18 7-23-15,-1-23-2 16,16-4 1-16,-1-16 2 15</inkml:trace>
  <inkml:trace contextRef="#ctx0" brushRef="#br1" timeOffset="32215.8426">25025 11520 76 0,'-11'-4'41'0,"0"22"-1"16,-18 9 2-16,4 24-21 15,-8 2-16-15,2 6-3 0,-1 1-1 16,4-2-1-16,10-4-3 15,-1-9-5-15,24 1-30 16,-10-22-5-16,15-2 2 16,-10-22-1-16</inkml:trace>
  <inkml:trace contextRef="#ctx0" brushRef="#br1" timeOffset="32543.8614">25046 11182 75 0,'-13'22'40'0,"30"3"1"15,2 1 1-15,13 13-30 16,-1 1-4-16,8 14-2 15,-6 1-2-15,0 8 1 16,-9 5-2-16,-9 0-2 16,-10 1-1-16,-13-1 1 15,-16 0-2-15,-8-3 0 16,-10 2 1-16,-7-1-3 15,-2-6 1-15,-4-6-3 16,8 6-12-16,-1-21-25 16,18-2 1-16,2-18 0 15,20-5-2-15</inkml:trace>
  <inkml:trace contextRef="#ctx0" brushRef="#br2" timeOffset="91442.2301">826 13078 72 0,'-2'-35'37'0,"7"18"-1"15,-8-4-6-15,3 21-23 16,0 0 0-16,-17 8-2 16,7 7-1-16,-2 12-1 15,-2 5-1-15,2 8 0 16,1 11-2-16,4 5 1 15,2 7-2-15,1-2-2 0,12 7-4 16,-5-14-30-16,16 3 1 16,-1-17-1-16,14-8-2 15</inkml:trace>
  <inkml:trace contextRef="#ctx0" brushRef="#br2" timeOffset="91758.2481">1268 13176 77 0,'-13'-12'38'15,"2"25"-1"-15,-20 5-3 16,5 25-27-16,-16 7-2 16,6 12 0-16,2 4-1 15,5 4-1-15,9-4-1 16,13-5-1-16,13-15 0 0,15-11 0 15,12-16-1-15,9-14 1 16,3-17-1-16,2-11-1 16,-7-8 1-16,-6-3 0 15,-15-2-1-15,-11-1 0 16,-17 7-2-16,-13 3 0 15,-7 9-2-15,-14 2 0 16,6 13-5-16,-10-3-25 16,22 11-2-16,0-5 0 15,25 0 0-15</inkml:trace>
  <inkml:trace contextRef="#ctx0" brushRef="#br2" timeOffset="92491.2901">1974 13353 55 0,'7'-13'37'16,"-5"-2"1"-16,-2 15-2 16,0-11-16-16,0 11-14 15,-5 22-2-15,1 0-1 16,-3 5 0-16,0 6-1 15,0 5-1-15,1 5 1 16,-1-3-1-16,1-2 1 16,5-6-2-16,-1-6 1 15,2-10-1-15,0-16 0 16,0 0 0-16,15-28 0 15,-8-3 0-15,2-10 0 16,1-5 0-16,3-8 1 16,1-2 0-16,3-1-1 15,0 8 1-15,2 4-1 0,0 8 0 16,-1 10 0-16,3 9 1 15,1 10-2-15,1 10 1 16,-3 9 0-16,-1 8-1 16,-2 8 1-16,-2 4 0 15,-3 3-1-15,-4 3 1 16,-8 3-1-16,-5-1 1 15,-6-1-1-15,-7-1 1 16,-5-6 0-16,-6-6 0 16,-1-4 0-16,-1-4 0 15,-1-4 0-15,2-3 0 16,3 3 1-16,2 2-1 15,1 10 0-15,3 12 0 16,1 12 0-16,2 10-2 16,2 5 1-16,5 6-3 0,1-11-7 15,15 0-27-15,-1-28 0 16,16-13 0-16,3-28-1 15</inkml:trace>
  <inkml:trace contextRef="#ctx0" brushRef="#br2" timeOffset="93125.3264">2444 13337 90 0,'-13'41'38'16,"-8"-8"0"-16,7 12-7 0,-2-9-29 15,3-2-1-15,4-4 1 16,2-2-1-16,3-6 0 16,4-7-1-16,0-15 1 15,11 2-1-15,2-18 0 16,2-8 0-16,5-8 0 15,-2-9 0-15,4-3 0 16,-1-5 0-16,0 2 1 16,-3 5 0-16,0 7-1 15,-5 6 1-15,-1 8 0 16,1 6-1-16,0 8 1 15,2 6-1-15,-1 4-1 16,4 5 1-16,1 1-1 16,1 3 1-16,-1 0-1 0,2 0 1 15,-5 0 0-15,2-2 0 16,-6-3 0-16,-1 1 0 15,-11-8 1-15,11 13 0 16,-11-13-1-16,-8 21 1 16,-3-5 0-16,-4 1 1 15,-2 7 0-15,2 0-1 16,-2 4 0-16,4-1 1 15,5-1-1-15,8-3 0 16,6-7 0-16,8-4-1 16,6-10 0-16,7-10 0 15,2-7 0-15,1-7 0 16,1-4 0-16,-7-4 0 15,-3-3 0-15,-10 1-1 0,-4 4 1 16,-10 3-1-16,-5 5 0 16,-2 5-1-16,-2 7-1 15,-2 0-2-15,14 8-12 16,-15-2-20-16,15 2-2 15,0 0-1-15,26-14 3 16</inkml:trace>
  <inkml:trace contextRef="#ctx0" brushRef="#br2" timeOffset="93359.3398">3236 12898 92 0,'-18'22'38'0,"-3"2"2"0,14 25-4 16,-14-1-33-16,4 10 0 15,0 6-2-15,5 8 0 16,1-1-1-16,6-2 0 16,3-4-3-16,1-10-1 15,10-4-6-15,-7-22-28 16,13-5-1-16,-15-24 0 15,22-7 0-15</inkml:trace>
  <inkml:trace contextRef="#ctx0" brushRef="#br2" timeOffset="94144.3847">3013 13213 69 0,'-28'-3'41'0,"13"16"-2"16,2-5 0-16,18 14-15 0,7-16-20 15,15-6-2-15,15-8-1 16,9-3 1-16,7-5 0 15,4 0-1-15,0 1 1 16,-2-1-2-16,-11 6 1 16,-10 5-1-16,-14 7 0 15,-8 8 0-15,-13 5 0 16,-6 5 0-16,-7 6 0 15,-5 4-1-15,-5 4 1 16,3 3 0-16,-1 2-1 16,4 1 1-16,5-4 0 15,5 0 0-15,8-7 0 16,4-7 0-16,8-9 0 0,5-11-1 15,1-10 1-15,3-11-1 16,1-7 1-16,-1-11-1 16,-6-3 0-16,-2-5 1 15,-4-1 0-15,-6 4 0 16,-2 4 1-16,-3 6-1 15,-1 6 1-15,1 9 0 16,-3 17 0-16,8-12 0 16,-8 12 0-16,14 17 0 15,-5-1 0-15,3 3 0 16,0 1-1-16,3 4 1 15,3-4 0-15,1-3-1 16,0-3-1-16,2-3 1 16,-2-2 0-16,2-4 0 0,-7 0 1 15,1-4-1-15,-15-1 1 16,14 6-1-16,-14-6 1 15,0 0 0-15,-10 11-1 16,10-11 0-16,-18 13 1 16,10-3-2-16,1 1 1 15,2 4 0-15,2 0 0 16,3-4 0-16,3 1 0 15,-3-12-1-15,18 9 1 16,-4-16 0-16,6-9 0 16,4-8 0-16,1-7 1 15,6-2 0-15,-1-2 0 16,-2 3 0-16,-6 6 0 15,-2 5 0-15,-6 13 0 0,-14 8 0 16,14 15-2-16,-14 4 0 16,4 7-1-16,-4-2-1 15,7 6-2-15,-3-5-4 16,17 7-25-16,-21-32-6 15,26 23-2-15,-10-25 0 16</inkml:trace>
  <inkml:trace contextRef="#ctx0" brushRef="#br2" timeOffset="94520.4061">4336 13146 87 0,'3'-12'38'16,"-3"12"3"-16,5-11-3 16,-5 11-30-16,0 0-3 15,-17 23-1-15,0-2-2 16,-3 9 1-16,0 4-2 15,-1 2 0-15,1 1-1 16,7-5 0-16,9-6 0 16,7-7 0-16,10-10 1 15,9-10-1-15,3-3 0 16,4-4 1-16,4-1-1 15,-3 4 0-15,-6 5 1 16,-8 7-1-16,-9 9 1 16,-7 7-1-16,-7 6 0 0,-6 4-2 15,-1 4-2-15,-6-11-28 16,12 10 1-16,-7-23-9 15,16-3-2-15</inkml:trace>
  <inkml:trace contextRef="#ctx0" brushRef="#br2" timeOffset="94929.4296">5032 13302 64 0,'0'0'41'0,"0"0"1"16,28-3-1-16,-5-19-17 0,16 4-22 15,5-4-1 1,1 0-2-16,6 9-8 0,-16-2-30 15,1 15-2-15,-21-1 2 16,-1 15-4-16</inkml:trace>
  <inkml:trace contextRef="#ctx0" brushRef="#br2" timeOffset="95078.4381">5028 13566 94 0,'0'0'42'0,"18"4"0"15,6-23-3-15,27-16-40 16,10 11-26-16,-2-21-13 15,14 6-1-15,-7-5-1 0,6 10 0 16</inkml:trace>
  <inkml:trace contextRef="#ctx0" brushRef="#br2" timeOffset="95678.4724">6793 12780 74 0,'15'8'41'0,"-13"11"-1"15,3 20 0-15,-18 9-35 16,2 9-2-16,-2 11-1 15,-1 6-1-15,0 1 0 16,0-3-2-16,5-7 0 16,-1-11-4-16,13-3-4 15,-10-21-30-15,14-6 1 16,-7-24-1-16,0 0-1 15</inkml:trace>
  <inkml:trace contextRef="#ctx0" brushRef="#br2" timeOffset="95864.4831">6616 13206 86 0,'-12'-2'40'15,"-2"-3"1"-15,14 5-2 16,0 15-34-16,17-10-2 16,5-7-2-16,14-2-1 15,12-7-2-15,10-5-2 16,12 0-4-16,-1-18-29 15,14 9-1-15,-5-12-3 16,3 6 0-16</inkml:trace>
  <inkml:trace contextRef="#ctx0" brushRef="#br2" timeOffset="96064.4944">7446 12764 77 0,'-26'34'41'15,"6"20"-1"-15,-14 1 1 16,13 16-36-16,-2 0-2 15,8 3-1-15,6-5-2 16,9-8-1-16,12-8-3 16,10-25-24-16,26-3-12 15,2-29 0-15,16-7-1 16</inkml:trace>
  <inkml:trace contextRef="#ctx0" brushRef="#br2" timeOffset="96355.5111">7931 12752 79 0,'-15'-9'42'15,"-13"12"-1"-15,5 28 1 16,-16 17-32-16,10 15-5 16,-1 13-1-16,8 11-1 15,4 3 0-15,8-1-1 16,12-8 0-16,11-11-1 15,7-17-1-15,8-11 0 16,5-22 0-16,-4-13 0 16,0-14-1-16,-5-11 0 15,-10-10 0-15,-7-5 0 16,-10-4-1-16,-9-5 0 0,-6 4-2 15,-8-3-2-15,9 16-12 16,-17-9-24-16,14 11 1 16,-2-4-1-16,14 11 1 15</inkml:trace>
  <inkml:trace contextRef="#ctx0" brushRef="#br2" timeOffset="96910.5428">8984 13116 56 0,'1'-10'39'0,"-9"-4"-1"15,8 14 2-15,-27-8-25 16,5 15-9-16,-6 2-1 16,0 14 0-16,-3 6-1 15,2 10-2-15,2 7 1 16,6 5-2-16,8-2 1 15,10-3-3-15,12-11 1 16,12-15-5-16,23-9-7 16,5-30-28-16,21-15 1 0,-1-25-3 15,13-8 2 1</inkml:trace>
  <inkml:trace contextRef="#ctx0" brushRef="#br2" timeOffset="97263.5631">9437 12636 85 0,'-26'44'41'15,"-9"10"0"-15,10 18 1 16,-16 6-35-16,14 1-5 16,3-6 2-16,6 1-2 15,2-9 0-15,6-6 0 16,5-12-1-16,5-8 0 15,5-12-1-15,1-9 0 0,-6-18 0 16,22 9 0 0,-7-16 0-16,1-5 0 0,1-8 0 15,1-1 1-15,0-2-1 16,-3 0 1-16,4 7 0 15,-4 7 0-15,-1 8-1 16,-2 8 0-16,0 11-1 16,-2 3-3-16,6 8 0 15,0-3-2-15,7 8-3 16,-5-22-8-16,22 10-19 15,-14-20-4-15,16-2-1 16,-7-17 2-16</inkml:trace>
  <inkml:trace contextRef="#ctx0" brushRef="#br2" timeOffset="98587.6389">9833 13116 75 0,'0'0'42'16,"-27"-15"-4"-16,15 24 0 16,-24-1-28-16,14 13-4 15,-9 3-1-15,4 6-1 16,1 2-1-16,4 5-1 15,4-3 0-15,5-1-1 16,10-5 0-16,5-7-1 16,11-10 0-16,7-7 0 15,5-9 0-15,6-6 0 16,0-9-1-16,2-7 1 15,-5-1-1-15,-1-2 1 16,-8 1 0-16,-4 2 0 16,-7 4 0-16,-3 4 1 0,-4 4-1 15,-1 15 1-15,0 0-1 16,0 0 0-16,0 0 0 15,-4 24 0-15,7-5 0 16,2 4-1-16,4-1 1 16,4-3-1-16,6-4 2 15,2-6-3-15,7-8 2 16,1-5 0-16,1-9 0 15,0-3 1-15,-5-2-1 16,-2 0 1-16,-4 3-1 16,-5 5 0-16,-14 10 0 15,15-5 0-15,-12 15 0 16,-6 10-1-16,-1 4 1 15,-3 5 0-15,1 3 0 0,-2 1-1 16,0-5 2-16,1-6-2 16,2-6 1-16,5-16 1 15,0 0-1-15,11-14 0 16,1-13 0-16,8-9 1 15,-1-4-1-15,5-4 1 16,0-1 0-16,-1 7-1 16,-4 3 0-16,-4 11 1 15,-2 7-1-15,-13 17 0 16,16-8 0-16,-16 8 0 15,13 15 0-15,-2-4 0 16,6 0 0-16,3-1 0 16,6-4 0-16,3 1 0 15,0-4 0-15,1-2 0 16,-1-4 0-16,-7 1 0 0,-4-4 0 15,-4-1 0-15,-14 7 1 16,5-17-1-16,-5 17 1 16,-15-19-1-16,0 12 1 15,-3 6 0-15,0 7 0 16,-6 7 0-16,0 9 0 15,1 11 1-15,4 5-2 16,2 4 1-16,6-2-1 16,2-2 0-16,12-8 1 15,7-12-2-15,9-13 2 16,9-19-2-16,4-10 1 15,5-13 1-15,4-6-1 16,-1-5 1-16,-5-2-1 0,-2 9 1 16,-9 3-1-16,-8 17 1 15,-16 21-1-15,0 0 0 16,-5 31 0-16,-12 15-1 15,-11 21 1-15,-2 12-1 16,-7 16 1-16,0 6 0 16,0-1 0-16,1-4-1 15,4-12 1-15,8-14 1 16,9-18-1-16,10-24 0 15,5-28-1-15,17-14 1 16,4-25 0-16,5-16 0 16,3-13 0-16,0-9-1 15,-2-2 2-15,-3 3-1 16,-4 9 0-16,-6 12 1 0,-2 12-1 15,-6 16 0-15,6 7 1 16,0 14-1-16,8 2 0 16,4 1 1-16,10-2-1 15,6-6 0-15,8-7 0 16,8-7 0-16,-4-4 0 15,0-6 0-15,-7 3 1 16,-5-2-1-16,-15 4 0 16,-12 9 1-16,-14 10-1 15,-15 11 1-15,-12 12-1 16,-5 9 0-16,-4 10 0 15,3 6 0-15,1 7 0 16,11-4-1-16,9-1 1 16,12-8 0-16,14-9-1 0,11-9-2 15,11-11-2-15,3-21-29 16,18 5 3-16,-5-29 4 15,27 7-15-15,-9-16-3 16</inkml:trace>
  <inkml:trace contextRef="#ctx0" brushRef="#br2" timeOffset="99329.6813">909 14057 79 0,'-1'-16'41'16,"1"16"-1"-16,0 0 0 16,0 0-36-16,-22 26-2 15,11 4-2-15,0 11 0 16,-1 5 0-16,2 4-1 15,4 7-1-15,8-1 0 16,6-12-4-16,17 4-16 16,-1-31-14-16,18-2-2 15,1-26-1-15,10 0 1 16</inkml:trace>
  <inkml:trace contextRef="#ctx0" brushRef="#br2" timeOffset="99606.6971">1297 14135 71 0,'-34'19'40'0,"6"23"-1"15,-10-5-2-15,16 21-23 16,-9 2-9-16,14 4-2 16,3-5 0-16,14-4 0 15,11-12-1-15,10-8 0 16,12-18-1-16,5-19-1 15,9-17-1-15,-2-11 1 16,-4-8-2-16,-4-7 1 16,-9-1-1-16,-15 3-1 0,-7 6-1 15,-17 5-2-15,-2 19-3 16,-14-7-19-16,7 19-10 15,-7-4-1-15,27 5-2 16,-15 4 2-16</inkml:trace>
  <inkml:trace contextRef="#ctx0" brushRef="#br2" timeOffset="105352.0258">1998 14352 66 0,'7'10'38'16,"-7"-10"-1"-16,8 19-2 16,-9-4-30-16,-1 11-1 15,-5 8-1-15,0 7 1 16,-4 3-2-16,2 1 1 15,-4-2-2-15,5-5 1 16,1-8 0-16,6-13 0 16,1-17-1-16,15-2 0 15,4-19 0-15,5-8 0 16,4-10 0-16,4-6-1 0,2-6 1 15,4-1-1-15,-2 2 0 16,-4 1 0-16,-4 10 0 16,-1 7 1-16,-8 10-1 15,-2 8 0-15,-7 9 0 16,-10 5 1-16,10 19-1 15,-11 4 0-15,-2 8-1 16,-1 6 0-16,3 7-2 16,0 1-1-16,7 1-3 15,-4-15-25-15,18 9-6 16,-7-15-1-16,14-2-1 15</inkml:trace>
  <inkml:trace contextRef="#ctx0" brushRef="#br2" timeOffset="105743.0481">2487 14411 58 0,'-19'7'38'0,"12"10"-1"15,7-17-2-15,5 22-21 16,5-15-9-16,15-2-1 15,6-8 0-15,12-5-1 16,-1-7 0-16,6-3-1 16,-5-5 0-16,-1-4-1 15,-9 3 1-15,-6 1-1 16,-11-1 0-16,-9 3 0 15,-8 5-1-15,-8 4 1 16,-9 8-1-16,-6 6 1 0,-5 9-1 16,-6 10 0-16,-1 11 0 15,-1 8 0-15,4 6 0 16,5 3 0-16,5 1 0 15,11-3 0-15,12-8-1 16,9-6-1-16,15-11-2 16,8-17-3-16,16 1-14 15,-3-25-18-15,13 0 0 16,-6-19-1-16,9 5 2 15</inkml:trace>
  <inkml:trace contextRef="#ctx0" brushRef="#br2" timeOffset="106096.0683">3047 14305 79 0,'-22'7'37'0,"10"18"-7"15,-13-9 2-15,8 18-25 16,-3-1-2-16,9 5-1 16,1-3-1-16,7-2 0 15,5-4-1-15,8-7 0 16,5-8 0-16,7-10-1 15,5-11 0-15,7-6-1 16,1-9 1-16,4-8-1 16,-1-6 1-16,1-4-1 15,-5-2 0-15,-2-2 0 16,-7 4 1-16,-2 5-1 15,-8 9 0-15,-5 4 0 16,-10 22 0-16,0 0 0 0,3 18 0 16,-10 13 1-1,0 12-2-15,1 6 1 0,3 5-1 16,2 1-1-16,10-3-3 16,5-14-2-16,20 1-26 15,-7-27-5-15,22-6-1 16,-3-25-2-16</inkml:trace>
  <inkml:trace contextRef="#ctx0" brushRef="#br2" timeOffset="106300.08">3831 13945 79 0,'-18'54'37'0,"-9"6"-1"0,16 17-2 15,-11 1-32-15,6 4-1 16,3-1-3-16,0-8-3 15,11 1-33-15,-7-19 2 16,4-2-3-16,-5-19 2 16</inkml:trace>
  <inkml:trace contextRef="#ctx0" brushRef="#br2" timeOffset="107336.1392">3606 14274 69 0,'0'0'40'15,"10"0"-1"-15,8 8 0 0,0-6-33 16,12-3-2-16,4-4 0 16,6 1-1-16,6-2-1 15,-2 1-1-15,-6 3 0 16,-3 4 0-16,-9 6-1 15,-7 5 1-15,-9 5 0 16,-6 6-1-16,-9 3 1 16,-4 7-1-16,-3-1 0 15,-1 1 0-15,0 1 0 16,0-4-1-16,1-2 1 15,3-5-1-15,3-7 0 16,6-17 0-16,0 0 1 16,0 0-1-16,22-26 0 15,-8 0 0-15,1-11 0 0,0-6 1 16,4-1-1-16,-2-1 1 15,-3 6 1-15,-4 5-1 16,2 5 1-16,0 3-1 16,3 8 1-16,0 4-1 15,3 6 1-15,4 0 0 16,5-2 0-16,5 3 0 15,3-1-1-15,2 1 1 16,-3 1 0-16,-4 1 0 16,-6 3-1-16,-3 2 1 15,-11 5 0-15,-10-5-1 16,-3 18 1-16,-7 2-1 15,-10 2 1-15,1 6-1 0,-4 8 1 16,1 4-1-16,2 3 0 16,5 3 0-16,5-3 0 15,8-5 0-15,4-5 0 16,8-8 0-16,8-10-1 15,0-13 0-15,3-10 0 16,3-13 1-16,0-7-2 16,-4-5 2-16,-1-7-1 15,-4-5 0-15,-2 1 1 16,-2-1 0-16,0 9 0 15,-3 3-1-15,-1 5 2 16,1 8-1-16,0 8 0 16,-8 12 0-16,16-3 0 15,-16 3 1-15,20 19-1 0,-8-5 1 16,-1-2 0-16,2 3-1 15,3 0 1-15,3-1 0 16,-7 0 0-16,5 1 0 16,-3-2-1-16,-1 2 1 15,-4 2 0-15,-2 0-1 16,-7 4 1-16,-5 1-1 15,-3 1 1-15,-5-1-1 16,1-1 0-16,-1-4 0 16,2-5 0-16,11-12 0 15,0 0 0-15,5-17 0 16,17-7 0-16,6-5 0 15,5-4 0-15,5-4 1 16,4 2-1-16,-3 7 1 16,-4 7 0-16,-8 9 0 0,-11 13 0 15,-9 13 0-15,-8 9 0 16,-7 11-2-16,-3 6-1 15,-4 3-3-15,8 8-6 16,-5-16-6-16,21 13-20 16,-3-21-3-16,24 4-3 15,6-13 1-15</inkml:trace>
  <inkml:trace contextRef="#ctx0" brushRef="#br2" timeOffset="108237.1908">5230 14247 51 0,'-5'-16'38'0,"5"16"0"16,-13-8-3-16,12 18-21 15,-17-5-5-15,0 16-3 16,-12-2-1-16,1 11 0 15,-4 0-2-15,0 5-1 0,3-4 0 16,9-2-1-16,7-7 0 16,16-7 0-16,13-11-1 15,11-4 0-15,10-3 1 16,6-4-1-16,2-2 0 15,0 4 1-15,-5 5-1 16,-14 8 0-16,-10 11 1 16,-13 4-1-16,-11 4 0 15,-12 4 0-15,-3 5-2 16,-5-8-2-16,5 4-6 15,-3-21-25-15,21 1-4 16,6-12-3-16,10-17 1 16</inkml:trace>
  <inkml:trace contextRef="#ctx0" brushRef="#br2" timeOffset="108448.2027">5601 14282 76 0,'0'0'42'0,"0"0"-2"16,0 0 0-16,20-21-38 16,7 6-1-16,8-1-2 15,4 2-4-15,-2-7-25 16,12 13-8-16,-13-2-1 15,-5 14-1-15</inkml:trace>
  <inkml:trace contextRef="#ctx0" brushRef="#br2" timeOffset="108605.2118">5598 14478 80 0,'-28'31'41'0,"5"-16"-1"16,27-1 1-16,-4-14-37 16,44-23-8-16,22 12-21 15,1-18-15-15,19 1-1 16,1-12-1-16,18 7 0 15</inkml:trace>
  <inkml:trace contextRef="#ctx0" brushRef="#br2" timeOffset="109774.2787">6892 14141 75 0,'0'0'40'15,"-15"9"1"-15,15-9-13 16,11 5-21-16,14-12-2 15,11-7-2-15,6 1 1 16,7-6-1-16,4 4-1 16,-2-4 0-16,-6 8 0 15,-7 0-1-15,-14 11 1 16,-24 0-2-16,7 24 0 15,-29 0 0-15,-6 5-1 16,-9 6 1-16,-4 2 0 16,-1 4 0-16,5-6 0 15,6-2 0-15,7-5 0 0,14-6 1 16,9-7-1-16,11-8-1 15,12-7 1-15,8-4-1 16,12-9-2-16,7 1-2 16,-3-15-13-16,19 12-22 15,-14-9 0-15,5 10-2 16,-15-7 2-16</inkml:trace>
  <inkml:trace contextRef="#ctx0" brushRef="#br2" timeOffset="110158.3007">7477 14165 61 0,'0'0'40'0,"0"0"-1"15,19 4 2-15,10-9-33 16,-5-3-5-16,11-3-1 16,3-3 0-16,4-2 0 15,-1-3-1-15,-7 2 0 16,-4-1 0-16,-7 3 0 15,-12 3 0-15,-11 12 0 16,-11-15 0-16,-11 19 0 16,-7 6 0-16,-5 5-1 15,-10 7 1-15,1 9-1 16,0 1 1-16,6 6 0 15,8-2 0-15,15-3-1 0,12-4-1 16,13-9 0-16,22-7-3 16,8-18-11-16,23 4-26 15,-4-17 1-15,16 2-1 16,-7-13 0-16</inkml:trace>
  <inkml:trace contextRef="#ctx0" brushRef="#br2" timeOffset="110738.3338">8081 14151 74 0,'-21'12'40'16,"12"9"-1"-16,-15-11-4 16,13 9-30-16,-4-4-1 15,7 2-1-15,-2-4 0 16,5-1-1-16,5-12 0 0,-12 16 0 15,12-16 0-15,0 0-1 16,13-11 0-16,-3-3 0 16,3-6 0-16,3-3-1 15,0-1 0-15,1-4 0 16,0 3 1-16,-5 3-1 15,-3 4 0-15,-2 2 0 16,-1 4 0-16,-6 12 0 16,13-13-1-16,-13 13 1 15,17-1 0-15,-3 2 0 16,2 2 0-16,2-2 0 15,0 1 0-15,-1 0 0 0,-3 1 1 16,-1-1-1-16,-13-2 0 16,11 9 0-16,-11-9 0 15,-8 20 1-15,1-6-1 16,-8 3 0-16,2 4 0 15,1 2 0-15,0 2 0 16,6 2 0-16,3-2 0 16,7-5 0-16,8-2 0 15,4-8 0-15,7-5 0 16,2-10 0-16,3-6 0 15,-1-7 0-15,0-6 0 16,-4-4 0-16,-3 0 0 16,-6-2 0-16,-8 2 0 15,-6 3-1-15,-5 6 0 16,-7 3-3-16,2 13-3 0,-16-12-16 15,26 15-18-15,-28 4 0 16,28-4-2-16,-7 13 2 16</inkml:trace>
  <inkml:trace contextRef="#ctx0" brushRef="#br2" timeOffset="111242.3627">9558 14037 70 0,'0'0'41'16,"-8"-14"-1"-16,8 14-2 16,-28 3-30-16,8 5-3 15,-7 3-1-15,2 9-1 16,1 8-1-16,3 0-1 15,8 4-1-15,10-1 0 16,8-6 0-16,14-8-2 16,16-4-4-16,2-26-21 15,29 2-15-15,1-20 2 16,17-7-1-16</inkml:trace>
  <inkml:trace contextRef="#ctx0" brushRef="#br2" timeOffset="111594.3828">10085 13713 75 0,'-38'51'42'0,"-8"2"-2"16,6 10 2-16,-7-3-33 15,12-1-6-15,4-5-1 16,11-3 0-16,7-8-1 15,8-5-1-15,10-13 0 16,9-6 1-16,3-8-2 16,2-8 1-16,2-8 0 15,3-5 0-15,-6-4 0 16,1-6 1-16,-2 3-1 15,-5-1 0-15,-3 5 1 0,-2 2-1 16,-7 11 0-16,13 0 1 16,-13 0-1-16,17 22-1 15,-6-5-1-15,6 2-1 16,7 7-4-16,-5-17-15 15,23 14-15-15,-10-14-4 16,13-1-1-16,-2-15 2 16</inkml:trace>
  <inkml:trace contextRef="#ctx0" brushRef="#br2" timeOffset="113063.4667">10510 14045 77 0,'-27'0'42'0,"2"15"-3"16,-9-4-3-16,4 14-29 0,-2 2-2 15,7 4-1-15,2-2-1 16,10-1-1-16,9-7-1 16,8-5 0-16,11-9 0 15,11-11-1-15,9-9 0 16,5-10 0-16,4-5 0 15,4-5-1-15,-3-5 1 16,-5 1 1-16,-7 3-1 16,-11 7 1-16,-9 7-1 15,-13 20 1-15,0 0-1 16,-15 2 0-16,1 19 0 15,-4 3-1-15,6 5 1 16,2 0-1-16,7-2 1 16,12-4-1-16,10-7 1 0,5-9 0 15,10-6 0-15,7-7 0 16,0-4 0-16,-1-5 0 15,-1 0 0-15,-4-3 0 16,-9 5 0-16,-4 1 0 16,-13 7 0-16,-9 5 0 15,0 11 0-15,-7 6 0 16,-4 6 0-16,-6 7 0 15,4 2 0-15,-2 4 0 16,3-5 0-16,6 0 0 16,2-9-1-16,4-8 1 15,0-14 0-15,15-4 0 16,-2-13 0-16,7-8 0 15,2-4 0-15,-1-8 0 0,2 2 0 16,-2 0 0-16,0 6 0 16,-5 4 1-16,-2 7-1 15,-4 6 0-15,-10 12 0 16,17-4 0-16,-7 10-1 15,3 2 1-15,2 0 0 16,5-1 0-16,3-1 0 16,6-5 0-16,-3-1 0 15,3-2-1-15,-6-2 1 16,1-1 0-16,-7-1 1 15,-3-2-1-15,-6-3 0 16,-8 11 1-16,5-19 0 16,-5 19-1-16,-7-19 1 0,7 19 1 15,-25-4-2 1,9 11 1-16,-8 9 0 0,0 4-1 15,-3 9 1-15,1 6-1 16,4 3 0-16,7 0 0 16,6-5 1-16,9-1-1 15,9-14 0-15,10-9 0 16,8-12 0-16,5-11 0 15,3-10 0-15,3-5 0 16,-3-6 0-16,1 1 0 16,-10 1 0-16,-4 7 0 15,-11 10 1-15,-11 16-1 16,0 0 0-16,-15 18 1 15,-5 15-1-15,-3 15 0 0,-7 11-1 16,-4 8 1 0,0 2 0-16,1 1 0 0,3-2 0 15,3-6-1-15,5-11 1 16,0-14 0-16,12-15 0 15,10-22 0-15,0 0 0 16,4-10 0-16,9-19 0 16,7-10 1-16,1-10-1 15,3-4 1-15,1-1 0 16,0 3 0-16,-1 3 0 15,-3 6-1-15,-3 9 1 16,0 9-1-16,0 9 0 16,2 4 0-16,3 4 0 15,6 4-1-15,1-1 1 16,6-1-1-16,2-2-1 0,-1-4 1 15,1-3 0-15,-6 1 0 16,-7-3 1-16,-1-2-1 16,-10 1 1-16,-2-2 0 15,-7-1 1-15,-3 5 0 16,-4-3-1-16,2 18 2 15,-12-13-1-15,2 13-1 16,-4 4 1-16,0 7 0 16,0 5 0-16,-1 1-1 15,6 5 1-15,0-1-1 16,3-1 1-16,6 0-1 15,2-5 1-15,5-1-1 16,-7-14 0-16,20 16 0 16,-9-14-1-16,2-4 1 0,0-4-1 15,3-6 1-15,1-1-1 16,0-4 0-16,0-2 0 15,-3 0-1-15,1 2 0 16,-2 4 0-16,-3 6-1 16,-10 7 0-16,0 0-1 15,-4 11-1-15,-6 11-6 16,-13-10-22-16,9 18-2 15,-14-15-1-15,9 5-6 16</inkml:trace>
  <inkml:trace contextRef="#ctx0" brushRef="#br2" timeOffset="114098.526">1338 14359 42 0,'12'-5'24'15,"-6"-7"2"-15,9 4-3 16,-10-9-12-16,9 11-4 16,-8-7-2-16,-6 13-1 15,13-11 0-15,-13 11-1 16,0 0 1-16,11-1 0 15,-11 1 1-15,0 0 0 16,-16 6 1-16,16-6-1 16,-27 8 1-16,8-1-1 15,-4-3-1-15,4 4 0 16,-7 0-1-16,6-1-2 0,1 1-1 15,4-3-4-15,15 9-28 16,0-14-5-16,0 0-1 16,0 0-2-16</inkml:trace>
  <inkml:trace contextRef="#ctx0" brushRef="#br2" timeOffset="114491.5485">1287 14276 67 0,'-15'3'37'0,"9"9"-2"16,-8-16-2-16,14 4-23 15,0 0-3-15,16-25-3 16,3-6 1-16,10-5-1 15,3-10-1-15,7-1 1 16,2-5-2-16,1 4 0 16,-6 6-1-16,-6 9 1 15,-7 8-2-15,-7 12-1 16,-5 9-1-16,-11 4-2 15,4 13-2-15,-14-12-17 16,16 15-15-16,-6-16-1 0,-5 15-1 16,5-15 1-16</inkml:trace>
  <inkml:trace contextRef="#ctx0" brushRef="#br2" timeOffset="115062.5812">789 15054 35 0,'0'0'38'0,"8"-13"1"16,-8 13-1-16,0 0-15 15,-3 24-18-15,-9 5-1 16,0 16-1-16,-3 10 0 15,0 8-1-15,3 6-1 16,0 1-2-16,8-1-1 16,4-11-3-16,17-1-22 15,0-28-9-15,14-9-3 16,5-22-1-16</inkml:trace>
  <inkml:trace contextRef="#ctx0" brushRef="#br2" timeOffset="115398.6004">1399 14999 63 0,'0'0'41'16,"-32"28"-2"-16,12 11 2 15,-17 14-34-15,9 10-2 16,-6 9 0-16,9 9-1 15,2-3-1-15,7-1-2 16,10-8 1-16,10-6-2 16,14-17 1-16,4-14-2 0,8-16 1 15,0-16-2-15,-1-10 1 16,-1-10 0-16,-10-5 0 15,-6-7 1-15,-11 0-1 16,-8 0 1-16,-10 6-1 16,-8 0 0-16,-5 9-3 15,-3 2 0-15,6 15-12 16,-11-14-21-16,19 16-2 15,2-6-2-15,17 4 1 16</inkml:trace>
  <inkml:trace contextRef="#ctx0" brushRef="#br2" timeOffset="115969.633">2142 15426 50 0,'-10'-4'39'15,"10"4"0"-15,0 0-2 16,17-4-25-16,-1-2-8 16,8 0-2-16,8-4 1 15,6-1-1-15,-1-3 0 16,5-1 0-16,-7 0-1 15,0 2 0-15,-11-2 0 16,-7 0 0-16,-13 0 0 16,-8 2-1-16,-14 5 0 15,-4 2 1-15,-9 5 0 16,-9 7-1-16,-1 6 1 15,-2 10-1-15,1 8 1 16,6 6 1-16,6 6-2 0,7 1 2 16,9 0-2-16,12-1-1 15,10-8 1-15,15-6-3 16,13-11 0-16,11-15-4 15,18-3-5-15,-2-29-24 16,21-1-2-16,-7-23-2 16,10 0 1-16</inkml:trace>
  <inkml:trace contextRef="#ctx0" brushRef="#br2" timeOffset="116158.6439">2886 14881 72 0,'-29'48'40'0,"10"21"-3"0,-7-3-8 15,12 12-24-15,-2 0-2 16,6 0-1-16,4-7-4 16,7-11-4-16,14 4-21 15,-9-29-8-15,9 0-6 16,1-19 1-16</inkml:trace>
  <inkml:trace contextRef="#ctx0" brushRef="#br2" timeOffset="116519.6645">3037 15314 59 0,'0'0'38'0,"20"26"0"15,-20-26-5-15,29 11-26 16,-3-15-2-16,9 0-1 15,-1-9-1-15,3-4 0 16,-5-8 0-16,1 1-2 16,-9 0 1-16,-7-3-1 15,-10 6 0-15,-7 1 0 16,-12 8 0-16,-8 8 0 15,-9 7 0-15,-6 11 0 16,0 7-1-16,-2 9 1 16,4 6-1-16,4 5 0 15,10 1-1-15,9-2 0 16,14-1-3-16,11-10-2 15,20 3-12-15,-8-27-11 16,22 3-10-16,-3-18-3 0,13 0 2 16</inkml:trace>
  <inkml:trace contextRef="#ctx0" brushRef="#br2" timeOffset="116723.6762">3634 15213 72 0,'-26'22'41'0,"-10"0"-1"16,8 21-9-16,-11-8-25 15,14 0-1-15,4-1-3 16,11 0 1-16,12-8-3 16,11-9 0-16,11-8-3 15,9-13-2-15,15-2-6 16,-7-25-16-16,22 4-12 0,-3-19-3 15,11 1 1-15</inkml:trace>
  <inkml:trace contextRef="#ctx0" brushRef="#br2" timeOffset="116894.686">4099 14934 58 0,'-22'23'41'0,"5"22"0"16,-11 5-1-16,16 13-30 15,-11 1-7-15,7 3-3 16,3 2-3-16,1-14-7 15,15 11-19-15,-10-23-11 16,13-2-2-16,-8-19 1 16</inkml:trace>
  <inkml:trace contextRef="#ctx0" brushRef="#br2" timeOffset="117905.7437">3797 15197 51 0,'0'0'42'0,"0"0"-1"15,27 5 1-15,-2-11-27 16,17 5-11-16,2-1-1 16,4-2-1-16,2 0-1 15,-5 2 1-15,-3 2-1 16,-7 4 0-16,-8 4 0 0,-9 7-1 15,-6 3 1-15,-4 6-1 16,-8 4 0-16,-6 6 0 16,-2 0 0-16,-4 2 0 15,0-1 0-15,-2-2 1 16,2-7-1-16,2-3 0 15,4-11 0-15,6-12 0 16,0 0-1-16,11-15 1 16,3-10 0-16,1-6-1 15,4-6 1-15,2-7-1 16,1 3 1-16,0-1 0 15,-1 7 0-15,-3 4 0 16,1 9 0-16,-2 6 0 16,4 8 0-16,-1 5 1 0,2 3-1 15,3 4 0-15,4 0 1 16,3 2-1-16,6-3 0 15,0 3 1-15,2-4-1 16,-4 4 0-16,-3 1 0 16,-10 2 0-16,-8 6 0 15,-10 0 0-15,-10 6 1 16,-11 3-1-16,-12 6 0 15,-6 0 1-15,0 6-1 16,1-2 1-16,4 0-1 16,8-1 1-16,6-1-1 15,12-7-2-15,7-5 2 16,15-5-2-16,5-9 1 15,8-7 1-15,2-8-1 16,0-8-1-16,1-7 2 0,-3-3 0 16,-4-4 0-16,-7-3 1 15,-3-3-1-15,-7 0-1 16,0-1 1-16,-1 5-1 15,2-1 2-15,-2 10-1 16,5 0 0-16,-1 8 1 16,-1 5-1-16,2 8 1 15,-1 5 0-15,-2 5 0 16,-2 5 0-16,0 0 0 15,-6 3 0-15,0 3-1 16,-3-1 1-16,-3 5-1 16,-7-1 0-16,3-1 1 15,-7 2-1-15,1-1 0 16,-1-4 0-16,7-2 0 0,6-15 0 15,0 0 0-15,0 0 0 16,16-9 0-16,2-12 0 16,8-5 0-16,2-3 1 15,1-2-1-15,-1 4 1 16,-3 6-1-16,-3 8 0 15,-8 9 0-15,-14 4 0 16,8 23-1-16,-12 4 0 16,-5 3-2-16,1 6-2 15,-5-4-4-15,13 6-3 16,-9-22-19-16,27 14-7 15,-6-21-2-15,24 4 0 16</inkml:trace>
  <inkml:trace contextRef="#ctx0" brushRef="#br2" timeOffset="118292.7659">5574 15085 74 0,'0'0'42'15,"-23"4"-2"-15,5 18-13 16,-12-9-21-16,0 10-2 0,-5 4 0 15,6 3-2-15,3-1 0 16,10 0 0-16,11-6-1 16,18-3 0-16,11-9-1 15,10-5 0-15,8-5 1 16,1-1-1-16,-1 0 0 15,-6 3 1-15,-9 2 0 16,-15 8-1-16,-12 8 0 16,-12 3 0-16,-10 5-1 15,-5-2-3-15,-1 6-5 16,-12-16-11-16,27 11-18 15,-11-19-6-15,24-9 2 16,0 0-1-16</inkml:trace>
  <inkml:trace contextRef="#ctx0" brushRef="#br2" timeOffset="118555.781">5998 15207 81 0,'0'0'42'0,"0"0"-2"16,8-15-11-16,19 5-29 15,7 3-2-15,3-5-3 16,6 8-4-16,-13-11-27 0,10 15-2 16,-18-4-3-16,2 8 2 15</inkml:trace>
  <inkml:trace contextRef="#ctx0" brushRef="#br2" timeOffset="118682.7882">5996 15333 54 0,'-14'17'40'0,"14"-17"-2"16,0 0-4-16,27-2-47 15,6-18-25-15,14 1-1 16,6-12-1-16</inkml:trace>
  <inkml:trace contextRef="#ctx0" brushRef="#br2" timeOffset="119403.8295">6724 15046 75 0,'0'0'43'0,"16"7"-1"15,-16-7-5-15,29-8-31 16,0 1-2-16,11-1-1 16,7 0-2-16,3-3 0 15,2 2-1-15,3 1-1 0,-4 5-1 16,-9-1-2-16,-2 13-5 15,-19-18-15-15,1 20-17 16,-22-11-1-16,23 7 0 16,-23-7 1-16</inkml:trace>
  <inkml:trace contextRef="#ctx0" brushRef="#br2" timeOffset="119764.8501">7652 14743 64 0,'-3'-13'44'0,"3"13"-1"16,-15 12 0-16,15 14-28 15,-14 5-12-15,-1 14-2 16,-2 9 0-16,2 7-2 16,0 3 0-16,4 2-2 15,7-3-2-15,-2-13-7 16,20 6-16-16,-6-24-13 0,17-6-2 15,-1-25 1-15</inkml:trace>
  <inkml:trace contextRef="#ctx0" brushRef="#br2" timeOffset="120093.8689">8208 14701 90 0,'-23'19'40'16,"8"11"1"-16,-18-4-8 15,9 21-31-15,-5 3 0 16,8 13-1-16,-3 1 0 16,10 4 0-16,8-3 0 0,5-6 0 15,8-9-1-15,9-12-1 16,11-13 1-16,1-15-1 15,4-14 1-15,-2-10-1 16,-4-11 1-16,-8-4-1 16,-7-6 1-16,-11-2 0 15,-9-1-1-15,-9 2-1 16,-2 7-3-16,-11-5-12 15,16 22-21-15,-17-4-2 16,12 15-3-16,-4 0 2 16</inkml:trace>
  <inkml:trace contextRef="#ctx0" brushRef="#br2" timeOffset="120642.9003">9112 14978 69 0,'0'0'41'15,"-18"-14"-1"-15,4 24-5 16,-16-8-27-16,1 13-2 15,-5 2-2-15,0 10 0 16,4 3-2-16,3 7 1 0,6 2-2 16,9 0 0-16,10-3 0 15,16-7-1-15,13-6-3 16,8-12-1-16,18-3-8 15,-2-32-17-15,22 3-12 16,0-21 0-16,10-2-2 16</inkml:trace>
  <inkml:trace contextRef="#ctx0" brushRef="#br2" timeOffset="121003.921">9642 14640 83 0,'-26'4'42'15,"4"19"0"-15,-12 6-1 16,17 13-35-16,-12 7-3 0,4 10-2 15,2 2 0-15,2 6 0 16,4-2-1-16,4 0 0 16,7-9 1-16,6-7-1 15,3-11 0-15,7-9 1 16,5-18-1-16,4-11 1 15,5-15-1-15,4-10 0 16,1-9 1-16,-1-4 0 16,2-2-1-16,-4 1 1 15,0 5-1-15,-4 8 0 16,-4 14 0-16,-6 12 0 15,-5 10 0-15,-2 10-1 16,-3 13-2-16,-1 0-1 0,7 10-3 16,-2-12-4-1,19 14-11-15,-14-28-16 0,25 5-4 16,-1-17-1-16,11-4 2 15</inkml:trace>
  <inkml:trace contextRef="#ctx0" brushRef="#br2" timeOffset="122364.9987">10124 15021 76 0,'-10'6'42'0,"-10"-2"-1"16,6 16 0-16,-11-1-36 15,-2 10 0-15,-2 2-3 16,6 4 1-16,-1-4-1 0,10 1 0 15,4-6-1 1,13-5 0-16,7-12 0 0,11-9-1 16,10-13 1-16,7-6-1 15,5-9 0-15,1-6 0 16,-2-2 0-16,-5-4 1 15,-4 3-1-15,-9 4 0 16,-8 5 0-16,-9 5 0 16,-5 7 1-16,-2 16-1 15,0 0 0-15,-18 2 0 16,6 17 0-16,2 2 0 15,-3 4 0-15,7 6 0 16,3-3 0-16,3-2-1 16,6-5 1-16,5-6 0 15,9-9 0-15,2-10 0 16,10-5 1-16,2-8-2 0,3-5 1 15,-1-1 0-15,-3 0 0 16,-1 4 0-16,-7 6 1 16,-6 9-2-16,-19 4 1 15,11 18 1-15,-14 4-2 16,-6 6 2-16,-5 6-1 15,3-1 0-15,-1 0-1 16,5-5 1-16,4-7 0 16,4-10 0-16,-1-11 0 15,19-7 0-15,-2-11 0 16,2-7 0-16,2-10 1 15,2-4-1-15,0-3 0 16,1 2 1-16,-4 2-1 0,0 7 0 16,-5 5 1-16,-2 7-1 15,-2 11 0-15,-11 8 0 16,20 3 0-16,-6 6 0 15,3 1 0-15,9 1 0 16,6-2 0-16,5-1 0 16,6-3 0-16,3-3 0 15,0-4-1-15,0-1 1 16,-9-2 0-16,-7-2 0 15,-11 2 0-15,-19 5 1 16,0 0-1-16,0 0 0 16,-25-4 0-16,-7 12 0 15,-5 5 0-15,-6 4 1 16,-2 5-1-16,-2 2 1 0,6-1-1 15,1 0 1-15,9-4-1 16,12-4 1-16,19-15-1 16,0 0 1-16,24 2-1 15,9-12 0-15,12-4 0 16,6-4 0-16,8-2 0 15,3-1 0-15,-2 0 0 16,-7 6 0-16,-9 5-1 16,-10 3 1-16,-11 8 0 15,-12 9 0-15,-16 11 0 16,-12 7-1-16,-11 12 1 15,-9 9 0-15,-7 8 0 16,2 10 0-16,-2 1 0 16,3 0 0-16,8-4 0 15,4-4-1-15,9-11 1 0,5-11-1 16,9-15 2-16,6-23-2 15,0 0 1-15,0 0 0 16,12-37 0-16,-2 0 1 16,4-6-1-16,0-10 1 15,5-2-2-15,-2 2 2 16,6 3-2-16,-1 5 2 15,6 8-1-15,0 6 0 16,1 8 0-16,7 6 0 16,-2 7 0-16,5 0-1 15,0 4 1-15,6-2 0 16,0-3 0-16,1-2 0 15,-1-2 0-15,-6-5 0 16,-2-5 1-16,-8 0-1 0,-6-2 0 16,-12-1 1-16,-11 6-1 15,-11 5 1-15,-11 8 0 16,-11 9-1-16,-5 10 1 15,-9 12 0-15,1 8 0 16,2 3-1-16,7 4 1 16,10-1 0-16,12-3-1 15,13-4 0-15,16-6-1 16,7-10-2-16,19-1-5 15,-2-14-2-15,23 13-24 16,-15-24-3-16,28 20-1 16,-11-17-1-16</inkml:trace>
  <inkml:trace contextRef="#ctx0" brushRef="#br2" timeOffset="122492.0061">11974 15249 96 0,'22'34'37'16,"-36"-31"2"-16,6 10-1 16,-25-17-31-16,-13-19-35 15,34 16 13-15,-21-27-14 16,24 10-12-16,-10-9-4 15,14 2 1-15</inkml:trace>
  <inkml:trace contextRef="#ctx0" brushRef="#br3" timeOffset="128849.3697">6569 15579 35 0,'23'-3'31'15,"1"0"1"-15,9 8-17 16,-8-9-13-16,4 6 0 16,1-5 0-16,8 6 0 0,-3-5 1 15,12 4-1-15,0-6 1 16,7 4 1-16,2-6 0 15,10 4 0-15,3-4-2 16,5 1 1-16,3-1-2 16,6 2 1-16,2 1-1 15,3-1-1-15,1 3 0 16,4 1 1-16,1 0-1 15,5-1 1-15,0-2-1 16,4 0 1-16,3-2-1 16,2-6 1-16,3 0 0 15,-1 0-1-15,3-1 1 16,-1-1-1-16,-2 1 1 15,-4 2-1-15,1 0 1 0,-4 2-1 16,-2-1 0-16,-1 1 0 16,3 1 1-16,-2-2-1 15,0 1 0-15,-3-3 1 16,6-2-1-16,1 0 1 15,4-3-1-15,3 1 1 16,1-2 0-16,1-3-1 16,4 2 0-16,4-2 1 15,-3 3-1-15,7 1-1 16,-4 3 1-16,-1 1 0 15,-4 3 0-15,-3 5 0 16,-5 0 0-16,-1 4 0 16,-6-1 0-16,-4 0 0 15,-1 1 0-15,-4-1 1 0,-1-4-1 16,-3 1 0-16,0-1-1 15,-3-3 0-15,-4 2-3 16,-10-11-16-16,0 9-15 16,-12-6-1-16,-6 5-1 15</inkml:trace>
  <inkml:trace contextRef="#ctx0" brushRef="#br3" timeOffset="129608.4131">2597 15971 15 0,'4'-17'34'0,"-4"17"2"16,9-15-1-16,-2 25-26 15,-7-10 0-15,-6 35-1 16,-4-6-2-16,8 11-1 16,-7 11-3-16,3 6-1 15,-1 3 1-15,2 3-2 16,2 0-1-16,1-4-4 15,6 11-9-15,-6-21-22 0,9-2 0 16,-5-18-1-16</inkml:trace>
  <inkml:trace contextRef="#ctx0" brushRef="#br3" timeOffset="129895.4296">2300 16114 17 0,'0'0'35'0,"-17"-9"1"16,17 9 0-16,10-8-24 15,11 10-2-15,-7-9 0 16,14 6-2-16,-3-12 0 0,9 4-2 15,4-12-1-15,4 2-1 16,3-8-2-16,7-3-2 16,3 3-3-16,-1-9-7 15,9 19-29-15,-10-9 0 16,5 19-2-16,-10-4 0 15</inkml:trace>
  <inkml:trace contextRef="#ctx0" brushRef="#br3" timeOffset="130345.4553">3086 16153 45 0,'-24'-3'37'16,"8"10"2"-16,-10-7-5 15,5 11-29-15,-2 0 0 16,3 11-2-16,4-1 1 16,3 6-2-16,6 1 0 15,5-1-2-15,6 0 2 16,9-1-2-16,6-6 1 15,4-7-1-15,9-8 0 0,3-2-1 16,-1-9 1-16,-1-4 2 16,-4-9-2-16,-6 1 1 15,-7-9-2-15,-10 1 1 16,-7-1-1-16,-7-1 0 15,-2 5-1-15,-7-2-2 16,6 11-2-16,-5-7-2 16,16 21-29-16,-7-17-1 15,7 17 1-15,19-13 0 16</inkml:trace>
  <inkml:trace contextRef="#ctx0" brushRef="#br3" timeOffset="130563.4677">3524 15815 54 0,'-20'-6'40'16,"9"20"-1"-16,-7 4 1 16,3 16-36-16,3 9-2 15,4 11 0-15,0 13-3 16,3 5 0-16,2 3-1 15,1-2-2-15,5 7-9 16,-6-22-25-16,11 0-1 16,-8-21 0-16,8-9 1 15</inkml:trace>
  <inkml:trace contextRef="#ctx0" brushRef="#br3" timeOffset="131097.4983">3271 16153 59 0,'-14'3'38'15,"14"-3"-1"-15,0 11-6 16,17-9-28-16,14-2-1 16,11 0-5-16,5-4-1 15,11 5-3-15,-8-13-4 16,10 17-2-16,-20-13-6 15,10 23 0-15,-22-15 7 16,-1 10 6-16,-12-2 4 16,-15-8 5-16,10 21 5 15,-20-21 3-15,8 14 7 16,-20-24 0-16,16 22-6 0,-15-12-3 15,7 15-3-15,-6-4 0 16,2 9 0-16,-4 1-2 16,3 8-2-16,0 1 2 15,9 0-3-15,1-1 1 16,9-1-1-16,4-10 1 15,10-5-4-15,8-9 3 16,6-10-1-16,6-9-1 16,0-6 3-16,0-12-3 15,-3-2 2-15,-3-4-1 16,-7 6 1-16,-5 3-1 15,-7 6 2-15,-6 7-2 16,-3 17 0-16,0 0 1 16,-12 6-2-16,5 15 0 0,-1 2-2 15,5 8 0-15,-3-4-2 16,13 9-6-16,-13-22-25 15,22 4-3-15,-5-23 0 16,18 1 1-16</inkml:trace>
  <inkml:trace contextRef="#ctx0" brushRef="#br3" timeOffset="131268.5081">4166 15823 58 0,'19'-32'40'16,"-16"3"0"-16,-3 29 0 15,0 20-35-15,-10 20-2 16,-4 15-1-16,-1 15-1 15,0 6-2-15,-4 5-3 0,9 7-4 16,-8-16-30-16,16 2-1 16,-2-21-2-16,15-4 0 15</inkml:trace>
  <inkml:trace contextRef="#ctx0" brushRef="#br3" timeOffset="131808.539">6348 16114 53 0,'-23'-5'39'16,"23"5"0"-16,-11-5 0 15,11 5-36-15,14-8-1 16,6 0-2-16,9-3-1 15,4-4-2-15,16 8-8 16,-9-11-26-16,10 9 0 16,-11-5-2-16,-6 11 0 15</inkml:trace>
  <inkml:trace contextRef="#ctx0" brushRef="#br3" timeOffset="131982.5489">6113 16369 57 0,'-21'14'41'0,"29"-3"-1"15,13-18 0-15,27-4-37 16,20-17-4-16,13-11-4 16,23 2-34-16,4-11 2 15,10 4-4-15,-4-6 1 16</inkml:trace>
  <inkml:trace contextRef="#ctx0" brushRef="#br3" timeOffset="132733.5919">7695 16104 62 0,'-17'-5'40'0,"17"5"1"16,-15-13-6-16,15 13-30 0,13-18-1 15,9 5-1-15,6-5 0 16,5 4-2-16,7-3 1 16,4 4 0-16,3 1-1 15,-2 4 0-15,-6 5 0 16,-3 3 0-16,-7 6 0 15,-9 3 0-15,-8 5 0 16,-12 2-1-16,-12 4-1 16,-9 3 1-16,-12 5 0 15,-11 7 0-15,-5 3 0 16,-6 1 1-16,2 0-1 15,1 0 1-15,9-4 0 0,12 1 0 16,14-9 0-16,17-10-1 16,20-8 0-16,14-8-1 15,17-4-2-15,10-10 0 16,15 0-5-16,0-24-14 15,15 19-18-15,-7-18 0 16,6 9-2-16,-11-9 1 16</inkml:trace>
  <inkml:trace contextRef="#ctx0" brushRef="#br3" timeOffset="133101.6129">8403 16113 59 0,'-42'8'40'0,"18"6"0"16,2-11 0-16,22-3-36 0,0 0 0 15,40-2-1-15,0-8-1 16,11-2 0-16,5-5 1 16,3 2-2-16,-1-8 1 15,-4 3 0-15,-13 1-1 16,-8 0 0-16,-16 2 1 15,-10 2-2-15,-16 4 1 16,-10 4-1-16,-10 4 0 16,-8 4 1-16,-6 7-1 15,-3 6 0-15,-3 7 0 16,5 3 1-16,3 5-1 15,7 2 1-15,12 0-1 16,8 3 0-16,19-8-1 16,9-3-1-16,19-4-1 0,7-14-3 15,18 9-8-15,-7-24-25 16,18 5-1-16,-9-19-2 15,8 9 2-15</inkml:trace>
  <inkml:trace contextRef="#ctx0" brushRef="#br3" timeOffset="133702.6473">9009 16013 42 0,'0'0'39'15,"-19"-3"1"-15,11 15-1 16,-6-5-18-16,6 15-17 16,-4 5-1-16,5 9-1 15,-2 4-1-15,3 3 0 16,-2-3 1-16,2 2-1 15,-3-7 1-15,6-5-1 0,-1-10 1 16,4-20-2-16,0 0 1 16,15-11 2-16,-2-17-3 15,4-6 0-15,4-8-1 16,1-1 2-16,1-3-2 15,-2 4 1-15,0 2 1 16,-1 7-3-16,-3 6 3 16,2 11-1-16,-3 2 0 15,7 6 1-15,-2 5-1 16,1 2 0-16,5 1 0 15,-2 1 0-15,4 0 0 16,-1-1 0-16,-3-1 0 16,-1 1 0-16,-5-1 1 15,-4 1-1-15,-15 0 1 16,13 2 0-16,-13-2-1 0,-14 14 1 15,-1-4 0-15,-1 8-1 16,-6 3 1-16,2 12-1 16,0 2 0-16,2 6 2 15,5-2-2-15,6 0 0 16,7-4 0-16,7-6 1 15,8-9-1-15,6-12 1 16,6-16-1-16,6-3 0 16,0-14 0-16,-2-8 1 15,-1-4-1-15,-7-2-1 16,-5-1 2-16,-7 1-2 15,-6 10 2-15,-10 2-3 16,-6 13-2-16,-8 1-7 0,11 25-14 16,-15-9-17-16,11 12 0 15,-2-5-2-15,13 9 2 16</inkml:trace>
  <inkml:trace contextRef="#ctx0" brushRef="#br3" timeOffset="137627.8718">16764 12791 35 0,'7'-11'35'0,"-2"-3"2"15,-5 14-1-15,4-19-14 16,-4 19-14-16,0 0-3 15,0 0 0-15,0 15-1 16,-4 9-1-16,-3 12 0 16,0 11-1-16,-4 8-1 15,2 9 0-15,0 3 0 16,2 2-2-16,5-1-1 15,2-14-5-15,17 2-19 16,-2-28-11-16,14-5 0 16,-1-19-2-16,19-6 1 15</inkml:trace>
  <inkml:trace contextRef="#ctx0" brushRef="#br3" timeOffset="137993.8928">17375 12891 61 0,'0'0'37'15,"-12"-17"0"-15,2 20 2 16,-15-2-29-16,3 15-4 16,-7 2-1-16,3 14-1 15,-4 8-1-15,4 10 1 16,-2 5-2-16,10 9-1 15,4 0 0-15,8-3 0 16,12-5-1-16,9-9 0 16,9-15 0-16,9-12-1 15,5-14 1-15,2-14-1 0,-3-12 1 16,-3-8 1-16,-11-4-1 15,-9-4 0-15,-15-2 0 16,-13 5 0-16,-9 4-1 16,-10 6 0-16,-4 8-1 15,-1 3-2-15,10 12-4 16,-2-5-29-16,30 5-1 15,0 0-1-15,25 14 1 16</inkml:trace>
  <inkml:trace contextRef="#ctx0" brushRef="#br3" timeOffset="138748.9359">17961 12987 58 0,'0'0'38'15,"0"0"-2"-15,0 0 0 0,0 0-21 16,-10 33-9-16,0-5-3 16,1 10 1-16,0 3-2 15,-3 10 0-15,0-1 0 16,4-4-1-16,1-6 0 15,3-9 0-15,0-6 0 16,5-12-1-16,-1-13 1 16,0 0-1-16,14-30 1 15,-6 2 0-15,0-8 0 16,5-6 0-16,-1-7-1 15,2-2 1-15,0-4-1 16,2 5 1-16,1 6-1 16,3 5 0-16,4 7 0 15,2 5 0-15,0 13-1 0,2 8 1 16,0 11 0-16,1 8 0 15,-2 5 0-15,-5 9 0 16,-4 4 0-16,-4 4 0 16,-5 0 0-16,-8 6 0 15,-3-2 0-15,-7 0 0 16,-10-2 0-16,-5 0 0 15,-6-5-1-15,-5-2 1 16,-2-3 0-16,-2-3-1 16,-1-1 1-16,1-3 0 15,3-2 0-15,6 4-1 16,1 0 1-16,7 6 1 15,5 3-1-15,3 4 0 16,4 6-2-16,5-3 0 0,5 3-4 16,-9-18-14-16,18 12-17 15,-9-21-1-15,10-3-2 16,-10-11 1-16</inkml:trace>
  <inkml:trace contextRef="#ctx0" brushRef="#br3" timeOffset="139424.9745">18446 12964 79 0,'14'8'39'0,"-14"-8"-1"0,-3 36 0 16,-19-10-33-16,5 5-1 15,-4 5-1-15,1 5-1 16,-2 2 0-16,1 1-1 16,-1-5 0-16,7-2-1 15,4-8 0-15,7-5 0 16,4-10 0-16,0-14-1 15,18-4 1-15,-2-11 1 16,4-9-1-16,2-5 1 16,1-5-1-16,0-3 1 15,-3-2-1-15,2 2 1 16,-4 2-1-16,-2 4 0 15,1 3 0-15,-1 6 0 16,3 5 0-16,-1 3 0 0,9 5 0 16,-1 3 0-16,2 4 0 15,1 3 0-15,0 3 0 16,-2 1 0-16,-4 4 0 15,-7 1 0-15,-3 1 0 16,-9 2 1-16,-8 3-1 16,-5 2 0-16,-8 3 0 15,-3 0 0-15,-4 7 0 16,-1 2 1-16,1 1-1 15,0 2 0-15,3-1 0 16,8-2 0-16,7-4 0 16,8-3 0-16,10-8 1 15,10-8-2-15,7-8 2 16,7-8-1-16,2-7 0 15,0-5 1-15,-4-6-1 0,-5-2 1 16,-8-1 0-16,-10 2 0 16,-9 2-1-16,-12 4 0 15,-2 4 0-15,-5 2-1 16,2 5-1-16,-2 2-2 15,17 9-3-15,-15-21-13 16,31 16-18-16,3-14-1 16,15 1-1-16,1-13 1 15</inkml:trace>
  <inkml:trace contextRef="#ctx0" brushRef="#br3" timeOffset="139632.9864">19300 12613 79 0,'-16'14'40'0,"-10"10"0"16,2 20 0-16,-11-4-27 15,2 19-10-15,4 3-2 16,4 8 1-16,1 0-2 16,5-1-1-16,7-2-1 15,2-8-2-15,8-4-2 16,-4-19-8-16,12 2-25 15,-11-20 1-15,8-1-1 16,-3-17 1-16</inkml:trace>
  <inkml:trace contextRef="#ctx0" brushRef="#br3" timeOffset="140350.0275">18949 13016 63 0,'0'0'39'16,"6"-12"-1"-16,13 19 2 15,2-13-14-15,21 9-21 16,2-7-3-16,10-2 0 15,4-2-1-15,-1-1 1 16,0-1-1-16,-6 2 0 16,-9-1 0-16,-12 6 0 15,-12 1 0-15,-7 5 1 16,-11-3-1-16,-10 17 0 15,-7 0-1-15,-5 5 1 16,-1 3-1-16,-2 6 0 16,2 4-1-16,0 0 1 15,8 2 0-15,6-1 0 0,4-4-1 16,10-4 1-16,5-8-1 15,6-8 1-15,5-9 0 16,5-10-1-16,0-8 1 16,2-11 0-16,-2-3 0 15,-3-6 0-15,-1-1 0 16,-5-2 0-16,-3 3 0 15,-5 5 0-15,-3 4 1 16,-1 5-1-16,-2 6 0 16,4 5 0-16,-7 10 1 15,20-12-1-15,-5 8 1 16,6 2 0-16,4 2 0 15,3 3 0-15,0 1 0 16,-4 6 1-16,-2 5-1 0,-7 5 0 16,-5 4 0-16,-10 6-1 15,-7 5 0-15,-8-1 1 16,-3 1-2-16,1-2 1 15,-3-6-1-15,6-5 1 16,5-10-1-16,9-12 1 16,10-7 1-16,10-9-1 15,7-10 0-15,4-7 1 16,5 0-1-16,-2-3 1 15,-2 6-1-15,-3 4 1 16,-7 10-1-16,-8 10 0 16,-14 6 0-16,7 16-1 15,-7 6-1-15,-7 1-2 16,3 9-2-16,-5-7-5 15,16 14-9-15,-12-20-14 0,23 5-6 16,-2-16-1-16,14 1 1 16</inkml:trace>
  <inkml:trace contextRef="#ctx0" brushRef="#br3" timeOffset="140672.0459">20280 12988 85 0,'-2'-19'37'15,"2"19"2"-15,-13-5-1 16,7 21-28-16,-11 1-5 15,0 10-1-15,-1-1-1 16,5 4 0-16,0-6 0 16,10-1-2-16,6-9 1 15,10-6-2-15,5-5 1 0,7-7-1 16,-1 0 0-16,4-1 0 15,-7 3 0-15,-7 5 1 16,-9 7-1-16,-10 9 0 16,-11 6-1-16,-9 8 1 15,-2 2-1-15,-5 1 0 16,7 0-2-16,2-8-2 15,17-2-9-15,6-26-13 16,10 4-13-16,13-23 0 16,24-2-3-16,-2-17 3 15</inkml:trace>
  <inkml:trace contextRef="#ctx0" brushRef="#br3" timeOffset="140849.056">20581 13099 102 0,'5'15'41'0,"-5"-15"0"15,24 5-1-15,-1-9-40 16,7-5-2-16,6 5-9 16,-10-12-26-16,8 14-3 15,-14-6 0-15,-2 12-1 16</inkml:trace>
  <inkml:trace contextRef="#ctx0" brushRef="#br3" timeOffset="140994.0643">20572 13273 91 0,'-26'31'40'0,"3"-17"1"16,23 1-1-16,0-15-27 15,33-8-10-15,5-7-3 0,1-11-4 16,16 9-16-16,-12-15-20 16,7 9 0-16,-8-7-2 15,5 10 0-15</inkml:trace>
  <inkml:trace contextRef="#ctx0" brushRef="#br3" timeOffset="141433.0894">21650 12853 77 0,'-7'-16'42'15,"7"16"-2"-15,-10-19 0 16,10 19-26-16,0 0-10 15,-15 10-2-15,3 9 0 0,2 16-1 16,-2 11-1-16,1 9 0 16,1 10-2-16,1 2-1 15,5 4-4-15,-2-14-12 16,12 4-19-16,-3-23-1 15,12-5-2-15,-6-19 2 16</inkml:trace>
  <inkml:trace contextRef="#ctx0" brushRef="#br3" timeOffset="141611.0997">21604 13154 69 0,'-35'-18'42'0,"11"12"-2"16,-4-3 0-16,15 17-16 15,-2-5-19-15,15-3-3 0,26 4-2 16,9-6-3-16,12 4-1 15,9-8-5-15,20 9-18 16,-5-15-12-16,12 2 1 16,-6-8-2-16,4-1 3 15</inkml:trace>
  <inkml:trace contextRef="#ctx0" brushRef="#br3" timeOffset="141791.1099">22319 12833 74 0,'-25'27'40'16,"8"19"0"-16,-10-1 0 15,15 20-19-15,-13-11-18 16,16 3 0-16,3 1-4 16,4-11-4-16,16-1-9 0,-4-19-25 15,19-5 0-15,0-20-2 16,22-3 0-16</inkml:trace>
  <inkml:trace contextRef="#ctx0" brushRef="#br3" timeOffset="142085.1268">22891 12780 98 0,'-39'5'41'0,"5"30"2"16,-15 4-3-16,16 14-31 15,-16 7-5-15,7 7-1 16,4 0-1-16,13-4-1 0,11-3-1 15,17-14 0-15,15-11 0 16,9-12-1-16,9-11 1 16,3-12-2-16,-5-9 2 15,-6-7 1-15,-9-5-2 16,-15-4 0-16,-12 1-2 15,-16-3-2-15,-4 10-7 16,-25-7-13-16,9 14-15 16,-15-1 0-16,9 12-1 15,-5-1 0-15</inkml:trace>
  <inkml:trace contextRef="#ctx0" brushRef="#br3" timeOffset="143270.1944">16149 13683 56 0,'0'0'37'16,"0"0"-1"-16,15 3-2 0,-15-3-24 15,-12 31-4-15,7-2-1 16,-2 14 0-16,-3 10-3 15,2 6 0-15,-1 6-2 16,1-2-1-16,3 2-4 16,-2-17-29-16,14-5-2 15,0-18-3-15,16-9 1 16</inkml:trace>
  <inkml:trace contextRef="#ctx0" brushRef="#br3" timeOffset="143624.2148">16728 13589 89 0,'-21'15'39'0,"-15"8"0"0,4 25-10 15,-10 2-24-15,3 12 0 16,1 5-3-16,6 6 1 15,7-1-2-15,12-3 0 16,12-9 0-16,13-9-1 16,12-12 0-16,12-14-1 15,2-13 0-15,6-12 1 16,-2-11 0-16,-4-10-1 15,-8-6 0-15,-10-3-1 16,-12-1 1-16,-16 0 0 16,-12 7-1-16,-10 5 1 15,-6 7-1-15,-7 7 0 0,5 9-2 16,0-1-4-16,17 19-14 15,-2-14-16-15,24 7 1 16,-1-15-2-16,36 10 1 16</inkml:trace>
  <inkml:trace contextRef="#ctx0" brushRef="#br3" timeOffset="144029.238">17098 13987 88 0,'0'0'41'16,"0"0"1"-16,-19 4-5 16,15 9-33-16,-3 3-1 0,0 2-2 15,-3 9 0-15,0 3-1 16,-5 2 0-16,6 0 0 15,-1-2 0-15,5-5 0 16,3-8 0-16,4-5 1 16,-2-12-1-16,19-9 0 15,1-9 1-15,3-9-1 16,3-5 0-16,3-2 2 15,-2-1-2-15,1 5 1 16,-6 5 0-16,-3 10 0 16,-3 7 0-16,-16 8 0 15,15 15-1-15,-14 3-2 16,3 9 0-16,-3-3-2 15,5 9-2-15,-5-7-7 0,15 14-13 16,-11-19-16-16,13 6 2 16,-9-10 0-16,13 0 1 15</inkml:trace>
  <inkml:trace contextRef="#ctx0" brushRef="#br3" timeOffset="144397.259">17493 14073 69 0,'0'0'40'15,"0"0"-2"-15,0 0-3 16,19 18-21-16,-19-18-9 16,25 18-1-16,-3-15-1 15,7-2 0-15,-1-5-1 0,3-5-1 16,0-5 1-16,-3-2 0 15,-5-3 0-15,-4-1-1 16,-9 2 1-16,-9 4-1 16,-10 3 0-16,-6 10 0 15,-9 4-1-15,-4 10 0 16,-4 6 0-16,-2 8-1 15,2 4 0-15,6 2 1 16,6 3 0-16,10-5-1 16,10-1 0-16,10-10-1 15,14-6-1-15,10-11-2 16,11 2-4-16,-5-21-8 15,21 11-22-15,-18-17 1 0,12 9-3 16,-15-12 2-16</inkml:trace>
  <inkml:trace contextRef="#ctx0" brushRef="#br3" timeOffset="144728.2779">17979 14058 78 0,'-10'-10'40'16,"10"10"0"-16,-18 10 0 16,21 6-33-16,-16 3-2 15,4 9-1-15,-3 2 0 16,3 2-2-16,3 1 1 15,4-5-3-15,4-6 2 16,9-9-1-16,7-10 0 16,9-10-1-16,5-9 0 15,5-10 0-15,4-1 0 0,-2-5 0 16,-1 1 0-16,-4 4 1 15,-8 6-1-15,-8 11 0 16,-18 10 0-16,13 5 0 16,-16 11 0-16,-1 8-1 15,-2 7 1-15,0-5-3 16,6 3 0-16,1-7-1 15,13-1-5-15,-1-24-8 16,24 6-14-16,-7-29-9 16,21 0-1-16,-3-22 0 15</inkml:trace>
  <inkml:trace contextRef="#ctx0" brushRef="#br3" timeOffset="145434.3183">18688 13714 93 0,'-24'22'41'15,"3"27"1"-15,-8 0-2 16,-1 12-37-16,11 2-1 15,4 0-1-15,4-3-2 16,0-5-1-16,4-6-1 16,3-9 0-16,0-9-1 15,0-9 0-15,1-8 1 16,3-14-1-16,0 0 2 15,-4-22 0-15,4-2 0 16,0-9 1-16,2-8 1 16,2 0 1-16,-1-2 2 15,3 6-1-15,-2 1 2 16,5 9-1-16,1 4 1 15,5 9 0-15,5 5 0 0,8 5 0 16,0 2-2-16,5 2 0 16,4-3-1-16,-1 3 0 15,0-1 0-15,-4 1 0 16,-3-1 0-16,-4 2-1 15,-2 2 1-15,-7-1 0 16,-2 1-1-16,-1 1 0 16,-1-1 1-16,-12-3-1 15,15 14 0-15,-13-2 1 16,-6 4-2-16,-3 2 1 15,-6 4-1-15,-5 7 1 16,-3 4-1-16,-8 4 1 16,1 0-1-16,4-1 1 0,1-3 0 15,6-1 0-15,6-11 0 16,5-7 0-16,6-14 0 15,14-5 0-15,1-13 0 16,4-9 0-16,5-7 0 16,0-7 0-16,4-4 1 15,0-3-1-15,-1 5 1 16,-4 5 0-16,0 5-1 15,-5 8 1-15,2 6 0 16,-3 10 0-16,0 7-1 16,0 6 0-16,-1 5 0 15,3 1 0-15,-1 1-1 16,0 0 0-16,-1 3-3 15,-4-7-1-15,4 5-9 0,-17-12-3 16,20 8-14 0,-20-8-12-16,7-10 1 0,2-6 0 15</inkml:trace>
  <inkml:trace contextRef="#ctx0" brushRef="#br3" timeOffset="146358.3712">19431 14071 71 0,'-20'-14'30'0,"7"20"4"16,-17-5 2-16,9 16-24 15,-15-1-4-15,8 13-2 16,-7 2-2-16,9 5-1 16,3-1-1-16,13-1 0 15,5-3 0-15,12-5-1 16,9-8 0-16,13-6 0 15,6-10-1-15,7-8 1 16,0-9-1-16,-3-6 0 16,-5-4 0-16,-5-4 0 15,-9-2-1-15,-6-1 0 16,-12-1 0-16,-9 5 1 15,-3 0-1-15,-4 10 1 0,0-1 0 16,0 9 0-16,8-2 0 16,6 12 1-16,0 0 0 15,25-7 0-15,3 6 1 16,9 2-1-16,4-1 1 15,5 1 0-15,0 2-1 16,-6 1 0-16,-6 4 0 16,-6 3-1-16,-12 5 1 15,-10 1-2-15,-11 9 2 16,-5-1-2-16,-8 1 1 15,0 4 0-15,-1-3 0 16,3-3 0-16,6-4 0 16,6-9 0-16,4-11 0 15,20-5 0-15,2-12 0 16,5-4 0-16,3-4 0 0,1-2 0 15,-3 2 0-15,-5 6 0 16,-5 7 0-16,-7 8 0 16,-11 4-1-16,6 19-1 15,-9 2-1-15,0 2-2 16,6 6-3-16,-5-13-7 15,22 14-12-15,-8-23-13 16,17 1 0-16,0-18 1 16,12-2 1-16</inkml:trace>
  <inkml:trace contextRef="#ctx0" brushRef="#br3" timeOffset="146636.3871">20224 13925 67 0,'-21'2'40'15,"3"16"0"-15,-10-2-1 16,13 22-18-16,-1-11-18 15,1 0-2-15,6-2 0 16,9-2 0-16,4-5 0 16,12-6-1-16,2-7 1 15,5-2 0-15,-3-3 0 16,-2 0-1-16,-6 2 1 15,-12-2-1-15,-5 14 0 16,-13 1-1-16,-6 4-1 16,-5 2-2-16,6 8-7 15,-10-16-12-15,19 11-17 16,-2-16 0-16,16-8-2 0,12 5 2 15</inkml:trace>
  <inkml:trace contextRef="#ctx0" brushRef="#br3" timeOffset="146989.4073">20830 14035 67 0,'18'-13'42'16,"6"6"-2"-16,1-6 1 15,15 8-26-15,6-7-19 16,-11-14-26-16,10 17-7 16,-11-8-2-16,-2 15 0 15</inkml:trace>
  <inkml:trace contextRef="#ctx0" brushRef="#br3" timeOffset="147124.415">20885 14209 80 0,'-28'36'39'15,"7"-15"-1"-15,23-5-4 16,16-11-40-16,11-18-31 15,27-2-1-15,5-15-2 16,13 3 1-16</inkml:trace>
  <inkml:trace contextRef="#ctx0" brushRef="#br3" timeOffset="147694.4476">22106 13912 77 0,'-11'10'40'15,"11"-10"-3"-15,0 0 2 16,15-17-33-16,14 2-3 15,7-6 1-15,10 4-1 16,0-5 0-16,6 6 0 16,-5 3-1-16,-9 6 0 15,-9 8-2-15,-11 8 1 16,-18 9-1-16,-14 7 0 15,-14 5-1-15,-10 9 2 16,-10 2-2-16,3 0 0 16,-1-1 1-16,6-2-1 15,13-5 0-15,13-7 1 16,14-5-1-16,12-12-2 0,21-3-1 15,6-13-5-15,27 8-15 16,-8-21-16-16,22 5 1 16,-11-13-2-16,8 4 2 15</inkml:trace>
  <inkml:trace contextRef="#ctx0" brushRef="#br3" timeOffset="148079.4695">22563 13965 92 0,'-8'12'38'0,"8"-12"0"16,23 10-4-16,3-14-30 0,13-1-1 15,6-4 0-15,9 0 0 16,-1-4-1-16,-1 1-1 15,-6-3 1-15,-6-1-1 16,-8 1-1-16,-10-3 0 16,-10 4 0-16,-12 1 0 15,-10 0 0-15,-8 5-1 16,-8 5 1-16,-6 5 0 15,-6 8 0-15,-3 7 1 16,-4 9-1-16,6 7 1 16,3 3-1-16,9 2 0 15,10-1 1-15,16-3-2 16,14-5-1-16,13-11-3 15,21 0-5-15,-3-31-15 0,22 4-15 16,-3-14 1-16,12 0 0 16,-13-14 0-16</inkml:trace>
  <inkml:trace contextRef="#ctx0" brushRef="#br3" timeOffset="148665.5031">23303 13837 71 0,'-24'3'38'16,"9"12"1"-16,-12-1-1 15,12 12-22-15,-6-1-11 16,7 3-2-16,1 2-1 15,3-1 0-15,1-3-1 16,6-2 0-16,0-7 1 16,4-4-2-16,-1-13 1 15,11-4 0-15,3-9 0 16,3-7 0-16,7-9 0 0,4-2 0 15,1-5 0-15,4 0-1 16,-1-2 1-16,-3 7-1 16,-2 0 0-16,-3 5 0 15,0 5-1-15,-5 6 1 16,-1 6 0-16,0 5 0 15,-1 5 0-15,1 4 0 16,0 3 0-16,1 0 0 16,-3-1 0-16,5-2 0 15,-3-2 0-15,0-3 1 16,-5-2 0-16,1 0-1 15,-4-2 1-15,-10 4 0 16,0 0 0-16,0 0 0 16,-5 10-1-16,-4 5 0 0,-5 6 0 15,0 6 0-15,1 3-1 16,2 7 1-16,1-3 0 15,6 3 0-15,4-6-1 16,6-5 1-16,6-9 0 16,6-8 1-16,5-11-1 15,2-13 0-15,4-6 1 16,4-10 0-16,-6-6 0 15,-2 0 0-15,-5-2 0 16,-9 3-1-16,-9 6 0 16,-13 8-2-16,-11 12-2 15,-14 0-27-15,9 20 13 16,-34-4-22-16,5 17-1 15,-13-4-2-15</inkml:trace>
  <inkml:trace contextRef="#ctx0" brushRef="#br3" timeOffset="149730.5641">15411 14662 26 0,'0'0'31'15,"0"0"1"-15,0 0 1 16,-21 4-15-16,21 10-3 16,-12-9-4-16,12 16-1 15,-9-4-2-15,8 13-5 16,-2 0 0-16,-1 8-2 0,1 4-1 15,-2 2-3-15,2 5-1 16,-8-12-10-16,15 13-18 16,-12-19-5-16,9 1-2 15,-1-14 1-15</inkml:trace>
  <inkml:trace contextRef="#ctx0" brushRef="#br3" timeOffset="150166.5889">15841 14590 83 0,'-15'-18'38'16,"1"15"0"-16,-14-2-10 0,-2 14-24 15,-1 3-2-15,4 8 0 16,2 2-1-16,4 3 0 15,6 4-1-15,8 1 1 16,7 0-1-16,8-3-2 16,7 0 2-16,6-4-1 15,5-1 0-15,3 0-1 16,3-3 2-16,-6 1-2 15,-1 1 2-15,-9 3-1 16,-7 4 1-16,-12 0 0 16,-4 4-1-16,-11-1 1 15,-5-5 0-15,-1-2 0 16,-1-9 0-16,2-10 0 15,7-13 1-15,6-13-1 16,5-13 1-16,6-11-1 0,6-12 2 16,7-6-1-16,7-2-1 15,7 1 0-15,9 9-6 16,-8-5-17-16,14 24-14 15,-8 0 0-15,8 18-3 16,-6 2 1-16</inkml:trace>
  <inkml:trace contextRef="#ctx0" brushRef="#br3" timeOffset="150820.6263">16302 14911 35 0,'-4'20'36'0,"0"-6"1"15,13 4 0-15,-9-18-20 16,34 12-9-16,-11-16-3 15,8 1-1-15,-1-10 1 16,8-1-2-16,-5-6 0 16,-1-2 0-16,-7-3-1 15,-10 4 1-15,-11-3-2 16,-8 7 1-16,-10 3-2 15,-13 9 2-15,-2 5-2 16,-4 8 0-16,-1 9-1 0,3 4 0 16,5 9 1-16,7 1-1 15,8 2 1-15,12 0-1 16,9-6 1-16,13-5-2 15,9-7-1-15,8-13-4 16,21 2-14-16,-9-26-15 16,18-1-2-16,-7-21-3 15,10 1 4-15</inkml:trace>
  <inkml:trace contextRef="#ctx0" brushRef="#br3" timeOffset="151007.6371">17029 14433 79 0,'-32'18'38'0,"5"24"-1"0,-7 0-10 15,9 20-20-15,-3 1-4 16,8 4-2-16,7-3-2 16,5-2-2-16,8-4-2 15,3-16-11-15,17 2-19 16,-6-19-4-16,14 3 1 15,-9-19 1-15</inkml:trace>
  <inkml:trace contextRef="#ctx0" brushRef="#br3" timeOffset="151385.6587">17065 14898 49 0,'0'0'39'0,"0"0"-1"16,15-13 1-16,6 17-21 15,1-7-13-15,7-2-2 16,4-4 0-16,8 1 0 15,2-7-1-15,1 4 1 16,-1-6-2-16,0 0 1 16,-11 0-1-16,-4 3 1 15,-13-1 0-15,-15 15 0 16,-4-15-1-16,-16 14-1 15,-11 4 0-15,-5 9 0 16,-9 5 0-16,2 4-1 16,-1 7 1-16,5 2 0 15,10 2 0-15,12 0-1 16,12-2 1-16,14-2-1 0,16-6-1 15,12-8-1-15,16-1-2 16,6-15-5-16,19 10-14 16,-8-24-15-16,6 8 0 15,-9-15-1-15,-1 6 2 16</inkml:trace>
  <inkml:trace contextRef="#ctx0" brushRef="#br3" timeOffset="151578.6698">17807 14782 80 0,'-19'-6'40'0,"-12"-3"-1"16,9 20-4-16,-12-2-30 15,6 8-1-15,0 10-1 16,6 7-2-16,5 2 1 16,7 3-2-16,11 0 1 0,12-7-2 15,12-8 0-15,10-13-2 16,15-7-2-16,-3-24-10 15,26 1-24-15,-10-22 0 16,12 2-2-16,-13-20 3 16</inkml:trace>
  <inkml:trace contextRef="#ctx0" brushRef="#br3" timeOffset="151759.6801">18267 14495 58 0,'-14'20'40'16,"-13"7"-2"-16,9 26 2 15,-11-3-20-15,7 17-16 16,0 0-2-16,2 3-2 15,4-2-1-15,3-6-2 0,6-3-4 16,-8-23-19-16,15 4-12 16,-8-21 0-16,12-3-2 15,-4-16 1-15</inkml:trace>
  <inkml:trace contextRef="#ctx0" brushRef="#br3" timeOffset="152743.7364">18001 14816 90 0,'0'-15'40'15,"17"13"2"-15,-2-9-15 16,15 6-21-16,4-3-3 16,9 3 0-16,-1 0-1 0,0 1-1 15,-3 4 1-15,-8 6-1 16,-5 3-1-16,-10 6 0 15,-9 6 0-15,-6 3 0 16,-5 5 0-16,-6 1-1 16,0 4 2-16,-4-6-2 15,4 0 1-15,-2-1-1 16,5-7 1-16,4-3 0 15,3-17 0-15,0 0-1 16,12 0 1-16,-2-17-1 16,3-4 1-16,4-6 0 15,0-2 0-15,2-3 0 16,-4 2-1-16,3 3 3 15,-5 5-3-15,2 4 2 16,-1 4-1-16,0 3 1 0,1 4-2 16,-1 2 2-16,4 3-1 15,-3 0-1-15,4 0 1 16,-5 1 0-16,-1 1 0 15,-13 0 0-15,15 6 0 16,-15-6 1-16,4 11-1 16,-4-11-1-16,-10 19 1 15,3-8-1-15,-4 3 1 16,2 4-1-16,0 2 1 15,0 0-1-15,0 2 1 16,4 0 0-16,2-1 0 16,3-2 1-16,4-5-1 15,-4-14 0-15,21 13-1 16,-6-18 0-16,4-3 0 0,3-7-1 15,-2-5 1-15,0-2 0 16,-4-1 0-16,-3-2 0 16,-5-3 1-16,-3 5 2 15,-5 1-2-15,-2 3 1 16,-1 3 0-16,3 3 1 15,0 13-2-15,9-15 2 16,4 15-2-16,3 3 0 16,3 0 1-16,4 4 0 15,-1-3 1-15,3 7-1 16,-5-3 0-16,0 1-1 15,-5 2 2-15,-1 0-2 16,-4 2 1-16,-3-1-2 16,-5 3 1-16,0 0-1 0,-5 0 1 15,2 1 0-15,-4-2 0 16,2 0 0-16,1-2 0 15,2-12 0-15,0 0 0 16,0 0 0-16,19-10 0 16,-1-7 0-16,4-7 0 15,2 0 1-15,4-2-1 16,-3 5 2-16,0 3-2 15,-6 10 2-15,-6 9-2 16,-13-1 0-16,11 27 0 16,-13-9-2-16,1 7 0 15,-1-1-4-15,7 2-1 16,-7-16-9-16,24 9-4 15,-8-20-20-15,18 4-1 16,-6-12 0-16,11 2 1 0</inkml:trace>
  <inkml:trace contextRef="#ctx0" brushRef="#br3" timeOffset="153071.7552">19420 14751 61 0,'0'0'41'16,"0"0"-1"-16,-18 9 2 15,-10-2-32-15,8 11-3 16,-4-2-2-16,0 2-3 16,4 2 1-16,4-2-2 0,9-2 0 15,4-2-1 1,3-14 1-16,18 15-1 0,-3-11 1 15,3-2 0-15,0-1 0 16,-3 1 0-16,-1 2-1 16,-14-4 1-16,9 18 0 15,-15-2-1-15,-2 4-1 16,-7 0-3-16,1 7-5 15,-9-13-8-15,13 11-21 16,-9-14-4-16,11 3-1 16,8-14 0-16</inkml:trace>
  <inkml:trace contextRef="#ctx0" brushRef="#br3" timeOffset="153589.7848">20681 14827 77 0,'0'0'41'0,"0"0"-1"16,31 13-4-16,-6-18-35 15,9-1-4-15,8 8-12 0,-13-15-23 16,4 11-1-16,-15-9-1 15,1 11 0-15</inkml:trace>
  <inkml:trace contextRef="#ctx0" brushRef="#br3" timeOffset="153727.7927">20766 14931 60 0,'-23'20'41'0,"14"6"-2"16,-1-12 1-16,19 4-26 16,6-13-14-16,8-15-12 15,25 4-28-15,-2-13 2 16,19 3-3-16,1-9 1 15</inkml:trace>
  <inkml:trace contextRef="#ctx0" brushRef="#br3" timeOffset="154510.8375">21559 14848 56 0,'0'0'40'0,"0"0"-1"16,1-13 1-16,19 10-29 15,2-9-5-15,9 6-1 16,3-2-2-16,5 6-1 15,1 1-1-15,-1 3-1 16,-5 4-1-16,-1-1-2 16,-7 4-1-16,-5-8-6 15,12 12-17-15,-18-19-11 16,10 5-2-16,-7-15 2 15</inkml:trace>
  <inkml:trace contextRef="#ctx0" brushRef="#br3" timeOffset="154810.8545">22253 14621 41 0,'10'-18'37'15,"5"8"2"-15,-11-5-2 16,-4 15-10-16,0 0-19 16,0 0-2-16,-5 21-1 15,0 4-2-15,-3 4-1 16,1 8-1-16,3 3 0 15,1 4-2-15,5 2 0 16,2-3-2-16,5 2-3 0,-2-19-5 16,20 16-23-16,-13-20-5 15,11 3-1-15,-1-18 1 16</inkml:trace>
  <inkml:trace contextRef="#ctx0" brushRef="#br3" timeOffset="155289.8819">23038 14509 87 0,'-6'-16'40'15,"-15"-4"-2"-15,5 19-1 16,-14-1-33-16,-1 9-2 0,-3 8 0 15,1 8 0-15,0 7-1 16,8 3 0-16,3 5-1 16,8 0 0-16,9-1 0 15,12-5-2-15,9-3 1 16,11-3 0-16,7-6-1 15,5-1 1-15,7-3 1 16,-2-1-2-16,-1 1 1 16,-3 4 1-16,-10 3 0 15,-14 0 0-15,-9 6-1 16,-12 1 1-16,-13 1 0 15,-9-2 0-15,-5-3 0 16,-4-4 1-16,3-7 0 0,1-8-1 16,6-12 1-1,10-9 0-15,7-14 0 0,11-10 0 16,12-9-1-16,5-8 2 15,7-6 0-15,6-2-1 16,3 4 0-16,0 2-1 16,1 9-1-16,-7 3-4 15,5 21-26-15,-18-8-10 16,6 18 2-16,-9-6-3 15</inkml:trace>
  <inkml:trace contextRef="#ctx0" brushRef="#br3" timeOffset="156739.965">17408 15408 13 0,'-32'-9'29'0,"18"1"-1"0,14 8-13 16,0 0 7-16,22-8-17 16,3 5-1-16,17 6 0 15,4-2 2-15,16 8-1 16,3-4 0-16,15 5 0 15,9-5 0-15,16 3-1 16,12-7 0-16,18 0-1 16,15-6 0-16,16-5-2 15,17-1 1-15,16-4-1 16,8-2 0-16,11 0 0 15,7 2-1-15,8 3 0 16,-2 4 0-16,2 2 0 16,4 6 0-16,-3 3 0 15,-3 3 1-15,3 2 0 0,-2-1 1 16,0 3 0-16,3-6 0 15,5 2 0-15,-4-7 1 16,8-2-1-16,0-4-1 16,-1-1 1-16,-1-1-1 15,-2-3-1-15,-7 2 0 16,-9-3-1-16,-6 5-1 15,-19-1-2-15,-4 10-8 16,-24-11-25-16,-14 5 0 16,-30-7-2-16,-17 1 1 15</inkml:trace>
  <inkml:trace contextRef="#ctx0" brushRef="#br3" timeOffset="157581.0131">15684 15897 56 0,'5'-15'38'15,"-5"15"0"-15,0 0-16 16,21 7-12-16,-21 8-4 15,5 14-1-15,-3 8-2 16,4 10-1-16,-5 11-1 16,2 5-1-16,-1 5 0 15,0-2-2-15,2-5 0 16,-2-10-5-16,12 4-14 15,-10-29-16-15,10-6-1 16,-14-20 0-16</inkml:trace>
  <inkml:trace contextRef="#ctx0" brushRef="#br3" timeOffset="157800.0256">15426 15859 72 0,'-15'0'40'16,"5"-9"-1"-16,25 14-7 15,11-16-29-15,15-1-1 16,15-6-1-16,10 1-1 16,11 1-2-16,4-3-1 15,5 11-3-15,-13-4-10 16,10 20-22-16,-17-3 0 15,0 19-1-15,-16-5 1 16</inkml:trace>
  <inkml:trace contextRef="#ctx0" brushRef="#br3" timeOffset="158149.0456">16383 16059 56 0,'-17'5'39'15,"2"13"-1"-15,-12-7-1 16,4 19-32-16,-3 3-1 15,3 7-1-15,2 3 1 16,9 2-3-16,7-3 1 16,12-1-1-16,8-9 1 15,10-9-3-15,12-13 2 16,4-10-1-16,3-8 0 15,-1-10 1-15,-7-9-2 0,-6-4 2 16,-10-7-2-16,-13-1 2 16,-14 1-3-16,-11 2 2 15,-4 3-2-15,-8 4-1 16,2 2 0-16,0 5-1 15,10 11-1-15,3-6-6 16,15 17-26-16,18-21 0 16,13 15-1-16,4-11 0 15</inkml:trace>
  <inkml:trace contextRef="#ctx0" brushRef="#br3" timeOffset="158385.059">16980 15562 58 0,'3'-21'40'0,"-11"0"-2"15,8 21 0-15,0 0-32 16,-6 31-1-16,-3 10 0 16,4 19-3-16,-6 10 1 15,0 13-2-15,-1 10 1 16,-2 1-2-16,2-2 0 15,0-9-3-15,8-7-1 16,-1-27-11-16,19-1-25 16,-5-27 1-16,16-10-2 15,-3-21 2-15</inkml:trace>
  <inkml:trace contextRef="#ctx0" brushRef="#br3" timeOffset="158836.0848">16658 15995 58 0,'-11'-3'41'16,"22"4"-1"-16,12-18 0 15,24-3-34-15,13-5-4 16,17-4-1-16,9-3-2 15,6-6-6-15,9 15-32 16,-16-5 1-16,-1 20-1 0,-20 2-1 16</inkml:trace>
  <inkml:trace contextRef="#ctx0" brushRef="#br3" timeOffset="159303.1116">17424 16097 52 0,'-29'-19'39'0,"4"11"-1"15,-13-7-1-15,6 13-29 0,-9 1-2 16,1 9-1-16,-2 5-2 16,4 5 0-16,4 6-1 15,5 6 0-15,6 1-1 16,8 0 0-16,8-4-1 15,10-4 1-15,9-8-1 16,11-9 1-16,7-13-1 16,12-12 1-16,2-6-1 15,4-7 1-15,0-2 0 16,-4 0-2-16,-5 3 2 15,-9 6-1-15,-9 10 0 16,-9 11 0-16,-12 4 0 16,-4 27 0-16,-6 2-1 15,-3 4 0-15,3 6-1 0,-1-6-1 16,12 3-4-16,3-26-8 15,20 8-23-15,-1-34-1 16,21-5-1-16,0-23 0 16</inkml:trace>
  <inkml:trace contextRef="#ctx0" brushRef="#br3" timeOffset="159453.1202">17808 15690 69 0,'-16'27'41'15,"-11"8"-2"-15,10 18 0 16,-9 1-37-16,13 2-4 15,11 13-25-15,-5-17-10 16,13 4-2-16,-3-11-1 0</inkml:trace>
  <inkml:trace contextRef="#ctx0" brushRef="#br3" timeOffset="159917.1467">18453 16081 60 0,'-24'-12'38'0,"3"11"0"16,-12-7-1-16,1 15-34 15,-6 5 0-15,9 14 1 16,-4 4-2-16,9 7 0 0,6 1 0 16,7-1-1-16,13-4 1 15,14-5-3-15,14-12-1 16,12-20-4-16,26-6-31 15,-7-21-1-15,18 0-1 16,-5-22 0-16</inkml:trace>
  <inkml:trace contextRef="#ctx0" brushRef="#br3" timeOffset="160271.1669">18914 15684 80 0,'-30'7'40'15,"8"23"-2"-15,-6-2-11 16,9 20-22-16,-5 6-3 15,10 5 0-15,-1 2 0 0,1 4-1 16,5-5 0-16,3-5-1 16,1-8 0-16,2-9 0 15,6-10 0-15,2-11 1 16,-5-17 0-16,22-1-1 15,-3-17 1-15,1-9 0 16,2-4 0-16,0-1 1 16,2-2-2-16,-1 5 0 15,-2 6 1-15,-2 10-2 16,-6 14 2-16,-3 13-2 15,-4 11 0-15,-3 6-2 16,0 8-1-16,-3-1-3 16,11 13-8-16,-9-21-24 15,19 7-1-15,-6-24-1 0,18-1 3 16</inkml:trace>
  <inkml:trace contextRef="#ctx0" brushRef="#br3" timeOffset="160886.2021">19237 16115 66 0,'-7'-10'39'0,"-11"-3"-1"15,5 17 0-15,-5-1-33 16,1 14-1-16,-4 6-1 16,5 9-1-16,-2 2 1 15,3 5-1-15,4-2 0 16,4 1-2-16,6-7 2 15,6-7-2-15,8-11 0 16,6-9 0-16,6-11-1 0,5-8 3 16,1-9-3-16,-1-5 1 15,-1-6 0-15,-3 2 1 16,-6-1-1-16,-8 8 2 15,-5 6-2-15,-7 6 0 16,0 14 1-16,-13 7-1 16,3 12 1-16,-2 5-2 15,4 3 1-15,3 1-1 16,5-1 1-16,7-4-2 15,8-7 2-15,6-11 0 16,5-10-1-16,5-5 2 16,1-8-1-16,1 0 0 15,-5-5-1-15,-4 4 2 16,-8 3 0-16,-4 7-2 15,-12 9 1-15,0 0 0 0,0 19 0 16,-9 0 0-16,2 8 0 16,-4 2-1-16,4 2 1 15,1 0-1-15,4-6 1 16,2-2-1-16,6-11 1 15,-6-12 0-15,17-5 0 16,-3-9 1-16,0-10-1 16,2-6 3-16,-3-7-3 15,2-1 2-15,-3 1-1 16,-2 4 0-16,1 2 0 15,1 5-1-15,3 6-3 16,-1-2-3-16,12 17-8 16,-9-12-16-16,25 17-9 15,0-11-2-15,19 12 0 0</inkml:trace>
  <inkml:trace contextRef="#ctx0" brushRef="#br3" timeOffset="161547.2399">20068 16184 72 0,'-27'-4'41'16,"9"12"-1"-16,-14-12-2 15,6 16-34-15,-4 1-1 16,3 0-2-16,-2 7 2 16,1 4-2-16,5 3 1 15,5 2-1-15,6-2 1 16,6-2-1-16,12-6 0 15,8-7 0-15,10-10-1 16,6-10 0-16,7-7 0 16,5-9 2-16,0-9-2 15,0-2 0-15,-4-3 0 0,-5 1 1 16,-6 1-1-16,-8 6 1 15,-8 6-1-15,-7 9-1 16,-4 15 1-16,-13 14-1 16,-2 14 1-16,-4 15 0 15,-2 12 0-15,-3 17-1 16,2 9 1-16,-3 4-1 15,3 0 1-15,3-6 0 16,0-7 0-16,6-9 0 16,-2-13 1-16,2-13-1 15,2-15 0-15,0-13 0 16,11-9 1-16,-19-13-1 15,12-8 0-15,2-7 0 16,1-10 0-16,3-8-1 16,7-7 0-16,4-2-3 0,10 5-2 15,-4-10-8-15,18 23-9 16,-14-14-16-16,19 17-4 15,-7-3 3-15,12 15 0 16</inkml:trace>
  <inkml:trace contextRef="#ctx0" brushRef="#br3" timeOffset="161908.2606">20351 16188 70 0,'-13'3'41'15,"15"9"-1"-15,-2-12 1 0,0 0-34 16,18 3-4-1,-5-4-1-15,4-1-1 0,1-3 0 16,1-3-1-16,-3-3 0 16,0 0 0-16,-3-3 1 15,-3 1-1-15,-4-4 0 16,-4 2 1-16,-4 0 0 15,2 15-1-15,-16-11 1 16,-3 13 0-16,0 13 0 16,-8 9 0-16,-2 10-1 15,0 4 1-15,2 6-1 16,5 0 0-16,7-1 0 15,11-5-1-15,8-10-2 16,16-6-1-16,6-20-6 16,20 8-8-16,-8-24-22 0,26 2-2 15,-2-17 1-15,17 2-1 16</inkml:trace>
  <inkml:trace contextRef="#ctx0" brushRef="#br3" timeOffset="162277.2817">21036 15993 68 0,'-11'16'44'15,"11"-16"-2"-15,12 6 0 16,9-19-34-16,12-2-11 15,14-1-2-15,-3-13-10 16,17 19-25-16,-23-11 0 16,8 20-1-16,-19-6 1 15</inkml:trace>
  <inkml:trace contextRef="#ctx0" brushRef="#br3" timeOffset="162427.2903">21142 16244 80 0,'-40'22'41'15,"22"3"-1"-15,4-29-7 16,14 4-29-16,39-26-3 15,4-6-5-15,23 7-26 16,-7-15-9-16,11 10-2 16,-9-5-2-16</inkml:trace>
  <inkml:trace contextRef="#ctx0" brushRef="#br4" timeOffset="166917.5471">21758 16137 43 0,'-17'-1'29'0,"17"1"-1"16,-14-2-1-16,14 2-15 16,0 0-2-16,0 0-2 15,-12 2 0-15,12-2-1 16,0 0-2-16,14 3 0 15,2-5-1-15,11 2-1 16,12-3 0-16,11-2-1 16,16-1-1-16,6-3 1 15,8-1-1-15,6 2-1 16,-5-2 0-16,-7 6 0 15,-9 4 0-15,-13 2-1 16,-19 5 0-16,-7 1-1 16,-12 4-1-16,-14-12-2 15,8 23-6-15,-20-24-24 16,12 1-3-16,0 0-2 0,17-10 1 15</inkml:trace>
  <inkml:trace contextRef="#ctx0" brushRef="#br4" timeOffset="167800.5976">22777 15907 36 0,'6'-15'38'0,"6"-17"2"15,17 12-2-15,-1-15-19 16,12 5-12-16,2-2-2 16,12 3-1-16,3 2-1 15,3 7-1-15,-3 6 0 16,-4 6-2-16,-9 8 1 15,-3 9-1-15,-11 7 0 16,-6 11 1-16,-9 3-1 16,-8 8 0-16,-4 6 0 15,-8 3 1-15,-7 5-1 16,-6 5 1-16,-8 1-1 15,-8 4 0-15,-12 3 0 16,-8 3 0-16,-10 0 0 16,-4 3-1-16,-2 0 2 0,2-7-2 15,3-4 1-15,12-4 1 16,10-9-1-16,15-8 1 15,16-8 0-15,14-9 0 16,15-8-1-16,13-5 2 16,11-5-1-16,11-3 1 15,8-5 0-15,11 0-1 16,8-5 1-16,10-2-1 15,2-2 0-15,6 1 1 16,-1-1-1-16,-1 4-1 16,-10-1 1-16,-6 5 0 15,-17 3-1-15,-13 2 1 16,-13 4-1-16,-14 2 0 15,-10 2 0-15,-12-8 0 0,-5 18 0 16,5-18 0-16,-19 17-1 16,6-13-1-16,2 1-1 15,0-4-1-15,11-1-6 16,-13-18-16-16,28 15-4 15,-15-30-2-15,23 7-12 16,-4-12 0-16</inkml:trace>
  <inkml:trace contextRef="#ctx0" brushRef="#br4" timeOffset="192863.0311">21455 17350 71 0,'-5'-15'39'0,"-9"-4"-1"16,6 6-8-16,-12 4-28 15,-3 4-1-15,-2 9 1 0,-3 5-1 16,-5 7 1-16,0 8 0 15,-1 10-1-15,4 4 1 16,2 7-1-16,10-3 1 16,10 2-2-16,10 0 1 15,12-5 0-15,12-5-1 16,14-15 0-16,13-7 0 15,10-17 0-15,7-8 0 16,3-17 0-16,4-9 0 16,-7-9 0-16,-9-2-1 15,-16 0 1-15,-21 0 0 16,-13 10 0-16,-18 6 0 15,-17 11 0-15,-13 8 0 16,-7 9 0-16,-1 7 0 0,5 9 1 16,6 4-1-16,11 1 0 15,10 2 0-15,13 0 0 16,16-1 1-16,14-2-1 15,16-7 0-15,9 1 0 16,7 2 0-16,-1 4 0 16,0 6 0-16,-7 6 0 15,-8 7 1-15,-16 8-1 16,-30-41 0-16,16 50 0 15,-16-50 0-15,2 56 1 16,-2-56-1-16,-10 46 0 16,10-46 1-16,0 22 3 15,0-22-2-15,-10-8 0 0,14-24 0 16,2-15 0-16,6-11 0 15,5-17-1-15,13-1 0 16,0 15-5-16,3 14 2 16,-1 10-2-16,2 10-1 15,12 16-9-15,-6-8-27 16,26 11 1-16,-5-5-4 15,21 9 3-15</inkml:trace>
  <inkml:trace contextRef="#ctx0" brushRef="#br4" timeOffset="193417.0628">22762 17491 65 0,'0'-24'42'15,"19"6"-2"-15,-4-5 0 0,25-9-37 16,-4 6-1-16,15 2 0 16,4-1-2-16,5 6 1 15,-4 5 0-15,-3 11-1 16,-10 10 1-16,-13 12-1 15,-15 15 1-15,-16 14 0 16,-17 9 1-16,18-57 0 16,-37 74-1-16,37-74 2 15,-49 91-1-15,49-91-1 16,-61 91 1-16,61-91 0 15,-49 90 0-15,49-90 0 16,-40 68-1-16,40-68 0 16,-13 51-1-16,13-51 2 15,0 0-3-15,47 27-4 0,-47-27-11 16,109-13-26-16,1-16 0 15,8-16-3-15,9-2 2 16</inkml:trace>
  <inkml:trace contextRef="#ctx0" brushRef="#br4" timeOffset="193712.0797">23600 17500 83 0,'0'0'46'0,"13"-3"-1"16,2-9-2-16,19 6-38 15,8-6-2-15,10-8-1 16,13-9-1-16,6-1-1 15,-1 1-1-15,1 4-2 16,-5 1-2-16,-10 4-1 16,-2 13-7-16,-27-2-14 15,-1 14-16-15,-26-5 2 16,16 1-3-16,-16-1 1 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customXml" Target="../ink/ink4.xml"/><Relationship Id="rId7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customXml" Target="../ink/ink5.x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10CSC1 25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93332948"/>
              </p:ext>
            </p:extLst>
          </p:nvPr>
        </p:nvGraphicFramePr>
        <p:xfrm>
          <a:off x="214283" y="762000"/>
          <a:ext cx="8750332" cy="5401578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Write down the notes on elements, mixtures and compounds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elements, mixtures and compounds are. 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(and 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 keeps promises)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Compare and contrast sulfur and sulfide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tackle our assignment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Make notes on atom-counting in compounds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describe substances accurately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the names of the ions and how they are both similar and different to the atoms they come from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ions are named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Just how useful our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actually 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monatomic and molecular ions are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similarities and differences between monatomic and molecular 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how to figure out molecular formulae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write molecular formulae using ion charges and simple counting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10760" y="2712240"/>
              <a:ext cx="8474400" cy="32238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03560" y="2698200"/>
                <a:ext cx="8496720" cy="3241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Tomorrow </a:t>
            </a:r>
            <a:r>
              <a:rPr lang="en-NZ" sz="10800" smtClean="0">
                <a:solidFill>
                  <a:srgbClr val="FFFF00"/>
                </a:solidFill>
              </a:rPr>
              <a:t>is Courtney’s </a:t>
            </a:r>
            <a:r>
              <a:rPr lang="en-NZ" sz="10800" dirty="0" smtClean="0">
                <a:solidFill>
                  <a:srgbClr val="FFFF00"/>
                </a:solidFill>
              </a:rPr>
              <a:t>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7840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37374447"/>
              </p:ext>
            </p:extLst>
          </p:nvPr>
        </p:nvGraphicFramePr>
        <p:xfrm>
          <a:off x="533400" y="152400"/>
          <a:ext cx="8094663" cy="545646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already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DNA and genetics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10, 11, 12,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25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9680" y="234720"/>
              <a:ext cx="8928000" cy="56970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5280" y="218160"/>
                <a:ext cx="8957520" cy="5727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04892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62360" y="154440"/>
              <a:ext cx="8877600" cy="60847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49040" y="139680"/>
                <a:ext cx="8905680" cy="6111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87314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80240" y="356760"/>
              <a:ext cx="3420000" cy="36928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65120" y="341280"/>
                <a:ext cx="3450600" cy="3722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5068440" y="1084680"/>
              <a:ext cx="3380760" cy="294696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052600" y="1069560"/>
                <a:ext cx="3412080" cy="2976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256320" y="312840"/>
              <a:ext cx="8845200" cy="614592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43360" y="297720"/>
                <a:ext cx="8874000" cy="6175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92242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4348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3820</TotalTime>
  <Words>169</Words>
  <Application>Microsoft Office PowerPoint</Application>
  <PresentationFormat>On-screen Show (4:3)</PresentationFormat>
  <Paragraphs>28</Paragraphs>
  <Slides>7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292</cp:revision>
  <dcterms:created xsi:type="dcterms:W3CDTF">2006-08-16T00:00:00Z</dcterms:created>
  <dcterms:modified xsi:type="dcterms:W3CDTF">2015-03-25T20:45:37Z</dcterms:modified>
</cp:coreProperties>
</file>