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49" r:id="rId4"/>
    <p:sldId id="350" r:id="rId5"/>
    <p:sldId id="351" r:id="rId6"/>
    <p:sldId id="31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11:12.28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1559 1202 56 0,'0'0'35'0,"0"0"2"16,5-56 0-16,-5 56-18 15,0 0-14-15,0 0-1 16,12 42-1-16,2 21-1 16,0 25 3-16,-17-3-3 15,7 29 0-15,-1 10-2 0,-5-1 0 16,-6-25 0-16,-1-13-2 15,4-11-2-15,0-29-15 16,13-15-18-16,2-22 1 16,12-17-2-16,0-19 2 15</inkml:trace>
  <inkml:trace contextRef="#ctx0" brushRef="#br0" timeOffset="215.0123">1804 1335 94 0,'3'-83'40'0,"-3"83"1"0,14-92-2 16,-14 92-36-16,33-85-1 16,-33 85-2-16,56-79 1 15,-56 79-3-15,71-52-1 16,-71 52-9-16,83-27-28 15,-83 27 1-15,82-16-2 16,-82 16 2-16</inkml:trace>
  <inkml:trace contextRef="#ctx0" brushRef="#br0" timeOffset="429.0245">1784 1559 96 0,'-28'22'38'0,"22"-4"1"16,16-16-1-16,28-6-36 15,14-13-1-15,17-9 0 16,8-2 1-16,6-2-3 16,3 2-1-16,-7-1-4 15,-3 10-13-15,-26 6-20 16,-11 16 1-16,-28 11-1 15,-11 14 1-15</inkml:trace>
  <inkml:trace contextRef="#ctx0" brushRef="#br0" timeOffset="602.0344">1798 2008 99 0,'-25'22'38'0,"29"-6"1"16,11-16 0-16,18-6-37 0,21-13-1 15,20-9 0-15,15-13-4 16,2-19-10-16,21-2-26 15,-3-11 1-15,9-7-1 16,-66 34 0-16</inkml:trace>
  <inkml:trace contextRef="#ctx0" brushRef="#br0" timeOffset="803.0459">2979 1029 100 0,'19'-62'43'0,"-19"62"1"0,-14 26-1 16,-13 48-41-1,-3 39 1-15,-4 35-1 0,-11-9 0 16,7 4-3-16,17-12-3 16,13-19-3-16,7-36-32 15,24-7-3-15,5-21 0 16,12-18 0-16</inkml:trace>
  <inkml:trace contextRef="#ctx0" brushRef="#br0" timeOffset="1183.0676">3129 1745 99 0,'2'25'39'0,"5"-4"1"15,17-3 0-15,12-13-38 16,17-11 0-16,13-9 1 15,13-9-1-15,2-8-1 16,1-9 1-16,-5-4 0 16,-10-1-1-16,-15-2 0 15,-15 2 0-15,-37 46 0 16,0 0 0-16,12-82 2 15,-33 59-2-15,-24 13 1 16,-6 20 0-16,-21 12 0 16,3 20 0-16,-10 12 0 15,9 17-1-15,12-2-1 16,14 2 0-16,19-8 0 15,21-9-2-15,30-16-1 0,21-16-4 16,34-13-23-16,6-25-13 16,30-7 1-16,4-15-1 15,18-5 0-15</inkml:trace>
  <inkml:trace contextRef="#ctx0" brushRef="#br0" timeOffset="1397.0799">4470 1437 90 0,'-60'16'43'0,"-2"12"1"15,-9 2-2-15,8 9-15 16,-2-5-25-16,16 4 0 16,9 3-1-16,14 0-1 15,16-1 0-15,22-6-1 0,19-10-1 16,17-9 0-16,24-10-1 15,9-17-4-15,29-11-28 16,-5-16-6-16,13-7-1 16,-8-17 1-16</inkml:trace>
  <inkml:trace contextRef="#ctx0" brushRef="#br0" timeOffset="1615.092">5230 1018 117 0,'7'-68'42'0,"-7"68"3"15,0 0-2-15,0 0-37 16,-23-11-4-16,-18 68-2 16,3 44 0-16,-4 29 0 0,3 0 0 15,12-17 0-15,17-11-6 16,12-15-13-16,-4-45-22 15,16-10-2-15,-9-21 0 16,9-7 0-16</inkml:trace>
  <inkml:trace contextRef="#ctx0" brushRef="#br0" timeOffset="2660.1521">4954 1395 110 0,'-13'-8'42'0,"13"8"1"16,7 14-1-16,15-1-34 15,9-16-6-15,13-5 1 0,-44 8-1 16,53-8-1-16,-53 8 1 16,55-12-2-16,-7 2 0 15,4 2 0-15,-9 5 0 16,-7 9 0-16,-11 7 0 15,-13 11 0-15,-7 7 0 16,-9 7 0-16,-9 0 0 16,-2 2 0-16,1-1 0 15,2-4 0-15,2-5 0 16,2-6 0-16,6-7 0 15,2-17 0-15,0 0 0 16,15-1 0-16,-2-17 0 16,2-9 0-16,1-8 0 15,6-6 0-15,1-5 0 16,-1 1 0-16,-22 45 0 0,0 0 0 15,35-62 0-15,-35 62 0 16,0 0 0-16,50-53 0 16,-50 53 0-16,0 0 0 15,65-43 0-15,-65 43 0 16,54-23 0-16,-54 23 0 15,59-18 0-15,-59 18 0 16,58-12 0-16,-58 12 0 16,51-8 0-16,-51 8 0 15,17 3 0-15,4 15 0 16,-25 9 0-16,-14 16 0 15,-15 8 0-15,-4 11 0 16,-3 5 0-16,14 6 0 16,7-5 0-16,10-10 0 0,11-10 0 15,13-12 0-15,9-21 0 16,10-18 0-16,8-15 0 15,3-18 0-15,1-16 0 16,-2-14 0-16,-44 66 0 16,47-75 0-16,-47 75 0 15,31-85 0-15,-31 85 0 16,29-74 0-16,-29 74 0 15,14-65 0-15,-14 65 0 16,12-48 0-16,-12 48 0 16,0 0 0-16,19-48 0 15,-19 48 0-15,0 0 0 16,53-27 0-16,-53 27 0 0,51 0 0 15,-51 0 0-15,56 10 0 16,-56-10 0-16,27 18 0 16,27 6 0-16,2 5 0 15,-21 1 0-15,-9 6 0 16,-32 9 0-16,-9 4 0 15,-14 0 0-15,1-7 0 16,8-5 0-16,7-10 0 16,16-11 0-16,12-17 0 15,13-12 0-15,6-15 0 16,9-10 0-16,-43 38 0 15,47-48 0-15,-47 48 0 16,53-51 0-16,-53 51 0 16,44-39 0-16,-7 15 0 0,-24 15 0 15,1 19 0-15,-22 14 0 16,6 17 0-16,-8 8 0 15,-4 10 0-15,36-5-20 16,-9-23-10-16,41-2-14 16,-1-13-1-16,23-8 1 15,3-8 0-15</inkml:trace>
  <inkml:trace contextRef="#ctx0" brushRef="#br0" timeOffset="3132.1791">7429 1290 89 0,'0'0'43'0,"0"0"0"15,0 0 0-15,0 0-14 16,0 0-24-16,-19-25-2 15,-27 32-3-15,-2 13 0 16,-13 7 0-16,9 7 0 16,5 3 0-16,26 5 0 15,17-3 0-15,32-4 0 16,10-8 0-16,12-3 0 0,3-5 0 15,-3-3 0-15,-6-2 0 16,-7-1 0-16,-9 2 0 16,-18 2 0-16,-15 5 0 15,-13 5 0-15,-11 2 0 16,-5 5 0-16,-5 0 0 15,-2 1 0-15,6-2 0 16,4-11-8-16,27-1-20 16,4-21-12-16,16 0-3 15,15-17-1-15,24 1 0 16</inkml:trace>
  <inkml:trace contextRef="#ctx0" brushRef="#br0" timeOffset="3274.1872">7893 1812 118 0,'-25'3'40'0,"3"-12"-10"16,9-8-28-16,4-1-38 16,12-5-6-16,-2-5-3 15</inkml:trace>
  <inkml:trace contextRef="#ctx0" brushRef="#br1" timeOffset="7747.4431">2020 2418 49 0,'-10'14'30'16,"10"-14"3"-16,0 0-2 15,0 0-21-15,0 0-4 16,9-3 0-16,-9 3 0 16,17-4-2-16,-6 2-1 0,7 4 0 15,1-3 0-15,7 1-2 16,6-2 0-16,6-2 1 15,6-3-1-15,10-2 0 16,6-1-1-16,10-1 1 16,6-1 0-16,4 1 0 15,5 0-1-15,2 4 0 16,2 1 0-16,1 1 0 15,4 3 0-15,1 1 0 16,3-3 0-16,1 1-1 16,5-3 1-16,3 0 0 15,4-2 1-15,4-1-1 16,0-1 0-16,-1 1 1 0,1-2-1 15,0 3 1 1,-1 2 0-16,1 1-1 0,1 3 1 16,-6 0 0-16,0 3-1 15,-1 2 1-15,-1-3-1 16,2 2 1-16,1 0-1 15,1-1 1-15,-1 0 0 16,3-2 0-16,-1 0 0 16,0 0 0-16,0-1 0 15,3 2-1-15,0-3 1 16,-5 2 0-16,2-1 0 15,-1 1-1-15,1-3 1 16,2 2-1-16,2-4 0 16,-3-2 0-16,0-1 0 0,-2 1 1 15,-5-5 0 1,0 2 0-16,-9-1-1 0,-3 1 1 15,-10 1 0-15,-6 2-1 16,-16 5 1-16,-4-5-1 16,-11 7 0-16,-13-1 0 15,-6 2 0-15,-9-1 1 16,-9 1-1-16,-11 0 0 15,0 0 1-15,10 1-1 16,-10-1 1-16,0 0-1 16,0 0-1-16,0 0-3 15,0 0-31-15,0 0-2 16,0 0-1-16,-19-16-1 15</inkml:trace>
  <inkml:trace contextRef="#ctx0" brushRef="#br2" timeOffset="11856.678">1619 2878 96 0,'-6'-10'37'0,"-8"-9"2"15,3 15-2-15,-12-7-33 16,-2 11 0-16,-6 5-2 16,-7 12 0-16,-12 10 0 15,-9 11 0-15,-7 8-1 16,-1 8 0-16,2 3 0 15,7 0 0-15,8 0-1 16,12-8 0-16,18-5 0 16,17-8 0-16,21-7-1 15,12-7 1-15,14-7 0 16,9-1 0-16,2-4 0 15,1-1 0-15,-2-1 1 16,-3 3-2-16,-11 1 2 16,-14 8-1-16,-13 5 1 0,-13 6-2 15,-19 5 1-15,-8 1 0 16,-13 2 0-16,-7-2-1 15,4 1-2-15,-2-11-4 16,22 5-28-16,-2-20-3 16,28-1 0-16,-3-11-1 15</inkml:trace>
  <inkml:trace contextRef="#ctx0" brushRef="#br2" timeOffset="12237.6999">2066 3258 83 0,'7'-29'38'15,"-7"16"-1"-15,-23 3 1 16,-6 17-23-16,-16 4-12 16,0 13 1-16,-10 11 0 15,2 12-1-15,-1 5 0 16,6 7-2-16,10 0 1 15,12 0-2-15,15-7 1 16,15-8-1-16,15-12 1 16,20-13-2-16,12-13 2 15,11-14 0-15,1-14 0 16,5-8 0-16,-7-16 0 15,-3-3 0-15,-15-9-1 16,-14 0 1-16,-15 1-1 16,-13 6 0-16,-13 8 0 15,-7 6-1-15,-9 15-1 0,-5 6 1 16,5 16-3-16,1 3-2 15,16 19-7-15,1-11-24 16,23 13-2-16,3-13 2 16,23 7-2-16</inkml:trace>
  <inkml:trace contextRef="#ctx0" brushRef="#br2" timeOffset="12771.7305">2512 3292 92 0,'16'4'37'15,"-16"-4"0"-15,0 0 1 16,-2 16-29-16,2 8-3 15,-10 5-1-15,3 10-2 16,-4 4 0-16,0 7-2 0,-4 0 1 16,7-1-1-16,-3-8 1 15,5-9-1-15,5-11 1 16,1-21 0-16,16-3-1 15,6-24 0-15,4-12 0 16,4-11 0-16,6-12 0 16,0-7 0-16,2-2-1 15,-3 6 0-15,-5 9 1 16,-7 14-1-16,-5 14 1 15,-9 17 0-15,-9 11-1 16,4 36 1-16,-12 4-1 16,1 10 1-16,2 3-1 15,2 3-1-15,4-4 1 0,8-5 0 16,7-16 0-16,12-14 0 15,9-19 1-15,8-16-1 16,3-16 0-16,5-12 1 16,-2-6-1-16,-3-2 2 15,-5 1-2-15,-7 8 0 16,-9 10 0-16,-9 10 0 15,-18 25 0-15,11 6 0 16,-17 23 0-16,-5 10 0 16,0 10 0-16,-2 8 0 15,6 4 0-15,4 0-4 16,10 1-1-16,4-20-8 15,25 4-21-15,-8-28-7 16,15 1 1-16,-6-24-3 0</inkml:trace>
  <inkml:trace contextRef="#ctx0" brushRef="#br2" timeOffset="13109.7498">3511 3486 99 0,'-1'14'38'16,"11"5"3"-16,4-16-3 15,20-8-35-15,3-4 1 16,9-6-2-16,1-9 1 16,3-4-2-16,-3-8 1 15,-6-4-1-15,-8 0 0 16,-15-2 0-16,-12 2 0 0,-12 4 1 15,-17 7 0-15,-9 8 0 16,-11 16 1-16,-8 10-1 16,-2 16 0-16,-2 15 1 15,5 10-1-15,10 10 0 16,10 4-2-16,15 4 0 15,17-4 0-15,16-11-5 16,25-1-7-16,11-30-26 16,35-2-6-16,7-24 1 15,19-8-2-15</inkml:trace>
  <inkml:trace contextRef="#ctx0" brushRef="#br2" timeOffset="13742.786">5404 3261 95 0,'-24'-24'37'0,"6"12"2"16,-15-5-3-16,2 9-31 15,-9 2 1-15,0 17-2 16,-5 2 0-16,-2 16 0 16,-4 8-1-16,4 7 0 15,1 4-1-15,8 4 0 16,8-3-1-16,12-5 0 15,12-4 0-15,13-11-1 16,14-11 1-16,16-7-1 16,10-14 1-16,8-9 0 15,6-10-1-15,1-8 2 16,-3-10-2-16,-2-1 2 15,-6-2-2-15,-13 3 1 0,-7 5 0 16,-9 9-1-16,-5 7 0 16,-17 19 0-16,11-1 0 15,-11 19 0-15,-2 10-1 16,1 5 1-16,3 6-2 15,6-3-1-15,12 3-2 16,10-15-1-16,17-1-15 16,0-33-17-16,25-4-1 15,-1-29-1-15,17-3 0 16</inkml:trace>
  <inkml:trace contextRef="#ctx0" brushRef="#br2" timeOffset="13944.7976">6235 2670 113 0,'-30'39'42'15,"-15"8"-2"-15,7 31 0 16,9 7-38-16,-7 9 1 16,8 6-2-16,6 2 0 15,7-4-2-15,8-9-2 16,12-7-1-16,-4-22-6 15,21 0-27-15,-13-30-4 16,9-9 2-16,-18-21-3 16</inkml:trace>
  <inkml:trace contextRef="#ctx0" brushRef="#br2" timeOffset="14920.8534">5904 3210 110 0,'0'0'40'0,"0"0"1"16,19-3-2-16,0 6-37 15,24-10 0-15,10-3 0 16,12 0 0-16,5-2-1 16,-1-2 0-16,4 0-1 15,-6 5 0-15,-7 0 1 16,-13 1-1-16,-10 4 0 15,-13 2 1-15,-12 4-1 16,-12-2 0-16,-13 24 1 16,-8-1-1-16,-6 8 1 15,-7 7 0-15,-4 8 0 0,3 2 0 16,1 2-1-16,10 1 1 15,11-6 0-15,16-8 0 16,13-12-1-16,14-12 1 16,14-13-1-16,9-13-1 15,8-12 1-15,-2-13 0 16,-3-9 0-16,-8-7-1 15,-10-1 1-15,-11-1-1 16,-13 6 1-16,-13 4-1 16,-12 12 0-16,-6 11 1 15,-7 13 0-15,-2 10 0 16,1 10 0-16,4 6 0 15,5 5 0-15,12 3 0 16,13-3 1-16,9-4-1 0,17-5 1 16,10-10-1-16,7-5 1 15,9-5 0-15,4-6-1 16,-5-4 1-16,-6 2 0 15,-6 1 0-15,-12 3 1 16,-10 7-2-16,-12 7 0 16,-13 10 0-16,-14 13 0 15,-8 11 0-15,-2 5 0 16,-4 6 0-16,1 6 0 15,1-3 0-15,7-5 0 16,4-7 0-16,14-13 0 16,8-14 0-16,8-14 0 15,8-13 0-15,3-14 0 16,3-7 0-16,3-8 0 15,-2-4 0-15,-1 2 0 0,-4 2 0 16,-8 10 0-16,-3 5 0 16,-4 12 0-16,-11 18 0 15,0 0 0-15,10 3 0 16,-9 11 0-16,2 6 0 15,1 1 0-15,7-1 0 16,7-2 0-16,7-7 0 16,7-5 0-16,4-8 0 15,4-3 0-15,2-8 0 16,-1-4 0-16,-2-2 0 15,-6-1 0-15,-4 0 0 16,-10 5 0-16,-1 4 0 0,-8 4 0 16,-10 7 0-16,5 16 0 15,-11 7 0-15,-6 8 0 16,0 10 0-16,-1 5 0 15,2 1 0-15,6 1 0 16,5-8-8-16,18 3-8 16,-4-31-11-16,32 6-14 15,-5-22 1-15,20 0-1 16,-5-19 0-16</inkml:trace>
  <inkml:trace contextRef="#ctx0" brushRef="#br2" timeOffset="15244.8718">8230 3066 97 0,'-33'-11'41'0,"9"22"1"16,-10-3-1-16,8 7-21 16,-3 6-17-16,5 9-1 15,3 0 0-15,7 5 0 16,13-8-1-16,11-6 0 15,12-5-1-15,9-4 0 16,4-9 0-16,5-5 0 16,-2-3 0-16,-2 1 0 15,-6 2 1-15,-11 9 1 16,-15 10-2-16,-11 8 0 15,-14 10 0-15,-4 3 0 16,-6 5 0-16,-5 4 0 16,6-3-4-16,-2-12-9 15,25 7-15-15,-5-25-12 0,24 2-2 16,-1-22-3-16,21-2 3 15</inkml:trace>
  <inkml:trace contextRef="#ctx0" brushRef="#br2" timeOffset="15416.8818">8684 3519 95 0,'-28'20'40'15,"4"9"0"-15,-11-12-3 16,8 2-29-16,9 5-44 15,-6-8-3-15,13 7-1 16,1-8-1-16</inkml:trace>
  <inkml:trace contextRef="#ctx0" brushRef="#br2" timeOffset="16061.9187">9385 2600 86 0,'-5'-22'37'0,"5"22"1"15,0-19-2-15,0 19-31 16,-1 24-1-16,0 12 1 15,-4 15-1-15,0 17 1 16,-6 11-3-16,2 13 2 16,-6 8-2-16,3 0 1 15,1-7-2-15,3-6-2 16,4-13 0-16,8-16-2 15,10-11-4-15,-1-30-12 16,25-2-19-16,-7-27 0 0,17-2 0 16,-5-24-1-16</inkml:trace>
  <inkml:trace contextRef="#ctx0" brushRef="#br2" timeOffset="16244.9291">9729 3063 114 0,'-23'14'39'15,"14"20"1"-15,-13-6-10 16,11 20-26-16,1 3-2 15,6 1-1-15,6 0-1 16,4-8-1-16,10-7-2 16,2-18-4-16,20 0-27 15,-9-33-4-15,15 0 0 0,-10-25-2 16</inkml:trace>
  <inkml:trace contextRef="#ctx0" brushRef="#br2" timeOffset="16400.938">9844 2642 103 0,'-26'-20'37'15,"-5"3"1"-15,13 17-1 16,-1 8-37-16,19-8-4 16,0 0-16-16,21-6-19 15,8 4 2-15,-3-13-3 16,17 9 3-16</inkml:trace>
  <inkml:trace contextRef="#ctx0" brushRef="#br2" timeOffset="16618.9505">10174 2468 98 0,'-12'1'39'15,"3"17"2"-15,-12 0-1 16,11 9-34-16,-8 22-2 16,5 20 1-16,0 13-3 15,5 15 1-15,4 11-2 16,5 5 0-16,6-3-1 15,3-9-2-15,13-9-1 16,0-21-5-16,21-8-26 16,-12-35-8-16,17-9 3 15,-7-30-2-15</inkml:trace>
  <inkml:trace contextRef="#ctx0" brushRef="#br2" timeOffset="16887.9659">10490 2882 108 0,'-45'11'40'0,"6"25"1"16,-11-6-1-16,3 8-36 16,12 0-2-16,7-4 1 15,9 0-1-15,10-4 0 16,12-5-1-16,13 0 1 15,10-8-1-15,8-1-1 16,9-4 0-16,3-2 0 16,1-3-1-16,2-2-2 15,2 3-2-15,-9-15-11 0,15 16-22 16,-18-18-2-16,10 10-1 15,-10-14-1-15</inkml:trace>
  <inkml:trace contextRef="#ctx0" brushRef="#br2" timeOffset="17249.9866">10825 3150 103 0,'-15'12'41'16,"20"6"0"-16,-5-18-1 15,34 6-35-15,5-9-1 0,10-2 0 16,8-9-1-16,3-3-1 16,-1-5-1-16,-3-1 1 15,-10-4-1-15,-11 1-1 16,-15-2 0-16,-14 3 0 15,-12 0 0-15,-14 7 0 16,-15 10 0-16,-9 10 0 16,-5 11 1-16,-7 12-1 15,1 17 1-15,7 12 0 16,5 11-1-16,13 3 1 15,17-2-1-15,18-4-2 16,19-5-2-16,12-21-12 16,30 3-21-16,-5-27-4 15,18-2 1-15,-5-23-5 0</inkml:trace>
  <inkml:trace contextRef="#ctx0" brushRef="#br2" timeOffset="18008.03">12755 2567 92 0,'-40'-8'38'16,"1"14"2"-16,-16-5-4 15,-2 13-29-15,-5 2-2 16,6 8-2-16,1 1 0 15,10 6 0-15,7 2-2 16,18-1 1-16,17-2-1 16,12 1 0-16,24-7-1 15,9-1 1-15,15 2-1 0,4-3 0 16,1-1 0-16,-6 3 1 15,-9 2-1-15,-14 4 1 16,-18 8-1-16,-19 2 1 16,-17 2-1-16,-11 4 0 15,-9-3 0-15,-3-2 0 16,3-6-3-16,3-11-1 15,17-5-5-15,3-28-24 16,33 4-6-16,5-24 0 16,22 5-1-16</inkml:trace>
  <inkml:trace contextRef="#ctx0" brushRef="#br2" timeOffset="18331.0484">13115 2921 105 0,'0'0'38'0,"-33"10"3"16,9 15-2-16,-7-7-36 15,2 11 1-15,-3 3-1 16,6 6 0-16,3 1-1 16,13 1 1-16,10-5-2 15,14 0 1-15,10-11-2 16,12-8 1-16,10-13-1 15,6-10 1-15,0-10-1 16,3-7 0-16,-5-8 0 16,-10-4 0-16,-7-2 0 15,-15-3-2-15,-11 5 0 16,-13 2 0-16,-5 5-2 15,-11 5 0-15,0 12-2 0,-6 0-5 16,16 21-24-16,-6-7-3 16,20 13 0-16,-2-15-1 15</inkml:trace>
  <inkml:trace contextRef="#ctx0" brushRef="#br2" timeOffset="18759.0729">13921 2947 102 0,'-42'-6'40'16,"-21"-11"1"-16,6 16-1 16,-15 0-35-16,11 10 0 0,1 11-2 15,6 10 0-15,12 9-1 16,13 5 0-16,11 7-1 15,17-4 0-15,16-6-1 16,18-7 0-16,13-16 1 16,12-17-1-16,11-14 0 15,8-20 0-15,4-13 1 16,-3-17-1-16,-3-11 1 15,-8-9-2-15,-7-5 1 16,-9 2-1-16,-10 2 2 16,-11 10-2-16,-13 13 1 15,-10 25-1-15,-13 22 2 16,-11 26 0-16,-13 25 0 15,-7 25 0-15,-4 16-1 0,1 15 0 16,5 5-2-16,7-2-1 16,17-1-2-16,8-20-9 15,30 7-15-15,-5-35-11 16,24-3 0-16,-4-31-1 15,16-3 1-15</inkml:trace>
  <inkml:trace contextRef="#ctx0" brushRef="#br2" timeOffset="18945.0836">14494 2951 108 0,'0'0'39'16,"-15"-8"2"-16,4 29-1 16,-11 6-36-16,5 10-2 15,1 7 0-15,1 9-2 0,2 4-1 16,2-3 0-16,14-2-4 15,-3-17-10-15,19 7-21 16,-6-25-3-16,16-3 0 16,-6-28-1-16</inkml:trace>
  <inkml:trace contextRef="#ctx0" brushRef="#br2" timeOffset="19101.0925">14689 2622 75 0,'0'0'24'0,"-8"13"-23"16,14 5-1-16,-2 4-35 16,12-3 2-16</inkml:trace>
  <inkml:trace contextRef="#ctx0" brushRef="#br2" timeOffset="19468.1132">14903 2887 97 0,'-18'20'40'0,"5"12"0"16,-5-10 1-16,12 7-35 15,-8 1 0-15,13 1-1 16,1 0-2-16,8-3-1 16,6-4 0-16,9-3-1 15,7-6-1-15,5-7 0 16,7-11 0-16,0-4-1 0,2-12 0 15,3-7 0-15,-4-3 0 16,-3-8 0-16,0-3 0 16,-8-2 0-16,-3 5 1 15,-8 5 0-15,-4 9 0 16,-7 12 1-16,-10 11-1 15,-8 13 1-15,-7 11 0 16,-3 11 0-16,-2 4 0 16,2 3-1-16,3-2-2 15,9-5-1-15,13 2-9 16,-1-26-19-16,26 9-8 15,-4-26-1-15,22-1-1 16</inkml:trace>
  <inkml:trace contextRef="#ctx0" brushRef="#br2" timeOffset="19969.1421">15722 2871 94 0,'-17'20'41'16,"-16"-5"1"-16,10 18-2 15,-11-7-23-15,10 7-13 16,-1-1-1-16,7-4-1 15,4 0 0-15,6-7-1 16,8-4 0-16,6-7-1 16,-6-10 0-16,20-8-1 15,-6-8 1-15,5-4 0 16,-3-8 0-16,3-2-1 15,1-5 1-15,-3 4 0 0,-3 3 0 16,-4 6 0-16,0 3 0 16,-10 19 0-16,10-14 0 15,-10 14 0-15,4 11 0 16,-4-11-1-16,5 22 1 15,1-10-1-15,5 2 2 16,2-7-2-16,4-3 2 16,7-4-1-16,-1-4 1 15,6-6-1-15,2-6 1 16,3 0 0-16,-2-4 0 15,2 2 0-15,-2 0-1 16,-1 1 0-16,-3 8 0 16,-8 12 1-16,-10 8-1 15,-5 9-1-15,-10 10 1 0,-7 7-3 16,-3 9 0-16,-4 0-3 15,12 17-12-15,-14-27-15 16,25 14-8-16,-3-23 1 16,23 1-3-16</inkml:trace>
  <inkml:trace contextRef="#ctx0" brushRef="#br2" timeOffset="20103.1498">16326 3229 89 0,'-45'51'3'0,"3"2"-2"16,3 0-1-16,11-1-36 0</inkml:trace>
  <inkml:trace contextRef="#ctx0" brushRef="#br2" timeOffset="21188.2118">17004 2924 89 0,'13'-8'36'16,"-13"8"2"-16,0 0-1 16,0 0-31-16,-11 6-2 15,11-6-1-15,-14 25 1 0,0-4-1 16,3 9-1-16,-5 1 0 15,1 11 0-15,0-2-1 16,1 2 1-16,3-7-2 16,4-1 1-16,4-11 0 15,4-9 0-15,-1-14 0 16,18-12-1-16,-1-8 1 15,6-13 0-15,3-4 0 16,3-8 0-16,2 0-1 16,-1-2 0-16,1 4 1 15,-8 12-1-15,0 2 1 16,-8 17 0-16,-4 9-1 15,-3 14 0-15,-2 12 1 16,-2 9-1-16,0 11 0 16,0 3-2-16,1 8 0 0,4-1-1 15,6-2-3-15,-2-15-7 16,20 8-24-16,-13-27-4 15,17 6 2-15,-4-27-2 16</inkml:trace>
  <inkml:trace contextRef="#ctx0" brushRef="#br2" timeOffset="21574.2339">17460 2973 101 0,'-27'4'39'0,"16"11"0"16,11-15-1-16,2 15-37 15,23-8 0-15,10 0 0 0,10-4 0 16,9-1 1-16,3-4-1 16,-4-3 1-16,-1-3-1 15,-8-4 0-15,-7-2 0 16,-9-3 1-16,-10-4-1 15,-10 1 1-15,-9-2-1 16,-6 3 1-16,-11 3-2 16,-5 8 2-16,-8 8-1 15,-7 9 0-15,-7 13 0 16,-3 8 0-16,0 12 0 15,5 3-1-15,6 8 1 16,17-3-2-16,11 0 1 16,19-6-1-16,21-7-1 15,18-12-2-15,21-3-7 0,1-28-18 16,24 10-11-16,-8-27 0 15,7 4-2-15,-13-16 1 16</inkml:trace>
  <inkml:trace contextRef="#ctx0" brushRef="#br2" timeOffset="21936.2547">18102 3074 101 0,'-29'13'40'0,"20"9"1"15,9-22-1-15,18 7-38 16,13-6-1-16,13-2 1 15,7-6-1-15,5-5 1 0,2-3-1 16,2-3 0-16,-6-3 0 16,-10-1 0-16,-13-1 0 15,-10 2 1-15,-12 0-1 16,-9 3-1-16,-9 1 1 15,-10 5-1-15,-10 7 0 16,-3 7 1-16,-11 9-1 16,-1 13 0-16,-3 3 1 15,1 11-1-15,5 5 1 16,9 3-1-16,13 1 0 15,19-4-1-15,19-8-2 16,20-12 0-16,23-7-3 16,11-20-6-16,27 4-21 15,-8-27-7-15,15 2 1 16,-15-18-2-16</inkml:trace>
  <inkml:trace contextRef="#ctx0" brushRef="#br2" timeOffset="22258.2731">18973 2924 106 0,'-52'-2'41'0,"3"22"1"16,-13-6-1-16,17 11-35 15,1 8-4-15,11 5 1 16,14-2-1-16,17 1 0 16,19-12-1-16,19-11 0 15,16-13-1-15,10-12 1 16,11-13-1-16,5-14 1 15,-1-12 0-15,-6-8 0 16,-7-5-1-16,-10-3 0 16,-11-1 0-16,-8 5 0 0,-13 9 0 15,-11 10-1-15,-7 18 0 16,-4 25 1-16,-24 9 0 15,-4 32 2-15,-5 19-3 16,-1 13 1-16,1 14-5 16,-2-2-7-16,23 21-13 15,-3-25-17-15,37 0 0 16,10-25-2-16,35-4 0 15</inkml:trace>
  <inkml:trace contextRef="#ctx0" brushRef="#br2" timeOffset="22702.2985">20802 2385 95 0,'1'-28'39'0,"-1"28"1"0,0 0-2 15,-8 27-33-15,-4 12-2 16,0 15 1-16,-4 15-2 16,-2 11 0-16,-1 11-1 15,0 5 1-15,0-1-1 16,1-3 0-16,3-5-1 15,1-11-3-15,8-9-2 16,-2-22-8-16,15 0-23 16,-9-24-4-16,12-6 1 15,-10-15-1-15</inkml:trace>
  <inkml:trace contextRef="#ctx0" brushRef="#br2" timeOffset="23138.3234">20491 2950 106 0,'-18'-5'40'0,"18"5"1"15,5 12-1-15,14-2-37 16,9-2-1-16,18 1 0 16,5-1 0-16,8-1 0 15,4-3 0-15,6-1-1 16,-3-3 0-16,0-2 0 15,-9 1-1-15,-10-2 1 16,-10 1 0-16,-8 0-1 16,-9 0 1-16,-10 0-1 15,-10 2 1-15,0 0 0 16,-24 18-1-16,4-2 0 0,-3 8 1 15,-1 7-1-15,-2 10 0 16,5 4 0-16,10 2 0 16,10-2 0-16,11-5 0 15,13-6 0-15,11-12 0 16,8-12 1-16,5-15-1 15,2-9 0-15,-2-12 1 16,-4-6-2-16,-9-9 0 16,-11-6-1-16,-6 0-1 15,-13-4-2-15,-2 12-9 16,-21-20-15-16,12 26-11 15,-13-6 0-15,10 18-2 16,-4-1 2-16</inkml:trace>
  <inkml:trace contextRef="#ctx0" brushRef="#br2" timeOffset="23628.3514">22719 2329 99 0,'21'-17'40'0,"-17"-4"-1"16,-4 21-2-16,-8 28-32 15,-7 10 0-15,-11 16-1 16,-5 20 0-16,-4 9-1 16,-2 13-1-16,0 6-1 15,0 3 1-15,11-7-2 16,8-7 0-16,11-11-5 0,9-20-2 15,27 2-22-15,-3-31-10 16,22-4 0-16,-5-25-1 16,15-4 1-16</inkml:trace>
  <inkml:trace contextRef="#ctx0" brushRef="#br2" timeOffset="23972.3711">22965 2915 116 0,'-17'-14'40'0,"6"18"0"16,-8 0 0-16,5 13-37 15,-4 3 0-15,8 11-1 0,-3 2 0 16,4 4 0 0,4 0-1-16,6 1 1 0,5-5-1 15,6-3 0-15,5-9-1 16,6-10 2-16,3-11-2 15,6-7 0-15,1-11 0 16,0-11 0-16,0-3 0 16,-4-10 0-16,-2 1 0 15,-7-2 0-15,-6 0 0 16,-9 8 0-16,-5 5-3 15,-10 8 2-15,-3 10-2 16,-7 8 0-16,1 8-2 16,1 2-4-16,13 24-13 15,-9-18-14-15,22 13-4 16,-2-12 1-16,22 4-1 0</inkml:trace>
  <inkml:trace contextRef="#ctx0" brushRef="#br2" timeOffset="27603.5788">23775 2824 102 0,'0'0'36'16,"0"-20"2"-16,0 20-5 0,-23-6-29 15,1 11 1-15,-8 1-1 16,-3 9 0-16,-10 1-1 16,0 5 0-16,-3 3 0 15,7 2 0-15,2-1-1 16,8-3-1-16,10-1 0 15,14-3 0-15,12-3-1 16,12-1 0-16,9-3 0 16,4 3-1-16,4 1 1 15,0-2 0-15,-5 2-1 16,-4 2 1-16,-7 3 0 15,-10 2 0-15,-7-2 0 16,-9 1 1-16,-6 1-1 16,-9-1 0-16,-6-2 1 0,0 1-1 15,-3-3 0-15,-3-4-1 16,4 1-2-16,1-6-1 15,14 13-14-15,-5-20-21 16,19-1 0-16,0 0-1 16,25-6 0-16</inkml:trace>
  <inkml:trace contextRef="#ctx0" brushRef="#br2" timeOffset="28009.602">23961 3013 99 0,'-16'2'37'0,"9"9"1"0,-7-10 0 16,14-1-34-16,12 9 0 15,5-5 0-15,10-8-1 16,11-2 0-16,7-4-1 15,5-3-1-15,2-3 0 16,-1-3 0-16,-7-2 0 16,-7-1 0-16,-12-5-1 15,-12 3 1-15,-13-1 0 16,-9 4 0-16,-12 5 1 15,-10 11-1-15,-12 9 1 16,-9 12 0-16,-5 13 0 16,-2 13 0-16,2 7-1 0,7 9 2 15,9 3-3-15,18-5 0 16,23-5 0-16,18-5 0 15,28-10-2-15,16-14-3 16,24 4-13-16,-2-28-21 16,23 2-3-16,-7-22-1 15,7 2-1-15</inkml:trace>
  <inkml:trace contextRef="#ctx0" brushRef="#br2" timeOffset="29231.6719">734 5001 85 0,'-9'9'37'16,"-5"-6"0"-16,14-3 1 15,-1 11-33-15,15-6-2 16,4-5-1-16,11-1 0 15,5-5 1-15,9-3-1 16,5-6 0-16,3-3 0 16,0-3 0-16,-2-5-1 15,-6 0 1-15,-5-1-1 16,-13-2 0-16,-9 0 0 15,-18 3 0-15,-13 3 0 16,-11 4-1-16,-16 7 1 16,-7 6-1-16,-9 9 1 0,-5 14 0 15,-5 8 0-15,6 14 0 16,2 11 0-16,6 7 1 15,9 8-2-15,13 2 2 16,11 0-2-16,19-5 1 16,16-8-2-16,14-10 1 15,22-15-1-15,21-15-2 16,16-19-2-16,21-3-10 15,-9-30-22-15,26-2-4 16,-10-19 2-16,9-3-2 16</inkml:trace>
  <inkml:trace contextRef="#ctx0" brushRef="#br2" timeOffset="29472.6857">1925 4161 96 0,'-28'9'40'16,"-7"6"-1"-16,11 23 0 15,-10 15-31-15,9 7-5 16,2 14-1-16,4 16 0 16,-2 9 0-16,5 8-1 15,-1 3 0-15,-2-2-1 16,5-2-1-16,5-11-3 15,8-8-5-15,-3-28-29 16,23-13-1-16,2-26 0 16,18-13-2-16</inkml:trace>
  <inkml:trace contextRef="#ctx0" brushRef="#br2" timeOffset="29869.7084">2022 5009 99 0,'-15'19'38'15,"18"7"2"-15,-1-17-2 16,22-2-36-16,6-9 0 16,17-6 0-16,5-7 1 15,9-6-1-15,4-4-1 16,0-6 0-16,-3-4 1 15,-6 2-1-15,-12-4 0 16,-10 5 0-16,-15-2 0 0,-12 3 0 16,-14 8 0-16,-12 4-1 15,-18 14 1-15,-10 12 0 16,-8 16 0-16,-9 11 0 15,-3 15 0-15,4 12 1 16,3 2 0-16,12 5-1 16,15-3 0-16,17-5 0 15,25-11-1-15,19-15-2 16,28-13 0-16,20-18-4 15,25-6-2-15,-2-24-17 16,27 3-16-16,-10-17 0 16,7 6-1-16,-16-11 2 15</inkml:trace>
  <inkml:trace contextRef="#ctx0" brushRef="#br2" timeOffset="30171.7257">3147 4804 80 0,'0'0'39'0,"-14"-8"0"16,14 8 1-16,-23 6-24 15,8 6-9-15,-8 6-3 16,0 11 0-16,-11 6-1 15,2 11 0-15,-6 3 1 16,4 2-2-16,6-1 1 0,9-5-2 16,10-8 1-1,22-14-2-15,19-16-1 0,20-14-2 16,21-11-3-16,17-21-8 15,20 5-17-15,-5-25-10 16,13 1-1-16,-16-14 1 16</inkml:trace>
  <inkml:trace contextRef="#ctx0" brushRef="#br2" timeOffset="30372.7372">3856 4347 98 0,'-35'19'40'0,"5"21"0"16,-2 3-2-16,6 16-36 16,7 8 1-16,5 9-2 15,4 4 1-15,7 3-1 0,4-1-1 16,6-7-4-16,12 2-17 15,-9-22-18-15,10-8 0 16,-8-18-1-16,9-12 1 16</inkml:trace>
  <inkml:trace contextRef="#ctx0" brushRef="#br2" timeOffset="31507.8021">3620 4856 106 0,'10'8'40'0,"5"-11"1"0,21 7-8 16,7-12-29-16,7 2-2 16,4-3 1-16,3 1-2 15,-6-2 0-15,-2 5 0 16,-11 2 0-16,-7 6 0 15,-9 7 0-15,-11 7 0 16,-9 7-1-16,-8 3 1 16,-4 6-1-16,-4 4 1 15,1 1 0-15,-1-1-1 16,2-3 1-16,3-5-1 15,5-6 1-15,-1-6-1 16,5-17 0-16,0 0 1 16,17-9-3-16,-5-13 2 15,1-8-1-15,3-8 1 0,2-4-1 16,1 0 1-16,1 2 0 15,-6 5-1-15,1 6 1 16,-3 8 0-16,2 6 0 16,0 9 0-16,5 3 0 15,3 4 0-15,3 3 0 16,9-2 0-16,3 2 0 15,1-4-1-15,3-2 1 16,-2-1 0-16,-5-3 0 16,-4 2 1-16,-8-2-1 15,-8 2 0-15,-14 4 0 16,0 0 1-16,-14 10-1 15,-6 5 0-15,-3 8 0 16,-3 7 1-16,0 7-1 0,0 6 1 16,9 2 0-16,5 1-1 15,10-2 2-15,8-8-2 16,10-6 1-16,9-13-2 15,8-11 2-15,5-13-2 16,0-9 0-16,-1-12 1 16,-5-7-2-16,-3-8 2 15,-10-5-1-15,-8-2 1 16,-9-1-1-16,-5 4 1 15,-9 7 0-15,2 4 0 16,-1 9-1-16,0 12 0 16,11 15-1-16,-15 5-1 15,13 14-2-15,2 0-3 16,13 14-7-16,-11-14-8 15,30 13-10-15,-14-20 2 0,20 6 18 16,-3-19 6-16,12-4 3 16,-1-8 4-16,-3-17 10 15,10 11 10-15,-21-21 10 16,11 15 0-16,-21-13-16 15,7 17-4-15,-15-4-2 16,-1 15-1-16,-13 10-2 16,0 0-1-16,-4 31-1 15,-5 4 0-15,-7 8-1 16,-3 7 0-16,-3 4-1 15,2 3 1-15,1-5 0 16,2-7-1-16,9-10 0 16,5-10 0-16,3-25 0 0,22 5-1 15,1-24 1-15,12-12-1 16,1-10 0-16,6-5 1 15,1-7-2-15,-3 4 2 16,-3 4-1-16,-4 10 0 16,-9 14 1-16,-9 15-1 15,-9 17-1-15,-3 8 1 16,-6 16-1-16,-1 3-1 15,1 12-2-15,4-7-2 16,11 5-4-16,0-19-5 16,27 6-6-16,-7-28-6 15,29 9-5-15,-8-25-7 16,14-1 1-16,-9-16 1 15</inkml:trace>
  <inkml:trace contextRef="#ctx0" brushRef="#br2" timeOffset="31845.8214">5916 4622 103 0,'-20'2'42'0,"-18"-1"0"16,8 19-1-16,-6-1-35 15,-3 8-2-15,2 4-1 16,5 1-1-16,12-3-1 15,11 0 0-15,12-7-1 16,13-5 1-16,7-3-1 16,10-3 0-16,7-6 0 15,-4 3 1-15,0-1-1 0,-6 1 0 16,-10 6 1-16,-9 6-1 15,-12 2 0-15,-12 4 1 16,-8 3 0-16,-2 0-2 16,-2 1 0-16,-3-5-4 15,5 1-4-15,-5-18-8 16,23 10-6-16,-11-31-9 15,16 13-9-15,5-30-1 16,7 3-1-16</inkml:trace>
  <inkml:trace contextRef="#ctx0" brushRef="#br2" timeOffset="32498.8588">7243 4194 80 0,'15'-24'38'0,"-9"1"-2"16,-6 23 2-16,0 0-32 15,10 19 0-15,-14 17-1 16,-1 23-1-16,-5 14-1 16,-2 13-1-16,-3 14-1 15,1 5-1-15,0 5 2 16,3-4-3-16,-1-7 1 15,6-10-2-15,10-10-1 16,-2-22-9-16,18-7-25 16,-9-26 0-16,8-10-2 15,-2-24 0-15</inkml:trace>
  <inkml:trace contextRef="#ctx0" brushRef="#br2" timeOffset="32978.8863">7024 4686 101 0,'-25'4'39'15,"-2"-2"1"-15,20 14-1 16,0-5-37-16,26 1 1 16,13-4-1-16,11-3 0 15,10-4 0-15,12-4 0 16,7-4-1-16,3-6 0 15,-3-1 0-15,-5 3-1 16,-8-2 1-16,-9 4-1 16,-8 1 0-16,-14 2 0 15,-9 4 1-15,-7 4-1 0,-12-2 0 16,-2 25 0-16,-11-2 1 15,-4 11-1-15,-2 9 0 16,-1 3 0-16,-1 7 0 16,4 1 0-16,8-3 1 15,11-5-1-15,16-10 2 16,13-12-2-16,14-17 0 15,12-13 1-15,6-14-1 16,5-12 1-16,-5-13-1 16,-8-6 1-16,-15-2-2 15,-18-3 1-15,-19 5 0 16,-22 11-2-16,-18 9 1 15,-14 9-2-15,-7 18 0 16,-6 8-2-16,10 19-9 0,-5-9-9 16,31 19-10-16,7-12-7 15,29 2-2-15,13-9 1 16</inkml:trace>
  <inkml:trace contextRef="#ctx0" brushRef="#br2" timeOffset="38863.2225">8960 4344 73 0,'0'0'37'0,"5"-10"-3"16,-5 10 2-16,0 0-30 16,0 17-3-16,-4-6 1 15,5 12-2-15,-3 4 0 16,3 11 0-16,-2 4 0 15,1 11 0-15,-4 7-1 16,1 8 1-16,-4 2-1 16,2 0 1-16,-2-5-1 15,1-4-1-15,2-8 1 16,1-12-1-16,3-11 1 15,2-10-1-15,-2-20 0 0,16-5 2 16,-5-14-1-16,1-8 0 16,0-10-1-16,3-1 2 15,-1-10-2-15,0 1 1 16,2 1 0-16,1 2-2 15,-2 8 2-15,4 6-1 16,2 10 0-16,1 10 0 16,-1 9 0-16,3 9 1 15,-2 7-2-15,-2 9 2 16,-6 6-1-16,-3 4 0 15,-9 1 1-15,-9 6-1 16,-8-1 0-16,-9-1 0 16,-7-1 1-16,-5-2-1 15,-1-6 0-15,-4-6-3 16,9-3-2-16,-3-21-26 0,21 2-8 15,0-14 2-15,17-5-4 16</inkml:trace>
  <inkml:trace contextRef="#ctx0" brushRef="#br2" timeOffset="39288.2469">9444 4895 82 0,'5'10'38'0,"-5"-10"-2"16,17-3 1-16,2-5-33 0,4 1-1 15,2-8 0-15,7 0 0 16,0-5-1-16,1 1 0 15,-3-8 0-15,-1 3-1 16,-7 0 1-16,-4 1 0 16,-9-1 0-16,-4 4 0 15,-8 3 0-15,-7 5-1 16,-9 9 1-16,-2 5 0 15,-9 11-1-15,-5 10 0 16,-5 10 0-16,0 8 0 16,-1 6-1-16,5 1 1 15,11-2-2-15,5 1 2 16,17-11-2-16,14-8 1 15,18-9-3-15,18-15-1 0,16 2-8 16,8-19-26-16,18 2-1 16,4-16-2-16,9 5 1 15</inkml:trace>
  <inkml:trace contextRef="#ctx0" brushRef="#br2" timeOffset="39537.2611">10481 4617 92 0,'-22'5'39'0,"-12"-9"1"16,9 14-2-16,-8-3-33 16,6 12-1-16,-7 5-1 15,6 10-1-15,-2 4 0 16,3 3-1-16,9 4 0 0,9 1-1 15,7-5-1-15,14-9-1 16,14-9-1-16,7-16-3 16,20 1-10-16,7-24-23 15,11 2 0-15,-1-19 0 16,11 2 0-16</inkml:trace>
  <inkml:trace contextRef="#ctx0" brushRef="#br2" timeOffset="40357.3083">10868 4630 97 0,'-24'13'39'15,"-14"-3"0"-15,6 18-1 0,-6-2-34 16,4 8-1-16,3 1 0 16,7 8 0-16,4-3-2 15,11 2 1-15,6-6-2 16,15-6 1-16,8-8-1 15,12-11 0-15,6-9 0 16,9-10-1-16,1-11 0 16,-1-10-1-16,1-8 1 15,-7-10 0-15,-5-1 0 16,-11-2-1-16,-10 2 1 15,-9 5 1-15,-7 2 0 16,-6 10 0-16,-6 7 0 16,-1 10 1-16,0 8 0 15,3 9 0-15,11-3 0 16,-7 21 0-16,11-7 0 0,14 0 0 15,3 0-1-15,6-4 1 16,7 0 0-16,2-6-1 16,-2 0 1-16,-1-1-1 15,-5-2 1-15,-6 8-1 16,-8 2 1-16,-5 6-1 15,-9 5 1-15,-6 7-1 16,-4 4 0-16,-3 3 1 16,-2 2-1-16,1-3 0 15,2-4 0-15,2-6-1 16,8-12 1-16,2-13 0 15,16-1 0-15,4-15 0 16,4-11 0-16,5-5 0 16,2-7 1-16,0-3-1 0,0 4 1 15,-7 5-1-15,-5 5 1 16,-8 8-1-16,-11 20 1 15,0 0-1-15,0 0 1 16,-6 20-1-16,-2 1 0 16,4 2 0-16,3-1 0 15,5-3 0-15,11-4 0 16,11-10 0-16,8-9 1 15,6-9-1-15,6-6 1 16,2-6 0-16,-1-3-1 16,-5-2 1-16,-3 2-1 15,-7 5 1-15,-10 6 0 16,-6 7-1-16,-16 10 0 15,9 8 0-15,-12 9 0 0,-3 11 0 16,-3 6 0-16,-2 6-1 16,3 2-1-16,2 1 0 15,5 0-2-15,1-11-1 16,15 5-9-16,-15-37-10 15,34 25-13-15,-16-30-4 16,11 1 0-16,-5-19 1 16</inkml:trace>
  <inkml:trace contextRef="#ctx0" brushRef="#br2" timeOffset="40707.3283">12009 4689 94 0,'-2'24'39'0,"-7"-7"1"16,19 5-1-16,-2-5-34 15,15-7-1-15,5-9-1 16,10-5 0-16,0-6-1 16,4-6 0-16,-4-3-1 15,-2-3 0-15,-6-2 0 16,-8 0-1-16,-11-1 1 15,-9 4-1-15,-11 6 1 16,-8 10-1-16,-8 4 1 16,-5 9 0-16,-7 12 0 15,-3 12 0-15,3 10 0 16,1 4 0-16,10 3-1 15,10 0 1-15,9-5-2 0,11-4 0 16,17-7-3-16,14-18-6 16,25 4-16-16,-3-25-15 15,25-1 0-15,-1-15-3 16,18-1 2-16</inkml:trace>
  <inkml:trace contextRef="#ctx0" brushRef="#br2" timeOffset="41415.3688">13628 4539 89 0,'21'-22'37'0,"1"14"0"15,-25-8-6-15,3 16-25 16,-21 5 0-16,-5 9-2 15,-11 6 0-15,-3 5-2 16,-9 6 0-16,6 4 0 16,0 0 0-16,12-2 0 15,10-2-1-15,11-5 0 16,14-7-1-16,12-5 1 15,12-6-1-15,12-2 0 16,4-3 0-16,3 2 0 0,-4-2 0 16,-2 4 0-16,-10 6 1 15,-11 4-1-15,-13 7 0 16,-15 4 1-16,-12 1-1 15,-9 2 0-15,-5 1 0 16,-2-5-1-16,6-5-1 16,3-12 0-16,16-4-7 15,3-26-24-15,35 1-6 16,4-25-1-16,25-3 0 15</inkml:trace>
  <inkml:trace contextRef="#ctx0" brushRef="#br2" timeOffset="41654.3825">14299 3928 108 0,'0'0'39'16,"-18"26"1"-16,6 15-3 15,-3 8-35-15,1 15 0 16,-2 8 1-16,1 16-2 15,0 9 0-15,0 2 0 16,2-1-1-16,1-4-1 16,5-6-2-16,0-14-1 15,8-3-5-15,-12-28-29 16,17-3-1-16,-9-25-2 15,3-15 1-15</inkml:trace>
  <inkml:trace contextRef="#ctx0" brushRef="#br2" timeOffset="42213.4144">14004 4635 98 0,'0'0'39'16,"0"0"1"-16,14-12-2 15,19 13-35-15,12-8-3 16,11-1 0-16,13-2 0 15,8 2-1-15,6 0 1 16,-2 3-2-16,4 4 0 16,-5 1 1-16,-5 3-1 15,-8 1 0-15,-8 0 1 16,-10 0 0-16,-11-1 1 0,-10 0 0 15,-12-2 1-15,-16-1 0 16,0 0 1-16,-16 14 0 16,-12-5 1-16,-4 7 1 15,-12 6-1-15,-1 7 0 16,-6 3 0-16,2 3 0 15,4 1 0-15,9 0-1 16,10-1-1-16,14-6 0 16,16-10 0-16,15-6-1 15,17-11 0-15,11-8 0 16,8-7 1-16,6-9-1 15,1-8 0-15,-1-6 0 16,-10-1 0-16,-7 0 0 16,-12 0 0-16,-6 3 0 0,-12 6 0 15,-7 5 0-15,-11 11 0 16,4 12 0-16,-21-2 0 15,6 16 0-15,0 7-1 16,1 5 1-16,5 8-2 16,3-3 0-16,10 3-2 15,5-11-7-15,22 11-17 16,-5-26-12-16,17 0-1 15,-2-19-1-15,14-6 2 16</inkml:trace>
  <inkml:trace contextRef="#ctx0" brushRef="#br2" timeOffset="42678.441">15606 4080 100 0,'-11'-1'41'15,"-10"5"-1"-15,5 25 0 16,-8 3-32-16,7 17-4 15,-2 4 0-15,5 11-1 16,0 6-1-16,3 6 0 16,2 1-2-16,5-1 1 15,-1-4-1-15,4-10-1 16,3-9 1-16,1-10 0 15,1-13-1-15,3-13 1 16,4-15 0-16,1-11-1 16,2-12 1-16,4-6-1 15,-1-3 1-15,3-6-1 16,2 2 1-16,1 3 0 0,-2 6 0 15,1 4 0-15,-2 15 0 16,-5 4 1-16,2 9-1 16,-7 8 0-16,-1 6 0 15,-8 3 1-15,-6 5-1 16,-9 3 0-16,-7-1 0 15,-5 0 0-15,-8-3 0 16,-2-5-1-16,-1-3-1 16,2-11-2-16,9 0-5 15,-2-24-12-15,27 4-18 16,0-25-1-16,24 0-3 15,7-22 2-15</inkml:trace>
  <inkml:trace contextRef="#ctx0" brushRef="#br2" timeOffset="42903.4539">16190 3970 116 0,'-27'23'41'0,"12"15"0"15,-11-5-3-15,12 21-35 16,-10 9-1-16,4 10-1 15,4 7 0-15,0 4 0 16,2 1-1-16,6-2-1 16,3-2-1-16,5-13-3 15,11 2-10-15,-9-27-23 16,18-5-4-16,-7-21 1 0,12-6-2 15</inkml:trace>
  <inkml:trace contextRef="#ctx0" brushRef="#br2" timeOffset="43278.4753">16236 4616 103 0,'-12'24'40'0,"0"-12"2"15,20 10-3-15,2-14-36 16,16 1 0-16,7-9-1 15,9-3 0-15,5-8 0 16,6-3-1-16,-4-5 0 16,-2-4 0-16,-9-3 0 0,-5-1 0 15,-11-2 0-15,-6 2 0 16,-14 4-1-16,-9 5 1 15,-14 9 0-15,-10 11-1 16,-10 13 1-16,-9 10 0 16,-2 12 0-16,-1 10 0 15,1 8 0-15,10 2 0 16,11 1-1-16,14-6 1 15,18-8-2-15,14-10-1 16,22-7-3-16,6-22-8 16,27 6-14-16,-6-23-14 15,18 2-1-15,-9-17-2 16,7 4 1-16</inkml:trace>
  <inkml:trace contextRef="#ctx0" brushRef="#br2" timeOffset="43474.4866">17006 4894 116 0,'-18'14'43'0,"-4"-14"-1"16,22 0-4-16,-11 7-61 15,7-22-17-15,18 9-3 16,-6-10 0-16,7 7-1 16</inkml:trace>
  <inkml:trace contextRef="#ctx0" brushRef="#br3" timeOffset="48424.7694">17998 4161 61 0,'1'-17'36'0,"-1"17"-1"16,-2-23 0-16,2 23-18 15,-22-2-12-15,8 3-1 16,-7 3-1-16,-2 12 0 16,-9 3-1-16,-1 17 0 15,-7 5 0-15,3 10-1 16,-1 9 1-16,5 5-1 15,5 4 0-15,9 3 0 16,13-2 0-16,16-3-1 0,13-8 0 16,14-11 0-16,15-11-1 15,14-14 1-15,11-16-1 16,5-17 1-16,1-17 0 15,-4-12 0-15,-5-14 1 16,-11-9-1-16,-13-5 1 16,-17-7 0-16,-17 4-1 15,-15 1 1-15,-17 5-1 16,-13 7 1-16,-9 9-1 15,-8 11 0-15,-4 7-1 16,1 14 0-16,10 10-2 16,2 4-5-16,24 15-28 15,6-3-1-15,25 10 0 16,7-9-2-16</inkml:trace>
  <inkml:trace contextRef="#ctx0" brushRef="#br3" timeOffset="48681.7843">19017 3930 92 0,'3'-16'39'16,"-14"1"0"-16,11 15-1 15,-25 21-34-15,6 12 0 16,-3 14-1-16,-2 19-1 15,-2 14-1-15,-2 14 0 16,1 9-1-16,2 1 0 16,3-3-1-16,3-9-1 15,6-8-2-15,1-19-4 0,19-7-29 16,-7-25-2-16,14-9 0 15,-5-25-1-15</inkml:trace>
  <inkml:trace contextRef="#ctx0" brushRef="#br3" timeOffset="48854.794">18735 4573 98 0,'-24'-10'39'16,"12"13"0"-16,1-9-4 15,11 6-33-15,27-9-2 16,10-4-2-16,19-2-6 15,0-13-29-15,25 0-1 0,2-14 1 16,8 1-2-16</inkml:trace>
  <inkml:trace contextRef="#ctx0" brushRef="#br3" timeOffset="49252.8171">19581 3805 105 0,'-29'3'39'0,"9"27"1"16,-14-1-3-16,6 25-33 15,2 8-2-15,0 15 2 16,-1 7-2-16,4 10 0 16,-1 3-1-16,1-2 0 15,2-6 0-15,4-6-2 0,3-11 1 16,5-12 0-1,6-14-1-15,8-16 1 0,9-19 1 16,9-19-1-16,8-15 0 16,7-11 1-16,4-11-1 15,0-5 1-15,2 0 0 16,-6 3-1-16,-7 10 0 15,-4 14 1-15,-11 14-1 16,-16 9 1-16,10 30-1 16,-13 3 0-16,1 9-1 15,-2 3 0-15,6 6-2 16,3-5-2-16,13 1-5 15,-5-19-14-15,22 5-16 16,-6-17-2-16,12-1 1 16,-7-17 0-16</inkml:trace>
  <inkml:trace contextRef="#ctx0" brushRef="#br3" timeOffset="49877.8528">19939 4617 97 0,'-9'11'39'0,"11"14"1"15,1-12-1-15,4 2-37 16,13-4 0-16,13 0 0 16,1-9 0-16,4-6-1 15,-1-3 0-15,0-6 0 16,-7-6 0-16,-6-7 0 15,-6-2 0-15,-9-2 0 0,-9-1 0 16,-9 1-1-16,-5 5 1 16,-5 0-1-16,-7 13 1 15,-3 9-1-15,-4 11 1 16,1 9-1-16,1 10 1 15,6 9-1-15,6 3 0 16,10 4 1-16,12-3-1 16,11-5 1-16,12-11-1 15,15-4 0-15,9-13 1 16,9-12-1-16,2-5 1 15,-2-12-1-15,-2 1 1 16,-4-2-1-16,-8 1 1 16,-11 5-1-16,-9 5 0 15,-8 6 0-15,-17 6 1 0,4 22-2 16,-13 5 1-16,-3 4 0 15,1 8 0-15,-3 0 0 16,4 3-1-16,1-3 1 16,7-7 0-16,3-10 0 15,5-11 1-15,6-13-1 16,-1-11 1-16,4-13 0 15,3-8-1-15,1-8 1 16,1-2 0-16,2-4 0 16,-1 2-1-16,2 3 1 15,-1 6-1-15,2 5-2 16,4 9-3-16,-5-4-9 15,18 24-14-15,-13-13-13 16,13 15-1-16,-3-8-2 0,17 12 1 16</inkml:trace>
  <inkml:trace contextRef="#ctx0" brushRef="#br3" timeOffset="50628.8958">22055 4594 90 0,'-14'-23'37'16,"-5"14"1"-16,-14-7 0 15,1 10-33-15,-11 4 0 16,1 12-1-16,-6 2 0 16,1 13 0-16,3 5-1 15,3 7 0-15,11 2-1 16,3 3 0-16,12-2-1 15,11 0 0-15,10-3-1 16,14-7 0-16,9-9 0 16,14-8 1-16,9-11-1 15,10-9 0-15,0-14 0 16,6-13 1-16,-3-7-1 15,-3-7 1-15,-7-4 0 0,-10 1 0 16,-10 2 0-16,-12 6 0 16,-9 11 0-16,-8 10-1 15,-6 22 1-15,-15-4-1 16,-1 25-1-16,0 10 1 15,-2 10-1-15,5 3 0 16,11 5 0-16,6-5-2 16,20-7-1-16,11-18-4 15,28-1-15-15,-1-35-15 16,21-5-2-16,-3-22 1 15,11-8-2-15</inkml:trace>
  <inkml:trace contextRef="#ctx0" brushRef="#br3" timeOffset="50830.9073">22981 3951 111 0,'-26'46'38'0,"-15"14"2"16,10 22-3-16,-4 9-34 15,1 13 0-15,7 2-1 16,2-1 0-16,11-6-3 15,6-8-1-15,12-8-2 16,-4-25-16-16,16-2-17 16,-10-24-3-16,12-11 1 15,-18-21-1-15</inkml:trace>
  <inkml:trace contextRef="#ctx0" brushRef="#br3" timeOffset="51844.9652">22607 4472 112 0,'-11'0'40'15,"-1"-2"1"-15,25 12-2 16,9-7-37-16,17 2 0 16,11-4-1-16,12 0 1 15,8-2-1-15,6-1 1 16,3-4-2-16,-2 0 1 15,-9 1-1-15,-11 1 1 16,-12 1-1-16,-13-2 1 16,-11 4-1-16,-21 1 0 15,0 0 1-15,-23 22-1 0,-7-5 1 16,-7 10 0-1,-4 7-1-15,-2 9 1 0,1 2-1 16,5 6 1-16,6-1-1 16,16-4 0-16,11-4 0 15,13-12 0-15,15-9 1 16,13-16-1-16,9-11 0 15,7-14 0-15,5-15 1 16,-5-7-1-16,-2-8 0 16,-7-6 0-16,-10-1 0 15,-15 2 0-15,-8 5 0 16,-14 9 0-16,-9 11 0 15,-7 8 0-15,-3 13 0 16,-2 9-1-16,5 9 1 0,5 6-1 16,12 6 0-16,10-1-1 15,13 0 1-15,10-2-1 16,12-4 0-16,5-5 1 15,3-3 0-15,0-8 1 16,-4-3 0-16,-5-2 1 16,-9-3 0-16,-5-3 1 15,-8 3-1-15,-6-2 1 16,-14 12 0-16,9-12-1 15,-9 12 0-15,-10 14 0 16,-3 6-1-16,-2 9 1 16,-4 5-1-16,0 7 0 15,-1 4 0-15,3-2 0 16,3-5-1-16,2-6 1 15,7-11 0-15,9-9 0 16,6-13 0-16,7-14 1 0,6-9-1 16,1-10 2-16,5-8-2 15,1-4 0-15,1-3 0 16,-3 3 0-16,-3 8 0 15,-9 7 0-15,-5 10 0 16,-5 9 0-16,-6 12 0 16,0 0 0-16,-5 23 0 15,0-2 0-15,1 3 0 16,5-1 0-16,5 0 0 15,7-5 0-15,9-4 0 16,6-7 0-16,5-9 0 16,8-7 0-16,3-5 0 15,-1-5 0-15,0-2 0 0,-6 2 0 16,-6-2 0-16,-7 4 0 15,-4 5 0-15,-10 7 0 16,-10 5 0-16,-3 18 0 16,-8 5 0-16,0 7 0 15,-3 6 0-15,0 4 0 16,4 5-3-16,3-5-3 15,16 4-7-15,-3-22-5 16,29 12-7-16,-15-29-13 16,27 5-2-16,-6-20-2 15,14-3 2-15</inkml:trace>
  <inkml:trace contextRef="#ctx0" brushRef="#br3" timeOffset="52159.9833">24619 4458 94 0,'-43'8'41'15,"9"12"1"-15,-7-11-2 16,20 7-21-16,3-2-15 16,10 0-2-16,8-4 1 15,9 2-2-15,8-3 0 16,4 0-1-16,2 2 1 15,0 1-1-15,-3 3 1 16,-1 5 0-16,-11 5-1 16,-8 1 1-16,-9 1 0 15,-7 4 0-15,-4 0 1 16,-4-5-2-16,0-2-2 15,0-8-1-15,9 2-2 0,-1-17-8 16,21 11-11-16,-5-12-17 16,17-9-1-16,1-6-2 15,20 4 2-15</inkml:trace>
  <inkml:trace contextRef="#ctx0" brushRef="#br3" timeOffset="52363.9949">24892 4832 111 0,'-22'26'41'15,"-11"1"1"-15,4 14-3 0,-4 4-40 16,-6-4-21-16,16 13-15 15,-5-7-3-15,13 5 1 16,1-17-2-16</inkml:trace>
  <inkml:trace contextRef="#ctx0" brushRef="#br3" timeOffset="53355.0516">785 6039 71 0,'7'-25'38'0,"-4"-1"0"16,3 16 1-16,-9-3-17 16,3 13-18-16,-4 28 0 15,4 7-1-15,-4 15 0 16,-1 16-1-16,-2 9-1 15,0 14-1-15,-2 5 0 16,0 0 2-16,-4-4-2 16,6-9 0-16,2-7-3 15,2-20-3-15,17-6-31 16,-4-26 1-16,17-8-2 15,-3-21-1-15</inkml:trace>
  <inkml:trace contextRef="#ctx0" brushRef="#br3" timeOffset="53581.0646">1263 6436 111 0,'0'0'38'0,"-18"38"2"15,-2-6-2-15,9 16-34 16,-10 4-2-16,5 5 0 15,-1 3-1-15,8-1 1 16,6-5-3-16,4-7 0 16,10-8-4-16,2-18-5 15,18-4-27-15,-5-26-2 0,16-6 0 16,-9-21-1-16</inkml:trace>
  <inkml:trace contextRef="#ctx0" brushRef="#br3" timeOffset="53749.0742">1268 6084 116 0,'-43'-27'39'16,"15"22"-1"-16,-4-1-4 16,13 7-34-16,19-1-4 15,0 0-10-15,33-3-24 16,-4-8 0-16,18 7 0 15,0-12-1-15</inkml:trace>
  <inkml:trace contextRef="#ctx0" brushRef="#br3" timeOffset="53965.0866">1716 5932 111 0,'-5'26'38'16,"-13"2"2"-16,9 23-4 16,-5 2-32-16,5 15 0 15,3 9-2-15,1 13 1 16,5 3-2-16,5 8 2 15,1-1-3-15,4-8 0 16,3-5-2-16,2-15-2 16,9-4-7-16,-6-26-25 15,19-7-4-15,-5-27 1 0,11-7-2 16</inkml:trace>
  <inkml:trace contextRef="#ctx0" brushRef="#br3" timeOffset="54235.102">2057 6441 89 0,'-44'-1'40'16,"6"17"2"-16,-11-2-2 16,11 13-9-16,0-8-28 15,6 1-1-15,9-4 0 16,8 3 0-16,13-6-1 15,11-1 0-15,11-3 1 16,8-2-2-16,5 2 0 16,9 1 0-16,5 2 0 15,1-2 0-15,4 4-7 0,-9-2-4 16,12 15-21-16,-16-15-8 15,5 9-1-15,-11-12-1 16,4 2 3-16</inkml:trace>
  <inkml:trace contextRef="#ctx0" brushRef="#br3" timeOffset="54601.1229">2364 6568 102 0,'-6'18'41'15,"6"-18"-1"-15,-2 23 0 0,2-23-30 16,32 4-5-16,0-11-2 16,14-5-1-16,3-7 1 15,4-4-2-15,-2-7 0 16,-3 1 0-16,-7-3 0 15,-13 2-1-15,-13 5 1 16,-17 4 0-16,-17 11 0 16,-12 10 1-16,-12 12-2 15,-6 10 0-15,-4 14 0 16,2 8 0-16,6 8 0 15,8 4 0-15,15 0 0 16,15-3 0-16,18-8 0 16,17-14 0-16,23 1-11 15,0-30-17-15,21-1-12 0,-4-17-2 16,9-2-1-16,-5-18-1 15</inkml:trace>
  <inkml:trace contextRef="#ctx0" brushRef="#br3" timeOffset="55703.186">4946 5789 97 0,'-29'-4'37'16,"-8"7"4"-16,9 24-3 16,-7 10-31-16,11 15-2 15,1 12 1-15,6 10-2 16,2 10 0-16,5 3-1 15,0 1-1-15,4-2 1 16,5-3-1-16,2-12 1 16,-1-13-2-16,2-9 1 15,1-15-2-15,4-12 0 16,3-14 0-16,4-12 0 15,3-13 0-15,4-7 0 16,2-7 0-16,1-2 0 16,0 1 0-16,0 2-2 15,-2 5 2-15,-6 10-2 0,1 12 2 16,-6 10 0-16,2 7-1 15,-3 4 2-15,4 8-3 16,4-6-1-16,8 2-1 16,3-13-6-16,18 5-13 15,-8-25-14-15,19-3-3 16,-5-15-2-16,10-2 1 15</inkml:trace>
  <inkml:trace contextRef="#ctx0" brushRef="#br3" timeOffset="55920.1983">5565 5867 105 0,'-24'-16'40'16,"7"31"1"-16,-13 14-1 16,2 29-35-16,-1 13 0 0,4 11-1 15,4 9-1-15,6 2-1 16,4 0-2-16,9-6 0 15,10-7-3-15,4-14-1 16,14-4-6-16,-2-29-15 16,18 1-15-16,-4-25 2 15,12-6-2-15,-7-20-1 16</inkml:trace>
  <inkml:trace contextRef="#ctx0" brushRef="#br3" timeOffset="56571.2355">5843 6446 113 0,'0'0'40'16,"-20"-16"1"-16,7 24 0 15,-5 2-37-15,0 11-1 0,2 7-1 16,6 5 2-16,-1 4-3 16,8 0 2-16,4 0-2 15,7-5 1-15,7-4-2 16,7-12 0-16,4-8 0 15,3-10 0-15,0-11 0 16,-1-6 0-16,1-11 0 16,-3-6-2-16,-3-7 1 15,-8-2-1-15,-6 0 2 16,-4 1-2-16,-5 6 2 15,-7 6-2-15,-3 10 2 16,-5 9 0-16,-4 10 0 16,5 6 0-16,1 8-1 15,6 2 1-15,5 2 0 0,7 0 0 16,8-4-1-16,9-3 1 15,7-4 0-15,4-2 0 16,0-3 0-16,2 0 1 16,-2-3-1-16,-2 6 1 15,-8 1 1-15,-1 4-1 16,-9 5 0-16,-6 7 0 15,-6 7-1-15,-3 4 2 16,-5 5-2-16,0 2 2 16,-1 2-2-16,1-2 0 15,-1-5 0-15,4-5 0 16,4-11 0-16,0-16 0 15,0 0 0-15,18-5 0 0,-8-18 0 16,3-10 0 0,2-8 0-16,0-4 0 0,-1-4 0 15,2 3 0-15,-3 1 0 16,-4 8 0-16,2 5 0 15,-3 10 0-15,2 7 0 16,2 4 0-16,3 9 0 16,2 1-5-16,10 5 0 15,-4-8-7-15,20 13-7 16,-12-22-6-16,18 14-15 15,-11-10 0-15,9 3-1 16,-8-6 2-16</inkml:trace>
  <inkml:trace contextRef="#ctx0" brushRef="#br3" timeOffset="56736.245">6783 6290 112 0,'-9'28'40'15,"-10"-1"1"-15,3 14-1 16,-6 4-37-16,3 5 2 16,2 2-3-16,2-1 0 15,5-3-2-15,5-7-1 16,10-4-4-16,-3-23-8 15,19 1-22-15,-7-22-4 16,10-6-1-16,-3-20-2 16</inkml:trace>
  <inkml:trace contextRef="#ctx0" brushRef="#br3" timeOffset="57202.2718">6834 6075 119 0,'-4'-13'41'0,"-9"3"0"15,13 10-3-15,-4 15-39 16,4-15-2-16,28 24-4 15,-13-17-7-15,24 19-23 16,-14-11-2-16,16 15 26 16,-15-7 6-16,2 6 5 15,-7-1 4-15,-11-2 3 16,2 11 9-16,-25-11 24 15,11 12 0-15,-19-13-24 16,12 10-5-16,-4-9-4 16,4 3-1-16,4-5-2 15,7-5 1-15,5-5-2 16,5-6 0-16,4-8 0 15,4-7-1-15,2-6 2 0,0-5-2 16,0-8 0-16,2-3 0 16,-1 2 0-16,-4-2 0 15,1 2 0-15,-7 9 0 16,0 4 0-16,-13 14 0 15,12 2 0-15,-11 15 0 16,-5 6 0-16,-3 9 0 16,3 5-3-16,-2 1 1 15,6 1-4-15,-2-8-4 16,17 6-8-16,-11-23-6 15,27 7-11-15,-8-19-4 16,13-2-1-16,-6-14 0 16</inkml:trace>
  <inkml:trace contextRef="#ctx0" brushRef="#br3" timeOffset="57573.2928">7564 6401 102 0,'-21'11'39'15,"17"2"1"-15,4-13-4 16,-11 20-31-16,16-10 0 15,9 1-2-15,4-9 0 16,8-1-1-16,2-8 0 16,4-2 0-16,-1-5-1 15,0-5 0-15,-3-3 0 16,-6-3 0-16,-10-1-1 15,-4 1 1-15,-11 1-1 16,-11 7 0-16,-13 6 1 16,-8 8 0-16,-3 9-1 0,-5 10 1 15,0 10 0-15,3 8 0 16,6 7 0-16,8 5-1 15,14 0 1-15,10-5 0 16,16 1-3-16,12-13 0 16,16 0-4-16,5-19-7 15,26 5-13-15,-12-22-13 16,15-3-2-16,-4-13-2 15,1-1 3-15</inkml:trace>
  <inkml:trace contextRef="#ctx0" brushRef="#br3" timeOffset="57726.3017">8158 6653 91 0,'-16'56'43'0,"-11"-5"-3"16,12 2 1-16,-4-17-18 15,1-5-31-15,18 6-24 16,-11-20-8-16,14-2 1 15,-3-15-2-15</inkml:trace>
  <inkml:trace contextRef="#ctx0" brushRef="#br3" timeOffset="58413.341">9304 5992 41 0,'-19'1'2'15,"19"-1"-2"-15,-5-14-4 16,-1 1-15-16</inkml:trace>
  <inkml:trace contextRef="#ctx0" brushRef="#br3" timeOffset="59590.4083">9803 5627 92 0,'-12'6'39'0,"-12"5"-2"16,9 22 3-16,-6 10-35 0,2 14 0 15,-2 12 0-15,0 16-1 16,-1 6 1-16,4 7-2 15,-1-1 0-15,10-5-3 16,5-3-2-16,4-16 0 16,13-9-5-16,-1-26-14 15,23-5-19-15,-1-21 1 16,14-9 1-16,-3-21 0 15</inkml:trace>
  <inkml:trace contextRef="#ctx0" brushRef="#br3" timeOffset="59980.4307">9994 6209 110 0,'-22'-14'40'16,"15"28"0"-16,-6-1-1 16,13 10-35-16,-7 6-1 15,7 5 0-15,0 3 0 16,3 0-1-16,5-3 0 15,5-3-1-15,3-8 0 16,6-3 0-16,8-13 0 16,4-7-1-16,6-11 0 15,4-6 1-15,5-11-1 16,-1-4 0-16,1-7 0 15,-6-1 0-15,-1-1 0 16,-8 4 0-16,-9 7 0 16,-8 7 0-16,-6 11 0 0,-11 12 0 15,-2 17 0-15,-9 7 0 16,-3 10 0-16,-2 5-1 15,2 6-1-15,2-4 0 16,9 2-2-16,3-11-2 16,20 4-8-16,-5-23-12 15,25 2-13-15,-3-16-1 16,20-2 1-16,-5-12 0 15</inkml:trace>
  <inkml:trace contextRef="#ctx0" brushRef="#br3" timeOffset="60650.469">10928 6234 112 0,'-17'-16'39'0,"0"18"1"0,-14 0-3 16,2 13-32-16,-8 10 0 16,6 7-1-16,1 5-1 15,5 2-1-15,9 0 0 16,12-1 0-16,9-7-1 15,14-8 0-15,10-9-1 16,9-8 0-16,5-11 0 16,7-8-1-16,2-12 1 15,-2-8-1-15,-6-4 0 16,-6-4 0-16,-8-2 1 15,-11 0-1-15,-12 2 0 16,-10 5 0-16,-9 6 1 16,-8 10 0-16,-3 8 0 15,-1 7 0-15,0 7 0 16,6 8 0-16,8 5 0 0,9-2 1 15,10 5-1-15,10-6-1 16,9-1 1-16,7-4 0 16,3 1 1-16,5-5-1 15,-3-2 1-15,-3 4-1 16,-7 0 1-16,-3 2 0 15,-10 5 0-15,-4 3 0 16,-7 4-1-16,-6 5 1 16,-6 5-1-16,-1 0 2 15,-2 4-2-15,0 2 0 16,1-3 0-16,2-3 0 15,1-3 0-15,5-7 0 16,0-19 0-16,13 10 0 16,0-19 0-16,1-9 0 0,4-9 0 15,1-4 0-15,-1-9 0 16,1 0 0-16,-1-1 0 15,-4-1 0-15,-1 6 0 16,0 6 0-16,-6 5 0 16,2 8 0-16,5 4 0 15,-3 7 0-15,7 9-3 16,-1-5-7-16,13 17-8 15,-11-18-7-15,25 17-9 16,-10-14-6-16,12 3-2 16,-6-9 2-16,8 4 3 15</inkml:trace>
  <inkml:trace contextRef="#ctx0" brushRef="#br3" timeOffset="60837.4797">11961 6184 120 0,'-14'28'41'16,"-4"-12"1"-16,5 15-1 15,-8 3-36-15,4 4-1 16,-2 1-2-16,6 8-2 15,-1-2 0-15,8-1 0 16,5-1 0-16,3-11-3 16,12 1-10-16,-14-33-11 15,40 20-13-15,-19-33-5 16,13-3 1-16,-6-16-2 15</inkml:trace>
  <inkml:trace contextRef="#ctx0" brushRef="#br3" timeOffset="60996.4888">12047 5896 96 0,'-20'-25'41'0,"-9"5"-1"16,11 15 0-16,-3-3-18 16,9 11-23-16,15 8-10 15,-3-11-26-15,0 0-2 16,0 0-1-16,19 13-1 15</inkml:trace>
  <inkml:trace contextRef="#ctx0" brushRef="#br3" timeOffset="63548.6347">8984 5882 94 0,'12'-18'36'16,"1"9"4"-16,-13 9-5 16,12-2-31-16,-21 15 2 15,0 15-3-15,-6 11 2 16,-3 12-3-16,0 9 2 15,-2 9-3-15,-3 7 3 16,4 4-3-16,3-4-1 16,5-7 2-16,5-7-4 15,1-13-1-15,10-3-5 0,-6-21-28 16,16-5-4-16,-5-26 2 15,12-6-2-15</inkml:trace>
  <inkml:trace contextRef="#ctx0" brushRef="#br3" timeOffset="63768.6473">9050 5836 105 0,'-5'-10'39'0,"5"10"2"16,0 0-4-16,24-10-33 15,-6 2-2-15,11-1-4 16,13-5 1-16,2 1-4 0,9 1-1 16,-7-10-24-16,8 19-8 15,-16-8 0-15,-3 18-2 16</inkml:trace>
  <inkml:trace contextRef="#ctx0" brushRef="#br3" timeOffset="63935.6569">9067 6059 114 0,'-49'34'41'15,"22"7"0"-15,5-18-1 16,22-23-36-16,28 13-2 16,16-22-4-16,19-2-9 15,-1-26-17-15,18 8-12 0,-9-14 0 16,6 8-3-16,-12-7 1 15</inkml:trace>
  <inkml:trace contextRef="#ctx0" brushRef="#br3" timeOffset="66557.8069">4449 6124 52 0,'12'-22'35'0,"2"3"-1"15,-10-4 2-15,-4 23-14 16,-1-34-11-16,-4 24-3 16,-13-5-1-16,-1 8-2 15,-8 1 0-15,-4 11-1 16,-11 4 0-16,-4 18 0 15,-14 10 0-15,-7 18-1 16,-9 14 0-16,-4 15-1 16,-5 9 1-16,4 9 1 15,10-2-2-15,15-5 1 16,22-12-2-16,27-18 2 15,34-26-3-15,34-25-2 0,39-17-14 16,22-38-25-16,37-13-2 16,7-20-1-16,11-13-1 15</inkml:trace>
  <inkml:trace contextRef="#ctx0" brushRef="#br3" timeOffset="67809.8785">12285 6392 66 0,'5'-15'36'16,"-5"15"1"-16,13-19 0 15,-13 19-16-15,0 0-14 16,0 15-1-16,-9-3-1 15,1 9 0-15,-7 2-2 16,-2 7-1-16,0 4 0 16,-1 3 2-16,0 0-2 15,3 0 1-15,5-3-2 16,-3-5 1-16,7-2-1 15,6-11 1-15,0-16-1 16,14 5 0-16,1-18-1 16,12-15 0-16,2-6 1 15,4-10-2-15,3-7 3 0,1-1-2 16,0-3 2-16,-2 5-3 15,-7 8 3-15,-4 9-2 16,-8 10 1-16,1 10-1 16,-6 11 1-16,-1 14-1 15,-4 11 0-15,-1 10 0 16,0 7-1-16,1 6 0 15,2 6 0-15,1-3 0 16,5 1-4-16,-1-13-5 16,14 1-29-16,-6-16 0 15,10-3-2-15,-4-19 2 16</inkml:trace>
  <inkml:trace contextRef="#ctx0" brushRef="#br3" timeOffset="68177.8995">12812 6417 103 0,'-13'4'38'16,"14"5"2"-16,-1-9-2 16,19 6-33-16,6-7-3 15,11-2 1-15,9-6-1 16,8 0 1-16,0-7-1 15,1-3 0-15,-6 2 0 16,-7 1-1-16,-11-3 1 16,-12 3-1-16,-15 2 1 15,-13 5-1-15,-13 5 0 16,-11 7 0-16,-11 6 0 15,-7 11 1-15,-5 9-1 0,-1 9 1 16,5 8-2-16,6 3 0 16,15 2 0-16,17-2 0 15,18-9 0-15,24-10 0 16,24-7 0-16,15-22-3 15,28 6-25-15,-5-24-14 16,15-1-1-16,-5-13-2 16,2 1 1-16</inkml:trace>
  <inkml:trace contextRef="#ctx0" brushRef="#br3" timeOffset="71070.0649">14481 6376 42 0,'0'0'32'0,"10"-14"1"16,-10 14 0-16,0-21-18 15,0 21-3-15,-2-18 0 16,2 18-3-16,-23-13-2 16,7 13 0-16,-13-1-2 15,1 11 1-15,-10-1-2 16,-1 10 0-16,0 2 0 15,1 3-1-15,4 4-1 16,5 2 0-16,7 1-1 16,8-4 2-16,10-2-3 15,8-4 2-15,14-8-2 16,7-5 1-16,11-8-1 15,7-8 1-15,6-8-1 16,4-6-1-16,-1-3 1 16,-1-4-1-16,-5-1 2 0,-10 0-1 15,-6 1 0-15,-8 3 0 16,-7 5 1-16,-6 2-1 15,-6 6 0-15,-3 13 0 16,0 0 0-16,0 0 1 16,-13 19-1-16,6 5 0 15,3 9-1-15,0 1-1 16,4 4-1-16,4-1 0 15,10 0-5-15,-5-16-15 16,16 2-17-16,2-20 1 16,11-3 0-16,-1-15 0 15</inkml:trace>
  <inkml:trace contextRef="#ctx0" brushRef="#br3" timeOffset="71438.086">15043 6274 102 0,'-20'12'37'16,"3"12"1"-16,-9-3-5 15,5 12-28-15,-2 0-1 16,7 3 0-16,1-1-2 16,6-3 2-16,5-6-2 15,8-4-1-15,3-9 1 16,8-6 0-16,3-10-1 15,5-9 0-15,3-8 1 16,3-3-2-16,-1-7 1 16,-1-3-1-16,1 1 1 15,-2 1-1-15,-8 5 1 0,1 7-2 16,-8 4 1-16,1 7 0 15,-12 8 0-15,15 8 0 16,-10 9-1-16,-1 3 0 16,5 9-2-16,2 3 0 15,7 5-3-15,1-5-3 16,17 11-20-16,-7-16-9 15,13 3-1-15,-4-11 1 16,9-4-1-16</inkml:trace>
  <inkml:trace contextRef="#ctx0" brushRef="#br3" timeOffset="71815.1076">15762 6310 103 0,'-7'-14'39'0,"-13"2"0"15,4 17-2-15,-7 4-32 16,0 12-1-16,-4 6-1 15,9 5 0-15,0 4-1 16,8 1 0-16,6-7 0 16,13-4 0-16,6-12-1 15,12-9 0-15,9-13 0 16,8-14 0-16,5-11 0 15,7-14 0-15,-3-9 0 16,1-12-1-16,-2-5 1 16,-5-1-1-16,-9 3 0 15,-8 8 0-15,-8 10-1 16,-10 15 2-16,-11 20-1 0,-1 18 1 15,-27 31 0-15,-1 16-1 16,-4 12 1-16,-2 8-1 16,5 7-3-16,2-5-7 15,24 12-16-15,-5-28-15 16,26-6-1-16,2-17-1 15,21-7-1-15</inkml:trace>
  <inkml:trace contextRef="#ctx0" brushRef="#br3" timeOffset="72376.1396">17193 6249 83 0,'-5'-20'36'0,"3"6"-1"16,-7-5-3-16,4 8-27 16,-3-1-1-16,8 12-1 15,-12-13 0-15,12 13-1 16,-14 2 0-16,14-2 1 15,-11 14-1-15,11-14 0 16,-8 18-1-16,4-8 0 16,4-10 1-16,-6 17-1 15,6-17-1-15,-3 13 0 0,3-13-5 16,0 0-13-16,0 0-19 15,0 0 0-15,0 0-2 16,0 0 0-16</inkml:trace>
  <inkml:trace contextRef="#ctx0" brushRef="#br3" timeOffset="72873.1681">17548 5858 85 0,'-5'-14'35'0,"5"14"3"16,-26-13-1-16,9 16-33 15,-16 3 4-15,1 11-4 16,-10 4 3-16,-1 17-4 16,-5 4 3-16,4 13-4 15,1 3 3-15,6 7-1 16,7 2-2-16,10 0 0 15,9-4-1-15,14-8 0 16,16-10 0-16,17-11-1 16,19-18 1-16,13-11-1 15,9-16 1-15,8-14-1 16,-1-14 1-16,-7-12 0 0,-6-9-1 15,-15-5 0-15,-19-2 0 16,-18 1 0-16,-20 1-2 16,-16 6 3-16,-14 8-4 15,-12 9 4-15,-11 15-3 16,-7 11 1-16,-2 16 0 15,3 13-1-15,12 15-1 16,6-3-16-16,35 21-13 16,6-8-10-16,29 5 2 15,9-6-3-15</inkml:trace>
  <inkml:trace contextRef="#ctx0" brushRef="#br3" timeOffset="73489.2031">18461 6135 76 0,'15'-12'37'0,"-7"-2"0"15,6 13-5-15,-14 1-18 16,0 0-4-16,-28 15-2 15,10 8-2-15,-11 5-3 16,-8 9-1-16,-7 6-1 16,-5 3 0-16,-3 2-1 15,1 1 0-15,6-5-2 16,3-5-2-16,13-5-2 15,1-18-3-15,24 2-4 16,4-18-2-16,4-12-2 16,1-16 5-16,14 1 5 15,-5-8 6-15,1-6 3 16,1 4 6-16,-13-9 6 0,10 21 2 15,-21-9 1-15,13 19-2 16,-14 1-6-16,9 14-2 16,0 0-2-16,11 26-2 15,5-6-1-15,11 3-2 16,11 2-1-16,8-6-2 15,18 3-6-15,-4-19-16 16,19 5-15-16,-1-15 0 16,10 2 0-16,-12-16 0 15</inkml:trace>
  <inkml:trace contextRef="#ctx0" brushRef="#br3" timeOffset="73902.2269">18987 6078 106 0,'-30'4'40'15,"3"15"1"-15,-12 2-1 16,12 19-35-16,-6-2-1 15,8 6-1-15,8 0-1 16,10-2 0-16,7-8-1 16,14-4 1-16,11-14-1 15,11-9 0-15,11-12-1 16,1-13 1-16,4-8-1 15,5-10 1-15,-2-4-1 16,-9-3 0-16,-3 0 0 16,-10 7 0-16,-7 7 0 15,-9 12 0-15,-17 17-1 16,8 19 1-16,-17 19-1 15,-7 15 1-15,-6 17-1 0,-4 14 3 16,-1 12-3-16,-6 6 3 16,3-1-3-16,-2-1 3 15,0-8-3-15,0-11 3 16,0-10-3-16,-1-12 1 15,0-17 0-15,1-13-1 16,0-14-2-16,-2-15-1 16,11-5-7-16,-14-28-23 15,23-3-6-15,-7-20-1 16,12-9-1-16</inkml:trace>
  <inkml:trace contextRef="#ctx0" brushRef="#br3" timeOffset="74655.27">20010 6234 92 0,'0'-19'37'0,"0"7"0"15,-14-6 2-15,1 6-33 16,-12 0-1-16,-1 10 0 16,-10 2 0-16,-1 11-1 15,-5 4 0-15,-1 11 0 16,0 0-1-16,6 4-1 15,3 1 0-15,11-2-1 16,10-3 1-16,14-6-1 16,14-6-1-16,13-6 1 15,12-6-1-15,7-7 1 16,3-5-1-16,3-5 0 0,-2-4 0 15,-4-4 0-15,-7-2 0 16,-7-3 0-16,-8 0 0 16,-4 2-1-16,-6 4 1 15,-7 2-1-15,-2 9 1 16,-6 11 0-16,-1 12-1 15,-6 16 1-15,-4 19 0 16,-5 18-1-16,-4 15 1 16,0 14 2-16,-5 11-3 15,0 5 3-15,-2-2-2 16,3-8 1-16,-5-6-1 15,1-12 4-15,-2-16-4 16,0-15 0-16,-4-19 0 16,-3-14 0-16,2-16 0 0,-1-13-3 15,7-13 0-15,2-16-3 16,16 0-12-16,-8-32-6 15,30 7-17-15,-3-15 1 16,19 8-2-16,4-6 1 16</inkml:trace>
  <inkml:trace contextRef="#ctx0" brushRef="#br3" timeOffset="75037.2919">20305 6361 106 0,'-10'1'39'0,"10"-1"1"0,0 0-2 16,23-1-34-16,4-7-1 16,14 0 0-16,8-5-2 15,8-3 1-15,2-3-1 16,0 0 0-16,-5-4-1 15,-6 2 1-15,-11-2 0 16,-7-1 0-16,-15 1 0 16,-9 2-1-16,-12 4 1 15,-8 4 0-15,-10 11 0 16,-7 6 0-16,-10 15-1 15,-5 9 1-15,-3 9 0 16,2 6 0-16,6 4 0 16,8 2 0-16,13-5-1 0,14-5 1 15,19-10-2-15,16-12-2 16,21-6-3-16,4-18-5 15,22 5-23-15,-9-22-6 16,10 1-1-16,-11-15 0 16</inkml:trace>
  <inkml:trace contextRef="#ctx0" brushRef="#br3" timeOffset="75352.3099">21106 6159 107 0,'-20'1'39'0,"3"21"1"16,-9 0 0-16,8 15-31 15,-5 0-4-15,9 3-2 16,-1-4 0-16,8 0-1 15,3-9-1-15,9-6 1 0,5-11-1 16,8-10 0-16,5-9 1 16,6-8-2-16,1-10 0 15,7-3 0-15,0-5 0 16,-1 0 0-16,1 3 0 15,-5 5 0-15,-5 5 0 16,-4 12 0-16,-4 10 0 16,-5 9 0-16,-4 10 0 15,-3 5 0-15,0 7 0 16,-4-2-4-16,8 16-15 15,-16-23-6-15,18 15-10 16,-12-19-8-16,12 0 1 16,0-12 0-16</inkml:trace>
  <inkml:trace contextRef="#ctx0" brushRef="#br3" timeOffset="76013.3477">22343 6192 77 0,'6'-23'37'15,"3"7"0"-15,-5-1 1 16,-4 17-23-16,0-10-5 15,0 10-2-15,-13 20-1 16,4 3-2-16,-5 6-1 16,0 8 0-16,-5 3-1 15,6 7-1-15,-5-1 0 16,9-1 0-16,-1-7-1 15,8-5 2-15,2-7-3 0,5-10 0 16,5-12 0-16,4-8 0 16,6-14 0-16,3-4 0 15,5-9 0-15,1-4 0 16,0-5 0-16,3-1 0 15,-1 4 0-15,1 5 0 16,-7 6 0-16,1 9 0 16,-6 11 0-16,-1 12 0 15,-5 14 0-15,-3 8 0 16,-2 9 0-16,-1 6 0 15,1 3 0-15,-2-1 0 16,7-2-2-16,-1-12-7 16,14 3-13-16,-12-24-5 15,19 1-12-15,-10-20-2 16,9-3 0-16,-5-12 0 0</inkml:trace>
  <inkml:trace contextRef="#ctx0" brushRef="#br3" timeOffset="76392.3694">22868 6303 114 0,'-1'19'39'0,"1"-6"2"16,14 7-2-16,2-8-35 15,10-1 0-15,8-6-1 16,5-3-1-16,3-5 0 15,4-6-1-15,1-4 0 0,-7-5-1 16,0-4 0-16,-10-1 0 16,-7-3 1-16,-11-2-1 15,-9 0 0-15,-6 5 1 16,-10 4 0-16,-9 7-1 15,-5 9 2-15,-8 10-2 16,-4 9 0-16,0 12 0 16,-3 6 0-16,4 5 0 15,3 3 0-15,11 2 0 16,11-5 0-16,14-5 0 15,18-5 0-15,10-18-16 16,33 7-7-16,-11-24-12 16,24 2-7-16,-3-16 0 15,12-2-1-15</inkml:trace>
  <inkml:trace contextRef="#ctx0" brushRef="#br3" timeOffset="76757.3902">23453 6303 118 0,'-26'28'40'0,"4"-10"0"16,26 3-1-16,11-11-37 16,17-3 0-16,11-7-1 15,9-3 1-15,4-5-1 16,1-5 0-16,-4-3 0 15,-9-3-1-15,-8-2 1 16,-11-1-1-16,-10-3 1 16,-11 4-1-16,-12 0 0 0,-7 5 0 15,-8 4 0-15,-6 7 0 16,-5 11 0-16,-4 8 1 15,-5 8-1-15,0 7 0 16,5 7 1-16,4 3-1 16,12 1 0-16,11-4 0 15,15-3-2-15,16-10-1 16,19-2-4-16,8-22-13 15,31 10-8-15,-5-24-13 16,17-1 1-16,-5-8-1 16,4-1 2-16</inkml:trace>
  <inkml:trace contextRef="#ctx0" brushRef="#br3" timeOffset="77102.4099">24279 6205 117 0,'-28'4'41'0,"-17"-1"1"16,3 19 0-16,-12 8-35 15,7 1-3-15,4 6-2 16,11 2-2-16,9-1 0 15,16-6 0-15,13-5 0 16,14-11 0-16,15-15 0 16,10-11 0-16,10-13 0 15,5-12 0-15,0-11 0 16,-1-9 0-16,-3-9 0 15,-5-5 0-15,-9 2 0 16,-9 6 0-16,-10 8 0 16,-11 9 0-16,-6 19 0 15,-6 25 0-15,-25 10 0 0,0 30 0 16,-6 15 0-16,-2 11 0 15,7 10 0-15,-3-1-4 16,16 12-16-16,-9-23-4 16,32 7-8-16,-6-21-11 15,18-3-1-15,-2-13 0 16,5-4 2-16</inkml:trace>
  <inkml:trace contextRef="#ctx0" brushRef="#br3" timeOffset="77945.4581">855 7607 85 0,'5'-29'39'0,"5"19"-1"15,-10 10 1-15,4 22-22 16,-8 10-13-16,0 16 0 16,1 12-3-16,0 12 1 15,0 14-2-15,-1 6 0 16,1 3 0-16,2-2-1 15,0-3-1-15,2-8-1 16,3-9-2-16,0-21-5 0,14-2-21 16,-13-26-7-16,9-8 0 15,-14-16-1-15</inkml:trace>
  <inkml:trace contextRef="#ctx0" brushRef="#br3" timeOffset="78419.4853">687 8164 91 0,'-39'-26'39'16,"12"12"-1"-16,1 0 1 15,26 14-31-15,0 0-1 16,0 0-5-16,36 1 0 16,6-1-2-16,18-1 1 0,12-1 0 15,15-7-1-15,3-2 2 16,3-2-1-16,-1 0 1 15,-6 1-2-15,-8 2 2 16,-15-1-2-16,-19 3 1 16,-11 6 0-16,-10 3-1 15,-13 3 0-15,-14 6 0 16,-9 4 1-16,-5 8-2 15,-8 7 2-15,-3 7-2 16,-3 8 2-16,3 7-2 16,2 3 2-16,10-3-1 15,7-4 1-15,12-5 0 16,13-12-1-16,11-14 1 15,10-16-1-15,7-16 1 16,5-13-1-16,1-15 1 0,-1-7-1 16,-6-4 1-16,-12-6 0 15,-11 2 0-15,-13 6-1 16,-14 8-1-16,-11 14-2 15,-14 9-1-15,-5 22-5 16,-14-5-12-16,14 31-8 16,-6-7-13-16,22 14 1 15,7-9-1-15,20 2 3 16</inkml:trace>
  <inkml:trace contextRef="#ctx0" brushRef="#br3" timeOffset="79547.5497">3254 7607 96 0,'-15'-16'37'16,"-4"12"2"-16,-13-1-2 15,-7 13-31-15,-8 8-2 16,-3 14 0-16,-3 12 0 16,-2 11-1-16,1 8-1 15,4 11 1-15,7 1-1 16,11 2-1-16,12-7 1 15,12-2-2-15,13-10 1 16,12-4-1-16,11-9 1 0,10-13-2 16,7-7 1-16,4-9 1 15,4-10-1-15,3-7 0 16,-3-11 0-16,0-9 0 15,-3-8 1-15,-1-5-1 16,-8-5 1-16,-2-4 0 16,-8 2-1-16,-6 5 2 15,-6 7-2-15,-6 5 1 16,-4 11 0-16,-9 15 0 15,0 13-1-15,-8 9-1 16,1 9 0-16,-2 1-1 16,4 4 0-16,3 0-3 15,10 0-2-15,-1-24-13 16,28 7-7-16,-6-23-13 0,19-5 0 15,-1-15-2-15,9-9 4 16</inkml:trace>
  <inkml:trace contextRef="#ctx0" brushRef="#br3" timeOffset="79998.5756">3964 7716 89 0,'-23'-13'39'16,"5"31"0"-16,-10 4 1 15,6 21-19-15,-4 2-18 16,4 13 0-16,-3 5-1 15,6 4-1-15,-1-1 1 16,6-3-1-16,5-9 0 16,2-5-1-16,5-11 1 0,2-14-1 15,5-11 1-15,8-14-1 16,1-12 1-16,5-12 0 15,0-14 0-15,7-7 1 16,-1-9-1-16,0-7 1 16,-3-5-1-16,1 0 2 15,-2 1-3-15,-4 7 0 16,-1 10 0-16,-2 8 0 15,0 15 0-15,0 13 0 16,2 18 0-16,1 14 0 16,-3 14 0-16,0 12 0 15,1 11 0-15,-1 8 0 16,-2 3 0-16,-2 2 0 15,-2-2-2-15,-1-6-1 16,1-4-1-16,-3-10-3 0,5-4-8 16,-11-24-6-16,12 4-6 15,-11-23-9-15,0 0-4 16,-13-24 0-16,5 2 2 15</inkml:trace>
  <inkml:trace contextRef="#ctx0" brushRef="#br3" timeOffset="80177.5859">3931 8108 104 0,'-23'-5'40'0,"0"-2"0"15,23 7 0-15,0 0-32 16,13 4-5-16,16-16-1 16,15-3 0-16,10-6-3 15,13-6 0-15,9-4-2 16,-1-7-4-16,9 11-16 0,-15-13-15 15,3 10-1-15,-12-3-1 16,-3 8 0-16</inkml:trace>
  <inkml:trace contextRef="#ctx0" brushRef="#br3" timeOffset="80366.5967">4712 7700 107 0,'-21'15'40'0,"3"11"1"16,-7 1-2-16,13 18-32 15,-9-3-4-15,6 8-1 16,3 2-1-16,2-3-1 15,6 3-2-15,7-8-3 16,12 3-7-16,-8-22-15 0,22 0-13 16,-3-19 0-16,16-8-2 15,-3-18 2-15</inkml:trace>
  <inkml:trace contextRef="#ctx0" brushRef="#br3" timeOffset="80876.6258">5178 7672 107 0,'-11'13'40'0,"-10"8"1"16,5 20-1-16,-6 2-35 16,1 4 0-16,-3 7-2 15,1 1 0-15,0 0-1 16,4-8-1-16,5-5 0 0,2-8-2 15,6-9 2-15,1-7-2 16,5-18 1-16,13-8 1 16,-2-13-2-16,6-10 2 15,0-9 0-15,5-8 0 16,-3-6-1-16,1-2 1 15,0-1 0-15,-4 5 0 16,-1 9 1-16,-1 10-2 16,-1 10-2-16,-13 23 2 15,21 2 2-15,-8 22-2 16,-4 18-2-16,5 5 2 15,1 14-1-15,-1 1 0 16,4 2 1-16,4-9-1 16,1-8 1-16,6-12 0 15,2-16 0-15,2-14 0 0,3-21 0 16,0-13 2-16,-4-12-1 15,0-11 1-15,-8-10-2 16,-3-6 0-16,-4-6-3 16,-7-2 0-16,-1 11-5 15,-13-4-9-15,12 24-6 16,-21-3-4-16,17 27-9 15,-13 1-5-15,9 20-1 16,-8 13 3-16</inkml:trace>
  <inkml:trace contextRef="#ctx0" brushRef="#br3" timeOffset="81518.6626">6100 8006 81 0,'20'-2'37'16,"8"4"1"-16,0-6-1 15,12 4-30-15,1-11 0 16,13 2-2-16,0-8 0 16,5-1-2-16,-2-2 0 15,-4-3-1-15,-6 0 1 16,-12 1-2-16,-13 2 1 15,-10 4 0-15,-18 3-1 16,-10 5 0-16,-12 6 1 0,-8 8-1 16,-9 7 0-16,-7 8 0 15,-5 9 0-15,1 12 0 16,3 3 0-16,12 4 0 15,8 1-1-15,22-5 0 16,19-7 0-16,18-12-1 16,28-11-1-16,18-24-1 15,19-12-2-15,17-19-2 16,19-1-9-16,-12-32-7 15,20 7-10-15,-16-17-6 16,-6 4 0-16,-18-8 1 16</inkml:trace>
  <inkml:trace contextRef="#ctx0" brushRef="#br3" timeOffset="81695.6727">7356 7252 109 0,'-36'34'40'0,"-7"7"0"16,12 23 0-16,-4 6-37 15,10 12 0-15,3 4-1 16,7 3 0-16,4 2-3 15,5-3 0-15,8-4-2 16,2-13-4-16,12 1-13 16,-9-29-11-16,15-4-10 15,-2-22 0-15,12-11 0 16</inkml:trace>
  <inkml:trace contextRef="#ctx0" brushRef="#br3" timeOffset="82085.695">7410 7942 108 0,'-3'11'39'0,"14"4"1"16,1-16-5-16,15 2-32 15,9-8 0-15,10-4-1 16,1-5 0-16,5-3 0 15,-4-7-1-15,-1-1 1 16,-7-5-1-16,-10 3 0 16,-14-2 0-16,-9 2 0 15,-15 4 0-15,-12 10 0 16,-8 7 0-16,-8 9 0 15,-8 13 0-15,-1 11 0 16,0 11 0-16,4 8 0 0,7 4 0 16,9 4-1-16,11 0 0 15,14-7 0-15,14-5-1 16,18-11-1-16,16-7-2 15,13-19-3-15,15 5-11 16,-5-31-6-16,22 8-6 16,-10-19-11-16,2 3 0 15,-13-14 2-15,-7 4 2 16</inkml:trace>
  <inkml:trace contextRef="#ctx0" brushRef="#br3" timeOffset="82281.7061">8249 7750 125 0,'-40'5'40'15,"3"18"1"-15,-9-2-9 16,7 10-29-16,5 7-1 0,8 0 0 15,10 1-2-15,13-1 1 16,15-4-1-16,13-11-1 16,15-12-1-16,10-13-2 15,16-6-4-15,-4-23-13 16,24 5-7-16,-15-27-13 15,7-2 1-15,-10-14 0 16,2-2 1-16</inkml:trace>
  <inkml:trace contextRef="#ctx0" brushRef="#br3" timeOffset="82476.7174">8812 7252 89 0,'-23'21'39'0,"0"24"1"16,-8 7 0-16,10 23-17 15,-5-3-19-15,6 7-2 0,0 0 0 16,6-5 0-16,5-4-3 15,2-4-1-15,10-5-3 16,-7-26-13-16,17 9-12 16,-10-21-11-16,7-6 0 15,-10-17-1-15,0 0 3 16</inkml:trace>
  <inkml:trace contextRef="#ctx0" brushRef="#br3" timeOffset="83528.7775">8480 7700 103 0,'0'0'40'15,"0"-11"1"-15,20 11-2 16,2-10-31-16,15 3-5 16,8-2 0-16,9-2 0 15,-2-1 0-15,0 2-1 16,-5 3 0-16,-4 5 0 15,-10 3-1-15,-7 10 0 16,-8 5 1-16,-10 7-2 16,-4 6 2-16,-7 4-2 15,-4 3 0-15,-3 2 0 16,-4 1 0-16,1-4 0 15,-3-2 0-15,5-7 0 16,0-7 0-16,6-6 0 16,5-13 0-16,0 0 0 15,10-21 0-15,3-2 0 0,5-10 0 16,1-3-2-16,4-6 2 15,-2 2 0-15,4 0 0 16,-7 4 0-16,2 5-1 16,-2 5 1-16,1 9 0 15,-2 6 0-15,3 6-1 16,2 5 1-16,3 3 0 15,4 2 0-15,4 0 0 16,0 0 0-16,0-1 0 16,1-1 0-16,-7-2 1 15,-2-1-1-15,-7-1 1 16,-7 0-1-16,-11 1 2 15,0 0-2-15,-18 13 0 16,-5 0 0-16,-6 6 0 0,-4 8 0 16,-7 8 0-16,-3 6 0 15,5 6 0-15,2 6 0 16,11 4 0-16,7-8 0 15,10-3 0-15,10-9-2 16,12-11 2-16,12-11-1 16,6-15 1-16,8-17 0 15,1-9-1-15,0-12 1 16,1-7 0-16,-4-5 0 15,-6-4-1-15,-5 2 1 16,-9 6 0-16,-2 7-1 16,-7 4 2-16,-2 11-1 15,0 4 1-15,0 10 0 16,-7 10 0-16,23-3 1 0,-5 5-2 15,3 3 0-15,5-1 0 16,1 5 0-16,0 1 0 16,0 1 0-16,-4 3 0 15,-5 6 0-15,-6 3 0 16,-6 4 0-16,-8 6 0 15,-9-1 0-15,-3 2 0 16,-3-1 0-16,-2-6 0 16,4-2 0-16,2-9 0 15,13-16 0-15,0 0 0 16,0 0 0-16,19-14 0 15,4-8 0-15,4-6 0 16,1 0 0-16,3-2 0 0,-2 2 0 16,-4 7 0-16,-4 10 0 15,-7 8 0-15,-14 3 0 16,14 24 0-16,-13 1 0 15,0 6 0-15,-1 0 0 16,8 2 0-16,3-8-5 16,16-1-7-16,-3-21-4 15,26 8-6-15,-14-29-2 16,26 10-4-16,-18-29-1 15,18 11-3-15,-15-17-6 16,-5 1 8-16</inkml:trace>
  <inkml:trace contextRef="#ctx0" brushRef="#br3" timeOffset="83814.7937">10314 7733 9 0,'23'-30'21'15,"-32"-10"4"-15,12 24 5 16,-27-9 3-16,7 24 8 0,-17 1 1 15,5 20-1-15,-14 5-37 16,13 4-1-16,5 4-1 16,7 2-1-16,6 0 0 15,12-5 1-15,9-6-2 16,13-7 0-16,7-9 0 15,4-2 0-15,5-4 0 16,-5-1 0-16,-4 3 0 16,-6 4 0-16,-10 6 0 15,-12 11 0-15,-11 5 0 16,-12 5 0-16,-8 5 0 15,-4-1 0-15,2 3-2 16,-4-12-9-16,17 6-7 16,-10-33-5-16,29 8-4 15,-13-34-6-15,29-1-4 0,-4-23-6 16,8-16 2-16</inkml:trace>
  <inkml:trace contextRef="#ctx0" brushRef="#br3" timeOffset="84495.8327">11364 7429 91 0,'12'-11'36'16,"-12"11"2"-16,0 0 0 15,-14 26-33-15,-1 9 0 16,-8 14-1-16,0 12-1 16,-6 12 0-16,-1 12-1 15,5 2-2-15,-1 2 1 0,5-1-1 16,5-9-2-16,8-8 0 15,2-15-3-15,13-5-4 16,-7-28-20-16,19-6-10 16,-6-19 0-16,9-7 0 15,-6-19 1-15</inkml:trace>
  <inkml:trace contextRef="#ctx0" brushRef="#br3" timeOffset="84957.8593">11061 7871 107 0,'-32'-13'39'16,"11"13"2"-16,2-5-3 15,19 5-32-15,4 13-2 0,21-10-1 16,14-3 0-16,16-1-1 16,12-7 0-16,18-3-1 15,2-5 0-15,6 0-1 16,-7-2 1-16,-3 2-1 15,-15 3 0-15,-14 4 0 16,-21 5 0-16,-17 8 0 16,-19 7 1-16,-14 10-1 15,-14 10 0-15,-9 5 0 16,-6 11 0-16,-1 4 0 15,8 1-1-15,7 1 1 16,17-6 0-16,18-7 0 16,20-12 0-16,18-11-1 15,17-15 2-15,12-16-1 0,5-13 1 16,-2-9 0-16,-7-9 0 15,-11-5 0-15,-17-1-1 16,-22-1 0-16,-18 8-1 16,-19 10 0-16,-14 11-1 15,-14 8-2-15,-4 16-1 16,-6 2-5-16,16 23-7 15,-5-17-5-15,35 20-5 16,-1-21-3-16,39 2-10 16,17-10-1-16,30-9 3 15</inkml:trace>
  <inkml:trace contextRef="#ctx0" brushRef="#br3" timeOffset="85668.8999">13163 7456 81 0,'-2'-37'38'0,"0"-3"0"15,6 13 0-15,-4-3-31 16,8 18-2-16,-8 12 1 15,0 0 0-15,6 32-2 16,-9 12-1-16,-4 15 0 16,-2 12-1-16,-5 12-1 15,-1 6 2-15,-6-1-2 16,2 6 1-16,-1-10-1 15,2-6-1-15,6-16 1 16,4-12-1-16,5-18 0 16,7-13-1-16,7-13 2 15,4-22-2-15,4-10 2 0,1-9 0 16,-2-7-1-16,2-3 1 15,-3-3-1-15,-2 3 1 16,1 2-1-16,-2 13 1 16,-1 7-1-16,6 11 0 15,0 10 0-15,2 9-1 16,1 12 1-16,1 5 0 15,1 6 0-15,-6 9 0 16,-5 2-1-16,-10 1 1 16,-11 0-1-16,-8-2 0 15,-11-3 0-15,-9-5 0 16,-5-5-1-16,-3-13-3 15,2-5 0-15,1-19-9 0,25 4-6 16,-7-30-5-16,32 7-3 16,-1-16-11-16,23 1-1 15,6-4 2-15</inkml:trace>
  <inkml:trace contextRef="#ctx0" brushRef="#br3" timeOffset="86029.9206">13446 7938 74 0,'-2'24'40'0,"-5"-11"-1"15,19 3 2-15,-1-19-16 16,23 1-21-16,9-10 0 16,14-5-1-16,7-6-1 15,4-5 0-15,-6-2 0 0,-3-1-1 16,-12 1 1-16,-16 3-1 15,-16 1 0-15,-17 9 0 16,-18 4 0-16,-11 9 0 16,-13 9-1-16,-8 9 1 15,-3 7 0-15,-2 10-1 16,5 7 1-16,8 3 0 15,12 1-1-15,15 0 1 16,22-6-1-16,21-9-1 16,21-9-2-16,21-11-2 15,19-5-3-15,5-19-8 16,27 8-7-16,-17-28-6 15,20 15-5-15,-25-16-7 16,-2 6 2-16,-22-6 1 0</inkml:trace>
  <inkml:trace contextRef="#ctx0" brushRef="#br3" timeOffset="86224.9317">14575 7702 107 0,'-29'6'40'0,"-13"-3"1"16,6 17-1-16,-11 0-36 16,7 6 0-16,-1 6-2 15,9 0 0-15,5 6 0 16,10-2-1-16,11-2-2 15,13-8 0-15,19-3-3 16,10-15-4-16,23 3-11 16,-9-26-6-16,27 9-10 15,-9-18-6-15,8 3 1 16,-12-11 1-16</inkml:trace>
  <inkml:trace contextRef="#ctx0" brushRef="#br3" timeOffset="87051.9791">14891 7772 104 0,'-12'-17'39'0,"0"15"2"15,-16-2-1-15,9 12-34 16,-15 7-2-16,-1 13-1 15,-1 4 0-15,1 10 0 16,5-1-1-16,8 10 0 16,9-7 0-16,11-4-2 15,15-8 2-15,11-12-2 16,17-17-1-16,6-9 0 15,8-13 0-15,0-14-1 16,2-5 1-16,-7-7-1 0,-6-4 0 16,-14 2 1-1,-12 7 0-15,-12 5 0 0,-10 6 0 16,-10 11 1-16,-7 6 0 15,1 5 0-15,0 10 1 16,6 3-1-16,14-6 1 16,0 11 0-16,19-10-1 15,11-2 1-15,10-6 1 16,8-2-1-16,5-3 0 15,0 2 1-15,-6 1-1 16,-5 5 1-16,-12 4-1 16,-6 9 1-16,-11 6-2 15,-13 6 2-15,-9 4-2 16,-6 7 0-16,-2 2 0 15,-5 3 0-15,2-1 0 0,0-2 0 16,3-6 0-16,4-3 0 16,8-8 0-16,5-17 0 15,16 4 0-15,4-15 0 16,9-14 0-16,2-5 0 15,6-8 0-15,0-3 0 16,2-4 0-16,-6 2 0 16,-5 5 0-16,-4 7 0 15,-5 8 0-15,-8 12 0 16,-11 11 0-16,0 0 0 15,-2 23 0-15,-7 0 0 16,-2 2 0-16,7 0 0 16,-1 2 0-16,10-9 0 15,5-6 0-15,9-10 0 0,5-9 0 16,7-7 0-1,4-9 0-15,0-3 0 0,2-3 0 16,-5-2 0-16,0 4 0 16,-8 5 0-16,-5 9 0 15,-6 7 0-15,-13 6 0 16,14 24 0-16,-14 4 0 15,-3 9 0-15,-6 5 0 16,-1 4 0-16,5 5 0 16,-4-8-4-16,9 5-4 15,-1-21-6-15,15 6-3 16,-14-33-4-16,45 15-4 15,-25-33-1-15,24 9-3 16,-17-25-4-16,12-4-2 0,-3 0 5 16</inkml:trace>
  <inkml:trace contextRef="#ctx0" brushRef="#br3" timeOffset="87388.9981">16128 7754 108 0,'0'22'40'15,"0"-22"2"-15,16 24-2 16,2-19-34-16,12-4-2 15,5-7-1-15,4-3-1 16,3-6 0-16,-2-6-1 16,-5-3 0-16,-6-5 0 15,-13-1 0-15,-8 0-1 16,-12 2 0-16,-10 10 1 15,-14 6 0-15,-7 15 1 0,-8 15-2 16,-3 14 0-16,2 14 0 16,2 9 0-16,9 3 0 15,11 0 0-15,15-4 0 16,15-9 0-16,17-15 0 15,10-19-8-15,22-6-8 16,-7-30-6-16,26 5-4 16,-16-37-6-16,19 3-4 15,-11-23-8-15,-2-9 2 16</inkml:trace>
  <inkml:trace contextRef="#ctx0" brushRef="#br3" timeOffset="90151.1563">17528 7531 95 0,'8'-11'38'0,"-8"11"1"16,-12-3-2-16,-12 8-32 15,-3 9-2-15,-12 5 0 16,-5 13 0-16,-13 6-1 16,-1 7 1-16,-2 0-1 15,8 0 0-15,12-7-1 16,19-11 1-16,21-9-1 15,25-16 0-15,23-16-1 16,22-8 1-16,12-9-1 16,8 1 1-16,1-2 0 15,-8 7-1-15,-13 12 1 16,-18 12-1-16,-24 15 0 15,-25 16 0-15,-20 12 0 0,-20 9 0 16,-14 4 0-16,-5 0 1 16,-2-2-1-16,5-11-3 15,15-10-2-15,10-27-15 16,28-5-10-16,24-17-11 15,23-12 1-15,7-21-3 16</inkml:trace>
  <inkml:trace contextRef="#ctx0" brushRef="#br3" timeOffset="90430.1723">18176 7072 115 0,'-4'-10'40'0,"-8"-3"0"16,12 13-1-16,0 0-37 15,-2 11 0-15,4 9-1 16,0 16 0-16,-3 10 1 16,-2 12-1-16,-5 12 1 15,-5 13-1-15,-6 6-1 16,-2 2 0-16,-3 0-1 15,-3-5 0-15,7-7-3 16,0-13-3-16,20 2-14 16,-8-35-15-16,18-6-4 15,1-20-1-15,14-8 1 16</inkml:trace>
  <inkml:trace contextRef="#ctx0" brushRef="#br3" timeOffset="91001.2049">17904 7599 111 0,'-29'-3'39'15,"6"0"0"-15,23 3 0 16,-4 14-36-16,26-9-1 16,17-3-1-16,17 1 0 15,9-5 0-15,11 0 0 16,6-4 0-16,6 3 0 15,-2-3-1-15,-9 5 0 16,-10 1 0-16,-10 1 0 16,-14 1 1-16,-9 1-1 15,-15 0 1-15,-19-3-1 0,0 0 1 16,-18 16 0-16,-10-6 1 15,-7 5-1-15,-7 4 0 16,-5 4 0-16,0 8 0 16,1-1 0-16,6 5 0 15,11-1 0-15,10-4 0 16,13-2-1-16,13-8 2 15,15-9-2-15,13-8 0 16,10-8 0-16,8-9 0 16,4-7 0-16,1-9 0 15,-1-2 0-15,-2-6 0 16,-7 1 0-16,-8 0 0 15,-7 4 0-15,-11 3 0 16,-7 8 0-16,-9 9 0 16,-6 13 0-16,-12 12 0 0,-5 11 0 15,-1 9 0-15,-3 6 0 16,2 5 0-16,6 0 0 15,9-2 0-15,10-8-3 16,17-7-1-16,10-17-3 16,22 0-10-16,-9-28-6 15,25 7-5-15,-17-27-8 16,15-1-3-16,-13-20-2 15,1-1 3-15</inkml:trace>
  <inkml:trace contextRef="#ctx0" brushRef="#br3" timeOffset="91482.2322">19352 7050 118 0,'-17'-33'39'0,"6"17"2"0,-11 3-1 16,15 28-35-16,-10 2-1 16,8 13-1-16,-3 13-1 15,3 10 1-15,-4 13-3 16,0 10 0-16,1 10 0 15,-5 4 0-15,3-1 0 16,-1-5 0-16,5-8 0 16,1-9 0-16,5-11 0 15,6-16 0-15,7-15 0 16,7-17 0-16,6-12 0 15,2-13 0-15,3-11 0 16,1-10 0-16,-1-8 0 16,2-2 0-16,-1 0 0 15,-6 4 0-15,-3 7 0 0,-3 10 0 16,-2 9 0-16,-1 15 0 15,-13 3 0-15,16 29 0 16,-12 1 0-16,-4 5 0 16,-2 7 0-16,-5 4 0 15,-6-1 0-15,-5-4 0 16,-8 0 0-16,-1-10 0 15,-7-4 0-15,-1-10 0 16,0-9 0-16,3-9 0 16,7-8-2-16,5-13-5 15,18 2-7-15,-1-23-7 16,30 16-4-16,-6-26-6 15,31 12-7-15,0-11-4 16,19 5 2-16</inkml:trace>
  <inkml:trace contextRef="#ctx0" brushRef="#br3" timeOffset="91745.2472">20120 7094 116 0,'0'0'41'0,"-24"8"2"16,11 20-2-16,-17 5-33 15,6 15-5-15,-8 13 0 16,2 15-3-16,-7 9 0 16,3 9 0-16,1-2 0 15,5-3 0-15,6-7 0 0,7-6 0 16,12-9-6-16,3-31-9 15,26 6-9-15,-14-39-6 16,28 0-9-16,-10-22-3 16,12-5 0-16,-5-19 2 15</inkml:trace>
  <inkml:trace contextRef="#ctx0" brushRef="#br3" timeOffset="92119.2689">20055 7703 117 0,'-22'14'41'0,"18"8"2"16,4-22-3-16,-5 18-37 15,23-11-1-15,14-6 0 16,8-8 1-16,7-2-2 16,8-8 0-16,-2-6 1 0,1-4-2 15,-8-3 0-15,-4-2 0 16,-13 1 0-16,-10-1 0 15,-9 2 0-15,-14 5 0 16,-10 7 0-16,-10 11 0 16,-8 8 0-16,-8 14 0 15,-7 13 0-15,-1 9 0 16,2 10 0-16,5 7 0 15,9 2 0-15,13-2 0 16,16-6 0-16,20-6 0 16,20-13 0-16,19-10 0 15,10-8 0-15,17-5-11 16,-3-19-6-16,20 11-7 15,-21-23-3-15,15 18-6 0,-26-12-8 16,-2 9 1-16,-19 1 1 16</inkml:trace>
  <inkml:trace contextRef="#ctx0" brushRef="#br3" timeOffset="92257.2767">20969 7852 8 0,'0'0'22'0,"15"27"5"16,-32-17 7-16,12 13 7 15,-17-8 4-15,11 3-2 16,-10-14-8-16,21-4-35 16,0 0 0-16,-15 2-3 15,15-2-17-15,0 0-6 16,0 0-8-16,-14-6-11 15,14 6 0-15,-23-9 0 16</inkml:trace>
  <inkml:trace contextRef="#ctx0" brushRef="#br4" timeOffset="102271.8496">21709 7331 77 0,'6'-18'36'16,"6"4"0"-16,-10-3-2 15,10 7-24-15,-9-4-4 0,-3 14 2 16,12-1-3-16,-9 15-1 16,-4 8-1-16,-2 11-2 15,-3 8 0-15,-2 13 0 16,-3 9 0-16,-3 4-1 15,0 2 1-15,-1 1-1 16,0 0 0-16,3-9-1 16,3-8-2-16,1-16-5 15,18-9-28-15,-7-16-3 16,10-11 2-16,0-16-2 15</inkml:trace>
  <inkml:trace contextRef="#ctx0" brushRef="#br4" timeOffset="102825.8813">21479 7327 103 0,'-14'-6'40'15,"14"6"0"-15,8-10-1 16,6 6-34-16,16-7-2 15,13 1 2-15,6-3-2 16,9-1 1-16,4-1-2 16,2 4 0-16,-2-1 0 15,-4 2-1-15,-3 5-1 16,-8 3 1-16,-6 3-1 15,-9 10 1-15,-11 7-1 16,-6 4-1-16,-9 6 1 0,-1 8 0 16,-9 6-1-16,-2 6 1 15,-5 4-1-15,-3 5 0 16,-4-1 1-16,3 1 0 15,-2-3 0-15,2-4 0 16,4-6 0-16,7-10 0 16,6-11 0-16,7-11 1 15,9-13-1-15,6-9 0 16,10-14 1-16,3-10-1 15,2-6 2-15,3-4-2 16,-5-1 1-16,0 0 0 16,-8 8 1-16,-5 7-2 15,-5 14 0-15,-10 12 0 16,-9 4 0-16,5 33 0 15,-11 0 0-15,-2 8 0 0,3 5-2 16,-1 3 0-16,8 1-1 16,0-5-1-16,9 0-5 15,-1-23-12-15,23 7-18 16,-10-17-3-16,15 0 2 15,-5-14-1-15</inkml:trace>
  <inkml:trace contextRef="#ctx0" brushRef="#br4" timeOffset="103208.9031">22685 7674 95 0,'0'0'38'0,"-12"5"1"15,12-5-1-15,6 17-29 0,8-10-6 16,6-5 0-16,7 4 0 15,5-9 0-15,2 1-1 16,5-6 0-16,-2-1-1 16,-4-7 1-16,-4 0-2 15,-6-5 1-15,-4-2 0 16,-9-1 0-16,-7 0 0 15,-8 1-1-15,-5 2 1 16,-11 7 0-16,-7 8 0 16,-8 9 0-16,-3 13 0 15,-7 7 0-15,1 12 0 16,4 4 1-16,6 7-1 15,11-1-1-15,10 0 1 16,19-4-2-16,14-10-2 0,20-4-2 16,8-17-7-16,24 9-17 15,-6-19-12-15,13 1 0 16,-11-14-2-16,8 4 2 15</inkml:trace>
  <inkml:trace contextRef="#ctx0" brushRef="#br4" timeOffset="104476.9757">1165 9518 72 0,'7'-21'35'16,"-7"21"0"-16,2-22-1 15,-2 22-19-15,-9-16-9 16,-1 9 0-16,-14-1-1 16,-1 11 0-16,-11 0 0 15,-5 10-2-15,-4 6 0 16,-1 9-1-16,-2 9 0 15,0 8 0-15,5 2 0 16,8 3-1-16,5-2 0 16,12-5 0-16,9-6 0 15,15-13-1-15,10-13 1 0,16-14 0 16,16-14-2-16,10-18 2 15,12-8-1-15,-2-6 1 16,2-9-1-16,-8 4 1 16,-3 3 0-16,-12 11 0 15,-16 6-1-15,-10 15 1 16,-21 19 0-16,11 5-1 15,-13 18 0-15,-3 9 0 16,0 8 0-16,2 2-1 16,6 3 0-16,5-5-3 15,11-9-1-15,8-20-7 16,21-2-16-16,-2-35-10 15,13-6 0-15,-1-24-2 16,13-4 2-16</inkml:trace>
  <inkml:trace contextRef="#ctx0" brushRef="#br4" timeOffset="104679.9871">1916 8846 104 0,'-13'-4'37'0,"-10"14"1"16,1 25-2-16,-12 16-31 15,9 16-2-15,0 11 0 16,6 13-2-16,0 6 1 15,8 2-2-15,4-2 0 16,9-7-2-16,6-7-3 16,-5-22-20-16,14-4-12 15,-6-28 0-15,8-11-1 0,-9-24-1 16</inkml:trace>
  <inkml:trace contextRef="#ctx0" brushRef="#br4" timeOffset="105657.0431">1570 9358 107 0,'-13'7'38'16,"0"-4"0"-16,20 17-3 16,10-9-32-16,16-1 0 15,12-6-1-15,13 0 1 16,9-8-1-16,7-2 0 15,4-4-1-15,2 0 0 16,-7-3-1-16,-11 4 1 16,-11-1 0-16,-13 7 0 0,-10 1-1 15,-11 6 1-15,-12 7 0 16,-12 4 0-16,-6 7 0 15,-4 4-1-15,-5 8 1 16,1 4-1-16,-1 3 1 16,2 1-1-16,8-1 1 15,7-5-1-15,9-6 0 16,8-9 0-16,10-11 0 15,10-13 0-15,5-11-1 16,1-12 1-16,5-11 0 16,-3-5 0-16,-1-10 0 15,-7-1 0-15,-11-1 1 16,-12 4-1-16,-7 6 0 15,-10 7 0-15,-8 11 0 0,-7 10 1 16,-1 8-1-16,-1 9 0 16,6 6-1-16,6 3 1 15,10 3 0-15,13-3 0 16,12-3 0-16,11-6 0 15,13-3 0-15,6-4 0 16,3-4 1-16,0 2-1 16,-3 0 0-16,-7 3 1 15,-7 5-1-15,-10 5 1 16,-11 8-1-16,-7 7 1 15,-10 10 0-15,-5 2-1 16,-5 8 1-16,-2 0-1 16,-2 3 0-16,4-4 0 15,-1-5 0-15,4-7-1 0,6-9 1 16,1-18 0-16,19 5-1 15,-3-21 2-15,6-12-1 16,1-4 0-16,1-10 0 16,1-1 1-16,-3-4-1 15,-3 5 1-15,-6 5-1 16,-4 8 1-16,-4 11 1 15,-5 18-2-15,0 0 0 16,0 0 0-16,-7 18 0 16,4 3 0-16,4 1 0 15,3-3 0-15,6-1 0 16,6-7 0-16,7-5 0 15,5-7 0-15,3-7 0 16,4-4 0-16,-1-4 0 0,-2 0 0 16,-3-6 0-16,-1 2 0 15,-6 2 0-15,-5 5 0 16,-3 4 0-16,-14 9 0 15,13 6 0-15,-12 11 0 16,-3 11 0-16,-5 5 0 16,1 7 0-16,1 1-4 15,6 3-1-15,2-12-3 16,18 5-8-16,-8-33-10 15,28 3-9-15,-5-22-4 16,15-4-2-16,0-19 2 16</inkml:trace>
  <inkml:trace contextRef="#ctx0" brushRef="#br4" timeOffset="105956.0603">3730 9120 113 0,'-35'8'40'16,"12"15"1"-16,-13-2-1 15,14 15-35-15,-9-3-2 16,9 3 0-16,3 0-1 15,10-2-1-15,9-11 0 16,11-3 0-16,10-11-1 16,6-6 0-16,3-5 1 15,-1-2-1-15,-1-1 1 16,-6 5 0-16,-9 8 1 15,-12 8-2-15,-13 10 0 16,-5 7 0-16,-12 6 0 16,-1 5 0-16,0 1 0 0,-1-7-5 15,14 4-7-15,-5-24-13 16,25 0-12-16,-3-18-5 15,23-14-1-15,-4-12-1 16</inkml:trace>
  <inkml:trace contextRef="#ctx0" brushRef="#br4" timeOffset="106601.0971">4889 8782 76 0,'5'-16'35'0,"4"4"1"16,-11-2-3-16,2 14-25 15,0 0-1-15,9 15 0 16,-9 11 1-16,0 19-3 15,-6 11 0-15,2 18-2 16,-4 16 1-16,-3 8-2 16,-4 9 2-16,1-1-3 0,-1-6-1 15,5-7 0-15,4-11-3 16,1-18-1-16,12-10-6 15,-7-31-18-15,19-6-11 16,-9-23 1-16,9-5-1 16,-10-19 2-16</inkml:trace>
  <inkml:trace contextRef="#ctx0" brushRef="#br4" timeOffset="106798.1085">4704 9429 94 0,'-30'-5'39'0,"-4"-2"1"15,18 11 0-15,1-7-23 0,15 3-11 16,17-3-3-16,15-8-1 15,13-13 0-15,13-5-3 16,9-5-1-16,9-11-2 16,10 4-3-16,-4-16-13 15,14 12-19-15,-16-13-2 16,3 9 0-16,-14-5 0 15</inkml:trace>
  <inkml:trace contextRef="#ctx0" brushRef="#br4" timeOffset="107194.1311">5605 8586 97 0,'-24'22'40'16,"-11"4"0"-16,7 16 0 16,-8 3-33-16,7 12-1 0,2 4 0 15,3 9-2-15,4 6 1 16,1 9-3-16,8-1 1 15,1 0-2-15,3-6 0 16,4-6-1-16,2-12 1 16,5-10-1-16,4-13 0 15,3-16 2-15,4-14-2 16,3-12 0-16,3-11 0 15,1-9 0-15,1-6 0 16,-1-5 0-16,-1 3 0 16,-1 0 0-16,-1 8 0 15,-6 8 0-15,-1 13 0 16,0 11 0-16,-3 13-2 15,-2 7 1-15,4 9-1 0,2 4-2 16,9 2-1-16,4-5-1 16,13 0-5-16,-3-22-9 15,25 9-8-15,-13-24-10 16,14 0-1-16,-8-15-1 15,4-2 4-15</inkml:trace>
  <inkml:trace contextRef="#ctx0" brushRef="#br4" timeOffset="107579.1531">6135 9338 93 0,'-19'-11'39'15,"-12"1"1"-15,1 23-1 16,-6 3-31-16,-1 17 0 16,-3 7-2-16,8 11 0 15,-2-1-2-15,11 3 0 0,6-4-1 16,12-5-1-16,9-11 1 15,9-8-3-15,11-11 0 16,9-15 0-16,10-13 0 16,3-6 0-16,5-12 0 15,-2-8 0-15,-1-5 0 16,-6 0 0-16,-9-1 0 15,-7 6 0-15,-9 5 0 16,-8 9-2-16,-11 8 2 16,2 18 0-16,-19 4 0 15,6 14 0-15,-1 10 0 16,2 9 0-16,6 3 0 15,6 2-1-15,12-3-1 16,7-9-1-16,16-7-2 0,6-22-6 16,21 0-8-16,-9-34-7 15,24 2-6-15,-15-29-8 16,11-5-1-16,-9-16 1 15</inkml:trace>
  <inkml:trace contextRef="#ctx0" brushRef="#br4" timeOffset="107774.1643">6929 8719 102 0,'-34'51'40'16,"-12"11"2"-16,8 26-1 16,-8 5-36-16,14 10-1 15,9-2 0-15,12 2-4 0,6-9 0 16,6-11-3-16,13-2-12 15,-10-31-14-15,13-5-11 16,-8-28 1-16,3-7-3 16,-10-20 3-16</inkml:trace>
  <inkml:trace contextRef="#ctx0" brushRef="#br4" timeOffset="107940.1738">6585 9323 90 0,'-10'-24'41'15,"10"24"2"-15,10-22-2 16,15 27-13-16,7-11-25 15,7-3-3-15,17-1-3 16,2-13-12-16,19 15-17 16,-10-18-10-16,8 7 0 0,-9-12-2 15</inkml:trace>
  <inkml:trace contextRef="#ctx0" brushRef="#br4" timeOffset="108608.2119">8109 9192 91 0,'-3'-26'38'16,"3"26"0"-16,-1-18-1 15,1 18-28-15,-6 20-4 16,2 4-1-16,-6 5-1 16,2 12 0-16,-3 5-1 15,0 10 0-15,0 0 1 16,-2 2-1-16,1-2 0 0,2-8 0 15,3-9-1-15,1-9 1 16,6-12-1-16,0-18 0 16,16-10-1-16,2-13 0 15,1-14 1-15,6-8-1 16,0-11 1-16,1-1-1 15,-1-1 0-15,1 5 0 16,-7 7 1-16,-1 8-1 16,-4 14 1-16,-3 14-1 15,0 16 1-15,-3 15-1 16,-1 11 0-16,-1 11 0 15,2 5 0-15,0 10 0 0,2 1-1 16,3-3 0 0,5-4-2-16,3-10-2 0,15-3-3 15,-10-23-9-15,19 8-11 16,-15-29-11-16,12-1-1 15,-10-18-1-15,2-6 3 16</inkml:trace>
  <inkml:trace contextRef="#ctx0" brushRef="#br4" timeOffset="108976.2331">8601 9297 104 0,'3'18'39'0,"0"-6"1"15,15 8-1-15,-4-8-35 16,15-4-1-16,9-8 0 15,10-2 0-15,0-8-1 0,3-3 0 16,-3-3-1-16,-4-5 0 16,-7-1 0-16,-10-2 0 15,-10 1-1-15,-12 2 1 16,-10 2-1-16,-9 7 1 15,-9 5-1-15,-6 6 1 16,-5 10-1-16,-4 10 1 16,0 10-1-16,2 9 1 15,5 5 0-15,5 4 0 16,10-1-1-16,13 4 1 15,13-13-1-15,13-5-1 16,20-11-2-16,8-15-4 16,22 1-10-16,-4-28-11 0,16 5-13 15,-10-20-1-15,5 7 0 16,-13-15 1-16</inkml:trace>
  <inkml:trace contextRef="#ctx0" brushRef="#br4" timeOffset="109352.2546">9310 9294 96 0,'-41'19'40'15,"16"10"2"-15,0-12-2 16,25 3-25-16,0-20-12 16,34 10 0-16,3-12-1 15,11-5 0-15,4-5-1 16,4-2-1-16,-1-2 1 15,-10 2-1-15,-8-3 1 0,-9 1-1 16,-12-3 0-16,-10 3 1 16,-13-3-1-16,-7 1 0 15,-9 1 1-15,-4 2-1 16,-7 7 1-16,-2 6 0 15,-4 10-1-15,2 9 1 16,4 11 0-16,2 8 0 16,11 6-1-16,8 3 2 15,13 1-2-15,12-3-2 16,18-6 1-16,11-13-2 15,18-8-3-15,4-17-3 16,21 5-10-16,-17-29-10 16,22 7-12-16,-13-14 0 15,1 4 0-15,-14-9 2 16</inkml:trace>
  <inkml:trace contextRef="#ctx0" brushRef="#br4" timeOffset="109705.2748">10111 9208 118 0,'-22'-2'42'0,"-15"-5"0"15,3 19-3-15,-13 1-34 16,3 9-2-16,0 8 0 15,6 11 0-15,4 2-3 16,12 6 0-16,10-3 0 16,13-6 0-16,14-11 0 15,18-15 0-15,13-20 0 16,7-19 0-16,11-19 0 15,6-15 0-15,2-13 0 16,-5-11 0-16,0-7 0 16,-10-1 0-16,-7 4 0 0,-11 9 0 15,-7 17 0-15,-16 15 0 16,-8 20 0-16,-8 26 0 15,-23 24 0-15,0 24 0 16,-7 19 0-16,-1 14 0 16,2 9 0-16,2-2-6 15,17 4-11-15,-2-28-4 16,30 10-8-16,-10-35-7 15,31-1-7-15,5-23-2 16,17-9 4-16</inkml:trace>
  <inkml:trace contextRef="#ctx0" brushRef="#br4" timeOffset="110191.3026">11647 8794 87 0,'4'-17'37'0,"-4"17"1"16,0 0 1-16,9 31-33 15,-17 6 1-15,3 15-3 16,-4 14 1-16,-2 16-1 16,-3 7 0-16,2 3-2 15,3-1-2-15,0-6 2 16,7-8-3-16,2-13-2 15,10-11-3-15,-6-29-16 0,24-4-16 16,-13-22-1-16,8-8 0 16,-9-17-3-16</inkml:trace>
  <inkml:trace contextRef="#ctx0" brushRef="#br4" timeOffset="110682.3306">11448 9238 93 0,'-28'1'40'0,"4"-2"1"16,17 12-1-16,7-11-25 15,0 0-12-15,35 4 0 16,5-3-2-16,11 0 1 16,11 1 0-16,3 3-1 15,2 1-1-15,-1 2 1 16,-1 2-1-16,-13 2 0 0,-5 1 1 15,-10-1-1-15,-9 0 0 16,-8-3 0-16,-8-2 0 16,-12-7 1-16,0 0-1 15,0 0 1-15,-6 13-1 16,-8-7 0-16,1 7 1 15,-3 3-1-15,2 4 1 16,5 6-1-16,2 3 0 16,4 0 1-16,10 0-1 15,10-5 0-15,7-5 1 16,12-9-1-16,6-8 0 15,2-9 0-15,1-10 1 16,-1-5-1-16,-7-7 0 16,-8-4 0-16,-10-3 0 0,-14 3 0 15,-12 0-2-15,-13 3 1 16,-10 5-1-16,-7 7-2 15,-10 3-1-15,4 15-3 16,-7-5-8-16,20 23-9 16,-9-11-11-16,26 13-3 15,4-6-3-15,22 8 3 16</inkml:trace>
  <inkml:trace contextRef="#ctx0" brushRef="#br4" timeOffset="111224.3616">13368 8751 88 0,'9'-14'37'15,"4"21"1"-15,-11 14 3 16,1 16-37-16,-9 16 1 16,-3 16-1-16,-4 14 0 15,-4 11-1-15,-2 1 0 16,0 3-2-16,5-9 0 15,6-9-1-15,13-12-2 0,3-19-3 16,22-6-13-16,-1-30-20 16,22-11 1-16,0-22-2 15,16-5-1-15</inkml:trace>
  <inkml:trace contextRef="#ctx0" brushRef="#br4" timeOffset="111568.3813">13857 9179 77 0,'-19'2'39'16,"-10"4"1"-16,2 17 0 15,-9-2-15-15,5 12-20 16,3 5-2-16,11 7 1 16,9 0-2-16,10-2 1 15,14-5-1-15,11-7 0 16,12-11-1-16,8-7 0 0,5-15 0 15,-2-7 0-15,2-12-1 16,-9-9 0-16,-6-10 0 16,-9-4 0-16,-12-3 0 15,-9-1-1-15,-12 0 0 16,-5 7-1-16,-10 7 1 15,-3 11-2-15,-5 14 1 16,-1 9 0-16,6 12-2 16,3 4-1-16,17 15-4 15,-1-14-8-15,30 15-14 16,0-20-7-16,24 4 0 15,5-18-2-15,20-3 3 16</inkml:trace>
  <inkml:trace contextRef="#ctx0" brushRef="#br4" timeOffset="111868.3985">14609 9041 109 0,'-19'1'38'16,"-18"-2"2"-16,9 18-8 16,-15-4-27-16,5 5-1 15,3 1-1-15,12 6 0 16,6-3 0-16,14 2-1 15,14-4-1-15,11 0 0 16,9-3-1-16,5-1 1 16,3 1-1-16,-2-1 0 15,-4 3 0-15,-10 3 0 16,-12 3 0-16,-8 1 0 15,-14 3-1-15,-6 0 1 0,-4 0-2 16,-5-5-1-16,5 0-4 16,-4-18-9-16,23 11-13 15,-10-22-11-15,12 5 1 16,19-22-3-16,4 3 3 15</inkml:trace>
  <inkml:trace contextRef="#ctx0" brushRef="#br4" timeOffset="112213.4181">14732 9281 104 0,'0'0'39'15,"29"20"2"-15,-8-25-5 16,17 1-32-16,5-4 0 0,9-4-1 15,0-4 0-15,1 1-2 16,-6 1 1-16,-6-2-1 16,-10-2 0-16,-11 1-1 15,-16-2 1-15,-12 1-1 16,-10 0 0-16,-7 3 0 15,-7 3 1-15,-5 6-1 16,-3 11 1-16,0 11-1 16,4 9 1-16,5 11 0 15,7 8 0-15,8 2-1 16,14 2-3-16,8-7-4 15,25 5-13-15,-2-24-16 16,22-2-5-16,3-17-1 0,16-8 0 16</inkml:trace>
  <inkml:trace contextRef="#ctx0" brushRef="#br4" timeOffset="112768.45">15959 9232 100 0,'-2'19'38'15,"-2"-9"1"-15,14 8-1 16,-2-5-33-16,15-8-2 16,7-9 0-16,12 0 0 15,2-9 0-15,5 0 0 16,-1-4-1-16,-4-2-1 15,-6 2 1-15,-5 0-1 16,-14-3 0-16,-9 1 0 16,-7 1-1-16,-12 2 1 0,-10 5-1 15,-7 4 1-15,-8 9 0 16,-1 8-1-16,-6 12 1 15,2 7 0-15,2 9 0 16,8 5 0-16,13 2 0 16,11-2-1-16,16-9 0 15,16-6 0-15,18-12-3 16,11-15-1-16,22-7-5 15,-3-26-11-15,24 8-10 16,-11-25-11-16,3 2 1 16,-12-15 0-16,-1 1 1 15</inkml:trace>
  <inkml:trace contextRef="#ctx0" brushRef="#br4" timeOffset="112972.4616">16975 8572 112 0,'-16'21'41'15,"-13"15"2"-15,4 26-3 16,-12 9-34-16,6 8-3 15,1 10 0-15,1 3-1 16,5 0 0-16,6-2-3 16,10-8-2-16,5-14-2 15,12-2-5-15,-3-30-13 16,20-4-15-16,-4-22-4 15,9-7 2-15,-4-18-2 16</inkml:trace>
  <inkml:trace contextRef="#ctx0" brushRef="#br4" timeOffset="113562.4954">17024 9222 109 0,'-2'11'39'16,"12"9"2"-16,-1-10-2 15,20-1-34-15,-2-2-1 16,10-2-1-16,3-6 0 15,10-4-1-15,-2-6 0 16,2-4-1-16,-7-3 0 16,-4-2 0-16,-9-5-1 15,-8 0 0-15,-8 0 1 16,-10-2-1-16,-10 5 0 15,-9 4 1-15,-8 6-1 16,-8 8 0-16,-7 11 1 0,-7 10 1 16,-1 12-2-16,0 5 0 15,8 9 0-15,9 1 0 16,9 1 0-16,17-5 0 15,19-6 0-15,17-13-6 16,22-6-1-16,6-18-4 16,24 2-8-16,-9-28-6 15,18 3-16-15,-15-13 1 16,1 5 1-16,-19-5 2 15,-6 10 15-15,-23 1 25 16,-13-8 11-16,0 25 8 16,-24-8 16-16,5 19 1 15,-25-13 0-15,8 19 2 16,-16-9-12-16,14 17-21 0,-15 3-2 15,5 10-2-15,1 2 0 16,6 6-4-16,5 2 0 16,8 0 0-16,9-3 0 15,14-3 0-15,9-8 0 16,10-13 0-16,15-5-6 15,-1-21-7-15,23 4-9 16,-10-31-11-16,18 5-9 16,-6-19 1-16,6-1-2 15,-4-10 4-15</inkml:trace>
  <inkml:trace contextRef="#ctx0" brushRef="#br4" timeOffset="113761.5068">18570 8587 104 0,'-31'15'41'0,"10"17"2"16,-8 5-1-16,15 11-31 15,-9 6-7-15,1 14-1 16,0 5 0-16,2 6-1 16,3 1 0-16,1-4-5 15,4-3-2-15,-2-17-7 16,14 3-10-16,-14-28-18 15,18-7-1-15,-4-24 0 16,0 0-1-16</inkml:trace>
  <inkml:trace contextRef="#ctx0" brushRef="#br4" timeOffset="114784.5653">18202 8986 110 0,'4'17'40'0,"-4"-17"2"16,29 13-1-16,-7-9-35 15,19-6-1-15,2-4-1 16,4 0-1-16,-3 0 1 16,0 4-4-16,-6 4 0 15,-6 8 0-15,-9 6 0 16,-9 7 0-16,-8 8 0 15,-6 5 0-15,-5 3 0 16,-2 4 0-16,-2-3 0 16,-2-2 0-16,4-8 0 15,3-5 0-15,3-9 0 16,1-16 0-16,12 3 0 0,1-16 0 15,1-11 0-15,5-6 0 16,-2-7 0-16,1-5 0 16,0 0 0-16,-2 0 0 15,-4 4 0-15,-1 7 0 16,-2 6 0-16,-2 7 0 15,5 9 0-15,-2 7 0 16,5 6 0-16,1 5 0 16,6 0 0-16,4 1 0 15,4 2 0-15,4-5 0 16,3-3 0-16,2-3 0 15,0-3 0-15,-2-3 0 16,-6-4 0-16,-4 1 0 16,-8-1 0-16,-8 1 0 0,-11 8 0 15,0 0 0-15,-27 4 0 16,2 11 0-16,-7 9 0 15,-1 3 0-15,-2 10 0 16,4 5 0-16,3 3 0 16,9 1 0-16,8-2 0 15,8-5 0-15,12-8 0 16,6-7 0-16,8-9 0 15,5-13 0-15,4-11 0 16,2-10 0-16,-1-8 0 16,0-10 0-16,-6-1 0 15,0-5 0-15,-8 5 0 16,-2 0 0-16,-7 8 0 0,1 5 0 15,-2 6 0-15,-2 8 0 16,6 3 0-16,1 3 0 16,5 3 0-16,3 2 0 15,4 2 0-15,1 2 0 16,-5 2 0-16,1 3 0 15,-9 2 0-15,-4 4 0 16,-9 4 0-16,-5 4 0 16,-8 2 0-16,-3 5 0 15,-1-2 0-15,-2-1 0 16,4-2 0-16,4-5 0 15,4-5 0-15,6-15 0 16,12 3 0-16,4-14 0 16,4-6 0-16,7-7 0 0,1-2 0 15,2 2 0-15,-1-1 0 16,-4 3 0-16,-3 12 0 15,-6 6 0-15,-4 10 0 16,-8 8 0-16,1 9 0 16,-5-1-4-16,7 11-7 15,-6-10-2-15,17 8-6 16,-7-25-6-16,27 11-5 15,-7-27-9-15,21-1-1 16,4-15 3-16,7-7 4 16</inkml:trace>
  <inkml:trace contextRef="#ctx0" brushRef="#br4" timeOffset="115098.5832">20093 8944 118 0,'-37'21'41'15,"-9"-2"3"-15,11 11-3 16,-1-2-38-16,11 0 0 15,6-4-1-15,15-1-1 16,13-6-1-16,12-9 0 16,8-3-1-16,8-8 0 15,0-2 1-15,1-2-1 16,-5 2 1-16,-11 2 1 15,-22 3 0-15,7 16 0 16,-27 5 1-16,-9 11-2 16,-11 4 0-16,0 6 0 15,-2 1 0-15,-1-3-6 16,14 8-7-16,-5-30-12 0,27 10-8 15,7-28-10-15,0 0 1 16,0 0-3-16</inkml:trace>
  <inkml:trace contextRef="#ctx0" brushRef="#br4" timeOffset="116075.6391">21296 9139 100 0,'1'-22'37'16,"2"3"0"-16,-16-6-6 16,2 8-26-16,-10 1 0 0,-7 7 0 15,-13 6 0-15,-8 13-1 16,-12 11 1-16,-2 14-1 15,-2 7 0-15,4 9-1 16,5 0-1-16,13 4 0 16,14-4-1-16,16-5 0 15,18-11-1-15,23-13 1 16,17-12-1-16,17-13 0 15,14-14 0-15,3-7 0 16,6-13 0-16,-1-3 0 16,-7-5 0-16,-14-1 0 15,-12 2 0-15,-17 0 0 16,-12 8-1-16,-9 5 1 15,-13 13 0-15,0 18-1 16,-25-2 1-16,8 26 0 0,-4 23 0 16,1 21 1-16,1 20 0 15,5 15 0-15,2 16 1 16,6 10-2-16,2 7 0 15,-1-4 0-15,0-10 0 16,-4-10 0-16,-7-11 0 16,-8-14 0-16,-10-18 0 15,-8-16 0-15,-5-22 0 16,-2-16 0-16,1-17 0 15,0-18-4-15,9-15 1 16,5-22-5-16,20-7-2 16,-1-32-9-16,31 7-7 15,-6-23-11-15,27 3 0 16,4-10-4-16,18 7 3 0</inkml:trace>
  <inkml:trace contextRef="#ctx0" brushRef="#br4" timeOffset="116315.6528">21771 9090 96 0,'41'-8'40'15,"-19"-2"1"-15,-2 12 0 16,-20-2-23-16,0 0-13 16,-7 16-1-16,-2 7 0 15,-5 7-2-15,2 10 0 16,0 4 0-16,1 6-2 15,4 1 0-15,6-2 0 16,4-2 0-16,2-11-4 16,10-6-2-16,-1-23-9 15,21 6-12-15,-13-27-14 0,16-1 0 16,-6-21-2-16,7 0 3 15</inkml:trace>
  <inkml:trace contextRef="#ctx0" brushRef="#br4" timeOffset="116706.6752">22086 8900 95 0,'0'0'41'0,"-11"-20"2"16,11 20-1-16,0 0-17 16,0 0-21-16,14 18-1 15,-1-4-1-15,-3 3-2 16,2 7 0-16,-3 6 0 15,-3 7 0-15,-2 6 0 16,-4 7 0-16,1 0 0 0,0 2 0 16,1-3 0-16,5-4 0 15,5-5 0-15,4-12 0 16,5-9 0-16,4-15 0 15,5-12 0-15,5-11 0 16,1-10 0-16,-3-10 0 16,-2-4 0-16,-1-7 0 15,-7 1 0-15,-1-1 0 16,-4 4 0-16,-6 4 0 15,1 10 0-15,-6 5 0 16,0 12-7-16,-5 0-4 16,9 18-4-16,-11-3-9 15,18 11-6-15,-18-11-8 0,33 15-2 16,-9-11 1-16,13 2 2 15</inkml:trace>
  <inkml:trace contextRef="#ctx0" brushRef="#br4" timeOffset="117067.6959">22834 9034 117 0,'-16'22'41'0,"-10"-10"1"16,14 16-7-16,5-14-29 16,11-4-2-16,11-4-1 15,17-5-1-15,11-1 0 16,6 0-1-16,8-4 1 15,1-2-2-15,-2-6 0 16,-8 3 0-16,-12-6 0 0,-13 1 0 16,-16-2 0-16,-14-1 0 15,-13 3 0-15,-13 1 0 16,-10 6 0-16,-5 7 0 15,-2 10 0-15,2 9 0 16,7 11 0-16,7 9 0 16,16 4 0-16,16 2 0 15,16-4 0-15,16-5 0 16,20-7 0-16,8-19-9 15,24 1-7-15,-9-33-8 16,21 12-6-16,-20-26-14 16,9-1 0-16,-8-13 0 15,-3-4 2-15</inkml:trace>
  <inkml:trace contextRef="#ctx0" brushRef="#br4" timeOffset="117920.7446">1009 10466 99 0,'11'-3'39'0,"-11"3"1"16,0 0-3-16,-14 9-33 15,6 7 0-15,0 13-2 16,2 11 0-16,-3 14-1 0,2 9 1 16,0 9-2-16,3 9 1 15,-1 0-2-15,3-2 0 16,3-7-1-16,1-14-3 15,7-4-1-15,-3-23-8 16,18 0-20-16,-24-31-3 16,26 8 0-16,-20-23-1 15</inkml:trace>
  <inkml:trace contextRef="#ctx0" brushRef="#br4" timeOffset="118115.7558">802 10988 105 0,'-32'-13'37'0,"18"11"2"16,0-9-3-16,14 11-30 0,20-15-1 15,9 0-3-15,9-5 0 16,13 1-1-16,10-7-2 16,9-1-1-16,10 6-7 15,-4-16-15-15,7 14-15 16,-10-12 0-16,2 5-2 15,-14-10 1-15</inkml:trace>
  <inkml:trace contextRef="#ctx0" brushRef="#br4" timeOffset="118521.779">1646 10255 106 0,'-26'26'38'0,"-8"3"-1"15,10 22-1-15,-8 0-31 0,11 12 1 16,-3 6-3-16,8 9 1 15,-1 4-2-15,7 2 1 16,-1-7-2-16,8-4 1 16,2-10-2-16,7-13-1 15,4-12 0-15,5-15-1 16,5-15 2-16,6-15 1 15,5-8 0-15,1-13 0 16,2-8 0-16,-1 0 1 16,1-6-1-16,-4 5 1 15,-6 6-1-15,-2 11-1 16,-4 12 0-16,-7 14 0 15,-2 13 0-15,-4 9-1 16,0 12-1-16,2 1-2 0,5 5 0 16,5-7-3-16,10-1-1 15,-1-16-9-15,20 3-6 16,-14-30-11-16,17-1-5 15,-10-15 1-15,3-2 1 16</inkml:trace>
  <inkml:trace contextRef="#ctx0" brushRef="#br4" timeOffset="118875.7993">2069 10924 104 0,'7'30'37'0,"-2"-11"0"16,14 10-3-16,2-17-30 0,9-5-1 15,5-11 0-15,9-6-1 16,2-10-1-16,0-6 0 16,2-10 0-16,-4-2-1 15,-8-5 1-15,-10 4-1 16,-12 0 0-16,-14 8 0 15,-10 9 1-15,-15 9-1 16,-12 15 1-16,-5 15 0 16,-8 9 0-16,2 13 1 15,1 7-1-15,7 7 1 16,9 3-2-16,14-4-1 15,13-3 0-15,16-12-2 16,21-6-1-16,10-20-6 16,27 1-10-16,-5-26-18 15,16 1 0-15,-8-18 1 0,8-1-3 16</inkml:trace>
  <inkml:trace contextRef="#ctx0" brushRef="#br4" timeOffset="119362.8271">2833 10785 105 0,'-24'18'38'15,"5"12"1"-15,-11-2-7 16,12 13-27-16,-2-2 0 16,8 6-2-16,2-6 0 15,6-2-2-15,4-9 0 16,7-9-2-16,3-12 2 0,7-9 0 15,2-12 0-15,1-10 0 16,6-7-1-16,-3-3 2 16,0-6-2-16,-3 3 1 15,-2 3-1-15,-5 5-1 16,-1 7 1-16,-6 5 0 15,-6 17 0-15,0 0 1 16,12-2 0-16,-8 14 0 16,0 4-1-16,5 0 2 15,0 1-2-15,4 1 1 16,3-4-1-16,5-7 1 15,4-10-1-15,5-4 0 16,6-9 1-16,2-2-1 16,2-7 1-16,-3 0-1 15,-4 3 1-15,-4 3 0 0,-8 7 0 16,-6 10 0-16,-15 2 0 15,8 29-1-15,-8-1 0 16,-1 6-2-16,5 6-3 16,-4 1-5-16,9 8-10 15,-9-19-8-15,23 12-10 16,-8-19-6-16,14-1 0 15,1-19 1-15</inkml:trace>
  <inkml:trace contextRef="#ctx0" brushRef="#br4" timeOffset="119850.855">4947 10277 63 0,'13'-24'37'0,"-7"-3"2"16,4 12 1-16,-11-2-21 15,1 17-10-15,0 21-3 16,-2 17-1-16,-6 11-1 15,1 18 0-15,-3 10-3 16,3 11 1-16,0 3-2 16,3 1 2-16,2-7-3 15,-1-9 0-15,6-7-2 16,0-16-5-16,11-4-9 15,-15-25-14-15,12-1-8 16,-11-23-2-16,15 2 2 0</inkml:trace>
  <inkml:trace contextRef="#ctx0" brushRef="#br4" timeOffset="120322.882">4748 10661 107 0,'-27'-11'39'15,"0"1"1"-15,15 16-1 16,-2 4-35-16,14-10-1 15,27 8-1-15,7-5-1 16,10-2 1-16,17 0-1 16,5-2 1-16,9-2-1 15,3 0 0-15,-1 2-1 16,-5-4 1-16,-5 5-1 15,-11-1 1-15,-11 1-1 0,-13 0 1 16,-8 1-1-16,-13 2 0 16,-11-3 1-16,-3 10-1 15,-11 3 1-15,-5 10-1 16,0 7 0-16,-1 5 1 15,0 8-1-15,5 1 1 16,7 3-1-16,8-3 0 16,5-6 0-16,16-13 0 15,10-11 1-15,12-15-1 16,5-14 0-16,4-11 0 15,3-11 0-15,-5-11 1 16,-3-5-1-16,-15 4-1 16,-14 1-1-16,-14 10 0 15,-22 6-2-15,-11 16 0 0,-15 4-4 16,-1 24-7-16,-19-12-9 15,24 20-14-15,-7-7 0 16,23 6-3-16,10-9 2 16</inkml:trace>
  <inkml:trace contextRef="#ctx0" brushRef="#br4" timeOffset="120985.92">7108 10661 87 0,'-4'-21'36'15,"0"7"1"-15,-20-3-2 16,6 11-27-16,-16 3-1 15,3 8-1-15,-11 9 0 0,3 13-1 16,-5 6-1-16,2 11 0 16,4 2-1-16,4 3 0 15,9 0-1-15,6-3-1 16,14-5 0-16,8-11-1 15,13-11 1-15,15-12-1 16,8-13 0-16,9-10 0 16,6-10 1-16,1-8 0 15,0-6 0-15,-4-3-1 16,-8 4 1-16,-10 0-1 15,-10 8 1-15,-8 4-1 16,-8 9 0-16,-7 18 1 0,0 0-1 16,0 0 0-1,-16 33 0-15,13 0-1 0,0 6 1 16,4 3-2-16,8 5-1 15,3-8-2-15,14-1-2 16,-3-21-9-16,26 2-8 16,-12-32-8-16,21-3-7 15,-3-23-3-15,16-8 3 16,-4-23 2-16</inkml:trace>
  <inkml:trace contextRef="#ctx0" brushRef="#br4" timeOffset="121202.9324">8011 9975 113 0,'-29'26'41'16,"8"25"1"-16,-15 9-2 0,8 18-34 16,-7 7-5-16,8 8 1 15,3 0-2-15,6-2 1 16,7-5-3-16,9-10 1 15,6-8-3-15,5-18-3 16,15-2-10-16,-19-32-16 16,16-2-8-16,-9-21 0 15,3-5 0-15</inkml:trace>
  <inkml:trace contextRef="#ctx0" brushRef="#br4" timeOffset="122178.9882">7581 10551 112 0,'-7'12'40'0,"7"-12"2"15,21 19-1-15,11-24-37 16,16-1-2-16,17-7 0 16,9 1-1-16,7-5 0 15,5 1-1-15,0 2 0 16,-10 2 1-16,-7 5-1 15,-15 4 0-15,-15 6 0 16,-12 5 0-16,-16 6 1 16,-14 4-1-16,-11 5 0 15,-9 6 1-15,-9 3-1 16,2 6 1-16,-4 2-1 15,3 2 0-15,9-1 1 16,7-2 0-16,7-6-1 0,11-3 0 16,12-11 0-16,9-9 1 15,9-10-1-15,7-10 0 16,2-12 0-16,6-9-1 15,-3-7 1-15,-4-9-1 16,-2-3 1-16,-9-2-1 16,-9 1 0-16,-11 4-1 15,-8 8 2-15,-6 6-1 16,-10 13 0-16,-5 8 1 15,0 12 0-15,0 9 0 16,3 5 0-16,11 3 1 16,11 0-1-16,10-4 0 15,13-6 1-15,12-6-1 16,11-5 0-16,3-5 0 15,5-4 1-15,-4-2-1 0,-6 3 0 16,-9 4 1-16,-10 4-1 16,-11 8 1-16,-11 7 0 15,-10 7 0-15,-9 9-1 16,-7 3 1-16,-3 8-1 15,3 2 0-15,-3 0 0 16,8-3 0-16,2-2 0 16,8-12 0-16,7-8 0 15,6-9 0-15,9-14-1 16,1-8 1-16,5-10 0 15,1-6 0-15,0-5 0 16,1-3 0-16,-4 2 0 16,-3 2 0-16,-4 8 0 15,-4 5 0-15,-3 8 0 0,-10 15 1 16,0 0-1-16,12 4 0 15,-11 8 1-15,2 7-1 16,1 0 0-16,1 1 0 16,5-3 0-16,4-5 0 15,8-8 2-15,2-6-2 16,8-6 0-16,-1-7 0 15,2-6 0-15,1 2 0 16,-3-2 0-16,-4 0 0 16,-7 8 0-16,-7 7 0 15,-13 6 0-15,7 19 0 16,-11 6 0-16,-3 9 0 15,-1 9 0-15,1 2 0 0,3 4-3 16,4-4-4-16,11 0-4 16,-3-22-4-16,25 6-7 15,-13-31-7-15,30 5-4 16,-11-24-7-16,13-4 1 15,-4-17 2-15</inkml:trace>
  <inkml:trace contextRef="#ctx0" brushRef="#br4" timeOffset="122481.0055">9815 10392 107 0,'-18'12'41'0,"-12"3"2"16,5 12-2-16,-17 0-33 16,19 5-4-16,6-2-2 15,7 1 0-15,8-8-1 0,10-4 0 16,8-9-1-16,9-3 0 15,2-5 0-15,0-3 1 16,-1 1-1-16,-2-1 1 16,-6 6-1-16,-8 6 1 15,-9 7-1-15,-8 3 2 16,-9 5-2-16,-3 3 0 15,-5-2 0-15,-3 1 0 16,4-4-3-16,0-9-1 16,11 3-7-16,-3-22-5 15,15 4-10-15,-4-16-9 16,11 0-7-16,-5-17-1 15,8-2 2-15</inkml:trace>
  <inkml:trace contextRef="#ctx0" brushRef="#br4" timeOffset="123042.0376">11002 10118 80 0,'11'-24'39'0,"3"12"1"15,-14 12 0-15,0 0-17 0,-2 30-19 16,-3 10-1-16,-6 12-1 15,2 19 1-15,-5 10-3 16,2 12 2-16,1 2-2 16,0 0 1-16,3-5-2 15,4-11 0-15,5-9-5 16,-6-25-12-16,19 1-15 15,-13-27-10-15,9-7 3 16,-10-12-1-16</inkml:trace>
  <inkml:trace contextRef="#ctx0" brushRef="#br4" timeOffset="123239.0488">10727 10675 91 0,'-21'-7'41'16,"-1"-1"1"-16,22 8-1 15,0 0-19-15,18 3-19 16,20-10-2-16,18-5-1 15,14-8-2-15,12-7-2 16,15-3-2-16,0-16-14 16,17 9-16-16,-18-14-7 15,1 6 4-15,-16-8-2 16</inkml:trace>
  <inkml:trace contextRef="#ctx0" brushRef="#br4" timeOffset="123600.0695">11713 9998 87 0,'-17'1'40'0,"-10"4"0"16,7 21 1-1,-14 1-18-15,5 23-19 0,-5 10 0 16,4 12 0-16,-6 7-2 16,4 4 1-16,1 0-2 15,5-2 1-15,4-7-2 16,6-9 2-16,9-14-2 15,5-9 0-15,11-17 0 16,7-13 0-16,11-14 0 16,4-12 0-16,5-8 0 15,3-7 0-15,0-5 0 16,-3 2 0-16,-2 1-1 15,-8 7 1-15,-3 9-1 16,-7 9 0-16,-4 11-1 0,-2 7 0 16,-1 14-2-16,3-1 0 15,5 11-2-15,3-11-5 16,20 12-5-16,-10-25-9 15,24 4-15-15,-4-15 0 16,15-3 1-16,-8-16 1 16</inkml:trace>
  <inkml:trace contextRef="#ctx0" brushRef="#br4" timeOffset="123975.0909">12258 10565 110 0,'-21'-6'40'16,"-16"-4"1"-16,13 25-8 15,-18-3-28-15,4 12 0 16,-3 9-1-16,9 8-1 15,3 2 0-15,10 2-1 0,9-2-1 16,13-7 1-16,12-6-1 16,13-12 0-16,12-10-1 15,9-12 0-15,6-15 0 16,2-7 0-16,-1-8 0 15,-6-5 0-15,-6-1 0 16,-11-3-1-16,-11 5 1 16,-7 6 0-16,-12 6 0 15,-6 14 0-15,3 12 0 16,-20 1 0-16,7 15 0 15,3 9 1-15,5 6-2 16,2 3 0-16,10 0-2 16,9-6 0-16,13-3-4 15,2-19-5-15,21 0-7 0,-10-31-9 16,25-1-12-16,-9-19-1 16,10-4 0-16,-7-18 1 15</inkml:trace>
  <inkml:trace contextRef="#ctx0" brushRef="#br4" timeOffset="124155.1012">13093 10043 100 0,'-9'-20'39'0,"-2"31"1"15,-15 14-4-15,4 36-28 16,-14 13-4-16,1 19 0 15,-2 9-2-15,6 4 1 16,4-5-4-16,7-8-1 16,9-9-2-16,-2-25-10 15,22-5-17-15,-9-30-10 16,10-14 1-16,-7-20-2 0</inkml:trace>
  <inkml:trace contextRef="#ctx0" brushRef="#br4" timeOffset="124336.1116">12713 10520 120 0,'0'0'43'0,"0"0"2"16,20-3-2-16,8 4-39 16,15-8-4-16,9-3 0 15,8-4-6-15,12 4-7 16,-13-19-12-16,20 11-16 15,-18-12-2-15,6 9 2 16,-7-9-5-16</inkml:trace>
  <inkml:trace contextRef="#ctx0" brushRef="#br4" timeOffset="124967.1477">14152 10561 94 0,'10'-26'38'16,"2"15"2"-16,-16 0-6 16,2 22-28-16,-8 6-1 15,-2 13 1-15,-6 3-2 16,3 8-1-16,-4 3 0 15,4 3 0-15,1-2-1 16,5-6-1-16,4-6 0 16,5-6 0-16,5-11 0 0,6-11-1 15,6-12 1-15,6-12-1 16,5-11 0-16,4-8 1 15,-1-7 0-15,2-3-1 16,-4-4 1-16,-2 4-1 16,-3 4 1-16,-6 8-1 15,-4 12 1-15,-2 10-1 16,-12 14 0-16,17 10 1 15,-7 15-1-15,0 10 1 16,1 10-1-16,2 5 0 16,2 4-1-16,4-3-2 15,5-2-1-15,-1-8-3 16,13-2-8-16,-13-26-7 15,21 6-11-15,-15-23-7 0,11-2-2 16,-14-17 2-16</inkml:trace>
  <inkml:trace contextRef="#ctx0" brushRef="#br4" timeOffset="125357.17">14733 10587 78 0,'0'0'41'15,"-8"29"-2"-15,8-15 2 16,19 10-20-16,-9-6-16 15,13 0-1-15,8-8 0 16,9-3-2-16,8-7 0 16,5-9-1-16,3-6 0 15,-2-6-1-15,-4-6 1 16,-6 0-1-16,-11-4 0 0,-12 2 0 15,-12 0 1-15,-11 5-1 16,-13 5 1-16,-9 7 0 16,-10 7 0-16,-3 10 0 15,-3 7 0-15,-4 11 0 16,5 6 1-16,6 9-1 15,5 3 0-15,13 4 0 16,9-3-1-16,13 0 0 16,15-4-2-16,12-9-1 15,13-4-2-15,10-16-6 16,14 5-6-16,-12-30-10 15,21 9-12-15,-14-19-3 0,1-1 1 16,-14-11 1-16</inkml:trace>
  <inkml:trace contextRef="#ctx0" brushRef="#br4" timeOffset="125748.1924">15439 10604 82 0,'-19'30'41'0,"0"-5"-1"15,19 1 2-15,0-26-17 16,24 15-23-16,8-13 1 15,14-9-2-15,5-8 1 16,4-3-1-16,2-7 0 16,0-4 0-16,-16 0-1 15,-4-2 1-15,-11 0 0 16,-12 1 0-16,-12 3-1 0,-11 3 1 15,-11 4-1-15,-9 7 1 16,-7 8-1-16,-5 11 1 16,-6 12-1-16,-2 12 1 15,0 10 0-15,6 11 1 16,5 7-1-16,11 2 0 15,13-1 1-15,17-7-2 16,17-12 0-16,16-12 0 16,20-11-4-16,10-17 0 15,15-9-6-15,-3-20-4 16,12 7-9-16,-22-24-10 15,10 14-8-15,-19-9 0 16,-2 11 0-16,-20-1 3 16</inkml:trace>
  <inkml:trace contextRef="#ctx0" brushRef="#br4" timeOffset="126154.2156">16296 10586 108 0,'0'0'41'16,"12"-7"0"-16,-17-10-8 16,5 17-25-16,-10-18-2 15,-4 14-2-15,-13 3 0 16,-2 10-1-16,-14 9 0 15,-2 12-1-15,-7 8 0 16,2 10-2-16,3 5 0 16,10-1 0-16,10-2 0 15,17-9 0-15,19-13 0 16,16-14 0-16,22-21 0 15,11-16 0-15,13-19 0 0,5-15 0 16,1-12 0-16,-1-8 0 16,-10-6 0-16,-10 0 0 15,-9 8 0-15,-14 11 0 16,-14 17 0-16,-15 19 0 15,-4 28 0-15,-20 3 0 16,-2 32 0-16,-7 20 0 16,-1 13 0-16,-1 5 0 15,11 7 0-15,3-10-7 16,22 3-4-16,4-25-4 15,34 2-7-15,-2-33-6 16,41 4-8-16,4-22-6 16,28-5 1-16,16-10 4 15</inkml:trace>
  <inkml:trace contextRef="#ctx0" brushRef="#br4" timeOffset="126605.2414">17895 10080 86 0,'3'-13'38'16,"-4"-7"0"-16,1 20 2 16,1-27-20-16,-1 27-16 15,0 0 0-15,-11 30 0 16,1 9-2-16,1 16 1 15,-5 17-1-15,-2 13 0 16,-1 13-2-16,0 4 2 16,3-1-3-16,5-8 0 15,6-8-2-15,2-17-4 16,12-11-4-16,-4-31-13 15,17-4-15-15,-9-21-1 0,6-6 0 16,-8-13 0-16</inkml:trace>
  <inkml:trace contextRef="#ctx0" brushRef="#br4" timeOffset="127047.2667">17638 10578 106 0,'-35'-26'38'16,"15"14"3"-16,4-6-4 15,16 18-31-15,20-11-2 16,9 6-2-16,15-3 0 15,11 2 0-15,11-3 0 16,10-1 0-16,5 1-1 16,-1-1 0-16,-4 1-1 0,-10 2 1 15,-12 3 0-15,-12 0-1 16,-13 2 0-16,-18 4 1 15,-11-2-1-15,-13 15 1 16,-12 3 0-16,-6 6 0 16,-4 8 0-16,0 8 0 15,0 5 0-15,5 6 1 16,9 1-2-16,14-2 0 15,13-7 0-15,17-8 0 16,14-13 0-16,8-13 0 16,11-15 0-16,7-12 0 15,-4-14 0-15,-4-10 0 16,-10-7 0-16,-14-7 0 15,-11 1 0-15,-18 2-5 0,-10 8-1 16,-16 4-4-16,0 23-4 16,-18-7-6-16,15 32-8 15,-10-7-11-15,22 13-2 16,5-2 2-16,21 4 1 15</inkml:trace>
  <inkml:trace contextRef="#ctx0" brushRef="#br4" timeOffset="127805.31">19781 10495 103 0,'-7'-14'37'15,"-14"-7"0"-15,2 13-5 0,-15-6-25 16,-1 10-2-16,-6 1-1 16,2 15 1-16,-6 4-1 15,4 13 0-15,-1 8-1 16,9 7 1-16,4 2-2 15,10 0 1-15,10-5-2 16,14-3 1-16,12-9-2 16,11-11 2-16,11-13-2 15,10-9 0-15,3-11 0 16,4-10 0-16,-2-7 0 15,-3-2 0-15,-3-8 0 16,-9 1-2-16,-4-2 1 16,-7 0 0-16,-8 6 0 15,-3 5 0-15,-7 10 1 16,-2 9-1-16,-8 13 1 0,0 22 0 15,-3 18 1-15,-4 17 0 16,0 18-1-16,-5 16 1 16,2 12-1-16,-3 6-1 15,-4 6 0-15,0-5 0 16,-6-5 1-16,-3-10-1 15,-6-13 1-15,-2-15-1 16,-5-18 1-16,-2-13 0 16,-6-20-1-16,2-18 0 15,0-14-1-15,2-13-1 16,8-13-2-16,2-14-2 15,13-1-4-15,-1-12-5 16,22 16-6-16,-6-12-8 16,25 19-7-16,-1 0-3 0,15 14 2 15</inkml:trace>
  <inkml:trace contextRef="#ctx0" brushRef="#br4" timeOffset="128458.3474">20524 10661 96 0,'-7'-24'38'16,"0"9"1"-16,-18-6 0 15,8 7-30-15,-17 0-5 16,2 13 0-16,-9 5 1 15,2 11-1-15,-9 6 1 16,6 12-2-16,-2 4 1 0,7 4-1 16,7 3-1-16,8-1-2 15,13-5 0-15,14-7 0 16,14-7 0-16,15-10 0 15,11-10 0-15,8-7 0 16,5-10 0-16,1-7 0 16,-3-9 0-16,-6-4 0 15,-9-3 0-15,-8-3 0 16,-12 5 0-16,-9 2 0 15,-6 3 0-15,-6 8 0 16,-4 12 0-16,4 9 0 16,-14 7 0-16,4 15 0 15,5 6 0-15,0 5 0 16,5 5 0-16,3 0 0 0,8-4-4 15,7-5 0-15,11-7-2 16,2-16-5-16,15 2-4 16,-10-28-7-16,22 11-8 15,-15-22-8-15,8 1 0 16,-12-9-1-16,3 5 15 15,-13 2 28-15,-12-7 6 16,1 22 9-16,-23-8 9 16,5 25 10-16,-19 4 1 15,2 20 2-15,-14-1-11 16,7 18-24-16,-1 5-1 15,6-1-2-15,4 0-1 16,7-2-2-16,10-8-1 16,5-14-2-16,13-7-4 0,-3-21-8 15,18 4-10-15,-13-21-15 16,7 1 0-16,-9-18-1 15,1 1 1-15</inkml:trace>
  <inkml:trace contextRef="#ctx0" brushRef="#br4" timeOffset="128595.3552">20836 10320 85 0,'-37'-25'41'0,"14"16"-5"16,3 4 4-16,20 5-17 16,9 22-43-16,-9-22-15 15,32 7-6-15,-13-4 4 16,10 6-6-16</inkml:trace>
  <inkml:trace contextRef="#ctx0" brushRef="#br4" timeOffset="129175.3884">21377 10591 75 0,'0'0'39'16,"3"-13"-1"-16,-3 13 2 16,0 0-16-16,0 0-17 15,-12 7-2-15,0 15-1 16,-6 3 0-16,-1 11-1 15,-5 4 1-15,4 2-1 16,-3 1-1-16,8-1 0 16,1-6-1-16,6-9 0 15,8-8-1-15,0-19 1 16,18 9-1-16,1-17 0 15,0-9 2-15,5-6-2 16,0-6 0-16,5-6 0 0,2-1 0 16,-2-2 0-16,-1 3 0 15,-1 7 0-15,-3 7 0 16,-2 10 0-16,-2 12 0 15,-6 12 0-15,-4 11 0 16,-2 6 0-16,-1 9 0 16,-1-1 0-16,3 7-8 15,-5-14-5-15,14 11-10 16,-16-25-10-16,25 5-7 15,-7-14-2-15,15-2 0 16,5-10 2-16</inkml:trace>
  <inkml:trace contextRef="#ctx0" brushRef="#br4" timeOffset="129609.4131">22470 10089 80 0,'0'0'39'15,"0"0"-1"-15,-5 24 0 16,0 22-9-16,-9 5-27 16,0 12 1-16,0 10-1 15,0 10 0-15,2 6-1 16,2-3 1-16,2-7-3 15,4-8 1-15,5-7-3 16,1-15-2-16,11 1-8 16,-13-29-16-16,18 1-9 15,-18-22-1-15,15 6 1 16,-13-16 0-16</inkml:trace>
  <inkml:trace contextRef="#ctx0" brushRef="#br4" timeOffset="129774.4226">22177 10701 118 0,'0'0'38'15,"-14"0"1"-15,34 11-6 16,3-11-33-16,14-7-2 16,19 0-8-16,-3-19-17 15,26 7-9-15,-7-16-1 16,11-1-3-16,-6-10 3 15</inkml:trace>
  <inkml:trace contextRef="#ctx0" brushRef="#br4" timeOffset="130150.4441">23059 9927 100 0,'-13'3'40'0,"-13"13"0"16,4 25 1-16,-12 8-24 16,7 17-11-16,-3 5-3 15,2 12 0-15,2 1-1 16,1 6 1-16,2-4-3 15,6-7 0-15,5-9 0 16,4-7 0-16,5-13 0 16,6-14 0-16,6-12 0 15,10-13 0-15,4-11 0 16,6-9 0-16,4-9 0 15,-3-2 0-15,1-2 0 16,-2 2 0-16,-6 2 0 0,-4 6 0 16,-7 9 0-16,-12 3 0 15,13 20 0-15,-13 0 0 16,0 9-2-16,-1 2-1 15,2 5-2-15,0-6-2 16,14 8-8-16,-10-22-10 16,25 7-13-16,-7-18-5 15,15-3 2-15,-3-15 1 16</inkml:trace>
  <inkml:trace contextRef="#ctx0" brushRef="#br4" timeOffset="130548.4667">23300 10742 111 0,'0'0'39'16,"7"21"1"-16,-7-21-8 16,31 9-27-16,3-9-1 15,9-3-1-15,3-5 0 16,5-3 0-16,-2-8-1 15,-5-2-1-15,-7-2 1 16,-7 0-1-16,-8-2 0 16,-13 2 0-16,-9 2 0 15,-15 4-1-15,-7 8 1 16,-7 6 0-16,-8 9 0 15,-4 9 2-15,-6 9-3 16,-1 9 0-16,3 6 0 16,7 3 0-16,8 2 0 0,12-1 0 15,15-3 0-15,15-10 0 16,18-7 0-16,14-9-3 15,15-7-3-15,3-13-1 16,16 2-5-16,-11-21-5 16,17 12-7-16,-22-23-12 15,8 6-3-15,-17-10 0 16,0 4 2-16</inkml:trace>
  <inkml:trace contextRef="#ctx0" brushRef="#br4" timeOffset="131051.4957">24073 10582 121 0,'-12'10'39'15,"-15"0"3"-15,15 22-9 16,-16-2-28-16,0 5-1 0,1 3-1 15,3 1 0 1,2 0-1-16,2-4 1 0,6-5-3 16,4-8 0-16,5-7 0 15,5-15 0-15,0 0 0 16,20-8 0-16,-5-8 0 15,2-6 0-15,5-8 0 16,2-1 0-16,-2-6 0 16,1-1 0-16,-4 1-2 15,-1 3 2-15,-3 5-1 16,-2 8 1-16,-6 8 0 15,-7 13 0-15,14-5 0 16,-9 16 0-16,2 4 0 16,1 1 0-16,4 3 0 15,3-5 0-15,6 0 0 16,1-6 0-16,7-6 0 0,1-6 1 15,5-7-1-15,4-2 2 16,0-7-2-16,2-2 0 16,-3 0 0-16,-2 0 0 15,-5 7 0-15,-6 8 0 16,-9 10 0-16,-16-3 0 15,7 29 0-15,-15-2 0 16,-5 10 0-16,-3 1 0 16,2 5 0-16,-1-9-3 15,10 6-7-15,1-17-3 16,22 7-9-16,-18-30-7 15,44 18-11-15,-11-17-2 16,18 3 0-16,0-10 1 0</inkml:trace>
  <inkml:trace contextRef="#ctx0" brushRef="#br4" timeOffset="131194.5039">24922 10883 118 0,'-14'8'44'0,"-11"-8"-1"16,8 6-2-16,-8-10-40 15,8-6-10-15,17 10-12 16,-11-9-15-16,11 9-8 15,0 0 1-15,0 0-2 16</inkml:trace>
  <inkml:trace contextRef="#ctx0" brushRef="#br1" timeOffset="207355.8597">2198 11902 31 0,'5'-19'30'16,"1"8"4"-16,-3-3-5 15,-3 14-17-15,5-13-3 16,-5 13 0-16,0 0-2 16,0 0 2-16,8 12-6 15,-5 4-2-15,0 6 2 16,1 11-2-16,0 11 2 15,1 11-3-15,-5 12 2 16,-2 7-2-16,-2 6 1 0,-2 0 1 16,-2 0-1-16,1-7 0 15,-1-10-1-15,5-12-1 16,5-12-2-16,0-17-4 15,14-8-27-15,-16-14 0 16,34-13-3-16,-20-9 2 16</inkml:trace>
  <inkml:trace contextRef="#ctx0" brushRef="#br1" timeOffset="207973.8953">1837 11977 29 0,'-13'-4'30'0,"2"3"1"15,-1-4 0-15,12 5-15 16,-20-4-10-16,20 4 0 15,0 0-1-15,0 0-1 16,-12-9 0-16,12 9-1 16,0 0 0-16,0 0 1 15,0 0-1-15,0 0 0 16,13-7 0-16,9-3-1 15,13-8 1-15,15-6 0 16,15-7-1-16,18-5 1 0,17-6-2 16,11 0 1-16,2 2-3 15,-5 5 0-15,-5 10-4 16,-14 1-5-16,-6 21-25 15,-26-1 0-15,-14 17-2 16,-21-3 1-16</inkml:trace>
  <inkml:trace contextRef="#ctx0" brushRef="#br1" timeOffset="208683.9359">2864 11754 47 0,'2'-14'33'16,"-2"14"1"-16,3-21-2 15,-3 21-23-15,1-10-2 16,-1 10-1-16,0 0 0 16,6 15-1-16,-6 1-1 15,0 14 0-15,-1 6-2 16,0 11 0-16,-4 9-1 15,2 7 0-15,-4 5 1 16,2 4-3-16,-3-4 2 16,6-7-1-16,-1-6 0 15,3-10 2-15,4-9-1 16,2-13 0-16,4-13 0 15,2-12 1-15,4-11-1 0,1-9 0 16,-1-7 0-16,5-4 0 16,-1-5 0-16,0-1 0 15,-1 2-1-15,0 3 0 16,-3 11 0-16,-2 6 0 15,-1 8 1-15,-1 9-1 16,-12 0 0-16,19 23 1 16,-13 0-1-16,1 2-1 15,0 4 0-15,-3-2-2 16,6 3-1-16,-2-10-1 15,10 6-7-15,-18-26-24 16,35 21 0-16,-14-26-2 16,10 3 3-16</inkml:trace>
  <inkml:trace contextRef="#ctx0" brushRef="#br1" timeOffset="208887.9477">3455 11993 69 0,'-1'18'36'16,"1"14"-2"-16,-9 5 2 15,1 18-32-15,0 0-1 16,2 7 0-16,0-3-1 16,6-4-1-16,1-9-2 15,4-11-2-15,9-12-23 16,-2-26-8-16,8-12-1 15,-4-23-3-15</inkml:trace>
  <inkml:trace contextRef="#ctx0" brushRef="#br1" timeOffset="209046.9565">3459 11648 93 0,'-19'2'37'16,"2"5"-4"-16,7 7-4 15,9 11-41-15,1-12-25 16,19 8 2-16,4-8-1 15,15 5-1-15</inkml:trace>
  <inkml:trace contextRef="#ctx0" brushRef="#br1" timeOffset="209353.9743">3960 11852 60 0,'3'22'36'0,"-23"-6"3"16,-1 9-2-16,-15-12-10 16,5 15-20-16,-6-6-2 15,9 2-2-15,4-3-1 16,9 2 0-16,8-7-1 15,11 0-1-15,11-4 0 16,11-1 1-16,4 0-1 16,6-1 0-16,0 4 0 15,-1 2 1-15,-8 6 0 16,-7 4-1-16,-14 5 1 15,-9 5-1-15,-12 0 1 16,-9 1-1-16,-1-5 0 0,-8-3-1 16,8-4-3-16,-7-17-10 15,23 4-23-15,-8-16-3 16,17 4 0-16,-1-19-2 15</inkml:trace>
  <inkml:trace contextRef="#ctx0" brushRef="#br1" timeOffset="209861.0033">5067 11671 62 0,'4'-22'36'0,"-4"22"-1"16,0 0-3-16,-4 16-24 15,-12 17-3-15,8 15-1 16,-7 11-1-16,4 12-2 16,-3 9 1-16,1 7-1 15,-1 0 1-15,4-3-3 16,3-5-1-16,-1-11-1 15,10 0-16-15,-7-25-16 16,9-8-2-16,-3-19 0 16,-1-16 1-16</inkml:trace>
  <inkml:trace contextRef="#ctx0" brushRef="#br1" timeOffset="210052.0143">4782 12189 83 0,'-15'-1'39'0,"-2"-4"-2"16,17 5 2-16,12-7-37 15,12-7 0-15,13-4-3 16,15-8-1-16,11-4-2 16,6-10-3-16,23 4-16 15,-9-14-13-15,9 3-1 16,-9-8-1-16,0 2 3 15</inkml:trace>
  <inkml:trace contextRef="#ctx0" brushRef="#br1" timeOffset="210421.0354">5627 11474 77 0,'-28'22'39'0,"9"16"-1"16,-15 7 0-16,9 17-31 16,-7 4-2-16,12 9-1 15,-6 1 0-15,7 6-1 16,3-6 0-16,4 0-1 15,2-8-1-15,7-10 0 16,0-9 0-16,6-11 0 16,5-11 0-16,1-11-1 15,5-10 0-15,1-10 1 16,4-12-1-16,2-2 0 15,-1-8 0-15,2 1 1 16,-1 0-1-16,-3 3 0 0,-1 5-1 16,-3 9 2-16,-4 10-2 15,-3 8 1-15,3 7-1 16,-2 3-1-16,2 3-2 15,3-4-1-15,12 7-5 16,-6-22-17-16,19 13-12 16,-6-20 0-16,11 2 0 15,-8-10 1-15</inkml:trace>
  <inkml:trace contextRef="#ctx0" brushRef="#br1" timeOffset="211075.0728">5920 12147 82 0,'0'0'39'0,"6"21"-1"16,-6-21 0-16,27 0-33 16,-3-7 0-16,13-1-2 15,5-8 0-15,5-8-1 16,4-4-1-16,1-5-1 15,-4-3 0-15,-6 2 0 16,-12 1 0-16,-11 4 0 16,-12 3-1-16,-12 9 2 15,-16 9-1-15,-13 10 0 16,-9 8 0-16,-5 13 1 15,-5 8 0-15,4 7 0 16,0 8 0-16,11 3-1 16,10-3 2-16,15-4-1 15,17-8 0-15,15-11 0 0,18-14 0 16,14-11-1-16,13-15 0 15,5-10 0-15,2-5 1 16,1-5-1-16,-6 1 0 16,-9 5 0-16,-12 6 0 15,-11 7 0-15,-13 11 1 16,-12 13-1-16,-9 10 0 15,-8 10 0-15,-7 9 0 16,-5 5 1-16,-1 2-1 16,4 1 0-16,-2-6 0 15,9-5 0-15,6-15 0 16,4-17 0-16,23-6 1 15,2-20-1-15,7-12 1 16,8-8-1-16,2-5 1 0,4-4 0 16,-3 4-1-16,-6 7 1 15,-6 11 0-15,-6 10-1 16,-8 16 1-16,-17 7 0 15,8 22-1-15,-13 3 0 16,-3 10-2-16,2-1-1 16,6 11-4-16,-4-17-14 15,24 15-8-15,-7-25-13 16,24 4 0-16,0-17-1 15,18-2 2-15</inkml:trace>
  <inkml:trace contextRef="#ctx0" brushRef="#br1" timeOffset="211705.1088">8162 11871 63 0,'7'-12'41'16,"-8"-6"-2"-16,1 4 2 15,-15-8-31-15,1 10 0 0,-13-3-4 16,-5 14 0-16,-12 7-2 16,-5 10-3-16,-11 8 2 15,1 10-3-15,-3 6 2 16,8 5-3-16,7 5 2 15,13-2-3-15,15-4 2 16,19-4-2-16,19-6 0 16,14-10-3-16,22-5-2 15,4-14-2-15,22 5-10 16,-6-21-20-16,19 1 1 15,-8-15-2-15,2 1 3 16</inkml:trace>
  <inkml:trace contextRef="#ctx0" brushRef="#br1" timeOffset="212133.1333">8639 11786 78 0,'-23'0'40'0,"-1"13"0"16,-17-3 1-16,9 13-35 15,-16 2 1-15,4 12-3 16,-2 1 0-16,4 9-3 16,3-2 2-16,10 2-3 15,9-3 1-15,10-5 1 16,11-9-1-16,13-10 0 15,11-14-1-15,12-13 1 0,7-11 0 16,5-11-1 0,4-6 1-16,-4-9 0 0,-2-1-1 15,-4 0 0-15,-10 5 1 16,-7 7-1-16,-8 8 0 15,-8 8 0-15,-10 17-1 16,0 0 1-16,-2 16-1 16,-6 9 0-16,-3 7 0 15,3 8-1-15,3 5-1 16,2-3 0-16,11 3-2 15,4-11-2-15,17 3-9 16,-6-27-11-16,23 0-10 16,-3-20-1-16,10-4-1 15,-6-16 1-15</inkml:trace>
  <inkml:trace contextRef="#ctx0" brushRef="#br1" timeOffset="212494.1539">9131 11839 88 0,'-17'-8'39'0,"7"22"0"16,-14 1 2-16,13 14-34 15,-10 6-2-15,5 4-4 16,1 2 2-16,3 4-2 16,6-8 1-16,10-3 0 15,10-14 0-15,8-10-1 16,11-17 0-16,10-12 0 15,6-12 0-15,6-10-1 16,1-10 1-16,-2-2 2 16,-4 0-3-16,-6 8 3 0,-11 6-3 15,-9 10 3-15,-11 14-3 16,-13 15 2-16,-5 12-2 15,-8 13-2-15,-5 10 1 16,-3 9-2-16,5 6 2 16,2 2-4-16,9 1 2 15,6-14-6-15,25 7-8 16,-8-32-9-16,30 4-10 15,-5-26-4-15,15-1-1 16,-1-20 1-16</inkml:trace>
  <inkml:trace contextRef="#ctx0" brushRef="#br1" timeOffset="212810.172">9855 11778 101 0,'-27'9'43'16,"-14"0"-1"-16,10 10-4 15,1 0-34-15,6 3-3 16,4-1 2-16,8 5-3 15,10-7 2-15,8-2-4 16,10-5 3-16,7-1-1 16,5-4 1-16,5-3-1 15,0 1 0-15,-1 2 0 16,-4 1 0-16,-9 6 0 15,-9 3 0-15,-9 7-1 16,-8 3 1-16,-13 7 0 16,-4 1 0-16,-7-2 0 15,5-4-2-15,-1-8-1 0,13-3-6 16,-5-26-14-16,33 6-12 15,-5-26-5-15,25-1-3 16,-1-14 2-16</inkml:trace>
  <inkml:trace contextRef="#ctx0" brushRef="#br1" timeOffset="213163.1922">10199 11936 96 0,'0'0'42'16,"7"21"0"-16,7-22-1 15,8 0-38-15,13-6 0 16,9-2-2-16,4-6 1 16,-1-3-2-16,1-6 1 0,-6 1 2 15,-10-2-3-15,-11 0 3 16,-12 3-3-16,-14 3 2 15,-10 6-2-15,-12 5 3 16,-7 13-2-16,-7 10 0 16,-6 8 0-16,2 10-2 15,-2 8 2-15,9 6-2 16,9 2 2-16,9 1-3 15,14-4 1-15,15-9-3 16,17-4 0-16,11-18-8 16,32 9-12-16,-7-29-9 15,27 5-8-15,4-16-3 16,16 1 2-16</inkml:trace>
  <inkml:trace contextRef="#ctx0" brushRef="#br1" timeOffset="213742.2253">11040 11692 70 0,'0'0'39'0,"-23"19"1"16,-8-2 0-16,0 7-30 15,-12-1-4-15,3 4-2 16,1 1 1-16,7-2-3 15,3-5 1-15,14 0-3 0,12-10 2 16,16-5-1-16,15-3 0 16,14-2 0-16,10-1-1 15,6 3 0-15,0 3 1 16,-6 8-1-16,-9 8 1 15,-16 8-1-15,-16 8 1 16,-18 6 0-16,-16 5-1 16,-12 0 1-16,-5-5-1 15,-2-6-1-15,9-10-3 16,4-23-12-16,29-5-14 15,0-11-11-15,26-21 0 16,6-16-1-16</inkml:trace>
  <inkml:trace contextRef="#ctx0" brushRef="#br1" timeOffset="214537.2708">12549 11552 73 0,'9'-24'37'0,"-1"14"1"16,-8 10 0-16,5 11-33 15,-15 12-1-15,3 14 1 16,-9 9-1-16,1 11-1 16,-4 3 0-16,-1 7 0 15,0 1-1-15,2 0 0 16,0-6 0-16,3-2-3 15,4-12 2-15,5-10 1 16,3-13-1-16,3-25 0 16,12-5-1-16,8-26 1 15,5-14 0-15,5-17 0 16,5-10-1-16,3-9 2 15,1-6-2-15,1-2 1 16,-1 6 0-16,-5 11 0 16,-3 9 0-16,-5 16 0 0,-8 14 0 15,1 18 0 1,-9 22-1-16,-3 19 1 0,-4 18-1 15,0 11 2-15,-3 14-1 16,4 6-2-16,-1 8 2 16,4 0-2-16,0-2 1 15,6-5-3-15,3-6 0 16,1-13-4-16,6-4-6 15,-12-30-11-15,17 6-10 16,-28-29-7-16,19-7 0 16,-21-16 1-16</inkml:trace>
  <inkml:trace contextRef="#ctx0" brushRef="#br1" timeOffset="214710.2807">12621 11879 96 0,'-27'-15'41'0,"27"15"1"15,-7-23-1-15,35 9-35 16,10-7-5-16,19-1-1 15,13-1-3-15,7-7-2 16,15 13-12-16,-14-13-19 16,16 11-4-16,-19-5-3 15,-1 9 3-15</inkml:trace>
  <inkml:trace contextRef="#ctx0" brushRef="#br1" timeOffset="214943.294">13536 11457 89 0,'-15'12'40'15,"11"9"1"-15,-9-5-1 16,5 13-35-16,1 9 0 16,6 13 0-16,-5 4-2 15,2 9-2-15,-4 0 1 16,1 4-2-16,1-2-1 15,0-11-3-15,6 3-5 16,-9-32-20-16,17 4-12 16,-8-30 1-16,10 11-2 15,-5-30 1-15</inkml:trace>
  <inkml:trace contextRef="#ctx0" brushRef="#br1" timeOffset="215341.3168">13199 11536 101 0,'-13'-1'42'0,"13"1"2"16,9 9-3-16,22-20-38 16,9 5-2-16,13-5 0 15,13-1-1-15,9-3 0 16,6-1-2-16,2-2-1 15,0 5-1-15,-4 1 0 16,-5 9-1-16,-13 0 1 16,-8 9 1-16,-14 0 0 15,-11 5 1-15,-6 1 1 16,-8 2 2-16,-7 2 0 15,-4-1 1-15,-2 6 1 0,-2 2-1 16,1 7 3-16,-5 7-2 16,3 7 1-16,-6 7-1 15,1 6-2-15,-6 0 1 16,3 6-2-16,-2-5 1 15,2-2-4-15,2-7 0 16,0-17-8-16,17 4-13 16,-9-36-13-16,13 13-3 15,-6-28-2-15,15-7 1 16</inkml:trace>
  <inkml:trace contextRef="#ctx0" brushRef="#br1" timeOffset="215559.3293">13764 11548 103 0,'0'16'43'16,"0"-16"0"-16,29 10-1 15,4-13-40-15,14-1 0 16,5 0-1-16,5-4-3 15,3 1-2-15,-2-11-13 16,15 21-14-16,-21-14-10 16,9 11-1-16,-13-8-1 15</inkml:trace>
  <inkml:trace contextRef="#ctx0" brushRef="#br1" timeOffset="216754.3976">14581 11572 66 0,'0'0'37'0,"0"0"1"16,0 0-1-16,8 18-29 16,-20 5-2-16,7 12 0 15,-8 3-1-15,1 10-2 16,-4 0 0-16,3 1-2 15,-1-5 1-15,6-2-3 16,2-11 2-16,4-7-2 16,2-11 2-16,0-13 0 15,0 0 0-15,16-8-1 16,-12-10 1-16,-2-4 0 15,-4-8 0-15,0-5 1 16,0-6-2-16,2-6 1 16,5-6-1-16,-1-5 1 0,10 1-2 15,5-1 2-15,6 5-2 16,5 7-1-16,3 10 2 15,-1 7 0-15,0 17 0 16,0 12-1-16,-7 10 1 16,-3 11 0-16,-2 6 0 15,-7 7 0-15,-4 3 0 16,-5 4 2-16,-3-2-2 15,-4-2 1-15,-3-4 0 16,-4-6 0-16,-1-5-1 16,-3-6 2-16,-1-5-1 15,-1-7-1-15,-2-2 1 16,1-6-1-16,1-2 0 15,2 1 1-15,1-1-1 0,13 6 1 16,-15-7 0-16,15 7 0 16,1 10 0-16,8 6 0 15,2 6 0-15,7 2-2 16,3 5 2-16,5 1-4 15,4 3 2-15,1-6-3 16,9 1 0-16,-4-15-7 16,21 10-12-16,-17-24-10 15,16 1-7-15,-8-17 0 16,9 1 0-16</inkml:trace>
  <inkml:trace contextRef="#ctx0" brushRef="#br1" timeOffset="217212.4238">15299 11561 90 0,'-12'5'39'0,"-9"4"-2"16,10 19 3-16,-5 1-37 16,3 10 1-16,-1 4-1 15,0 10-1-15,-2-4 0 16,2 4 0-16,-1-3 0 15,3-4-3-15,2-10 2 16,2-7-3-16,3-12 3 16,5-17-1-16,0 0 1 15,15-22-1-15,-1-10 0 16,5-10 2-16,0-6-2 15,2-10 1-15,2-5-1 16,-2-2 1-16,-1 2-1 16,-2 5 1-16,0 8-1 0,-4 8-1 15,-2 12 2-15,2 10-1 16,-2 14 1-16,1 13 0 15,0 13 0-15,4 6 0 16,0 9-1-16,6 3 2 16,2 8-1-16,1 4 1 15,0 3-2-15,0 1-2 16,-1-1 1-16,-7-1-2 15,4 1-2-15,-11-10-6 16,11 6-12-16,-24-27-8 16,16 6-6-16,-14-28-2 15,3 11-2-15,-9-22 2 16</inkml:trace>
  <inkml:trace contextRef="#ctx0" brushRef="#br1" timeOffset="217385.4337">15397 11844 103 0,'-24'-10'40'16,"13"11"0"-16,11-1-5 15,0 0-33-15,31-5-3 16,2 3 0-16,18 5-4 16,2-10-3-16,22 12-8 15,-13-18-17-15,19 11-6 16,-9-7 2-16,3 4-1 15</inkml:trace>
  <inkml:trace contextRef="#ctx0" brushRef="#br1" timeOffset="217655.4491">16186 11643 92 0,'-18'-17'39'0,"4"9"2"16,-14-7-4-16,2 13-31 16,-6 3-2-16,-1 13 2 15,-6 4-2-15,-4 14 1 16,2 6-3-16,0 4 0 16,4 4 0-16,8 1-2 15,10-3 2-15,17-2-4 16,19-11 2-16,17-9-4 15,17-10 1-15,12-9-3 16,15-2-5-16,-5-22-11 16,26 7-7-16,-20-24-8 15,12 7-4-15,-12-12 0 16,-5 3 2-16</inkml:trace>
  <inkml:trace contextRef="#ctx0" brushRef="#br1" timeOffset="217843.4599">16728 11564 95 0,'-9'9'41'0,"-14"3"-1"16,8 18 2-16,-13 5-38 15,5 10-3-15,3 5 2 16,3 7-3-16,-2 3 2 16,5-1-2-16,4 0-1 15,2-7-4-15,7-6-2 16,-6-21-13-16,18 4-15 15,-11-29-4-15,15 1-3 16,-5-21 1-16</inkml:trace>
  <inkml:trace contextRef="#ctx0" brushRef="#br1" timeOffset="218180.4792">16442 11612 101 0,'-16'11'42'0,"30"-1"1"16,4-11-3-16,21 3-37 15,12-4 0-15,6-4-1 16,7-7-1-16,4 0 0 16,0-5 0-16,-6 1-1 15,-7 3 0-15,-11 3 0 16,-10 6 0-16,-9 7 0 0,-10 12 0 15,-12 10 2-15,-11 13-1 16,-5 12 1-16,-9 7-1 16,0 5-1-16,-1 3 1 15,0-2-2-15,8-4 0 16,5-10-4-16,15-5-3 15,0-29-15-15,30 5-4 16,-12-29-7-16,28-1-8 16,-4-19-1-16,19-6 1 15</inkml:trace>
  <inkml:trace contextRef="#ctx0" brushRef="#br1" timeOffset="219295.543">17603 11593 87 0,'-25'-7'38'16,"-2"10"1"-16,-12 1 1 15,1 11-36-15,-5 5 0 16,2 13 1-16,-1 5-2 15,7 6-1-15,5 2 1 16,15 1-1-16,9-3 0 16,18-5-2-16,16-7 2 15,12-12-4-15,12-12 2 0,10-10 1 16,5-9-1-16,-2-11-1 15,-4-8 0-15,-8-7 3 16,-7-3-3-16,-13-3 0 16,-10 1-1-16,-13-1 2 15,-10 2-2-15,-11 7 2 16,-10 6-1-16,-5 9-1 15,-6 6 3-15,1 7-1 16,2 6 1-16,5 5-1 16,10 4 1-16,14-9 0 15,16 18 0-15,13-13-1 16,14 1 1-16,10-1 0 15,8 0 0-15,5 1 1 16,-5 2-1-16,-5 4 0 0,-12 3 0 16,-12 2 2-16,-16 6-2 15,-12 4 1-15,-14 0-2 16,-10 3 0-16,-8 0 0 15,-6 1-1-15,4-2 2 16,1-1-4-16,8-7 3 16,9-7-2-16,12-14 2 15,0 0 0-15,22-7 0 16,3-12 0-16,7-10 0 15,4-5 2-15,0-8-2 16,0-2 1-16,-6-3 0 16,-2 2 0-16,-9 5 0 15,-4 5 0-15,-11 12-1 16,-2 10 0-16,-2 13 0 0,-12 15 1 15,-1 11-1-15,3 13 2 16,2 8-2-16,6 3-1 16,7 4 1-16,6-3 0 15,11-4 0-15,7-7 0 16,8-6 1-16,5-13-3 15,5-13 3-15,-4-9-1 16,-2-12 1-16,-4-10-1 16,-5-12 1-16,-8-5 0 15,-4-6-1-15,-12-5 0 16,-5-1-2-16,-5 1-1 15,-1 8-4-15,-11-5-6 16,14 26-8-16,-21-10-2 16,21 32-5-16,-10-22-1 15,10 22-4-15,6 16-7 0,6-2 3 16</inkml:trace>
  <inkml:trace contextRef="#ctx0" brushRef="#br1" timeOffset="219653.5634">18845 11927 112 0,'-13'22'45'15,"-2"-21"0"-15,15-1-4 16,-34 0-43-16,13-17-16 15,21 17-9-15,-18-24-13 16,7 9-4-16,-6-8-2 16,5 8 1-16</inkml:trace>
  <inkml:trace contextRef="#ctx0" brushRef="#br5" timeOffset="225229.8823">20290 11347 58 0,'0'0'32'0,"6"-12"0"16,-6 12-3-16,0 0-24 16,0 0-2-16,0-12 0 15,0 12-1-15,0 0-1 16,0 0-1-16,-6 12 0 15,6-12-1-15,-1 14 1 16,1-14 0-16,0 12 1 16,0-12 1-16,0 0 1 15,0 0-1-15,0 0 1 0,0 0 1 16,0 0-1-16,11 7 0 15,-11-7 0-15,0 0 0 16,0 0-2-16,0 0 1 16,3-11-1-16,-3 11 0 15,0 0 0-15,0 0 0 16,0 0 0-16,0 0 0 15,0 0 0-15,0 0 1 16,-17-8-1-16,17 8 1 16,-23-2-1-16,6 3 1 15,-7 3-1-15,-3 4 0 16,-5 5 0-16,-3 9 0 15,-3 5 0-15,-1 4 0 16,1 0-1-16,6 3 1 0,5-3 0 16,8-4-1-16,7-2 0 15,13-8 0-15,10-4 0 16,8-5 0-16,8-4 0 15,5 1 0-15,4-2 0 16,4 1 0-16,-4 2 0 16,-5 1 0-16,-4 4 0 15,-7 2 2-15,-10 4-2 16,-6 5 2-16,-9 3-2 15,-9 1 0-15,-5 1 0 16,-6 1-1-16,-1 0 0 16,0-4-4-16,5 0-1 15,-5-17-24-15,20 9-6 16,6-16-1-16,0 0-1 15</inkml:trace>
  <inkml:trace contextRef="#ctx0" brushRef="#br5" timeOffset="225597.9034">20587 11639 56 0,'0'0'38'16,"-5"-11"-2"-16,5 11 1 15,-28-1-11-15,13 10-20 16,-9 2-2-16,1 6 1 15,-1 4-1-15,2 8 1 16,3-2-3-16,6 4-2 16,6-2 2-16,10-1-2 15,2-4 1-15,10-3-3 0,4-8 3 16,4-9-4-16,5-6 4 15,0-7-1-15,1-7 0 16,0-6 3-16,-3-5-3 16,0-4 1-16,-9 0-2 15,-1-1 0-15,-6 4 0 16,-7 1-1-16,-4 12-1 15,-9 4-3-15,10 11-1 16,-26-4-7-16,18 17-24 16,-7-5 3-16,15 7-3 15,0-15 1-15</inkml:trace>
  <inkml:trace contextRef="#ctx0" brushRef="#br5" timeOffset="226026.928">21142 11649 91 0,'1'-10'38'16,"-20"-8"-1"-16,7 14-5 16,-23-8-23-16,2 11-4 15,-7 5 0-15,-1 8-2 16,-4 9 1-16,5 4 1 15,3 4-3-15,8 6 2 16,10-4-2-16,16-3-2 16,13-11 1-16,17-9 2 15,17-11-3-15,11-10-2 0,10-11 2 16,7-12-2-16,-1-8 2 15,-4-4 0-15,-6-2 0 16,-10-1-2-16,-14 4 2 16,-11 2 0-16,-12 7 1 15,-10 10-1-15,-7 13 0 16,-9 13 0-16,-6 16 1 15,-4 14-1-15,0 10-1 16,-4 10 3-16,6 5-3 16,5 2 2-16,8 5-5 15,6-11-4-15,20 4-13 16,-5-24-17-16,23 1-1 15,-6-21-2-15,13-1 1 16</inkml:trace>
  <inkml:trace contextRef="#ctx0" brushRef="#br5" timeOffset="226206.9383">21653 11616 96 0,'0'0'38'16,"-15"-3"1"-16,5 23 0 16,-14 6-32-16,5 10-2 15,0 7-3-15,0 2-2 16,5 0 0-16,3-5-4 15,12 2-9-15,-2-22-25 16,16-2-1-16,-1-24-2 16,15-6 1-16</inkml:trace>
  <inkml:trace contextRef="#ctx0" brushRef="#br5" timeOffset="226348.9464">21734 11363 114 0,'-22'-10'38'0,"-8"3"0"16,11 16-16-16,13 5-55 15,-8-8-5-15,22 7 0 16,3-2-1-16</inkml:trace>
  <inkml:trace contextRef="#ctx0" brushRef="#br5" timeOffset="226723.9678">21975 11591 87 0,'-7'24'40'0,"-11"-8"0"0,8 10 4 16,-11-7-26-16,5 6-13 15,4-3-3-15,9 7 2 16,-1-4-2-16,5-2-1 16,8-1 0-16,4-8-4 15,6-6 3-15,4-2 0 16,6-11-1-16,1-9 1 15,4-4-1-15,1-8 2 16,-1-1-2-16,-2-5 2 16,-3 2-2-16,-4-6 0 15,-4 7 1-15,-3 4-2 16,-5 5 2-16,-6 5 0 15,-7 15 0-15,0 0 1 0,-7 22-2 16,-3 4 3-16,-8 14-4 16,-1 2-2-16,4 9-4 15,-9-15-16-15,16 8-16 16,3-16 0-16,20-2-1 15,2-17-1-15</inkml:trace>
  <inkml:trace contextRef="#ctx0" brushRef="#br5" timeOffset="227311.0014">22635 11619 90 0,'0'0'39'16,"0"0"-1"-16,-5 12-1 15,-12-9-26-15,8 11-2 16,-8 2-4-16,-1 12 0 15,-8 1-2-15,1 3-2 16,3-2 1-16,1-1-2 16,7-7 1-16,7-6-3 15,7-16 2-15,13-4-1 16,11-14 1-16,5-8 0 15,4-4 0-15,3-5 1 16,1-2-1-16,-5 0 1 16,-3 8-1-16,-5 6-2 0,-12 9 3 15,-12 14 0-15,0 0-1 16,-1 15 2-16,-8 5-1 15,-1 1 1-15,3 0-2 16,7 0 2-16,5-8-2 16,11-6 0-16,11-12 0 15,11-7-1-15,7-7 2 16,7-3-2-16,-2-4 2 15,0 3-2-15,-7 1 3 16,-7 8-1-16,-12 9 0 16,-13 10 0-16,-13 11 0 15,-9 8 0-15,-7 8-2 16,-6 4-1-16,4 9-9 15,-10-13-5-15,16 10-11 0,-11-17-16 16,18 3 1-16,-2-15-4 16,11-1 4-16</inkml:trace>
  <inkml:trace contextRef="#ctx0" brushRef="#br5" timeOffset="227934.037">23746 11550 66 0,'-5'-16'39'0,"5"16"0"16,0 0 0-16,0 0-11 16,0 0-23-16,-3 19-2 15,-3-1-2-15,-1 8 2 0,-5 6-2 16,-1 7 0-1,0 2-1-15,-1-3-3 0,5 1-2 16,-5-20-25-16,19 4-8 16,-5-23-2-16,12-2 0 15</inkml:trace>
  <inkml:trace contextRef="#ctx0" brushRef="#br5" timeOffset="228099.0465">23768 11262 100 0,'-13'-5'39'0,"-4"2"-1"16,17 3-5-16,-13 17-51 16,13-17-19-16,15 3 0 0,-3-3-1 15,10 11 0-15</inkml:trace>
  <inkml:trace contextRef="#ctx0" brushRef="#br5" timeOffset="228767.0847">24047 11525 64 0,'-20'18'37'0,"4"12"0"16,-6-5 1-16,9 15-15 15,-10-9-16-15,19 3-1 16,1-5-2-16,10-1-1 15,7-10-1-15,9-5 0 0,6-11-1 16,8-8-3-16,5-9 1 16,-1-11-1-16,-1-3 1 15,-2-8-1-15,-8 0 1 16,-6-2-2-16,-6 1 3 15,-9 1-1-15,-9 7 2 16,-8 8-1-16,-7 4 1 16,-3 9 0-16,-5 6 1 15,2 7-1-15,1 3 0 16,7 3 0-16,9 2 0 15,4-12 0-15,27 10 0 16,6-9 1-16,12-4 0 16,7-2-1-16,3 0 1 15,0 3-1-15,-6 3 1 0,-7 5-1 16,-11 7 1-16,-15 4-2 15,-11 6 0-15,-12 5 1 16,-11 1-1-16,-2 3 2 16,-6 0-2-16,1 2 1 15,1-8-1-15,6 2 2 16,2-10-3-16,10-5 3 15,6-13-2-15,10 1 0 16,11-12 0-16,5-12-2 16,5-3 3-16,6-7-3 15,2 2 2-15,2-1-1 16,-6 4 1-16,-2 3-1 15,-8 9 1-15,-8 10 0 16,-17 6 1-16,9 13-1 0,-18 9-1 16,-6 1 2-16,-4 8-3 15,-3 0 0-15,7 10-9 16,-6-20-11-16,24 10-17 15,-8-19-1-15,24 6-1 16,-2-17-1-16</inkml:trace>
  <inkml:trace contextRef="#ctx0" brushRef="#br5" timeOffset="229084.1028">25069 11491 74 0,'-13'1'40'0,"-17"0"-2"0,6 17 3 16,-22-7-22-16,21 12-13 15,-9 3-2-15,11 1-2 16,7-1 0-16,11-4-1 16,11-5 0-16,14-4-1 15,5-3 0-15,7-3 0 16,0 0-1-16,-4 2 3 15,-6 1-2-15,-7 7 1 16,-11 2 0-16,-9 4-2 16,-14 6 2-16,-3 0-2 15,-10 3 1-15,-2-1-3 16,-1 4-1-16,-3-18-12 15,20 13-23-15,-14-17 1 16,21 3-2-16,-1-14-1 16</inkml:trace>
  <inkml:trace contextRef="#ctx0" brushRef="#br5" timeOffset="230578.1883">960 13328 75 0,'-2'-17'38'0,"-11"-5"-3"16,13 22-2-16,-31-21-24 16,12 22-1-16,-13 3-4 15,3 8 0-15,-6 6-2 16,-1 7-1-16,-2 6 1 15,4 5 0-15,4 5-1 16,5 3 0-16,5-1 1 16,11 1-2-16,-1-7 1 15,15-4 0-15,10-9-2 16,6-9 1-16,4-11-1 15,8-12 0-15,0-12 1 16,6-10 1-16,-1-7-1 16,1-9 0-16,-4-6 1 0,-3 4 0 15,-6 3 0 1,-3 4 0-16,-9 10 0 0,-6 8 1 15,-8 14-2-15,0 9 1 16,-13 29-1-16,0 3 0 16,-1 11 0-16,1 4-1 15,6 4 1-15,7-3-1 16,12-5 0-16,7-11-1 15,17-13-1-15,10-18-1 16,14-9-1-16,-1-20-2 16,11 0-3-16,-12-15-2 15,9 7 0-15,-20-11 1 16,1 11 4-16,-18 4 4 15,-10 8 2-15,-7 14 4 0,-13 10 3 16,0 0 2-16,-27 19 2 16,16 13-2-16,-12 1-1 15,3 9-3-15,2-2 0 16,7 3-2-16,3-7 1 15,4-4-1-15,2-8 1 16,5-10 0-16,-3-14-1 16,18-10 0-16,-3-14 0 15,0-8-1-15,2-7 0 16,-2-8 0-16,2-4 1 15,-2-1-1-15,-5 4 0 16,-2 1 0-16,-6 8 0 16,2 7 0-16,-8 7 0 15,4 7-1-15,2 7-1 16,5 0-1-16,8 8-1 0,4-2-4 15,20 10-7-15,-9-17-17 16,17 14-6-16,-9-11-2 16,17 11 1-16</inkml:trace>
  <inkml:trace contextRef="#ctx0" brushRef="#br5" timeOffset="230908.2072">1836 13445 80 0,'10'3'38'0,"18"-1"-1"16,0-24-4-16,20 2-27 16,-4-11-2-16,3-2 0 0,-8-4-1 15,-1 2-1-15,-12 0 1 16,-9 5-1-16,-12 5 0 15,-16 7-1-15,-12 13 1 16,-7 11 0-16,-9 13-1 16,-1 13 1-16,-7 7-1 15,6 11 0-15,4 4 0 16,12-1 0-16,11-3-1 15,13-7-1-15,16-11 0 16,13-18-4-16,24-9-5 16,6-27-20-16,31 1-11 15,1-20 1-15,21-3 0 16</inkml:trace>
  <inkml:trace contextRef="#ctx0" brushRef="#br5" timeOffset="232230.2828">3182 13243 42 0,'2'-20'36'16,"-2"20"2"-16,5-22 0 0,-5 22-12 15,0 0-19-15,0 0-1 16,-11 1-1-16,9 11-2 15,-3 1 0-15,3 10-2 16,-1 4 0-16,3 9-1 16,0 6 1-16,-2 3-1 15,5 1 0-15,0-1 0 16,-2-6 1-16,4-6-1 15,0-7 0-15,-1-10 1 16,-4-16-1-16,11-2 1 16,-8-17-1-16,2-9 0 15,-1-8 1-15,1-8-1 16,0-6 1-16,-2-4-1 15,4-1 1-15,1 0 0 0,3 2-1 16,-1 7 1-16,5 7 0 16,4 8 0-16,3 4-1 15,0 10 0-15,4 9 0 16,2 10 1-16,-4 7-1 15,2 5 0-15,-4 6 0 16,-2 4 0-16,-6 4 0 16,-4 2 0-16,-9 2-2 15,-5 3 2-15,-9-1-1 16,-8 1 0-16,-5-1 0 15,-7-2 0-15,-7 0 0 16,0-4 1-16,-3-1 0 16,4 1 1-16,0 1-2 15,7 6 2-15,3 7-2 16,5 10 2-16,4 9-2 0,3 5 0 15,3 4-2-15,2-3-2 16,12 2-9-16,-7-25-19 16,22-4-6-16,-2-28-3 15,18-11 4-15</inkml:trace>
  <inkml:trace contextRef="#ctx0" brushRef="#br5" timeOffset="232620.3051">3731 13150 63 0,'-20'-14'38'15,"20"14"0"-15,-28 21 1 16,17 16-17-16,-4-1-18 15,-1 11-1-15,-1 5-1 16,6 5 0-16,1-2 0 16,8-2 0-16,8-13 0 15,9-6-1-15,7-17 0 16,10-14 0-16,4-16-1 15,11-16 0-15,0-9 0 16,-2-9 0-16,-4-4 0 16,-9-2 0-16,-10 1-1 15,-14 2 0-15,-8 8 0 16,-15 3-1-16,-5 12 0 0,-6 6-1 15,3 12 0-15,-1 4-4 16,24 5-7-16,-19 4-16 16,36 4-5-16,5-8-3 15,25 3 1-15</inkml:trace>
  <inkml:trace contextRef="#ctx0" brushRef="#br5" timeOffset="232960.3243">4398 13065 88 0,'-20'5'38'0,"1"10"1"15,-14-11-1-15,8 17-30 16,-10-8-4-16,7 3-1 16,3 0-1-16,7 1 0 0,7 1-1 15,9-2-1-15,7-5 0 16,10-3 1-16,9-3-1 15,4-3 0-15,3 1 1 16,-1-2-1-16,-1 1 0 16,-6 3 0-16,-6 4 0 15,-10 7 1-15,-7 5-2 16,-9 2 1-16,-6 5 0 15,-5-1-1-15,0 1 1 16,-3 0-1-16,5-4-2 16,2-8-1-16,11-1-4 15,5-15-10-15,10-5-22 16,5-12 1-16,16 0-2 15,-4-18 1-15</inkml:trace>
  <inkml:trace contextRef="#ctx0" brushRef="#br5" timeOffset="233147.3352">4670 13144 105 0,'-2'13'39'0,"-7"20"2"16,-16-3-13-16,5 14-25 16,-6 4-1-16,6 4 0 15,3-3-2-15,5-2 0 16,8-11-1-16,5-14-4 15,14-6-9-15,-3-27-25 16,18-6-2-16,0-24 0 16,10-1 1-16</inkml:trace>
  <inkml:trace contextRef="#ctx0" brushRef="#br5" timeOffset="233282.343">4647 12885 95 0,'-36'-4'39'15,"15"12"0"-15,6 0-6 16,15-8-63-16,18-13-8 15,6-3-1-15,22 3-2 16</inkml:trace>
  <inkml:trace contextRef="#ctx0" brushRef="#br5" timeOffset="233500.3553">5107 12650 75 0,'-5'30'41'16,"-13"-7"-1"-16,11 22 1 15,-20 7-27-15,16 14-9 16,-3 9-2-16,6 10 0 15,-4 1-2-15,6 2 0 16,3-6-2-16,1-9-2 16,2-7-3-16,-5-26-15 15,12 1-20-15,-8-25 0 16,9-5-1-16,-8-11 1 15</inkml:trace>
  <inkml:trace contextRef="#ctx0" brushRef="#br5" timeOffset="233696.3666">4839 13159 94 0,'-10'18'44'0,"1"-8"-2"16,17 5 0-16,2-17-38 15,19-4-2-15,13-4-2 16,3-6-2-16,11 0-2 15,-2-15-10-15,17 11-23 16,-19-10-4-16,9 13 1 16,-19-10 0-16</inkml:trace>
  <inkml:trace contextRef="#ctx0" brushRef="#br5" timeOffset="233853.3756">5446 13020 90 0,'0'16'38'16,"5"20"2"-16,-16-8-7 16,11 21-20-16,-11-3-8 0,4 8-1 15,-2-6-2-15,5-2-1 16,2-8-1-16,4-10-4 15,12-6-9-15,-14-22-28 16,33-18 0-16,-16-15 0 16,16-3-1-16</inkml:trace>
  <inkml:trace contextRef="#ctx0" brushRef="#br5" timeOffset="234206.3958">5566 12806 98 0,'-15'18'41'16,"-4"-10"1"-16,16 7-3 15,3-15-39-15,17 4 0 16,9-4-2-16,0 2 0 0,3 5 1 16,1 4 1-16,-4 14 0 15,-4 8 2-15,-11 10 0 16,-5 7 1-16,-7 5 0 15,3 1 1-15,-6 1-1 16,0-7 0-16,4-7-1 16,6-12-1-16,8-12 0 15,4-12 0-15,7-13 1 16,3-14-2-16,4-9 1 15,-2-9-1-15,1-8 1 16,-5-3-2-16,-3-6-2 16,-9 2-2-16,2 11-7 0,-18-7-6 15,9 25-24 1,-14-2-1-16,7 26-1 0,-7-18 1 15</inkml:trace>
  <inkml:trace contextRef="#ctx0" brushRef="#br5" timeOffset="234574.4169">6058 13137 99 0,'5'22'41'15,"-5"-22"1"-15,19 24-9 16,2-22-29-16,2-1 0 15,4-8-2-15,1-4 0 16,0-8-1-16,-2-3 0 16,-1-4 0-16,-7-2-1 0,-8-1 1 15,-8 3-1-15,-9 2 1 16,-9 8-1-16,-9 12 1 15,-6 14 0-15,-9 17 0 16,-3 10 1-16,2 12-1 16,5 4 0-16,7 3 0 15,11-3 0-15,14-9-1 16,15-12-1-16,18-14-2 15,9-15-5-15,15-7-4 16,-1-21-4-16,19 11-20 16,-10-17-8-16,6 3 0 15,-7-6 0-15</inkml:trace>
  <inkml:trace contextRef="#ctx0" brushRef="#br5" timeOffset="235359.4618">7555 13080 68 0,'-29'-16'39'0,"11"16"0"15,-12-12-9-15,5 23-13 16,-12-3-10-16,3 13-1 16,-8 2-1-16,5 11 0 15,-1 8-2-15,5 3 0 16,2 1-1-16,8-1 0 15,7-6-1-15,10-4-2 16,11-11 2-16,15-13-2 16,7-12 1-16,12-11 0 15,6-11 0-15,6-7 1 16,2-8-1-16,-2-2 0 0,-2-2 0 15,-10 2 1-15,-9 7-1 16,-4 6 0-16,-12 8 0 16,-14 19 0-16,0 0 0 15,0 0 0-15,-15 19-1 16,-2 7 0-16,7 7-2 15,-5 1-2-15,11 7-2 16,-5-13-13-16,26 12-16 16,-11-17-5-16,19 3-1 15,-3-19 1-15</inkml:trace>
  <inkml:trace contextRef="#ctx0" brushRef="#br5" timeOffset="235777.4857">7965 13064 76 0,'-13'0'40'16,"2"3"-1"-16,6 17-3 15,-10-8-31-15,2 11 1 16,-2 0-1-16,1 9-1 15,1 3 0-15,1 0-2 16,2-2 1-16,2 0-2 16,5-8 1-16,3-4-1 15,6-10 0-15,5-11-1 16,4-13 1-16,5-7 1 0,1-7-2 15,5-7 1-15,-4-4-1 16,6-3 1-16,-3 0-1 16,-2 2 1-16,-4 8-1 15,-4 4-1-15,1 12 1 16,-6 8 0-16,0 14-1 15,-4 10 1-15,1 13-2 16,0 4 0-16,5 9-2 16,4-7-1-16,8 6-3 15,1-18-7-15,24 6-8 16,-14-30-7-16,21 2-10 15,-6-19-1-15,5 0 4 16</inkml:trace>
  <inkml:trace contextRef="#ctx0" brushRef="#br5" timeOffset="236129.5058">8610 13048 79 0,'0'0'40'15,"-28"-15"-1"-15,17 30-5 16,-21-2-25-16,6 19-2 16,-4 0-1-16,7 8-2 15,1-3 0-15,11 0-1 16,8-11-1-16,11-11 0 15,13-17 0-15,8-15-2 16,11-16 1-16,6-13 1 16,8-11-2-16,-1-10 1 15,-2-7 0-15,-4-4-1 16,-5 0 1-16,-5-2 0 15,-8 10 0-15,-9 12 0 16,-10 15 0-16,-10 21 0 0,0 22 0 16,-25 25-1-16,0 23 1 15,-3 20-2-15,-5 16 1 16,8 4-2-16,4 2 0 15,6-11-6-15,16 5-6 16,-2-37-10-16,27 9-9 16,-11-29-6-16,22-5-6 15,-1-14 2-15</inkml:trace>
  <inkml:trace contextRef="#ctx0" brushRef="#br5" timeOffset="236685.5376">10191 12991 88 0,'-1'-10'39'0,"-14"-8"0"16,6 13-7-16,-14-7-28 15,-3 10 0-15,-7 4 1 16,0 15-1-16,-6 7 0 16,3 10 0-16,-2 9-1 15,4 8 0-15,6-1-2 16,13-1 0-16,9-6 0 0,16-9-2 15,16-8 0 1,11-20-3-16,22-8-2 0,4-28-15 16,26 5-10-16,-5-29-9 15,7-4-1-15,-9-15 0 16</inkml:trace>
  <inkml:trace contextRef="#ctx0" brushRef="#br5" timeOffset="237079.5601">10590 12462 93 0,'-22'21'41'16,"1"3"0"-16,11 18 1 16,-14 5-37-16,14 4-3 0,2 7 1 15,2 14-1-15,-2 6 0 16,-5 6 0-16,2-1-1 15,-3-1 0-15,4-8 0 16,1-8-1-16,1-15 1 16,7-14-2-16,2-18 2 15,12-15-2-15,6-17 1 16,2-9 1-16,4-9-1 15,4-6 1-15,0-3-1 16,-2 0 1-16,-2 5-1 16,-4 7 1-16,-5 12-1 15,-1 8 0-15,-6 14-1 16,-3 7 1-16,2 9-3 15,-3 1 0-15,9 7-4 16,-5-15-9-16,20 14-10 0,-11-25-17 16,16-2 3-16,-2-18-3 15,14-6 2-15</inkml:trace>
  <inkml:trace contextRef="#ctx0" brushRef="#br5" timeOffset="237286.572">11189 12527 94 0,'-14'12'41'16,"-9"11"2"-16,5 29-3 16,-15 13-35-16,7 8-3 15,0 4 0-15,6-1 0 16,1 1-2-16,12-4-1 0,9-9-3 15,0-24-11-15,24 3-19 16,-5-25-9-16,16-9 3 16,-2-18-4-16</inkml:trace>
  <inkml:trace contextRef="#ctx0" brushRef="#br5" timeOffset="237917.6081">11422 12888 69 0,'-21'-2'42'16,"2"20"0"-16,-9-3 0 15,9 20-21-15,-7-2-16 16,5 7-1-16,7 0-1 16,5 3 0-16,5-4-1 0,8-3-1 15,9-12 0-15,7-9 0 16,4-12-2-16,7-11 1 15,3-11-1-15,-2-6-1 16,0-11 0-16,-6-8 0 16,0 1-1-16,-9-6 0 15,-5 3 0-15,-8-3 0 16,-1 7 1-16,-6 5 1 15,-1 10 1-15,-2 9 0 16,6 18 1-16,0 0 1 16,-11-1 0-16,11 16 0 15,8 1 0-15,2 0 0 16,5-1-1-16,3-2 1 15,2-1-1-15,8-1 0 16,-4-2 1-16,3 2-1 0,-4 3 0 16,-2 5 0-16,-8 4 0 15,-3 4-1-15,-5 7 1 16,-10 0-1-16,-2 6 0 15,-5-3 0-15,-1-2 0 16,0-1 0-16,4-9 0 16,-2-6 0-16,11-19 0 15,0 0 0-15,19-5 0 16,-3-18 1-16,4-6-1 15,4-9 1-15,0-2-1 16,2-4 1-16,-1 0-1 16,-6 4 0-16,-4 6 1 0,-1 7-1 15,-3 8-1-15,2 2-1 16,1 9-1-16,-1-3-5 15,12 15-7-15,-12-21-10 16,24 17-8-16,-9-18-9 16,13 7 0-16,-6-8 1 15</inkml:trace>
  <inkml:trace contextRef="#ctx0" brushRef="#br5" timeOffset="238105.6188">12230 12844 93 0,'-28'38'42'0,"6"11"1"16,-5-7-2-16,16 12-33 15,-7-8-4-15,6-2-1 16,6-4-2-16,7-8-2 0,7-11-2 16,-8-21-5-16,34 17-10 15,-25-36-15-15,17 4-9 16,-10-13 0-16,11-4-1 15</inkml:trace>
  <inkml:trace contextRef="#ctx0" brushRef="#br5" timeOffset="238233.6262">12197 12603 92 0,'-20'-11'37'16,"-2"1"-19"-16,11 10-16 16,11 0-38-16,-10-5-6 15,10 5 2-15</inkml:trace>
  <inkml:trace contextRef="#ctx0" brushRef="#br5" timeOffset="238832.6604">12428 12877 79 0,'0'0'40'0,"-11"8"0"16,9 4 1-16,-15-4-34 15,11 8-3-15,-6 5 0 16,-2 12-1-16,-3 3 0 15,-1 5 0-15,-4 2-2 16,6-2 1-16,2-3-1 16,6-7 0-16,4-12 0 15,4-19-1-15,23 1 1 16,1-21-1-16,6-10 0 15,7-12 1-15,1-6 0 16,1-9-1-16,0 0 1 0,-1-1-1 16,-5 3 1-16,-3 5-1 15,-3 11 1-15,-8 12-1 16,-5 10 1-16,-14 17-1 15,13 8 1-15,-13 20-1 16,-2 13 0-16,-5 10 1 16,4 8-2-16,-1 2 0 15,9 2-2-15,2-10-3 16,17 3-13-16,-5-31-10 15,20-1-13-15,-2-20 0 16,14-7-1-16,-7-17 1 16</inkml:trace>
  <inkml:trace contextRef="#ctx0" brushRef="#br5" timeOffset="239194.6811">12969 12908 87 0,'-10'21'41'0,"-1"-6"-1"16,15 12 2-16,-1-15-36 15,17 2-2-15,8-5-1 16,8-5-1-16,1-8 0 16,4-4-1-16,-1-7 0 15,-9-2 0-15,-4-3-1 16,-10-2 1-16,-11 2-1 15,-8 0 0-15,-10 4 0 16,-9 0 0-16,-5 8 1 0,-5 3-1 16,-2 11 1-16,-3 10 0 15,-1 11 0-15,4 5 0 16,3 8 0-16,12 4 0 15,8-1-1-15,10-1 0 16,16-8-1-16,7-11-4 16,22-1-8-16,-3-26-9 15,21 12-15-15,-2-18-5 16,14 3 0-16,1-14 0 15</inkml:trace>
  <inkml:trace contextRef="#ctx0" brushRef="#br5" timeOffset="239669.7083">14067 12824 85 0,'0'0'40'15,"10"-19"0"-15,-10 19 0 16,-10 12-35-16,1 8-2 15,-4 8 1-15,1 8-2 16,-3 8 0-16,-2 6-1 16,3 2-1-16,3-5-3 15,12 8-17-15,-9-25-20 16,18-3 1-16,-10-27-3 15,29 2 2-15</inkml:trace>
  <inkml:trace contextRef="#ctx0" brushRef="#br5" timeOffset="239818.7168">13990 12609 95 0,'-32'3'36'0,"6"3"-4"15,12 2-31-15,17 6-37 16,9-13-1-16,20 5-2 15</inkml:trace>
  <inkml:trace contextRef="#ctx0" brushRef="#br5" timeOffset="240501.7559">14468 12811 65 0,'-17'26'39'16,"-10"-9"0"-16,3 10 1 15,-6-17-20-15,12 13-15 16,-5 1-2-16,10 3 0 15,3-2 0-15,8 2 0 16,4-4-1-16,14-6 0 16,6-8-1-16,7-9-1 15,7-9 0-15,6-12 0 16,2-7-1-16,0-9 0 15,-1-4 0-15,-11-1 0 16,-5-1 0-16,-11 1-1 0,-7 8 2 16,-10 4-1-16,-8 9 1 15,-5 7 0-15,-3 7 0 16,-3 8 1-16,1 4 0 15,5 4-1-15,5 2 1 16,7 3 0-16,2-14 0 16,16 16 1-16,3-13-1 15,10 1 0-15,3-3 0 16,2 1 0-16,-2-1 0 15,-1 5 0-15,-3 2-1 16,-8 4 1-16,-4 3-1 16,-11 2 1-16,-4 2-1 15,-5 5 0-15,-3-1 1 16,-2 1-1-16,-1 2 0 0,-1 0 0 15,1-2 0-15,3-1 0 16,2-2 0-16,4-9 0 16,1-12 0-16,14 5 0 15,2-14 0-15,4-10 0 16,3-5 0-16,4-2 0 15,-1-7 1-15,0 2-2 16,-2 4 1-16,-4 3 0 16,-5 7 0-16,-5 9 0 15,-10 8 1-15,12 1-1 16,-10 10 0-16,-2 5-1 15,5 5 0-15,0 2-2 16,6 7-2-16,-4-9-7 16,17 16-18-16,-10-17-10 15,19 4-1-15,-5-15-1 0</inkml:trace>
  <inkml:trace contextRef="#ctx0" brushRef="#br5" timeOffset="240853.776">15477 12674 90 0,'-16'12'41'0,"-11"-3"0"15,17 18-3-15,-10-6-33 16,7 6-1-16,6-3-1 15,5 3 0-15,7-7-2 16,6-3 0-16,7-4 0 0,0-2-1 16,3-4 0-16,1 0 0 15,-3 1 0-15,-4 3 0 16,-6 4 0-16,-4 6 0 15,-8 2 0-15,-6 4 1 16,-3 3-1-16,-3-2 0 16,-3 1-1-16,-1-5-2 15,7 3-6-15,-9-21-8 16,16 4-23-16,-5-12-1 15,10 2-1-15,1-19 1 16</inkml:trace>
  <inkml:trace contextRef="#ctx0" brushRef="#br5" timeOffset="241420.8084">16637 12328 64 0,'-57'30'39'16,"0"23"1"-16,-8 10 0 16,14 23-13-16,-1-3-24 15,14 5-1-15,10-3-1 16,19-7-3-16,19-7-6 15,8-30-22-15,30-4-9 16,8-19-1-16,19-7 0 16</inkml:trace>
  <inkml:trace contextRef="#ctx0" brushRef="#br5" timeOffset="241988.8409">17130 12749 88 0,'-14'-22'38'15,"14"22"-7"-15,-33-19 3 16,10 21-27-16,-12 3 0 16,-1 13-2-16,-8 10-1 15,1 12-1-15,-1 2 0 16,8 5-1-16,8-2-1 15,14-2 0-15,17-7-1 0,16-11-2 16,22-7-2-16,11-23-17 16,31 12-17-16,-7-14-2 15,16 7-1-15,-8-11 1 16</inkml:trace>
  <inkml:trace contextRef="#ctx0" brushRef="#br5" timeOffset="242409.865">17616 12776 81 0,'-10'-21'38'0,"10"21"0"15,-28-15-3-15,11 22-28 0,-13 3-2 16,-1 12 1-16,-8 7-2 15,-1 8 0-15,-2 0-1 16,5 2 1-16,6-2-2 16,10-4 0-16,11-6-1 15,14-9-1-15,16-11 1 16,10-11-1-16,12-8 0 15,4-5 0-15,2-5-1 16,-3-5 1-16,-4 0 0 16,-8-1 0-16,-8 6 0 15,-7 0 0-15,-10 7 0 16,-3 4 0-16,-5 11 0 15,0 0 0-15,0 0 0 0,-13 22 0 16,6 5 0-16,1 6-1 16,3 3-2-16,1-3-1 15,14 6-7-15,-5-22-9 16,21 2-19-16,-5-25-1 15,17-4-1-15,-1-20 1 16</inkml:trace>
  <inkml:trace contextRef="#ctx0" brushRef="#br5" timeOffset="242627.8775">18211 12358 111 0,'-32'24'39'0,"7"21"3"0,-18 3-9 16,7 15-31-16,-3 8 0 15,3 3-1-15,4 4-2 16,6-4-1-16,11-5-1 16,5-16-6-16,20 1-13 15,-5-30-18-15,21-9 0 16,1-26-1-16,17-8 1 15</inkml:trace>
  <inkml:trace contextRef="#ctx0" brushRef="#br5" timeOffset="242837.8893">18535 12326 113 0,'-21'29'40'0,"-4"28"2"16,-14 1-12-16,4 18-28 15,-5 4-1-15,5 3 0 16,2-2-2-16,11-5-1 15,7-12-1-15,7-14-6 16,18 3-16-16,-7-27-16 16,14 0 1-16,-4-24-1 15,13-3 1-15</inkml:trace>
  <inkml:trace contextRef="#ctx0" brushRef="#br5" timeOffset="243167.9084">18499 12875 83 0,'0'0'40'0,"7"22"-2"0,5-21 2 16,20 0-32-16,7-8-5 16,8-4 0-16,6-5 0 15,2-6-1-15,-3 0 1 16,-5-3-2-16,-11 2 0 15,-8 0-1-15,-15 5 1 16,-13-1-1-16,-12 8 0 16,-11 5 1-16,-12 10-1 15,-2 8 1-15,-6 11 0 16,-2 7 0-16,1 6 0 15,5 4 0-15,9 3-1 16,8-4 0-16,11-2-2 16,10-14-4-16,21 4-13 0,-6-25-21 15,24 0-1-15,-1-20-2 16,21 3 1-16</inkml:trace>
  <inkml:trace contextRef="#ctx0" brushRef="#br5" timeOffset="243791.9441">19393 12727 88 0,'-32'0'38'0,"-12"0"1"16,7 15-3-16,-16-2-30 16,9 11 0-16,-4 3-2 15,11 3 0-15,5 1-1 0,11 1 0 16,13-5-1-16,17-3-1 15,13-13 0-15,13-11-1 16,12-7 1-16,6-13-1 16,4-11 0-16,0-11 0 15,0-8 1-15,-3-7-1 16,-3-8 1-16,-5-4 0 15,-7-4 0-15,-4 0-1 16,-10 0 1-16,-3 12 1 16,-10 14-1-16,-5 18 0 15,-7 29 0-15,-22 19 0 16,-3 31-1-16,-7 23 0 15,-2 20-1-15,0 7-1 16,5 8-6-16,0-16-7 0,26 5-15 16,-1-28-13-16,19-8 1 15,6-23-2-15,17-9 2 16</inkml:trace>
  <inkml:trace contextRef="#ctx0" brushRef="#br5" timeOffset="244549.9874">20497 12826 85 0,'-19'-21'38'0,"10"9"-1"15,-13-10-3-15,10 11-27 16,-12-3-1-16,1 10-1 15,-3 4-2-15,-1 11 1 16,0 7-2-16,1 12 1 16,1 4-2-16,5 6 1 15,7-1-1-15,10-1 0 16,11-8 0-16,15-9-2 15,18-14-2-15,10-19-3 16,25 0-18-16,-5-26-13 16,14 1-2-16,-5-15-1 15,7 7 0-15</inkml:trace>
  <inkml:trace contextRef="#ctx0" brushRef="#br5" timeOffset="244964.0111">20974 12264 73 0,'-14'-14'38'16,"14"14"1"-16,-2 15 1 16,5 16-22-16,-5-1-13 15,-3 13 0-15,-9 6-1 16,-1 12 0-16,-8 10-1 15,-4 6-1-15,0 3 0 16,-2-1-1-16,1-7 0 0,8-8-1 16,10-12 0-16,6-8 1 15,12-16-1-15,11-16 0 16,10-18 0-16,9-12-1 15,11-10 1-15,-2-6 0 16,-1-3 0-16,2-2 0 16,-7 3 0-16,-9 8 0 15,-9 10 0-15,-8 12 0 16,-15 6 0-16,5 24 0 15,-14 4-1-15,-1 4 0 16,4 5-2-16,3-3-1 16,12 4-7-16,1-25-10 15,23 1-19-15,0-21 1 16,22-3-2-16,0-22 1 15</inkml:trace>
  <inkml:trace contextRef="#ctx0" brushRef="#br5" timeOffset="245181.0235">21748 12303 101 0,'-28'51'41'0,"-14"9"0"15,8 20-2-15,-13 2-35 16,13-2-3-16,9-2 0 15,8-3-3-15,11-7-1 16,7-16-3-16,23 1-13 16,-4-26-16-16,22-2-3 15,-1-19-2-15,18-3 1 0</inkml:trace>
  <inkml:trace contextRef="#ctx0" brushRef="#br5" timeOffset="245805.0592">22020 12738 99 0,'-25'-21'39'0,"7"19"1"15,-18-2-5-15,8 20-29 16,-2 6-2-16,-1 13-1 16,5 4 0-16,4 6-1 15,8-2 0-15,6-1 0 16,11-7-1-16,9-6 0 15,12-12-1-15,7-10 0 16,6-13-1-16,5-7 0 0,-2-10 0 16,1-7 0-16,-3-4 0 15,-2-7-1-15,-10 0 1 16,-2-2 1-16,-8 4-1 15,-5 6 1-15,-8 4 0 16,-4 7 0-16,-5 8 0 16,6 14 1-16,-18-5-1 15,18 5 1-15,-13 17-1 16,14-6 1-16,8 1-1 15,5-2 1-15,6-1 0 16,5 1-1-16,3-4 1 16,2 4 0-16,-2-1 0 15,-4 5-1-15,-4 5 1 0,-7 3-1 16,-8 5 1-16,-6 5-1 15,-6 1 0-15,-6 3 1 16,1-3-1-16,-3-3 0 16,2-7 0-16,4-5 0 15,2-5 1-15,7-13 0 16,0 0-1-16,14-15 1 15,0-5 0-15,4-5 1 16,5-6-1-16,3-2 0 16,-2-5 0-16,-1 3-1 15,2 0 1-15,-5 3-2 16,0 3-1-16,-1 2-1 15,4 11-5-15,-8-9-6 16,17 18-8-16,-20-14-9 0,17 16-11 16,-8-6-1-16,11 9 1 15,-6-4 2-15</inkml:trace>
  <inkml:trace contextRef="#ctx0" brushRef="#br5" timeOffset="246230.0835">22865 12694 66 0,'16'-12'40'16,"-12"-4"-1"-16,10 13 1 15,-14 3-15-15,0 0-21 16,-8 30-2-16,2 8 0 15,-3 7 0-15,-4 8-1 16,2 6-1-16,-2-1-2 16,9-1-1-16,1-17-8 15,19 2-16-15,-7-28-13 0,12-6 2 16,0-22-2-16,10-5 2 15</inkml:trace>
  <inkml:trace contextRef="#ctx0" brushRef="#br5" timeOffset="246346.0902">22952 12448 95 0,'-29'-18'32'0,"11"10"-29"16,-1 11-8-16,19-3-30 15,0 0-3-15</inkml:trace>
  <inkml:trace contextRef="#ctx0" brushRef="#br5" timeOffset="246850.119">23538 12657 61 0,'0'0'41'0,"-13"20"-2"16,-13-12 2-16,2 19-14 16,-16-7-19-16,-2 8-2 15,-8 2-1-15,3 3-1 0,3 0-1 16,8 3-1-16,12-4 0 15,17-6-1-15,14-9 0 16,22-10-1-16,17-10 0 16,12-16 0-16,8-11 0 15,11-11 1-15,-1-9-1 16,1-8 0-16,-5-5 1 15,-9-4-1-15,-8-3 0 16,-8-2 1-16,-9 0-1 16,-13 2 0-16,-8 10 0 15,-9 12 0-15,-9 19 0 16,-12 22 1-16,-7 23-1 15,-11 27 2-15,-3 19-1 16,-3 20-1-16,1 8-1 16,-3 2-3-16,14 6-4 0,-4-17-7 15,22 8-9-15,-14-29-13 16,20 5-5-16,-2-18-1 15,12 0 0-15</inkml:trace>
  <inkml:trace contextRef="#ctx0" brushRef="#br5" timeOffset="247112.134">23288 13358 92 0,'0'0'39'0,"0"0"3"16,0 0-5-16,30-17-31 15,10 1-1-15,5-5-2 16,9 2 0-16,2 1-4 15,-4-9-8-15,7 17-26 16,-21-11-6-16,-2 13 2 16,-12-8-4-16</inkml:trace>
  <inkml:trace contextRef="#ctx0" brushRef="#br5" timeOffset="247653.1649">24073 12825 91 0,'0'0'39'0,"24"16"-1"16,-24-16-2-16,33 2-31 16,-5-4-1-16,7 0-1 0,0-6-1 15,4-3-1-15,-1-6 1 16,1-3-1-16,-8-1 0 15,-6-3 0-15,-7 1 0 16,-9 0 0-16,-8 1-1 16,-10 2 0-16,-10 4 0 15,-5 4 1-15,-8 10-1 16,-7 9 2-16,-8 13-1 15,-1 10 1-15,4 9 1 16,4 7-1-16,9 6 0 16,13 1-1-16,17-5-1 15,16-10-1-15,20-8-4 16,11-15-2-16,22 1-8 15,-6-31-12-15,22 9-15 0,-9-16 1 16,7 4-1-16,-7-12 1 16</inkml:trace>
  <inkml:trace contextRef="#ctx0" brushRef="#br5" timeOffset="248021.186">24673 11984 72 0,'-2'15'43'0,"5"-2"-2"16,20 18 0-16,-5-3-15 15,23 15-23-15,4 8 0 16,4 11 1-16,-4 8-1 16,-7 5-1-16,-5 5 0 15,-12 2-1-15,-11 1 1 16,-14-3-1-16,-15-2 0 15,-8-3-2-15,-10-7 1 16,-5-4 0-16,-4-9-1 16,-1-5-1-16,5-5-6 15,0-22-6-15,26 6-16 16,-12-24-13-16,28-5 1 15,-10-14-2-15,24-4 2 0</inkml:trace>
  <inkml:trace contextRef="#ctx0" brushRef="#br5" timeOffset="249321.2603">980 14352 71 0,'2'-16'37'0,"-2"16"-1"15,-7-22-8-15,-3 22-22 16,-15 0-2-16,0 9 0 15,-6 5 0-15,-2 10-1 16,-4 4-1-16,-1 8 1 16,-2 4 1-16,6 3 0 0,1 1-1 15,8-2 0-15,6-4-1 16,13-1 0-16,9-6-2 15,9-10 1-15,13-7-2 16,10-11 1-16,6-8-1 16,10-10 0-16,5-13 0 15,1-9 2-15,-4-7 0 16,-1-5-1-16,-6-3 1 15,-7 2-1-15,-12 6 1 16,-7 5 0-16,-8 10 0 16,-7 11-1-16,-5 18 1 15,0 0-1-15,-12 22 1 16,4 14-1-16,-2 11 0 15,3 6 0-15,3 3 0 0,5 1-1 16,7-4 0-16,6-10-1 16,13-16-1-16,4-18-3 15,13-9-3-15,-4-26-14 16,21 5-14-16,-17-24-1 15,9 11-1-15,-14-16 2 16</inkml:trace>
  <inkml:trace contextRef="#ctx0" brushRef="#br5" timeOffset="249613.277">1590 14432 77 0,'-2'23'36'15,"-16"-5"0"-15,14 17-8 16,-17-8-20-16,12 5-3 16,-3-5-1-16,7 2 0 15,1-7-1-15,0-4-1 16,3-4 0-16,1-14 0 0,0 0 0 15,18-1-1-15,-6-21 0 16,6-7 0-16,1-9 0 16,5-4-1-16,-1-8 1 15,0-2-1-15,-3 0 1 16,-5 5-1-16,-7 5 0 15,-2 9 0-15,-6 7-1 16,-5 5-1-16,0 10-1 16,5 11-2-16,0 0-9 15,12-7-17-15,13 14-7 16,-3-10-2-16,19 6 1 15</inkml:trace>
  <inkml:trace contextRef="#ctx0" brushRef="#br5" timeOffset="250003.2993">2019 14475 82 0,'22'10'38'16,"1"-21"-2"-16,15 6-10 16,-1-22-22-16,4-1-2 15,-3-9 0-15,-6 3 0 16,-6-3 1-16,-6 6-1 0,-13 1 0 15,-10 6 0-15,-9 7 0 16,-9 12 0-16,-8 7 0 16,-7 14 0-16,-5 11 0 15,0 13 0-15,1 8 0 16,5 7 0-16,6-2-1 15,10 0 0-15,12-8 0 16,13-12-3-16,14-12-3 16,12-27-11-16,22-1-24 15,-1-20 0-15,23-5-2 16,-2-14 0-16</inkml:trace>
  <inkml:trace contextRef="#ctx0" brushRef="#br5" timeOffset="250597.3333">3639 14148 57 0,'0'0'38'0,"0"0"0"16,-11 15 0-16,-11 7-27 15,9 9-6-15,-5 4-1 16,0 10 1-16,-4 3-2 16,4 3 0-16,1-6 0 15,2-3 0-15,3-9-2 16,2-7 0-16,9-11 0 15,1-15 0-15,11-10-1 16,2-12 1-16,7-9-1 16,1-5 1-16,5-3 0 15,0-5-1-15,1 4 1 16,-2 2-1-16,-2 10 1 0,-3 6-1 15,-5 8 1-15,0 10-1 16,-2 8 0-16,-1 9 0 16,-1 8 0-16,1 5-1 15,2 9 0-15,2 2 0 16,1 8-3-16,-3-4-1 15,8 6-4-15,-10-19-12 16,20 8-13-16,-13-19-6 16,12-3 0-16,-7-23 1 15</inkml:trace>
  <inkml:trace contextRef="#ctx0" brushRef="#br5" timeOffset="250965.3543">4051 14238 64 0,'-4'22'39'0,"0"-11"0"16,15 5-1-16,-11-16-32 16,33 7-3-16,-2-14 0 15,11-4-1-15,3-7 1 16,2-6-2-16,-4-1 1 15,-4 2-1-15,-8-2 1 16,-11 4-1-16,-7 1 0 16,-12 6 2-16,-11 8-3 15,-9 4 1-15,-6 9-1 16,-5 5 1-16,-4 7-1 0,-1 11 1 15,-2 6 0-15,7 2-2 16,4 5 2-16,10 1 1 16,11-4-2-16,8-4-1 15,19-7-1-15,7-12-4 16,20 5-12-16,-6-29-12 15,22 8-10-15,-6-19-1 16,17 1 0-16</inkml:trace>
  <inkml:trace contextRef="#ctx0" brushRef="#br5" timeOffset="251461.3827">4880 14141 42 0,'-29'-16'39'0,"6"19"0"0,-12 1 1 15,3 21-14 1,-7-4-20-16,1 14 1 0,-2 3-1 15,7 7-1-15,4-3-1 16,11 2-1-16,10-7-1 16,10-8 0-16,11-14-2 15,10-14 1-15,9-14-1 16,8-9 0-16,-1-8 0 15,4-9 0-15,-5-2 0 16,-4-4-1-16,-5 7 1 16,-10 2-1-16,-3 8 1 15,-11 9-1-15,-5 19 1 16,0 0-1-16,0 32 0 15,-4 19 1-15,-2 21 0 16,1 21 0-16,-2 11-2 0,2 15 0 16,-1 5 0-16,1-6 1 15,-1-8-1-15,3-16 0 16,-4-19 0-16,2-18 0 15,-2-21 2-15,3-24 0 16,4-12 0-16,-18-25 0 16,8-10 0-16,1-12-1 15,-1-11 1-15,0-11-1 16,5-2 2-16,4-5-1 15,7-4 0-15,3-4-3 16,13 15-7-16,-7-11-21 16,15 25-4-16,-4-4-4 15,16 16-1-15</inkml:trace>
  <inkml:trace contextRef="#ctx0" brushRef="#br5" timeOffset="252077.418">5613 14184 58 0,'5'-16'39'0,"-5"16"-1"16,2-22 1-16,-2 22-31 15,-23-1-3-15,0 7 0 16,-13 4 0-16,-2 10-1 15,-7 5 0-15,-1 9 0 16,-3 4-2-16,6 8 1 16,5-1-1-16,7 1 0 15,13-4 0-15,12-4-1 16,12-11-1-16,14-9 0 15,14-13 1-15,8-13-1 16,8-17 0-16,4-6 1 0,3-9-1 16,-3-9 0-16,-5-1 1 15,-7-1-1-15,-10 6 0 16,-12 3 0-16,-6 11 1 15,-8 8-1-15,-7 12 0 16,1 11 0-16,-16 16 1 16,7 9-1-16,0 11-1 15,4 6 1-15,5 1-2 16,6 3 0-16,10 1-3 15,6-20-5-15,18 3-9 16,-9-34-10-16,25 1-9 16,-10-24-4-16,11-4 1 15</inkml:trace>
  <inkml:trace contextRef="#ctx0" brushRef="#br5" timeOffset="252280.4293">6199 13683 93 0,'0'0'41'16,"-17"11"0"-16,12 39-11 15,-8 16-26-15,1 18 0 16,0 12-3-16,1 9 1 16,2-1-2-16,3-5-2 15,9-8-4-15,-5-25-13 16,19-4-21-16,-11-24-1 15,10-9-1-15,-5-27 1 16</inkml:trace>
  <inkml:trace contextRef="#ctx0" brushRef="#br5" timeOffset="252483.4412">5932 14150 83 0,'-23'4'44'15,"17"10"-1"-15,6-14 0 16,20 8-37-16,6-16-5 15,15-5-2-15,13 0-1 16,5-8-4-16,11 12-9 16,-12-16-21-16,12 14-5 15,-11-6-1-15,-1 11 1 16</inkml:trace>
  <inkml:trace contextRef="#ctx0" brushRef="#br5" timeOffset="252663.4513">6550 14093 94 0,'-1'27'41'15,"-10"-6"1"-15,13 19-8 16,-11-2-31-16,3 7 0 15,-2 2-2-15,4 4 0 16,0-1-1-16,4-5-2 16,8-5-1-16,-4-20-6 15,19 0-11-15,-12-34-21 16,18-6 0-16,-12-24-2 15,15-2 3-15</inkml:trace>
  <inkml:trace contextRef="#ctx0" brushRef="#br5" timeOffset="253008.4712">6638 13876 92 0,'0'0'44'0,"-18"-6"-1"16,20 19 0-16,-4-3-38 16,15 2-1-16,5-3-2 15,5 2 0-15,2 4-1 16,0 6 1-16,3 7-3 15,-6 6 1-15,-8 9-1 16,-1 8 1-16,-6 3-1 16,-4 1 1-16,-3 0 0 15,2-6-1-15,1-10 2 16,5-11-1-16,5-15 1 15,5-16-1-15,8-15 1 0,3-12-1 16,2-8 0-16,0-10 0 16,-2-3 0-16,-5-6-2 15,-4 2-1-15,-9 1-2 16,-1 12-5-16,-15-4-6 15,11 26-4-15,-17-13-14 16,12 23-8-16,-6-1-1 16,5 11 3-16</inkml:trace>
  <inkml:trace contextRef="#ctx0" brushRef="#br5" timeOffset="253384.4927">7155 14073 74 0,'-1'13'44'15,"9"5"-2"-15,-8-18 2 16,22 19-31-16,-9-14-9 15,7 1 0-15,3-2-2 16,6-4 0-16,2-5 0 16,1-2-1-16,0-8 0 15,-8-2 0-15,-4-4 0 16,-3-3-1-16,-11-2 0 15,-7 0 1-15,-6 5-1 16,-8 0 0-16,-6 10 0 16,-6 5-1-16,-5 14 0 15,-6 14 1-15,-2 13 0 16,-2 11 0-16,2 6-1 15,6 8 2-15,6-2-2 16,12-2 1-16,13-9 1 0,20-16-2 16,12-13-1-16,13-18-1 15,16-9-5-15,0-18-4 16,19 6-5-16,-16-23-8 15,21 13-16-15,-17-9-3 16,-2 14 2-16</inkml:trace>
  <inkml:trace contextRef="#ctx0" brushRef="#br5" timeOffset="253557.5026">7675 14346 88 0,'-23'22'46'0,"14"-1"0"15,-5-20-1-15,14-1-30 16,0 0-14-16,14-22-2 0,3 11-5 15,-4-8-6-15,22 19-24 16,-20-14-4-16,17 16-5 16,-9-4-1-16</inkml:trace>
  <inkml:trace contextRef="#ctx0" brushRef="#br6" timeOffset="258968.8121">8535 13773 69 0,'6'-30'40'0,"1"9"0"16,-10 0 1-16,10 7-37 15,-11 3 0-15,4 11 0 16,0 0-1-16,-11 29-1 16,3 3 0-16,3 15-1 15,-2 9 0-15,2 10 0 0,-5 8-1 16,6 4 0-1,-3-2 0-15,3-2 0 0,7-6-2 16,-2-14-1-16,8-5-3 16,-5-25-11-16,13 0-24 15,-8-23 1-15,11-3-1 16,-9-19 0-16</inkml:trace>
  <inkml:trace contextRef="#ctx0" brushRef="#br6" timeOffset="259487.8418">8253 13864 79 0,'-33'-11'40'0,"18"10"1"16,1-9 0-16,28 3-37 15,9-5 0-15,16-4-1 16,13-6 0-16,10-2 0 15,8-4-1-15,8 0 0 16,0 0 0-16,-4 5-1 16,-6 5-1-16,-8 5 1 15,-8 10 0-15,-10 7-1 16,-11 14 1-16,-9 8-1 15,-13 15 1-15,-9 6-1 16,-9 13 0-16,-4 0 0 16,-5 4 0-16,-2 0 0 15,2-5 0-15,2-5-1 16,3-10 1-16,6-11-1 15,7-11 1-15,8-12 0 0,5-11 0 16,11-10 0-16,5-11 0 16,6-9 1-16,0-6 0 15,5-2 0-15,-3-2-1 16,-2 5 2-16,-8 9-2 15,-6 6 1-15,-8 12 0 16,-13 9 0-16,14 16-2 16,-16 7 0-16,-4 8 1 15,4 7-3-15,-2 4 1 16,4 2-2-16,6-1-1 15,0-12-6-15,20 10-14 16,-14-26-16-16,20-3-1 16,-7-15 0-16,10-5 1 15</inkml:trace>
  <inkml:trace contextRef="#ctx0" brushRef="#br6" timeOffset="259825.8612">9367 14072 69 0,'-13'7'41'0,"12"9"-2"16,1-16 2-16,18 25-33 15,1-21-4-15,14-3 0 16,9-9-1-16,7-4 0 16,4-10-1-16,-1-1 0 15,-4-4-1-15,-9 0 1 16,-7-2-1-16,-13 3 0 15,-17 3 0-15,-11 7 0 16,-15 8 0-16,-12 8 0 0,-9 14 0 16,-8 12-1-16,1 11 1 15,0 8 0-15,7 4 0 16,10 8-1-16,13-4 1 15,16-5-2-15,18-10-1 16,19-13-1-16,25-6-6 16,6-27-16-16,38 2-18 15,-3-16 1-15,22 1-2 16,-5-11 2-16</inkml:trace>
  <inkml:trace contextRef="#ctx0" brushRef="#br6" timeOffset="260471.8981">10231 14043 51 0,'-7'-22'41'0,"7"22"0"15,-16-18 1-15,9 30-14 16,-8-9-24-16,3 8 0 15,-1 6 0-15,-2 10-2 16,1 9 0-16,5 4 0 0,-1 4 0 16,8-3-2-16,7-2 1 15,10-8 1-15,7-9-2 16,5-16 1-16,10-12 0 15,5-19-1-15,0-7 1 16,2-8-1-16,-2-9 1 16,-6 2 0-16,-7-3-1 15,-5 4 0-15,-9 8 0 16,-2 7 1-16,-6 9-2 15,-7 22 2-15,0 0-2 16,-6 30 0-16,-3 19 0 16,-5 21 0-16,-2 22 0 15,-5 18-1-15,-4 14 1 16,0 9-1-16,-1-3 1 15,1-8 1-15,6-10-1 0,1-18 0 16,7-22 1-16,2-21-1 16,5-24 1-16,4-27 0 15,0 0 1-15,-1-36-2 16,0-5 1-16,-2-10 0 15,-3-9 0-15,-2-8 1 16,-2-4-1-16,2-6-1 16,4 0-1-16,2-1-1 15,10 6-3-15,-2-8-12 16,27 23-12-16,-5-5-11 15,17 15-2-15,9 0 3 16</inkml:trace>
  <inkml:trace contextRef="#ctx0" brushRef="#br6" timeOffset="261074.9326">11598 13992 74 0,'0'0'41'16,"-10"-18"0"-16,10 18-1 16,-27-2-36-16,5 7 0 15,-7 2-1-15,-4 7-1 16,-2 6 0-16,3 3 0 15,-2 3 0-15,9 2-1 16,4-4-1-16,8-2 1 16,12-8 0-16,12-5-1 15,7-9 0-15,10-5 0 0,5-3 0 16,0-1 0-16,1 1 0 15,-4 4 0-15,-6 5 1 16,-8 8-1-16,-9 8 0 16,-10 9 0-16,-8 5 0 15,-5 2 1-15,-6 3-1 16,-3-2 0-16,1-2 0 15,5-9-2-15,4-6-1 16,15-17-6-16,0 0-17 16,10-8-16-16,19-9 0 15,-1-19-1-15,18 1 1 16</inkml:trace>
  <inkml:trace contextRef="#ctx0" brushRef="#br6" timeOffset="261312.9462">11959 13552 85 0,'-5'-23'41'0,"5"23"0"16,0 0 1-16,6 26-39 15,-2 19 0-15,1 17-1 16,-6 15 0-16,-2 13-2 15,-5 6 0-15,-4 6 0 16,-1-6-1-16,-2-9-1 16,6-7-2-16,-2-26-10 15,16-3-27-15,-7-26 0 16,14-11-1-16,-12-14 1 15</inkml:trace>
  <inkml:trace contextRef="#ctx0" brushRef="#br6" timeOffset="261635.9647">11827 14034 87 0,'-13'11'42'0,"-1"-7"2"16,19 7-1-16,-5-11-39 15,27-11-2-15,9-4 0 16,10-4 1-16,5-3-1 15,8 2 0-15,0 1-1 16,-5 5 0-16,-6 10-1 16,-8 11 0-16,-14 10-1 15,-11 13 1-15,-13 7-1 0,-9 9 1 16,-5 4 0-16,-5 4-1 15,1-2 1-15,1-7-1 16,6-5 0-16,4-11-1 16,12-6-2-16,-7-23-5 15,34 13-13-15,-24-38-11 16,19 3-9-16,-6-16-1 15,9 0 1-15</inkml:trace>
  <inkml:trace contextRef="#ctx0" brushRef="#br6" timeOffset="261762.972">12346 13719 92 0,'-22'-36'41'0,"8"18"0"16,0 3-3-16,12 2-40 16,15 26-26-16,-13-13-12 0,29 15 0 15,-7-5-2-15</inkml:trace>
  <inkml:trace contextRef="#ctx0" brushRef="#br6" timeOffset="262033.9875">12865 13916 80 0,'10'1'41'0,"-20"-5"-2"16,1 6 3-16,-20-1-35 16,1 12-4-16,-8 4 0 15,-1 13 0-15,-7 7 1 16,1 11-2-16,1 1 1 15,9 5-1-15,4-5-1 0,11-6 0 16,16-10 0-16,13-11-1 16,16-16-2-16,14-14-2 15,18-5-4-15,-1-27-13 16,29 13-12-16,-15-25-10 15,11 6 1-15,-11-13 0 16</inkml:trace>
  <inkml:trace contextRef="#ctx0" brushRef="#br6" timeOffset="262259.0003">13193 13601 78 0,'-11'-22'42'0,"11"22"-1"15,0 0 2-15,0 0-35 0,8 33-2 16,-3 12-1-16,-8 11-1 15,-2 16-1-15,-4 7-3 16,-2 4 0-16,-1 3-2 16,-2-8-2-16,8-1-6 15,-8-29-15-15,24 2-18 16,-6-28 1-16,18-7-2 15,1-25 3-15</inkml:trace>
  <inkml:trace contextRef="#ctx0" brushRef="#br6" timeOffset="262560.0175">13355 13966 80 0,'-28'8'39'0,"7"11"1"15,-8-8 0-15,10 8-36 16,-7-2 1-16,4 3-1 15,-1 2 0-15,7 0-1 16,3-1 1-16,4-3-1 16,12-3-1-16,12-3 1 15,7-6-2-15,10-5 0 16,8-2 0-16,4-4-1 15,4 2 0-15,-2-1-1 16,-2 3-1-16,-10 2-1 16,-2 8-7-16,-15-11-11 15,10 20-9-15,-27-18-12 0,16 14-3 16,-16-14 3-16</inkml:trace>
  <inkml:trace contextRef="#ctx0" brushRef="#br6" timeOffset="263078.0469">14577 13634 58 0,'-7'-26'39'0,"7"26"-1"0,-14-3 1 15,10 27-18-15,-7 8-17 16,2 16 0-16,0 7-1 16,4 15 1-16,0 8-2 15,3 2-1-15,4 0 0 16,3-4-3-16,5-6-3 15,0-20-15-15,12-1-20 16,-7-19 0-16,7-6-1 16,-6-22 1-16</inkml:trace>
  <inkml:trace contextRef="#ctx0" brushRef="#br6" timeOffset="263522.0726">14386 13991 92 0,'-23'-7'41'0,"23"7"1"15,0 0-3-15,0 0-37 16,37-8 0-16,8 0-1 16,8-3 1-16,11-2-2 15,3-3 1-15,2 1 0 16,1 0-1-16,-8 6-1 15,-9-2 1-15,-9 7 0 16,-13 2 1-16,-10 6-1 16,-14 6 0-16,-9 4 2 15,-12 7-2-15,-8 9 1 16,-6 3-1-16,-1 9 1 15,-3 2-1-15,7 2 0 0,6 0 1 16,8-4-2-16,13-6 2 16,16-9-1-16,14-13 0 15,15-11 1-15,7-12 0 16,7-12-1-16,1-10 1 15,-5-6 0-15,-9-7 0 16,-11-1-1-16,-15 0-1 16,-17 3 0-16,-15 5-2 15,-18 2-2-15,-1 15-6 16,-19-12-13-16,17 30-6 15,-15-10-11-15,18 16-1 16,1-4 1-16</inkml:trace>
  <inkml:trace contextRef="#ctx0" brushRef="#br6" timeOffset="264381.1216">15820 13922 52 0,'-12'1'38'0,"12"-1"-2"15,0 0 2-15,-16-17-26 16,16 17-5-16,-14-15 0 15,2 9-2-15,-10-2 0 0,-3 8-1 16,-10 1 0-16,-2 11-1 16,-10 5 0-16,2 11 1 15,-2 3-2-15,5 6 0 16,6-2-1-16,11 2 0 15,11-6-1-15,12-4 1 16,13-11-1-16,12-14-1 16,11-7 1-16,12-10 1 15,3-11-1-15,7-4 1 16,-3-7-1-16,-2 1 1 15,-8-3-1-15,-7 6 1 16,-10 3-1-16,-11 7 0 16,-10 11 0-16,-5 12 0 15,-15 9-1-15,-2 14 2 0,-2 15-2 16,-1 12 0-16,1 16 0 15,2 15 1-15,0 9-1 16,7 7 1-16,0-1-2 16,4 3 2-16,-1-7-1 15,-1-8 0-15,-3-9 1 16,-3-15-1-16,-2-12 0 15,-6-10 0-15,-2-15 1 16,-2-11-3-16,0-12 1 16,0-13-1-16,8-7-1 15,3-19-3-15,17 4-12 16,-8-30-6-16,27 11-5 15,-7-23-9-15,17 3-1 16,3-10 2-16</inkml:trace>
  <inkml:trace contextRef="#ctx0" brushRef="#br6" timeOffset="264768.1436">16033 14049 77 0,'-15'16'40'0,"5"6"-1"16,-4-12 2-16,14 1-35 15,0-11-3-15,19 8 1 16,7-15-1-16,11-5 0 16,6-7-1-16,8-6-1 15,-1-1 0-15,-4-4-1 0,-4-2 1 16,-10 4-1-16,-12 3 1 15,-12 2-2-15,-12 5 1 16,-11 7 0-16,-9 4 0 16,-8 8 0-16,-5 10 1 15,-5 8 0-15,0 11-1 16,2 7 1-16,4 5-1 15,7 2 1-15,10 1-1 16,15-4 0-16,12-7 0 16,15-11-2-16,16-10 0 15,12-15-2-15,20-4-6 16,-4-26-13-16,28 7-7 15,-17-21-11-15,12 1 0 16,-10-15 1-16</inkml:trace>
  <inkml:trace contextRef="#ctx0" brushRef="#br6" timeOffset="264964.1548">16926 13490 85 0,'-26'36'39'0,"8"26"1"15,-11 1 1-15,2 17-36 16,5 1-2-16,5 4-1 15,2-1-1-15,7-7-1 16,3-5-4-16,0-22-6 16,15 7-18-16,-9-32-14 15,12-3 2-15,-13-22-2 16</inkml:trace>
  <inkml:trace contextRef="#ctx0" brushRef="#br6" timeOffset="265144.1653">16680 13916 99 0,'0'0'42'0,"0"0"1"16,23 7-2-16,6-12-39 16,10 0-4-16,13-1-2 15,0-15-14-15,26 18-13 16,-9-17-11-16,13 7 0 15,-5-8-1-15</inkml:trace>
  <inkml:trace contextRef="#ctx0" brushRef="#br6" timeOffset="265700.1972">17276 13450 79 0,'0'0'41'0,"-7"-10"-2"16,6 23 1-16,-12 6-35 15,9 12-2-15,-3 9 0 16,1 14 0-16,-3 8-1 15,-5 12 2-15,0 2-2 16,-1 0 0-16,1-2-1 16,0-8 1-16,4-10-2 15,3-11 1-15,5-13-1 16,7-14-1-16,6-14 2 15,7-11-1-15,6-12 0 16,8-7 2-16,0-5-1 16,-1-2-1-16,1-1 1 15,-3 7-1-15,-4 2 0 16,-4 10 1-16,-4 12 0 0,-5 11-1 15,-4 9-1-15,-3 9 0 16,0 6-1-16,0 3-2 16,8 4-1-16,-3-7-4 15,12 11-9-15,-9-29-10 16,26 9-2-16,-11-24-10 15,15-3-1-15,-8-16 3 16</inkml:trace>
  <inkml:trace contextRef="#ctx0" brushRef="#br6" timeOffset="266287.2307">17612 13992 86 0,'0'20'39'0,"1"-9"0"15,21 7 1-15,3-9-37 16,9-2-1-16,7-8 0 15,8-9 1-15,-1-3-1 16,1-3 0-16,-7-6 0 16,-10-1-1-16,-8-3 0 15,-10 1 0-15,-14 2-1 16,-10 2-1-16,-11 5 1 15,-6 5 0-15,-7 8 0 16,-1 9 0-16,-5 8-1 16,3 11 2-16,3 8-1 15,8 7 0-15,5 2-1 16,17 1 2-16,8-6-1 15,15-5 0-15,13-8 0 0,9-13 0 16,13-9 0-16,6-7 0 16,3-6 1-16,-5-4-1 15,-6 0 0-15,-7 1 0 16,-9 5 1-16,-12 5-1 15,-10 10 0-15,-9 7 0 16,-10 8 0-16,-4 7 0 16,-1 5-1-16,-3 4 1 15,0-3-1-15,2-3 1 16,4-4 0-16,2-5 1 15,5-11-1-15,0-11 1 16,14-8 0-16,-3-13 0 16,8-6 0-16,5-7 0 15,1-5 0-15,5-5-1 16,0-1 1-16,4 0-2 0,-1 7 0 15,1 0-5-15,5 18-8 16,-13-14-8-16,19 28-8 16,-17-14-4-16,21 18-9 15,-1-3 0-15</inkml:trace>
  <inkml:trace contextRef="#ctx0" brushRef="#br6" timeOffset="268305.3459">19255 11839 66 0,'0'0'37'0,"-12"-1"0"16,12 1 0-16,0 0-25 15,16 1-7-15,-3-3-2 16,7 1 0-16,1-4-1 15,4-2 2-15,2-3-3 16,1-2 3-16,-2 1-4 16,-4-1 3-16,-4 0-2 15,-7-1 0-15,-11 13-1 16,1-15 1-16,-12 12-1 15,-7 5 1-15,-7 3 0 0,-4 7 1 16,-5 3 0-16,4 5-2 16,1-1 2-16,7 4-3 15,7-2 2-15,8-1-3 16,15-2 1-16,7-5-4 15,18 0 0-15,4-12-9 16,20 8-24-16,-6-10 0 16,9 4-1-16,-7-10 0 15</inkml:trace>
  <inkml:trace contextRef="#ctx0" brushRef="#br6" timeOffset="268756.3717">19799 11730 86 0,'-11'4'39'0,"-11"-1"-2"15,5 13 4-15,-9-3-34 16,7 7-5-16,-2-1 2 16,4 5-2-16,2-3 1 15,6 4-3-15,3-2 2 16,7-3-3-16,6-2 2 15,5-2 0-15,4-4-1 16,3-6 0-16,2-6-1 16,4-6 1-16,-2-6 0 15,-4-5-1-15,0-6 1 16,-3-4 2-16,-4-1-2 15,-3 0 2-15,-4 4-2 16,-3 3 3-16,-2 8-3 16,0 13 2-16,-15 11-1 0,5 14-4 15,-9 10 4-15,-1 12-3 16,-3 6 3-16,-6 8-3 15,-2 5 3-15,-4-4-3 16,0-5 3-16,1-3 0 16,0-12-1-16,-3-6-1 15,2-10 0-15,2-14-2 16,5-6-4-16,-7-23-14 15,19 3-17-15,-5-18-1 16,12-1-2-16,1-14 1 16</inkml:trace>
  <inkml:trace contextRef="#ctx0" brushRef="#br6" timeOffset="281888.123">19205 13570 73 0,'0'0'37'0,"0"0"-2"15,21 12 0-15,-21-12-32 16,0 22 1-16,-1-7-1 16,1 10 1-16,-5 2-1 15,1 8 0-15,-4 5-1 16,3 7 0-16,-5 7-1 15,1 5 0-15,-1 3-1 16,-1 0 0-16,3-3 0 16,1-7 0-16,4-8 0 15,1-11 0-15,4-15 1 16,-2-18-1-16,14-6 1 15,-2-16 0-15,0-12-1 16,1-4 2-16,-2-4-1 0,3-4 0 16,5 0 0-16,-4 3 0 15,4 6 0-15,3 8 0 16,2 8 0-16,0 6-1 15,0 10 0-15,4 6 0 16,-4 8 0-16,-3 6-1 16,-5 6 0-16,-6 9 1 15,-8 2-1-15,-9 5 0 16,-7 1 1-16,-9 1-1 15,-7-1 0-15,-7-2 1 16,-6-5 0-16,-3-7-2 16,3-5 0-16,-1-8 0 15,9-3-4-15,1-11-4 16,23 9-18-16,-8-19-9 0,19 13-1 15,8-27 0-15</inkml:trace>
  <inkml:trace contextRef="#ctx0" brushRef="#br6" timeOffset="282459.1556">19651 13963 63 0,'15'-4'36'0,"-9"-8"0"16,4 5 1-16,-13-4-25 15,3 11-6-15,2-15-1 16,-2 15 0-16,0 0-1 16,-8 18-1-16,0 3 0 0,0 10-1 15,-4 2-1-15,3 5 0 16,1-2-1-16,3 1 0 15,0-7 0-15,10-7 0 16,3-8 0-16,5-10 1 16,9-11-1-16,1-10 0 15,6-7 0-15,1-6 1 16,3-7 0-16,-3 0 0 15,-1-2 0-15,-1 4 0 16,-8 5 0-16,-1 11 0 16,-5 12-2-16,-14 6 1 15,11 32-1-15,-13 10-1 16,-3 18 1-16,-5 18 0 15,-7 18 0-15,-4 12-1 0,-2 5 1 16,-1-1-1-16,-1-5 2 16,3-9-2-16,-1-16 2 15,5-18-1-15,2-19 0 16,6-20 0-16,10-25 0 15,-13-5 1-15,11-19 0 16,2-17-1-16,3-17 2 16,5-11 0-16,2-13 0 15,7-7 1-15,4-1-1 16,3-1-1-16,4 10-4 15,-4-6-16-15,10 26-18 16,-8-2-1-16,10 22-3 16,-7 1 1-16</inkml:trace>
  <inkml:trace contextRef="#ctx0" brushRef="#br1" timeOffset="286948.4125">758 15249 15 0,'0'0'32'0,"0"0"1"16,0-16 1-16,0 16-16 16,0 0-7-16,0 0-2 15,0 0-2-15,3 12-2 16,-6 7-1-16,3 14 0 15,-4 10-1-15,-2 12-2 16,-1 6 1-16,-1 6-1 0,0-3-1 16,-1-4-2-16,4-5-4 15,-2-19-30-15,14-6 0 16,-7-30-1-16,27 13-1 15</inkml:trace>
  <inkml:trace contextRef="#ctx0" brushRef="#br1" timeOffset="287992.4722">1188 15389 29 0,'1'-21'23'0,"-1"21"0"16,3-16-1-16,-3 16-3 16,0-13-6-16,0 13-2 15,-1-10-3-15,1 10-3 16,0 0 0-16,0 0-1 15,-18-5-1-15,18 5 0 16,-20 21 0-16,7 0-1 16,-5 5 0-16,2 9 1 0,-4 4-2 15,4 4 0-15,2-1 1 16,7 2-1-16,5-6 1 15,10-2-2-15,6-13 1 16,7-6-2-16,10-11 1 16,5-15 0-16,3-10 0 15,3-12-1-15,0-9-1 16,-6-11 1-16,-6-2-1 15,-9-1 1-15,-8 1-1 16,-11 6 2-16,-12 9 0 16,-8 10 1-16,-11 13 1 15,-6 11 0-15,-2 9 0 16,1 7 0-16,3 4-1 15,9 3 0-15,9-1 0 16,12-2-1-16,3-16 1 0,32 11-1 16,2-16-1-16,8-6 1 15,5-2-1-15,4-2 1 16,2-2 0-16,-2 1-1 15,-7 5 1-15,-5 5 0 16,-9 6 0-16,-7 6 1 16,-7 7 0-16,-9 8-1 15,-5 6 1-15,-5 4 0 16,-4 5-1-16,-1 5 0 15,-3-2 0-15,1-1-1 16,-2-5 1-16,5-6-1 16,4-8 1-16,3-19-1 15,0 0 1-15,10-15 0 16,3-15 0-16,4-8 1 0,5-10-1 15,2-5 2-15,-1 0-2 16,1 1 1-16,-3 9 0 16,-2 11 0-16,-6 11 0 15,-13 21 0-15,15 1 0 16,-13 21-1-16,-2 10 1 15,0 8-1-15,3 4 0 16,-1 3 1-16,5-2-1 16,4-5 0-16,3-9 0 15,3-8 0-15,5-13 1 16,1-9 0-16,2-11 0 15,-2-10-1-15,-1-10 1 16,0-7 0-16,-6-9 0 0,3-1 0 16,-7-3-2-16,1-1-1 15,-3 6-1-15,-4 0-5 16,7 23-16-16,-15-8-14 15,2 30-3-15,9-16 0 16,-9 16 1-16</inkml:trace>
  <inkml:trace contextRef="#ctx0" brushRef="#br1" timeOffset="288212.4848">2203 15167 58 0,'6'-16'40'0,"-6"16"-2"16,0 0 1-16,0 0-31 0,0 0-3 15,2 31-2-15,-5-2 0 16,0 9-2-16,1 4-1 16,-4 10 1-16,3 0-3 15,-1-5-2-15,8 1-3 16,-5-18-26-16,16 3-6 15,-3-21-2-15,16 0 1 16</inkml:trace>
  <inkml:trace contextRef="#ctx0" brushRef="#br1" timeOffset="288518.5023">2665 15156 51 0,'0'0'40'15,"-15"-12"-2"-15,15 12 1 16,-28-2-29-16,17 4-3 16,-9 4-2-16,4 11-1 15,-5 4 0-15,2 13-1 16,-1 7-1-16,2 9 0 15,5-3-1-15,4 4 1 16,7-3-1-16,8-10-2 16,13-10 1-16,11-13-1 15,12-12-3-15,3-17-10 16,23 6-24-16,-12-22-4 15,14 8 0-15,-5-11 0 16</inkml:trace>
  <inkml:trace contextRef="#ctx0" brushRef="#br1" timeOffset="289511.5591">3671 15079 38 0,'0'0'38'16,"3"-17"0"-16,-3 17-1 0,-13 13-23 16,5 4-9-16,-1 6-2 15,2 11 0-15,-1 6 0 16,3 9-1-16,1 0 0 15,4 4 0-15,0-3 0 16,3-2 0-16,3-10-1 16,1-4-2-16,2-9 1 15,0-9-1-15,-9-16 0 16,18 10 1-16,-18-10 0 15,13-20-1-15,-10-1 1 16,-1-6 2-16,-2-9-2 16,-1-8 2-16,-2-8-2 15,2-6 0-15,-2-4 0 16,2 1 0-16,1 1 0 0,2 5-1 15,1 9 1-15,3 8 0 16,2 12 0-16,2 10 0 16,3 11 0-16,2 9-1 15,-1 5 1-15,0 5 0 16,0 2 1-16,1 3-1 15,-1 1 0-15,-5 5 0 16,-1-4 0-16,-7 2 0 16,-2 2 0-16,-7-2 0 15,-3 2-1-15,-6-1 1 16,-2-1 0-16,-1-2 0 15,-2-1-1-15,4-4 1 16,4-2 0-16,14-14-1 16,-9 12 1-16,9-12-1 15,26-8 1-15,-2-1-1 0,7-1 1 16,4 1 0-16,1 0 0 15,1 5 1-15,-6 6-1 16,-5 7 1-16,-10 9-1 16,-12 6 1-16,-10 7-1 15,-11 5 1-15,-7 3-1 16,-7-1 0-16,2-2 0 15,-5-7-3-15,9-3 0 16,1-15-4-16,18 1-9 16,-4-22-23-16,25-4 0 15,0-18 0-15,17 3 0 16</inkml:trace>
  <inkml:trace contextRef="#ctx0" brushRef="#br1" timeOffset="290284.6033">4158 15169 67 0,'-10'1'40'0,"10"-1"-1"16,-23 4-8-16,13 9-27 16,-3 4 0-16,6 10-1 15,-6 3-1-15,8 9 1 16,-1 0-2-16,4 5 1 15,4-6-1-15,8-1 1 16,7-13-1-16,6-5-1 16,9-15 1-16,1-11-2 15,7-11 1-15,-5-11-1 16,4-7 0-16,-8-6-1 0,-6-3 0 15,-7-1 1-15,-8 2 0 16,-6 0-1-16,-5 5 1 16,-6 8 1-16,-5 7 0 15,-1 9 0-15,-2 10 1 16,2 6-1-16,0 8 1 15,6 4 0-15,3 2-1 16,5 1 1-16,7-5 0 16,7-2 0-16,9-8 0 15,5-2 0-15,7-6 0 16,1 1 1-16,0-1-1 15,2 2 0-15,-8 6-1 16,-1 6 1-16,-10 8 0 16,-11 11-1-16,-7 3 1 15,-9 7-1-15,-6 6 0 0,-6 2 1 16,-2-2-1-16,3-5 0 15,2-6 0-15,5-7 0 16,7-13-1-16,4-11 1 16,19-18 0-16,2-11 0 15,9-9 0-15,4-10-1 16,-2-2 2-16,3 0-1 15,-2 3 0-15,-8 10 1 16,-6 8-1-16,-8 13 0 16,-11 16 1-16,8 12-1 15,-8 15 0-15,-2 8 0 16,2 7 0-16,2 2 0 0,5 1 0 15,1-2 0-15,7-8 0 16,3-11 1-16,4-13-1 16,2-10 0-16,0-13 0 15,3-9 1-15,-5-10-1 16,1-8-1-16,-7-1 0 15,-3-5-2-15,-4 5-5 16,-9-11-4-16,10 21-6 16,-20-10-22-16,15 18-3 15,-5-4 2-15,15 13 0 16</inkml:trace>
  <inkml:trace contextRef="#ctx0" brushRef="#br1" timeOffset="290696.6266">5279 15121 47 0,'0'0'39'0,"2"-11"-1"16,-2 11 0-16,0 0-27 15,2 14-8-15,2-4 0 16,0 12 0-16,1 4 0 15,0 9-1-15,-5 8-1 16,2 4 0-16,-4 2-1 16,2 2-1-16,-2 1-2 15,-3-10-6-15,16 5-24 16,-15-23-5-16,13 0-2 15,-9-24-1-15</inkml:trace>
  <inkml:trace contextRef="#ctx0" brushRef="#br1" timeOffset="291012.6446">5260 15135 58 0,'0'0'39'15,"0"0"0"-15,0 0 0 16,17-14-33-16,11 8-3 15,8 1 0-15,3 1 0 16,2 5 0-16,1 6-1 16,-5 7 0-16,-6 9 0 15,-10 9-2-15,-13 10 1 16,-9 5 0-16,-12 4 0 15,-10 3-2-15,-6-1 2 16,-5-3-1-16,-5-5-2 16,1-9 0-16,2-10-3 0,9-5-3 15,-2-23-15-15,29 2-15 16,-12-17-6-16,27-1 5 15,1-14 0-15</inkml:trace>
  <inkml:trace contextRef="#ctx0" brushRef="#br1" timeOffset="291223.6567">5792 15127 59 0,'10'3'40'0,"-10"-3"-1"15,-1 24-1-15,-13 3-33 16,9 8 0-16,-6 6-3 0,0 11 0 15,2 1-1-15,2 4-2 16,3-2-2-16,1-13-6 16,18 3-21-16,-10-25-9 15,15-4-2-15,-4-24-1 16</inkml:trace>
  <inkml:trace contextRef="#ctx0" brushRef="#br1" timeOffset="291740.6866">6107 15181 67 0,'-8'20'41'16,"-11"-3"-2"-16,11 14-1 15,-4-3-35-15,1 4 0 0,-3-1-1 16,7 3 0-16,-3-5-1 15,0-2 0-15,5-6-1 16,1-6 1-16,4-15-1 16,0 0 1-16,0 0-1 15,17-22 0-15,-4-3 0 16,0-5 0-16,1-7 0 15,1-2 0-15,-4 1 1 16,1 2-1-16,-5 4 0 16,3 6 0-16,-4 8 0 15,3 6 0-15,-9 12 0 16,19 8 0-16,-6 10 0 15,-2 7 1-15,2 8-1 16,1 7 0-16,-1 2 0 0,-1 3 1 16,0-1-1-16,2-4 1 15,-1-6-2-15,1-6 0 16,2-10 1-16,0-11 0 15,-1-8 1-15,-1-12-2 16,0-10 2-16,-1-8-2 16,-1-9 1-16,1-5 1 15,-1-6-2-15,-2-8-2 16,5 4-1-16,-6-3-3 15,12 16-6-15,-17-8-16 16,11 22-10-16,-9 0-2 16,9 19 2-16</inkml:trace>
  <inkml:trace contextRef="#ctx0" brushRef="#br1" timeOffset="292233.7148">6863 15109 38 0,'0'0'37'0,"-18"-20"2"16,18 20-20-16,-28-14 7 0,16 19-18 16,-10 0 0-1,5 16-2-15,-9 3-1 0,1 15-1 16,-4 1-1-16,4 8 0 15,-3 1 0-15,7-2 0 16,7-4-1-16,6-4 0 16,11-13-1-16,10-8 0 15,11-13 0-15,10-8-1 16,4-11 1-16,4-4-1 15,-3-9 0-15,4-2 0 16,-12-2 0-16,-2 4 0 16,-10 3 1-16,-5 6-1 15,-8 8 0-15,-6 10 1 16,-4 11-1-16,-2 9-1 0,1 9 0 15,-4 4 0 1,8 5-5-16,-7-8-9 0,22 14-14 16,-10-22-14-16,11 1-1 15,-4-17-1-15</inkml:trace>
  <inkml:trace contextRef="#ctx0" brushRef="#br6" timeOffset="297077.9919">7856 14918 31 0,'19'-24'34'0,"-1"6"2"15,-6-7-13-15,6 22-7 16,-18 3-5-16,15 2-2 0,-16 16-2 16,3 16-1-16,-10 10-2 15,2 16 0-15,-5 9-3 16,-2 7 0-16,-2 1-1 15,4 1 1-15,1-7-3 16,3-9-1-16,4-5-1 16,2-19-7-16,12-7-26 15,-6-15-2-15,8-6-1 16,-13-10 1-16</inkml:trace>
  <inkml:trace contextRef="#ctx0" brushRef="#br6" timeOffset="297552.019">7700 15215 55 0,'-15'3'39'16,"-2"-4"-1"-16,17 1 1 16,0 0-34-16,22 1-2 15,3-10 0-15,12-4-1 16,4 0 1-16,12 1-1 15,-1-2 1-15,1 1-2 16,-2 2 1-16,-4 4-2 16,-6 0 1-16,-6 6 0 15,-7 0 0-15,-10 1-1 16,-8 2 1-16,-10-2-1 15,0 0 0-15,-1 18 1 16,-11 0-1-16,0 6 1 16,-2 8-1-16,-2 4 0 15,2 3 1-15,2 1-1 0,8-1 0 16,6-7 1-16,9-13 0 15,11-13-1-15,9-16 1 16,12-14 0-16,5-14-1 16,3-10 1-16,0-7 0 15,-6-4-1-15,-10 3 1 16,-13 6-1-16,-18 10 0 15,-17 13-1-15,-18 14 0 16,-13 16 0-16,-4 14-1 16,-4 2-3-16,10 15-4 15,-2-9-31-15,35 4 0 16,9-14-2-16,32-3 1 15</inkml:trace>
  <inkml:trace contextRef="#ctx0" brushRef="#br6" timeOffset="298409.0677">9367 15216 47 0,'4'-12'40'0,"-4"-3"-2"16,0 15 1-16,0-16-29 16,0 16-3-16,-4 17-2 15,-3 5-2-15,-6 7 0 0,-1 5-1 16,-1 1-1-16,0 3 0 15,2-1 0-15,2-7 0 16,5-9 0-16,6-7-1 16,0-14 1-16,16-9-1 15,0-12 1-15,4-6-1 16,1-6 0-16,5-7 1 15,-1-1-1-15,-1 0 0 16,-3 1 1-16,-3 6-1 16,-4 5 1-16,-3 8-1 15,-2 7 1-15,-9 14-1 16,0 0 0-16,0 0 1 15,5 19-1-15,-5 2 0 0,0 6 1 16,4 0-1-16,1 2 0 16,5-2 0-16,7-5 0 15,3-6 1-15,8-11 0 16,9-10-1-16,3-11 1 15,6-9-1-15,1-9 1 16,2 0-1-16,-3-3 1 16,-6 5-1-16,-7 3 0 15,-7 9 1-15,-6 14-1 16,-20 6 0-16,10 26-1 15,-15 4 0-15,0 8 0 16,-2 3-1-16,3 9-1 16,1-8-4-16,18 8-12 15,-6-23-23-15,21-3 2 0,5-19-2 16,17-7 2-16</inkml:trace>
  <inkml:trace contextRef="#ctx0" brushRef="#br6" timeOffset="298807.0908">10511 15172 67 0,'-27'7'41'16,"-10"-8"-1"-16,6 10 1 15,-3-4-37-15,6 7 0 16,-3 2 0-16,8 6-1 15,-2 4-1-15,5 2 0 16,0 3 0-16,10 0 0 16,-1-2-1-16,11-4 0 0,3-8-1 15,10-7 1-15,11-11-1 16,5-8 1-16,9-10-1 15,4-8 0-15,3-4 0 16,-5-5 0-16,0 2 0 16,-5-2 0-16,-8 7 0 15,-7 7 0-15,-9 5-1 16,-7 8 1-16,-4 11 0 15,0 0-1-15,-7 26 0 16,-1 0 0-16,3 6-1 16,-4-1-1-16,13 5-3 15,-4-13-9-15,22 3-25 0,-6-18-1 16,13-6-1-16,-1-21 1 15</inkml:trace>
  <inkml:trace contextRef="#ctx0" brushRef="#br6" timeOffset="299017.1026">10952 14758 80 0,'-10'6'40'16,"-11"10"1"-16,10 24-6 15,-7 4-33-15,8 9 0 16,0 8-1-16,5 6-1 15,0 2-1-15,3-1 1 16,6-1-5-16,-2-16-6 16,15 0-29-16,-9-17 0 0,12-5-1 15,-5-21 0-15</inkml:trace>
  <inkml:trace contextRef="#ctx0" brushRef="#br6" timeOffset="299280.1176">11047 15045 70 0,'-27'8'42'16,"3"16"-1"-16,-6-2 1 16,12 5-36-16,-4-1-3 15,7 0 1-15,2-4-2 16,8-4 0-16,9-3 0 15,9-5-1-15,5-3 0 0,5-3 0 16,5-1-1-16,0-2-1 16,4 1-1-16,-2-5-3 15,9 13-9-15,-21-16-28 16,15 8 0-16,-13-8-2 15,13 5 2-15</inkml:trace>
  <inkml:trace contextRef="#ctx0" brushRef="#br6" timeOffset="299641.1385">11353 15136 68 0,'-17'13'42'0,"17"5"-1"0,0-18 0 16,14 16-35-16,4-18-3 15,11-7-1-15,1-5 0 16,4-4-1-16,-4-2 0 16,-4-1-1-16,-6-1 1 15,-8 2 0-15,-10 0-1 16,-10 7 1-16,-8 2-1 15,-6 4 1-15,-7 7-1 16,-1 8 1-16,-3 9 0 16,4 5 0-16,3 7 0 15,5 7 0-15,9 1-1 16,8 0 2-16,11-4-2 15,10-8-1-15,7-2-2 16,9-11-3-16,14 5-14 16,-4-21-22-16,15 0 0 0,-3-13-2 15,11 2 1-15</inkml:trace>
  <inkml:trace contextRef="#ctx0" brushRef="#br6" timeOffset="302412.297">12736 15125 32 0,'4'-25'35'0,"-2"15"1"15,-6-5-1-15,4 15-25 16,-13-17-3-16,13 17-2 16,-28-7 1-16,9 14-1 15,-7 0-1-15,-2 10 0 16,-6 3 0-16,3 7 0 15,-1 2-1-15,6 2 0 16,2-1-1-16,6 3 0 16,9-7 0-16,9-2-1 15,13-6-1-15,7-9 0 16,7-6-1-16,7-7 1 15,5-10 0-15,4-8 0 16,4-8 0-16,-3-4-1 16,-6-4 1-16,-1 2 0 0,-10 0 0 15,-4 6 0-15,-9 7 0 16,-10 8 0-16,-4 15-1 15,0 0 1-15,-18 25-1 16,5 6 0-16,3 11-1 16,-1 2 0-16,7 6-1 15,1-6 0-15,14 2-4 16,0-19-8-16,15 2-23 15,-3-19 0-15,14-3 0 16,-3-16 0-16</inkml:trace>
  <inkml:trace contextRef="#ctx0" brushRef="#br6" timeOffset="302735.3154">13193 15130 58 0,'0'0'37'16,"0"0"0"-16,-14 21-1 15,1-3-31-15,6 6-2 16,-3 2 0-16,0 5-2 15,5-2 1-15,0 0 0 16,2-7 0-16,3-5 0 16,0-17 0-16,13 9 1 15,-2-19-1-15,9-5 0 16,0-10-1-16,1-4 1 15,2-2-1-15,1 1 0 16,-1 0 0-16,-4 6-1 16,-1 5 0-16,-4 8 1 0,-1 9-1 15,-3 9-1-15,0 8-2 16,-3 5-2-16,10 16-17 15,-9-11-18-15,11 10 1 16,-5-10-2-16,14 6 1 16</inkml:trace>
  <inkml:trace contextRef="#ctx0" brushRef="#br1" timeOffset="306832.5498">14625 14688 40 0,'15'1'36'16,"-15"-1"0"-16,12 18-12 16,-12-18 3-16,-2 39-17 15,-6-11-3-15,4 14-2 16,-2 3-2-16,-1 9-1 15,-4 2-1-15,4 9-1 16,-4-1 0-16,4 0-2 16,2 2-3-16,-3-18-11 15,14 7-21-15,-5-15-1 16,13-6 0-16,-3-18-1 0</inkml:trace>
  <inkml:trace contextRef="#ctx0" brushRef="#br1" timeOffset="307223.5722">15058 14876 67 0,'0'0'38'0,"-19"-5"-1"15,11 22-6-15,-9-3-26 16,8 11-1-16,-5 8-1 15,4 7 0-15,0 5-1 16,2 5-1-16,2 0 1 0,7 1-1 16,5-6 0-16,6-7 0 15,7-9-1-15,4-12 0 16,9-13 0-16,2-15 0 15,5-14 0-15,-3-8 0 16,1-11 1-16,-6-7-1 16,-4-2 0-16,-10-4 0 15,-8 3 0-15,-9 4 0 16,-8 7 0-16,-7 8 1 15,-8 12-1-15,-4 11-1 16,-5 10-1-16,-2 9 0 16,6 12-3-16,1-4-9 15,21 17-24-15,-1-14-1 16,20 7-1-16,5-13 3 0</inkml:trace>
  <inkml:trace contextRef="#ctx0" brushRef="#br1" timeOffset="307831.6066">15595 15036 39 0,'0'0'35'0,"-11"-1"3"16,11 1-2-16,-1-13-26 16,1 13 0-16,0 0-1 0,0 0-2 15,0 0-2-15,0 0-1 16,-7 27-2-16,-6 6 0 15,-5 9-1-15,-1 8 0 16,-2 3 0-16,4 0-1 16,2-4 0-16,8-8 0 15,3-12 0-15,8-16 0 16,7-20 1-16,8-17-1 15,4-14 1-15,2-13-1 16,3-8 2-16,0-8-2 16,-3-3 2-16,1 1-2 15,-3 4 1-15,-2 10 1 16,-4 9-2-16,-3 11 2 0,-3 14-2 15,-11 21 2-15,18 3-2 16,-13 18 0-16,4 14 0 16,-2 7-2-16,5 7 2 15,-1 4-1-15,7 3 0 16,-1-7 0-16,3-7 1 15,3-9 0-15,-2-9 0 16,2-12 0-16,0-13 0 16,-3-12 1-16,-2-9-1 15,-3-8 0-15,0-8 1 16,-2-3-1-16,-3-6-1 15,0-1 0-15,-1 4-3 16,-2-3 0-16,8 19-17 16,-18-9-16-16,14 19-3 0,-10 1-1 15,-1 17 1-15</inkml:trace>
  <inkml:trace contextRef="#ctx0" brushRef="#br1" timeOffset="308065.6203">16346 14796 65 0,'-13'-3'41'0,"11"14"-2"15,-13 3 1-15,13 16-27 16,-9 15-10-16,0 8-3 15,-2 13 1-15,0 4-3 16,1 5-1-16,0-7-4 0,14 5-28 16,-9-23-4-16,16-2-1 15,-3-24 0-15</inkml:trace>
  <inkml:trace contextRef="#ctx0" brushRef="#br1" timeOffset="308497.6447">16977 14876 79 0,'-28'-25'40'0,"11"22"-7"16,-15-14 0-16,3 14-25 15,-8 3-3-15,1 12-1 16,-4 9-1-16,2 13-1 15,2 9 0-15,4 9 0 16,9 3-1-16,9 0 0 16,9-4-1-16,18-6 1 0,12-10-2 15,15-17-1-15,15-4-6 16,0-27-24-16,20 2-9 15,-4-17 0-15,11 2-2 16</inkml:trace>
  <inkml:trace contextRef="#ctx0" brushRef="#br1" timeOffset="309148.6823">18216 14859 46 0,'7'-23'35'16,"-7"23"-11"-16,-3-23 4 16,3 23-11-16,-33 0-4 15,7 14-2-15,-13-2-3 16,1 11-2-16,-10 4-1 15,3 9 0-15,-3 2-2 16,8 5 1-16,6-2-2 16,10 3 0-16,12-3-2 15,13-2 1-15,15-8-2 0,14-9-1 16,14-7-2-16,10-13-3 15,16 5-13-15,-7-25-18 16,18 3-1-16,-10-19-1 16,4 3 1-16</inkml:trace>
  <inkml:trace contextRef="#ctx0" brushRef="#br1" timeOffset="309950.7281">18540 14907 52 0,'-19'-1'38'16,"-11"-3"1"-16,6 17-2 15,-10-3-18-15,9 12-13 16,-2 5-2-16,6 7-1 0,4 5 0 15,4 4-2-15,9-1 1 16,7 0-1-16,6-7-1 16,10-6 1-16,5-11-1 15,9-11 0-15,4-14 0 16,3-10 0-16,1-11-1 15,-1-10 1-15,-5-6 0 16,-6-4-1-16,-8 1 1 16,-9-1-1-16,-12 4 2 15,-5 6-1-15,-9 8 0 16,-5 10 0-16,-6 8 0 15,-2 11 1-15,3 7-1 16,4 8 0-16,5 2 1 16,8 6-1-16,10-4 0 15,9-2 0-15,12-7 0 0,8-4 0 16,10-5 0-16,5-6 0 15,4-3 1-15,-2-1-1 16,-5-2 0-16,-7 4 1 16,-5 2-1-16,-11 5 0 15,-10 7 1-15,-10 8-1 16,-9 7 0-16,-5 7 1 15,-3 5-1-15,1 7 0 16,-4-1 0-16,6 2 0 16,3-7-1-16,8-6 1 15,7-10 0-15,6-13 0 16,11-12 0-16,3-15 0 15,3-8 0-15,1-8 0 16,5-8 1-16,-4-4 0 0,-2 2 0 16,-4 6 1-16,-6 4-1 15,-1 11 1-15,-8 11-1 16,-9 16 0-16,0 0-1 15,9 20 1-15,-13 7-1 16,0 3 0-16,3 1 0 16,3-3-1-16,6-5 1 15,9-11 0-15,5-7 0 16,5-11 0-16,9-6 1 15,4-10-1-15,1-6 1 16,3-3 0-16,-1-1-1 16,-6 3 2-16,-3 2-1 15,-6 10 0-15,-5 6 0 0,-9 14-2 16,-7 11 1-16,-6 9-1 15,-6 11 0-15,-2 7-3 16,2 8 0-16,-6-8-7 16,9 16-8-16,-11-24-14 15,25 14-1-15,-14-24-6 16,23 3 0-16</inkml:trace>
  <inkml:trace contextRef="#ctx0" brushRef="#br1" timeOffset="310718.7721">19971 14997 64 0,'-4'-20'37'0,"15"15"-7"16,-17-12-1-16,6 17-17 15,0 0-5-15,0 0-1 16,0 0-2-16,3 24-1 15,-5 5 0-15,0 14-2 16,-7 8 0-16,5 3 0 16,-3 5 0-16,0-4 0 15,0-4 0-15,4-9-1 16,-2-9 1-16,5-14 0 15,0-19-1-15,0 0 1 16,14-19-1-16,-8-11 1 16,1-8-1-16,-4-8 1 15,0-11-1-15,-3-4 1 0,-2-5-1 16,0-1 0-16,-2 2 1 15,4 5 0-15,0 4 0 16,4 8 0-16,5 11 0 16,0 9 0-16,11 11 0 15,0 10 0-15,5 8-1 16,3 10 0-16,0 5 0 15,3 3-2-15,-3 3 1 16,-6 2 0-16,-8 5 0 16,-8 0 0-16,-11 1 0 15,-8-3 0-15,-9-2 0 16,-7-1-1-16,0-2 0 15,-3-9-2-15,9 4-5 16,-3-22-13-16,26 5-13 0,0 0-3 16,5-19-2-16,13-4 1 15</inkml:trace>
  <inkml:trace contextRef="#ctx0" brushRef="#br1" timeOffset="311129.7956">20655 14841 34 0,'-17'5'37'0,"17"-5"0"16,-28 0 0-16,28 0-18 15,-32-2-9-15,17 6-4 16,-4-1-1-16,-1 9 0 0,-5 8-1 15,-2 12 0-15,-3 5-1 16,3 9 0-16,0 3-1 16,6 4 0-16,6-1-1 15,11-3 0-15,11-11-1 16,12-10 1-16,12-16-1 15,8-11 0-15,7-14 0 16,1-9-1-16,-4-11 1 16,-5-7 0-16,-10-3 0 15,-12-3 0-15,-10 5-1 16,-12 0 1-16,-11 7-1 15,-8 1 0-15,0 10 0 16,-4 4 0-16,6 7-2 16,0 5-2-16,23 7-3 15,-19-3-14-15,34 18-6 0,-15-15-10 16,42 16-2-16,-14-11 3 16</inkml:trace>
  <inkml:trace contextRef="#ctx0" brushRef="#br1" timeOffset="311505.8171">20853 14916 85 0,'-4'-10'39'0,"4"10"-3"15,-7-12-5-15,7 12-25 16,0 0-3-16,-14 19 0 15,8 0-1-15,1 9 0 16,-3 4-1-16,4 7 1 0,-1 2-1 16,7-1 0-16,3-5 0 15,5-4 0-15,5-13-1 16,9-7 0-16,7-13 1 15,5-11-2-15,1-9 1 16,3-8 0-16,-1-4 0 16,-2-3 0-16,-5 2 0 15,-6 0 0-15,-4 7 0 16,-6 6 0-16,-7 7 0 15,-9 15 0-15,0 0 0 16,0 0 0-16,4 32 0 16,-12-5-1-16,3 7-2 15,0-1-2-15,10 14-11 16,-9-24-7-16,22 14-11 15,-10-22-6-15,16 3-1 0,-4-21 1 16</inkml:trace>
  <inkml:trace contextRef="#ctx0" brushRef="#br1" timeOffset="312091.8506">21475 14953 74 0,'-3'10'39'15,"3"-10"-1"-15,-7 22-7 16,-2-10-26-16,5 6-1 16,-4 2-1-16,3 5-1 15,-6 4-1-15,0 2 1 0,-1 0 0 16,1 0 0-16,2-5-1 15,0-4 0-15,4-10 0 16,5-12 0-16,0 0 0 16,5-18-1-16,5-5 1 15,4-6-1-15,3-6 0 16,3-4 1-16,1-2-1 15,0 3 0-15,-3 3 0 16,-1 8 0-16,-6 7 0 16,1 9 0-16,-12 11 0 15,10 10 1-15,-7 8-1 16,-3 6 0-16,-2 7 0 15,5 5 0-15,-1-2 0 16,6 1 1-16,5-5-1 0,5-2 0 16,6-6 0-16,3-6 0 15,3-13 0-15,2-3-1 16,-2-5 1-16,-4-11 0 15,-3-6 1-15,-5-8-1 16,-6-4 1-16,-4-3-1 16,-5-2 1-16,0-1-1 15,-3-2 1-15,0 9-2 16,0 3 1-16,1 6-2 15,6 12-2-15,-3 1-3 16,12 16-8-16,-16-5-7 16,24 13-4-16,-24-13-8 15,24 17-6-15,-12-12 2 16</inkml:trace>
  <inkml:trace contextRef="#ctx0" brushRef="#br1" timeOffset="312340.8648">22103 14838 39 0,'-8'11'39'16,"5"3"1"-16,-9-5 0 16,11 17-14-16,-11-11-16 15,10 11-4-15,-3 4-3 16,3 6 0-16,-1 4-2 15,-2 4-1-15,0 1 0 16,1-5-1-16,0 1-3 0,0-14-4 16,11 7-14-16,-7-34-14 15,0 0-3-15,0 0-2 16,15-30 1-16</inkml:trace>
  <inkml:trace contextRef="#ctx0" brushRef="#br1" timeOffset="312654.8826">22125 14802 87 0,'0'0'40'16,"0"0"0"-16,4 12-8 16,-4-12-28-16,21 9-2 15,-3-8-1-15,9 2 1 16,1 1-1-16,2 0 1 15,1 7 0-15,-6 2-1 0,3 7 0 16,-12 5 0-16,-6 7-1 16,-8 4 1-16,-11 4-1 15,-11 5 0-15,-11 1-1 16,-5 0 1-16,-5 0-1 15,1-6 0-15,-1-4 0 16,5-7-2-16,7-7-2 16,2-19-4-16,17 8-10 15,-7-32-16-15,20 6-2 16,-4-22-5-16,13-2 2 15</inkml:trace>
  <inkml:trace contextRef="#ctx0" brushRef="#br1" timeOffset="314176.9699">12739 16354 40 0,'1'-22'38'0,"6"10"1"16,-6-2 0-16,-1 14-25 15,0 0-10-15,10 12-2 0,-12 5 2 16,-1 17-2-16,-6 5 1 15,-2 16-2-15,-3 8 1 16,-5 8 0-16,3 3-1 16,-3 7 1-16,-1-3-1 15,5-7-1-15,2-13 1 16,6-12-1-16,2-12 1 15,9-20-1-15,-4-14 1 16,22-42 0-16,-2-9 0 16,5-13 1-16,-1-21-1 15,4-7 1-15,-3-8-1 16,0-7 1-16,-2 7-1 15,-3 6 0-15,-4 16-1 16,-5 13 1-16,-1 21-1 16,-1 17 1-16,-9 27-1 0,21 16 0 15,-13 25 0-15,4 19 0 16,2 15 0-16,5 12 0 15,3 6 0-15,4 3 1 16,5-5-1-16,3-5 0 16,4-8 0-16,3-19-1 15,-2-19 1-15,1-12 1 16,-2-24-1-16,-4-15 1 15,0-20-1-15,-6-18 1 16,-4-17-1-16,-4-7 1 16,-6-7 0-16,-4-10-1 15,-2 2-1-15,-3 8 0 16,-1 12-2-16,-4 9-2 15,5 30-4-15,-11 1-4 0,22 36-23 16,-16-8-5-16,14 38-2 16,-1-8 1-16</inkml:trace>
  <inkml:trace contextRef="#ctx0" brushRef="#br1" timeOffset="314569.9923">13911 16670 38 0,'0'0'39'0,"-27"-2"1"16,6 13-1-16,-17-11-12 16,5 17-21-16,-13 3-2 15,4 5 0-15,-4 5 0 0,9 6-2 16,6-1 1-16,11-1-1 15,15-4-1-15,14-7 0 16,15-9 0-16,13-10 0 16,6-9-1-16,3-10 1 15,4 1-1-15,-5-13 1 16,-3 3-1-16,-8-3 0 15,-11 3 0-15,-5 4-1 16,-8 4 2-16,-4 3-1 16,-6 13 0-16,0 0 0 15,0 0-1-15,0 0 1 16,-10 28-2-16,6-7-2 15,11 15-5-15,-6-14-6 0,18 19-18 16,-9-24-10-16,20 0 0 16,-4-15 1-16</inkml:trace>
  <inkml:trace contextRef="#ctx0" brushRef="#br1" timeOffset="314908.0116">14672 15979 65 0,'0'0'42'16,"0"0"-2"-16,13 27 1 15,-22 5-36-15,2 15-2 16,-4 12-1-16,-2 11-2 15,0 11 1-15,1 2-3 16,0-1 1-16,3-10-3 16,8-8-3-16,-7-33-20 15,17 3-12-15,-9-34-2 16,16 0 2-16</inkml:trace>
  <inkml:trace contextRef="#ctx0" brushRef="#br1" timeOffset="315081.0216">14495 16327 69 0,'-22'-4'42'0,"-3"-7"-1"15,25 11 0-15,-13-3-33 16,26-5-5-16,18-6-1 16,9-7-1-16,15 1-4 15,-1-9-4-15,19 16-20 16,-15-15-14-16,7 18-1 15,-13-2-2-15</inkml:trace>
  <inkml:trace contextRef="#ctx0" brushRef="#br1" timeOffset="316313.092">18263 16122 45 0,'12'-15'35'15,"-8"-9"1"-15,7 14-7 16,-19-9-21-16,8 19-2 16,-25-16 0-16,2 18 1 15,-15 2-1-15,-3 12-1 16,-11 8-1-16,-1 15-1 15,-4 6 1-15,4 9-1 0,4 6 0 16,10 7-1-16,11 0 0 16,11 2-1-16,11-10 0 15,14-5 0-15,9-6 0 16,14-10-1-16,8-13-1 15,12-11-1-15,10-13 0 16,6-18-2-16,16-11-2 16,1-20-4-16,23 0-28 15,-11-21-1-15,12 8-1 16,-16-13 1-16</inkml:trace>
  <inkml:trace contextRef="#ctx0" brushRef="#br1" timeOffset="316741.1165">18882 16029 81 0,'12'-8'41'0,"-14"-6"-1"15,2 14-13-15,4 13-21 16,-9 8-1-16,-2 9-1 15,-1 17-2-15,-6 8 1 16,0 8-2-16,-1 11 0 16,1 5-1-16,3-5 1 15,6-7-2-15,7-7-2 16,3-15-2-16,15 4-15 15,-11-30-21-15,20 2 0 16,-11-23-1-16,15 1 0 16</inkml:trace>
  <inkml:trace contextRef="#ctx0" brushRef="#br1" timeOffset="317464.1576">19377 15949 56 0,'-19'9'38'0,"19"-9"1"16,-18 2-6-16,18-2-22 15,0 0-3-15,0 0-2 16,21-2 0-16,-1 2-2 15,3-1-1-15,7 2 0 16,5 1-2-16,7-1 1 16,3 0-1-16,0-1-1 15,0-2 1-15,-1-1-1 16,-3-1 0-16,-4-1 0 15,-6-2 0-15,-5 1 0 16,-7-1 0-16,-4 2 0 16,-15 5 0-16,14-11 0 15,-14 11 0-15,0 0-1 16,0 0-1-16,-14 0-1 0,14 0-3 15,-17 1-5-15,19 11-25 16,-12-13-4-16,9 11-1 16,1-10 1-16</inkml:trace>
  <inkml:trace contextRef="#ctx0" brushRef="#br1" timeOffset="318251.2026">17537 16385 41 0,'0'0'36'16,"0"0"2"-16,3 16-10 15,-20-22-10-15,17 6-8 16,-27 12-4-16,6 1-1 15,-13 2-1-15,-9 12-1 16,-14 11-2-16,-16 9 1 16,-12 7-2-16,-10 6 1 15,-12 3 0-15,-1 1-1 16,0-6 1-16,12-14-1 15,10-15 0-15,16-12-2 0,16-12-2 16,14-19-4-16,38-1-29 16,-7-28-1-16,23 6-3 15,1-13 1-15</inkml:trace>
  <inkml:trace contextRef="#ctx0" brushRef="#br1" timeOffset="318901.2401">15496 16534 27 0,'-19'-13'28'16,"4"0"2"-16,1 10-18 15,-4-13-6-15,3 9-2 16,-4-6 1-16,19 13 1 16,-27-10 1-16,27 10 0 0,-20-6 1 15,20 6 0-15,-17-7-1 16,17 7-1-16,0 0-1 15,-10-8 1-15,10 8-3 16,0 0 1-16,0 0-2 16,0 0 1-16,0 0-1 15,0 0 0-15,14 22-1 16,0-2 1-16,4 4-1 15,8 7-1-15,3 2 1 16,3 5 0-16,3 1-1 16,-2 0 0-16,1-1 1 15,0-2-1-15,-2-2 0 16,-4 0 1-16,-4-8-1 15,-3 1 0-15,0-9 0 0,-3-8-1 16,-2-3-1-16,-3-9-1 16,2-4-3-16,-10-21-17 15,14 15-15-15,-17-13-2 16,10 10 0-16,-14-7 1 15</inkml:trace>
  <inkml:trace contextRef="#ctx0" brushRef="#br1" timeOffset="319385.2676">15435 16926 49 0,'-15'-2'38'16,"15"2"-1"-16,-17-4 0 15,17 4-32-15,0 0 1 16,0 0-2-16,0 0 0 16,14 4-1-16,-3-4 0 15,6 7 0-15,4 1-1 16,3 0 0-16,5 3-1 15,4 2 0-15,0 2 0 0,3-5-1 16,-3 5 0-16,2-4 1 16,-4-3-1-16,-3 0 0 15,-6-7 1-15,1-5-1 16,-9-11 1-16,0-5-1 15,-5-9 1-15,2-7-1 16,-4-7 1-16,0-4-1 16,-1-10 1-16,-2 1-3 15,2 4 1-15,-3 4-4 16,6 13-4-16,-12-6-23 15,15 26-8-15,-8-1 0 16,12 27-1-16</inkml:trace>
  <inkml:trace contextRef="#ctx0" brushRef="#br1" timeOffset="320084.3076">16858 16778 59 0,'0'0'37'0,"10"-2"-11"15,-10 2 3-15,-10-3-20 16,-3 3-2-16,0 6-1 0,-6 1-2 15,-3 5 0-15,-8 4 0 16,-3 1-1-16,-4 2-1 16,4 6 1-16,-3-6-1 15,4 4 0-15,3 0-1 16,6-3 0-16,6 1 0 15,5-3 0-15,8 0 0 16,2-5 0-16,7 4 0 16,6-5 0-16,5-3-1 15,2 0 1-15,9-2-1 16,0-3 1-16,3 0-1 15,3-1 0-15,0-1 0 16,-2-2 0-16,-1-2 1 16,-2 1-2-16,-3 1 1 0,-3-1-2 15,-1 2-1-15,-7-2-2 16,9 8-22-16,-23-7-5 15,25 13-8-15,-13-8-2 16</inkml:trace>
  <inkml:trace contextRef="#ctx0" brushRef="#br1" timeOffset="321827.4074">16608 17086 35 0,'0'0'31'0,"-10"19"-7"16,-3-19 2-16,13 0-16 15,0 0-1-15,-7 12-2 16,7-12 0-16,0 0-1 15,0 0-1-15,0-11-1 16,0 11 0-16,8-19 1 16,-5 3-1-16,5-1-2 15,-1-11 1-15,5-5-1 16,-1-6-1-16,2-2 0 15,5-7 1-15,-1 1-2 0,-2-2 1 16,1 6-1-16,-2 8 1 16,-3 8-1-16,-5 9 1 15,-6 18-1-15,0 0 0 16,0 0-1-16,-6 12-1 15,-1 1-1-15,4 11-11 16,-8-18-23-16,12 8-2 16,-1-14-1-16,0 0 1 15</inkml:trace>
  <inkml:trace contextRef="#ctx0" brushRef="#br4" timeOffset="326477.6734">14726 17680 37 0,'9'-13'36'0,"0"1"2"0,-8-14 0 16,8 4-33-16,-2-3 1 15,7 3 0-15,-9 4 0 16,-5 18-2-16,0 0-1 15,2 10-1-15,-15 20 0 16,13-30-2-16,-19 52 2 16,19-52-2-16,-29 79 2 15,10-28-1-15,-2 7 1 16,3-7 0-16,-2 3 0 15,-1 0 0-15,3-1-2 16,6-6 1-16,-1-4 0 16,13-43-1-16,-12 58 1 15,12-58-2-15,0 0 1 16,0 0 1-16,48 8 1 0,-9-57-1 15,6-31-2-15,13-29 2 16,-6-13-2-16,-1-9 0 16,-18 19 1-16,-8 32 0 15,-17 45-1-15,-5 18 1 16,-3 17 0-16,4 24 0 15,-2 18 0-15,-2-42 1 16,3 60-1-16,-3-60 1 16,17 86 0-16,-6-35 0 15,0 7 1-15,10 1-3 16,-1-10 2-16,5 0 0 15,3-2 0-15,3-6 0 16,-31-41 0-16,70 66-2 0,-70-66 1 16,77 35 3-1,-77-35-3-15,80 7-1 0,-47-17 1 16,38-29 0-16,-18-30-1 15,-10-19 2-15,-20-10-2 16,-9-3 0-16,-16 16 1 16,-5 26-2-16,2 28-1 15,-2 9-2-15,7 22-4 16,0 0-18-16,26 4-13 15,-9 7-2-15,13 5 1 16</inkml:trace>
  <inkml:trace contextRef="#ctx0" brushRef="#br4" timeOffset="327282.7195">16360 17993 14 0,'0'0'34'15,"0"0"3"-15,-48-34-1 16,48 34-25-16,0 0-1 16,0 0 0-16,0 0-3 15,0 0 0-15,-15-44-2 16,15 44-3-16,0 0-1 15,0 0 2-15,0 0-1 16,-59-27 0-16,59 27 1 16,-47 0 0-16,47 0 0 15,-62 10-2-15,62-10 2 16,-67 23 0-16,67-23-1 15,-66 35-1-15,66-35 1 16,-61 43-3-16,61-43 2 0,-44 49 2 16,44-49-3-16,-26 49-2 15,26-49 3-15,-1 41 0 16,1-41-1-16,0 0 0 15,46 26 0-15,-46-26 1 16,59-5 0-16,-59 5 0 16,71-22-2-16,-71 22 2 15,73-33-1-15,-73 33 1 16,67-39-2-16,-67 39 1 15,57-45-2-15,-57 45 3 16,45-44-1-16,-45 44 1 16,0 0 0-16,0 0 0 15,50-39 0-15,-50 39-2 16,0 0 2-16,0 0-1 0,2 51 1 15,-2-51-2-15,-4 48 1 16,4-48 0-16,-3 48 0 16,3-48 1-16,4 41-3 15,-4-41 2-15,0 0-5 16,21 42-1-16,-21-42-13 15,0 0-22-15,0 0-1 16,48 10-2-16,-48-10 2 16</inkml:trace>
  <inkml:trace contextRef="#ctx0" brushRef="#br4" timeOffset="328106.7666">17610 17672 38 0,'-3'-20'35'15,"3"2"2"-15,-9-3-1 0,6 2-31 16,-11 2 1-16,3 6-1 15,-9-2 3-15,2 6-2 16,-10-1-1-16,3 5 0 16,-6 2-2-16,-1-1 0 15,-2 0-1-15,1 7 0 16,-2 2 0-16,2 2 0 15,-1 9-1-15,1 4 1 16,-1 8-1-16,34-30 1 16,0 0-1-16,-56 67 1 15,56-67-1-15,-44 61 1 16,44-61-1-16,-39 68-2 15,39-68 2-15,-29 61-1 16,29-61 1-16,-10 62-2 0,10-62 2 16,9 56-1-16,-9-56 1 15,32 47 1-15,-32-47-1 16,58 37-2-16,-58-37 0 15,84 15 1-15,-30-16-1 16,5-6-1-16,7-4 0 16,3-6-2-16,8-1-5 15,-2 1-8-15,7-4-23 16,-9 0-1-16,3 0-2 15,-8 2 2-15</inkml:trace>
  <inkml:trace contextRef="#ctx0" brushRef="#br4" timeOffset="328751.8035">18325 17515 41 0,'10'-13'37'0,"-9"-2"1"16,6 3-1-16,-12-1-29 15,5 13-2-15,2-21 0 16,-2 21-1-16,-4-13-1 16,4 13 0-16,0 0-1 15,-11-9 0-15,11 9-1 16,0 0 1-16,-16 10-1 15,13 4 0-15,-1 9 0 0,3 7-1 16,-3 13 1-16,4-43-3 16,-7 57 2-16,7-57 0 15,-8 78 1-15,8-78 0 16,-17 91-1-16,13-40 1 15,-5-7 0-15,2-3 0 16,-4 2-1-16,11-43-2 16,-9 80 1-16,9-80-3 15,-15 68 1-15,15-68-1 16,-8 57-3-16,8-57-5 15,-5 43-21-15,5-43-10 16,0 0-2-16,0 0 1 16</inkml:trace>
  <inkml:trace contextRef="#ctx0" brushRef="#br4" timeOffset="331575.965">19269 17128 22 0,'-14'3'33'15,"4"-5"0"-15,-3 2 0 16,-7-8-25-16,8 3-2 0,-9-4-1 16,4 2-2-16,-6-2 0 15,-1 1-2-15,-8-1 1 16,0 2 0-16,-6-1 1 15,-9 3-1-15,-6 0 0 16,-4 2 0-16,-9 1 0 16,-6 3 0-16,-4 1-1 15,-6 4 0-15,-8 1-1 16,-3 3 1-16,-7 0-1 15,-3 3 0-15,-6 0 0 16,0 1 0-16,-6-3 0 16,-2 2 1-16,-1-2-1 15,1 0 2-15,0-1-2 16,0 2 0-16,-2-3 0 15,0 1 1-15,-4-1 0 0,2 4-1 16,2-2 1-16,0 1-1 16,-2 1 1-16,-1 0-1 15,-2-1 2-15,0 3-2 16,5-1 1-16,0-3 0 15,0-2-1-15,1 2 1 16,-2-6 0-16,6-2-1 16,1-4 1-16,6-1-1 15,1-2 1-15,3-1-1 16,3 0 0-16,3-5 0 15,6 4 0-15,-1 2 0 16,4 2 0-16,1 1 0 16,4 1 0-16,3-1 0 15,5 2 0-15,3 4 1 0,8-2-1 16,6 1 0-16,8 0 1 15,5 0-1-15,7-1 1 16,10 3-1-16,7-3 0 16,6 2 0-16,15-5 0 15,-11 11 1-15,11-11-2 16,11 18 2-16,1-6-1 15,2 5 0-15,2 4 0 16,-1 6 1-16,0 5-1 16,0 6 1-16,-2 8-1 15,-13-46 1-15,8 57 1 16,-8-57-3-16,11 78 3 15,-11-78-2-15,7 100 2 16,-1-50-3-16,-3 8 2 0,0 3-3 16,-3 7 1-16,2-1 0 15,-1 4 1-15,1-1-3 16,-4 1 3-16,4-4-1 15,0 1 1-15,-2-7 2 16,0-4-1-16,0-7 2 16,0-6-2-16,0-44 1 15,2 64-1-15,-2-64 4 16,0 0-1-16,0 0 0 15,0 0-1-15,0 0-1 16,0 0 0-16,0 0 1 16,0 0-2-16,0 0-3 15,0 0-1-15,0 0 0 0,0 0-1 16,48-33 2-16,-48 33 0 15,0 0 0-15,46-8 1 16,-46 8 1-16,58-3 0 16,-58 3 0-16,82-6 0 15,-30 4 1-15,9-3-1 16,5 2-1-16,9-4 2 15,8 0-3-15,9-1 2 16,5-1 1-16,9 0-2 16,5 1 1-16,8-1 0 15,6 0 1-15,7 0-2 16,7 1 2-16,5-2-1 15,3 2 0-15,6 4 0 16,3 0 1-16,5 1-1 0,6-1 0 16,-2 3 1-16,1-1-2 15,4 1 1-15,-4 0 0 16,2 1 1-16,-2 1-1 15,-5 0 1-15,-5-1-1 16,-5 1 0-16,-5 1 0 16,-9 1 0-16,-8-2 0 15,-8-1 0-15,-10 0 0 16,-10-2-2-16,-11 0 3 15,-10-1 0-15,-9-2 0 16,-7 0 0-16,-12-4-1 16,-52 9 0-16,82-24-1 15,-82 24 3-15,58-32-2 16,-58 32 1-16,37-46-1 15,-37 46 0-15,21-57-2 0,-21 57 1 16,11-67 0-16,-11 67-2 16,6-79 4-16,-5 34 0 15,20-25-3-15,-19-26 2 16,5 5 1-16,-2 3-2 15,2 0 3-15,-2 3-2 16,5 10-2-16,-6 9 0 16,8 16 2-16,-6 2 0 15,3 10 0-15,-4 7 0 16,0 6 0-16,-5 6 0 15,-4 7 0-15,3 1 0 16,1 11 0-16,-9-13 0 16,9 13 0-16,-10-15 0 15,10 15 0-15,-5-11-1 0,5 11 2 16,-8-10-2-16,8 10 1 15,0 0 0-15,-11-8 0 16,11 8 0-16,0 0 0 16,0 0 0-16,0 0-1 15,0 0 1-15,-8 12-1 16,8-12 0-16,0 0-1 15,0 0-1-15,0 0-4 16,9 11-24-16,-24-10-4 16,15-1-6-16,-23 10 2 15</inkml:trace>
  <inkml:trace contextRef="#ctx0" brushRef="#br4" timeOffset="333049.0493">9546 16365 42 0,'-9'-4'37'0,"9"4"0"16,0 0 0-16,4 21-31 15,-4-21-1-15,18 9 1 16,-5-8-2-16,7 1-1 15,4-7-1-15,5 0 1 16,-2-7-2-16,1 1 3 16,-1-4-4-16,-4-2 3 15,-4-2-3-15,-4 1 2 16,-8-5-1-16,-6-2 0 15,-7 3-1-15,-7 3-1 0,-8 2 2 16,-5 10-1-16,-7 6 1 16,-5 7 0-16,-3 13 0 15,2 7 0-15,-3 6 0 16,6 7 0-16,4 1 0 15,11 0-1-15,6 1 1 16,14-1-2-16,10-3 2 16,6-3-1-16,14-9 0 15,12-11-1-15,7-9-1 16,10-15-2-16,13-6-2 15,-8-28-16-15,13 8-18 16,-9-17 1-16,6 8-2 16,-9-11 3-16</inkml:trace>
  <inkml:trace contextRef="#ctx0" brushRef="#br4" timeOffset="333598.0807">10224 16139 50 0,'-15'2'39'0,"15"-2"0"16,-25-3 0-16,25 3-30 15,-19-9-3-15,19 9-1 16,-20-7 0-16,20 7-1 16,-23 7-1-16,11 10-1 15,-2 4 0-15,0 6-1 16,2-1 0-16,1 4-1 15,5 0 2-15,4-3-2 0,6-5 0 16,1-11 0-16,9-6 1 16,5-9 0-16,1-6 0 15,6-6 0-15,3-8-1 16,0-8 0-16,-2-1 0 15,1-2 1-15,-5 3-1 16,0 1-1-16,-6 6 1 16,-5 5-1-16,-12 20 1 15,13-8 0-15,-11 19 0 16,-1 12 0-16,-3 11-1 15,1 6 1-15,1 6 1 16,1 9-2-16,-1 1 2 16,1 4-1-16,-2 2 0 15,0-4 0-15,-4-4 1 0,-2-2-1 16,-2-5 0-16,-5 1 1 15,-6-5-1-15,3-6 1 16,-11-1-1-16,1-6 0 16,-4-3 0-16,-1-1 0 15,-1-11 0-15,0-6-1 16,9-7-2-16,-6-13-3 15,22 1-10-15,-15-29-19 16,25 5-6-16,1-25-3 16,11 6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0:14.84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2533 1257 58 0,'0'0'34'15,"14"-59"3"-15,-14 59-1 16,0 0-12-16,-28-70-16 0,28 70 0 15,0 0-3-15,-76-50-1 16,76 50 2-16,-74-6-2 16,74 6 0-16,-123 37-2 15,24 19 0-15,6 14-1 16,18 18 1-16,1-15-2 15,39 14 0-15,25-2-1 16,33-10 0-16,24-16 0 16,14-11-2-16,17-13-3 15,11-19-3-15,23-13-21 16,-4-18-9-16,10-15 1 15,-10-25-2-15</inkml:trace>
  <inkml:trace contextRef="#ctx0" brushRef="#br0" timeOffset="406.0229">3100 959 98 0,'0'0'39'0,"9"-69"3"15,-9 69-7-15,0 0-32 16,0 0 1-16,0 0-1 15,-42 56-1-15,24 42 1 16,-7 11-1-16,11 16 0 16,-13-22 0-16,7-2 0 15,4-18-2-15,8-17 1 16,4-27-1-16,5-15 1 15,10-17-1-15,8-20 0 0,7-13 1 16,5-14 0-16,-31 40 0 16,39-48 0-16,-39 48 1 15,40-56-1-15,-40 56 1 16,42-50-2-16,-19 6 2 15,12 22-2-15,-13 14 0 16,1 25 0-16,-15 17-2 16,3 18 2-16,-5 14-3 15,3 7 0-15,4-5-2 16,3-9-4-16,20-8-24 15,-4-23-8-15,16-10 1 16,-3-21-2-16</inkml:trace>
  <inkml:trace contextRef="#ctx0" brushRef="#br0" timeOffset="781.0447">3659 1468 98 0,'-10'30'39'16,"4"-6"1"-16,15 2-2 15,0-7-33-15,20-7-2 16,10-9 0-16,10-7 0 16,1-9-1-16,6-6-1 15,-4-4 1-15,-7-6-1 16,-45 29 1-16,0 0-1 15,50-55 1-15,-50 55-1 0,0 0 1 16,15-62-1-16,-15 62 1 16,0 0-2-16,-59-37 2 15,8 43-1-15,-8 13-1 16,0 12 0-16,2 12-1 15,13 12 2-15,12 3-2 16,26-4 1-16,22-17-3 16,22-14 1-16,21-11-4 15,12-23-9-15,25-12-23 16,-10-11-3-16,13-9 2 15,-99 43-2-15</inkml:trace>
  <inkml:trace contextRef="#ctx0" brushRef="#br0" timeOffset="1288.0737">4440 1346 83 0,'18'-21'40'0,"-18"21"1"15,-14 9-1-15,-11 20-10 16,-5 11-26-16,-4 19-1 16,1 2-2-16,6 3 1 15,13-17-3-15,8-9 2 16,11-13-1-16,3-8 1 15,4-12-1-15,4-10 0 16,2-10 1-16,3-17 0 16,-1-9 0-16,1-11 0 15,-21 52 0-15,21-54 0 16,-21 54 1-16,17-59-2 15,-17 59 2-15,17-52-2 16,-17 52 0-16,0 0 0 16,18-69 0-16,-5 57 0 0,3 11 0 15,0 12 0-15,6 5 0 16,5 9 0-16,0-6-2 15,8-4 2-15,-2-14 2 16,6-8-2-16,-39 7 0 16,0 0 0-16,60-27 0 15,-60 27 0-15,0 0 0 16,64-34 0-16,-64 34 0 15,0 0 0-15,0 0 0 16,46-30 0-16,-34 34 0 16,3 15 0-16,-17 7 0 15,9 10 0-15,-6 4 0 16,3 11 0-16,4-5-6 15,6-18-5-15,22-6-15 16,-13-18-13-16,21-7-3 0,-4-14 1 16,11-7-1-16</inkml:trace>
  <inkml:trace contextRef="#ctx0" brushRef="#br0" timeOffset="1472.0839">5380 1301 86 0,'2'19'41'16,"-12"19"-1"-16,-5 17 1 15,-4 14-14-15,0 9-23 16,3-10-6-16,10-14-1 16,14-10-15-16,-3-29-19 15,20-11-3-15,-2-22 1 0,10-14-1 16</inkml:trace>
  <inkml:trace contextRef="#ctx0" brushRef="#br0" timeOffset="1591.0909">5470 1188 120 0,'0'0'39'15,"-33"-78"-14"-15,33 78-27 16,-39-64-37-16,39 64 0 16,0 0-3-16</inkml:trace>
  <inkml:trace contextRef="#ctx0" brushRef="#br0" timeOffset="2013.1151">6249 1292 92 0,'0'0'41'0,"0"0"1"15,-28-49-2-15,-3 57-15 16,-13 4-19-16,-17 10-3 16,-5 18 0-16,-11 6-2 15,5 8 1-15,-4 2-2 16,22 1 0-16,35-14 0 15,19-12 0-15,27-14-2 16,21-14 0-16,28-11-3 16,14-21-9-16,30-9-24 15,-65 16-2-15,11-4 1 16,-5 2-2-16</inkml:trace>
  <inkml:trace contextRef="#ctx0" brushRef="#br0" timeOffset="2373.1357">6607 1302 106 0,'0'0'42'16,"40"-35"1"-16,-62 42-1 15,-9 7-20-15,-13 16-22 16,-12 13 0-16,11 9 0 16,-2-6 0-16,23 1 0 15,15-8 0-15,7-6 0 16,7-9 0-16,8-8 0 15,6-16 0-15,8-11 0 16,6-14 0-16,4-11 0 16,-37 36 0-16,46-48 0 15,-46 48 0-15,42-54 0 16,-42 54 0-16,44-53 0 15,-44 53 0-15,0 0 0 16,45-61 0-16,-28 57 0 0,-9 17 0 16,2 12 0-16,-5 11 0 15,4 8 0-15,1 0 0 16,14-16-4-16,23-30-11 15,-47 2-16-15,53-31-10 16,-53 31-1-16,81-57 0 16,-81 57 1-16</inkml:trace>
  <inkml:trace contextRef="#ctx0" brushRef="#br0" timeOffset="2538.1452">7270 1019 137 0,'0'0'44'0,"43"-61"0"15,-40 92-14-15,-23 33-30 16,1 37 0-16,-7 38 0 0,-94-25-2 15,120-3-19-15,7-38-8 16,28-24-14-16,-8-22 0 16,20-16-2-16,-1-23 1 15</inkml:trace>
  <inkml:trace contextRef="#ctx0" brushRef="#br0" timeOffset="3478.1989">8596 1091 71 0,'-18'-64'39'0,"18"64"1"16,0 0 0-16,0 0-20 16,0 0-15-16,0 0 1 15,8 13-1-15,-4 52 0 16,-9 14-2-16,0 19 0 15,-24-14-1-15,12 16 0 16,-8-2-3-16,6-11 2 16,8-38-1-16,3-17 0 0,8-20 1 15,0-12-1-15,9-24 1 16,2-11 0-16,0-14 0 15,-11 49 0-15,13-70 1 16,-13 70-3-16,20-92 2 16,-7 36-1-16,-2-2 0 15,8 2 0-15,-2 1 0 16,2 5-1-16,-1-18 1 15,-18 68 0-15,49-106 0 16,-49 106 0-16,55-87 0 16,-55 87 0-16,70-67 0 15,-70 67 0-15,69-36-1 16,-69 36 1-16,56 4 0 15,-56-4 1-15,0 0-1 16,41 67 1-16,-41-67 0 0,-6 61-1 16,6-61 1-16,-33 71 1 15,33-71-3-15,-48 68 1 16,46-47-1-16,-59 52 1 15,-7-3-1-15,10-16 1 16,21-3-1-16,27 2 1 16,23-8 0-16,20 3 0 15,11-6-1-15,2-8 1 16,4-2-1-16,-4-10-1 15,6-7-2-15,-1-11-4 16,14-10-13-16,-15-16-18 16,15-2-3-16,-14-13 1 15,6 1-1-15</inkml:trace>
  <inkml:trace contextRef="#ctx0" brushRef="#br0" timeOffset="3843.2198">9281 1363 106 0,'-12'16'41'0,"2"-4"0"15,23-1-1-15,-13-11-36 16,42-3-1-16,-42 3-1 16,51-14 1-16,-51 14 0 15,70-22-2-15,-70 22 2 16,76-30-2-16,-76 30 1 15,72-40-1-15,-72 40 1 16,65-41-2-16,-65 41 0 16,0 0 0-16,51-56 0 0,-51 56 0 15,0 0 0-15,0 0 2 16,-44-23-2-16,-2 58 0 15,-18 15 0-15,5 18 0 16,-4-10-2-16,27 19 2 16,22-7-2-16,31-15 1 15,29-21-4-15,17-18 0 16,30-8-10-16,2-25-19 15,24-5-7-15,-8-16 1 16,9-5-2-16</inkml:trace>
  <inkml:trace contextRef="#ctx0" brushRef="#br0" timeOffset="4193.2396">10382 1305 123 0,'0'0'43'0,"-85"-40"1"16,34 45-3-16,-26 11-39 15,1 17 0-15,-10 13-2 16,11 5 0-16,25 0 0 15,32-4 0-15,20-15 0 16,21-9 0-16,16-14 0 16,14-12 0-16,10-12 0 15,4-10 0-15,-67 25 0 16,75-41 0-16,-75 41 0 15,66-53 0-15,-66 53 0 16,63-55 0-16,-63 55 0 16,48-54 0-16,-48 54 0 0,0 0 0 15,33-59 0-15,-16 57 0 16,-17 2 0-16,7 32 0 15,-4 8-4-15,5 8-7 16,18 2-12-16,-1-12-18 16,30-14-3-16,1-19 2 15,21-8-1-15</inkml:trace>
  <inkml:trace contextRef="#ctx0" brushRef="#br0" timeOffset="4410.2522">11020 1298 106 0,'10'-61'43'0,"-10"61"1"15,0 0 0-15,-35-18-28 16,-16 28-14-16,-5 13-2 0,-6 18 0 16,19 13 0-16,24-1 0 15,29-3 0-15,32-14-2 16,33-31-3-16,25-18-8 15,-49-6-10-15,10-3-16 16,0-5-5-16,5-6 1 16,-5-8-1-16</inkml:trace>
  <inkml:trace contextRef="#ctx0" brushRef="#br0" timeOffset="4574.2616">11643 889 96 0,'47'-96'43'16,"-47"96"1"-16,0 0-2 0,0 0-18 15,0 0-21-15,5-11 0 16,-40 88-3-16,3 48 0 15,-2 27-4-15,4-3-2 16,9-39-12-16,4-29-19 16,24-26-7-16,-1-27 2 15,6-18-2-15</inkml:trace>
  <inkml:trace contextRef="#ctx0" brushRef="#br0" timeOffset="4911.2809">11463 1275 91 0,'0'0'43'15,"-41"-55"3"-15,41 55-2 16,0 0-13-16,0 0-31 0,18-61 0 16,-18 61 0-16,52-23 0 15,-52 23 0-15,81-7 0 16,-30 5-2-16,-4-1 0 15,7-5 0-15,1-1 0 16,0 1 0-16,-3 1 2 16,-3 2 0-16,-49 5 1 15,81 7 1-15,-57 11-2 16,11 23 1-16,-31 16-1 15,-15 19 0-15,-22-12 0 16,11 14-1-16,1-9-3 16,15-15-2-16,15-24-7 15,-5-17-24-15,16-10-5 16,2-17 0-16,10-6 0 0</inkml:trace>
  <inkml:trace contextRef="#ctx0" brushRef="#br0" timeOffset="5047.2886">12148 982 118 0,'0'0'41'0,"-36"-77"-5"16,36 77-32-16,-34-75-46 15,34 75-1-15,-34-55-1 16</inkml:trace>
  <inkml:trace contextRef="#ctx0" brushRef="#br0" timeOffset="5896.3372">12568 1104 87 0,'0'0'40'16,"0"0"-2"-16,0 0 1 0,0 0-26 16,0 0-3-16,0 0-2 15,0 0-2-15,-27 9-2 16,-24 37-1-16,-4 12 0 15,-2 3-2-15,9-5-1 16,12 3 0-16,23 1 0 16,19-14-1-16,34-22 0 15,17-16 1-15,8-13-1 16,9-14 1-16,-2-10-1 15,-72 29 0-15,72-41 0 16,-72 41 1-16,58-58-1 16,-58 58 0-16,41-60 0 15,-41 60 1-15,14-60-1 16,-14 60 1-16,0-47 1 0,0 47 0 15,0 0 0-15,-27-68 0 16,27 68 1-16,0 0 0 16,0 0 0-16,0 0-1 15,0 0-1-15,0 0 2 16,0 0-2-16,54-36 0 15,-54 36 0-15,54 20 0 16,-54-20 0-16,65 24 0 16,-65-24 0-16,63 37 0 15,-3-5 0-15,-22 3 0 16,-19 6 0-16,-35-12 0 15,3 8 0-15,-6-4 0 16,12-6 0-16,5-14 0 16,13-9 0-16,9-6 0 15,11-16 0-15,-31 18 0 0,0 0 0 16,64-42 0-16,-64 42 0 15,49-39 0-15,-49 39 0 16,48-41 0-16,-48 41 0 16,0 0 0-16,61-42 0 15,-61 42 0-15,20-1 0 16,-17 17 0-16,8 9-3 15,-5 12-10-15,-3-2-4 16,20 4-15-16,5-11-11 16,19-24 0-16,10-18 0 15,-57 14 3-15</inkml:trace>
  <inkml:trace contextRef="#ctx0" brushRef="#br0" timeOffset="6197.3545">13897 1123 112 0,'36'-61'44'0,"-36"61"1"16,0 0-2-16,0 0-34 15,0 0-7-15,-19-54-2 16,19 54 0-16,0 0 0 16,0 0 0-16,-22 54 0 15,22-54 0-15,0 0 0 16,19 76 0-16,-19-76 0 15,0 0 0-15,37 96 0 16,11-47 0-16,-20-14 0 16,-10 12 0-16,-37 2 0 15,-26 12 0-15,-39 8 0 0,-19 5-5 16,1-4-8-16,-7-13-6 15,23-1-8-15,-9-17-16 16,28 2-1-16,-3-9-2 16,9-5 4-16</inkml:trace>
  <inkml:trace contextRef="#ctx0" brushRef="#br0" timeOffset="8533.488">894 3926 60 0,'0'-10'33'16,"0"10"-1"-16,1-14-14 15,-1 14 9-15,-1 13-21 16,2 3-1-16,-3 6-1 16,4 17 0-16,-7 8 0 15,5 17-1-15,-5 10 0 16,0 12-1-16,-4 5 0 15,2 2 0-15,-2-6-1 16,2-7 0-16,2-16 0 16,3-14-1-16,4-20 1 15,-2-30 0-15,13-13 0 16,-3-25-1-16,3-18 1 0,-2-12 0 15,2-13 0-15,-2-9 0 16,-2-8 0-16,-1-4 0 16,2 3 0-16,1 2 0 15,5 6 0-15,10 5 0 16,8 7 0-16,12 11 0 15,7 12 0-15,6 16 0 16,5 13 0-16,3 15-2 16,-1 14 1-16,-11 14-1 15,-12 11 1-15,-13 14-1 16,-16 11 1-16,-13 5 0 15,-16 7-1-15,-16 4 3 16,-14-1-2-16,-10-3 1 0,-9-6-1 16,-1-7 1-16,3-12-1 15,9-8 1-15,7-9-1 16,12-8 0-16,14-5 0 15,20 3 1-15,20-1 0 16,13 9-1-16,7 6 1 16,4 12-1-16,4 8 1 15,1 9 0-15,-1 1-1 16,-9 3-1-16,1-3-4 15,-11-15-11-15,16 4-16 16,-12-26-7-16,10-5-1 16,-1-24-1-16</inkml:trace>
  <inkml:trace contextRef="#ctx0" brushRef="#br0" timeOffset="8909.5096">1853 4337 86 0,'4'25'39'15,"0"-4"-1"-15,22 1 0 16,2-22-22-16,18 2-15 16,9-10 1-16,11-4 1 15,3-11-1-15,-1-6 1 16,-5-5-1-16,-7-2 0 15,-11-3 0-15,-15 2 0 16,-15 2-1-16,-13 2 0 16,-15 6 0-16,-13 11-1 15,-15 10 1-15,-8 13 0 0,-5 17 0 16,-6 16 0-16,-4 14-1 15,3 13 1-15,7 6-1 16,14 3 0-16,19-3-1 16,16-10-1-16,25-11 0 15,19-21-4-15,33-9-3 16,8-33-15-16,36-1-16 15,-2-21 0-15,12-4-2 16,-3-20 3-16</inkml:trace>
  <inkml:trace contextRef="#ctx0" brushRef="#br0" timeOffset="9269.5302">3156 4082 100 0,'-23'-10'39'16,"-19"-1"3"-16,3 16-2 16,-14 0-32-16,4 13-2 15,-4 11-2-15,5 12 0 16,-4 10-1-16,8 6-1 15,6 0-1-15,11 2 0 16,11-5-1-16,14-9 1 16,11-11-1-16,15-14 0 15,13-17 0-15,10-16 0 16,6-15 0-16,4-10 1 15,0-9-1-15,-5-9 0 16,-5-1 0-16,-6 2 1 16,-10 6-1-16,-8 9 2 15,-10 12-2-15,-4 13 0 0,-9 15 0 16,-9 19-2-16,-1 13 1 15,-8 8-3-15,9 11-2 16,-3-5-6-16,20 20-11 16,-12-23-8-16,27 3-12 15,4-16 2-15,20-8-1 16,5-17 2-16</inkml:trace>
  <inkml:trace contextRef="#ctx0" brushRef="#br0" timeOffset="9537.5455">3834 4082 69 0,'-34'-6'42'0,"1"25"-1"16,-19 4 1-16,5 26-10 15,-11-1-24-15,10 9-2 16,3 0-2-16,11-1-1 15,17-5-2-15,15-10-1 16,22-17-1-16,21-16-2 16,20-13-1-16,17-16-2 15,20-9-2-15,1-25-11 16,19 7-11-16,-15-23-11 15,-2 4 1-15,-17-13 1 16,-6 2 1-16</inkml:trace>
  <inkml:trace contextRef="#ctx0" brushRef="#br0" timeOffset="9697.5547">4444 3674 105 0,'-24'5'41'0,"8"29"0"0,-12 16-1 16,12 22-33-16,-11 15-5 16,6 9 0-16,3 5-3 15,7-1 0-15,6 1-3 16,-1-21-11-16,21 5-13 15,-13-32-13-15,9-11 1 16,-6-27-3-16,7-10 2 16</inkml:trace>
  <inkml:trace contextRef="#ctx0" brushRef="#br0" timeOffset="9870.5646">4131 4191 116 0,'-11'-14'43'15,"11"14"0"-15,21-10-2 0,15 8-39 16,7-8-7-16,3-18-10 15,34 14-13-15,-6-21-14 16,22 6 0-16,-1-8-1 16,8 10-1-16</inkml:trace>
  <inkml:trace contextRef="#ctx0" brushRef="#br0" timeOffset="10572.6047">5140 4257 57 0,'10'-23'39'0,"-1"7"-1"16,-10-7 0-16,1 23-15 15,-28-30-14-15,4 21-2 16,-17 3-2-16,-3 12-1 15,-12 10 0-15,-2 14-1 16,-4 8-1-16,4 7 0 16,5 7 0-16,6 1-1 15,13-3 0-15,14-3-1 16,17-8 0-16,17-12 0 15,16-11 1-15,16-10-1 16,14-15 1-16,10-4-1 0,3-13 0 16,-1-6 1-16,-3-5 0 15,-9-6 0-15,-11 2-1 16,-10 1 1-16,-12 1-1 15,-13 7 0-15,-5 6-1 16,-9 10 1-16,0 16-1 16,-18 3 0-16,-1 20 0 15,1 7-2-15,-2 12 0 16,-1 1-2-16,12 8-1 15,2-14-6-15,21 10-12 16,-5-27-9-16,25-1-6 16,0-20 1-16,21-4 0 15</inkml:trace>
  <inkml:trace contextRef="#ctx0" brushRef="#br0" timeOffset="10914.6243">5643 4225 52 0,'-1'-16'39'0,"1"16"-1"15,-16 15-1-15,7 17-10 16,-19-3-9-16,8 13-13 15,-4-1-1-15,4 8-1 16,1-3 0-16,6-5-1 16,4-10 0-16,7-9 0 15,2-22-1-15,27-3 0 16,1-19 0-16,7-18 0 15,5-11 1-15,6-7 0 16,2-5-1-16,-5 0 0 16,-4 6 0-16,-4 12 1 15,-11 14-1-15,-6 17 0 0,-18 14-1 16,12 22 0-16,-13 11 0 15,-1 11-1-15,0 9-1 16,2 0-1-16,8 4-2 16,-1-14-6-16,24 6-10 15,-10-33-11-15,25-3-10 16,0-21 1-16,17-7-1 15</inkml:trace>
  <inkml:trace contextRef="#ctx0" brushRef="#br0" timeOffset="11433.654">6490 3636 104 0,'1'-31'40'15,"7"16"2"-15,-10-5-2 16,15 13-34-16,-13 7-1 16,2 30-1-16,-1 13-1 15,-3 20 0-15,-5 18-2 16,0 14 0-16,-6 11-1 15,2 1-1-15,-1 1-1 16,2-6-1-16,3-11-2 16,2-21-2-16,13-5-12 15,-13-40-9-15,16-6-13 0,-11-19 1 16,18-21-1-16,-17-18 2 15</inkml:trace>
  <inkml:trace contextRef="#ctx0" brushRef="#br0" timeOffset="11583.6625">6338 4140 124 0,'0'0'42'15,"0"0"0"-15,16 10-1 16,8-9-41-16,4-5-4 16,23 5-11-16,-17-21-11 15,23 15-15-15,-9-14-1 16,12 5-2-16,-11-5 0 15</inkml:trace>
  <inkml:trace contextRef="#ctx0" brushRef="#br0" timeOffset="11943.6831">7276 4127 102 0,'9'-15'40'0,"-7"-3"-1"0,-2 18 0 16,6 12-36-16,-5 10 0 16,-3 15-2-16,0 15-1 15,-4 9 0-15,0 10-2 16,2 5-1-16,2-6-2 15,4-2-1-15,-2-18-7 16,19-2-24-16,-12-26-1 16,15-6 1-16,-12-23-2 15</inkml:trace>
  <inkml:trace contextRef="#ctx0" brushRef="#br0" timeOffset="12079.6909">7309 4489 96 0,'-16'-15'39'16,"-12"-7"2"-16,17 15-2 15,-9-4-30-15,22 0-4 0,23 0-6 16,6-16-12-16,33 9-22 15,2-15-4-15,23 1 0 16,6-11-2-16</inkml:trace>
  <inkml:trace contextRef="#ctx0" brushRef="#br0" timeOffset="12815.733">8173 4048 92 0,'4'-30'37'0,"5"11"1"16,-7-4 0-16,8 9-32 15,-10 14-2-15,0 0 1 16,-10 34-1-16,5 7 0 15,-6 8-1-15,3 16-1 16,-5 5 0-16,8 8-2 16,0 2 1-16,4-9-2 15,5-8 1-15,5-11-1 0,-1-11 1 16,3-17-1-1,7-18 0-15,-3-18 1 0,-1-14-1 16,-4-15 1-16,-1-13 0 16,-2-11 0-16,-2-15 0 15,1-13 0-15,-3-7 0 16,4-2 1-16,1-2-1 15,3 7 1-15,6 10-2 16,4 12 1-16,2 18 0 16,7 14 1-16,1 20 0 15,5 18-1-15,0 16 1 16,1 8-1-16,-3 7 1 15,-2 5-1-15,-7 6 1 16,-11 6-1-16,-10 0 0 16,-13 3 1-16,-12 1-1 0,-14 2 0 15,-9 1 0-15,-6-2 0 16,-4 2 0-16,2-4 0 15,6-3 0-15,7 0 0 16,15-2 0-16,11-3-1 16,13 0 1-16,16-1-1 15,15-2 1-15,9 2 0 16,9-1 0-16,5-2-2 15,5-4 1-15,-3-6-2 16,2 1-6-16,-14-23-10 16,11 12-12-16,-17-24-9 15,2 2-1-15,-11-16 0 16</inkml:trace>
  <inkml:trace contextRef="#ctx0" brushRef="#br0" timeOffset="13176.7537">8790 4381 107 0,'0'12'38'0,"0"-12"2"16,23 9-10-16,1-13-28 16,14-2 0-16,8-5 0 15,7-3 1-15,1-4-1 16,8-3 0-16,-8-6-1 15,-4-2 1-15,-13-1-1 16,-9-2 1-16,-14 0-1 16,-12 1-1-16,-14 7 1 15,-12 9-1-15,-9 8 1 16,-8 14 0-16,-5 13 0 0,-5 15 0 15,3 12 1-15,3 7-2 16,8 6 1-16,11 1-1 16,13-4 0-16,13-10-2 15,22-9-2-15,13-22-5 16,33 2-9-16,-5-32-12 15,30 2-11-15,-11-20 0 16,18 1-1-16,-11-15 2 16</inkml:trace>
  <inkml:trace contextRef="#ctx0" brushRef="#br0" timeOffset="13514.773">9726 4139 114 0,'-25'0'41'16,"-16"0"0"-16,7 22-10 0,-15-2-27 15,3 16 1-15,-1 6-2 16,4 8-1-16,4 3 1 15,12 3-1-15,8-6-1 16,12-2 0-16,14-14 0 16,13-14-1-16,12-14 0 15,12-16 0-15,6-14 1 16,2-11-2-16,-1-10 1 15,-3-11 1-15,-7 1-1 16,-7 3 0-16,-11 7 0 16,-10 8 0-16,-10 15 0 15,-3 22 0-15,-15 2 0 16,-3 23-1-16,-1 14-2 15,-2 5-4-15,9 18-6 0,-13-18-8 16,28 17-9-16,-8-23-7 16,25 5-5-16,9-20-2 15,22-4 3-15</inkml:trace>
  <inkml:trace contextRef="#ctx0" brushRef="#br0" timeOffset="13882.794">10350 4226 101 0,'-10'4'39'0,"-16"-4"1"15,1 22-5-15,-19-9-29 16,5 12-1-16,-5 4-1 15,4 4-1-15,4 4 1 16,9 1-2-16,12-1-1 16,14-8-1-16,16-7 0 15,16-12-2-15,20-10 0 16,14-18-3-16,19-6-4 15,-6-26-11-15,28 7-12 0,-17-25-9 16,7 3 1-16,-14-15 0 16</inkml:trace>
  <inkml:trace contextRef="#ctx0" brushRef="#br0" timeOffset="14077.8052">10896 3609 87 0,'-30'61'43'15,"-11"14"-1"-15,6 25-2 16,-5-5-17-16,11 14-21 15,3 5-1-15,11-3-2 16,9-4-1-16,2-16-5 16,18-2-7-16,-10-34-12 15,17-3-13-15,-10-31-2 16,6-9-1-16,-9-24 1 0</inkml:trace>
  <inkml:trace contextRef="#ctx0" brushRef="#br0" timeOffset="14265.816">10542 4201 112 0,'0'29'43'0,"11"-17"0"16,21 5-1-16,2-14-40 15,13-5-1-15,18-4-5 16,1-14-7-16,14 17-13 15,-17-22-10-15,6 14-8 16,-13-5-1-16,-2 7 0 16</inkml:trace>
  <inkml:trace contextRef="#ctx0" brushRef="#br0" timeOffset="14863.8502">11382 4208 99 0,'-15'1'38'0,"-14"-6"1"16,5 15-4-16,-9-6-29 15,-1 12-1-15,-8 5-1 16,1 9 0-16,2 5 0 15,5 4-2-15,7-1 1 16,6 2-2-16,8-6 0 16,20-8-1-16,13-10 1 0,16-9 0 15,10-15 0 1,11-9-1-16,5-12 1 0,5-9 1 15,1-3-2-15,-9-6 1 16,-10 2-1-16,-7 5 1 16,-14 7-1-16,-12 8 0 15,-11 15 0-15,-5 10 0 16,-24 21-1-16,3 8 0 15,-3 9-1-15,-1 8-1 16,5 3-1-16,4-4-4 16,20 5-7-16,-7-29-9 15,31 6-9-15,-6-27-6 16,21-5-3-16,-1-20 3 15</inkml:trace>
  <inkml:trace contextRef="#ctx0" brushRef="#br0" timeOffset="15219.8705">11890 4219 89 0,'0'0'40'0,"-29"11"1"15,14 16-2-15,-14-9-20 16,9 14-16-16,-2-1 0 16,6 3-1-16,1-3 0 15,9-6-2-15,6-6 1 16,10-8 1-16,8-7-1 15,2-8 0-15,5-9-1 16,3-4 1-16,-1-7 0 16,0 1 0-16,1-5 0 15,-4 2 0-15,-4 1 0 16,-2 2 0-16,0 6-1 0,-3 4 1 15,-1 10-1-15,-14 3 0 16,15 14-1-16,-15 8 0 16,-1 11 1-16,-7 9-2 15,-3 7 1-15,1 2-4 16,2 0 0-16,1-11-7 15,19 4-6-15,-2-33-9 16,32 4-7-16,0-27-6 16,22-9-2-16,3-15 2 15</inkml:trace>
  <inkml:trace contextRef="#ctx0" brushRef="#br0" timeOffset="15648.895">12476 3694 94 0,'8'-26'40'0,"2"31"1"16,-12 12 0-16,8 28-27 16,-19 15-10-16,4 13 0 15,-2 10-2-15,4 10 0 16,2 2-1-16,2-4-1 15,8-7-2-15,2-14-1 16,9-7-1-16,-3-21-4 16,12 1-11-16,-25-43-11 15,28 15-11-15,-23-28 1 16,4-1 0-16,-18-20 1 15</inkml:trace>
  <inkml:trace contextRef="#ctx0" brushRef="#br0" timeOffset="15775.9023">12367 4189 103 0,'-11'-23'42'0,"6"-4"1"16,23 15-1-16,4-7-25 15,6-2-20-15,25 10-25 16,-4-22 3-16,26 14-12 16,-13-12-7-16,11 3-2 15,1-5 1-15</inkml:trace>
  <inkml:trace contextRef="#ctx0" brushRef="#br1" timeOffset="19857.1358">13064 4312 54 0,'9'-17'33'16,"-9"17"-1"-16,-4-10 2 15,-11 3-27-15,15 7 0 16,-21 5 1-16,21-5-2 16,-22 8 1-16,22-8-1 15,0 0-2-15,-2 13-1 16,19-16-1-16,12-1-1 15,13-7 1-15,14 0-1 16,10-2 0-16,10 0-1 16,8 0 1-16,7 2-1 15,1 4 0-15,2 4 0 16,1 2 0-16,1 3 0 0,4-1 0 15,4 0 0-15,9-4 1 16,2-4-1-16,8-4 0 16,5-2 1-16,2-2-1 15,4 0 0-15,1 0 1 16,-11 3-1-16,-8 3 1 15,-9 5-1-15,-12 3 0 16,-10 5 0-16,-13 3-1 16,-10 1 1-16,-10 2 0 15,-4-1 0-15,-3-1 0 16,-2 0 0-16,1-1 0 15,2-3 0-15,-2-2 1 16,-3-1-1-16,0-2 0 0,-6 0 0 16,-6-1 1-16,-4-1-1 15,-9-1 1-15,-5 0 0 16,-11 4-1-16,0 0 1 15,-14-12 0-15,-4 6-1 16,-5-1 0-16,-5-1 1 16,-3-1-1-16,-5-2 0 15,-1-1 0-15,-1-2 1 16,1-2-1-16,-1-2 0 15,2-4 1-15,-1 4-1 16,0-2 0-16,3 3 1 16,0 0-1-16,3 4 1 15,6 5-1-15,1 1 0 16,9 4 0-16,3 0 0 0,12 3-1 15,0 0 1-15,23-1-1 16,3 0 0-16,9 0 1 16,12 3 0-16,5 3 0 15,6 4 0-15,3 7 0 16,-1 4 1-16,-3 4-1 15,-1 4 1-15,-9 6-1 16,-8-4 0-16,-6 1 1 16,-8-4-1-16,-7-5 1 15,-7-3-1-15,-8-1 1 16,-10-4 0-16,-13-1-1 15,-16 6 0-15,-16 3 1 16,-12 1-2-16,-8 3 1 16,-3-1-1-16,6-1-1 0,3-9-7 15,26-4-28-15,14-21-2 16,34-9 1-16,18-15-2 15</inkml:trace>
  <inkml:trace contextRef="#ctx0" brushRef="#br2" timeOffset="26011.4878">17734 3818 36 0,'11'-38'32'16,"-4"0"3"-16,3 14-1 15,-9-5-15-15,-1 29-3 0,0-20-8 16,0 20-1-16,-7 18-1 15,6 7-2-15,-5 7-1 16,3 16-1-16,0 9-1 16,2 11 0-16,-3 10 0 15,3 5 0-15,-1 3-1 16,1 5 1-16,0-2-1 15,-2-8 0-15,1-12 0 16,-2-13-1-16,3-13 1 16,0-15 0-16,1-28 0 15,1-13 0-15,3-24 1 16,4-18 0-16,0-12 0 15,1-16 0-15,3-13 0 16,1-12 0-16,-1-1-1 0,3 3 1 16,3 5-1-16,-1 10 0 15,7 6-1-15,3 14 2 16,6 17-2-16,5 17 2 15,3 14-1-15,3 11 1 16,3 12 0-16,-2 14-1 16,-9 8 2-16,-5 10-1 15,-15 10 0-15,-12 6-1 16,-19 8 1-16,-18 4 0 15,-12 5 0-15,-13 0-2 16,-8 1 0-16,-2-6 0 16,4-5-5-16,5-24-19 15,23 7-12-15,6-23-1 0,27-3-1 16,3-12 0-1</inkml:trace>
  <inkml:trace contextRef="#ctx0" brushRef="#br2" timeOffset="26650.5243">18438 4063 71 0,'-8'25'37'16,"1"14"-1"-16,-10-5 1 15,2 20-19-15,-1-8-16 16,-1 2 0-16,0 1 1 15,1-1-2-15,0-7 2 16,6-2-1-16,0-14-1 0,3-4 1 16,7-21 0-16,0 0-1 15,0-14 0-15,8-14 0 16,2-10 0-16,4-9 0 15,1-5-1-15,1-6 1 16,3-1 0-16,2 2-1 16,-4 9 1-16,0 6-1 15,2 9 0-15,-2 5 1 16,4 9-1-16,1 8 0 15,4 5 1-15,3 3-1 16,5 0 0-16,4 3 0 16,1 2 0-16,-2-1 0 15,0 1 0-15,-5 0 0 16,-3 3 0-16,-8 1 0 15,-7 3 0-15,-6 4 1 0,-11 6-1 16,-6 3 1-16,-8 5-1 16,-3 8 0-16,-5 5 0 15,-1 6 0-15,1-1 0 16,6 0-1-16,6-3 1 15,7-2-1-15,9-8 1 16,9-11-1-16,8-9 1 16,6-12 0-16,4-12 1 15,6-10-1-15,-1-12 0 16,-1-5 1-16,-3-9-1 15,-8-1 0-15,-7 1-2 16,-9 0 1-16,-5 8-2 16,-12 4 1-16,-1 14-3 15,-10 3-3-15,21 19-17 0,-21-7-11 16,21 7-1-16,7 11-2 15,17 2 2-15</inkml:trace>
  <inkml:trace contextRef="#ctx0" brushRef="#br2" timeOffset="27025.5458">19511 4011 111 0,'-34'8'39'15,"-19"-5"1"-15,6 24-8 16,-9-4-28-16,-1 14 0 15,7 5-1-15,10 6-2 16,7 0 0-16,16 0 0 0,17-7-1 16,17-12 1-16,14-12-1 15,15-18 1-15,9-20 0 16,11-14 1-16,0-18-1 15,5-10 1-15,-6-11-1 16,-7-5 0-16,-8-4 0 16,-9 5 0-16,-11 11-1 15,-9 16 1-15,-11 14-1 16,-13 21-1-16,-10 24 1 15,-9 27-1-15,-5 21-1 16,-2 13 0-16,6 10-3 16,2 1-2-16,21 12-14 15,-8-26-15-15,31 0-6 16,0-28 0-16,24-8 0 0</inkml:trace>
  <inkml:trace contextRef="#ctx0" brushRef="#br2" timeOffset="27364.5652">20093 3993 82 0,'0'0'41'16,"-11"-8"-2"-16,3 28 1 16,-13-3-23-16,3 19-12 15,-1 5-2-15,4 10 0 16,1 0-1-16,6 0-1 15,5-10 0-15,8-5-1 16,7-14 0-16,7-13 0 0,7-14 1 16,5-12-1-16,4-12 1 15,1-6 0-15,1-9 0 16,-4 0 0-16,-1 1 0 15,-8 9 0-15,-7 6-1 16,-5 13 0-16,-12 15 0 16,0 10-2-16,-8 15-1 15,-4 5-1-15,4 12-5 16,-5-15-15-16,25 12-16 15,-10-13 0-15,24-2-2 16,-1-20 2-16</inkml:trace>
  <inkml:trace contextRef="#ctx0" brushRef="#br2" timeOffset="27587.5779">20659 4029 92 0,'-23'15'41'15,"-16"-2"-1"-15,9 20 1 16,-14 0-24-16,12 11-13 15,3 4-1-15,11 1-2 16,10-1-1-16,13-9-1 16,15-9-1-16,11-15-5 15,23-6-13-15,-4-33-19 16,23-5-1-16,-5-24 0 15,11-5-1-15</inkml:trace>
  <inkml:trace contextRef="#ctx0" brushRef="#br2" timeOffset="27746.587">21182 3652 80 0,'-21'27'40'0,"-17"18"-1"16,2 28 1-16,-16 1-15 16,14 18-23-16,4 4-1 15,10-3-4-15,9 3-4 16,-2-22-29-16,22-7-4 15,-1-27 0-15,11-11 0 16</inkml:trace>
  <inkml:trace contextRef="#ctx0" brushRef="#br2" timeOffset="27912.5965">20893 4056 95 0,'-19'-4'43'16,"-4"-3"-1"-16,23 7 0 15,-12 9-20-15,12-9-24 16,48-3-10-16,-5-21-20 15,30 13-9-15,3-13 0 16,26 7-2-16</inkml:trace>
  <inkml:trace contextRef="#ctx0" brushRef="#br2" timeOffset="28324.6201">21907 4016 87 0,'18'-26'37'0,"-12"-4"-1"16,8 24-6-16,-25 0-20 0,6 26-3 16,-10 8-2-16,3 17-1 15,-5 11-3-15,0 6-1 16,3 8 0-16,3-4-1 15,2 1-2-15,4-16-5 16,16-1-27-16,-12-23-3 16,14-5 1-16,-13-22-1 15</inkml:trace>
  <inkml:trace contextRef="#ctx0" brushRef="#br2" timeOffset="28505.6304">21766 4280 77 0,'-30'-18'41'0,"14"11"-2"16,-5-3 2-16,21 10-11 15,0 0-25-15,18-5-3 0,15-2-3 16,12-8-2-16,15 6-5 16,-2-18-19-16,22 10-11 15,-6-12-1-15,9 7-1 16,-12-11 1-16</inkml:trace>
  <inkml:trace contextRef="#ctx0" brushRef="#br2" timeOffset="28978.6575">22532 3680 80 0,'-12'15'39'0,"-9"2"-1"16,8 22 1-16,-8-5-17 15,8 24-16-15,-4 7-1 0,5 10 0 16,-2 5-1-16,2 1-2 15,4-2 0-15,3-7-2 16,1-8 1-16,2-12-1 16,-1-15 0-16,3-13-1 15,0-24 1-15,9-12 0 16,-4-20 0-16,2-14 0 15,-1-16 0-15,0-12 1 16,1-13-1-16,1-6 0 16,-1-2 1-16,4 2-1 15,1 9 0-15,5 11 0 16,5 11 0-16,9 15 0 15,2 12 0-15,9 19 0 16,2 12 1-16,0 11-1 16,0 8 1-16,-1 5 0 0,-7 8-1 15,-11 4 0-15,-13 11 0 16,-18-1 0-16,-18 8-1 15,-15 4 0-15,-13 3-1 16,-11-3-1-16,-5 0-2 16,-3-14-6-16,22 10-15 15,-2-25-15-15,28-1 2 16,12-17-2-16,35-1 2 15</inkml:trace>
  <inkml:trace contextRef="#ctx0" brushRef="#br2" timeOffset="29571.6914">22928 4136 122 0,'-32'20'39'0,"7"15"1"16,-12-12-9-16,13 12-28 15,0 2 0-15,6 1-1 16,3-4-1-16,7-2-1 15,7-5 1-15,1-8 0 16,4-7 0-16,-4-12-1 16,22-12 1-16,-8-10 0 15,3-9 0-15,0-9 0 16,-1-9-1-16,4-1 1 15,-3-6-1-15,-2 4 0 16,-1 5 0-16,0 8 1 16,-1 3-1-16,1 10 1 15,3 7-1-15,3 8 0 0,3 4 1 16,5 4-1-16,4 6 0 15,3 1-1-15,3 6 0 16,-3 1 1-16,-3 1-1 16,-4 1 1-16,-7 4-1 15,-6 1 1-15,-11 3 0 16,-9 0 0-16,-9 4 0 15,-4 3 1-15,-9 3-1 16,0 6 1-16,-1 2-1 16,4 0 1-16,6 0-1 15,7-3 0-15,11-6 0 16,11-7 1-16,7-10-1 15,11-13 0-15,3-12 0 0,7-10 1 16,-1-10-1-16,-1-8 2 16,-3-8-4-16,-11-6 2 15,-5 2-1-15,-6-1-2 16,-6 8-3-16,-13 0-5 15,11 28-12-15,-20-12-8 16,16 29-9-16,0 0-1 16,0 0 1-16,11 23 1 15</inkml:trace>
  <inkml:trace contextRef="#ctx0" brushRef="#br2" timeOffset="29954.7133">23752 4067 83 0,'-36'-9'40'15,"2"15"0"-15,-12-5-3 16,8 24-6-16,-9 1-26 16,8 10 0-16,3 7 0 15,12 2-3-15,7 0 1 16,16-2-2-16,15-11 0 15,8-9 1-15,14-16-2 16,7-16 0-16,8-19 0 16,1-10 0-16,-2-14 0 15,-3-11 0-15,-4-9 0 16,-5-3 0-16,-4 0 0 15,-6 6 0-15,-8 10 0 16,-8 14 0-16,-7 19 0 16,-5 26 0-16,-17 14 0 0,-2 23 0 15,-2 17 0-15,-6 9-4 16,9 13-3-16,-3-11-10 15,21 14-11-15,-9-28-9 16,25-1-4-16,-4-21-1 16,12-7 1-16</inkml:trace>
  <inkml:trace contextRef="#ctx0" brushRef="#br2" timeOffset="30294.7328">24069 4078 112 0,'-22'25'41'15,"-6"-4"-1"-15,7 16-1 0,-6-4-33 16,14 0-2-16,2-3-1 16,11-3-1-16,7-6 0 15,6-5-2-15,8-8 1 16,4-9 0-16,4-8-1 15,0-8 1-15,0-5-1 16,-1-3 1-16,0-6-1 16,-5 1 0-16,-3 0 0 15,-6 3 0-15,-5 10-2 16,-4 3 0-16,-5 14-1 15,0 0-1-15,0 18-1 16,-9-8-6-16,14 25-14 16,-15-20-6-16,14 15-9 0,-3-13 0 15,12 5 0-15,1-14 1 16</inkml:trace>
  <inkml:trace contextRef="#ctx0" brushRef="#br2" timeOffset="30519.7456">24478 4104 111 0,'-28'29'39'16,"-10"-5"1"-16,14 20-7 15,-10-13-26-15,12 5-3 16,6-6-1-16,12-4-2 15,16-8-1-15,9-10-3 0,18-1-11 16,-3-29-15-16,25 4-10 16,-4-16-2-16,14-1 0 15,-9-13 1-15</inkml:trace>
  <inkml:trace contextRef="#ctx0" brushRef="#br2" timeOffset="30697.7558">24944 3830 93 0,'-21'11'42'0,"-17"8"1"16,0 24-2-16,-9-2-18 15,8 14-19-15,-2 4-2 16,9 2-2-16,5 2-1 16,8-7-3-16,15 3-9 15,-5-25-15-15,18 4-14 0,-5-19 1 16,12-4-2-16,-16-15 2 15</inkml:trace>
  <inkml:trace contextRef="#ctx0" brushRef="#br2" timeOffset="30860.7651">24624 4061 121 0,'18'-15'42'16,"0"-5"-1"-16,17 10-1 16,-9 15-44-16,6-28-21 15,16 11-16-15,-8-7-2 16,4 5 0-16,-13-8-1 15</inkml:trace>
  <inkml:trace contextRef="#ctx0" brushRef="#br3" timeOffset="47940.742">13401 3345 55 0,'11'-29'35'16,"-1"3"-2"-16,4 7 2 16,-6-1-12-16,-8 20-19 15,15-4 1-15,-9 23 0 16,-6 5-1-16,1 16 0 15,-7 9 1-15,3 11-2 16,-3 8 0-16,-1 4-2 16,1 4 0-16,4 2 0 0,-3-3 0 15,3-4 0-15,3-9-1 16,2-8 1-16,-1-12-1 15,3-11 1-15,1-12 0 16,-6-19-1-16,17-5 1 16,-5-16 0-16,0-10 0 15,1-6-1-15,-2-9 1 16,4-2-1-16,-1-3 1 15,5 4-1-15,-1 5 0 16,3 8 0-16,4 8 0 16,2 9 0-16,6 12 0 15,-5 9 0-15,3 9 0 16,-5 7 0-16,-2 5 0 0,-7 6 1 15,-8 2-1-15,-12 3 1 16,-12 1-1-16,-11 1 1 16,-11-2 0-16,-10-2-1 15,-9-7 0-15,-2-5 0 16,5-5-2-16,0-16-4 15,23 6-21-15,-1-26-11 16,24 7-1-16,7-17 0 16,21 9 0-16</inkml:trace>
  <inkml:trace contextRef="#ctx0" brushRef="#br3" timeOffset="48324.7637">13923 3888 86 0,'11'10'37'0,"-11"-10"0"16,30 4 0-16,-15-8-27 15,14 0-4-15,4-9-1 16,6-1-2-16,3-7 0 15,1-2-1-15,-2-4 0 16,-4-2-1-16,-6-2 0 16,-8 2-1-16,-15 2 1 15,-8 4 0-15,-14 6 0 16,-9 8 0-16,-10 8-1 15,-8 10 1-15,-5 12 0 0,1 10 0 16,-1 11 0-16,8 4 0 16,5 5 0-16,14-1 0 15,12-4-1-15,16-5-1 16,20-15-1-16,11-16-5 15,29-4-29-15,1-23-4 16,15 1 0-16,-4-20-1 16</inkml:trace>
  <inkml:trace contextRef="#ctx0" brushRef="#br3" timeOffset="48616.7806">14843 3666 109 0,'-25'-13'39'16,"9"15"1"-16,-20-6-10 15,8 13-25-15,-8 4 0 16,1 12-1-16,-2 6-1 15,3 7-1-15,1 4-1 16,12 3 1-16,6-1-2 16,13-5 0-16,14-6-1 15,10-12-1-15,17-5-6 16,1-22-29-16,24 3-3 15,-7-22 0-15,14 2-1 16</inkml:trace>
  <inkml:trace contextRef="#ctx0" brushRef="#br3" timeOffset="49462.829">15192 3617 76 0,'-31'2'40'0,"3"15"-2"16,-11-3 2-16,6 18-15 15,0-3-19-15,0 8-1 16,4 1-2-16,7 4 0 15,10-1 0-15,9-2-1 16,11-7-1-16,13-5-1 16,8-12 0-16,8-11-1 15,7-8 0-15,1-16 0 16,1-7 0-16,-5-12-1 0,-5-5 1 15,-8-6-1-15,-6 0 1 16,-15 3-1-16,-5 0 1 16,-8 6 1-16,-3 10-1 15,-4 7 2-15,-3 9 0 16,2 12 0-16,3 7 0 15,11-4 0-15,-3 20 1 16,13-5-1-16,7-4 0 16,6-1 0-16,6-5 0 15,1-3 0-15,6-6 0 16,-3-1 0-16,-3-3 0 15,-1 3 0-15,-6-3 0 16,-5 4 1-16,-4-1-1 16,-14 5 0-16,12 13 0 0,-13 1 0 15,-8 10-1 1,-1 4 0-16,-1 6 1 0,-2 2-1 15,0 3-1-15,4-6 1 16,1-4 0-16,8-9 0 16,0-20 0-16,17 0 0 15,-1-22 1-15,6-8-1 16,3-10 1-16,-1-5 1 15,0-6-2-15,1 3 0 16,-4 6 0-16,-6 9 0 16,-5 10 0-16,-4 11 0 15,-6 12 0-15,0 13 0 16,-2 8 0-16,-1 5 0 15,3 1 0-15,1 1 0 0,6-3 0 16,4-8 0-16,4-9 0 16,8-11 0-16,4-11 0 15,-1-5 0-15,3-9 0 16,4-5 0-16,-4-1 0 15,-2-2 0-15,-2 4 0 16,-6 6 0-16,-5 8 0 16,0 11 0-16,-14 7 0 15,8 21 0-15,-11 5 0 16,-3 11 0-16,-2 7 0 15,-4 4 0-15,2 4 0 16,2-6-6-16,8-1 0 16,0-18-8-16,21 5-8 15,-10-29-18-15,26-6 1 16,-4-20-1-16,13-3-1 0</inkml:trace>
  <inkml:trace contextRef="#ctx0" brushRef="#br3" timeOffset="49829.8501">16144 3623 111 0,'-9'16'39'0,"16"5"1"15,-7-21-9-15,36 5-24 16,-7-11-1-16,11-2-2 15,6-12-2-15,3 0 1 16,1-9-1-16,-3 1-1 16,-8-4 0-16,-7 1-1 0,-7-3 0 15,-11 5 1-15,-14 4-1 16,-7 6 0-16,-10 8 0 15,-9 11 0-15,-5 9 0 16,-9 15 1-16,2 10 0 16,0 10-1-16,4 4 1 15,10 5-1-15,4-2 0 16,18-7-2-16,13-6 0 15,14-17-4-15,22-3-8 16,-2-32-15-16,28 1-12 16,-2-26 0-16,15 0-2 15,-12-17 3-15</inkml:trace>
  <inkml:trace contextRef="#ctx0" brushRef="#br3" timeOffset="50104.8658">16939 3301 115 0,'-39'32'41'15,"-18"-2"2"-15,11 16-2 16,-14-9-35-16,18 1-4 15,14-5 1-15,14-8-2 16,19-7 2-16,19-10-3 16,15-8 0-16,11-5 0 15,3-2 0-15,6-1 0 16,-10 7 0-16,-6 8 0 15,-19 13 0-15,-17 7 0 16,-16 12 0-16,-14 8 0 16,-11 1 0-16,-7 0 0 15,0 1-2-15,-10-18-11 0,20 6-10 16,-14-31-16-16,26-2-6 15,0-20 0-15,13-6-1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20:35:27.6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2728 2143 36 0,'-14'3'29'0,"14"-3"3"15,0 0-2-15,-5-13-17 16,5 13-3-16,13-10-4 15,-13 10 0-15,17-8-2 16,-5 8 0-16,-2-2-2 16,4 3-1-16,1-1-1 15,5 1 1-15,2 0 0 16,6 1-1-16,4-1 1 15,6 2 1-15,4-3-1 16,6 1 1-16,6-1-1 16,7 1 1-16,8-1-1 0,6 0 1 15,3 0-1-15,7-1 0 16,7-1-1-16,6 0 1 15,9 0-1-15,3 2 1 16,4-2 0-16,5 1 0 16,7-3-1-16,9 3 1 15,6-4 0-15,5 0 0 16,6-1 0-16,7-3 0 15,7-2 0-15,6-1 0 16,6-1 0-16,3-1 0 16,2-2 0-16,3 1 0 15,0-1-1-15,1 1 0 16,-1 1 0-16,-1 0 0 15,-1 3 0-15,1-1 0 0,0-2-1 16,1 2 0-16,-2-3 1 16,5-2-1-16,-2-1 1 15,0-3 0-15,-1-1-1 16,-2 2 1-16,0-1 0 15,-7 2 0-15,-1 1 0 16,-7 4 1-16,-2 3-2 16,-2 3 2-16,-2 2-1 15,-2 1 0-15,-5 2 0 16,1 0 0-16,0 2 1 15,4-1-2-15,-3 1 1 16,1-4 0-16,3 2 1 16,-3-1-2-16,-2 4 2 15,-5-2-2-15,-6 0 1 16,-4 2 0-16,-5 2 0 0,-6 6 0 15,-8 1 0-15,-9 3 0 16,-5-1 0-16,-5 3 0 16,-2 0 0-16,-5-1 0 15,-8-2 0-15,-5 0 1 16,-3-2-1-16,-5 0 0 15,-4-2 0-15,-6 1 1 16,-9-2-1-16,-7 0 1 16,-7-2-1-16,-6 0 1 15,-4-1 0-15,-8-1-1 16,-3 1 1-16,-1-3-1 15,-1 1 0-15,-2 0 0 16,2-1 0-16,1 1 0 16,-3-1 0-16,2 0 0 0,-6 2 0 15,0 0 0-15,-5-1 0 16,-9-1 0-16,12 1 0 15,-12-1 0-15,0 0 0 16,0 0-1-16,0 0-1 16,-15-5-1-16,15 5-8 15,-15 1-26-15,15-1 1 16,0 0-3-16,0 0 3 15</inkml:trace>
  <inkml:trace contextRef="#ctx0" brushRef="#br1" timeOffset="6091.3484">743 5963 80 0,'0'0'37'0,"0"-20"0"15,0 20-1-15,0 0-30 16,-9-1-2-16,0 12-1 15,4 12 0-15,-5 9-2 16,1 12 0-16,-1 8-1 16,-1 5-1-16,1 6-2 15,1-10-4-15,20 2-28 16,-7-20-1-16,10-11 0 15,0-25-2-15</inkml:trace>
  <inkml:trace contextRef="#ctx0" brushRef="#br1" timeOffset="6256.3579">716 5586 91 0,'-47'-11'37'0,"14"13"-1"15,0-4-2-15,11 5-37 16,22-3-27-16,0 0-5 15,35-5-2-15,-4-11-1 16</inkml:trace>
  <inkml:trace contextRef="#ctx0" brushRef="#br1" timeOffset="6518.3728">1275 5379 82 0,'2'12'37'16,"0"1"-1"-16,-12-3 0 15,6 17-31-15,-2 8-1 16,6 16 0-16,-6 12 0 16,1 17-1-16,-4 9 0 15,0 11-1-15,0 3-1 16,-4-3 0-16,6-6-3 15,-3-15-3-15,12-4-12 16,-7-30-20-16,14-10 1 16,-9-35-2-16,19 2 2 15</inkml:trace>
  <inkml:trace contextRef="#ctx0" brushRef="#br1" timeOffset="6692.3828">1087 5935 98 0,'-34'-14'38'0,"10"16"-1"16,2-4 0-16,22 2-33 15,0 0-1-15,38 8-3 16,8-11-2-16,8-14-12 16,20 11-24-16,3-12 2 15,13 5-2-15,-3-6-1 16</inkml:trace>
  <inkml:trace contextRef="#ctx0" brushRef="#br1" timeOffset="6954.3978">2245 5965 81 0,'0'0'37'16,"14"1"-1"-16,-14-1 0 15,2 30-29-15,-8-1-4 16,-2 9 0-16,-1 5-2 16,1 8 1-16,-3-3-2 15,3-3-1-15,9 1-12 16,-3-19-22-16,13-12 0 15,2-20-1-15,13-12-1 16</inkml:trace>
  <inkml:trace contextRef="#ctx0" brushRef="#br1" timeOffset="7098.406">2288 5698 87 0,'-25'-12'33'0,"8"3"-6"15,17 9-27-15,-1-12-34 16,19 11-1-16,11-2-1 15</inkml:trace>
  <inkml:trace contextRef="#ctx0" brushRef="#br1" timeOffset="7435.4253">2915 5856 89 0,'-19'22'38'16,"-3"3"0"-16,-12-5 1 15,6-4-35-15,-2 1 1 16,6 1-3-16,3-1-1 15,7 0 1-15,8-2-1 16,10-2 0-16,9-2-1 16,7-1 1-16,12-1-2 15,2 0 1-15,3 0 0 16,2 0 0-16,-5 0 0 15,-3 3 0-15,-8 2 0 16,-8 1 1-16,-12 2 0 0,-9 5 0 16,-9 0 0-1,-10 2 0-15,-5 0 0 0,0-3-3 16,3 6-7-16,-4-17-26 15,15 3-4-15,5-16 1 16,11 3-2-16</inkml:trace>
  <inkml:trace contextRef="#ctx0" brushRef="#br1" timeOffset="7992.4572">4191 5938 85 0,'0'0'35'0,"-14"0"1"16,-3 12-1-16,-18-4-27 15,2 12-1-15,-10 0-3 0,2 5 1 16,-4-6-2-16,8 5-1 15,5-5 0-15,13-3-2 16,10-5 0-16,9-11 0 16,27 16-1-16,4-13 1 15,9 1-1-15,4 0 1 16,3 1 0-16,-4 0 1 15,-4 5-1-15,-8 4 0 16,-11 3 1-16,-10 5-1 16,-11 3 0-16,-10 3 1 15,-7 0-2-15,-2-3 1 16,0-2-2-16,1-9-2 15,12 0-7-15,7-14-27 16,4-20 1-16,15-10-1 0,14-2 0 16</inkml:trace>
  <inkml:trace contextRef="#ctx0" brushRef="#br1" timeOffset="8179.4679">4555 5939 90 0,'11'2'36'0,"-21"10"1"15,-1 14 1-15,-18 6-33 16,11 10-1-16,-7 4-1 15,6 6-1-15,-1 1-1 16,6-2-1-16,7-2-3 16,4-14-3-16,15-4-29 15,-1-21-3-15,12-8 1 16,0-24-1-16</inkml:trace>
  <inkml:trace contextRef="#ctx0" brushRef="#br1" timeOffset="8788.5027">4609 5762 88 0,'-13'1'36'0,"13"-1"1"16,-3 15-1-16,3-15-36 15,22 21 1-15,3-5-1 16,4 3 3-16,0 7-1 15,-1 3 1-15,-5 6-1 16,-5 4 3-16,-7 7-3 16,-9-4 3-16,-6 6-2 15,-7-5-1-15,-1-2 0 0,0-6-1 16,-1-6 1-16,6-11-1 15,7-18-1-15,0 0 1 16,17-10-1-16,3-16 1 16,7-6-1-16,2-8 1 15,1-4-1-15,1 0 0 16,0 3 1-16,-6 7-1 15,-5 6 1-15,-8 11-1 16,-3 6 1-16,-9 11-1 16,0 0 1-16,4 21-1 15,-7-2 0-15,3 5 0 16,1 0 0-16,2 2 0 0,9-2 0 15,2-6 0-15,7-6 0 16,5-6 0-16,4-11 0 16,4-3 0-16,4-9 1 15,-2-5-1-15,1-6 0 16,-3 4 1-16,-6-1-1 15,-5 3 0-15,-5 3 0 16,-6 8 0-16,-12 11 1 16,0 0-2-16,-1 16 1 15,-7 5 0-15,-2 6-1 16,2 6 0-16,1 1-2 15,6 2-1-15,2-7-2 16,17 6-7-16,-8-22-25 16,23 3-1-16,-6-20 0 15,15-2-1-15</inkml:trace>
  <inkml:trace contextRef="#ctx0" brushRef="#br1" timeOffset="8968.513">5667 5950 77 0,'-7'-11'39'15,"7"11"-2"-15,-25 10 2 16,11 12-18-16,-4 3-17 15,5 11-1-15,-3 6-2 16,5 3 1-16,5 3-3 16,3-3-1-16,10 2-6 15,-3-16-28-15,17-5-3 16,1-22 1-16,10-6-2 15</inkml:trace>
  <inkml:trace contextRef="#ctx0" brushRef="#br1" timeOffset="9140.5228">5752 5436 104 0,'-17'-22'38'0,"17"22"-2"15,-19-20-9-15,18 9-39 16,15 12-25-16,2-10-1 15,16 9-1-15,-1-9 1 16</inkml:trace>
  <inkml:trace contextRef="#ctx0" brushRef="#br1" timeOffset="9336.534">6174 5343 71 0,'1'30'38'0,"-14"4"-1"16,5 19 1-16,-10 0-30 15,5 26-1-15,-2 2 0 16,6 11-2-16,-4 2 0 15,5 1-4-15,6-7 0 16,2-10-8-16,13-4-28 16,-3-23-3-16,8-9-1 15,3-21-1-15</inkml:trace>
  <inkml:trace contextRef="#ctx0" brushRef="#br1" timeOffset="10109.5782">6698 5979 80 0,'-3'-11'37'0,"3"11"-1"16,-6-24 1-16,6 24-30 16,-27-19-3-16,6 13 0 15,-12 5 1-15,-3 8-1 16,-9 3-1-16,-1 13 1 0,-6 5-1 15,7 9 1-15,-1 3 1 16,9 4-3-16,10 0-1 16,8-4 1-16,13-6-2 15,17-8 0-15,11-11 1 16,11-11-1-16,10-14-1 15,5-10 1-15,6-9 0 16,-4-9 0-16,0-5 1 16,-10-1-1-16,-6-1-2 15,-9 6 2-15,-10 6-1 16,-2 6 1-16,-12 11-2 15,-1 16 2-15,-14-5 0 16,4 18-1-16,-4 9 3 16,1 7-2-16,3 5 1 15,5 2-1-15,4-1 1 0,8-4-1 16,8-9 0-16,8-9 0 15,7-13 0-15,6-10 0 16,3-9 0-16,-2-7 0 16,0-1 0-16,-4-7 0 15,-5 7 0-15,-5 0 0 16,-4 9 0-16,-19 18 0 15,10-9 0-15,-12 21 0 16,-6 10 0-16,-1 10 0 16,-2 6-1-16,2 5 1 15,1 3 0-15,4-2 1 16,2-7 0-16,4-8-1 15,4-10 1-15,-6-19 0 16,20 1 0-16,-8-17 0 0,0-10 1 16,3-9-2-16,0-8 1 15,3-4-1-15,-3 2-1 16,0 0 1-16,-1 6-4 15,-2 1-1-15,7 18-12 16,-11-10-14-16,22 19-10 16,0-5 2-16,22 9-2 15</inkml:trace>
  <inkml:trace contextRef="#ctx0" brushRef="#br1" timeOffset="10568.6045">8344 5520 87 0,'0'0'37'0,"0"0"0"16,-14 39-3-16,-4-3-30 15,3 16 1-15,-3 9-1 16,2 8-1-16,1 11 0 15,2-1-1-15,7-1 0 16,8-6-2-16,9-7-2 16,1-20-14-16,14-1-22 15,-4-17 1-15,6-7-1 16,-7-19-1-16</inkml:trace>
  <inkml:trace contextRef="#ctx0" brushRef="#br1" timeOffset="11010.6298">8109 5944 105 0,'-18'-2'38'16,"4"-5"1"-16,14 7-1 16,0 0-35-16,23 4 0 15,-1-5-1-15,10 1-1 16,5-5-1-16,7 4 1 15,6 0 1-15,-1-2-1 16,5 2-3-16,-1 0 3 16,-6 0-3-16,-3 1 2 15,-6 1 3-15,-11-1-3 16,-3 2 0-16,-11 2 0 15,-13-4 2-15,-1 17-2 0,-11 2 2 16,-5 5-2-16,-5 6 1 16,3 7 0-16,-5 2-1 15,11 4 1-15,3-5-1 16,15-2 1-16,11-8 0 15,12-8 0-15,10-13-1 16,3-11 0-16,6-8 1 16,0-10-1-16,-7-8 0 15,-7-7 0-15,-11 2-1 16,-13-4-1-16,-8 5-2 15,-11-4-2-15,0 18-15 16,-16-15-17-16,7 18-4 16,-8-5 3-16,14 11-2 15</inkml:trace>
  <inkml:trace contextRef="#ctx0" brushRef="#br1" timeOffset="11484.6567">10231 5882 79 0,'0'0'37'0,"4"-17"-2"16,-4 17 2-16,-16-10-29 15,3 14 0-15,-14 1-2 16,-4 9-2-16,-11 3 2 16,-5 12-4-16,-5 0 3 15,6 6-4-15,4 0 3 16,6 1-4-16,19-5 1 15,13-5-4-15,28-3-3 0,9-17-7 16,29 5-25-16,7-13 0 16,17 4-1-16,1-16 1 15</inkml:trace>
  <inkml:trace contextRef="#ctx0" brushRef="#br1" timeOffset="11845.6775">10644 6006 90 0,'-21'-6'37'15,"-14"-3"1"-15,2 10 1 16,-13-1-24-16,9 10-9 15,-3-2-2-15,8 8 0 16,2 3-2-16,11 4 1 16,4 0-2-16,12 3 1 15,6 0-2-15,12-5 1 0,12-1-1 16,10-4 0-16,10-7 1 15,2-5-1-15,5-7 0 16,0-7 0-16,-3-8 0 16,-4-4-1-16,-10-4 0 15,-11-6 0-15,-13 2 0 16,-11-2 0-16,-14 5 0 15,-7 2-1-15,-9 8 1 16,-7 7 0-16,-1 6 0 16,-2 6-1-16,10 7 0 15,4 0-2-15,19 10-7 16,5-19-23-16,26 18-4 15,8-18 1-15,23 2-2 0</inkml:trace>
  <inkml:trace contextRef="#ctx0" brushRef="#br1" timeOffset="12162.6957">11212 5900 96 0,'-17'-4'35'0,"-4"10"2"16,-12-2 3-16,5 18-32 15,-7-7-2-15,7 14-3 16,-1 1 3-16,8 6-3 15,7 1 2-15,9 1-3 16,12-5-1-16,11-2 0 16,9-6 0-16,6-10-1 15,4-11 0-15,2-8 0 0,4-13 0 16,-1-4 0-16,-7-7-1 15,-6-9 0-15,-7 2 0 16,-8-2-1-16,-7 4-1 16,-9 4 1-16,-6 8-1 15,-8 4-1-15,0 14-1 16,-6-7-7-16,22 10-23 15,-19 9-3-15,19-9 0 16,11 5 1-16</inkml:trace>
  <inkml:trace contextRef="#ctx0" brushRef="#br1" timeOffset="12393.7089">11828 5299 93 0,'-21'-1'39'0,"3"22"0"15,-10 11-1-15,4 17-34 16,-1 17-1-16,7 11 3 16,2 9-3-16,4 6 0 15,7-1-3-15,4-3-1 16,9 0-8-16,-3-17-26 15,17-9-2-15,-1-21-3 16,11-6-1-16</inkml:trace>
  <inkml:trace contextRef="#ctx0" brushRef="#br1" timeOffset="12680.7253">11939 5831 75 0,'-45'-2'39'16,"6"11"1"-16,-9-4 0 15,16 19-11-15,-2-10-23 16,10 5-3-16,7-2 2 16,12 4-4-16,11-4 3 15,10 0-4-15,9-4 3 16,7-2-2-16,1-3-2 15,4-3 1-15,2 2-2 16,-2-7 0-16,0 2-2 16,-7-6-2-16,8 9-14 15,-15-15-17-15,11 7-4 0,-10-11 2 16,9 6-1-16</inkml:trace>
  <inkml:trace contextRef="#ctx0" brushRef="#br1" timeOffset="12874.7364">12304 5856 94 0,'-12'17'39'0,"0"8"-2"16,-10 2 2-16,6 7-37 15,-4 5 4-15,4 2-5 16,3 1 1-16,5-2-2 15,13-2-5-15,-7-15-31 16,20-1-2-16,-1-20 1 16,11-6-2-16</inkml:trace>
  <inkml:trace contextRef="#ctx0" brushRef="#br1" timeOffset="13315.7616">12412 5697 106 0,'-10'-10'40'16,"6"22"-1"-16,4-12-2 15,-2 21-33-15,9-5-1 16,5 5 2-16,2 0-3 16,3 6 1-16,-2 1 1 15,-1 0-2-15,-6 5 0 0,-3-1 0 16,-5 0 1-16,-4 2-4 15,-5-4 3-15,0-3-2 16,1-4 2-16,4-6-2 16,4-17 0-16,0 0-2 15,15 0 2-15,6-17 0 16,3-8-2-16,3-7 3 15,3-4-3-15,1-5 3 16,-2-2-2-16,0 7 0 16,-7-1-1-16,-6 12 1 15,-4 10 1-15,-12 15 0 16,0 0 0-16,2 16-1 15,-9 13 2-15,2 2-1 16,3 7-1-16,4-2-1 16,11 2-2-16,7-12-10 0,25 9-11 15,-6-22-15-15,23 3-1 16,-5-16 1-16,11-1 0 15</inkml:trace>
  <inkml:trace contextRef="#ctx0" brushRef="#br1" timeOffset="13798.7893">13272 5830 109 0,'-40'-9'39'16,"0"14"2"-16,-13-1-2 16,11 4-35-16,-9 14 1 15,8 7-3-15,5 6 2 16,11 2-3-16,13 0 2 15,16-4-3-15,13-4 2 0,12-11-2 16,7-6 0-16,6-13-1 16,1-13 1-16,0-8-1 15,-2-9-2-15,-1-7 3 16,-6-3-4-16,-4-1 3 15,-4 2-2-15,-7 8 0 16,-5 14-1-16,-12 18 2 16,0 0 3-16,-15 33-3 15,-3 18 3-15,-9 17-2 16,-3 21 3-16,1 3-1 15,-3 12 2-15,4 2-2 16,0-6-1-16,3-3 1 16,3-13-2-16,0-13 2 15,2-18-1-15,-1-17 1 0,1-18-2 16,-1-16 1-16,4-16 0 15,2-15 1-15,6-16-1 16,8-9-1-16,9-8 0 16,8-3 0-16,11 2 0 15,6-3-2-15,13 10-7 16,-6-15-16-16,13 17-11 15,-7-5-1-15,4 6-2 16,-7-8 2-16</inkml:trace>
  <inkml:trace contextRef="#ctx0" brushRef="#br1" timeOffset="14317.8188">14154 5864 107 0,'0'0'37'16,"-4"11"0"-16,-8 0-5 15,-1 15-32-15,-2 4 2 16,2 6-3-16,2 1 2 16,2-3-4-16,5 3-7 0,0-16-26 15,12-2 0-15,-8-19-1 16,24 1-1-16</inkml:trace>
  <inkml:trace contextRef="#ctx0" brushRef="#br1" timeOffset="14767.8447">14218 5708 98 0,'0'0'36'16,"-14"-15"1"-16,14 15-2 15,0 0-36-15,0 0 0 16,17 10 0-16,2-4 0 15,4 3 0-15,0 3 3 0,6 3-3 16,0 3 3-16,-1 3-1 16,0 2 0-16,-4 3 1 15,-3-2 0-15,-8 2 1 16,-5 4-2-16,-9-3 4 15,-4 4-4-15,-8-3 4 16,-1 2-2-16,-2-7 0 16,2-3-1-16,5-7 0 15,9-13 0-15,0 0-1 16,26-10 0-16,1-12-1 15,10-7 0-15,3-2-1 16,3-4 3-16,3 3-3 16,-8 4 3-16,-2 10-3 0,-8 5 2 15,-7 14-1-15,-7 10 0 16,-5 10 1-16,-4 6-5 15,-1 10 0-15,-6-8-19 16,15 11-14-16,-1-10-4 16,13 1 1-16,2-16-2 15</inkml:trace>
  <inkml:trace contextRef="#ctx0" brushRef="#br1" timeOffset="15180.8682">15871 5503 80 0,'7'-23'38'16,"1"12"-2"-16,-8 11 1 15,6 11-32-15,-17 11-1 0,1 19 0 16,-9 10-1-1,0 11 0-15,-7 9-1 0,1 5 1 16,-1 2-1-16,3-3-2 16,8-2-1-16,5-18-4 15,20-2-30-15,-1-20-2 16,12-4-1-16,0-21-1 15</inkml:trace>
  <inkml:trace contextRef="#ctx0" brushRef="#br1" timeOffset="15352.878">15661 5931 110 0,'-22'1'39'16,"1"-6"1"-16,21 5-3 0,14-3-36 15,14-7-1-15,19 1-9 16,3-16-21-16,27 6-9 15,-2-15 2-15,17 2-3 16</inkml:trace>
  <inkml:trace contextRef="#ctx0" brushRef="#br1" timeOffset="15735.9001">16412 5345 100 0,'-27'38'39'0,"-7"-2"1"16,8 18-3-16,-2 1-33 15,6 7 0-15,0 3 0 0,4 4 0 16,-1-1-2-16,6 0 1 16,4-5-1-16,3-7-1 15,3-11 1-15,5-7-2 16,5-13 0-16,5-10 1 15,5-12-1-15,6-11-1 16,3-11 2-16,0-4-1 16,3-7 0-16,-2-3 0 15,0 4-1-15,-5 1 1 16,-5 10 0-16,-4 5 0 15,-13 13-1-15,11 7 1 16,-9 9-1-16,-5 10-1 16,3 4 0-16,0-2-2 15,11 8-4-15,-3-17-13 16,23 6-18-16,-4-15 0 0,16-2-1 15,-2-16 1-15</inkml:trace>
  <inkml:trace contextRef="#ctx0" brushRef="#br1" timeOffset="16074.9194">16751 5917 100 0,'0'0'36'0,"0"0"2"15,14 7-3-15,8-6-33 16,7 1 1-16,4-2 0 15,4-3-1-15,-1-2 0 16,-2-1 0-16,-2-5-2 16,-8-1 4-16,-5-5-5 0,-9 1 4 15,-10-1-4-15,-8 2 3 16,-11 2-3-16,-3 5 3 15,-10 7-1-15,-5 9-2 16,-3 7 3-16,0 12-3 16,1 7 4-16,6 6-3 15,11 3 2-15,13-3-3 16,16-3 1-16,15-9-3 15,29 2-20-15,-1-26-15 16,20-2-3-16,2-20 1 16,14 1-2-16</inkml:trace>
  <inkml:trace contextRef="#ctx0" brushRef="#br1" timeOffset="16531.9456">17834 5504 72 0,'6'-29'37'0,"5"13"-1"16,-11 16 0-16,0 0-30 15,-3 23-2-15,2 19 1 16,-7 7-1-16,2 13 0 16,-6 9 0-16,3 6-1 15,-1 0 0-15,3-2-2 16,6-4-2-16,1-21-8 15,14 0-26-15,-1-18-3 0,13-9 0 16,2-18-1-16</inkml:trace>
  <inkml:trace contextRef="#ctx0" brushRef="#br1" timeOffset="16821.9622">18079 5731 98 0,'-34'16'39'0,"-12"-3"0"15,8 9-2-15,0-4-34 16,6-2 1-16,7-1 0 16,6 5-3-16,8-3 3 15,8 3-3-15,13 0 2 16,7 0-2-16,12 0 2 0,5 1-3 15,8-4-1-15,6-3-1 16,4-1-1-16,-1-9-2 16,1 1 0-16,-8-13-7 15,11 8-25-15,-22-13-2 16,5 3 1-16,-13-9 0 15</inkml:trace>
  <inkml:trace contextRef="#ctx0" brushRef="#br1" timeOffset="17013.9732">18438 5814 98 0,'-9'12'38'0,"-9"-3"2"16,6 14-2 0,-15-1-31-16,10 6-6 0,-1 2 3 15,6 3-3-15,1 2 1 16,5-5-4-16,9 1-2 15,1-15-6-15,21 2-28 16,-7-15-1-16,15-3 0 16,-6-18 0-16</inkml:trace>
  <inkml:trace contextRef="#ctx0" brushRef="#br1" timeOffset="17178.9826">18447 5608 79 0,'-25'-26'38'16,"9"18"-3"-16,-3-1 2 0,19 9-24 15,0 0-14-15,7-15-7 16,24 12-29-16,-2-11 1 16,16 3-2-16,-1-7 1 15</inkml:trace>
  <inkml:trace contextRef="#ctx0" brushRef="#br1" timeOffset="17395.995">18929 5364 89 0,'-25'6'39'0,"10"12"-1"15,-12 2 2-15,17 13-36 16,-16 8-1-16,5 16 0 16,-3 7 1-16,2 11-1 0,1 5 0 15,0 0-2 1,7 1-1-16,2-9-2 0,10 1-8 15,-5-22-26-15,16-6-4 16,-5-18 1-16,12-10-1 16</inkml:trace>
  <inkml:trace contextRef="#ctx0" brushRef="#br1" timeOffset="17577.0054">18702 5879 92 0,'-9'-11'38'0,"-2"1"-2"16,11 10 3-16,17-5-30 15,8 3-9-15,17 3-2 0,7-7-8 16,18 16-7-16,-2-13-20 16,13 6 1-16,-5-6-2 15,4 6 3-15</inkml:trace>
  <inkml:trace contextRef="#ctx0" brushRef="#br1" timeOffset="17807.0184">19384 5820 94 0,'-31'-5'36'0,"1"11"2"16,-12-1 3-16,5 13-34 15,-9 2 2-15,8 10-5 16,1 3 2-16,10 5-4 16,12-4 2-16,14-1-3 15,15-8-1-15,16-10-1 16,18-10-2-16,15-14-1 0,13-8-2 15,4-19-3-15,14 6-10 16,-16-24-18-16,8 2-3 16,-18-13 0-16,-3 4 2 15</inkml:trace>
  <inkml:trace contextRef="#ctx0" brushRef="#br1" timeOffset="18141.0376">19894 5415 94 0,'-25'-7'39'16,"8"38"2"-16,-12 6-2 15,10 26-30-15,-11-3-4 16,4 8 0-16,1-2-1 15,3-1-1-15,3-5 1 16,6-5-2-16,6-11 1 16,5-10-1-16,7-11-1 0,5-12-1 15,6-11 0-15,5-8 0 16,2-7 0-16,-1-4 0 15,4-6-2-15,-4 1 2 16,0 3-2-16,-2 3 2 16,-6 8 1-16,-4 6-1 15,-10 4 1-15,12 16-1 16,-9 1 2-16,-2 5-2 15,3 6 1-15,-1 2-2 16,6 1-3-16,3-5-1 16,10 7-11-16,-6-25-10 15,19 8-13-15,-7-16-1 16,10-1-2-16,-7-15 3 15</inkml:trace>
  <inkml:trace contextRef="#ctx0" brushRef="#br1" timeOffset="18809.0758">20119 5843 103 0,'-20'9'40'16,"12"10"0"-16,-4-4 0 16,23 3-37-16,-4 1 2 15,11-3-3-15,7-5-1 16,6-3 0-16,4-5 0 15,3-6 0-15,-1-5-1 16,-1-4 0-16,-6-6-2 16,-8-1 3-16,-6-4-4 15,-8 0 4-15,-9 1-4 16,-5 5 4-16,-10 4-3 0,-5 6 3 15,-5 7-1-15,-3 9 0 16,-5 8 3-16,3 5-2 16,3 6 2-16,6 2-4 15,8 2 4-15,12-3-4 16,15-3 1-16,10-7-4 15,19-3-1-15,4-16-6 16,20 7-6-16,-13-24-10 16,20 5-11-16,-18-17 17 15,9 11 13-15,-16-8 6 16,-10 2 1-16,-9 8 8 15,-23-7 6-15,8 21 12 0,-27-6 13 16,6 22-16-16,-22-6-12 16,6 17-4-16,-8 4 1 15,6 9-3-15,0-1 1 16,8 3-3-16,3-2-1 15,9-6 0-15,4-6-1 16,7-12 1-16,8-12-1 16,2-9 0-16,3-9 0 15,2-11 1-15,2-3-1 16,1-5 1-16,0-1 0 15,-1 2-1-15,-3 8 1 16,-2 6 0-16,-3 8-1 16,-1 10 1-16,0 9 1 15,-3 10-2-15,1 7 0 16,1 2-3-16,6 7-3 0,-4-12-12 15,22 19-9-15,-15-23-11 16,22 7-3-16,-5-12-1 16,13-1 0-16</inkml:trace>
  <inkml:trace contextRef="#ctx0" brushRef="#br1" timeOffset="18926.0825">21310 6069 113 0,'-20'-12'3'15,"0"0"-3"-15,-4 1 0 16,-3 2-41-16</inkml:trace>
  <inkml:trace contextRef="#ctx0" brushRef="#br1" timeOffset="19744.129">704 7404 86 0,'7'-19'37'15,"-7"19"1"-15,0 0 0 16,13-8-33-16,-13 8-1 0,0 0-1 15,1 20 0-15,1 5 0 16,0 10-1-16,1 12 0 16,-4 9 0-16,1 10 0 15,-4 5-1-15,1 3-1 16,-2 1-2-16,-1-12-4 15,10 2-7-15,-10-20-25 16,15-5 0-16,-4-18-1 16,13-6 0-16</inkml:trace>
  <inkml:trace contextRef="#ctx0" brushRef="#br1" timeOffset="20118.1504">1047 7708 78 0,'9'-15'37'16,"3"16"0"-16,-12-1 0 15,0 24-21-15,-11-6-10 16,8 11-2-16,-5 2-1 16,4 6 0-16,-3 4-1 15,3 1 0-15,4-1-1 16,2-4-2-16,4-6 1 15,3-5-1-15,5-12 2 16,3-9-1-16,6-12 0 16,5-14 1-16,4-10 0 15,-1-6 1-15,2-7 0 16,1-2-1-16,-4 2 1 15,-2 5-2-15,-5 4 1 16,-4 14-1-16,-7 10 0 0,-12 11 0 16,15 19-2-16,-11 5-1 15,2 10 0-15,-2 4-3 16,14 17-8-16,-9-12-25 15,15 1 0-15,4-13 0 16,13-2 2-16</inkml:trace>
  <inkml:trace contextRef="#ctx0" brushRef="#br1" timeOffset="20659.1817">1862 7837 94 0,'-23'-19'38'0,"-15"0"1"15,0 13-1-15,-13 3-30 16,8 11-1-16,0 3-2 15,6 10-2-15,6 4 0 16,10 5 0-16,7 3-2 16,13-1 1-16,10-6-2 15,11 1 1-15,12-11-1 16,4-6 1-16,6-10-1 15,4-4 0-15,-2-9 0 16,0-11 0-16,-6-5 0 16,-4-6 0-16,-7 0-1 15,-6-3 1-15,-6 1 0 16,-6 6-1-16,-1 8 1 15,-8 9 0-15,0 14-1 16,-8 18 1-16,-1 18 0 0,-3 15-1 16,-2 17 0-16,-2 12 0 15,-3 13 0-15,3 6 0 16,0 0 0-16,1-2 0 15,3-7 0-15,-2-11 1 16,4-14 0-16,2-14 1 16,-1-16 0-16,-5-16 0 15,0-17-1-15,1-12 1 16,1-19-1-16,4-10 1 15,5-15-1-15,5-12 0 16,9-5 0-16,11-5-1 16,9-1 1-16,5 2-1 15,10 8-3-15,-2 2-6 16,16 22-13-16,-17-1-12 0,9 16-3 15,-10 0-1-15,4 15-1 16</inkml:trace>
  <inkml:trace contextRef="#ctx0" brushRef="#br1" timeOffset="21019.2022">2266 7898 111 0,'0'0'39'0,"0"0"1"16,0 0-4-16,22 0-33 15,6-9 0-15,5-5-1 16,7 0 0-16,1-6-1 16,-2 4 0-16,-6-2 1 0,-4 1-1 15,-8-2 0-15,-9 3 0 16,-8 2 0-16,-10 3-1 15,-6 2 1-15,-5 6-1 16,-6 5 1-16,-4 9-1 16,-3 5 1-16,-2 9-1 15,0 8 1-15,7 0 0 16,1 4-1-16,5 0 1 15,12-2-1-15,8-6-1 16,18-4-3-16,9-15-3 16,25 1-16-16,-6-19-11 15,22 5-7-15,-4-16 0 16,13 3 0-16</inkml:trace>
  <inkml:trace contextRef="#ctx0" brushRef="#br1" timeOffset="22025.2598">2224 7831 73 0,'-11'-6'35'0,"11"6"-1"16,-10-6 1-16,10 6-28 16,-13-2 0-16,13 2-2 15,0 0 0-15,-7 21 0 16,-2-7-2-16,9 9 0 15,-6 5 0-15,3 6 0 16,-4 3-1-16,4 2-1 16,-3-3 1-16,4-4-1 0,-1-8 0 15,2-4 0-15,1-8 1 16,0-12-1-16,3-19 0 15,2-3 1-15,-4-7-1 16,-2-5 1-16,1-4 0 16,-5-5-1-16,2 0-1 15,-3 5 1-15,1 6-1 16,-3 7 0-16,7 5-1 15,8 3-2-15,9 6-1 16,4 0-4-16,25 16-14 16,-2-15-15-16,22 8-1 15,2-8 0-15,14 5-2 16</inkml:trace>
  <inkml:trace contextRef="#ctx0" brushRef="#br1" timeOffset="22881.3088">3257 7871 67 0,'-9'-11'34'0,"9"11"-2"16,-9-13 0-16,-1 2-23 0,10 11-4 16,-9-13-2-16,9 13 1 15,-12-10-1-15,12 10 0 16,-13-5 1-16,13 5 0 15,-19-1 0-15,6 4 1 16,-2-6 0-16,1 3 0 16,-2-6-1-16,-2 4 0 15,-1-4 0-15,0 4-2 16,-3-1 1-16,3 7-2 15,-6 4 1-15,1 6-1 16,0 6 0-16,-2 10 0 16,4 2 0-16,3 7 0 15,5-6-1-15,7 3 1 16,11-11-1-16,6-10 1 0,13-11-1 15,10-13 0-15,8-14 1 16,8-16-1-16,4-7 1 16,3-12-1-16,-3-7 1 15,-1-1 0-15,-7-3 0 16,-8 3-1-16,-11 6 1 15,-8 11-1-15,-12 10 0 16,-11 14 0-16,-7 20 0 16,-9 18-1-16,-5 20 1 15,-3 13 0-15,3 15-2 16,-1 4 1-16,11 7-2 15,3-5-2-15,21 6-5 16,0-26-14-16,29 7-7 16,-7-25-11-16,20-4 3 0,-5-15-3 15,8-7 4-15</inkml:trace>
  <inkml:trace contextRef="#ctx0" brushRef="#br1" timeOffset="23101.3213">3709 7786 104 0,'-9'-2'39'0,"2"14"1"16,-8 1-1-16,8 10-34 16,-10 5-2-16,6 9 0 15,-2 4-1-15,3 0-1 16,4-1-2-16,2-7-2 15,9-3-2-15,-1-19-9 16,16 3-22-16,-7-24-5 0,10-1 2 16,-8-14 1-16</inkml:trace>
  <inkml:trace contextRef="#ctx0" brushRef="#br1" timeOffset="23234.3289">3668 7632 106 0,'-22'-29'38'15,"6"16"0"-15,1 3-2 16,15 10-36-16,0 0-34 15,14-5-3-15,9 11-2 16,6-6 0-16</inkml:trace>
  <inkml:trace contextRef="#ctx0" brushRef="#br1" timeOffset="24039.375">4039 7798 101 0,'-13'21'38'15,"-4"-7"2"-15,10 2-2 16,7-16-34-16,-5 18-1 15,19-14-1-15,9-1 0 16,2-7-1-16,4 2 0 16,1-6 0-16,-5-3 0 15,0-2 0-15,-8-4-1 16,-8 0 1-16,-8 1-1 15,-5 0 1-15,-5 3-1 16,-9 6 1-16,-3 6-1 0,-5 8 0 16,-3 7 1-16,0 10-1 15,0 3 0-15,4 4 1 16,6 2-1-16,7-3 1 15,12-4 0-15,14-6-1 16,9-8 0-16,12-11 1 16,9-7-1-16,5-6 0 15,5-6 1-15,-2-5-1 16,-5 0 1-16,-7-2-1 15,-10 4 1-15,-7 3-1 16,-8 5 0-16,-15 13 1 16,0 0-1-16,0 0 0 15,-13 15 0-15,0 2 0 16,5 5 0-16,-2 1 0 0,10-1 0 15,2-1 0-15,6-9 0 16,10-5-1-16,2-8 2 16,4-7-1-16,5-7 0 15,2-9 1-15,1-3-1 16,-2-3 0-16,-2 2 1 15,-6 2-1-15,-5 7 1 16,-4 7-1-16,-13 12 0 16,0 0 0-16,-2 19 0 15,-3-1 0-15,3 2 0 16,4-1-1-16,8-4 1 15,11-8 0-15,10-11-2 16,11-11 0-16,8-12 0 16,9-9-2-16,-1-13-2 15,7-2-3-15,-12-14-9 0,8 12-8 16,-23-14-5-16,1 20 23 15,-17 6 4-15,-12 15 3 16,-10 26 4-16,-22 0 3 16,6 36 11-16,-23 4 8 15,12 32 5-15,-10-5-22 16,12 9-4-16,4-1-3 15,10-7-4-15,16 6-16 16,-10-29-15-16,22-5-5 16,-5-20-1-16,11-9 0 15</inkml:trace>
  <inkml:trace contextRef="#ctx0" brushRef="#br1" timeOffset="24221.3854">4947 7636 120 0,'-14'-4'41'0,"14"4"2"15,-8 13-2-15,24-14-40 16,6 7-4-16,6-15-7 16,20 19-19-16,-5-20-11 15,17 7-1-15,1-10-2 16,17 5 1-16</inkml:trace>
  <inkml:trace contextRef="#ctx0" brushRef="#br1" timeOffset="24677.4114">6050 7568 78 0,'0'0'38'16,"0"0"0"-16,-15 2 0 16,2 12-24-16,4 10-11 15,-4 8 0-15,4 7-1 16,-1 7 0-16,-2 2-2 15,4 4-1-15,0-3 0 16,4-3-4-16,0-13-6 16,7 1-27-16,-4-15 1 15,4-3 0-15,-3-16-1 16</inkml:trace>
  <inkml:trace contextRef="#ctx0" brushRef="#br1" timeOffset="24836.4206">5909 7831 101 0,'-13'-17'41'0,"-7"-2"0"16,10 11-1-16,-8 1-33 15,18 7-2-15,19-10-4 16,6 0-3-16,25 7-15 16,-2-18-21-16,25 9-3 15,-1-12 1-15,11 7-2 16</inkml:trace>
  <inkml:trace contextRef="#ctx0" brushRef="#br1" timeOffset="25226.4429">6661 7668 89 0,'0'0'38'0,"0"0"-1"16,0 0 2-16,-14 21-34 15,4 6-2-15,-5 4-1 16,-2 6 0-16,-2 5-1 15,0 2-1-15,4-2 0 16,3-10-3-16,14-2-6 16,-5-20-28-16,21-7 0 15,2-19-1-15,13-9 0 16</inkml:trace>
  <inkml:trace contextRef="#ctx0" brushRef="#br1" timeOffset="25676.4686">6672 7465 101 0,'-11'-1'39'15,"-6"0"1"-15,15 12-2 16,2-11-32-16,10 18-2 16,3-6 0-16,7 5-1 15,3-1 0-15,1 5-1 16,1-2-1-16,2 8 1 15,-3-1-2-15,-5 6 1 16,-1 0-1-16,-8 0 1 16,-6 0-1-16,-2-2 0 15,-4-3 0-15,-4-6 1 16,0-5-1-16,6-16 0 15,-8 12 0-15,8-12 0 16,5-20 0-16,5 1 0 0,3-6 0 16,3-7 0-16,7-2 0 15,0-2 0-15,6 3 0 16,-4 4-1-16,-1 6 2 15,-2 8-1-15,-6 13 0 16,-3 13 0-16,-9 14 0 16,-2 8 0-16,-4 6-1 15,2 5-1-15,5 3-2 16,3-5-1-16,15 0-9 15,-4-24-10-15,33 6-6 16,-9-24-8-16,17-2-2 16,-2-14-1-16,10-5 2 15</inkml:trace>
  <inkml:trace contextRef="#ctx0" brushRef="#br1" timeOffset="26254.5017">7617 7660 101 0,'-12'-9'38'15,"-5"-9"2"-15,6 17-4 16,-9-13-32-16,0 9 1 16,-6 5-1-16,0 12 0 15,-10 6-1-15,-1 14 0 16,-3 4-1-16,4 7 0 15,2-3 0-15,6 2-1 16,15-9 0-16,7-6 0 16,14-14-1-16,13-9 0 15,12-13 1-15,8-10-1 0,4-7 0 16,1-7 0-16,-2-1 0 15,-2-4-1-15,-8 3 0 16,-8 2 0-16,-8 6-1 16,-8 10 1-16,-10 17-1 15,0 0 1-15,-11 13 0 16,-6 15 0-16,-2 15 1 15,-5 7-1-15,1 15 1 16,0 6-1-16,5 5 0 16,1 0 1-16,5 1-1 15,4-4 1-15,4-9-1 16,3-1 1-16,4-16 0 15,-3-9 1-15,3-11-1 16,-3-11 0-16,0-16 1 0,0 0-1 16,-18-22 1-16,9-6-1 15,4-8 1-15,1-5-1 16,5-12 0-16,7-5 0 15,5-3-1-15,6 1 0 16,9 5-3-16,1-4-3 16,15 20-13-16,-15-12-4 15,22 28-5-15,-15-6-9 16,12 14-1-16,-9-6 0 15</inkml:trace>
  <inkml:trace contextRef="#ctx0" brushRef="#br1" timeOffset="26653.5245">7964 7678 101 0,'0'0'40'0,"-14"-4"0"16,9 18-2-16,-4-2-32 16,2 11-1-16,-2 3-1 15,-1 5-2-15,-2 4 0 16,2 2 0-16,0-1-1 15,2-5 1-15,0-5-2 16,2-6 1-16,5-6-1 16,1-14 0-16,0 0 0 15,18-12 0-15,-4-9 1 16,2-4-1-16,4-7 0 15,0-6 0-15,-2-5 1 16,-3-1-1-16,-3 3 1 0,-2 5 0 16,-5 5 0-1,-1 4-1-15,-2 9 1 0,-1 5-1 16,-1 13 0-16,13-3-1 15,0 6-1-15,3 1-1 16,9-1-2-16,4-6-4 16,19 11-10-16,-11-21-6 15,24 14-4-15,-19-15-7 16,13 6-4-16,-9-6 2 15,-2 9 1-15</inkml:trace>
  <inkml:trace contextRef="#ctx0" brushRef="#br1" timeOffset="26983.5434">8376 7688 103 0,'-29'24'39'0,"16"6"2"16,0-12-2-16,17-5-34 0,5-2-2 16,13-4-1-16,7-8 0 15,8-5 0-15,5-6-1 16,1-6 0-16,-2-3-1 15,-7-3 1-15,-5-3-1 16,-10 2 1-16,-10 0-1 16,-9 4 0-16,-9 6 0 15,-11 7 1-15,-5 8-2 16,-5 11 1-16,-4 10 0 15,-1 8 0-15,3 8 0 16,3 4-1-16,7 4 1 16,9-2-1-16,13-3-2 15,13-7-1-15,16-5-6 0,-1-22-11 16,28 8-7-16,-8-22-11 15,18-4 1-15,-5-13-2 16,6-2 3-16</inkml:trace>
  <inkml:trace contextRef="#ctx0" brushRef="#br1" timeOffset="27344.564">8886 7626 111 0,'-30'23'39'16,"-12"-1"2"-16,13 19-4 15,0-7-32-15,9 1-2 16,9 0 0-16,8-5-1 15,10-9 0-15,12-9-1 16,6-12 0-16,8-10-1 0,3-13 1 16,2-8-1-16,1-12 1 15,-3-3-1-15,0-7 0 16,-3-2 0-16,-6-2 0 15,-1 5 0-15,-8 6 0 16,-4 9-1-16,-7 15 2 16,-7 12-1-16,0 10 0 15,-19 23 0-15,4 12 0 16,-5 12 0-16,4 12 0 15,-1 1-1-15,7 2-2 16,4-7-3-16,14 4-6 16,-3-27-11-16,26 10-4 15,-15-29-8-15,20 0-3 16,-3-18-3-16,5-6 4 15</inkml:trace>
  <inkml:trace contextRef="#ctx0" brushRef="#br1" timeOffset="27532.5748">9370 7602 103 0,'-14'16'38'0,"3"15"0"16,-9-5-10-16,6 18-22 16,-5 1-3-16,8-1-1 15,3-4-3-15,7-9-1 16,10-3-6-16,-9-28-17 15,24 9-12-15,-5-21-1 16,10-3 0-16,-7-14 2 16</inkml:trace>
  <inkml:trace contextRef="#ctx0" brushRef="#br1" timeOffset="27645.5813">9415 7560 109 0,'-13'-35'40'0,"-10"-1"-1"16,6 11-5-16,2 8-47 16,-8-1-19-16,12 10-7 15,-3-2 1-15,14 10-4 16</inkml:trace>
  <inkml:trace contextRef="#ctx0" brushRef="#br1" timeOffset="28584.635">9546 7754 97 0,'0'0'37'0,"9"10"2"16,11-6-2-16,1-7-34 16,10-2-1-16,5-6 0 15,2 1-1-15,1-4-1 16,-7-2 1-16,-5 0 0 15,-8 1 0-15,-12 1-1 16,-8 3 1-16,-12 1 0 16,-6 7-1-16,-9 5 1 15,-5 8 0-15,-6 9 0 16,1 5 1-16,1 5 0 15,3 4 0-15,5 1 0 16,8 1 0-16,10-2-1 0,11-6 1 16,14-6-1-16,10-8-1 15,14-9 1-15,10-5-1 16,7-10 0-16,8-5 0 15,1-9 1-15,-5-1-1 16,-5-4 0-16,-6 2 0 16,-15 2 0-16,-7 5 0 15,-10 5 0-15,-16 16 0 16,-2-12 0-16,-9 18 0 15,-9 7 0-15,-3 4 0 16,0 7 1-16,-1 0-1 16,2 3 0-16,6-3 1 15,3-2-1-15,8-5 0 16,8-4 0-16,8-6 1 15,8-7-1-15,5-6 0 0,4-6 0 16,3-6 0-16,1-4 1 16,-1-2-1-16,-2 0 0 15,-6 1 1-15,-4 2-1 16,-5 6 0-16,-14 15 1 15,15-9-1-15,-15 9 0 16,-1 23 1-16,-3-2-1 16,2 6 0-16,-1 6 0 15,3-1 0-15,3-2 0 16,6-4-1-16,4-3-1 15,8-11-1-15,11-5-6 16,-7-23-10-16,23 5-5 16,-15-29-6-16,20 8-4 15,-12-20-6-15,5-2 0 0,-9-12 2 16</inkml:trace>
  <inkml:trace contextRef="#ctx0" brushRef="#br1" timeOffset="28761.6451">10644 7302 116 0,'-22'38'39'16,"-15"10"1"-16,4 21-1 15,-3 6-36-15,6 7-1 16,3-2-1-16,11-3-1 16,6-5-2-16,9-8-2 15,7-6-5-15,-1-29-23 16,18 4-5-16,-13-27-3 15,12-6-1-15</inkml:trace>
  <inkml:trace contextRef="#ctx0" brushRef="#br1" timeOffset="28914.6538">10467 7711 115 0,'-19'-29'40'15,"11"17"2"-15,1-1-1 16,20 8-35-16,7 8-4 16,15 0-5-16,19 12-13 15,-3-18-12-15,17 12-13 16,-2-11-1-16,10 3-2 15,-10-8 0-15</inkml:trace>
  <inkml:trace contextRef="#ctx0" brushRef="#br0" timeOffset="34330.9635">11402 7941 72 0,'0'0'25'16,"-6"-17"-1"-16,6 17 3 16,-23-8-15-16,23 8-4 15,-19-3-2-15,19 3-2 16,-15-2-1-16,15 2 0 15,0 0-1-15,0 0 1 16,0 0-1-16,17-2 0 16,-4 0 1-16,9 2-1 0,-1 0 0 15,7 1-1-15,3 2 0 16,3-1 0-16,2 4 0 15,4-1-1-15,2 4 1 16,6-4 0-16,8 0-1 16,7-2 1-16,10-2-1 15,11-1 1-15,9-3-1 16,6-2 0-16,8-1 0 15,7-4-1-15,-1 1 1 16,10 1 0-16,-1 0 0 16,-3 0 0-16,0 1-1 15,1 1 2-15,-2 2-1 16,0-2 0-16,3 2 0 15,-11 2 0-15,0-1 1 0,0-1-1 16,-5 2 0-16,2-1 0 16,-3 0 0-16,0 1 1 15,-2-1-1-15,-2 0 0 16,1 2 0-16,-3 0 0 15,2-1 0-15,-7 5 1 16,5-2-1-16,-4 0 0 16,2 3 1-16,-2-1-1 15,2 0 1-15,-1-3-1 16,3 2 1-16,-2-4 0 15,3-1 0-15,-1 0-1 16,-4-1 1-16,-2-3 0 16,-6 0-1-16,-3 1 1 15,-10 1-1-15,-6-1 0 0,-10 0 0 16,-10 3 1-16,-7 0-1 15,-8 1 0-15,-5 1 0 16,-8 0 0-16,-5 1 0 16,-14 0 1-16,12-4-1 15,-12 4 0-15,0 0 0 16,-7-13 0-16,7 13 0 15,-16-15 1-15,16 15-1 16,-21-19 0-16,8 9-1 16,-1 0 1-16,0 0 0 15,-5 2 0-15,-6-1 0 16,1 2 0-16,-5 1 0 15,-2 0 0-15,2 2 0 16,1 1 0-16,4 0 0 16,5 1 0-16,5 1 0 0,14 1-1 15,0 0 1-15,0 0 0 16,33-3 0-16,0 3 0 15,10 4 0-15,10 0 0 16,8 4 0-16,3 3 1 16,0 4-1-16,-2 3 0 15,-13 2 0-15,-6 3 0 16,-15 2 1-16,-13 1-1 15,-15 0 0-15,-14 3 1 16,-14 0 0-16,-11 1 0 16,-12-3 0-16,-3 0 1 15,-8-3-1-15,0 3 1 0,7-12-2 16,5-3-1-16,12-2-3 15,6-16-15-15,32 6-16 16,-15-9-6-16,30 2 2 16,7-13-3-16</inkml:trace>
  <inkml:trace contextRef="#ctx0" brushRef="#br2" timeOffset="43146.4678">17283 7329 27 0,'0'0'30'0,"-2"-11"2"16,2 11 0-16,-4-20-16 15,4 20-4-15,1-16-2 0,-1 16 1 16,4-11-5-16,-4 11 0 15,0 0-1-15,3 24-1 16,-6-8 0-16,3 14 0 16,-5 7-2-16,1 9-1 15,-2 8 0-15,1 5-1 16,-3 2 1-16,1 3 0 15,0-6-1-15,0 0 0 16,1-8 1-16,3-8-1 16,1-8 0-16,1-9 1 15,2-10-1-15,-1-15 1 16,0 0-1-16,0 0 1 15,14-23-1-15,-7-1 0 16,2-4 1-16,4-5-1 0,-2-1 1 16,7 1-1-16,1 4 0 15,2 6 0-15,5 4 0 16,-1 8 0-16,3 9 0 15,-3 5 0-15,2 6 0 16,-3 6 0-16,-5 6 0 16,-5 1 1-16,-6 6-1 15,-10 0 0-15,-12 1 0 16,-12 2 1-16,-6-3-1 15,-7-1 1-15,-3-4-1 16,-2-7-1-16,4-5-1 16,4-8-2-16,18 4-11 15,0-16-22-15,18 9 1 16,8-20-2-16,12 9 1 15</inkml:trace>
  <inkml:trace contextRef="#ctx0" brushRef="#br2" timeOffset="43597.4933">17853 7725 62 0,'0'0'36'16,"-9"-13"-1"-16,-4 17 0 15,-12-9-20-15,3 19-5 16,-14-7-1-16,5 11-2 0,-7 0-2 16,6 6-1-16,-4-2 0 15,9 2-1-15,6 0-1 16,12-2-1-16,6-5 0 15,11-3 0-15,10-7-1 16,10-2 0-16,6-10 0 16,3-3 1-16,3-6-1 15,0-7 0-15,-1-4 0 16,-5-4 0-16,-3 0 1 15,-8 1-1-15,-5 1 0 16,-5 5 0-16,-4 4 1 16,-6 7-1-16,-3 11 0 15,0 0 0-15,-9 20-1 16,2 0 1-16,1 7-1 15,0 1-1-15,6 5-2 0,0-6-1 16,11 5-4-16,-6-18-28 16,22 0-2-16,0-14 1 15,12-6-1-15</inkml:trace>
  <inkml:trace contextRef="#ctx0" brushRef="#br2" timeOffset="43822.5065">18389 7251 91 0,'0'0'38'16,"-22"-1"-2"-16,11 19 3 16,-4 8-32-16,7 12-4 15,0 6 0-15,3 11-2 0,0 6 1 16,5 4-3-16,0 1 0 15,4-3-3-15,2 5-9 16,-4-15-25-16,8-5 1 16,-5-17-1-16,5-5 0 15</inkml:trace>
  <inkml:trace contextRef="#ctx0" brushRef="#br2" timeOffset="44100.5222">18444 7598 73 0,'-21'-2'38'16,"8"10"0"-16,-5-6 1 0,7 15-15 16,-4-8-18-16,6 6-2 15,-4-4 0-15,7 5 0 16,2 1-2-16,3 3 0 15,-3 2-1-15,9-4 0 16,3 1-1-16,2-4 0 16,9-2-2-16,1-6-2 15,11-1-2-15,-6-14-11 16,12 11-22-16,-8-9-1 15,4 6 1-15,-9-8-1 16</inkml:trace>
  <inkml:trace contextRef="#ctx0" brushRef="#br2" timeOffset="44490.5447">18612 7719 93 0,'0'14'37'0,"0"-14"0"16,4 18 0-16,8-13-33 15,5 1-1-15,4-7 0 16,7 0 0-16,-1-9-1 16,4 1 0-16,-1-7-1 15,-1-1 1-15,-6-2-1 16,-3 2 0-16,-9 0 0 15,-6 0 0-15,-6 4 0 16,1 13-1-16,-23-11 1 0,2 14-1 16,-5 5 0-16,-1 4 0 15,-2 10 0-15,0 2 1 16,2 4-1-16,4 2 0 15,9-1 0-15,9-1 0 16,8-5-1-16,11-5-1 16,12-3-2-16,11-11-3 15,15 7-10-15,-4-16-23 16,11 3 2-16,-3-12-1 15,3 5 2-15</inkml:trace>
  <inkml:trace contextRef="#ctx0" brushRef="#br2" timeOffset="44849.5652">19171 7658 70 0,'-10'-14'37'15,"-11"0"0"-15,-1 14 1 0,-8-4-19 16,7 20-11-16,-7 1-2 16,8 10-1-16,-3-1-2 15,8 7 1-15,5-3-2 16,11-3 0-16,7-6 0 15,9-7-1-15,8-10 0 16,6-7 0-16,7-14 0 16,2-5 0-16,3-15-1 15,-3-5 1-15,-1-6 0 16,-3-6-1-16,-8-3 1 15,-2 3-1-15,-7 4 0 16,-4 4 0-16,-6 12 1 16,-5 7-1-16,-4 17 0 15,2 10 1-15,-17 23-1 0,3 11 0 16,-1 15 1-16,2 6-2 15,3 5 0-15,4-1-2 16,9 2-3-16,3-15-3 16,20-2-28-16,-5-19-4 15,13-6 1-15,-7-21-1 16</inkml:trace>
  <inkml:trace contextRef="#ctx0" brushRef="#br2" timeOffset="45129.5813">19512 7050 95 0,'18'6'37'15,"9"13"3"-15,1-3-3 16,19 13-29-16,-8 1-2 15,7 14-1-15,-11 5 0 16,-1 9-2-16,-13 5 0 16,-9 8-2-16,-16 6-1 15,-11-5-2-15,-14 2-1 16,-10-8-2-16,3 6-17 15,-14-23-19-15,9-4 1 16,-7-19 0-16,9-4-1 16</inkml:trace>
  <inkml:trace contextRef="#ctx0" brushRef="#br2" timeOffset="45678.6127">17402 7016 57 0,'-27'2'33'16,"-12"13"2"-16,-16 1-7 15,5 29-6-15,-23 0-10 0,10 28-2 16,-6 8-1-16,12 25-2 16,7 4-2-16,14 9-1 15,20 3-2-15,20-8-4 16,25-5 0-16,16-23-20 15,32-6-16-15,11-24 0 16,21-13-2-16,1-20-1 16</inkml:trace>
  <inkml:trace contextRef="#ctx0" brushRef="#br2" timeOffset="46706.6712">20395 7581 94 0,'0'0'37'0,"0"0"0"16,0 0-6-16,-20 22-25 15,3 7 0-15,-7 3-1 16,3 8-1-16,-1 3 0 15,5 4-1-15,3-3 0 16,5 6-1-16,3-5 0 16,5-7-3-16,3-5 2 15,4-6-2-15,0-7 1 16,1-5-1-16,-7-15 1 15,17-8 0-15,-8-10 0 16,1-6 1-16,-2-12 0 16,1-5 0-16,2-10 0 0,4-7 0 15,0-4-1-15,4-2 0 16,7 3 1-16,0 3-1 15,8 5 0-15,2 11 0 16,5 9 0-16,-1 14 0 16,1 12 0-16,-2 10 0 15,-4 10 0-15,-5 7 0 16,-7 5 0-16,-9 7 0 15,-9 5-1-15,-14 2 1 16,-8 5 0-16,-8-3-1 16,-10 2 1-16,-3-5 0 15,-6-2-1-15,2-6 1 16,3-3 0-16,1-8 0 15,9-1 0-15,6-3 0 0,5 2 0 16,3 5 0-16,0 4 0 16,-3 10-1-16,-3 8 0 15,-6 10 0-15,-8 10 1 16,-3 5-2-16,-3 3-1 15,1-11-2-15,18 5-17 16,-3-28-14-16,25-8-3 16,14-26 0-16,23-17-2 15</inkml:trace>
  <inkml:trace contextRef="#ctx0" brushRef="#br2" timeOffset="47446.7138">20974 7543 87 0,'9'-4'38'0,"5"12"0"16,-14-8 1-16,14 33-26 15,-11-9-10-15,-4 9 1 16,-7 8-1-16,0 4-1 15,-6 2 0-15,-2 1 0 16,-2 0-2-16,1-2 1 16,2-8-2-16,2-6 0 15,6-15 1-15,7-17 0 16,0 0-1-16,14-9 1 15,1-16 0-15,6-12 0 16,1-10 1-16,4-9 0 16,0 0-1-16,-1-2 0 0,-3 3 1 15,-4 4-1-15,-3 9 0 16,-1 6 0-16,-1 11 0 15,-3 10 0-15,0 10 0 16,3 8 0-16,4 5 0 16,5 4 0-16,8 2 0 15,9 3 0-15,9-1 0 16,5-2 0-16,4 0 0 15,1-2 1-15,2-5-1 16,-2-1 0-16,-10-5 0 16,-8 0 0-16,-16-2 0 15,-11 2 0-15,-13-1 1 16,-22 10-1-16,-9-1 1 0,-13 6 0 15,-10 6 0-15,0 4 1 16,-4 7-1-16,9 0 1 16,3 4-1-16,17-4 0 15,9 2-1-15,17-6 1 16,16-6 0-16,12-6-1 15,14-8 1-15,7-11-1 16,6-6 1-16,5-8-1 16,-5-7 1-16,-5-10-1 15,-5-3 1-15,-13-5-1 16,-13-2 0-16,-6-1 0 15,-12 5 0-15,-8 3-1 16,-4 9-1-16,-9 6 0 16,3 15-3-16,-3 3-2 15,13 22-13-15,-5-9-18 0,18 15-3 16,1-6 1-16,20 7 0 15</inkml:trace>
  <inkml:trace contextRef="#ctx0" brushRef="#br2" timeOffset="47841.7362">22252 7628 111 0,'-34'4'40'0,"-16"-3"0"16,12 19-7-16,-14-3-26 15,5 9-1-15,0 5-2 0,11 3 0 16,6 3-2-16,14-4 0 16,13-1 0-16,17-9-1 15,15-6 0-15,15-12-1 16,11-10 2-16,8-12-2 15,5-14 0-15,1-10 0 16,-1-11 0-16,-6-7 0 16,-8-7 0-16,-7 1 0 15,-11-5 0-15,-8 9 0 16,-9 6 0-16,-11 13 0 15,-8 18 0-15,0 24 0 16,-25 6 0-16,0 26 0 16,-1 22-3-16,-4 6-1 15,6 19-4-15,-2-11-9 0,19 13-20 16,-6-16-5-16,20 3 0 15,3-20-1-15</inkml:trace>
  <inkml:trace contextRef="#ctx0" brushRef="#br2" timeOffset="48225.7584">22850 7574 107 0,'-25'13'40'16,"8"14"1"-16,-11-1-3 15,16 9-31-15,-10 6-3 16,11 0 0-16,6-2-1 16,10-2-1-16,6-8-1 0,11-7 0 15,6-9 0-15,9-10 0 16,1-7 0-16,2-9 0 15,-1-8-1-15,-1-8 1 16,-3-5 1-16,-4-3-2 16,-5-1 0-16,-5 2 0 15,-10 7 0-15,-3 8 0 16,-8 21 0-16,0 0-2 15,-17 13 2-15,2 11-1 16,1 12-1-16,0 2-1 16,6 9-3-16,1-13-6 15,26 15-19-15,-8-22-11 16,20 1 1-16,1-17-1 15,16-2 3-15</inkml:trace>
  <inkml:trace contextRef="#ctx0" brushRef="#br2" timeOffset="48450.7709">23638 7687 78 0,'-15'-2'41'0,"-19"2"-1"16,2 18 2-16,-13-8-15 15,10 15-19-15,-4 6-2 16,13 5-3-16,9-3 0 15,18-3-2-15,16-2 0 16,16-9-2-16,15-5-1 16,14-8-3-16,14 1-8 15,-2-20-25-15,13 2-3 0,-6-17-1 16,7 1 0-16</inkml:trace>
  <inkml:trace contextRef="#ctx0" brushRef="#br2" timeOffset="48652.7828">24418 7245 117 0,'-15'-14'41'0,"-2"26"0"16,-15 14-1-16,3 23-36 16,-17 11-2-16,3 14-1 15,0 9 0-15,5 7-1 16,3 0-2-16,8-3 0 15,10-4-4-15,2-19-4 16,27-3-26-16,-9-27-6 0,9-7-1 16,-12-27 0-16</inkml:trace>
  <inkml:trace contextRef="#ctx0" brushRef="#br2" timeOffset="48810.7915">24085 7561 121 0,'16'-14'42'16,"20"16"0"-16,10-5-2 15,13 4-40-15,19 7-7 16,-5-9-28-16,25 10-7 16,-14-5 0-16,1 10-1 15</inkml:trace>
  <inkml:trace contextRef="#ctx0" brushRef="#br2" timeOffset="49366.8235">21331 8289 52 0,'-13'-11'38'16,"13"11"0"-16,8-16 1 15,22 17-13-15,11-17-15 16,39 13-3-16,24-5-1 15,37 5-1-15,34 1-2 0,30 4 0 16,28 2-1-16,23 6-1 16,20 0-1-16,7 2 0 15,6 3 0-15,-12 1-1 16,-20 2 0-16,-18-1-1 15,-32 0-1-15,-36-4-2 16,-34 10-10-16,-54-13-24 16,-33 5-5-16,-50-15 1 15,-6 18-1-15</inkml:trace>
  <inkml:trace contextRef="#ctx0" brushRef="#br3" timeOffset="57718.3013">12110 6985 35 0,'7'-21'30'16,"-12"4"1"-16,-8 5 1 15,0 15-13-15,-22-3-6 16,6 21-5-16,-13 0 2 16,11 17-2-16,-13 8-2 15,11 15-2-15,-2 5 0 16,11 14-1-16,3 4-1 15,9 6-2-15,7 1 0 16,10-8-4-16,12-4-3 16,0-19-26-16,21-9-3 15,7-21 0-15,11-16-2 16</inkml:trace>
  <inkml:trace contextRef="#ctx0" brushRef="#br3" timeOffset="58244.3314">12289 6980 94 0,'-11'-21'36'0,"11"21"1"16,-10-17 1-16,10 17-33 15,6 22-1-15,0 3-1 16,-5 8 0-16,0 13-2 16,-3 10 0-16,1 8-1 0,-7 5 1 15,-3 5-2-15,1-1 1 16,-2 0 0-16,1-4-1 15,3-7 2-15,1-7-1 16,3-10 0-16,3-10 0 16,3-9 0-16,3-11 0 15,-5-15-1-15,17-3 1 16,-6-10 0-16,1-9 0 15,4-8 0-15,-1-6 0 16,2-3 0-16,4 0 0 16,0-1 0-16,2 8 0 15,1 2 0-15,2 9 0 16,-3 7 0-16,0 10 0 15,-3 8 0-15,-6 8-1 16,-2 5 1-16,-7 9 0 0,-5 3 0 16,-8 4 0-16,-6 2 0 15,-7-1 0-15,-4-3 0 16,-6-2 0-16,0-6-2 15,2-3-4-15,-3-18-29 16,13 2-3-16,4-19 0 16,18-3-2-16</inkml:trace>
  <inkml:trace contextRef="#ctx0" brushRef="#br3" timeOffset="58636.3538">12680 7515 81 0,'1'21'38'0,"-1"-8"-1"16,12-1 0-16,0-10-32 15,11 1-1-15,5-7-1 16,6-3-1-16,-1-4 0 15,4-5-1-15,-3-5 0 16,-2 0 0-16,-7-1 0 16,-7 0 0-16,-9-1 0 15,-7 4-1-15,-12 3 2 16,-5 5-1-16,-7 5 1 15,-4 11-1-15,-6 5 1 16,-2 10 0-16,1 7 0 16,1 9-1-16,7 0 0 15,7 5 0-15,7-3-1 0,10-4 0 16,13-4-2-16,10-10-2 15,16 1-6-15,0-20-28 16,21 2-2-16,-1-17 1 16,10 3-1-16</inkml:trace>
  <inkml:trace contextRef="#ctx0" brushRef="#br3" timeOffset="58884.368">13455 7421 89 0,'-15'2'38'15,"-12"-2"0"-15,5 10 1 0,-14 1-33 16,7 9-1-16,-3 2-1 16,1 8-1-16,2-1 0 15,7 2-1-15,7 0-1 16,11-4 0-16,13-5-2 15,11-10-1-15,16 1-4 16,3-20-4-16,25 7-28 16,-11-14-1-16,13 4 0 15,-9-10-1-15</inkml:trace>
  <inkml:trace contextRef="#ctx0" brushRef="#br3" timeOffset="59702.4148">13760 7501 54 0,'3'-12'38'0,"-14"-1"-1"15,11 13 0-15,-31-21-9 0,21 26-17 16,-14-3-5-16,5 12-1 15,-7 3-2-15,4 10 0 16,-1 4-1-16,6 5 0 16,2-1 0-16,7 2 0 15,5-3-2-15,9-6 1 16,8-8-1-16,6-11 0 15,9-11 0-15,5-11-1 16,2-10 0-16,0-7 0 16,1-7 0-16,-4-3 0 15,-6-3 1-15,-9 3-1 16,-5 4 1-16,-9 5 0 15,-8 8 0-15,-5 8 0 16,-4 7 1-16,-3 8-1 0,3 5 0 16,2 3 1-16,4 4-1 15,10-1 0-15,7-2 1 16,10-1-1-16,6-6 1 15,9-1-1-15,3-3 1 16,3-2-1-16,-3-1 1 16,-4-1 0-16,-7 2 0 15,-5 2-1-15,-8 2 1 16,-14 0 0-16,6 11-1 15,-11 1 1-15,-6 5-1 16,0 5 0-16,-4 3 0 16,0 1 0-16,4 2 0 15,4-1 0-15,2-7-1 16,6-5 1-16,-1-15 0 0,20 6 0 15,-3-17 0-15,1-7 1 16,1-5-1-16,-2-7 0 16,2 1 1-16,-4-1 0 15,-2 4-1-15,0 4 1 16,-6 4-1-16,-1 5 1 15,-6 13-1-15,0 0 0 16,10-2 0-16,-10 2 1 16,8 19-1-16,-1-7 0 15,4-2 0-15,2-3 1 16,7 0-1-16,6-6 1 15,0-3-1-15,3-4 1 16,1-3 0-16,1-2-1 0,-6 1 1 16,-4 1-1-1,-6 3 1-15,-5 3-1 0,-10 3 0 16,0 0 0-16,-1 19 0 15,-6-2-1-15,-1 4 0 16,1 3-1-16,3 4-2 16,0-3 0-16,8 7-5 15,-7-16-8-15,22 13-13 16,-19-29-10-16,25 20 1 15,-11-22-2-15,10-3 3 16</inkml:trace>
  <inkml:trace contextRef="#ctx0" brushRef="#br3" timeOffset="60047.4345">14643 7476 89 0,'-14'10'38'0,"14"2"0"15,0-12 1-15,19 8-31 16,-4-9-3-16,14 0-2 15,3-6-1-15,8-1 0 16,5-6 0-16,0-2-1 16,-2-5-1-16,-2 1 1 15,-7-1 0-15,-10-2 0 16,-11 4 0-16,-11 1 0 15,-8 9 0-15,-12 5-1 16,-6 5 1-16,-5 9-1 16,-7 9 0-16,2 6 0 15,4 6 0-15,4 5 0 0,6 0-1 16,14 1 1-16,7-4-3 15,12-9-3-15,21 5-13 16,-1-22-19-16,23-2-1 16,2-18 0-16,18-2-2 15</inkml:trace>
  <inkml:trace contextRef="#ctx0" brushRef="#br3" timeOffset="60340.4513">15525 7264 91 0,'-29'7'39'0,"-14"0"-1"15,5 14 3-15,-6-13-22 16,2 16-17-16,12-1-1 0,12-3 0 16,11-2-1-16,12-4 1 15,14-5 0-15,7-2-1 16,7-4 1-16,3-1-1 15,-2 0 1-15,-4 0 0 16,-4 0-1-16,-8 5 1 16,-18-7 0-16,11 20-1 15,-16-8 0-15,-5 5-2 16,3 0-3-16,-8-10-10 15,17 14-24-15,-13-17 0 16,16 5-2-16,-5-9 0 16</inkml:trace>
  <inkml:trace contextRef="#ctx0" brushRef="#br3" timeOffset="60670.4702">15851 6733 110 0,'36'5'41'16,"11"17"2"-16,-8 3-3 15,8 21-32-15,-9 12-3 16,-6 18-2-16,-12 7 0 16,-12 10-1-16,-13 4-2 15,-12 2 0-15,-9-5 0 0,-6-6 0 16,-6-12 0-16,-3-15-3 15,5-7-4-15,-8-25-14 16,21-2-19-16,-6-22-4 16,14-10 1-16,-1-18-1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2T22:55:49.3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 725 72 0,'0'0'38'16,"0"0"-1"-16,0 0 2 15,0 0-23-15,0 0-10 16,0 0-3-16,0 0 1 16,0 0-1-16,0 0 1 15,0 0-2-15,0 0 0 16,0 0-1-16,0 0 0 15,32 75 1-15,-32-75-1 16,-10 111 0-16,6-5 0 0,-3 7-1 16,1 6 1-1,-4-4-3-15,-18-41 0 0,16-4-6 16,0-32-27-16,21-25-6 15,-9-13 3-15,35-24-2 16</inkml:trace>
  <inkml:trace contextRef="#ctx0" brushRef="#br0" timeOffset="235.0134">1449 896 118 0,'-9'-65'42'0,"9"65"0"16,5-53-7-16,-5 53-35 0,0 0 1 16,50-54-2-16,-50 54 0 15,67-21-3-15,-67 21-6 16,85-20-26-16,-85 20-4 15,88-15 0-15,-88 15-1 16</inkml:trace>
  <inkml:trace contextRef="#ctx0" brushRef="#br0" timeOffset="473.027">1727 1026 105 0,'-53'46'38'0,"53"-46"3"15,0 0-5-15,0 0-35 16,0 0-1-16,0 0 1 16,0 0 1-16,0 0-3 15,0 0-4-15,81 19-24 16,-81-19-10-16,61-11 0 15,-61 11-1-15,49-3 0 16</inkml:trace>
  <inkml:trace contextRef="#ctx0" brushRef="#br0" timeOffset="657.0373">1517 1481 107 0,'-36'26'39'0,"28"-10"2"16,8-16-2-16,13 0-36 15,22-15-2-15,16-7 1 16,-51 22-2-16,75-33-2 15,-75 33-5-15,91-45-31 16,-35 17-3-16,2-1 0 16,0-4 0-16</inkml:trace>
  <inkml:trace contextRef="#ctx0" brushRef="#br0" timeOffset="874.0499">2457 743 107 0,'0'0'41'0,"9"-55"1"0,-9 55-2 15,0 0-37-15,0 0-2 16,0 0 1-16,0 0 0 16,-41 53 0-16,10 16-2 15,9 52 1-15,4 11-1 16,8 10-2-16,2 0-4 15,-13-50-24-15,26-8-12 16,8-28 1-16,18-31-1 16</inkml:trace>
  <inkml:trace contextRef="#ctx0" brushRef="#br0" timeOffset="1271.0727">2681 1247 104 0,'0'0'43'15,"-12"9"-1"-15,8 16-1 16,2 7-38-16,2-32-1 16,0 0-1-16,0 0 1 15,64 27 0-15,-64-27-2 16,74-22 1-16,-74 22-2 15,88-41 2-15,-88 41-2 16,77-51 1-16,-77 51-1 16,66-67 1-16,-66 67 0 15,40-62 1-15,-40 62 0 16,0 0 0-16,14-64 0 15,-14 64 2-15,0 0 0 16,-64 7-2-16,37 25 2 0,-53 28-1 16,13 19-2-16,12 7 0 15,14-13 0-15,34-2 0 16,31-19 0-16,29-22-7 15,17-31-11-15,21-3-24 16,-7-14-2-16,15-6 1 16,-99 24-1-16</inkml:trace>
  <inkml:trace contextRef="#ctx0" brushRef="#br0" timeOffset="1828.1045">3581 1184 100 0,'0'0'44'0,"0"0"0"0,0 0 0 15,-4-24-39-15,-9 58 0 16,-11 15-2-16,1 18 1 16,-14-13-3-16,11 12 0 15,-2-5-1-15,12-9 1 16,10-24-2-16,6-12 1 15,0-16 0-15,18-20 0 16,-18 20 1-16,0 0-1 16,38-63 1-16,-38 63-1 15,35-72 2-15,-35 72-4 16,38-79 4-16,-38 79-4 15,39-81 4-15,-39 81-4 16,35-80 2-16,-35 80 0 0,24-63 0 16,-24 63 2-16,0 0-2 15,0 0 0-15,36-53 0 16,-36 53 0-16,0 0 0 15,0 0 0-15,0 0 0 16,42 60 0-16,-42-60 0 16,0 0 0-16,50 30 0 15,-50-30 0-15,0 0 0 16,68-5 0-16,-68 5 0 15,52-24 0-15,-52 24 0 16,49-36 0-16,-49 36 0 16,0 0 0-16,62-29 0 15,-62 29 0-15,13 18 0 16,6 27 0-16,-16 22 0 0,1 17 0 15,-17-10 0-15,9 1-11 16,22-13-30-16,-5-22-3 16,12-25 0-16,-3-16-1 15</inkml:trace>
  <inkml:trace contextRef="#ctx0" brushRef="#br0" timeOffset="2226.1273">4271 1292 89 0,'0'0'42'0,"29"-41"2"16,-29 41-2-16,14 15-17 15,-14-15-21-15,0 0 0 0,0 0-1 16,47 34-1-16,-47-34-2 15,48 3 0-15,-48-3 0 16,66-11 0-16,-66 11 0 16,74-29 0-16,-74 29 0 15,58-40 0-15,-58 40 0 16,51-53-2-16,-51 53 1 15,0 0 4-15,24-66-3 16,-24 66 0-16,0 0 0 16,0 0 0-16,-52-15 0 15,24 32 0-15,-26 26 0 16,-1 18 0-16,3 11 0 0,8-6 0 15,27 2 0-15,27-10 0 16,33-20-15-16,4-38-25 16,29-14-4-16,-76 14 1 15,80-29 1-15</inkml:trace>
  <inkml:trace contextRef="#ctx0" brushRef="#br0" timeOffset="2803.1603">5111 1166 101 0,'0'0'42'16,"0"0"0"-16,0 0 0 16,0 0-28-16,48-24-10 15,-48 24 0-15,1 24-1 16,3 17 0-16,-13 15-3 15,-6 8 0-15,-24-15 0 16,11 14 0-16,0-3 0 0,9-7 0 16,16-27 0-16,6-14 0 15,9-16 0-15,8-16 0 16,-20 20 0-16,0 0 0 15,49-67 0-15,-49 67 0 16,42-67 0-16,-42 67 0 16,47-72 0-16,-47 72 0 15,45-67 0-15,-45 67 0 16,44-53 0-16,-44 53 0 15,36-40 0-15,-5 43 0 16,-4 20 0-16,5 25 0 16,-9 21 0-16,-5-16 0 15,15 2 0-15,5-29-21 16,16-21-21-16,-54-5-1 15,58-20 1-15,-58 20-1 0</inkml:trace>
  <inkml:trace contextRef="#ctx0" brushRef="#br0" timeOffset="3011.1722">5967 969 128 0,'25'-78'44'0,"-25"78"0"16,0 0-5-16,0 0-39 15,-25-32 0-15,-4 77 0 16,-1 43 0-16,-11 43 0 15,9 21 0-15,-7-27 0 16,25-18 0-16,14-19-17 16,2-52-25-16,13-16-1 15,-15-20 0-15,23-17-1 0</inkml:trace>
  <inkml:trace contextRef="#ctx0" brushRef="#br0" timeOffset="3449.1972">5722 1249 123 0,'-30'-55'44'15,"30"55"2"-15,0 0-4 16,-23-59-42-16,23 59 0 16,0 0 0-16,0 0 0 15,67-20 0-15,-67 20 0 16,72 10 0-16,-23-4 0 15,-1-5 0-15,3 1 0 16,1-4 0-16,-3 1 0 0,-3-1 0 16,-46 2 0-16,79-4 0 15,-79 4 0-15,0 0 0 16,56 11 0-16,-56-11 0 15,-14 19 0-15,2 13 0 16,-7 4 0-16,-8 1 0 16,15 1 0-16,9-6 0 15,3-32 0-15,0 0 0 16,40 4 0-16,-40-4 0 15,55-4 0-15,-55 4 0 16,58-7 0-16,-39 14 0 16,17 3 0-16,-13 8 0 15,-20 11 0-15,-16 7 0 16,-19 8 0-16,-16 7 0 0,-10-10-24 15,22-9-17-15,6-14-3 16,30-18 1-16,0 0-2 16</inkml:trace>
  <inkml:trace contextRef="#ctx0" brushRef="#br0" timeOffset="3907.2234">6980 1503 113 0,'0'0'40'16,"-23"6"0"-16,7 16-1 15,-14 6-36-15,2 9-3 16,4 13-5-16,-10-4-32 15,15 9-2-15,-3-9-1 16,18 1-1-16</inkml:trace>
  <inkml:trace contextRef="#ctx0" brushRef="#br0" timeOffset="4786.2735">7734 987 106 0,'2'-63'39'15,"-2"63"0"-15,0 0-4 16,0 0-33-16,0 0 2 16,0 0-1-16,0 0 1 15,-32 67-2-15,16 12 2 16,-4 11-2-16,4 13 0 15,-16-15 0-15,7 6-1 16,-1-17-1-16,9-15 1 16,6-26-1-16,5-21 0 15,6-15 1-15,8-34-1 0,-8 34 1 16,20-50-1-16,-20 50 2 15,21-73-2-15,-21 73 1 16,29-91-1-16,-18 40 1 16,3 0-1-16,1 2 1 15,0-7-1-15,-15 56 0 16,19-105 0-16,-19 105 2 15,22-81-2-15,-22 81 0 16,15-56 0-16,-15 56 0 16,0 0-2-16,0 0 2 15,46-29-1-15,-46 29 1 16,0 0 1-16,71 18-1 15,-71-18 0-15,66 4 2 16,-66-4-2-16,76-12 0 0,-76 12 0 16,83-25 0-16,-83 25 0 15,78-35 0-15,-78 35 0 16,73-37 0-16,-73 37 0 15,54-18 0-15,-54 18 0 16,0 0 0-16,0 0 0 16,23 67 0-16,-28 17 0 15,-10 17 0-15,5 12 0 16,2 5 0-16,4-32 0 15,18-18-8-15,13-32-8 16,21-27-24-16,-7-12-3 16,12-13 1-16,-53 16-1 15</inkml:trace>
  <inkml:trace contextRef="#ctx0" brushRef="#br0" timeOffset="4997.2858">8707 1197 112 0,'26'-61'43'16,"-26"61"1"-16,0 0-2 15,6 11-39-15,-16 31-1 16,2 25 1-16,-3 9-3 16,-2-27 1-16,5 21-2 15,7-8-1-15,4-14-2 16,9-26-3-16,14-18-28 15,-8-17-7-15,13-13 1 16,-31 26 0-16</inkml:trace>
  <inkml:trace contextRef="#ctx0" brushRef="#br0" timeOffset="5133.2936">8820 925 114 0,'0'0'42'16,"-25"-104"-3"-16,25 104-6 15,-19-85-72-15,19 85-4 16,-1-61 2-16,1 61-1 15</inkml:trace>
  <inkml:trace contextRef="#ctx0" brushRef="#br0" timeOffset="5370.3071">9533 982 121 0,'0'0'43'15,"0"0"2"-15,27 78-13 16,-42-33-29-16,-31 19-2 15,-12 8 1-15,-12 2-2 16,-5-18 1-16,10 6-3 16,12-3 0-16,11-14-4 15,19-22-4-15,23-23-30 16,0 0-1-16,16-19 0 15,-16 19-1-15</inkml:trace>
  <inkml:trace contextRef="#ctx0" brushRef="#br0" timeOffset="5538.3167">9215 1256 91 0,'0'0'43'15,"7"-53"0"-15,-7 53 0 0,0 0-19 16,0 0-20-16,29-63-2 16,-29 63-1-16,53 3-2 15,-3 23-3-15,10 17-3 16,16 1-25-16,2-6-10 15,12-10-1-15,-90-28 0 16</inkml:trace>
  <inkml:trace contextRef="#ctx0" brushRef="#br0" timeOffset="5783.3306">10245 711 113 0,'0'0'43'16,"5"-59"2"-16,-5 59-2 15,0 0-38-15,0 0-1 16,0 0-2-16,-48 62-2 16,14 45 0-16,-4 33 0 15,8 15-3-15,9-5-5 16,-5-51-21-16,24-13-14 15,3-31 0-15,12-40 0 16,-13-15 0-16</inkml:trace>
  <inkml:trace contextRef="#ctx0" brushRef="#br0" timeOffset="6300.3603">9981 1150 101 0,'0'0'45'15,"0"0"0"-15,-35-65 0 16,35 65-33-16,0 0-8 15,0 0-1-15,0 0-3 16,48-43 0-16,-48 43 0 16,59 15 0-16,-59-15 0 15,72 17 0-15,-72-17 0 16,79 9 0-16,-79-9 0 15,79 8 0-15,-79-8 0 16,71 8 0-16,-71-8 0 16,54 18 0-16,-61-1 0 15,26 14 0-15,-10 12 0 0,-18 1 0 16,5 8 0-16,-10-14 0 15,19 6 0-15,8-10 0 16,18-21 0-16,11-6 0 16,6-16 0-16,-48 9 0 15,63-20 0-15,-63 20 0 16,61-33 0-16,-61 33 0 15,71-45 0-15,-71 45 0 16,61-52 0-16,-61 52 0 16,57-46 0-16,-57 46 0 15,0 0 0-15,47-47 0 16,-47 47 0-16,0 0 0 15,0 0 0-15,0 0 0 16,-3 33 0-16,-4 9-12 16,-9-5-11-16,18 4-18 0,-2-13-3 15,20-10 2-15,-20-18 0 16</inkml:trace>
  <inkml:trace contextRef="#ctx0" brushRef="#br0" timeOffset="6611.3781">11087 1283 119 0,'52'-35'42'0,"-52"35"0"15,17-4-10-15,-2 9-25 16,-10 11-4-16,-6 15 0 16,-19 13-2-16,2 12 1 15,-10-2-2-15,10 2 0 16,9-14 0-16,3-10 0 15,6-11 1-15,0-21-1 0,21 0 1 16,-3-20-1-16,2-10 2 16,1-12-2-16,-21 42 0 15,28-51 0-15,-28 51 0 16,20-67 0-16,-20 67 0 15,29-65 0-15,-29 65 0 16,22-63 0-16,-22 63 0 16,35-56-5-16,-35 56-12 15,52-69-25-15,-52 69-1 16,83-59-1-16,-31 35-1 15</inkml:trace>
  <inkml:trace contextRef="#ctx0" brushRef="#br0" timeOffset="7235.4138">11858 1173 87 0,'-55'10'40'16,"55"-10"-2"-16,0 0 2 15,-57 30-25-15,57-30-12 16,0 0 1-16,0 0-1 15,0 0-1-15,0 0 0 16,0 0 1-16,44 53-1 16,-44-53-1-16,54-3 2 15,-54 3-2-15,58-14 0 0,-58 14 0 16,57-24 0-16,-57 24 0 15,46-29-2-15,-46 29 1 16,0 0-1-16,0 0 2 16,39-57-1-16,-39 57 0 15,0 0 0-15,-57 6 1 16,4 21 0-16,-2 13 0 15,-2 12 0-15,6 0-1 16,17 8-1-16,24 2-1 16,24-7-2-16,26-27-4 15,35-15-24-15,3-20-10 16,20-8 0-16,1-16 0 15</inkml:trace>
  <inkml:trace contextRef="#ctx0" brushRef="#br0" timeOffset="7570.4329">12601 1190 120 0,'23'-77'43'16,"-23"77"2"-16,0 0-8 16,0 0-33-16,-56-38-2 15,56 38 0-15,-49 9 0 16,49-9-2-16,0 0 0 15,-55 48 0-15,55-48 0 16,0 0 0-16,-27 71 0 16,59-30 0-16,11-6 0 15,13-4 0-15,-9-15 0 16,-3 12 0-16,-30 3 0 15,-22 5 0-15,-31-4 0 0,-6 3 0 16,-8-4 0-16,-5-5 0 16,-2-3-4-16,2-10-3 15,21-5-16-15,-7-15-18 16,24 1-2-16,1-7 0 15,24-7-1-15</inkml:trace>
  <inkml:trace contextRef="#ctx0" brushRef="#br0" timeOffset="8399.4804">14258 1122 98 0,'0'0'38'0,"0"0"1"15,0 0-7-15,0 0-22 16,-63-33-3-16,63 33-1 16,-74 21-1-16,10 14-1 15,9 18 1-15,-14-1-3 16,8 0 0-16,11 0-1 15,24-3 0-15,17-13-2 16,28-12 1-16,13-13 0 16,14-14 0-16,10-12 0 15,-56 15 1-15,65-30 0 16,-65 30-1-16,79-41 1 15,-79 41 0-15,73-53-1 16,-73 53-1-16,69-54 2 16,-69 54-2-16,51-49 1 0,-51 49 1 15,0 0-1-15,48-41 0 16,-32 40 0-16,-5 9 2 15,-15 9-4-15,-8 21 2 16,-4 9-5-16,7 9 0 16,13-2-10-16,7-18-22 15,34-18-6-15,-2-12 1 16,10-9 0-16</inkml:trace>
  <inkml:trace contextRef="#ctx0" brushRef="#br0" timeOffset="8775.5019">14723 1289 106 0,'0'0'41'0,"9"-51"1"16,-9 51-1-16,0 0-34 16,-25 5-4-16,3 12-1 15,2 15 0-15,-4 7-1 16,5 1 1-16,2 0-2 15,10 1 1-15,7-17-1 16,6-10 0-16,6-8 1 16,5-11-1-16,6-11 0 15,5-9 1-15,-28 25 0 16,0 0-1-16,56-59 2 15,-56 59-2-15,42-50 2 16,-42 50-2-16,45-49 0 16,-45 49 0-16,0 0 0 15,65-57 0-15,-65 57 0 0,0 0-2 16,49-24-1-16,-20 30 0 15,2 14-3-15,-1 10-2 16,8 12-14-16,-4 0-19 16,12 0-2-16,2-11 3 15,10-5-1-15</inkml:trace>
  <inkml:trace contextRef="#ctx0" brushRef="#br0" timeOffset="9172.5246">15646 1341 101 0,'0'0'41'0,"5"-62"1"15,-5 62 0-15,0 0-33 16,-37-46-3-16,37 46-1 16,-50-13 0-16,23 19-1 0,-43 8-4 15,8 8 0-15,-6 10 0 16,17 13 0-16,12 2 0 15,26 5 0-15,22-15 0 16,36-28 0-16,17-18 0 16,-62 9 0-16,77-34 0 15,-29 10 0-15,2-6 0 16,3-6 0-16,-3-6 0 15,5-4 0-15,-1-4 0 16,-7-1 0-16,-4-19 0 16,-43 70 0-16,71-98 0 15,-71 98 0-15,38-66 0 0,-38 66 0 16,0 0 0-16,36-7 0 15,-63 55 0-15,-11 28 0 16,-4 31-11-16,-2-2-18 16,26-12-13-16,30-18-3 15,41-27-2-15,22-35 2 16</inkml:trace>
  <inkml:trace contextRef="#ctx0" brushRef="#br0" timeOffset="9807.5608">17399 827 105 0,'23'-58'40'0,"-23"58"1"15,0 0-10-15,0 0-26 16,0 0 0-16,-49-15 0 15,49 15-1-15,-59 27 0 16,59-27 0-16,-83 56-1 16,-14-4 0-16,-2 29-1 0,0 9-2 15,17 5 1-15,22-2-2 16,29-23 0-16,40-15-3 15,41-23-1-15,27-20-2 16,16-15-1-16,22-10-8 16,-61-2-21-16,9 0-4 15,-2-5 0-15,8 1 1 16</inkml:trace>
  <inkml:trace contextRef="#ctx0" brushRef="#br0" timeOffset="10698.6119">17639 1192 100 0,'52'-65'41'0,"-52"65"2"16,0 0-1-16,0 0-32 15,0 0-5-15,-51-29-2 16,17 52 0-16,-32 13-3 16,10 17 2-16,2 2-3 0,18-5 2 15,15 4-3-15,23 0 2 16,12-11 0-16,19-13 0 15,11-13-1-15,8-15 0 16,8-10 0-16,2-11 1 16,-1-13-1-16,-61 32 1 15,54-42 1-15,-54 42-1 16,49-51 1-16,-49 51-1 15,29-58 1-15,-29 58-1 16,10-50 2-16,-10 50-2 16,0 0 0-16,-34-59 0 15,34 59 0-15,0 0 0 0,-63-34 1 16,63 34-1-16,0 0-1 15,-45-31 1-15,45 31 0 16,0 0 0-16,0 0 0 16,0 0 1-16,0 0-1 15,58 4 0-15,-58-4 0 16,70 0 0-16,-70 0 1 15,80-5-1-15,-80 5 1 16,82 0-1-16,-82 0 0 16,71 5 1-16,-45 4-2 15,16 21 1-15,-34 10-2 16,-21 13 2-16,-24-7-1 15,7 7 0-15,-4-3 0 16,11-6 1-16,16-23-1 16,9-11 1-16,-2-10 0 0,23-17 0 15,-1-9 0-15,-22 26 1 16,0 0 0-16,40-63 0 15,-40 63 0-15,33-58 0 16,-33 58-1-16,34-62 0 16,-34 62 0-16,29-55 0 15,-29 55 0-15,26-46 1 16,-26 46-1-16,0 0 0 15,0 0 1-15,39-74 0 16,-39 74 1-16,0 0-2 16,0 0 0-16,48-3 0 15,-48 3 0-15,0 0 0 16,58 22 0-16,-58-22 0 15,49 10 0-15,-49-10 0 0,57 1 0 16,-57-1 0-16,64-12 0 16,-64 12 0-16,60-18 0 15,-60 18 0-15,56-19 0 16,-56 19 0-16,0 0 0 15,55-5 0-15,-37 16 0 16,-15 22 0-16,-14 15 0 16,-6 16-3-16,-8 1-1 15,9 2-1-15,2-1-4 16,9-19-6-16,35-24-12 15,-8-22-11-15,27-7-3 16,-4-17 0-16,-45 23 1 16</inkml:trace>
  <inkml:trace contextRef="#ctx0" brushRef="#br0" timeOffset="11260.644">19033 1198 115 0,'33'-48'42'0,"-33"48"2"15,0 0-6-15,0 0-37 16,-17 10 0-16,-7 33 1 15,-12 14-2-15,7 11 1 16,3-3-2-16,11 1 2 16,1-13-1-16,9-17 0 15,1-13 0-15,4-13 0 16,0-10 0-16,13-20 0 15,4-5 0-15,1-15 0 16,-18 40 1-16,27-50-1 0,-27 50 2 16,31-71-3-16,-31 71 1 15,43-81-2-15,-43 81 2 16,43-82-2-16,-43 82 2 15,51-89-2-15,-51 89 1 16,45-68 1-16,-45 68 1 16,51-45 2-16,-51 45-2 15,48-22 1-15,-48 22-2 16,0 0 2-16,50 27-2 15,-22 28 1-15,-14 12-3 16,-7 2 1-16,-18-9-2 16,-11-17 3-16,-13-7-2 15,-6-5 2-15,-5-14-1 16,1-1 1-16,-2-2 0 0,6-2 0 15,-2 3 1-15,7 5-1 16,0 7 1-16,1 13-2 16,-2 13 2-16,-1 14-2 15,0 5 1-15,-3 11-1 16,4-2-1-16,0-3-6 15,12 5-10-15,-13-28-18 16,20-3-6-16,-5-22-1 16,14-8-1-16</inkml:trace>
  <inkml:trace contextRef="#ctx0" brushRef="#br0" timeOffset="12432.7111">19896 979 92 0,'0'0'39'0,"0"0"-3"16,0 0-4-16,42-58-27 15,-42 58-1-15,0 0 0 16,0 0-1-16,0 0 0 0,0 0 0 15,0 0 1-15,-50-7 0 16,50 7-1-16,0 0 0 16,-67 49 0-16,61-27-2 15,-42 39 2-15,-2 7-2 16,16 12 1-16,8-3-3 15,20-18 1-15,24-13-1 16,25-19 2-16,19-30-1 16,-62 3 0-16,67-21 2 15,-67 21-2-15,79-40 2 16,-79 40-4-16,65-61 2 15,-65 61-1-15,54-70 0 0,-54 70-1 16,29-93 0-16,-29 93 0 16,8-76 0-16,-8 76 3 15,-19-63-2-15,19 63 0 16,0 0 0-16,-35-65 1 15,35 65-1-15,0 0 0 16,0 0 0-16,0 0-1 16,0 0 1-16,0 0-1 15,0 0 1-15,0 0 0 16,74 9 1-16,-74-9 0 15,81 7 1-15,-81-7 1 16,89 0 0-16,-89 0 1 16,88-9-1-16,-88 9 2 15,73-8-3-15,-73 8 1 16,48 2 0-16,-48-2 0 15,0 0-1-15,0 0 1 0,26 57-1 16,-43-1 1-16,-13 3-2 16,11 6 2-16,5-3-3 15,18-2 1-15,-4-60-1 16,0 0 2-16,0 0-1 15,67 26 1-15,-67-26 1 16,66-30-2-16,-66 30 0 16,66-47 0-16,-66 47 0 15,68-54-2-15,-68 54 1 16,61-82 0-16,-61 82 0 15,49-57 0-15,-49 57 1 16,0 0 3-16,0 0-2 16,0 0 1-16,0 0-2 0,0 0 0 15,15-4-3-15,-20 53 1 16,-2 10-3-16,10-1-3 15,8-7-6-15,-11-51-9 16,0 0-12-16,0 0-4 16,70 25 1-16,-70-25-2 15</inkml:trace>
  <inkml:trace contextRef="#ctx0" brushRef="#br0" timeOffset="12785.7313">21123 1092 75 0,'50'-44'42'0,"-50"44"-1"15,0 0 1-15,52-45-15 16,-52 45-21-16,0 0-2 15,0 0 0-15,0 0-1 0,-1 23 0 16,-14 14 0-16,-9 10-3 16,0-3 1-16,24-44-1 15,0 0 0-15,0 0 1 16,-29 59-1-16,29-59 1 15,0 0 1-15,0 0-2 16,0 0 0-16,51-40 0 16,-51 40 0-16,0 0 0 15,58-58-3-15,-58 58 2 16,0 0-1-16,61-48 2 15,-61 48 1-15,0 0-1 16,60-19-1-16,-60 19-2 16,13 11 0-16,22 20-5 15,-7 6-7-15,7 13-14 16,-7 5-13-16,2-6 0 0,2-14 1 15,7-10 2-15</inkml:trace>
  <inkml:trace contextRef="#ctx0" brushRef="#br0" timeOffset="13230.7567">21936 1151 81 0,'24'-72'42'0,"-24"72"-2"15,0 0 3-15,-9-58-11 16,9 58-27-16,0 0 0 15,-56-11-1-15,20 22-1 16,-31 29-3-16,16 23 0 16,-8 1 0-16,24 4 0 0,16-20 0 15,34-5 0-15,21-24 0 16,26-19 0-16,-62 0 0 15,81-19 0-15,-81 19 0 16,95-46 0-16,-43 13 0 16,6-5 0-16,-5-8 0 15,3-3 0-15,-1-31 0 16,-3 19 0-16,-13 3 0 15,-39 58 0-15,59-95 0 16,-59 95 0-16,25-63 0 16,-25 63 0-16,0 0 0 15,0 0 0-15,-57 5 0 16,17 65 0-16,-12 38 0 15,10 22 0-15,15-1-6 0,24-38-5 16,40-23-11-16,1-36-9 16,24-20-11-16,-4-18 0 15,-58 6 1-15,75-25 2 16</inkml:trace>
  <inkml:trace contextRef="#ctx0" brushRef="#br0" timeOffset="13583.7769">22695 1176 117 0,'53'-79'44'15,"-53"79"1"-15,0 0-1 16,0 0-39-16,3-58-5 16,-3 58 0-16,0 0 0 15,0 0 0-15,-56 25 0 0,56-25 0 16,0 0 0-16,0 0 0 15,-45 63 0-15,45-63 0 16,27 38 0-16,-18-7 0 16,15 3 0-16,-3-7 0 15,2-3 0-15,-9 2 0 16,0 5 0-16,-17-3 0 15,-3 2 0-15,-9 0 0 16,-7-2 0-16,-6 0 0 16,-2-5 0-16,1-7 0 15,-1-7 0-15,14-4 0 16,2-14-13-16,31-6-10 15,-7-14-12-15,34 2-9 0,3-4 1 16,20 6 0-16</inkml:trace>
  <inkml:trace contextRef="#ctx0" brushRef="#br0" timeOffset="13741.7859">23303 1400 119 0,'-5'18'44'16,"-19"-15"2"-16,12-2-4 15,-13-16-38-15,9 0-4 16,7 1 0-16,9 14-21 15,0 0-15-15,-38-39-8 16,16 26-1-16,2 10-1 16</inkml:trace>
  <inkml:trace contextRef="#ctx0" brushRef="#br1" timeOffset="19077.0911">1891 1907 44 0,'0'0'31'15,"0"0"3"-15,-11-9-2 16,11 9-17-16,0 0 2 16,0 0-10-16,11-7-4 15,3 3 1-15,1-5-1 16,7 0-1-16,4 0-1 15,3 1 0-15,3 0 0 16,3 1-1-16,4 0 0 16,3 5 0-16,2 2-1 15,2 2 1-15,8 0 0 16,2 2 0-16,8-2 1 15,7 2-1-15,2-2 1 16,7-2 0-16,7 0 0 0,1-1 0 16,7-2-1-16,3 3 1 15,2 2-1-15,3 0 0 16,-2 1 0-16,3 2 0 15,2 1 0-15,3 1 0 16,6 0 0-16,7-1 1 16,0-2-1-16,4 1 1 15,4-4-1-15,9 1 1 16,4-1-1-16,3 0 1 15,-1-1 0-15,1 1 0 16,5-1 0-16,7 0-1 16,1 2 1-16,-1-4 0 15,6 4 0-15,1-2-1 16,2 1 0-16,7 2 0 15,-7 0 0-15,6 1-1 0,0 1 1 16,5-2-1-16,1 3 2 16,-1-3-3-16,5 0 3 15,1-2-1-15,4 0-1 16,1-3 0-16,2-2 1 15,-1 0 0-15,8-2-1 16,-1-1 1-16,2 0-1 16,5 0 1-16,2 0 0 15,1 4 1-15,-2-1-1 16,4 3 0-16,1 1 0 15,-4 2 0-15,-1 3 0 16,0-1-1-16,0 0 1 16,-3 0-1-16,4 0 1 15,1 0-1-15,3-3 1 0,1-1-1 16,8-1 1-16,-1 1 0 15,2-1 0-15,3-2 1 16,2 0-1-16,-6-2 2 16,1 2-2-16,2-2 1 15,-5-3 0-15,-5 2 0 16,2-2-1-16,-3 0 1 15,0-1-1-15,-4 1 1 16,0 0-1-16,-1 2 0 16,-7-3 0-16,0 2 0 15,1-1 0-15,-5-1 0 16,0-1 0-16,4-1 0 15,-2-3-1-15,2-3 1 16,-1-1-1-16,4-1 1 0,-5 1 0 16,0 2 0-16,-4 1 0 15,-6 1 0-15,-3 5 0 16,-7 1 0-16,-5 4 1 15,-9 2-1-15,-4 2 0 16,-6 0 0-16,-3 3 1 16,-7-3-1-16,-7 4 1 15,-4-3-1-15,5 2 0 16,-5-2 0-16,0 0 1 15,-3-2-1-15,3 0 0 16,0 2 1-16,0-5-1 16,1 4 0-16,-1-3 1 15,-3 3-1-15,-4-5 1 16,-3 5-1-16,-1-3 0 15,-5 1 1-15,-7 0-1 0,-4 1 0 16,-3 1 0-16,-7 0 0 16,-1 0 1-16,-6 1-1 15,-10-2 0-15,-6 1 0 16,-10 0 0-16,-10-1 1 15,-12 1-1-15,-10-1 1 16,-10 1-1-16,-9-1 0 16,-11 1-1-16,0 0-1 15,0 0-2-15,0 0-6 16,0 0-25-16,0 0-2 15,20 7 0-15,-10-8-2 16</inkml:trace>
  <inkml:trace contextRef="#ctx0" brushRef="#br2" timeOffset="24768.4166">1216 2576 78 0,'0'0'34'16,"0"0"-6"-16,14 4 0 16,-14-4-21-16,-5 31-3 15,1-2 0-15,-1 12 1 16,-3 12-2-16,1 13 0 15,-3 9-2-15,-3 9 1 16,-5 8-1-16,0 4 1 16,-3-3-3-16,1-3-3 15,8-4-6-15,-9-19-24 0,16-12-1 16,-2-23-1-16,14-19 2 15</inkml:trace>
  <inkml:trace contextRef="#ctx0" brushRef="#br2" timeOffset="24985.429">1194 2723 107 0,'-6'-19'38'16,"25"15"2"-16,4-17-3 15,27 2-36-15,10-8 0 16,16-3 0-16,15-5-1 16,3-3-3-16,4 11-5 0,-17-4-29 15,1 20-2-15,-26 4 0 16,-12 22 0-16</inkml:trace>
  <inkml:trace contextRef="#ctx0" brushRef="#br2" timeOffset="25203.4415">1246 3140 104 0,'-11'6'38'0,"26"1"1"15,5-20-2-15,15-3-35 16,22-5 0-16,14-3-1 15,3-3 0-15,-1 0-3 0,-1 7-3 16,-17-8-22-16,0 25-12 16,-26 1 2-16,-9 20-1 15,-27 1 0-15</inkml:trace>
  <inkml:trace contextRef="#ctx0" brushRef="#br2" timeOffset="25368.4509">1172 3545 102 0,'-15'27'37'0,"15"-27"1"15,31 4-2-15,24-27-35 16,25-14 0-16,23-13-5 16,10-18-2-16,26-4-28 15,-6-21-4-15,5 6 1 0,-16-10-4 16</inkml:trace>
  <inkml:trace contextRef="#ctx0" brushRef="#br2" timeOffset="25570.4625">2326 2512 101 0,'-43'4'38'0,"10"28"3"15,-8 7-2-15,3 20-32 16,13 8-3-16,6 11 2 16,5 7-3-16,1 5 0 15,5 4-2-15,4-1 0 16,5-2-4-16,3-14-2 15,13 5-31-15,-4-27-6 16,10-4 1-16,-3-26-1 16</inkml:trace>
  <inkml:trace contextRef="#ctx0" brushRef="#br2" timeOffset="25938.4836">2493 3126 103 0,'7'26'39'0,"-11"-16"2"15,13 8-2-15,-3-3-34 16,16-4-1-16,11-12-1 16,7-6 0-16,8-5 0 15,6-4-2-15,0-9 0 0,0-2-1 16,-7-3 0-16,-10-1 0 15,-10-1 0-15,-15 4 0 16,-14 0 0-16,-10 8 1 16,-16 6-1-16,-9 9 1 15,-11 7 0-15,-4 12 0 16,-3 13 0-16,6 7 0 15,0 11 0-15,13 4 0 16,9 5-1-16,18-3 0 16,20-5-1-16,15-7-2 15,24-9-3-15,8-23-9 16,26 3-25-16,-8-23-2 15,14-1 0-15,-10-19 0 16</inkml:trace>
  <inkml:trace contextRef="#ctx0" brushRef="#br2" timeOffset="26458.5133">3397 2966 79 0,'-23'-6'41'16,"5"21"-1"-16,-11 1 1 16,8 19-13-16,-11-1-24 15,4 11-1-15,-3 3-1 16,7 5 0-16,4-4-1 15,5-1 0-15,6-8 0 16,6-11-1-16,10-13 0 16,3-14 0-16,10-14 0 15,6-14 0-15,1-12 1 16,4-6-1-16,-4-6 1 15,0-3-1-15,-5 5 0 0,-4 6 0 16,-5 10 0-16,-7 7 1 16,-5 16-1-16,-1 9 0 15,0 0 0-15,0 21 0 16,4 1 0-16,4 1 0 15,3 0 0-15,7-1 0 16,6-4 0-16,0-6 1 16,7-9-1-16,2-6 1 15,0-9-1-15,-1-9 1 16,0-5 0-16,-2-4-1 15,-3-7 1-15,-3 3 0 16,-4 1-1-16,-3 3 1 16,-5 7 1-16,-12 23-2 15,14-8 0-15,-14 22 0 16,-4 15 0-16,-3 9 0 0,0 9-2 15,-1 8 1-15,3 7-2 16,2-6-1-16,9 0-5 16,-4-20-26-16,20 1-7 15,-1-22 1-15,16-5-2 16</inkml:trace>
  <inkml:trace contextRef="#ctx0" brushRef="#br2" timeOffset="26848.5356">4115 3060 89 0,'-23'19'39'0,"14"9"1"16,0-11 0-16,23 7-24 15,0-11-12-15,9-1 0 16,5-7-2-16,6-6 0 15,3-5-1-15,3-9 0 16,-2 0 0-16,-4-9-1 16,-7-1 0-16,-3-4 0 15,-12 1 0-15,-5 2-1 16,-9-1 1-16,-10 9 0 15,-5 6 0-15,-10 10 0 16,-10 9 1-16,-2 12 0 16,-5 10 0-16,0 10 1 15,1 10-1-15,9 5 0 16,9-2-1-16,11 1 0 15,17-7 0-15,15-9-3 0,17-8-1 16,11-20-2-16,18-2-8 16,-6-30-22-16,21 0-4 15,-11-20 1-15,6 3-2 16</inkml:trace>
  <inkml:trace contextRef="#ctx0" brushRef="#br2" timeOffset="27186.5549">4741 3032 116 0,'0'0'38'0,"0"0"3"15,-10 24-6-15,-16 0-30 16,6 12-2-16,-2 3-1 15,3 9-1-15,-1-1 1 16,3 0-1-16,4-6-1 16,5-7 1-16,4-12 0 0,7-12-1 15,-3-10 1-15,26-22-1 16,-4-5 1-16,4-9-1 15,2-6 0-15,4-3 1 16,-2 0-1-16,-2 7 1 16,-5 7-1-16,-6 12 0 15,-4 8 1-15,-13 11-1 16,14 13 1-16,-10 6-1 15,-2 9 0-15,0 4 0 16,5 5 0-16,5-2-1 16,2-4-1-16,7-8-2 15,10-8-2-15,-1-30-25 16,22 10-3-16,-9-28-7 15,17-4 0-15,-5-22 0 0</inkml:trace>
  <inkml:trace contextRef="#ctx0" brushRef="#br2" timeOffset="27390.5666">5538 2495 114 0,'-34'-2'41'16,"5"46"4"-16,-17 9-4 16,13 22-34-16,-8 9-5 15,5 8 3-15,4 4-5 16,7-1 0-16,9-2 0 15,5-10-3-15,7-3-2 16,-1-25-8-16,23-2-24 16,-18-30-6-16,14-6 1 15,-10-28-1-15</inkml:trace>
  <inkml:trace contextRef="#ctx0" brushRef="#br2" timeOffset="27817.591">5146 2994 109 0,'0'0'41'0,"26"12"-1"16,3-19-3-16,22 5-34 16,11-5 1-16,14-1-1 15,5-3 0-15,-1 1-1 16,-4 1 0-16,-4 1 0 15,-15 2-1-15,-9 2 0 16,-17 4 0-16,-16 0 0 16,-15 0 0-16,-5 11-1 0,-10-2 0 15,-5 4 0-15,2 2 0 16,-5 6 0-16,3 1 0 15,5 1 0-15,7 2 0 16,3 2 0-16,10-3 0 16,2-2 1-16,7-1-1 15,3-2 1-15,1 0 1 16,6-2-2-16,-5 0 0 15,3-1 0-15,-7-1 0 16,-1 5 0-16,-7 1 0 16,-8-2 0-16,-6 7-3 15,-9-6 0-15,-1 7-4 16,-17-12-9-16,15 11-19 15,-19-19-7-15,14 5 0 0,-5-19-1 16</inkml:trace>
  <inkml:trace contextRef="#ctx0" brushRef="#br2" timeOffset="28862.6508">7482 3095 102 0,'0'0'35'0,"-14"-26"3"15,14 26-9-15,-27-24-23 16,9 12-1-16,-4-2-1 16,-1 8 1-16,-9 0-1 15,3 10-1-15,-9 4 0 16,-1 10 0-16,-6 8-2 15,-1 8 1-15,-1 9-1 16,2 4 0-16,4 4 0 16,8 1 0-16,8-4-1 0,15-5 1 15,14-8-1-15,20-13 0 16,14-18 1-16,13-14-1 15,13-16 1-15,6-11-1 16,5-10 1-16,-4-5-1 16,-4-5 1-16,-11 2-1 15,-10 6 1-15,-12 7-1 16,-14 11 0-16,-10 9 0 15,-8 12 0-15,-2 10 0 16,-18 16 0-16,0 9 1 16,2 10-2-16,-2 10 1 15,4 3 0-15,9 1 0 16,9-2-2-16,12-11-1 0,16-7-2 15,10-18-1-15,19-1-9 16,-6-28-20-16,19 3-5 16,-12-18 1-16,4 5 1 15</inkml:trace>
  <inkml:trace contextRef="#ctx0" brushRef="#br2" timeOffset="29169.6684">8061 3118 116 0,'-24'2'36'16,"9"19"-3"-16,-14-14-4 15,9 21-23-15,-1-1-2 16,7 7-1-16,-1-2 0 15,8 0-1-15,3-3 0 16,5-2-1-16,1-9 1 16,-2-18 0-16,15 7-1 0,-2-17 0 15,1-11 0 1,0-9 0-16,2-8 0 0,1-8 0 15,-1-6 0-15,3-2-1 16,-3-3 1-16,3 4-1 16,-6 6 0-16,2 7 0 15,-3 8-1-15,-1 7 0 16,1 12-3-16,-1 9-1 15,3 18-8-15,-14-14-14 16,26 15-14-16,-10-10 1 16,12 10-1-16,-2-10 1 15</inkml:trace>
  <inkml:trace contextRef="#ctx0" brushRef="#br2" timeOffset="29528.6889">8495 3021 88 0,'17'19'37'0,"0"-12"0"16,15 4 0-16,-3-13-24 15,14 3-9-15,2-9 0 16,4-2-1-16,-5-5-2 15,-3 0 1-15,-9-4-1 16,-8-2-1-16,-12-2 1 16,-9 6 0-16,-14-1 0 15,-9 7 0-15,-12 7 1 16,-8 9 0-16,-7 11 0 0,-6 14 0 15,0 13 0-15,4 4 1 16,6 10-1-16,13-2-1 16,13-3-1-16,22-9-2 15,28-5-8-15,5-30-25 16,32 1-7-16,7-23 0 15,21-2-2-15</inkml:trace>
  <inkml:trace contextRef="#ctx0" brushRef="#br2" timeOffset="30146.7242">10311 2861 99 0,'-14'-8'38'0,"-2"22"0"15,-30-11-5-15,1 19-28 16,-8 3-1-16,-2 7 0 16,-4-1-1-16,6 2 0 15,7-4-1-15,12-5 0 16,17-5-1-16,20-7 0 15,20-7-1-15,20-6 0 16,14-3 0-16,6-1 0 16,5 0 0-16,-3 0 0 15,-6 4 1-15,-13 10-1 16,-18 6 1-16,-19 10-1 0,-17 5 0 15,-15 7 1-15,-12 3-1 16,-6 3 1-16,-7-3-2 16,5-5 0-16,6-6-2 15,7-15-4-15,31 4-26 16,-2-30-7-16,25-2 0 15,5-18-1-15</inkml:trace>
  <inkml:trace contextRef="#ctx0" brushRef="#br2" timeOffset="30563.7481">10786 2926 103 0,'0'0'40'0,"0"0"0"15,-29 11-1-15,24-1-35 16,-14 11-1-16,3 10 0 15,1 5-1-15,0 8 0 16,2 1 0-16,6 6-1 16,7-5 0-16,12-4 0 15,4-9 0-15,11-11 0 16,8-14 0-16,7-15 0 15,8-13-1-15,5-12 1 16,2-10-1-16,-5-5 1 16,-3-6-1-16,-5-1 0 15,-6 1 0-15,-8 7 0 16,-6 6 1-16,-11 10-1 0,-5 13-1 15,-8 17 1-15,0 0 0 16,-14 24 0-16,2 9-1 16,-3 8 0-16,4 5 0 15,3-1-2-15,10 3-3 16,7-28-23-16,24 9-7 15,0-24-5-15,21-4 1 16,1-25-1-16</inkml:trace>
  <inkml:trace contextRef="#ctx0" brushRef="#br2" timeOffset="31017.7741">11796 2380 82 0,'-23'-2'41'0,"5"32"-1"16,-10 3 1-16,10 29-17 15,-5-2-20-15,4 14 1 16,3 5-2-16,3 4 0 16,3 0-2-16,4-4 2 15,2-4-3-15,2-6 1 16,1-12-1-16,2-11 0 15,1-13 0-15,2-11-1 16,-4-22 1-16,16-2 0 16,-4-15-1-16,2-10 1 15,1-7 0-15,4-8 0 16,3-5 0-16,4-2-1 0,-1 6 2 15,3 3-2 1,-2 9 2-16,0 12-1 0,0 8 0 16,-4 12 0-16,-2 11 0 15,-9 10 0-15,0 7 0 16,-5 3 0-16,-6 3 0 15,-6-5 0-15,-10 0-1 16,-7-3 1-16,-9-1-1 16,-6-7 0-16,-6-1 0 15,-3-10-2-15,6 0-2 16,-2-16-24-16,28 3-9 15,0-19-2-15,24 5 0 16,7-13-2-16</inkml:trace>
  <inkml:trace contextRef="#ctx0" brushRef="#br2" timeOffset="31370.7943">12360 2886 106 0,'-14'-2'39'15,"-9"-5"2"-15,3 16-2 16,-17-11-33-16,7 8-2 15,-4 4-1-15,2 3-1 16,-1 6 0-16,7-1 0 16,6 4-1-16,6-4 0 15,10 4-1-15,9-8 0 16,12-3 0-16,9-3 0 15,7-1 0-15,4-2 0 16,-1 0 0-16,0-1 0 0,-6 3-1 16,-5 2 1-16,-10 4 1 15,-8 3-1-15,-8 5 0 16,-9 4 0-16,-5 4 0 15,-4 0-1-15,-1 2-1 16,1-6-1-16,9 1-5 16,-4-22-23-16,28 9-9 15,-2-28-1-15,24 0 0 16</inkml:trace>
  <inkml:trace contextRef="#ctx0" brushRef="#br2" timeOffset="31598.8073">13034 2370 87 0,'-16'4'41'0,"-8"38"2"16,-24 12-2-16,3 33-16 16,-4-4-22-16,1 11 1 15,7 1-2-15,6-1 1 16,12-3-4-16,5-8 0 15,8-8-5-15,3-26-24 16,18 1-9-16,-14-28-3 16,13-3 1-16,-10-19-2 15</inkml:trace>
  <inkml:trace contextRef="#ctx0" brushRef="#br2" timeOffset="31765.8169">12561 2896 86 0,'0'0'40'0,"-2"-12"1"16,21 21 0-16,7-18-14 15,18 12-26-15,8 6-4 16,13-6 0-16,13 12-11 16,-9-17-22-16,23 13-3 15,-9-13-1-15,7 11-1 16</inkml:trace>
  <inkml:trace contextRef="#ctx0" brushRef="#br2" timeOffset="32144.8385">13514 2839 121 0,'-52'-5'42'15,"2"24"0"-15,-28-10-4 16,6 21-33-16,-3 7-2 0,4 7 1 16,8 5-4-16,9 6 0 15,17-1 0-15,15-5 0 16,22-7 0-16,18-11 0 15,20-15 0-15,17-12 0 16,10-15 0-16,6-12 0 16,1-11 0-16,0-13 0 15,-8-2 0-15,-8-4 0 16,-12 3 0-16,-13 5 0 15,-11 8 0-15,-11 12 0 16,-9 13 0-16,0 12 0 16,-22 13 0-16,5 13 0 15,0 12 0-15,-1 7 0 16,7 6 0-16,0 0 0 0,10-1-2 15,8-8-2-15,15-6-3 16,1-32-7-16,25 13-19 16,-11-29-5-16,17 2-3 15,-5-21 0-15</inkml:trace>
  <inkml:trace contextRef="#ctx0" brushRef="#br2" timeOffset="32474.8574">13928 3003 106 0,'0'0'40'0,"-12"-11"2"15,2 29-4-15,-13-9-25 16,7 9-9-16,-3 3-2 15,4 2 0-15,1 1 0 16,5-3-2-16,5-4 1 0,4-5 0 16,0-12-1-16,18 0 1 15,-2-13 0-15,5-5-1 16,3-5 2-16,3-6-2 15,4-8 0-15,2 1 0 16,0 1 0-16,-2 6 0 16,-5 1 0-16,-4 12 0 15,-3 8 0-15,-9 10 0 16,-5 11 0-16,-6 5 0 15,-4 13 0-15,-2 2 0 16,0 7 0-16,-1-8 0 16,6 4-10-16,-5-15-3 15,15 8-24-15,-8-29-3 16,0 0-3-16,16-8-1 0</inkml:trace>
  <inkml:trace contextRef="#ctx0" brushRef="#br2" timeOffset="33150.8961">14744 2942 65 0,'0'0'40'0,"-11"-31"-1"16,3 19 1-16,-11-11-12 15,1 21-19-15,-11-8-5 16,-3 17 0-16,-6 7-1 16,-4 5 0-16,-2 8-1 15,7 7 0-15,3 0 0 16,10 1-1-16,12 1-1 0,17-11-1 15,24-2-3-15,13-17-9 16,28 11-22-16,-3-19-6 16,16 3 0-16,-3-16-1 15</inkml:trace>
  <inkml:trace contextRef="#ctx0" brushRef="#br2" timeOffset="33547.9188">14971 2951 103 0,'-13'8'39'16,"2"-7"0"-16,12 13-2 16,-1-14-35-16,23 10 0 0,1-6 0 15,12 0 1-15,2-2-1 16,6-4-1-16,4-2 1 15,-2-2-1-15,-3-2 1 16,-6-2-1-16,-8-2 0 16,-9-3-1-16,-7-7 1 15,-8 0 0-15,-8-3-1 16,-3 0 1-16,-10 0-1 15,-2 3 1-15,-8 6 0 16,-5 7 0-16,-7 14 0 16,-2 14 1-16,-2 9-1 15,-1 10 0-15,9 5 0 16,5 5-1-16,11-1 0 0,17-2-1 15,21-5-2-15,17-21-3 16,29 2-11-16,-1-28-19 16,29 1-5-16,-2-21 0 15,17 0-1-15</inkml:trace>
  <inkml:trace contextRef="#ctx0" brushRef="#br2" timeOffset="33834.9352">15852 2668 111 0,'-63'6'42'0,"5"17"3"15,-6-5-4-15,18 13-35 16,9-6-4-16,18 3 1 16,20-4-2-16,17-1-1 0,19-1 0 15,13-1 0-15,4 1-1 16,7-1 1-16,-5 4 0 15,-11 0-1-15,-12 6 1 16,-22 6 1-16,-15 5-1 16,-17 4 0-16,-15-4 0 15,-9 2 0-15,-3-6-2 16,-5-5-2-16,12-3-10 15,-5-27-21-15,22 5-8 16,1-22 1-16,16 0-2 16</inkml:trace>
  <inkml:trace contextRef="#ctx0" brushRef="#br2" timeOffset="35948.0561">16824 2705 75 0,'18'-9'34'15,"-10"-4"0"-15,-8 13 2 16,0 0-31-16,0 17-1 15,-9 3 0-15,-3 14 1 16,-4 5 0-16,-2 6 0 16,-2 2-1-16,1 3 0 15,0-5 0-15,6-3-3 16,1-12 0-16,7-8 0 0,4-9 0 15,1-13 0 1,18-12 0-16,-2-8-1 0,5-14 1 16,3-7 1-16,-1-7-2 15,5-3 0-15,-4-5-1 16,-4 4 0-16,-1 6 1 15,-4 8-1-15,-4 10 0 16,-4 10-1-16,-7 18 2 16,11-3 0-16,-8 16 1 15,0 8 1-15,4 7-1 16,2 6 2-16,4-1-2 15,8 2 2-15,6-5-2 16,7-7 1-16,7-11-2 16,8-10 0-16,9-9-1 15,6-12 2-15,-2-4-2 0,1-8-1 16,-5-3 2-16,-7 3-1 15,-11 5 0-15,-6 5-1 16,-13 7 2-16,-21 14-2 16,0 0 1-16,-4 16 3 15,-10 7-2-15,-3 8 1 16,1 6-3-16,0 0-1 15,10 11-8-15,-5-15-19 16,23 11-9-16,-2-16-1 16,17 7-1-16</inkml:trace>
  <inkml:trace contextRef="#ctx0" brushRef="#br2" timeOffset="36339.0784">17948 2713 74 0,'-14'-20'38'0,"-16"-3"0"15,5 20 3-15,-16-4-26 16,5 19-10-16,-2 6 0 16,1 15 0-16,0 2-1 15,5 8-2-15,7 0 1 16,9-1-1-16,9-2 0 15,13-8-2-15,14-10 0 16,15-12 0-16,11-10 0 16,9-13 1-16,5-7-1 15,2-9 1-15,-5-6 0 16,-4-1 0-16,-12 0-2 0,-15 3 0 15,-11 6 0-15,-13 6 2 16,-6 11-2-16,-12 7 1 16,-7 9 0-16,0 11-1 15,1 9 2-15,4 4-2 16,6 7-1-16,6-3-6 15,22 15-12-15,-2-22-19 16,28 7 0-16,4-19-2 16,19 2 0-16</inkml:trace>
  <inkml:trace contextRef="#ctx0" brushRef="#br2" timeOffset="36745.1015">18702 2683 90 0,'-28'-25'39'16,"2"17"-2"-16,-16-1 2 15,6 20-31-15,-7 4-3 16,0 15 1-16,4 5-2 16,7 4 0-16,5 1-2 15,15 1 1-15,13-11 0 16,17-10-2-16,17-17 1 15,17-16-2-15,14-16 1 16,8-11-1-16,4-15 0 16,-1-12 0-16,-2-9 1 15,-11-5-2-15,-12 4 1 16,-9 3-2-16,-15 9 3 0,-8 9-1 15,-11 15 0-15,-9 14 0 16,0 27 0-16,-24 18 0 16,3 22-1-16,-1 23 0 15,-1 12 1-15,2 11-1 16,6 10-2-16,1 0-2 15,14 4-4-15,-3-23-10 16,31 13-8-16,-13-33-12 16,17-4-2-16,-6-24-1 15,14-11 2-15</inkml:trace>
  <inkml:trace contextRef="#ctx0" brushRef="#br2" timeOffset="37098.1216">19250 2773 110 0,'-18'22'39'16,"19"6"3"-16,-1-28-12 16,27 24-28-16,9-19 0 15,13-5 0-15,6-11 0 16,6-6-1-16,1-6 0 15,-5-5-1-15,-9-4 1 16,-9-1-1-16,-13-1 0 16,-15 1 0-16,-12 4 1 15,-13 6-2-15,-16 8 2 16,-8 10 0-16,-9 14 0 15,-1 12 1-15,-2 16 0 16,4 10 0-16,9 10 0 0,8 2 0 16,17-2-3-16,15-9-1 15,31 0-17-15,-1-28-12 16,34 2-11-16,6-25-1 15,22-4-1-15,12-16 1 16</inkml:trace>
  <inkml:trace contextRef="#ctx0" brushRef="#br2" timeOffset="37626.152">21413 2194 97 0,'-8'-36'40'0,"-13"-11"0"0,7 14-2 16,-13-3-32-16,2 12 0 15,-8 7-2-15,-5 22 1 16,-8 20-2-16,-3 28-1 16,-4 21-1-16,-3 19 1 15,3 14-1-15,3 13 0 16,12 2 0-16,10-2-1 15,14-7-1-15,15-16 1 16,16-16-4-16,8-21-2 16,21-3-14-16,-10-36-17 15,14-1-4-15,-12-28 0 16,4-3-1-16</inkml:trace>
  <inkml:trace contextRef="#ctx0" brushRef="#br2" timeOffset="38895.2244">20841 2711 111 0,'-19'1'42'16,"19"11"3"-16,0-12-4 16,15 1-39-16,16-5 0 15,13 1-1-15,7-6 1 16,8 2-2-16,4-2 1 15,2-2-1-15,-3 4 0 16,-5 4 0-16,-10 4 0 16,-9 7 1-16,-12 6-1 15,-9 8 2-15,-13 5-2 0,-6 7 1 16,-11 2-1-1,-3 3 0-15,-6-2 0 0,-2 1 0 16,-1-6 0-16,3-7-1 16,4-6 1-16,6-10 0 15,12-9 0-15,2-13 0 16,14-14 0-16,7-10 1 15,5-13-1-15,3-5-1 16,1-6 2-16,2-3-2 16,-8 1 1-16,-1 10 0 15,-8 10 0-15,-5 11-2 16,-4 9 2-16,-8 23 0 15,16-6 0-15,-8 18 0 16,6 7-1-16,6 3 1 0,6 4 0 16,9-2 0-16,8 1 0 15,7-9 0-15,3-2 0 16,9-7 0-16,-6-7 0 15,1-3 0-15,-8-7 0 16,-9-1 0-16,-11-2 0 16,-10-1 0-16,-18 2 0 15,-12 4 0-15,-12 8 0 16,-15 5 0-16,-5 13 0 15,-9 7 1-15,-4 14 0 16,0 10 1-16,4 1-1 16,6 6 2-16,16-1-3 15,14-1 0-15,17-11 0 16,19-10 0-16,18-14 0 15,17-12 0-15,12-14 0 0,7-12 0 16,4-14 0-16,-3-10 0 16,-9-6 0-16,-9-5 0 15,-12-2-2-15,-19 2 1 16,-12 0 0-16,-9 6 0 15,-10 10 1-15,-7 10-1 16,-5 5 1-16,3 12 0 16,1 10 0-16,13 1 0 15,-11 18 0-15,20 0 1 16,10-2-1-16,5 0 1 15,11-1 0-15,8-3-1 16,4-4 1-16,3-1 1 16,-2-3-2-16,-5 1 0 15,-11-2 0-15,-2 5 0 0,-11 2 0 16,-10 6 0-16,-13 6 0 15,-7 8 0-15,-8 5 0 16,-5 3 0-16,-6 5 0 16,0 0 0-16,4-3 0 15,4-6 0-15,11-9 0 16,11-25 0-16,11 7 0 15,16-21 0-15,8-14 0 16,6-10 0-16,7-8 0 16,1-6 0-16,-2-2 0 15,-6 7 0-15,-8 5 0 16,-9 10 0-16,-10 12 0 15,-14 20 0-15,0 0 0 16,-14 33 0-16,1-3 0 0,1 8 0 16,4 1 0-16,8-1 0 15,15-13 0-15,16-6 0 16,17-17 0-16,13-12 0 15,12-8 0-15,6-10 0 16,1-7 0-16,-4-2 0 16,-9 7 0-16,-13 1 0 15,-15 11 0-15,-12 12 0 16,-27 6 0-16,1 35 0 15,-14 3 0-15,-8 9 0 16,-1 7 0-16,0 4 0 16,8 11-2-16,-6-18-17 15,22 14-3-15,-14-36-5 0,27 17-5 16,-12-31-4-16,16 0-7 15,1-13 1-15</inkml:trace>
  <inkml:trace contextRef="#ctx0" brushRef="#br2" timeOffset="40256.3025">1415 4504 65 0,'8'-15'37'15,"-8"-9"-1"-15,5 9 2 16,-10-10-19-16,2 12-11 16,-11 0-2-16,0 12-1 15,-11 8-1-15,-3 13-2 16,-7 13 0-16,-1 11-1 15,-3 10 0-15,4 8 0 16,6 2 0-16,10 2 0 0,14-10 0 16,16-6 0-16,17-15 0 15,14-13 0-15,16-16 0 16,8-16-1-16,9-15 1 15,0-11-1-15,-1-13 1 16,-4-3-2-16,-14-4 2 16,-14 0-1-16,-16 3 0 15,-12 7 0-15,-19 8 0 16,-12 8 0-16,-8 7 1 15,-3 9 0-15,-1 4-1 16,2 4 1-16,8 4-1 16,19 2 1-16,0 0 0 15,20-6 0-15,15 3 0 16,11-1 0-16,6 4 0 15,6 4 0-15,-1 6-1 0,-4 8 1 16,-6 12-1-16,-14 8 1 16,-14 12-1-16,-12 7 1 15,-15 1-1-15,-4 0 0 16,-8-5 0-16,1-8 0 15,-3-12 0-15,7-13 0 16,15-20 0-16,3-25 0 16,18-15 1-16,12-13-1 15,10-9 0-15,5-7 0 16,3-1 1-16,0 6-1 15,-6 11 1-15,-8 15 0 16,-10 19-1-16,-15 16 1 16,-4 17-1-16,-6 17 0 15,-8 13 0-15,-2 3-2 0,4 9 0 16,4-3-3-16,13-3-2 15,1-20-10-15,33 6-6 16,-4-38-3-16,28 3-10 16,-4-30-3-16,22-5-2 15,-4-21 2-15</inkml:trace>
  <inkml:trace contextRef="#ctx0" brushRef="#br2" timeOffset="40452.3137">3118 3991 111 0,'-13'-23'40'0,"-17"14"1"16,6 33-2-16,-15 17-36 15,8 17 0-15,2 11-2 16,6 13-1-16,2 8 0 0,11 5-1 16,8-4-1-16,5-7-3 15,15-4-1-15,1-27-11 16,24 4-13-16,-9-26-10 15,13-9 2-15,-7-27-2 16</inkml:trace>
  <inkml:trace contextRef="#ctx0" brushRef="#br2" timeOffset="40925.3408">3390 4440 109 0,'-9'-22'40'0,"9"22"0"16,-25 3 0-16,5 18-36 15,4 8-2-15,6 8 0 0,6 3 0 16,6 0-1-16,7-2 0 15,11-9 0-15,9-8 0 16,7-13-1-16,4-15 1 16,6-11-1-16,0-9 0 15,-2-7 0-15,-1-7 0 16,-3-1 0-16,-6 1 0 15,-5 8 0-15,-7 10-1 16,-9 13 0-16,-6 22 1 16,-9 19-1-16,-7 28-1 15,-7 25 1-15,-7 25 1 16,-5 15-1-16,-3 13 2 15,-1 4-1-15,4-3 0 16,-1-8 1-16,1-24 0 0,7-19 0 16,5-30 0-16,4-26-1 15,12-31 1-15,-11-10 0 16,6-30 0-16,6-20-1 15,1-15-1-15,3-16 2 16,1-8-3-16,3-1 1 16,3 2-2-16,-2 1-1 15,9 20-8-15,-14-5-9 16,23 33-4-16,-17-4-9 15,15 26-6-15,-1-1-1 16,8 8 0-16</inkml:trace>
  <inkml:trace contextRef="#ctx0" brushRef="#br2" timeOffset="41885.3955">5412 4392 77 0,'6'-18'38'15,"-8"-4"-1"-15,5 9 1 16,-10-5-30-16,7 18-1 15,-21-16-2-15,1 25 2 16,-5 5-3-16,-2 11-2 16,-5 10 1-16,0 10-2 15,0 4 1-15,9 7-1 16,5-1 0-16,9-3-1 15,11-6 1-15,15-7-1 16,9-10 1-16,14-12-1 0,12-12 1 16,5-11-1-16,2-8 0 15,0-12 0-15,-3-8 0 16,-7-5 0-16,-8-5 0 15,-12-3 0-15,-15 2 0 16,-10 0 0-16,-10 0 0 16,-6 8 1-16,-5 4 0 15,-1 7 0-15,-1 7 0 16,2 5 0-16,8 5 0 15,9 9 0-15,0 0 0 16,18-7 0-16,7 6-1 16,2 5 1-16,10 0-1 15,2 5 1-15,0 6-1 0,2 5-1 16,-9 7 1-1,-8 8 0-15,-9 5-1 0,-5 4 1 16,-10 7 0-16,-6-5-1 16,-7-1 1-16,-2-6 0 15,0-8 0-15,1-10 1 16,14-21-1-16,-14 8 0 15,14-21 0-15,10-9 0 16,6-5 1-16,3-9-1 16,5-1 0-16,2-1 0 15,2 2 0-15,1 6 0 16,-1 8 0-16,-6 7 0 15,-3 12 0-15,-3 11 0 16,-4 13 0-16,-1 7-1 16,-3 12 0-16,-2 4-1 15,3 8-2-15,-1-4-2 0,13 5-7 16,-5-21-7-16,25 10-3 15,-16-31-4-15,26 6-6 16,-12-24-6-16,12-5 1 16,-9-14 2-16</inkml:trace>
  <inkml:trace contextRef="#ctx0" brushRef="#br2" timeOffset="42231.4155">6439 4516 101 0,'0'0'39'0,"-19"14"1"16,23-2-2-16,7-8-35 15,12-1 0-15,9-6-1 0,11-3 1 16,5-6-2-16,4-5 1 16,-2-2-1-16,-3-3 0 15,-8-4 0-15,-8 0-1 16,-13-1 2-16,-12-2-1 15,-12 4 1-15,-11 2-1 16,-12 4 0-16,-6 10 1 16,-6 8-2-16,-4 16 2 15,0 14-2-15,0 14 0 16,5 11 1-16,9 12-1 15,15-1 0-15,11 0-2 16,18-5-2-16,16-16-3 16,32-3-9-16,10-36-7 15,45-1-6-15,-3-31-11 0,39-6-3 16,14-19 2-16,19-3 2 15</inkml:trace>
  <inkml:trace contextRef="#ctx0" brushRef="#br2" timeOffset="42682.4413">8405 3870 81 0,'10'-24'38'15,"-7"0"0"-15,-3 24 0 16,0 0-23-16,9 26-12 16,-11 14 1-16,1 18 0 15,-5 15-1-15,-2 12-2 16,1 8 1-16,-1 8-1 15,0-3 0-15,1-6-2 0,5-8-1 16,2-17-4-16,10-2-10 16,-8-30-20-16,18-9-2 15,-8-27-1-15,12-4-1 16</inkml:trace>
  <inkml:trace contextRef="#ctx0" brushRef="#br2" timeOffset="42903.4539">8263 4295 111 0,'-18'-1'41'0,"1"-3"1"16,21 14-2-16,-4-10-37 16,27 9-1-16,3-5-2 15,7 2-1-15,11-3-1 0,5-2-1 16,8 4-2-16,-1-8-1 15,6 9-5-15,-17-14-24 16,12 12-4-16,-13-12 0 16,-3 6 2-16</inkml:trace>
  <inkml:trace contextRef="#ctx0" brushRef="#br2" timeOffset="43374.4808">8889 4256 98 0,'-28'-2'38'0,"13"17"2"16,-9-2-2-16,11 14-31 15,-9 4 0-15,11 10-3 16,-2 0-1-16,11 2 0 15,5-6-1-15,13-8-1 0,6-12 0 16,12-10 0-16,5-15-1 16,10-14 0-16,1-7 1 15,2-9 0-15,-5-8-1 16,-4-2 0-16,-8 1 0 15,-5-1 0-15,-8 10-1 16,-8 8 0-16,-7 11 0 16,-7 19-1-16,0 0 1 15,-7 40 0-15,-2 15 0 16,-7 25 0-16,-2 23 0 15,-7 16 0-15,3 13 2 16,-6 4-2-16,5-1 1 16,0-9-1-16,2-11 2 15,1-22-1-15,6-25 2 0,4-22-2 16,-4-24 0-16,5-23 1 15,-1-22 0-15,-1-19-1 16,-1-15-1-16,4-16 3 16,2-13-3-16,2-11 1 15,6-2-1-15,4 4 1 16,4 4-2-16,9 7 0 15,6 12-2-15,2 2-9 16,24 31-12-16,-13-9-10 16,23 23-1-16,-8-12-5 15,13 15 1-15</inkml:trace>
  <inkml:trace contextRef="#ctx0" brushRef="#br2" timeOffset="43937.513">9582 4287 104 0,'-16'6'40'15,"10"16"0"-15,-9-7-1 16,7 14-36-16,-3 3 1 16,4 7-2-16,-3 6 0 15,4 0-1-15,-1-2 0 16,1-1 0-16,1-10-1 15,2-5 0-15,2-10 0 16,1-17 0-16,0 0-1 16,12-13 1-16,-3-10 0 15,0-11-1-15,2-5 1 16,3-10 0-16,1-4 0 15,0-3 1-15,3 0-1 0,-1 3 1 16,2 7-1-16,0 4 1 16,2 10-1-16,-1 6 1 15,1 14-1-15,4 6 0 16,-2 11 0-16,0 5 0 15,1 7 0-15,-2 6 1 16,-7 8-2-16,-4 4 1 16,-8 4-1-16,-11 4 0 15,-6 1 1-15,-9 1-1 16,-6 0 1-16,-3-7-1 15,-5 0 1-15,2-6 0 16,0-1 0-16,3-1-1 16,2 1 1-16,2 4 0 15,0 6-1-15,0 12 1 0,0 10 1 16,-1 14-2-16,-3 11 1 15,2 0-2-15,6 2-1 16,-2-16-11-16,23 3-6 16,-8-39-7-16,32-6-7 15,-2-42-6-15,23-15-2 16,6-23 4-16</inkml:trace>
  <inkml:trace contextRef="#ctx0" brushRef="#br2" timeOffset="44322.5349">9945 4426 95 0,'0'0'40'15,"16"0"0"-15,13 0-1 16,0-3-34-16,19-7-2 15,3-4 0-15,10 0-1 16,-2-5 0-16,-5 0 0 16,-6-3-1-16,-11 1 0 15,-8-5 0-15,-11 2 0 16,-13-4 0-16,-13 4 0 15,-11 4 0-15,-6 5-1 16,-8 11 1-16,-8 11-1 16,-7 15 1-16,-1 13 0 15,-2 15 0-15,9 10-1 0,6 7 1 16,12-5-1-16,15-1-1 15,16-13-2-15,21-6-10 16,1-30-7-16,37 4-8 16,-12-32-10-16,30-3-3 15,0-15-2-15,22-4 1 16</inkml:trace>
  <inkml:trace contextRef="#ctx0" brushRef="#br2" timeOffset="44923.5692">11632 4192 83 0,'11'-21'37'0,"-11"21"1"15,-5-12 0-15,5 12-30 0,-25 17-3 16,6 0 0-16,-10 5-1 16,1 10-1-16,-3 3 1 15,6 7-2-15,3 1 0 16,8 2-1-16,9-5 0 15,13-5-1-15,14-11 1 16,9-7 0-16,9-13-1 16,6-10 1-16,1-11-1 15,-5-9 1-15,-5-9 0 16,-9-5 0-16,-13-2 0 15,-11 1 0-15,-13 3-1 16,-10 6 1-16,-9 8-2 16,-4 9 1-16,-1 11-2 15,3 9 0-15,7 10-1 0,8 1-2 16,18 10-5-16,-3-26-10 15,49 31-5-15,-8-34-13 16,26 2 0-16,4-22-2 16,17-1 2-16</inkml:trace>
  <inkml:trace contextRef="#ctx0" brushRef="#br2" timeOffset="45157.5828">12415 3637 110 0,'-32'-21'38'16,"-17"-2"2"-16,8 29-8 15,-11 3-29-15,3 19 0 0,3 18 0 16,2 19 0-16,0 13-1 16,11 11 0-16,5 8-2 15,6 4-1-15,12-2-1 16,4-9-4-16,16 2-11 15,-6-37-13-15,19-3-10 16,-8-28 0-16,11-10-2 16,-11-22 3-16</inkml:trace>
  <inkml:trace contextRef="#ctx0" brushRef="#br2" timeOffset="45319.5919">11905 4167 119 0,'-3'-10'43'0,"6"-10"-1"0,23 12-1 16,8-4-41-16,17-8-3 15,17 13-10-15,-1-19-13 16,18 18-15-16,-7-7 0 16,11 12-2-16,-6-4 1 15</inkml:trace>
  <inkml:trace contextRef="#ctx0" brushRef="#br2" timeOffset="45925.6268">13768 4117 99 0,'-17'-9'38'0,"-12"-4"1"16,1 16-3-16,-9 3-31 15,1 8-1-15,-4 8 0 16,2 11-1-16,1 5 0 15,5 6-1-15,8 0 1 0,7 2-2 16,11-6 1-16,12-6-1 16,14-12-1-16,14-12 1 15,10-12-1-15,8-11 1 16,5-10 0-16,3-8 0 15,-2-7 0-15,-6-5 0 16,-4-2 0-16,-12 5 0 16,-10 1 0-16,-6 6 0 15,-6 8-1-15,-7 5 0 16,-7 20-1-16,0 0 1 15,-8 18 0-15,0 8 0 16,1 10-1-16,2 6-1 16,2 2 0-16,6-2-1 15,9-2-2-15,6-18-5 0,23 2-10 16,-11-36-4-16,31 3-9 15,-6-28-6-15,14-5-1 16,-4-20 2-16</inkml:trace>
  <inkml:trace contextRef="#ctx0" brushRef="#br2" timeOffset="46109.6372">14535 3583 105 0,'-29'0'39'16,"5"31"1"-16,-11 14 0 15,8 22-36-15,-4 11-1 16,9 11-1-16,4 6-2 15,3-3-1-15,10-2-2 0,2-11-4 16,15 6-15-16,-13-31-17 16,16-5-1-16,-9-23-1 15,6-8 1-15</inkml:trace>
  <inkml:trace contextRef="#ctx0" brushRef="#br2" timeOffset="47092.6933">14179 4082 88 0,'-15'-17'40'0,"15"17"0"16,8-11 0-16,21 16-18 16,10-11-20-16,18-1 0 15,9-2 0-15,8 1 0 16,8-1-1-16,3 1 0 0,-8 2-1 15,-6 1 0-15,-12 4 1 16,-15 4-1-16,-14 2 1 16,-11 6 0-16,-18 3-1 15,-13 5 2-15,-9 7-1 16,-8 4 0-16,-8 8 0 15,0 3 0-15,3 3 0 16,1 1-1-16,10-4 0 16,8-1 0-16,15-9 0 15,14-8 0-15,12-12 0 16,12-14-1-16,9-10 1 15,7-10 1-15,1-8-1 16,-1-8 1-16,-7-7-1 16,-8-2 0-16,-13-2 0 0,-9 5 0 15,-10 1 0-15,-12 8-1 16,-7 6 2-16,-5 11-2 15,-1 8 2-15,-3 11-1 16,5 8 0-16,3 6 0 16,7 4 1-16,9 1-1 15,8-2 0-15,9-4 0 16,9-4 0-16,8-5 1 16,7-4-1-16,2-3 0 15,-2-1 0-15,-2-3 2 16,-6 2-2-16,-5 4 0 15,-8 3 0-15,-10 8 0 16,-7 6 0-16,-9 6 0 16,-6 9 0-16,-2 8 0 0,-8 2 0 15,3 3 0-15,-3 0 0 16,4-4-2-16,3-6 2 15,6-9 0-15,9-12-1 16,8-14 1-16,5-12 0 16,7-10 1-16,6-12 1 15,2-8-2-15,2-10 0 16,0-5 0-16,-5 1 0 15,-2 7 0-15,-9 6 0 16,-4 12 0-16,-8 10 0 16,-5 22 0-16,0 0 0 15,-9 13 0-15,7 9 0 16,-5 4 0-16,8-2 0 15,7-4 0-15,7-7 0 16,7-9 0-16,7-8 0 0,6-7 0 16,3-6 0-16,4-2 0 15,-2-2 0-15,-7 3 0 16,-8 5 0-16,-6 9 0 15,-9 8 0-15,-6 10 0 16,-10 11 0-16,-4 8 0 16,-3 6 0-16,1 5 0 15,2 5 0-15,2-4 0 16,10 0-5-16,0-12-8 15,24 7-5-15,-10-26-5 16,29 12-2-16,-11-30-5 16,26 13 0-16,-15-24-4 15,19 5-5-15,-6-2 8 16</inkml:trace>
  <inkml:trace contextRef="#ctx0" brushRef="#br2" timeOffset="47235.7015">16213 4436 126 0,'-22'17'44'0,"-8"-15"-1"16,15 1-4-16,15-3-44 15,-24-23-13-15,24 23-8 16,-2-20-10-16,2 20-7 16,2-18-1-16,-2 18 0 15</inkml:trace>
  <inkml:trace contextRef="#ctx0" brushRef="#br2" timeOffset="47933.7414">16804 4253 100 0,'-18'0'39'16,"18"0"2"-16,0 0-2 16,0 0-33-16,29-2-4 0,7-13-1 15,9-5 0-15,6-2 0 16,4-7 0-16,-1-2-1 15,-2-1 1-15,-8 3-1 16,-11 4 1-16,-11 1-1 16,-15 9 1-16,-13 5-1 15,-13 8 1-15,-12 8 0 16,-7 7 0-16,-10 12 0 15,-5 7 1-15,-3 7-1 16,1 5 0-16,7 4 0 16,11 1 0-16,15-4-1 15,20-4 0-15,17-8-1 16,28-10-1-16,23-14-3 15,29 0-8-15,3-27-10 16,30 13-10-16,-11-24-6 0,10 7 0 16,-14-15-2-16</inkml:trace>
  <inkml:trace contextRef="#ctx0" brushRef="#br2" timeOffset="48361.7659">17890 4088 102 0,'-37'-7'39'0,"-13"-6"2"15,5 16 0-15,-12-6-34 16,13 15-4-16,-2 6 0 15,11 11 0-15,4 5-1 16,10 6 0-16,8-1-1 16,11 0 0-16,14-6-1 15,7-8 0-15,11-9 1 16,9-10-2-16,5-11 1 0,2-11 1 15,1-10-1-15,-3-4 0 16,-3-7-1-16,-3 0 1 16,-4-1-1-16,-10 5 0 15,-1 9 0-15,-8 7 0 16,-4 15 0-16,-7 16 0 15,-5 19 0-15,-4 14 0 16,-5 20 1-16,-3 15 0 16,-2 15-1-16,-2 7 1 15,-4 2 0-15,0-1 0 16,-3-12 1-16,0-9-1 15,-3-16 2-15,2-18-3 16,4-21 0-16,1-21-1 0,8-11-10 16,-4-31-8-16,27 7-5 15,-15-33-5-15,23 4-11 16,-7-20 0-16,15 4-1 15</inkml:trace>
  <inkml:trace contextRef="#ctx0" brushRef="#br2" timeOffset="48530.7756">18335 4365 107 0,'-1'12'39'0,"-18"-10"0"15,-4-1-12-15,13 8-62 16,-25-8-5-16,8 7-1 0,-8-4-1 15</inkml:trace>
  <inkml:trace contextRef="#ctx0" brushRef="#br2" timeOffset="48697.7852">17508 4699 111 0,'-11'-10'41'0,"11"-6"-7"16,14-4-22-16,-8-16-52 15,28 6-2-15,-2-6-1 16,8 9 0-16</inkml:trace>
  <inkml:trace contextRef="#ctx0" brushRef="#br2" timeOffset="50099.8655">19308 3961 76 0,'0'0'37'15,"-10"-14"-1"-15,-1 22-1 16,-16-4-26-16,7 17-3 15,-13-1 0-15,0 14-1 16,-2 3-1-16,4 8-1 16,5-2 1-16,8 5-2 15,8-4 1-15,14-5-2 16,12-6 1-16,15-7-2 15,13-14 1-15,12-9 0 16,11-13-1-16,5-10 2 0,-1-13-1 16,-1-5 0-16,-10-9 0 15,-16-3 1-15,-13 1-2 16,-19 1 1-16,-16 5-1 15,-17 6-1-15,-10 8 0 16,-8 7-1-16,2 12-1 16,0 6-1-16,13 15-1 15,4-3-4-15,31 20-14 16,-3-15-14-16,30 9-2 15,8-13-1-15,19 4 1 16</inkml:trace>
  <inkml:trace contextRef="#ctx0" brushRef="#br2" timeOffset="50316.8779">20190 3900 109 0,'-34'3'38'0,"-2"20"1"15,-16-3-10-15,-1 16-28 16,-2 6-1-16,0 13 1 15,-1 0-1-15,8-2 0 16,8 0-1-16,10-11-3 16,16-7-3-16,3-24-16 15,23 3-16-15,2-25 1 16,15 0 0-16,-2-17 0 15</inkml:trace>
  <inkml:trace contextRef="#ctx0" brushRef="#br2" timeOffset="50457.886">19896 4110 90 0,'-3'-26'38'0,"4"14"0"0,-8 0 1 16,7 12-33-16,0 0-2 15,13 22-1-15,0 0-2 16,9 0-2-16,8 7-4 16,2-10-9-16,24 11-24 15,-9-16 0-15,16 4 1 16,-4-18-3-16</inkml:trace>
  <inkml:trace contextRef="#ctx0" brushRef="#br2" timeOffset="50934.9133">20551 3938 106 0,'-21'22'39'0,"-7"2"1"0,11 19-3 16,-3-2-33-16,9 7-1 15,7-5-1-15,10 2 0 16,7-10-1-16,9-4 0 15,8-16 0-15,5-11 0 16,6-14-1-16,3-10 1 16,0-10 0-16,0-8-1 15,-4-5 1-15,-6-2-1 16,-1 3 1-16,-6 7-1 15,-11 9-1-15,-6 12 1 16,-10 14-1-16,-1 19 0 16,-8 17 1-16,-5 16-1 15,0 17 1-15,-6 13-1 0,-3 12 0 16,-1 6 1-16,-1 4 0 15,1-2-1-15,-1-8 1 16,0-10 0-16,1-11 2 16,-4-14-2-16,3-18 0 15,0-13 0-15,0-16 0 16,-1-16 0-16,-1-12-1 15,1-13 0-15,4-10-3 16,5-16-1-16,11-4-3 16,-2-22-13-16,28 17-5 15,-3-16-11-15,22 13-3 16,4-6 0-16,19 16 1 15</inkml:trace>
  <inkml:trace contextRef="#ctx0" brushRef="#br2" timeOffset="51469.9439">21457 4048 97 0,'-1'-32'38'0,"0"14"2"15,-15-10-4-15,1 14-29 16,-7 3-2-16,0 11 0 15,-9 9 0-15,1 12-2 16,-4 7 0-16,2 6 1 16,3 3-2-16,6 3-1 15,8-2 1-15,9-2-1 16,12-10 0-16,9-9-1 0,11-8 0 15,5-7 0-15,7-10 0 16,-2-4 0-16,2-7 0 16,-4-5 0-16,-2-4-1 15,-8 2 0-15,-1-2 0 16,-6 2 0-16,-3 6 0 15,-4 2 0-15,-10 18 0 16,0 0 1-16,9 11-1 16,-11 14 0-16,-7 19 1 15,-5 12-1-15,-4 13 0 16,-4 10 1-16,-5 10 0 15,-7 3-1-15,-3 2 2 16,-2-1-1-16,-3-6 0 16,2-10 1-16,0-10 1 15,2-13-1-15,2-17-1 0,7-15 1 16,5-15-2-16,2-16 0 15,10-14-2-15,3-18-2 16,12-6-10-16,-5-28-5 16,26 10-3-16,-12-25-7 15,26 15-5-15,-4-10-6 16,12 11 2-16</inkml:trace>
  <inkml:trace contextRef="#ctx0" brushRef="#br2" timeOffset="52170.984">21618 4226 99 0,'-5'19'41'0,"5"-19"-1"16,0 0 1-16,16 0-35 15,5-6-3-15,7-4 0 16,9-3-1-16,4-3 0 15,5-5-1-15,3-3 0 16,-2-4 0-16,-4-3 0 16,-6-1-1-16,-6-3 1 15,-10 4-1-15,-8 3 1 16,-12 6 0-16,-10 5-1 15,-10 11 0-15,-8 13 1 16,-7 12 0-16,-4 12-1 16,-3 9 1-16,4 5-1 15,4 7 1-15,6 1-1 0,13-7 0 16,12-4 0-16,16-15-2 15,16-9-1-15,10-15-1 16,17-6-4-16,-4-26-10 16,23 12-5-16,-17-28-6 15,17 11-8-15,-17-14-1 16,3 12 0-16,-17-8 2 15,-8 11 39-15,-4 15 11 16,-27-6 6-16,9 28 6 16,-26-5 11-16,5 20 2 15,-18 2 2-15,6 18-2 16,-8-2-34-16,5 6-1 15,-2-3-2-15,10 0 1 16,0-6-1-16,5-9-1 0,8-8 0 16,0-17 1-16,18 4-1 15,1-20 0-15,5-6 1 16,5-10-2-16,3-4 0 15,2-2 0-15,-1 0 0 16,0 3 0-16,-5 7 0 16,-4 9 0-16,-8 10 0 15,-4 11 0-15,-6 9 0 16,-2 10 0-16,-4 10 0 15,-5 1 0-15,4 8-7 16,-6-12-8-16,20 12-6 16,-13-26-5-16,24 15-5 15,-10-26-6-15,22 6-5 16,-2-12 2-16</inkml:trace>
  <inkml:trace contextRef="#ctx0" brushRef="#br2" timeOffset="52320.9925">22976 4240 120 0,'0'0'41'0,"-19"32"1"16,-10-11-2-16,6 14-37 15,-10 5-5-15,-1-3-11 16,9 22-12-16,-16-20-14 16,16 11-2-16,-4-11-3 15,8-1 2-15</inkml:trace>
  <inkml:trace contextRef="#ctx0" brushRef="#br2" timeOffset="53490.0594">1707 5950 78 0,'9'-8'34'0,"-4"-3"1"15,5 6 1-15,-10-5-27 16,0 10-2-16,11-13-2 15,-11 13 1-15,-2-14-2 16,2 14 1-16,-21-3-3 16,2 6 2-16,-7 4-1 15,-3 7 0-15,-13 8 0 16,4 7-1-16,-6 9 1 15,5 2-1-15,6 4 0 16,5 0-1-16,12-2 0 0,15-2-1 16,12-12 1-16,17-11-1 15,17-15 0-15,13-14 1 16,14-13-1-16,8-12 1 15,1-11 0-15,0-9 0 16,-3-5-2-16,-9 2 1 16,-10 2-2-16,-14 5 2 15,-12 10-2-15,-10 7 1 16,-10 9 0-16,-4 9-2 15,-9 18 3-15,-5 16 0 16,-2 20 2-16,-5 20-1 16,-3 21 0-16,-2 22 0 15,-2 19 1-15,0 11 0 16,0 11 0-16,-7-6 2 0,2-4-4 15,-2-10 0-15,-3-19 0 16,-3-18 0-16,-2-20 0 16,-3-22 0-16,1-20 0 15,0-21 0-15,6-19 0 16,2-22-7-16,15-12-2 15,-5-28-11-15,31 8-3 16,-12-25-8-16,33 13-5 16,-4-10-3-16,18 9 1 15,3 2 1-15</inkml:trace>
  <inkml:trace contextRef="#ctx0" brushRef="#br2" timeOffset="53858.0805">2708 5963 112 0,'12'-7'38'15,"-19"-10"0"-15,7 17-1 16,-27-27-33-16,8 18 1 16,-8 0-2-16,-1 8 1 15,-3 5-2-15,3 9 1 16,-1 5 1-16,8 8-2 15,6 4 1-15,6 1-3 16,11-2 0-16,11-1 0 16,10-4 0-16,6-5 0 15,6-8 0-15,4-6 0 16,-1-7 0-16,-2-6 0 15,-6-6 0-15,-4-8 0 16,-9-2 0-16,-8-6 0 0,-7-2 0 16,-4-8-4-16,-2 4-2 15,-3-9 0-15,7 5-6 16,-8-10-8-16,20 17-4 15,-14-16-6-15,26 18-6 16,-10-7-3-16,14 10 1 16,-1-2 2-16</inkml:trace>
  <inkml:trace contextRef="#ctx0" brushRef="#br2" timeOffset="54091.0938">3154 5356 81 0,'17'-16'40'0,"-11"-1"-1"15,-6 17 0-15,0 0-23 0,-7 24-10 16,-6 10 0-16,2 16-2 15,-6 13-1-15,1 13-1 16,0 9 0-16,0 6 0 16,6-1-1-16,5-1-1 15,11-8-1-15,10-11-2 16,20-5-6-16,-1-33-12 15,30 4-8-15,-5-28-10 16,16-5 0-16,-4-23-1 16,6 1 2-16</inkml:trace>
  <inkml:trace contextRef="#ctx0" brushRef="#br2" timeOffset="54490.1166">3792 5936 116 0,'-17'-31'38'16,"2"11"2"-16,-16-16-4 15,2 15-32-15,-1 4-2 16,-2 11 1-16,-3 15 2 15,2 10-2-15,-2 15 1 16,6 10 0-16,11 7-4 16,8 2 0-16,14-1 0 15,13-11 0-15,13-13 0 16,17-14 0-16,7-22 0 15,10-19 0-15,8-17 0 16,-2-17 0-16,1-11 0 16,-8-13 0-16,-8-8 0 15,-7-3 0-15,-10-1 0 16,-12 11 0-16,-13 12 0 15,-8 15 0-15,-12 20 0 0,-10 26 0 16,-9 30 0-16,-5 28 0 16,-3 23 0-16,2 18-2 15,9 12-1-15,3-1-7 16,25 11-6-16,-5-29-5 15,33 7-3-15,-6-40-5 16,30 0-5-16,-8-31-7 16,13-9 1-16,-4-14 6 15</inkml:trace>
  <inkml:trace contextRef="#ctx0" brushRef="#br2" timeOffset="54640.1252">4482 6060 113 0,'-24'41'42'0,"10"16"-1"0,-11-8-3 16,10 11-36-16,5-2-15 15,-9-19-14-15,19 3-12 16,-6-16-1-16,14-8-2 16,-8-18 1-16</inkml:trace>
  <inkml:trace contextRef="#ctx0" brushRef="#br2" timeOffset="55399.1686">5598 5698 76 0,'-33'-8'38'16,"-2"15"1"-16,-17 5 0 15,5 16-29-15,-7 5-2 16,3 13-2-16,1 4 1 15,9 3-3-15,7 0 0 16,12-2 0-16,9-10-1 0,15-12-1 16,12-13-1-1,19-13 0-15,11-16 0 0,13-12-1 16,7-11-1-16,5-9 3 15,-4-7-4-15,0 1 2 16,-12 4-1-16,-8 5 0 16,-11 8-1-16,-16 9 1 15,-10 8 1-15,-8 17-2 16,-8 14 2-16,-5 10 0 15,0 11 2-15,-4 7-2 16,6 6 2-16,3 0-2 16,9 2-1-16,6-10-3 15,17-4-6-15,-2-28-11 16,29 1-6-16,-8-29-10 15,18-8-3-15,1-26 0 0,9-6-1 16</inkml:trace>
  <inkml:trace contextRef="#ctx0" brushRef="#br2" timeOffset="55580.179">6358 5164 94 0,'-32'10'40'16,"0"31"-1"-16,-10 14-1 15,7 23-34-15,-3 12-1 16,3 11-1-16,11 1-2 15,7 1-2-15,18 1-10 16,1-25-19-16,27-3-6 16,1-22-1-16,17-12 0 15</inkml:trace>
  <inkml:trace contextRef="#ctx0" brushRef="#br2" timeOffset="55978.2015">6672 5673 90 0,'-13'21'38'16,"-9"3"0"-16,6 19 2 16,-1 1-32-16,2 7-2 15,-2-3 0-15,12 3-2 16,4-6 1-16,11-9-1 15,7-15 0-15,11-10-3 16,8-18 0-16,10-15 0 0,8-8-2 16,2-15 2-16,5-6-2 15,-5-4-1-15,-3 1 0 16,-8 3 1-16,-11 11-1 15,-13 7 0-15,-9 14 2 16,-12 19-3-16,-15 4 3 16,-4 19-1-16,-5 12 0 15,0 4 1-15,5 7 0 16,2-2-3-16,12 2-3 15,2-16-11-15,29 10-6 16,-6-30-9-16,23 5-5 16,0-19-3-16,13-1 1 15</inkml:trace>
  <inkml:trace contextRef="#ctx0" brushRef="#br2" timeOffset="56495.2312">7542 5743 96 0,'-27'8'39'0,"8"15"2"15,-15-2-1-15,7 6-36 16,-1 8 1-16,7 3-2 16,1 1 1-16,6-3-2 15,7-5 0-15,8-4-1 16,10-11-1-16,5-8 0 15,4-12 1-15,3-8-1 16,1-10-2-16,2-6 3 0,-1-7-3 16,-5-3 3-16,-2-2-2 15,-1-2 0-15,-5 8-1 16,-2 3 1-16,-5 8 1 15,-1 8-2-15,-4 15 2 16,0 0-1-16,0 15 1 16,0 5 2-16,2 6-1 15,5-2 0-15,7-1-1 16,10-6 3-16,10-6-3 15,8-10 2-15,7-10-1 16,1-3-2-16,2-7 2 16,-4-1-1-16,-6-1 1 15,-8 4-1-15,-9 4 1 16,-11 11-2-16,-14 2 2 15,0 21 0-15,-7 5 1 0,-7 6-1 16,1 9-1-16,1 1-1 16,3 6 0-16,4-8-5 15,16 9-8-15,-8-29-8 16,30 8-5-16,-11-27-6 15,23-1-6-15,-3-18-1 16,13-7 2-16</inkml:trace>
  <inkml:trace contextRef="#ctx0" brushRef="#br2" timeOffset="56682.242">8478 5744 104 0,'-21'39'39'16,"-3"-4"4"-16,8 19 0 15,-16 5-37-15,14 2-1 0,3-4-1 16,7-4-2-16,5-4 0 15,6-13-5-15,12-4-12 16,-15-32-9-16,37 1-9 16,-19-25-8-16,14-4 0 15,-8-18-1-15</inkml:trace>
  <inkml:trace contextRef="#ctx0" brushRef="#br2" timeOffset="56811.2493">8553 5374 102 0,'-34'5'19'15,"-9"-2"-17"-15,3-4-2 16,0-9-42-16,21 10 1 0</inkml:trace>
  <inkml:trace contextRef="#ctx0" brushRef="#br2" timeOffset="57448.2858">9002 5815 90 0,'-14'10'37'15,"6"7"-1"-15,-9-1 4 16,9 12-36-16,-14 3 4 15,4 9-5-15,-3 2 4 16,2 0-5-16,3-1 2 16,6-3-2-16,3-8 0 15,8-8-1-15,-1-22 0 0,23 4 0 16,-3-22 0-16,6-9 0 15,3-11-2-15,4-4 3 16,0-7-3-16,1-4 3 16,-3 0-3-16,-5 6 0 15,-2 5 0-15,-4 8 0 16,-4 8 1-16,0 12-2 15,2 12 3-15,-3 9-1 16,3 15 1-16,2 7 1 16,0 8 0-16,3 7-1 15,3 4-2-15,-1-8-1 16,9 12-10-16,-14-25-11 15,24 12-5-15,-16-28-11 16,15 1-2-16,-5-22 0 16,8-4 2-16</inkml:trace>
  <inkml:trace contextRef="#ctx0" brushRef="#br2" timeOffset="57647.297">9815 5724 80 0,'0'0'39'0,"-15"-1"0"15,6 23 1-15,-10 6-13 16,3 14-22-16,0 7-1 15,2 6-1-15,1 3-1 16,7-5-1-16,6-1-4 16,2-20-13-16,22 6-12 15,-10-31-11-15,14-4-1 0,-2-21-1 16,11-6 1-16</inkml:trace>
  <inkml:trace contextRef="#ctx0" brushRef="#br2" timeOffset="57765.3039">9858 5394 86 0,'-13'-8'2'0,"13"8"-1"16,-9 16-2-16,14-4-37 15</inkml:trace>
  <inkml:trace contextRef="#ctx0" brushRef="#br2" timeOffset="58163.3267">10270 5700 98 0,'-20'35'42'0,"-9"-4"1"16,10 14 0-16,-4-3-35 15,8 5-2-15,4-4 0 16,9-2-1-16,6-8-1 15,11-4-4-15,7-13 0 16,10-8 0-16,5-12 0 16,5-11 0-16,2-11 0 15,0-7 0-15,-3-6 0 16,-1-6 0-16,-6-3-2 15,-2 1 0-15,-13 7 0 0,-2 5 0 16,-10 12 2-16,-7 23-2 16,0 0 2-16,-16 10-1 15,7 20 0-15,-2 7 1 16,4 6-1-16,2-2-3 15,14 10-7-15,-4-25-9 16,29 9-5-16,-11-24-11 16,22-1-2-16,-6-15-2 15,12-1 1-15</inkml:trace>
  <inkml:trace contextRef="#ctx0" brushRef="#br2" timeOffset="58674.3559">10983 5819 117 0,'-18'-8'40'0,"4"16"0"0,-11-1 0 16,5 12-38-16,-3 4 3 15,0 9-4-15,2 2 2 16,5 0-3-16,4-1 3 16,7-3-2-16,5-6 2 15,4-9-3-15,6-11 0 16,4-11 0-16,5-13 0 15,-1-5 0-15,3-9-2 16,-1-8 4-16,0-8-5 16,-2-1 1-16,-3 1 0 15,-1 1 0-15,-4 11 0 16,0 6 0-16,-6 11 2 15,-4 21-3-15,0 0 4 16,6 13-1-16,-7 11 1 0,2 5 2 16,3-2-3-16,7 3 3 15,4-8-2-15,5-6 2 16,7-6-2-16,7-10 2 15,2-10-3-15,5-2 0 16,2-4 0-16,-5-5-2 16,-4 1 4-16,-1 8-5 15,-7 2 3-15,-4 10-2 16,-10 14 2-16,-8 5 2 15,-4 13 1-15,-3 4-3 16,-1 10 0-16,-2-1-4 16,5 9-2-16,-6-18-10 15,22 11-5-15,-12-27-6 0,26 8-4 16,-9-24-5-16,21-3-5 15,-1-17 3-15,10-8 3 16</inkml:trace>
  <inkml:trace contextRef="#ctx0" brushRef="#br2" timeOffset="58824.3645">11766 5999 129 0,'-26'8'44'16,"9"4"-2"-16,-8-10-2 16,14 3-40-16,11-5 0 15,-24-9-18-15,24 9-8 16,-12-2-10-16,12 2-7 15,-15-5 1-15,15 5-2 16</inkml:trace>
  <inkml:trace contextRef="#ctx0" brushRef="#br3" timeOffset="64430.6852">1574 7346 38 0,'-8'-20'34'16,"-3"5"3"-16,-11-7-2 15,3 16-8-15,-24-13-4 16,2 16-13-16,-11-1-4 15,-3 16 0-15,-8 6-2 16,0 13-2-16,-1 9 0 16,2 11 0-16,2 10-1 15,6 9 0-15,4 7 0 16,8-3 0-16,10-1-1 15,8 1 1-15,14-6-1 16,13-12-2-16,19-7 2 0,20-17-3 16,23-11 0-16,10-14-5 15,26-3-26-15,-4-15-4 16,12 4 2-16,-8-11-1 15</inkml:trace>
  <inkml:trace contextRef="#ctx0" brushRef="#br3" timeOffset="65378.7392">1942 7760 91 0,'-7'-35'35'0,"6"8"1"15,-13-4-1-15,5 16-28 16,-11 1 1-16,1 21-1 0,-14 7-1 15,1 15-2-15,-8 13 0 16,2 6-1-16,-2 5 0 16,3 9-1-16,8-3 0 15,9-4-2-15,14-7 1 16,12-11-1-16,18-10 0 15,17-15-1-15,13-13 1 16,10-14 0-16,4-10-1 16,2-9 1-16,-2-8 0 15,-8-7-1-15,-13-3 0 16,-11 0 1-16,-18 0-1 15,-11 4 1-15,-14 4 0 16,-10 5 0-16,-11 3 0 16,-4 9 1-16,-9 8 0 0,3 6 0 15,2 5 0-15,6 7-1 16,9 2 1-16,21-1-1 15,-4 12 0-15,22-9 1 16,13 0-1-16,11-1-1 16,8-1 1-16,2 1 1 15,-1 2-1-15,-3 1 0 16,-7 5 1-16,-6 5-1 15,-9 8 0-15,-11 4 1 16,-8 9 0-16,-7 3-1 16,-6 5 0-16,-7-1 1 15,-1 3-1-15,-3-2 0 16,4-9 0-16,-1-3-1 15,4-12 1-15,9-8-1 0,1-12 1 16,14-11-1-16,4-7 1 16,4-12 0-16,2-1 0 15,5-9 0-15,-5-3 1 16,0-1-1-16,-4 3 1 15,-4 2 0-15,-3 7 0 16,-7 5-1-16,-3 8 1 16,-1 6-1-16,-2 13 0 15,0 0 0-15,0 19 0 16,0 2 0-16,4 3 0 15,1 0 0-15,4-1 0 16,5-1 0-16,8-4 0 16,3-8 0-16,8-10 1 15,5-6-1-15,4-13 1 16,1-6 1-16,0-6-2 0,-1-8 0 15,-7 0 0-15,-2 0 0 16,-7 6 0-16,-4 5 0 16,-7 9 0-16,-4 11 0 15,-11 8 0-15,0 27 0 16,-7 9 0-16,-5 9 0 15,-1 9 0-15,-2 7 0 16,4 6 0-16,-2 0 0 16,7 0-5-16,3-13-4 15,14-2-7-15,-4-24-10 16,21 2-14-16,-8-21-1 15,15-3 0-15,-4-22 1 16</inkml:trace>
  <inkml:trace contextRef="#ctx0" brushRef="#br3" timeOffset="65962.7727">3320 7700 110 0,'-5'-17'40'16,"5"17"0"-16,-8-10-1 15,8 10-35-15,-4 20-1 16,0 3 1-16,-1 9-2 15,2 8 0-15,-1 6-1 16,1 9 0-16,-3 0 0 16,0-2-1-16,-1-7 0 15,4-7 1-15,-1-5-1 16,0-12-1-16,4-11 1 15,0-11 0-15,8-22 1 16,1-6 0-16,3-9-1 0,1-8 1 16,3-7 0-16,-1-8 0 15,5-7-1-15,-1 4 1 16,3 4-1-16,-1 6 0 15,1 8 0-15,1 7-1 16,3 8 2-16,4 11-2 16,-3 12 1-16,4 7 0 15,-1 11 0-15,-1 6 0 16,-2 6-1-16,-5 4 1 15,-3 6-1-15,-10 4 0 16,-5 3-1-16,-9 1 1 16,-6 0 0-16,-7-3 0 15,-6 0 0-15,-4-7 0 16,-4-2 1-16,0-6 0 0,-1-5 0 15,0-6 1-15,1 0-1 16,3 0 0-16,1 5 1 16,1 3-2-16,0 13 1 15,-1 10-1-15,1 16 1 16,-2 10-2-16,8 11-2 15,-5-10-8-15,16 13-12 16,-7-18-14-16,17-4 0 16,-1-24-4-16,11-12 1 15</inkml:trace>
  <inkml:trace contextRef="#ctx0" brushRef="#br3" timeOffset="67332.8512">4275 7697 86 0,'17'-10'36'0,"-14"-5"-1"16,-3 15-3-16,-15-7-21 16,-5 15-2-16,-11 0-2 15,-3 12-1-15,-11 4-2 16,6 6 0-16,-5 5-2 15,8 0 1-15,6 3-1 16,10-3 0-16,13-2-1 16,14-3-1-16,12-8 1 0,15-6-1 15,10-8 0-15,13-6 0 16,2-9-1-16,1-9 1 15,2-5 0-15,-8-10 0 16,-6-4 1-16,-13-2-1 16,-9-3 0-16,-12-1 1 15,-9 1-1-15,-8 2 0 16,-8 5 1-16,-3 3 0 15,-6 5-1-15,2 7 1 16,-1 8-1-16,5 5 0 16,4 5 0-16,10 0 0 15,0 0 0-15,14 10 0 16,5-6 0-16,8-2 0 15,3-2 0-15,7-2 0 16,2-3 0-16,-5-3 0 0,0 1 1 16,-5 0-1-16,-7 3 1 15,-5-1 0-15,-6 4-1 16,-11 1 1-16,4 16 0 15,-11 7 0-15,-5 9-1 16,-2 5 1-16,-5 9-1 16,3 4 0-16,0 1-1 15,5-3 1-15,7-7 0 16,8-11 0-16,10-16 0 15,15-14 0-15,8-13 1 16,8-14-1-16,9-12 1 16,-2-6 1-16,-4-7-2 15,0 2 0-15,-6 0 0 16,-13 8 0-16,-10 8 0 0,-5 8 0 15,-11 12 0-15,-3 14 0 16,0 0 0-16,-19 28 0 16,7-1 0-16,1 7 0 15,2 5 0-15,-1 4 0 16,7-3 0-16,5-1 0 15,9-8-2-15,8-13-3 16,14-4-2-16,-1-16-3 16,16 0-4-16,-7-24-4 15,21 9-3-15,-21-21-1 16,9 6 15-16,-13 0 5 15,-7-1 5-15,-6 9 2 16,-16-6 6-16,6 17 5 0,-24-9 4 16,10 22 1-16,0 0-14 15,-15 3-2-15,5 10-2 16,2 7-1-16,-5 6 0 15,3 5-1-15,-2 6 0 16,3 0 1-16,2-1-2 16,0-7 2-16,4-5-1 15,5-9 0-15,-2-15 0 16,25-8 0-16,-4-15-1 15,7-7 1-15,5-9 1 16,4-6-2-16,1-1 0 16,0 1 0-16,-8 8 0 15,-2 8 0-15,-6 13 0 16,-5 10 0-16,-5 15 0 0,-7 13 0 15,2 10-2-15,-2 5 0 16,5 8-1-16,3-1-1 16,10 1-3-16,4-15-5 15,20 7-5-15,-8-28-6 16,23 7-9-16,-8-24-6 15,13-3-1-15,-10-16 2 16</inkml:trace>
  <inkml:trace contextRef="#ctx0" brushRef="#br3" timeOffset="67712.8729">6263 7534 114 0,'-14'-29'42'15,"-18"-4"0"-15,5 22-2 16,-18 7-35-16,6 7 0 16,0 8-3-16,1 15 0 0,5 11 1 15,2 6-3-15,13 7 0 16,9 2 0-16,8-6 0 15,12-3 0-15,12-15 0 16,14-10 0-16,10-21 0 16,5-15 0-16,6-14 0 15,-2-14 0-15,1-12 0 16,-3-7 0-16,-6-8 0 15,-7-1 0-15,-4 2 0 16,-11 9 0-16,-7 11 0 16,-9 15 0-16,-10 19 0 15,0 18 0-15,-29 30 0 16,0 18 0-16,-5 18 0 15,1 10 0-15,5 8 0 16,8-2 0-16,16-4-7 0,6-21-4 16,27-4-5-16,-3-36-8 15,33-3-8-15,-8-31-9 16,14-9 0-16,-5-19 1 15,6-5 3-15</inkml:trace>
  <inkml:trace contextRef="#ctx0" brushRef="#br3" timeOffset="67990.8888">6897 7374 103 0,'-23'10'40'15,"-14"1"3"-15,9 11-2 16,-19 2-31-16,21 2-5 16,4-4-3-16,9-2 0 0,13-2 0 15,12-7-1 1,8-5-1-16,9-4 1 0,6-1-1 15,1-1 0-15,-3 2 1 16,-3 3 0-16,-9 9 0 16,-9 9 1-16,-12 7-2 15,-9 5 0-15,-10 3 0 16,-3 0 0-16,0 0-2 15,-8-9-4-15,12 3-9 16,-11-27-9-16,20 8-12 16,-9-22-6-16,12-2 0 15,-3-18-1-15</inkml:trace>
  <inkml:trace contextRef="#ctx0" brushRef="#br3" timeOffset="68847.9377">8329 7408 91 0,'-26'-27'37'0,"6"19"-1"16,-11-7 1-16,3 11-28 15,-10-2-5-15,1 12 0 16,-2 3 0-16,-3 14 0 15,-1 9-1-15,7 10 1 16,-2 7-2-16,10 4 1 16,5 0-1-16,11-2-1 15,12-7 0-15,11-9-1 16,17-16 1-16,11-17-1 15,14-19 1-15,10-15 0 16,5-13 0-16,5-7-1 0,-2-9 1 16,-5-3 0-16,-14 3-1 15,-4 9 1-15,-17 11-1 16,-12 9 1-16,-14 13-1 15,-5 19-1-15,-27 9 2 16,3 17-2-16,-2 11 1 16,-5 11 0-16,8 6 0 15,4 5-1-15,10-1 0 16,16-11 0-16,15-8-4 15,12-17-2-15,23-2-9 16,-10-34-10-16,24 0-14 16,-9-18 1-16,9 0-2 15,-13-11 3-15</inkml:trace>
  <inkml:trace contextRef="#ctx0" brushRef="#br3" timeOffset="69147.955">8930 7460 78 0,'-12'29'38'15,"-11"-2"-1"-15,10 14 1 16,-6-15-15-16,8 14-17 15,0-4-3-15,5-2 0 16,1-9-1-16,8-7 1 16,-3-18-1-16,16-2 1 15,-4-17-1-15,2-9-1 16,1-12 1-16,0-4-1 15,3-6 1-15,-9-4-1 16,0 0-1-16,1 3 1 16,-6 6-1-16,0 7 1 0,0 9-1 15,-1 5-1-15,5 11-1 16,-8 13-2-16,28-3-6 15,-14 0-8-15,19 14-20 16,-9-8-2-16,19 9 2 16,-1-10-3-16</inkml:trace>
  <inkml:trace contextRef="#ctx0" brushRef="#br3" timeOffset="69502.9753">9409 7424 121 0,'-1'28'38'16,"1"-28"2"-16,28 22-8 16,2-26-30-16,12-5 0 15,5-6-1-15,5-6 0 16,-4-2-1-16,-3-1 0 15,-10-2 0-15,-12-1 2 16,-14 1-2-16,-10 2 1 16,-13 5-1-16,-9 4 2 15,-7 8-2-15,-6 8 1 16,-6 13 0-16,2 12-1 15,-1 9 1-15,9 10-1 16,4 4 1-16,10 6-2 16,14-1 0-16,10-12-3 15,22 7-11-15,-6-27-18 0,24 2-8 16,1-18 1-16,14-4-2 15</inkml:trace>
  <inkml:trace contextRef="#ctx0" brushRef="#br3" timeOffset="70155.0124">11112 7324 105 0,'0'0'37'0,"-26"-7"2"15,8 11-4-15,-13-1-32 16,-3 6 0-16,-2 1 0 16,1 6 0-16,-3 4-1 15,7 1 1-15,5-3-2 16,9-1 1-16,9-2-1 15,8-15 0-15,22 15-1 16,3-12 0-16,9-2 0 16,7-2 0-16,2 2 0 15,-4 2 0-15,-1 7 1 16,-10 3-1-16,-7 7 0 15,-11 7 0-15,-12 3 1 16,-9 1-1-16,-8 0 1 0,-3-1-1 16,1-6-1-1,0-8-1-15,7-3-2 0,14-13-6 16,7-14-12-16,8-15-17 15,19 4 1-15,2-16-2 16,14 5 1-16</inkml:trace>
  <inkml:trace contextRef="#ctx0" brushRef="#br3" timeOffset="70544.0347">11586 7269 116 0,'0'0'37'15,"-25"-1"4"-15,19 23-5 16,-20-1-33-16,7 9-1 0,-8 7 1 15,7 6-2-15,-1 3 0 16,11 0 2-16,4-5-2 16,12-3 1-16,9-8-2 15,9-11 1-15,9-11-1 16,6-15 0-16,6-9 1 15,4-11-1-15,-1-6 0 16,-1-9 0-16,-4-2 1 16,-8-3 0-16,-4 2 0 15,-10 1 1-15,-5 9 0 16,-8 5-2-16,-6 9 0 15,-2 21 0-15,-10-4 0 16,-2 19 0-16,2 12 0 16,1 9-3-16,3 5 0 15,2 3-1-15,11 3-2 0,4-13-1 16,18 5-10-16,-6-29-10 15,24 3-13-15,0-23 1 16,19-6-2-16,-4-17 3 16</inkml:trace>
  <inkml:trace contextRef="#ctx0" brushRef="#br3" timeOffset="71006.0613">12488 6755 116 0,'-24'6'39'16,"-9"11"1"-16,8 28-3 15,-12 13-31-15,13 11-2 16,3 9-1-16,6 7-2 0,4 0 0 16,7-2 0-16,2-2-1 15,2-9-1-15,3-12 1 16,2-14-2-16,-3-13 2 15,3-14 0-15,-5-19 0 16,11-1 0-16,-4-16 0 16,4-10 0-16,0-6 0 15,4-4 0-15,4 1 1 16,0 3-1-16,2 6 0 15,6 8 0-15,-2 9 0 16,3 10 0-16,0 11 0 16,-4 8-1-16,1 8 0 15,-2 6 1-15,-5 1 0 16,-4 3 0-16,-8-4 0 0,-6-1 0 15,-8-3 0-15,-8-7 0 16,-7-2 0-16,-8-10-1 16,-4-2-1-16,-6-13-3 15,7 1-7-15,-12-24-10 16,24 9-15-16,-9-19-2 15,17 1-2-15,3-13 0 16</inkml:trace>
  <inkml:trace contextRef="#ctx0" brushRef="#br3" timeOffset="71724.1023">13246 7301 100 0,'-24'-10'38'0,"3"15"-2"16,-19-5-3-16,2 14-27 16,-7 0-1-16,5 8-1 15,-2 4-1-15,8 1-2 0,6-1 0 16,12 1 1-16,15-5-1 15,15-5 0-15,15-7 0 16,13-7-1-16,7-7 1 16,11-3-1-16,-1-3 1 15,-1-1-1-15,-10 1 0 16,-7 4 1-16,-12 5-1 15,-17 10 0-15,-14 6 0 16,-16 10 1-16,-13 5-1 16,-4 3 1-16,-7 4-1 15,-1-3 0-15,5-1 0 16,4-8-1-16,17-5-2 15,17-20-5-15,17 4-9 16,7-28-19-16,29-4-4 0,3-17 2 16,22 2-3-16</inkml:trace>
  <inkml:trace contextRef="#ctx0" brushRef="#br3" timeOffset="71964.1161">13949 6766 116 0,'-16'-11'39'0,"7"25"1"15,-9 6-1-15,13 8-36 16,-6 21-2-16,1 11 1 16,2 14-1-16,-2 9-2 15,-2 7 1-15,-1 1-2 16,-5 1 1-16,0-4-3 0,-2-5-1 15,2-17-5-15,13 1-13 16,-12-26-16-16,17-7 1 16,0-34-1-16,8 11 0 15</inkml:trace>
  <inkml:trace contextRef="#ctx0" brushRef="#br3" timeOffset="72175.1281">13639 7317 78 0,'-13'-6'40'15,"13"6"-3"-15,15 3 3 16,21 4-16-16,5-4-24 0,13-3-2 16,12 1-2-16,2-6-3 15,15 10-3-15,-12-12-14 16,13 11-14-16,-14-5 3 15,1 6-3-15,-14-4 3 16</inkml:trace>
  <inkml:trace contextRef="#ctx0" brushRef="#br3" timeOffset="72558.15">14560 7256 98 0,'-13'-19'38'0,"3"18"-6"16,-23-11 3-16,4 25-24 16,-17-1-2-16,1 13-3 15,-11 5-1-15,3 9-2 16,-2 3 0-16,9 4-1 0,8-2-1 15,12-3 1 1,13-8-1-16,18-6 0 0,15-10-1 16,17-10 0-16,12-10 0 15,7-7 0-15,6-9 0 16,1-5 0-16,-4-3 0 15,-4-5 0-15,-11 3 0 16,-9-1 0-16,-10 5 1 16,-10 2-1-16,-8 4-1 15,-6 8 1-15,-1 11 0 16,-12-1 0-16,2 12 0 15,-1 9-1-15,-2 6-1 16,0 5 0-16,5 6 0 16,2 1-2-16,9-1-2 15,5-9-4-15,16 10-6 0,-7-28-6 16,29 7-16-16,-8-21 0 15,14-2-1-15,-3-16 2 16</inkml:trace>
  <inkml:trace contextRef="#ctx0" brushRef="#br3" timeOffset="72941.172">15081 7314 109 0,'0'0'39'16,"-27"-18"2"-16,11 25-4 16,-17 8-32-16,9 1-3 15,-1 6 0-15,3 8 1 16,-1 3-2-16,9 2 1 15,2-3 0-15,6 1-1 16,4-7 0-16,7-5-1 0,3-7 1 16,6-9-1-16,2-7 0 15,7-11 1-15,0-4-1 16,5-6 1-16,-2-6 0 15,3-3 0-15,-5 0 0 16,3 2 0-16,-7 0 0 16,0 7-1-16,-3 5 2 15,-2 7-2-15,-2 8 0 16,-13 3 0-16,15 21-2 15,-14 2 1-15,-3 13-2 16,1-1 1-16,-1 6-3 16,0 1-1-16,13 1-7 15,-8-16-4-15,24 6-10 16,-12-24-13-16,23-3 1 0,-3-17-1 15,15-4 1-15</inkml:trace>
  <inkml:trace contextRef="#ctx0" brushRef="#br3" timeOffset="73181.1857">15723 7313 95 0,'-19'-26'41'0,"4"26"0"16,-14-6 0-16,11 14-26 15,-16-1-11-15,0 10-1 16,-3 6 0-16,1 5-2 15,2 7 0-15,5 0-1 16,3 3 1-16,11 0 0 16,13-4-2-16,12-6-1 15,13-4-2-15,6-16-4 0,20 6-9 16,-13-28-15-16,20 5-8 15,-12-18 0-15,9 4-1 16</inkml:trace>
  <inkml:trace contextRef="#ctx0" brushRef="#br3" timeOffset="73564.2076">15863 7351 109 0,'-17'20'40'0,"-7"-10"0"16,23 12-8-16,0-11-27 15,10 1-1-15,8-5-1 16,9-3-1-16,8-7 0 0,5-2-1 16,4-9 0-16,3-4 0 15,-5-3 0-15,-2-6 0 16,-4-1 0-16,-6 2 1 15,-9-1-1-15,-10 5 1 16,-10 5 0-16,-9 7 1 16,-15 11-1-16,-14 13-2 15,-8 8 0-15,-6 10 0 16,0 7 0-16,6 5 0 15,8 1 0-15,13 1 0 16,16-4 0-16,17-12 0 16,20-6-2-16,6-17-10 15,22 3-6-15,-12-28-9 0,30 4-11 16,-11-17-4-16,7-5-1 15,1-14 0-15</inkml:trace>
  <inkml:trace contextRef="#ctx0" brushRef="#br3" timeOffset="74286.2487">16761 7207 75 0,'-14'2'39'0,"-14"0"-2"16,0 14 1-16,-14-13-14 16,9 16-19-16,-7-4-1 15,8 4-1-15,3 1 0 16,12-1-2-16,5-2 0 15,10-5-1-15,10 2 1 16,9-7-1-16,12-1 0 16,7 1 0-16,5-4 0 15,2 3 1-15,-1 1-1 0,-1 3 0 16,-11 4 0-16,-7 7 1 15,-15 4-1-15,-13 6 1 16,-15 2-1-16,-7-1 0 16,-4 1 0-16,-4-5 0 15,6-6-1-15,4-7-1 16,25-15-4-16,-12-5-10 15,40-7-21-15,1-18-2 16,22-1-1-16,5-13 0 16</inkml:trace>
  <inkml:trace contextRef="#ctx0" brushRef="#br3" timeOffset="75141.2977">17956 7331 90 0,'4'-15'33'15,"-4"15"3"-15,5-11-7 16,-5 11-25-16,0 0 1 16,-17 0 1-16,11 13 0 15,-8 2-1-15,4 11 0 16,-9 3 0-16,3 8-2 15,-1 0 0-15,2 1-1 16,1-2-1-16,6-4 0 0,4-8 0 16,7-8 0-16,-3-16-1 15,18-1 1-15,-3-15 0 16,5-10-1-16,1-7 1 15,0-7 0-15,2-4-1 16,-4-3 2-16,-4 2-2 16,1 5 1-16,-4 3 0 15,-1 9-1-15,-6 8 0 16,0 8 2-16,-5 12-2 15,0 0 0-15,15 24 0 16,-4-4 0-16,0 1 0 16,11 2 0-16,6-3 1 15,6-3-1-15,6-4 1 16,9-13-1-16,3-5 1 15,4-5-1-15,-2-8 2 0,-2-2-1 16,-9-5 0-16,-7 3 1 16,-7 2-2-16,-11 4 0 15,-8 6 0-15,-10 10 0 16,0 0 0-16,-15 24 0 15,-2 2 0-15,1 9 0 16,0 5 0-16,1 9 0 16,2 1 0-16,8 1-6 15,12-1 0-15,2-16-8 16,24 9-6-16,-9-29-9 15,27 2-11-15,-3-19 0 16,17-3 0-16,-7-17 2 16</inkml:trace>
  <inkml:trace contextRef="#ctx0" brushRef="#br3" timeOffset="75525.3198">19081 7318 95 0,'-10'-22'39'0,"-16"0"2"16,4 12-2-16,-16-8-20 15,1 22-15-15,-5 6-1 16,4 12 0-16,-2 7 0 15,3 7-2-15,5 3 2 16,5 4-2-16,10-2 0 16,8-3 0-16,10-9 1 15,15-7-2-15,13-12 0 16,14-12 0-16,8-10 0 15,7-11 0-15,0-4 0 16,1-9 0-16,-5 0 0 0,-6-1 0 16,-14 4 0-16,-9 9 0 15,-11 6 0-15,-14 18 0 16,0 0 0-16,0 0 0 15,-17 16 0-15,0 9 0 16,5 9 0-16,2-3-6 16,7 9 1-16,4-8-2 15,21 7-6-15,-1-20-5 16,27 11-9-16,-7-27-12 15,22 3 1-15,0-17 0 16,9-2 1-16</inkml:trace>
  <inkml:trace contextRef="#ctx0" brushRef="#br3" timeOffset="75915.3421">19783 7340 89 0,'-12'-22'40'0,"-18"-3"1"16,1 11-1-16,-15-7-13 16,-2 19-22-16,2 3-2 15,1 9 0-15,1 12 0 16,4 6-2-16,9 3 2 15,8 7-3-15,10-3 0 16,13-6 0-16,12-8 0 16,16-9 0-16,12-12 0 15,11-13 0-15,7-10 0 16,3-15 0-16,2-6 0 15,0-8 0-15,-10-3 0 16,-3-3 0-16,-11 1 0 0,-9 6 0 16,-6 7 0-16,-10 11 0 15,-11 15 0-15,-5 18 0 16,-18 16 0-16,-3 18 0 15,-6 17 0-15,-1 9 0 16,-5 9 0-16,7 3 0 16,8 1-3-16,4-14-9 15,19 5-4-15,-6-29-5 16,29 8-7-16,-10-29-12 15,20-6 0-15,-4-18 0 16,4-6 2-16</inkml:trace>
  <inkml:trace contextRef="#ctx0" brushRef="#br3" timeOffset="76262.3619">20104 7336 96 0,'-18'7'40'16,"13"11"2"-16,0-8-2 15,15 12-23-15,9-9-15 16,9-3 0-16,7-3 0 15,10 0 0-15,2-6 0 16,1-3-1-16,-4-6 1 16,-4-3 0-16,-10-3-1 15,-5-3 0-15,-10-7 0 16,-11 0 1-16,-9-1-2 15,-9 3 0-15,-11 6 0 16,-7 9 0-16,-10 11 0 16,-8 10 0-16,-1 14 0 15,0 9 0-15,7 8 0 0,10 5 0 16,15-3 0-16,18-5 0 15,25-5-5-15,13-24-10 16,32 5-9-16,-3-30-12 16,28 1-6-16,3-22 1 15,16 0-3-15</inkml:trace>
  <inkml:trace contextRef="#ctx0" brushRef="#br3" timeOffset="76884.3974">22056 6778 114 0,'-23'-21'38'0,"1"12"1"15,-11-9-4-15,4 14-29 16,-8 5-3-16,1 13 0 15,-2 7 0-15,-3 18-1 16,2 12 0-16,5 15 0 0,4 12 0 16,3 10-1-16,6 7-1 15,3 4 0-15,9 0-2 16,6-11-1-16,9-6-3 15,0-19-7-15,20-3-12 16,-15-27-15-16,10-6 2 16,-10-24-3-16,3-8 2 15</inkml:trace>
  <inkml:trace contextRef="#ctx0" brushRef="#br3" timeOffset="78169.471">21565 7361 96 0,'0'0'40'0,"-11"-9"2"15,22 12-3-15,-1-12-14 0,18 3-23 16,10-6 0-16,13 3 1 16,7-5-1-16,4 3 0 15,4-1 0-15,-3 4-2 16,-3 5 0-16,-8 1 0 15,-9 9 0-15,-9 0 0 16,-12 8 0-16,-11 3 0 16,-6 7-2-16,-10 4 1 15,-4 3 1-15,-6 8 0 16,-3 1 0-16,-2-1 0 15,1 0 0-15,4-4 0 16,3-6-1-16,5-6 1 16,4-10 0-16,3-14 0 15,19-5 0-15,-2-14 0 0,2-9 0 16,2-6 1-16,-1-8-1 15,2-5 0-15,2-4 1 16,-6-2 1-16,2 5-2 16,-2 4 0-16,-1 6 0 15,1 6 0-15,3 4 0 16,1 9 0-16,2 10 0 15,5 5 0-15,1 4 0 16,5 2 0-16,2 5 0 16,1 0 0-16,1-1 0 15,-1 0 0-15,-4 1 0 16,-4-1 0-16,-5-1 0 15,-6 2 0-15,-9-3 0 16,-10-4 0-16,-6 14 0 16,-10-3 0-16,-5 1 0 0,-8 3 0 15,-3 7 0-15,-4 0 0 16,0 8 0-16,2 0 0 15,5 6 0-15,10-3 0 16,9-1 0-16,10 0 0 16,16-8 0-16,11-6 0 15,15-10 0-15,7-9 0 16,6-8 0-16,3-11 0 15,-1-3 0-15,-1-9 0 16,-10-1 0-16,-8-7 0 16,-10 0 0-16,-11 0 0 15,-10 3 0-15,-7 6 0 0,-4 4 0 16,-9 4 0-1,-2 8 0-15,0 7 0 0,1 8 0 16,0 8 0-16,14-8 0 16,-6 23 0-16,15-13 0 15,9 4 0-15,7-4 0 16,7 0 0-16,4-5 0 15,8-2 0-15,-4-2 0 16,4 0 0-16,-7 0 0 16,-4-2 0-16,-7 4 0 15,-5 1 0-15,-10 8 0 16,-8 0 0-16,-8 9 0 15,-9 2 0-15,-1 10 0 16,-9-1 0-16,1 7 0 16,-5-4 0-16,8-3 0 15,3-4 0-15,10-12 0 0,7-16 0 16,16 0 0-16,6-16 0 16,8-9 0-16,11-9 0 15,-2-2 0-15,4-7 0 16,-2 1 0-16,-6 2 0 15,-11 9 0-15,-2 9 0 16,-14 7 0-16,-8 15 0 16,0 0 0-16,-16 17 0 15,1 6 0-15,3 2 0 16,5 2 0-16,7-7 0 15,14-1 0-15,10-12 0 16,18-7 0-16,8-8 0 16,11-10 0-16,4-1 0 0,1-8 0 15,0 3 0-15,-9 2 0 16,-8 5 0-16,-15 8 0 15,-10 14 0-15,-14 11 0 16,-11 9 0-16,-6 13 0 16,-5 7 0-16,0 3 0 15,-4 3 0-15,11 5 0 16,-7-20-11-16,19 9-7 15,-13-28-3-15,25 15-7 16,-19-32-5-16,11 6-10 16,-11-6 0-16,-1-17 7 15</inkml:trace>
  <inkml:trace contextRef="#ctx0" brushRef="#br3" timeOffset="79321.5367">782 8885 95 0,'0'0'36'0,"0"0"1"16,0 0-2-16,-6 27-31 15,0-3-2-15,-4 6 1 16,3 9-1-16,-6 8 0 15,2 4 0-15,-5 1 0 16,7-1 0-16,3-8-1 16,2-6 0-16,2-11 0 0,6-9 0 15,-4-17 0-15,21-18-1 16,-2-9 0-16,1-9 0 15,0-8 1-15,1-5 0 16,-2-3 0-16,1-2-1 16,-5 3 0-16,-3 5 1 15,-4 7-1-15,-1 6 1 16,-4 8-1-16,1 7 2 15,-3 6-2-15,-1 12 2 16,13 2 0-16,-3 10-1 16,4 5 1-16,6-2-1 15,6 2 0-15,8 1-1 16,5-6 2-16,8-5-2 15,2-10 1-15,6-9-1 0,-2-6-1 16,0-4 2-16,-5-3-2 16,-6-2 2-16,-9 4-1 15,-8 3 0-15,-10 10 0 16,-15 10 0-16,7 13 1 15,-14 13 0-15,-8 10 0 16,-2 7-1-16,2 7 0 16,0 6-2-16,5 0-1 15,4-7-3-15,16 3-8 16,-2-29-5-16,28 1-20 15,-3-25 1-15,19-3 0 16,2-21-1-16</inkml:trace>
  <inkml:trace contextRef="#ctx0" brushRef="#br3" timeOffset="79954.5731">1956 8872 95 0,'-26'-2'38'0,"-2"16"1"16,-13-3 0-16,9 17-20 15,-3-4-15-15,5 7-1 16,2 6 0-16,10 6-1 15,7 0 0-15,12 3 0 16,17-6-1-16,8-2 1 16,9-9-2-16,6-11 0 15,5-13 0-15,3-10-1 16,-1-11-1-16,-4-14 1 15,-7-5-1-15,-8-9 0 16,-7-1 1-16,-4-6-1 0,-11 3 1 16,-4-1 0-16,-6 7 0 15,-5 2 2-15,2 9-2 16,-6 6 2-16,3 9-1 15,9 16 1-15,-14-6 0 16,14 6 0-16,1 17 1 16,10 0-1-16,1 3 0 15,6 0-1-15,3 0 1 16,2 2-1-16,1-1 1 15,3 1-1-15,-2 3 0 16,-2-2 1-16,-3 4-1 16,-3 5 1-16,-6-1-1 15,-7 6 1-15,-2-1-1 16,-6 0 0-16,-2-5 1 0,-1-5-1 15,-1-7 0-15,4-9 1 16,4-10-1-16,3-12 1 16,8-14-1-16,5-10 1 15,3-5-1-15,2-9 1 16,5-5-1-16,-1-3 0 15,-3 5 0-15,0 7 0 16,-5 9 0-16,-5 7 0 16,0 8-1-16,2 9 0 15,2 7 0-15,3 2-3 16,8 10-5-16,-4-10-5 15,20 10-9-15,-14-15-11 16,19 10-5-16,-11-10-1 16,7 7 0-16</inkml:trace>
  <inkml:trace contextRef="#ctx0" brushRef="#br3" timeOffset="80307.5931">2869 8839 83 0,'-18'30'40'16,"15"10"0"-16,-3-12 0 15,23 8-10-15,2-21-26 16,14-11-2-16,5-13 0 16,7-11 0-16,0-8-2 15,2-6 1-15,-9-6-1 16,-8-1 0-16,-8 3 0 15,-14 3 0-15,-13 8-1 0,-13 11 1 16,-8 10 0-16,-9 12 1 16,-1 14 2-16,-6 18-1 15,6 8 0-15,5 10 2 16,10 4-4-16,10 2 0 15,13-5 0-15,10-7 0 16,15-7 0-16,12-20-8 16,22 1-8-16,-7-31-10 15,21 3-15-15,-7-19 0 16,18 2-1-16,-1-12 1 15</inkml:trace>
  <inkml:trace contextRef="#ctx0" brushRef="#br3" timeOffset="80750.6186">4388 8521 96 0,'16'-26'38'15,"-11"0"1"-15,-1 12-1 16,-4 14-31-16,-15-4-4 15,6 22 0-15,1 13-1 16,-5 12 0-16,1 12 1 16,-1 11-1-16,1 5 0 15,-1 4 0-15,3 0-2 16,3-6 0-16,1-8-2 15,6-5-2-15,-1-22-12 16,15 2-12-16,-13-24-10 16,13-2 0-16,-14-10-2 15,14-21 2-15</inkml:trace>
  <inkml:trace contextRef="#ctx0" brushRef="#br3" timeOffset="80923.6285">4224 8900 90 0,'-16'-17'39'15,"16"17"2"-15,0-11-2 16,26 16-11-16,-3-11-27 15,8-5-2-15,12-2-1 16,6-10-3-16,14 3-7 16,-6-21-13-16,21 10-13 15,-17-15-1-15,7 4-1 16,-10-12 2-16</inkml:trace>
  <inkml:trace contextRef="#ctx0" brushRef="#br3" timeOffset="81262.6479">4909 8222 105 0,'-15'5'37'16,"-12"4"3"-16,10 25-5 15,-14 9-30-15,3 16 0 16,-3 10-1-16,5 8 2 16,1 6-2-16,5 6 0 15,5-5 0-15,9-6-2 16,4-12 2-16,6-13-4 15,6-13 0-15,6-10 0 16,6-16 0-16,2-14 0 16,5-11 0-16,2-7 0 15,-2-10 0-15,2-3 0 16,-3 0 0-16,-1 1 0 15,-6 4 0-15,-1 7 0 16,-5 8-2-16,-1 10 0 0,1 10-3 16,-5 2-3-16,12 11-6 15,-10-11-5-15,18 14-12 16,-8-15-9-16,15 5 1 15,-6-14-1-15,14 0 2 16</inkml:trace>
  <inkml:trace contextRef="#ctx0" brushRef="#br3" timeOffset="81993.6897">5409 8707 104 0,'-26'4'40'0,"-10"-2"0"16,13 15-2-16,-11 1-32 0,5 11-1 15,0-2 0-15,8 9-2 16,4 0 1-16,8 1-2 16,6-2 0-16,9-2-1 15,7-7-1-15,10-10-1 16,6-6 0-16,6-12 1 15,4-9-2-15,4-11 1 16,2-7-1-16,-3-9 0 16,0-3-1-16,-6-3 2 15,-6-3-1-15,-7 5 1 16,-6 4 0-16,-5 11 1 15,-8 8-1-15,-4 19 2 16,0 0 0-16,-16 11 1 0,5 17 0 16,-4 12 0-16,-1 7-1 15,7 2 0-15,1 1 0 16,8-6-2-16,9-4 0 15,5-16-4-15,19-4-5 16,-4-30-7-16,22 5-2 16,-12-29-14-16,15 2-5 15,-9-13-2-15,8 6 11 16,-16-7 24-16,-6 4 9 15,0 13 8-15,-22-1 4 16,4 26 15-16,-13 4 5 16,-12 11 4-16,-14 2-9 15,13 26-20-15,-10-3-4 16,6 5-4-16,1 2 2 15,5-3-2-15,8-7 0 0,7-7-2 16,9-13 0-16,9-15-1 16,4-13 1-16,8-12 0 15,0-9-2-15,3-5 1 16,-2-2-1-16,-4-1 1 15,-5 6-1-15,-7 11 2 16,-5 9-2-16,-14 18 1 16,11 1 2-16,-10 16-1 15,-2 10 0-15,-3 9-2 16,5 6-1-16,-3-4-5 15,11 10-6-15,-12-21-9 16,21 12-11-16,-13-20-10 16,13-2 2-16,-7-16-2 0</inkml:trace>
  <inkml:trace contextRef="#ctx0" brushRef="#br3" timeOffset="83086.7521">7519 8679 81 0,'0'0'35'15,"0"0"0"-15,-26 9-6 16,1 12-23-16,-18-1 2 15,3 17-1-15,-10-3 1 16,8 11-1-16,-2-5 0 16,10 4-3-16,9-5 0 15,13-2-2-15,13-9-1 16,17-8 0-16,12-8 0 15,9-10 0-15,9-9-1 16,7-8 0-16,5-7 0 16,-4-6 0-16,-2-7-2 0,-12-2 2 15,-3-3-2-15,-10 0 1 16,-12 0 0-16,-5 3 0 15,-8 0 0-15,-6 7 1 16,0 5 1-16,-2 5-1 16,1 4 1-16,3 16 0 15,4-11 0-15,-4 11 0 16,22 4 1-16,-6 3-1 15,3 4 0-15,1 1 0 16,-2 6 0-16,2-3-1 16,-4 3 0-16,-4 0 0 15,-3 2 1-15,-3 3-1 16,-7 0 1-16,-2 3 0 15,-6-1 0-15,-3 0-1 16,-5 2 2-16,0-4-2 0,-1-3 1 16,3-6-1-16,1-2 0 15,14-12 0-15,0 0 0 16,5-14-1-16,14-7 0 15,5-2 1-15,5-8-1 16,6-3 1-16,3-4-1 16,4 1 1-16,-5 0-1 15,0 4 2-15,-6 8 0 16,-6 6 0-16,-1 7 0 15,-10 12 0-15,-9 10-1 16,-6 11 1-16,-2 7 0 16,-4 9-2-16,-1 4 1 0,1 1-3 15,2 4 1 1,3-6-4-16,11 7-5 0,-9-18-4 15,23 11-6-15,-17-30-9 16,22 5-8-16,-10-16-1 16,15-5 2-16,-9-14 1 15</inkml:trace>
  <inkml:trace contextRef="#ctx0" brushRef="#br3" timeOffset="83447.7729">8338 8756 100 0,'-11'13'40'0,"15"6"-1"16,-4-19-4-16,14 19-30 0,11-18 0 16,17-4-2-16,6-7-1 15,6-7 0-15,6-5-2 16,-1-4 1-16,-4 0 0 15,-9-2-1-15,-11 2 1 16,-14 3-1-16,-13 3 1 16,-13 9 0-16,-12 6 0 15,-12 11 0-15,-11 8 0 16,-2 10 1-16,-8 10 1 15,5 8-1-15,5 3 0 16,10 1 0-16,14-5 0 16,12-5-3-16,22-7-1 15,7-19-10-15,29 5-6 16,-9-32-10-16,24 7-13 0,-5-18-1 15,17-1-1-15,-7-10 1 16</inkml:trace>
  <inkml:trace contextRef="#ctx0" brushRef="#br3" timeOffset="83882.7977">9660 8198 97 0,'3'-14'38'15,"-3"14"1"-15,0 0-1 16,4 32-35-16,-11 2 0 16,1 16-1-16,-3 10 1 15,0 11-1-15,0 6-1 16,2 5 1-16,0-4-1 0,4-5 0 15,4-9-2-15,1-15-3 16,13-1-10-16,-9-29-15 16,16-2-8-16,-8-24-1 15,10-2-3-15,-10-12 2 16</inkml:trace>
  <inkml:trace contextRef="#ctx0" brushRef="#br3" timeOffset="84567.837">9550 8679 105 0,'-12'1'40'15,"12"-1"0"-15,0 0 0 16,15-13-36-16,20 4-2 16,8-4-2-16,12-2-1 0,9 4-1 15,2-3-3-15,4 7-2 16,-9-5-5-16,5 19-14 15,-23-11-10-15,4 16 8 16,-26-12 16-16,-2 11 6 16,-19-11 5-16,0 0 4 15,-6 14 5-15,-15-25 16 16,21 11 8-16,-32-10-4 15,32 10-14-15,-24-4-7 16,24 4-2-16,-18 12-1 16,13 6-1-16,1 5 0 15,4 11-1-15,2-2 2 16,8 5-2-16,1-6 1 15,10-3-2-15,5-13 1 16,7-12-2-16,6-12 1 0,5-15-1 16,1-6-1-16,2-12 1 15,-2 0-1-15,-5-4 1 16,-4 3-1-16,-7 7 1 15,-9 13-1-15,-6 12 1 16,-14 11-1-16,4 28 1 16,-13 14 1-16,-5 20-1 15,-7 18 1-15,-3 17-1 16,-4 12 1-16,1 3 0 15,0 0 0-15,3-4 0 16,2-11 0-16,4-17 0 16,2-16 0-16,6-22 1 15,3-25-2-15,7-17 1 16,-10-17-1-16,7-16 1 0,3-15-1 15,1-13-1-15,2-9 1 16,8-10-1-16,0-2 1 16,6-1 0-16,5 5-2 15,-1 0 0-15,9 14-2 16,2 4-2-16,12 18-9 15,-11-3-3-15,18 25-12 16,-13-7-11-16,13 12 3 16,-5-6-2-16,6 10 4 15</inkml:trace>
  <inkml:trace contextRef="#ctx0" brushRef="#br3" timeOffset="85129.8691">10947 8566 70 0,'-3'-11'39'0,"3"11"0"15,0 0 1-15,0 0-12 16,-8 17-22-16,6 5-1 15,-7 8-1-15,0 14-1 16,-2 2 1-16,2 6-2 16,-3 0 1-16,2-6-1 15,-1-4 0-15,4-10-1 16,5-10 0-16,2-22-1 15,0 0 0-15,17-6 0 16,-4-17-1-16,2-8 1 16,1-8-2-16,2-7 2 15,-3-7-1-15,6-4 1 16,-3-2-1-16,4 9 0 0,-2 2 1 15,0 9 0 1,0 9 0-16,1 12 0 0,1 10 0 16,-3 11 0-16,2 10 0 15,-3 6 0-15,2 6 0 16,0 3 0-16,-5 2-1 15,-4 1 1-15,-3 4 0 16,-8-4 0-16,-4 1-1 16,-9 1 1-16,-6-7 1 15,-8 1-2-15,-2-3 2 16,-5-4-2-16,-1-2 1 15,-1-1 0-15,3 1 0 16,0-2 0-16,3 9-1 16,2 4 2-16,2 13-1 15,1 8 1-15,1 11-1 16,1 6 0-16,4 5 0 0,2-4-3 15,5 1-2-15,-3-18-6 16,19 1-5-16,-11-37-7 16,27 0-14-16,-5-32-2 15,16-4-1-15,-3-23 1 16</inkml:trace>
  <inkml:trace contextRef="#ctx0" brushRef="#br3" timeOffset="85542.8927">11384 8649 74 0,'0'0'40'16,"21"18"0"-16,0-16 0 15,21 8-12-15,-2-16-26 16,6-5 1-16,5-5-2 16,2-6 0-16,-2-5 0 15,-4-3-1-15,-5-3 0 16,-12-2 0-16,-9 0 0 15,-9 1 0-15,-12 5 1 16,-10 8 0-16,-13 9 1 16,-8 14 0-16,-11 11 1 15,-3 19-1-15,-6 10 1 16,4 15 0-16,1 3-1 0,13 5 0 15,13-6 0-15,13-7-2 16,19-10-1-16,10-20-5 16,22-5-7-16,-5-29-7 15,23 8-9-15,-13-24-14 16,19 3 1-16,-8-13-2 15,17-3 1-15</inkml:trace>
  <inkml:trace contextRef="#ctx0" brushRef="#br3" timeOffset="86204.9304">12710 8510 76 0,'0'0'38'0,"17"-9"-1"16,-19-5-7-16,2 14-15 15,-14-7-9-15,0 11-1 16,-7 1 0-16,-2 13-1 16,-9 3 0-16,3 12 0 15,-2 3 0-15,5 9 0 16,3 2 0-16,13 0-2 15,10-5 1-15,17-6-2 16,15-17 1-16,17-12-2 16,17-17 1-16,10-15-2 15,5-11 0-15,-5-7 1 16,-6-10-1-16,-10-4 1 0,-16 4-1 15,-19 5 1-15,-23 5 1 16,-19 11-2-16,-12 9 1 16,-9 7-1-16,-5 12 0 15,1 5-2-15,8 9 0 16,7 1-3-16,22 12-6 15,5-23-4-15,31 28-9 16,-2-30-12-16,24 4-2 16,4-13 0-16,17-1 1 15</inkml:trace>
  <inkml:trace contextRef="#ctx0" brushRef="#br3" timeOffset="86466.9454">13772 7989 66 0,'-23'-38'39'0,"1"11"-1"15,-16 6 0-15,7 24-16 16,-11 5-15-16,0 28 0 16,-6 8 0-16,6 19-2 15,0 6-1-15,7 18-1 16,5 2-1-16,8 2 0 15,8-4-2-15,6-8-2 16,13-9 0-16,0-16-3 16,15 0-9-16,-15-33-7 15,13 1-17-15,-18-22-2 16,13-3 1-16,-17-17-1 0</inkml:trace>
  <inkml:trace contextRef="#ctx0" brushRef="#br3" timeOffset="86624.9546">13209 8508 83 0,'-21'-32'42'16,"21"13"0"-16,1-6 0 15,29 17-14-15,-1-10-25 16,13 5-3-16,10 6-3 16,5-7-8-16,14 22-11 15,-18-14-19-15,9 13 1 16,-16-6-3-16,1 8 2 15</inkml:trace>
  <inkml:trace contextRef="#ctx0" brushRef="#br3" timeOffset="87353.9961">14820 8456 77 0,'-5'-13'36'15,"5"13"-8"-15,-28-17 5 16,12 12-22-16,-18-6-2 16,1 12-1-16,-12-2-1 15,1 16-2-15,-10 3 0 0,6 11-1 16,1 5-1-16,5 5 0 15,10 1-1-15,12 1-1 16,12-6 0-16,18-7 0 16,17-7 0-16,12-14-1 15,16-12 1-15,7-10-1 16,8-9 0-16,1-8 1 15,-3-7-1-15,-7-1 1 16,-7-1-1-16,-13 1 1 16,-12 8-1-16,-11 7 0 15,-13 6 0-15,-5 19 0 16,-15-5 1-16,-2 17-2 15,-3 12 1-15,-1 6 0 16,5 8-1-16,5-1 0 16,7 4-2-16,12-9-1 15,19-2-5-15,2-23-7 0,29 4-7 16,-10-27-15-16,22-3 0 15,-5-21-1-15,8-2 3 16</inkml:trace>
  <inkml:trace contextRef="#ctx0" brushRef="#br3" timeOffset="87541.007">15580 7979 98 0,'-9'-18'36'0,"-14"13"2"16,3 28-9-16,-12 9-23 15,3 18-2-15,-5 11 1 16,3 12-3-16,4 8 0 0,5 1-2 15,7-1-1-15,4-13-5 16,14 2-10-16,-8-24-13 16,15-3-7-16,-6-22-2 15,11-8-1-15</inkml:trace>
  <inkml:trace contextRef="#ctx0" brushRef="#br3" timeOffset="88496.0616">15255 8346 104 0,'-8'12'39'0,"22"2"1"16,4-12-5-16,20 7-31 15,5-5-2-15,13-1 1 0,5-4-1 16,3 0 0-16,4-5 0 15,-4 3 0-15,-7-2-1 16,-9 1 1-16,-9 0 0 16,-9 1 0-16,-12 0-1 15,-18 3 1-15,0 0-1 16,0 0 0-16,-21 18-1 15,2-3 1-15,-5 7-1 16,-1 7 0-16,2 5 0 16,-1 3 0-16,7 3 0 15,5-2 0-15,9-2 0 16,9-8 1-16,9-10-1 15,13-11 0-15,7-12 0 16,8-7 0-16,6-12-1 0,0-9 0 16,-2-6 0-16,-4-2 0 15,-7-3 0-15,-8 0 0 16,-9 4 0-16,-10 6 1 15,-9 5 0-15,-6 6 0 16,-6 8 0-16,1 7 1 16,-2 6-1-16,13 2 1 15,-11 8-1-15,11-8 1 16,11 17-1-16,7-10 1 15,5 2 0-15,7-1 0 16,3 0 0-16,0 1 0 16,-1-1 0-16,-3 2 0 15,-6 3 0-15,-3 5 1 16,-8 6-2-16,-10 3 0 0,-5 4 0 15,-8 4 0-15,-5 0 0 16,-3 3 0-16,1-4 0 16,-2-5 0-16,6-6 0 15,10-9 0-15,4-14 0 16,16-7 0-16,7-12 0 15,8-8 0-15,5-12 0 16,6-2 0-16,1-3 0 16,-6 1 0-16,-4 5 0 15,-3 7 0-15,-11 12 0 16,-6 11 0-16,-13 8 0 15,0 12 0-15,-8 6 0 16,2 4 0-16,-1-1 0 16,5-1 0-16,11-5 0 0,7-9 0 15,12-7 0-15,9-10 0 16,6-4 0-16,7-3 0 15,-3-3 0-15,-1 0 0 16,-4 7 0-16,-9 6 0 16,-13 11 0-16,-7 11 0 15,-10 11 0-15,-9 5 0 16,-5 9 0-16,-4 3 0 15,1 3 0-15,-2-6 0 16,8 9-13-16,-8-25-4 16,17 11-3-16,-11-29-5 15,20 9-7-15,-10-14-9 16,0 0 0-16,13-16 3 0</inkml:trace>
  <inkml:trace contextRef="#ctx0" brushRef="#br4" timeOffset="92540.2928">17918 8170 92 0,'0'0'37'16,"0"0"-1"-16,-14 17 1 15,5 6-34-15,-11 10-2 16,2 12 1-16,-3 7 0 16,2 12 1-16,-3 9 1 15,2 12-1-15,0 0 0 16,2 2 0-16,1-9 0 15,6-4-1-15,2-20 1 16,8-16-2-16,6-24 0 0,6-25 0 16,8-27-1-16,5-19 1 15,4-18-1-15,2-11 1 16,1-13-1-16,-1-5 1 15,-1-3-1-15,0 3 1 16,-3 8 0-16,-3 8 0 16,-3 16-1-16,-1 15 0 15,-2 15 0-15,0 12 1 16,-1 18-1-16,3 14 1 15,0 15-1-15,3 15 2 16,4 9-2-16,2 10 0 16,2 12 0-16,-2 11 0 15,1 13 1-15,-6 6-1 16,-4 9 2-16,-2-1-4 15,-9 3 3-15,-6-3-3 0,0-8 0 16,-6-18-5-16,7-4-9 16,-11-33-24-16,10-14-2 15,-2-24 2-15,0-12-2 16</inkml:trace>
  <inkml:trace contextRef="#ctx0" brushRef="#br4" timeOffset="93232.3324">18028 8594 88 0,'-41'-18'38'15,"17"9"1"-15,4-4 1 16,20 13-18-16,20-10-19 16,15-9 0-16,17-6-1 15,17-7-1-15,14-5 0 0,9-3 0 16,6 0-1-16,-1 0-1 15,-4 7 0-15,-11 3 0 16,-14 11 0-16,-13 4 1 16,-18 7-1-16,-13 5 1 15,-15 7 0-15,-6 6 0 16,-13 9 0-16,-7 6 1 15,-5 10-1-15,-2 7 1 16,-2 7 0-16,0 8 0 16,4 2-1-16,1 1 2 15,3-4 0-15,3-3 0 16,9-13 0-16,4-10 0 15,6-14-1-15,5-11-1 16,6-17 1-16,5-12-1 16,3-17 0-16,5-13 0 0,-1-7 0 15,1-8 0-15,-1-5 1 16,-3-1-1-16,-3 0 1 15,-2 13 1-15,-4 9 0 16,-3 15-2-16,-5 14 0 16,1 15 0-16,2 18 0 15,-1 21 0-15,-1 18 0 16,4 12 0-16,4 13 0 15,2 6-2-15,3 6 2 16,4 2 2-16,-1-9-2 16,3-10 0-16,2-14 0 15,1-17 0-15,0-19 0 16,-1-19 0-16,-1-17 0 15,-2-22 0-15,-4-14 0 0,-6-13 0 16,-3-11 0-16,-7-6 0 16,-4-4 0-16,-5-2 0 15,-2 6 0-15,-2 7 0 16,1 14 0-16,-1 13-4 15,7 16-3-15,0 6-3 16,17 30-9-16,-17-2-15 16,23 25-8-16,-7-3 1 15,15 8-1-15</inkml:trace>
  <inkml:trace contextRef="#ctx0" brushRef="#br4" timeOffset="93472.3461">19760 8210 74 0,'18'-1'39'0,"-18"1"0"16,20-9 1-16,-21-4-16 15,1 13-18-15,6 19 0 16,-4 8-2-16,-2 12 0 16,-2 12-1-16,-1 11-1 15,1 8 0-15,-1 6 1 16,0 4-2-16,-1-3 0 15,1-10-3-15,6-7-2 16,-3-21-7-16,15 0-15 16,-14-26-15-16,13-7-1 15,-9-26 0-15,12-5 1 16</inkml:trace>
  <inkml:trace contextRef="#ctx0" brushRef="#br4" timeOffset="93765.363">19771 8199 89 0,'-7'-39'41'0,"20"14"0"15,2-2 0-15,27 19-13 16,0-11-26-16,14 9 1 16,9 4-1-16,7 7 0 15,-2 8-1-15,-2 10 0 16,-9 16 0-16,-13 8-2 15,-14 16 1-15,-21 6-1 16,-14 6 1-16,-20 5-1 16,-18 2 3-16,-18 2-2 15,-13 0 1-15,-10-7-1 0,-4-9 0 16,-1-12-2-16,8-5 0 15,2-21-8-15,28-1-24 16,-3-28-6-16,34-12-2 16,18-19-2-16</inkml:trace>
  <inkml:trace contextRef="#ctx0" brushRef="#br4" timeOffset="94327.3952">21492 8105 88 0,'12'-30'37'15,"5"5"1"-15,-11-3-3 16,11 10-26-16,-13-2-2 15,-4 20 1-15,11 4-3 16,-8 21-1-16,-7 13 0 16,0 16-2-16,-2 15-1 15,1 10 0-15,-1 8 0 16,0 4 0-16,0-5 0 15,2-2 0-15,4-6-3 16,0-16-4-16,6-4-4 16,-9-29-22-16,15 0-7 0,-12-29-1 15,8 16-1-15</inkml:trace>
  <inkml:trace contextRef="#ctx0" brushRef="#br4" timeOffset="94509.4056">21415 8579 102 0,'-13'-18'40'16,"-4"-4"0"-16,17 22-1 15,-3-16-29-15,19 14-5 16,8-2-3-16,11-3-2 16,13 1-3-16,9-7-3 15,19 10-12-15,-10-19-19 16,18 7-4-16,-12-9 1 15,4 2-1-15</inkml:trace>
  <inkml:trace contextRef="#ctx0" brushRef="#br4" timeOffset="94907.4283">22243 7934 91 0,'-4'-18'39'0,"-11"6"-1"16,4 24 3-16,-10 5-26 15,6 17-11-15,-8 13 1 16,5 17-1-16,-4 7 0 15,1 13-1-15,-2 2 0 16,4 0-2-16,3-2 1 16,2-4 1-16,5-12-1 15,3-10-2-15,8-19 0 0,8-14 0 16,6-13 0-16,10-14 0 15,7-12 0-15,3-13 0 16,1-3 0-16,2-9 0 16,-5 3 0-16,-1 2 0 15,-7 6 0-15,-9 6 0 16,-4 12 0-16,-13 10 0 15,0 0 0-15,6 26 0 16,-10-2 0-16,2 2-3 16,2 5-1-16,5-6-2 15,10 5-6-15,-15-30-9 16,43 27-15-16,-16-27-6 15,18 1 1-15,0-15-1 16</inkml:trace>
  <inkml:trace contextRef="#ctx0" brushRef="#br4" timeOffset="95215.4458">22810 8431 83 0,'-12'4'42'0,"-16"5"-2"16,5 20 1-16,-17-4-14 15,11 13-21-15,-4 4-1 16,10 7 0-16,8-8-1 15,11 1-2-15,9-9-2 16,15-7 0-16,12-13 0 16,8-9 0-16,6-10 0 15,3-12 0-15,-3-7 0 16,-3-7 0-16,-8-5 0 15,-7-4 0-15,-13-1 0 0,-10-2-4 16,-9 7 1-16,-11-1-3 16,1 13-2-16,-11-6-5 15,25 31-9-15,-32-29-15 16,32 29-3-16,2-11-1 15,15 13 2-15</inkml:trace>
  <inkml:trace contextRef="#ctx0" brushRef="#br4" timeOffset="95553.4653">23295 8374 97 0,'0'0'40'16,"-26"-15"1"-16,8 17-1 15,-19 1-29-15,12 5-7 0,-3 3-1 16,4 7 0-16,0 2 0 15,7 3-1-15,10-1-1 16,6 1 0-16,10-5-1 16,9-2 0-16,4-2 0 15,3-3 0-15,2 0 0 16,-4-1 0-16,-3 2 0 15,-8 1 0-15,-7 5 1 16,-10 4-1-16,-10 1 0 16,-6 0 1-16,-3 1 1 15,0 0-2-15,1-4 0 16,-2-6-4-16,21 1-7 15,-7-23-13-15,31 6-15 0,-2-14-4 16,21 2 0 0,2-13-1-16</inkml:trace>
  <inkml:trace contextRef="#ctx0" brushRef="#br4" timeOffset="95929.4866">23549 8525 79 0,'0'0'41'15,"-24"6"0"-15,15 8 0 16,-4-11-20-16,16 8-15 15,-3-11-1-15,12 16-2 16,3-12 0-16,8-1-1 16,5-4 0-16,1-3-1 15,0-3 0-15,-2-3 0 0,-1-6 0 16,-5-3 0-16,-6-4 0 15,-8-1 0-15,-7-1-1 16,-5 2 1-16,-8 1-1 16,-6 8-1-16,-10 13 1 15,-10 13 0-15,-8 16 1 16,-1 13-1-16,0 11 3 15,4 5-3-15,9 4 0 16,15-2 0-16,16-12 0 16,19-12 0-16,21-16 0 15,9-19-9-15,23-1-9 16,-10-28-11-16,23 4-14 15,-10-11-1-15,7-3-2 16,-7-7 2-16</inkml:trace>
  <inkml:trace contextRef="#ctx0" brushRef="#br4" timeOffset="101143.785">1241 10281 40 0,'18'-1'35'0,"-18"1"-1"15,-1-10 3-15,-10-6-12 16,11 16-2-16,-26-22-13 15,11 8-4-15,-11-6 0 16,2 5-2-16,-9-2 0 16,2 7-1-16,-6 2-2 0,1 11 1 15,-3 8-1-15,-2 10 0 16,2 9-2-16,-1 8 1 15,7 2-1-15,3 1 1 16,6-3-1-16,12-5 1 16,12-10 0-16,16-12 0 15,18-14 3-15,19-12-4 16,15-11 4-16,9-6-2 15,7-6 1-15,1-5-1 16,-4 3 0-16,-12 3-1 16,-14 9 0-16,-15 9 1 15,-15 11-1-15,-25 8 0 16,2 24 0-16,-15 7 1 0,-6 12-2 15,-3 3 1-15,1 6-1 16,3 2 1-16,9-8-2 16,14-10-2-16,14-13-4 15,5-30-18-15,28-5-10 16,3-24-4-16,19-9 2 15,-3-23-2-15</inkml:trace>
  <inkml:trace contextRef="#ctx0" brushRef="#br4" timeOffset="101344.7963">1960 9540 112 0,'-22'17'37'0,"-11"9"1"16,10 34-3-16,-2 4-31 0,5 16-2 15,4 9 0-15,5 7-1 16,4 1-1-16,6 0 0 15,5-2-4-15,-3-15-1 16,10 6-20-16,-11-30-13 16,13-6-2-16,-9-28 2 15,5-6-2-15</inkml:trace>
  <inkml:trace contextRef="#ctx0" brushRef="#br4" timeOffset="102352.8542">1584 10108 118 0,'-12'11'38'16,"12"-11"2"-16,4 25-7 0,21-13-31 16,15-6 0-16,13-3 0 15,13-2 0-15,4-3-1 16,6-2 0-16,1-3 0 15,-9 3-1-15,-9 0 0 16,-14 0 0-16,-11 3 0 16,-12-1 1-16,-9 4-1 15,-13-2 1-15,0 0-1 16,-16 5 1-16,-3 2-1 15,-4 5 1-15,-3 6 0 16,-1 9-1-16,-4 6-1 16,5 6 2-16,2 5-2 15,5 0 2-15,11 0-2 16,7-5 2-16,10-10-2 0,13-11 2 15,9-14-2-15,10-16 1 16,10-12 1-16,3-12-2 16,1-10 2-16,-3-8-2 15,-7-5 1-15,-9-2-1 16,-11 5 2-16,-15 5-2 15,-13 7 1-15,-12 12 0 16,-8 8 0-16,-6 12 0 16,-1 10 0-16,2 10 1 15,3 7-1-15,5 3 0 16,13 3 0-16,12-6 1 15,14-2-1-15,13-5 0 16,7-6 1-16,12-5 0 16,6-5 0-16,1-3-1 0,-3 3 1 15,-4 2 0-15,-9 1 0 16,-8 6-1-16,-10 6 1 15,-12 8-1-15,-11 8 0 16,-7 4 1-16,-6 7-1 16,-4 4 0-16,-1 0 0 15,-2-1 0-15,3-3-2 16,3-7 1-16,5-9 1 15,8-18-2-15,0 0 2 16,26-12 0-16,-6-14 0 16,4-7 0-16,2-5 2 15,2-6-1-15,-2-2-1 16,-4 5 2-16,-5 7 0 15,-6 7-2-15,-4 7 0 16,-2 7 0-16,-5 13 0 0,0 0 0 16,-2 21 0-16,-1-3 0 15,3 4 0-15,3 1 0 16,3 1 0-16,4-6 0 15,6-6 0-15,4-6 0 16,9-11 0-16,1-8 0 16,6-7 0-16,1-5 0 15,0-6 0-15,-1-1 0 16,-4 1 0-16,-4 6 0 15,-7 5 0-15,-6 10 0 16,-15 10 0-16,9 18 0 16,-12 10 0-16,-4 10 0 0,-1 9 0 15,1 4 0-15,3 6-6 16,3-9-3-16,19 2-7 15,-7-30-9-15,32 7-8 16,-7-29-9-16,22-5 4 16,-4-18-3-16,11-7 5 15</inkml:trace>
  <inkml:trace contextRef="#ctx0" brushRef="#br4" timeOffset="102683.8731">3811 9869 108 0,'-30'-7'40'16,"10"21"1"-16,-11-5-1 15,10 15-32-15,-8 0-4 16,6 7-1-16,3-2-1 0,7 0 0 16,9-4-1-16,8-6-1 15,8-5 1-15,6-7-1 16,7-6 1-16,0-1-1 15,4-3 0-15,-3 2 1 16,-3 5-1-16,-6 5 1 16,-7 9 1-16,-7 5-2 15,-10 9 0-15,-3 3 0 16,-8 3 0-16,-3 0 0 15,3-1 0-15,-5-10-4 16,11 2-7-16,-5-22-9 16,18 6-10-16,-8-23-12 15,16-1 2-15,-3-16-4 16,8 1 4-16</inkml:trace>
  <inkml:trace contextRef="#ctx0" brushRef="#br4" timeOffset="103803.9371">5145 9919 94 0,'-19'-4'38'0,"-12"-8"1"15,3 12-1-15,-12-4-32 16,4 7 0-16,-4 1-1 16,6 8-1-16,-3 4-1 15,5 11-1-15,-1 3 0 16,8 8 1-16,2 3-1 15,9 7-1-15,4-2 1 16,10-1-1-16,12-5 0 16,5-9-1-16,13-4 1 0,6-13-2 15,7-13 1-15,4-14 1 16,6-8-1-16,-2-12 1 15,1-10-1-15,-1-5 1 16,-6-8-1-16,-3 1 1 16,-7 3 0-16,-10 7-1 15,-6 6 0-15,-10 13 1 16,-9 13-1-16,0 13 0 15,-21 24 0-15,0 11 0 16,1 11 0-16,3 6 0 16,3 3 0-16,13 0 0 15,8-10-1-15,18-10 1 16,15-17-2-16,17-15 0 15,10-15 0-15,6-13-2 16,5-7 1-16,-5-11-1 0,-2 3 1 16,-13-3-1-16,-12 9 2 15,-14 3 0-15,-14 13 1 16,-18 18 1-16,0 0 0 15,-11 17 1-15,-9 13 0 16,-2 7 0-16,-2 6 1 16,4 3-1-16,0-1 1 15,6-4-1-15,7-7 1 16,5-8-2-16,4-12 2 15,-2-14 0-15,18-3 0 16,-4-16-1-16,2-6 1 16,0-10 0-16,3-7 0 15,-3-6 0-15,0-1-1 16,0 0-1-16,-2 3 1 0,-1 7-1 15,-4 5 0-15,-1 11 1 16,2 8-2-16,-10 15 0 16,20 4-3-16,-7 0-3 15,9 20-8-15,-9-18-8 16,20 20-11-16,-6-16-5 15,13 4-2-15,-3-14 0 16</inkml:trace>
  <inkml:trace contextRef="#ctx0" brushRef="#br4" timeOffset="104177.9586">6301 9956 113 0,'-4'30'40'0,"4"-17"1"15,14 2-1-15,8-14-36 16,12-7-1-16,8-6-1 16,3-9-1-16,3-3 0 15,-1-4-1-15,-6-2 1 16,-5 1 0-16,-12-1 0 15,-8 3-1-15,-11-1 1 16,-11 5-1-16,-8 5 1 16,-12 8 0-16,-10 12 0 15,-6 15-1-15,-6 10 1 16,1 17 1-16,1 8-2 0,6 7 0 15,12 2 0 1,11-5 0-16,19-6 0 0,13-18-4 16,26-4-9-16,-3-32-10 15,26 3-11-15,-8-23-8 16,12-1-1-16,-7-13 0 15</inkml:trace>
  <inkml:trace contextRef="#ctx0" brushRef="#br4" timeOffset="104786.9932">7925 9744 94 0,'6'-15'38'0,"6"9"1"16,-12 6 0-16,17-8-33 15,-17 8-2-15,22 27 0 16,-12 0 0-16,3 17 0 15,-4 8-2-15,-1 12 1 16,-6 8-1-16,-6 9 1 16,-6-1-3-16,-7 0 3 15,-10-4-3-15,-7-4 2 16,-3-11-2-16,-4-10 1 0,-2-16-1 15,1-13-1-15,9-16-3 16,-2-24-4-16,24-4-11 16,-10-35-16-16,27 1-4 15,-2-28-1-15,15-5 0 16</inkml:trace>
  <inkml:trace contextRef="#ctx0" brushRef="#br4" timeOffset="104937.0019">7661 9465 112 0,'-25'0'39'15,"9"9"0"-15,3-9-3 16,1-2-41-16,37 7-24 16,-2-12-11-16,19 7 2 15,-2-5-2-15,17 6 1 0</inkml:trace>
  <inkml:trace contextRef="#ctx0" brushRef="#br4" timeOffset="105350.0256">8551 9731 103 0,'0'0'38'15,"-25"-9"2"-15,8 13-1 16,-14-3-34-16,2 11 0 15,-9 2-1-15,2 13 1 16,-2 5-2-16,3 6 0 0,3 5 0 16,10 0-1-16,8-1-1 15,14-4 0-15,18-8 0 16,13-9 1-16,15-11-2 15,12-11 0-15,6-10 0 16,4-10 0-16,-4-7 0 16,-4-5-2-16,-14-3 1 15,-15-3 0-15,-12 2 0 16,-15-1-1-16,-13 6-1 15,-11-1 0-15,0 8 0 16,-8 0 0-16,5 11-2 16,-3-1-3-16,26 15-6 15,-20-11-11-15,31 16-13 0,-11-5 1 16,37 5-2-16,-8-4 2 15</inkml:trace>
  <inkml:trace contextRef="#ctx0" brushRef="#br4" timeOffset="105575.0385">9114 9683 119 0,'0'0'40'0,"0"0"1"16,6-13-6-16,-9 24-31 15,-3 7-2-15,0 13 1 16,-7 8-2-16,3 10 1 15,-2 3-2-15,3 1 1 16,1 0-2-16,5-10-1 0,9-9-5 16,-6-34-14-16,36 13-18 15,-12-34-1-15,13-5-1 16,-4-22-1-16</inkml:trace>
  <inkml:trace contextRef="#ctx0" brushRef="#br4" timeOffset="106012.0634">9348 9475 103 0,'-1'33'41'0,"4"-17"-1"16,11 9 1-16,-8-5-36 15,11 2 0-15,0 0-1 16,0 2 0-16,-4 2-1 0,-5 6 0 15,-7 3-1-15,-2 4 0 16,-12 5 0-16,-2 2-2 16,-2-1 0-16,-2-3 0 15,3-8 0-15,4-7 0 16,9-14 0-16,3-13 0 15,22-22 0-15,6-9 0 16,8-13 0-16,5-7 0 16,2-8 0-16,2 2 0 15,-2 1 0-15,-5 11 0 16,-9 12 0-16,-7 16 0 15,-8 13 0-15,-8 16 0 16,-6 15 0-16,-3 11 0 16,-1 11 0-16,1 3 0 15,4 4 0-15,1-2 0 0,12-2-6 16,2-17-7-16,21 9-8 15,-10-35-7-15,20 4-12 16,-5-21 0-16,6-3-2 16,-7-13 3-16</inkml:trace>
  <inkml:trace contextRef="#ctx0" brushRef="#br4" timeOffset="106379.0845">10013 9699 108 0,'-10'22'38'0,"0"-5"3"0,21 9-2 15,-2-9-33 1,19 1-2-16,5-6-2 0,6-7 0 16,6-8-1-16,-1-5-1 15,-3-7 1-15,-6-4-1 16,-9-3 0-16,-5-5 0 15,-5 2-1-15,-10-1 1 16,-9 1 0-16,-5 4-1 16,-8 6 1-16,-5 11 0 15,-7 4 0-15,-1 11 1 16,-5 10 0-16,2 9-1 15,3 6 2-15,7 4-1 16,11-1 0-16,7-4-1 16,16-4-1-16,11-8-2 15,18-4-2-15,4-18-3 0,21 8-13 16,-8-24-13-16,19 5-6 15,-5-10 0-15,5 5 0 16</inkml:trace>
  <inkml:trace contextRef="#ctx0" brushRef="#br4" timeOffset="106784.1077">10921 9693 112 0,'0'0'40'0,"-24"-13"1"16,8 14 0-16,-18 0-36 15,3 7-1-15,-6 7-1 16,-4 10 0-16,-2 5-1 15,5 6 0-15,3 0 0 16,11 1-2-16,7-4 0 0,15-6 0 16,17-11 0-16,18-14 0 15,11-12 0-15,13-13 0 16,8-11 0-16,8-12 0 15,4-12 0-15,2-6 0 16,-5-7 0-16,-8-3 0 16,-10-3 0-16,-9 7-2 15,-20 11 2-15,-14 19-1 16,-16 19 1-16,-15 22 1 15,-11 25 1-15,-8 26-2 16,-8 21 0-16,2 13 0 16,4 4 0-16,14-3 0 15,8-5 0-15,6-17-9 16,20-4-6-16,-9-37-8 0,33 4-6 15,-16-34-10-15,21 0-4 16,0-18-1-16,11-5 4 16</inkml:trace>
  <inkml:trace contextRef="#ctx0" brushRef="#br4" timeOffset="107438.1451">12137 9274 79 0,'-3'-18'38'15,"3"18"0"-15,0 0 1 16,9 13-31-16,-13 14-2 16,4 22 0-16,-7 11-1 15,2 13-2-15,-7 12 0 16,1 6 0-16,-1 3-2 0,2-8 1 15,2-10-2-15,4-12-2 16,7-10-6-16,-3-30-18 16,17-4-13-16,-5-24 0 15,8-4-1-15,-8-18 1 16</inkml:trace>
  <inkml:trace contextRef="#ctx0" brushRef="#br4" timeOffset="107928.1731">11941 9651 113 0,'-16'-1'39'15,"3"-3"1"-15,13 4-3 16,9 15-33-16,12-6-2 16,10-2 0-16,10 1 0 15,9-1 0-15,7 0-1 0,6-2 0 16,2-3 0-16,0-2 0 15,-6-1-1-15,-1-1 0 16,-12-3 0-16,-8 0 0 16,-9-2 0-16,-6-1 0 15,-12 1 1-15,-11 7-1 16,0 0 0-16,-21-3 0 15,-4 13 0-15,-5 10 1 16,-3 8-1-16,-5 10 1 16,4 8 0-16,2 5-1 15,8 2 1-15,13-4 0 16,13-4 0-16,13-9-1 0,21-12 1 15,12-13-1-15,13-16 0 16,10-11 0-16,3-13 0 16,-6-7 0-16,-3-6 0 15,-13-3 0-15,-18 0-1 16,-15 3 0-16,-17 5-1 15,-18 8-1-15,-11 5 0 16,-6 13-1-16,-6 3-1 16,5 14-3-16,-3-4-6 15,26 23-8-15,-8-18-9 16,29 12-7-16,10-8-1 15,22 2 1-15</inkml:trace>
  <inkml:trace contextRef="#ctx0" brushRef="#br4" timeOffset="108460.2035">13538 9666 105 0,'7'-15'38'0,"-23"-8"2"16,-5 11-1-16,-22-4-35 15,1 11-1-15,-6 5 1 16,1 12 0-16,-3 11-1 15,8 10 1-15,1 10-1 16,12 4 0-16,7 5-1 16,16-2 1-16,13-6-3 15,15-9 0-15,12-9 0 16,11-15 0-16,8-14 0 15,8-12 0-15,-1-8 0 16,1-11 0-16,-8-3 0 0,-7-5 0 16,-9 0 0-16,-7 2 0 15,-12 2-2-15,-5 7 0 16,-7 6 0-16,-7 12 0 15,1 13 2-15,-16 11-1 16,3 20 1-16,-1 19 0 16,-5 20 0-16,0 14 2 15,-4 14-3-15,-1 6 2 16,1 7-2-16,-1-2 1 15,0-5-1-15,2-12 2 16,-2-12-2-16,3-18 1 16,1-14 0-16,-1-20 0 15,-2-16 0-15,-2-18 0 0,1-15-1 16,-4-14-1-16,0-15 0 15,1-14-4-15,7-6-1 16,-3-15-7-16,24 15-5 16,-13-20-8-16,33 18-9 15,0-5-3-15,18 15 0 16,7 5 2-16</inkml:trace>
  <inkml:trace contextRef="#ctx0" brushRef="#br4" timeOffset="108897.2285">14009 9839 111 0,'0'0'41'0,"0"-11"0"16,5-4-1-16,10 4-35 15,7-5-3-15,4 1 0 16,3-3 0-16,2 1-2 16,0 1 1-16,2 1 0 15,-6-1-1-15,-1-3 1 16,-8 2-1-16,-4-3 0 15,-4 0 0-15,-9-3-1 16,-6 2 2-16,-5 4-2 16,-9 4 1-16,-3 9 0 15,-6 10 1-15,-3 11 1 16,-3 13-1-16,3 12 2 15,6 8-1-15,5 5-2 0,11-2 0 16,13-1 0-16,14-11 0 16,15-11 0-16,19-14 0 15,14-18-4-15,17-8-5 16,-7-27-6-16,28 7-9 15,-19-34-4-15,17 9-10 16,-19-18-3-16,-4 3 1 16,-16-12 2-16</inkml:trace>
  <inkml:trace contextRef="#ctx0" brushRef="#br4" timeOffset="109091.2396">15000 9179 119 0,'-20'24'41'0,"-11"6"1"16,9 28-2-16,-2 0-36 15,4 11-1-15,3 5 0 0,1 9 0 16,4-3-3-16,2 0 0 16,2-3 0-16,-1-8-3 15,3-5-3-15,-6-20-8 16,14 2-10-16,-16-36-5 15,16 4-12-15,-6-26-1 16,8-5 2-16,-3-19 1 16</inkml:trace>
  <inkml:trace contextRef="#ctx0" brushRef="#br4" timeOffset="109278.2503">14726 9660 116 0,'-25'-13'42'0,"9"19"2"16,-4-1-2-16,20-5-31 15,16 11-11-15,13-9 0 0,19-3 0 16,10-8 0-16,16-2-3 15,7-13-5-15,14 5-9 16,-20-24-9-16,21 10-10 16,-18-20-6-16,2 1 0 15,-13-12 2-15</inkml:trace>
  <inkml:trace contextRef="#ctx0" brushRef="#br4" timeOffset="109610.2693">15659 9105 109 0,'-32'22'42'15,"-1"21"0"-15,-12 2 0 16,7 21-34-16,-6 2-4 15,2 8 1-15,-2 2-2 16,6 3-3-16,4-7 0 16,9-9 0-16,5-10 0 0,11-16 0 15,9-15 0-15,10-13 0 16,13-15 0-16,6-16 0 15,8-7 0-15,3-6 0 16,1-2 0-16,-1 2 0 16,-5 7 0-16,-5 6 0 15,-8 11 0-15,-10 11 0 16,-5 10 0-16,-7 7 0 15,-1 8 0-15,-5 1 0 16,4 8-4-16,-8-11-9 16,12 10-6-16,-12-22-6 15,22 14-6-15,-12-27-10 16,24 13-1-16,0-15 2 15,21-5 3-15</inkml:trace>
  <inkml:trace contextRef="#ctx0" brushRef="#br4" timeOffset="110322.31">15925 9713 100 0,'-10'24'38'0,"0"-10"3"16,13 3-3-16,-3-17-32 15,31 11-2-15,6-19-2 16,14-4 1-16,4-6-1 15,5-5-1-15,-1-5 0 16,-3-2-1-16,-10 1 1 16,-11 0-2-16,-14 4 1 15,-18 4 0-15,-13 4 1 16,-13 6-2-16,-13 7 2 15,-6 11-1-15,-7 4 1 16,2 11 2-16,-2 7-1 16,10 9 0-16,5 4 0 15,16 6 1-15,8-1-2 0,15 2 3 16,15-4-4-16,12-5 0 15,16-11 0-15,6-8 0 16,10-11-3-16,4-11 0 16,5-6-1-16,-5-17-4 15,9 4-5-15,-21-24-11 16,12 14-9-16,-23-13-5 15,1 6-1-15,-16-4 1 16</inkml:trace>
  <inkml:trace contextRef="#ctx0" brushRef="#br4" timeOffset="110630.3276">16777 9663 102 0,'-16'41'38'15,"-8"-1"1"-15,9 11 0 16,-11-2-30-16,12 3-3 16,-1-8-2-16,7-4 0 0,2-10-1 15,2-9 0-15,4-21 0 16,0 0-1-16,12-6 1 15,-2-17-3-15,-1-9 0 16,2-6 0-16,2-6 0 16,-2-2 0-16,3-1 0 15,3 4 0-15,-2 5 0 16,6 4 0-16,5 6 0 15,5 5 0-15,8 4 0 16,6 5 0-16,9 3 0 16,2-1-4-16,10 12-9 15,-12-16-7-15,19 17-6 16,-24-19-8-16,10 11-7 0,-10-11-2 15,-2 4 3-15</inkml:trace>
  <inkml:trace contextRef="#ctx0" brushRef="#br4" timeOffset="111352.3689">18512 9192 74 0,'2'-15'37'15,"-10"-7"-1"-15,-1 8 1 16,-13-8-27-16,4 19-1 16,-16-2-1-16,-1 19-2 15,-10 11-1-15,-7 20 0 0,-4 15 0 16,3 17-2-16,1 6 1 15,9 11 0-15,7-1-2 16,16 1 1-16,15-9-2 16,16-8 0-16,17-12-2 15,14-14-1-15,14-9-3 16,7-21-6-16,20 7-14 15,-7-32-13-15,14 2-1 16,-11-23-1-16,8 0-1 16</inkml:trace>
  <inkml:trace contextRef="#ctx0" brushRef="#br4" timeOffset="111645.3857">18964 9629 100 0,'-26'-11'39'0,"26"11"1"15,-29-7-2-15,29 7-29 16,-31 12-5-16,12 0 0 16,-6 5 0-16,-3 8-1 15,1 5-1-15,2 4 1 16,6 1-1-16,7-1 0 15,10-3-1-15,16-10-1 16,13-6 0-16,13-15-2 16,15-11-1-16,7-12-2 15,12-3-5-15,-7-22-11 0,13 10-13 16,-16-13-5-1,1 3 0-15,-14-7-1 0</inkml:trace>
  <inkml:trace contextRef="#ctx0" brushRef="#br4" timeOffset="112043.4085">19456 9135 109 0,'-2'-12'40'0,"-11"3"0"16,10 26 0-16,-7 3-34 16,5 16-1-16,-6 7-1 15,2 12-1-15,-3 4-1 16,1 9 1-16,-5 2 0 15,-1 1-3-15,0-2 0 16,-3-7 0-16,4-7 0 16,3-10 0-16,4-9 0 15,4-13 0-15,5-23 0 0,16 4 0 16,3-20 0-16,6-9 0 15,1-5 0-15,8-3 0 16,-2 0 0-16,-3 0 0 16,-1 9 0-16,-5 6 0 15,-4 11 0-15,-5 9 0 16,-7 12 0-16,-4 5 0 15,-2 13 0-15,-2 1 0 16,2 4 0-16,3 0 0 16,6 2-4-16,3-15-5 15,15 8-6-15,-9-27-8 16,24 12-3-16,-13-28-9 15,17 6-3-15,-10-18-2 0,7-1 3 16</inkml:trace>
  <inkml:trace contextRef="#ctx0" brushRef="#br4" timeOffset="112434.4307">19851 9631 114 0,'-16'13'40'0,"-6"-4"1"16,14 11-1-16,-4-3-35 15,17 0-1-15,9-4-1 16,14 1-1-16,3-6 0 15,10-4-1-15,3-6 2 16,2-6-3-16,-2-4 0 16,-2-4 0-16,-9-3 0 15,-7-3 0-15,-8-2 0 0,-7-2 0 16,-9 3 0-16,-9 0 0 15,-7 6 0-15,-6 4 0 16,-3 6 0-16,-6 10 0 16,-4 8 0-16,-1 8 0 15,2 7 0-15,3 7 0 16,8 3 0-16,10 5 0 15,10-3 0-15,14-8 0 16,14-7 0-16,11-8 0 16,14-7-6-16,6-16-3 15,14 5-7-15,-15-28-7 16,19 15-5-16,-19-22-8 15,13 12-2-15,-17-14-1 16,0 11 3-16</inkml:trace>
  <inkml:trace contextRef="#ctx0" brushRef="#br4" timeOffset="113110.4695">20647 9532 113 0,'-17'24'40'0,"-11"-5"2"15,8 14-1-15,-12 0-34 16,11 4-3-16,-1-1-1 16,7 0 0-16,4-6-1 15,3-5-2-15,5-9 0 16,3-16 0-16,0 0 0 15,14 2 0-15,-1-17 0 16,-3-9 0-16,3 0 0 16,1-8 0-16,1 0 0 15,-1-2 0-15,-3 4 0 16,-2 1 0-16,0 5 0 15,-4 7 0-15,1 5 0 0,-6 12-2 16,0 0 2-16,12 13 2 16,-10 4-2-16,3 5 0 15,-2 4 0-15,5-3 0 16,1 1 0-16,3-7 0 15,5-6 0-15,4-8 0 16,7-8 0-16,2-7 0 16,6-10 0-16,0-4 0 15,3-2 0-15,-3-3 0 16,-3 3 0-16,-4 2 0 15,-5 8 0-15,-10 10 0 16,-14 8 0-16,9 15 0 16,-15 9 0-16,-4 5 0 0,-3 9 0 15,1 0 0-15,2 5 0 16,3-10-3-16,11 3-5 15,-1-23-5-15,23 6-5 16,-11-29-6-16,26 10-3 16,-12-27-5-16,19 4-5 15,-9-14 0-15,7 2 4 16,-7-3 23-16,-16-3 22 15,11 23 6-15,-27-11 5 16,7 27 9-16,-14 2 6 16,-17 15 1-16,-2 5 1 15,5 22-19-15,-6-4-16 16,4 8 0-16,1 0-3 15,7-3 0-15,4-4-3 0,5-9-2 16,9-3-6-16,-10-27-12 16,29 8-10-16,-16-25-10 15,14-1 1-15,-6-18-1 16,8-3 1-16</inkml:trace>
  <inkml:trace contextRef="#ctx0" brushRef="#br4" timeOffset="113236.4767">21402 9246 125 0,'-20'-13'39'15,"-9"5"-3"-15,0-2-14 16,8 14-55-16,1-13-8 16,20 9-1-16,-16 1-1 15</inkml:trace>
  <inkml:trace contextRef="#ctx0" brushRef="#br4" timeOffset="113800.509">21989 9562 87 0,'-2'-19'37'0,"4"8"-1"16,-15-10 3-16,13 21-25 15,-25-28-7-15,7 19-1 16,-10 2-2-16,1 10 0 15,-7 5 1-15,-1 14-2 0,-3 9 1 16,3 8-1-16,3 6 0 16,4 6 0-16,9-2-3 15,12-3 0-15,14-6 0 16,15-10 0-16,19-7-3 15,11-16-3-15,17-1-4 16,-3-25-11-16,25 12-10 16,-16-23-8-16,11 7-1 15,-16-12 0-15,1 3 2 16</inkml:trace>
  <inkml:trace contextRef="#ctx0" brushRef="#br4" timeOffset="114177.5305">22430 9496 91 0,'-22'-4'38'15,"-9"0"3"1,4 14-1-16,-9-8-18 0,6 18-16 15,-5 5-1-15,6 3-1 16,0 1 0-16,7 5 0 16,7-5-4-16,9-1 0 15,8-7 0-15,10-5 0 16,13-9 0-16,7-8 0 15,9-8 0-15,5-10 0 16,3-3 0-16,-1-5 0 16,-1-2 0-16,-8-1 0 15,-3 0 0-15,-9 3 0 16,-7 6 0-16,-8 4 0 15,-12 17 0-15,0 0-2 16,0 0 2-16,-13 17 0 16,-1 9 0-16,-1 4 2 0,-2 10-2 15,3-3-2-15,8 4-1 16,4-14-3-16,18 7-7 15,-4-32-9-15,27 11-4 16,-5-31-10-16,24 0-4 16,-2-19-1-16,13-3 3 15</inkml:trace>
  <inkml:trace contextRef="#ctx0" brushRef="#br4" timeOffset="114404.5434">23259 8933 107 0,'-15'-24'41'16,"-3"28"0"-16,-14 11 0 0,7 30-34 15,-9 10-3-15,2 18 0 16,-2 7-2-16,3 9 2 16,7-1-3-16,-1-3 2 15,12-4-5-15,-1-13 0 16,12-9-5-16,-2-27-10 15,24 3-9-15,-7-33-12 16,22-4-3-16,2-25-1 16,15-6 3-16</inkml:trace>
  <inkml:trace contextRef="#ctx0" brushRef="#br4" timeOffset="114619.5558">23505 9007 114 0,'0'0'42'0,"-27"1"0"15,6 39 0-15,-15 9-37 16,3 17-1-16,-2 7-1 15,2 5 0-15,4 2-3 16,5-6 0-16,8-1 0 16,6-13 0-16,10-6-4 15,1-19-5-15,21 4-13 16,-22-39-5-16,40 17-14 15,-13-27 1-15,13-3-2 16,-6-13 3-16</inkml:trace>
  <inkml:trace contextRef="#ctx0" brushRef="#br4" timeOffset="115115.5842">23617 9410 121 0,'-12'9'42'0,"-9"-3"0"0,8 21-5 15,-3-5-33-15,3 5-1 16,4 4-1-16,5 0 2 15,5-2-4-15,7-3 0 16,5-6 0-16,8-7 0 16,6-12 0-16,4-8 0 15,6-8 0-15,4-9 0 16,6-10 0-16,1-4 0 15,4-4 0-15,-2 0-3 16,-6 9 0-16,-10 8 1 16,-9 13 0-16,-15 15 2 15,-11 21 0-15,-14 18 2 16,-16 20-1-16,-15 15 2 0,-7 10-1 15,-2 6 0-15,-1 2-2 16,1-1 0-16,3-7 0 16,8-11 0-16,10-11 0 15,5-16 0-15,10-14-2 16,6-13 4-16,13-22-2 15,-11 3 0-15,11-21 0 16,2-10 0-16,6-11 0 16,3-3 0-16,4-5 0 15,2 3 0-15,4 2 0 16,4-1 0-16,7 12-6 15,-3-7-7-15,17 20-8 16,-16-21-5-16,27 16-8 16,-14-20-7-16,13 0-3 0,1-17 2 15</inkml:trace>
  <inkml:trace contextRef="#ctx0" brushRef="#br4" timeOffset="115456.6037">24267 8676 114 0,'14'29'42'0,"12"18"0"16,-10 0-10-16,7 21-28 0,-3 11 1 15,0 11-2-15,-9 7 1 16,-6 3-1-16,-10 2-1 16,-4-2 2-16,-6-4-4 15,-5-9 0-15,-2-12 0 16,-2-9 0-16,0-13 0 15,3-13 0-15,10-4-5 16,-4-24-9-16,25 7-9 16,-14-30-5-16,30 10-11 15,-5-22-3-15,16 3-1 16,-1-9 2-16</inkml:trace>
  <inkml:trace contextRef="#ctx0" brushRef="#br4" timeOffset="115619.613">24613 9828 117 0,'0'20'45'16,"-13"-14"1"-16,13-6-2 15,-15 0-41-15,15 0-3 16,-9-22 0-16,5 4 0 16,6 8-3-16,-16-15-15 15,14 25-8-15,-22-28-7 16,8 16-13-16,-11-9 2 15,-4 1-1-15</inkml:trace>
  <inkml:trace contextRef="#ctx0" brushRef="#br5" timeOffset="156214.9349">842 11403 55 0,'6'-34'34'0,"-5"-1"-1"15,7 16 0-15,-9-4-22 16,1 23-1-16,4-20-3 15,-4 20-2-15,0 0-1 16,2 16-1-16,-7 3-1 16,1 9 0-16,-1 12-1 15,-1 8 1-15,-1 12-2 16,1 10 2-16,-1 5-1 15,-2 5-1-15,2-2 1 16,1-3-1-16,1-8 0 16,3-8 0-16,-1-14 0 0,3-10-2 15,1-15 2-15,-1-20 0 16,0 0 0-16,10-18 0 15,-4-13 0-15,0-14 0 16,0-8 1-16,-1-11 0 16,0-8-1-16,-1-7 1 15,-1-2 0-15,-1 2 0 16,-2 2 0-16,2 9 0 15,-2 9-1-15,-2 10 0 16,2 15 0-16,0 13 0 16,0 21 0-16,12 3 1 15,-2 17-1-15,2 7 1 16,6 3-1-16,9 2 1 15,6-1 0-15,6-1 0 16,6-12-1-16,5-8 1 0,2-13 0 16,5-8-1-16,0-9 1 15,-6-9-1-15,-3-4 0 16,-4-3 0-16,-6 6 0 15,-5 0-1-15,-8 9 1 16,-5 9 0-16,-6 14 1 16,-6 17-1-16,-7 16 1 15,-3 15-1-15,-5 14 0 16,-2 10 2-16,1 9-2 15,-2 3-1-15,6-6 0 16,3-6-1-16,10-8 0 16,4-18-5-16,16-3-5 15,-3-27-26-15,22-7 1 0,-4-20 0 16,12-5-3-16</inkml:trace>
  <inkml:trace contextRef="#ctx0" brushRef="#br5" timeOffset="156425.947">2010 11518 93 0,'-13'1'39'16,"0"15"-1"-16,6 22 0 16,1 2-36-16,-1 12 1 15,4 4-1-15,-1 5-1 16,6-2-1-16,-1-2-1 15,7-7-1-15,0-10-4 16,6-9-1-16,-14-31-22 0,29 0-9 16,-13-26 0-16,7-9-1 15</inkml:trace>
  <inkml:trace contextRef="#ctx0" brushRef="#br5" timeOffset="156567.9551">1991 11269 83 0,'-30'-22'37'0,"-1"9"-1"16,16 19-1-16,4 3-36 15,11-9-12-15,30 24-22 16,7-15 0-16,24 4-2 16,7-8 0-16</inkml:trace>
  <inkml:trace contextRef="#ctx0" brushRef="#br5" timeOffset="156943.9766">2840 11512 94 0,'-35'51'40'0,"3"12"1"15,-12-10-3-15,1 6-36 16,8-8 0-16,6-6-1 16,5-10 0-16,3-7-3 15,6-8 0-15,15-20-3 16,0 0 1-16,-8-15 3 15,13-7-3-15,-8-6 1 16,3-2 0-16,-7-5 2 16,-1 2 1-16,-2 4 3 15,-4 4-1-15,3 9 1 0,0 3 1 16,11 13-1-16,0 0 1 15,0 0 1-15,24 17-3 16,1-1 1-16,10 2-1 16,9 0-1-16,7 1-1 15,2-6-3-15,14 5-5 16,-9-18-17-16,20 9-14 15,-7-16-2-15,7 0 1 16,-9-15-2-16</inkml:trace>
  <inkml:trace contextRef="#ctx0" brushRef="#br5" timeOffset="157167.9892">3502 11021 106 0,'-20'19'39'16,"-6"10"1"-16,10 23-3 15,-2 7-34-15,7 13-2 16,2 8 0-16,8 4-2 16,3 0 1-16,4 1 0 15,3-4-4-15,-1-13-5 16,13 5-22-16,-14-26-9 15,7-6 0-15,-9-22-1 16</inkml:trace>
  <inkml:trace contextRef="#ctx0" brushRef="#br5" timeOffset="157687.0191">3315 11529 96 0,'5'15'40'0,"-5"-15"0"16,16 30 0-16,-1-21-37 15,13-2-1-15,4-9 0 16,8-5 0-16,2-8 0 16,2-6-1-16,0-1 0 15,-2-1-1-15,-8 1 2 16,-5 4-1-16,-11 8 0 15,-4 2 0-15,-14 8 0 16,6 11 0-16,-13 8 0 16,-2 7 0-16,-3 7-1 15,2 9 2-15,3 2-2 0,1 3 2 16,5-1-2-16,8-3 2 15,6-10-2-15,9-7 2 16,6-12-2-16,6-13 1 16,8-15-1-16,2-8-1 15,1-10 1-15,-2-9-1 16,0-3 1-16,-10 1-1 15,-3 1 2-15,-8 8-2 16,-8 5 1-16,-6 13 0 16,-8 16 0-16,0 0 0 15,3 12-1-15,-6 10 0 16,2 7-1-16,4 1 0 0,2 6-2 15,3-7 0-15,8 3-5 16,-4-22-11-16,22 11-4 16,-16-27-8-16,21 4-5 15,-12-17-3-15,13 1 2 16</inkml:trace>
  <inkml:trace contextRef="#ctx0" brushRef="#br5" timeOffset="158002.0372">4484 11504 86 0,'0'0'37'16,"-5"36"1"-16,-10-10 0 15,8 9-32-15,-4 2-1 16,5 1-1-16,0-3-1 16,5-1 0-16,1-9-1 15,5-5 2-15,-5-20-2 0,12 7 0 16,-5-19 0-16,2-7-1 15,0-11 0-15,1-11 0 16,-3-5 1-16,3-5-2 16,0-3 0-16,0 0 1 15,1 6-1-15,1 1 0 16,2 12-1-16,0 6 0 15,3 12-2-15,3 4-1 16,4 15-3-16,-7-5-13 16,17 18-8-16,-15-12-12 15,13 10 0-15,-6-10-1 16,3 3 1-16</inkml:trace>
  <inkml:trace contextRef="#ctx0" brushRef="#br5" timeOffset="158370.0582">4852 11405 98 0,'-8'32'40'0,"-9"-9"1"15,14 9-1-15,3-5-36 16,10-2 0-16,7-4-2 16,11-4 1-16,8-8 0 15,8-7-2-15,7-12 1 16,1-8-2-16,2-6 1 15,-2-10-1-15,-4-3-1 16,-9-2 1-16,-12-5-1 16,-8 4-1-16,-15 7 1 15,-10 5 0-15,-14 11 1 16,-13 13 0-16,-9 14 0 0,-3 16 1 15,-3 13 0-15,1 13 0 16,7 7 1-16,8 5-1 16,10-3-1-16,18-5 2 15,13-10-3-15,17-13 0 16,20-11-3-16,15-18-4 15,26-2-12-15,-6-27-4 16,28 6-10-16,-10-20-6 16,7 4-1-16,-16-10 0 15</inkml:trace>
  <inkml:trace contextRef="#ctx0" brushRef="#br5" timeOffset="158708.0775">5835 11334 82 0,'-33'-8'39'0,"-5"-3"0"15,9 12 0-15,-9-1-31 16,13 13-1-16,-1 0-2 15,6 10 0-15,2 4-1 16,4 5-1-16,2-2 0 16,6 3-1-16,2-4 0 15,8-8-1-15,9-3 0 16,6-9-1-16,7-6 1 15,4-4-1-15,5-1 0 16,0-3 0-16,0 4 1 16,-10 4-1-16,-4 7 0 15,-11 7 1-15,-13 4-2 16,-10 6 2-16,-7 2 0 0,-6 1-1 15,-6-2-2-15,2-5 0 16,3 2-7-16,-4-20-11 16,24 5-4-16,-12-26-8 15,22 5-7-15,-5-16-5 16,10-6 3-16</inkml:trace>
  <inkml:trace contextRef="#ctx0" brushRef="#br5" timeOffset="159572.127">7181 11271 70 0,'-11'-4'38'15,"-17"-3"0"-15,1 13 1 16,-19-7-29-16,6 17-3 0,-12 0-1 15,3 12-1-15,-3 1-1 16,4 8-1-16,8 3 0 16,6 2-1-16,11-3 0 15,10-1-1-15,12-7 0 16,15-4 0-16,9-9 0 15,11-6-1-15,9-12 1 16,8-9-1-16,2-8 1 16,-1-9-1-16,-1-8 0 15,-6-4 0-15,-4-2 1 16,-11-3-1-16,-8 3 0 15,-5 2 0-15,-10 9 1 16,-3 6-1-16,-5 10 0 0,1 13 0 16,-14 4-1-16,1 13 1 15,3 8 0-15,1 11 0 16,4 0 0-16,4 2 0 15,6-5-1-15,9-6-1 16,14-9-2-16,7-17-2 16,16 3-10-16,-6-31-7 15,23 8-13-15,-12-17-3 16,6 5-1-16,-13-8 1 15</inkml:trace>
  <inkml:trace contextRef="#ctx0" brushRef="#br5" timeOffset="159858.1433">7675 11329 81 0,'-10'32'36'16,"-4"-1"0"-16,4 15-1 0,-1-6-31 15,6 4 0-15,2-6 0 16,4 2 1-16,-1-8 0 16,5-5-1-16,-5-10 0 15,0-17-1-15,9 7 0 16,1-22-1-16,0-11 0 15,4-7-1-15,1-9 0 16,-1-9-1-16,1 0 0 16,0-4 0-16,-1 4 0 15,-4 3-1-15,2 11 1 16,-4 4-2-16,2 12-1 15,-1 3-2-15,11 19-12 16,-12-13-10-16,17 20-14 16,-9-6 3-16,15 7-3 15,-2-8 1-15</inkml:trace>
  <inkml:trace contextRef="#ctx0" brushRef="#br5" timeOffset="160218.1639">8270 11324 100 0,'15'15'39'16,"1"-15"2"-16,20 3-4 15,4-14-33-15,10-3-2 16,1-4 0-16,2-4-1 15,-3-3 0-15,-6 1-1 16,-11 0 1-16,-11-1 0 0,-14 4-1 16,-9 1 0-16,-18 5 1 15,-9 8-1-15,-11 8 1 16,-7 12 0-16,-7 10 0 15,-1 13 0-15,-1 7 0 16,11 10 1-16,9 3-2 16,13 0 1-16,19-2-2 15,14-10-1-15,26-3-10 16,1-27-10-16,37 6-13 15,-2-23-7-15,25-4-1 16,3-16 1-16</inkml:trace>
  <inkml:trace contextRef="#ctx0" brushRef="#br5" timeOffset="160826.1987">9999 11142 75 0,'5'-13'39'15,"-5"13"-2"-15,-5-18 1 16,-9 16-31-16,-9 1-1 15,-1 12 0-15,-15 2-2 16,2 8 0-16,-4 1-1 16,4 5 0-16,1-3-1 15,9-1 0-15,10-2-1 16,9-7-1-16,8-14 1 15,20 11-1-15,8-12 0 16,8 0 0-16,3-2 1 0,2 3-1 16,-2 4 0-16,-5 6 0 15,-9 5 0-15,-9 8 0 16,-14 3 0-16,-9 3 1 15,-9 2-1-15,-4-2 0 16,-1-3-1-16,-1-6-2 16,8-3-1-16,-3-16-8 15,25 9-12-15,-13-25-14 16,24 4-2-16,1-17-2 15,14 2 3-15</inkml:trace>
  <inkml:trace contextRef="#ctx0" brushRef="#br5" timeOffset="161225.2213">10351 11145 90 0,'0'0'40'16,"0"0"-2"-16,-22 15 0 16,8 6-33-16,-8 0 0 15,7 9-2-15,-4 3 1 16,5 5-1-16,4 0-1 15,9 1 1-15,6-2-1 16,5-4-1-16,12-8 0 16,5-8 0-16,8-12 0 15,8-12 0-15,5-10 0 16,0-13-1-16,4-8 1 15,-2-8-1-15,-5-3 0 16,-5-2 0-16,-6 2 1 0,-7 4-1 16,-8 8 0-16,-8 7 1 15,-4 15-1-15,-7 15 0 16,0 0 0-16,-8 17-1 15,3 12 0-15,-1 7 0 16,6 6-1-16,2-1-2 16,12-1-1-16,4-12-4 15,21 4-12-15,-10-31-3 16,28 3-10-16,-9-27-6 15,13-4-1-15,-6-17 1 16</inkml:trace>
  <inkml:trace contextRef="#ctx0" brushRef="#br5" timeOffset="161690.2481">11252 10623 106 0,'-17'-14'41'0,"-7"10"1"16,10 29-3-16,-5 9-34 15,9 15-2-15,1 11-1 16,6 10 0-16,4 7-1 15,6 5-1-15,0-1 1 16,3-4-1-16,-1-5 1 16,-2-9-2-16,0-11 2 15,-3-11-1-15,-2-12 1 16,1-11-1-16,-3-18-1 15,0 0 1-15,10-20 0 16,-1-8-1-16,0-4 1 0,5-8-1 16,3-1 1-1,4 0-1-15,1 6 1 0,2 4 0 16,4 13 0-16,-2 6 0 15,4 10-1-15,-4 9 1 16,0 7 0-16,-3 5 0 16,0 5-1-16,-5 2 1 15,-2-1-1-15,-9 3 0 16,-10-2-1-16,-9 3 1 15,-14 1-1-15,-11 0 0 16,-10 0 0-16,-4-8-1 16,1 0-2-16,-6-15-7 15,26 7-7-15,-6-32-5 16,36 18-4-16,7-39-12 15,26 6 0-15,11-10 1 0</inkml:trace>
  <inkml:trace contextRef="#ctx0" brushRef="#br5" timeOffset="162044.2684">11986 11051 90 0,'0'0'41'0,"-25"9"1"16,1 6-1-16,-14-5-32 15,2 8-5-15,1-4-1 16,6 7 0-16,1-3-2 15,11 1 1-15,9-2-1 16,9-3-1-16,9-2 1 16,13-6-1-16,9-3 0 15,4-3 0-15,4 0 0 0,1 0 0 16,-5 4 0-16,-6 5 0 15,-9 6 0-15,-11 8 1 16,-11 6-1-16,-8 6 0 16,-6 3 1-16,-4 2-1 15,1-5 0-15,-1-3-1 16,9-9-2-16,7-13-1 15,18-2-10-15,-3-32-7 16,30 9-5-16,-9-32-9 16,24-1-7-16,-4-17 1 15,11-6 2-15</inkml:trace>
  <inkml:trace contextRef="#ctx0" brushRef="#br5" timeOffset="162239.2795">12556 10626 113 0,'-14'39'42'0,"-16"11"2"16,9 23-3-16,-6 2-38 15,5 4-2-15,0 4 0 16,6 1-2-16,5-5 0 16,7-10-3-16,2-3-3 15,-5-27-12-15,17 8-6 16,-17-32-11-16,15-3-6 15,-8-12-1-15,5-21 2 16</inkml:trace>
  <inkml:trace contextRef="#ctx0" brushRef="#br5" timeOffset="162412.2893">12271 11113 110 0,'-10'3'44'16,"0"-4"1"-16,10 1-2 16,16-10-38-16,12 2-4 15,15-4-2-15,3-3-3 16,16 6-11-16,-14-19-10 15,22 17-8-15,-19-11-10 16,5 7-1-16,-15-2 1 16</inkml:trace>
  <inkml:trace contextRef="#ctx0" brushRef="#br5" timeOffset="163197.3341">13187 11218 53 0,'9'-22'38'0,"2"5"-1"15,-11-9 1-15,3 14-21 16,-14-12-8-16,1 12-2 15,-12 0-1-15,-3 11 0 16,-13 3-1-16,-5 11 0 16,-7 7-1-16,-2 10 0 15,-4 3-1-15,6 6 0 0,5 4-1 16,9 1 0-16,12-1-1 15,16-4 0-15,15-7 0 16,18-9 0-16,17-9-1 16,14-7 0-16,6-13 0 15,11-9 0-15,0-10 0 16,1-10 0-16,-7-2-1 15,-6-7 1-15,-13 4-1 16,-14-4 1-16,-9 4-1 16,-13 2 0-16,-6 8 0 15,-9 7 0-15,-5 9 0 16,-4 9 0-16,-2 11 0 15,0 9 1-15,2 10-1 16,2 8 0-16,3 7 0 0,3-1-1 16,9 4-1-16,3-5-2 15,13 2-5-15,-5-21-7 16,25 11-5-16,-16-27-4 15,22 6-8-15,-13-15-5 16,10-5 1-16</inkml:trace>
  <inkml:trace contextRef="#ctx0" brushRef="#br5" timeOffset="163553.3545">13786 11152 61 0,'6'-17'39'0,"-6"17"-2"16,4-15-6-16,3 31-12 15,-24-7-6-15,9 19-3 16,-12 1-4-16,4 5 0 15,-6 2-2-15,6 1-1 0,1-2 0 16,4-6-1-16,4-5 0 16,8-7-1-16,-1-17 0 15,22 4 0-15,2-19-1 16,2-5 1-16,3-8-1 15,4-5 1-15,-2-3-1 16,0 0 1-16,-4 0-1 16,-4 6 0-16,-3 6 0 15,-4 9 0-15,-5 8 1 16,0 10-2-16,-3 6 0 15,-2 9 0-15,-2 10-2 16,1 3 0-16,4 8-3 16,-3-6-5-16,17 14-8 15,-11-23-3-15,25 14-5 0,-13-28-6 16,25 3-8-16,-3-15 2 15</inkml:trace>
  <inkml:trace contextRef="#ctx0" brushRef="#br5" timeOffset="163809.3693">14556 11113 91 0,'-19'1'40'16,"-10"2"2"-16,2 14-2 15,-7 0-34-15,3 11-1 16,-5 3-1-16,5 6 0 15,0-2-1-15,7 3 0 0,8-2-2 16,10-6 0-16,13-8-1 16,14-10-2-16,14-8-3 15,7-14-8-15,20 8-9 16,-13-27-4-16,22 9-11 15,-12-13-5-15,2 4-1 16,-15-5 2-16</inkml:trace>
  <inkml:trace contextRef="#ctx0" brushRef="#br5" timeOffset="164169.3897">14761 11211 83 0,'-15'13'41'16,"13"6"0"-16,-2-7 1 15,18 4-31-15,0-8-6 0,11 0-2 16,3-6 0-16,5-1 0 15,-1-9-1-15,2-1-1 16,-4-6 0-16,-2-2 0 16,-4-6-1-16,-2-3 1 15,-7 1-1-15,-4-1 0 16,-10 2 0-16,-9 7 0 15,-10 7 0-15,-6 9 0 16,-10 11 1-16,-6 13 0 16,-6 13 0-16,0 9 1 15,5 4-1-15,7 6 1 16,14-3-2-16,12-5 1 15,16-11-3-15,18-13-1 16,19-10-4-16,7-18-7 16,32 1-7-16,-13-27-4 0,34 13-3 15,-16-26-8-15,10 8-6 16,-7-9 1-16</inkml:trace>
  <inkml:trace contextRef="#ctx0" brushRef="#br5" timeOffset="164583.4136">15588 11028 82 0,'-22'-6'41'16,"8"10"-1"-16,-12-1 3 15,0 7-32-15,-11-1-6 0,0 7-1 16,-6 1-1-16,3 1 0 16,3 0-1-16,9 2 0 15,7-4-1-15,14-3 0 16,7-13-1-16,31 15 0 15,4-12 0-15,8 1 0 16,4-2 0-16,4 3 0 16,-5 3 0-16,-6 3 1 15,-12 7-1-15,-8 5 0 16,-15 3 1-16,-9 8-1 15,-12-2 1-15,-4 1-1 16,-8 0-1-16,-2-6 0 16,-1 0-2-16,1-7-1 15,5-1-7-15,-6-22-6 0,18 12-6 16,-15-29-4-16,21 9-7 15,-12-23-8-15,10-3 1 16</inkml:trace>
  <inkml:trace contextRef="#ctx0" brushRef="#br5" timeOffset="165551.4689">16629 11132 87 0,'4'-12'38'15,"-4"12"0"-15,0 0-6 16,-18 11-27-16,-4 11-1 15,1 11 0-15,-7 0-1 16,1 7 0-16,2-3-1 16,5 4 0-16,3-9-1 15,6-2 0-15,10-11 0 0,7-5 0 16,4-9-1-16,3-7 1 15,6-10-1-15,2-10 0 16,2-7 0-16,0-6 0 16,-1-8 1-16,1-4-1 15,-4 2 0-15,0-3-1 16,-2 8 3-16,-4 4-1 15,-1 12 0-15,-2 8-1 16,-10 16 0-16,14-1 1 16,-7 13-1-16,-2 9 1 15,2 3-2-15,0 3 1 16,7 1 0-16,3-5 1 15,6-7 0-15,9-7 1 0,9-10-1 16,7-9 0-16,7-10-1 16,4-5 1-16,3-7 1 15,-2 5 0-15,-5-2 0 16,-11 7 0-16,-10 9-1 15,-7 10-1-15,-14 12 1 16,-12 12-1-16,-12 11-2 16,-7 10 0-16,-4 5 0 15,-2 5-1-15,5 0-1 16,3-6 0-16,13-3-3 15,3-20-8-15,28 8-5 16,-5-32-5-16,31 3-4 16,-9-25-6-16,16 0-4 15,-5-16 2-15</inkml:trace>
  <inkml:trace contextRef="#ctx0" brushRef="#br5" timeOffset="165927.4903">17672 11045 102 0,'-27'-16'41'0,"0"13"-1"15,-10-1-2-15,4 12-34 16,1 7-2-16,4 7 0 15,1 5-1-15,7 10 1 16,1 3-2-16,8 5 2 16,6-3 0-16,7 1-1 15,10-7 1-15,6-9-1 16,9-8-1-16,7-12 1 15,8-14-1-15,4-9 0 16,1-10 0-16,-1-10 0 16,-2-2 0-16,-5-4-1 0,-7-1 1 15,-6 5 0-15,-8 6 0 16,-7 6-1-16,-8 10 1 15,-3 16-1-15,0 0 0 16,-20 7 0-16,9 13-1 16,-1 4-1-16,4 7 0 15,6 0-2-15,11 7-2 16,1-14-6-16,24 13-6 15,-5-23-3-15,28 12-3 16,-7-24-6-16,17 0-7 16,-4-11 2-16</inkml:trace>
  <inkml:trace contextRef="#ctx0" brushRef="#br5" timeOffset="166318.5128">18426 11135 95 0,'-17'-24'38'0,"3"11"2"16,-19-3-2-16,-1 13-32 15,-4 5-2-15,0 10 0 16,-3 9 0-16,2 11-1 15,2 5 0-15,8 6 0 16,8-2-1-16,16-5 0 16,18-7-1-16,12-13 1 15,18-15-2-15,14-15 1 16,10-13-1-16,5-16 1 15,3-12 0-15,1-9 1 16,-8-5 0-16,-8-5 1 16,-9 1-3-16,-10 1 0 0,-10 9 0 15,-10 8 0-15,-13 19 0 16,-9 19 0-16,-10 21 0 15,-7 19 0-15,-5 23 0 16,-8 13 0-16,5 11-3 16,-2 5-1-16,7 6-2 15,6-11-3-15,19 3-6 16,-8-20-6-16,30 2-1 15,-16-27-3-15,27 7-2 16,-17-29-6-16,15-2-6 16,-8-13 4-16</inkml:trace>
  <inkml:trace contextRef="#ctx0" brushRef="#br5" timeOffset="166678.5333">18886 11150 99 0,'-11'4'41'0,"12"9"-1"15,-1-13 0-15,0 21-35 16,15-11-2-16,12-1 0 15,6-5-1-15,11-4 0 16,3-5-1-16,1-3 0 16,2-8 0-16,-6-1-1 15,-7-4 1-15,-7-1-1 16,-11-4 1-16,-12-1 1 15,-15 2 0-15,-10 3 1 16,-10 6-1-16,-6 8 0 16,-10 9-1-16,-7 10 0 15,-3 12-1-15,3 10-1 0,10 5 0 16,7 3 0-16,13 2 0 15,15-3 0-15,18-2-1 16,10-9-3-16,23 2-8 16,-4-18-5-16,23 12-5 15,-15-26-5-15,31 14-3 16,-11-22-8-16,20-2-4 15,5-8 4-15</inkml:trace>
  <inkml:trace contextRef="#ctx0" brushRef="#br5" timeOffset="167288.5683">20889 10753 76 0,'3'-39'37'0,"-13"0"-2"15,-4 6 2-15,-15 2-28 16,3 14-3-16,-14 2 0 15,6 16 0-15,-8 7-1 16,4 18 0-16,-2 8-1 16,3 15 0-16,2 6-1 15,8 11-1-15,2 5-1 0,5 5-2 16,7 2 0-16,6-5-2 15,4 1 0-15,5-9-5 16,8 0-5-16,-9-25-12 16,18 1-14-16,-9-19 0 15,8-7-1-15,-7-17 1 16</inkml:trace>
  <inkml:trace contextRef="#ctx0" brushRef="#br5" timeOffset="168519.6387">20329 11123 101 0,'0'0'41'0,"25"-3"-1"0,5-11 0 16,25 2-37-16,6-7-1 15,10-1 2-15,0-1-1 16,0 3 0-16,-5 4-1 15,-8 7 1-15,-12 6-3 16,-12 7 1-16,-14 9-2 16,-10 6-1-16,-12 6 2 15,-7 9-2-15,-9 1 1 16,-3 4 0-16,-2 0 1 15,0-1 0-15,3-3 0 16,2-5 0-16,7-6 0 16,6-10 0-16,5-16 0 15,11-4 0-15,8-13 1 0,4-9-1 16,2-8 0-16,2-4 0 15,3-3 0-15,-3-3 0 16,-2 2 1-16,-3 8 1 16,-4 3-1-16,-6 9 1 15,-1 1-1-15,2 9 1 16,-2 5-1-16,3 6 1 15,2 7-2-15,5-3-3 16,5 3 3-16,3-2-2 16,5-2 2-16,3-1-1 15,5-3 2-15,0-5-1 16,-4-1 1-16,-3 1 1 15,-7 0-1-15,-6 0 1 16,-22 7-2-16,0 0 0 16,0 0 0-16,-20 22-3 0,-8-5 3 15,-4 8-2-15,-3 2 1 16,-2 7 0-16,3 3 0 15,4 1 0-15,7-1 2 16,9-1 0-16,11-4-1 16,11-6 1-16,11-9-1 15,13-10 1-15,7-9-1 16,3-11-1-16,3-6 1 15,-2-8-1-15,-5-4 1 16,-6-4-1-16,-4 0 1 16,-9-1-1-16,-8 4 2 15,-3 3 1-15,-3 1-2 16,-5 6 3-16,0 5-3 15,4 3 3-15,-4 14-2 0,11-11 1 16,1 9 0-16,5 2-2 16,7 0 0-16,8-1 0 15,2 0 0-15,8-1 0 16,-1 1 0-16,0 2 0 15,-2 0 0-15,-8 8 0 16,-8 5 0-16,-11 4 0 16,-12 8 0-16,-10 3 0 15,-10 3-2-15,-6 0 1 16,-2 1 0-16,0-3 0 15,2-6 1-15,6-6 0 16,10-7 0-16,10-11 0 16,16-7 0-16,9-11 1 15,9-6-1-15,3-6 0 0,4-1 0 16,3-2 1-16,-4 1 0 15,-7 6 1-15,-7 9-2 16,-8 6 0-16,-18 11 0 16,11-2 0-16,-11 2 0 15,-1 18 0-15,-2-3 0 16,3-1 0-16,4-2-2 15,5-3 2-15,10-3 0 16,4-7 2-16,6-5-2 16,4-3 0-16,5-5 0 15,0 0 0-15,-4-1 0 16,-3 5 0-16,-7-1 0 15,-5 10 0-15,-19 1 0 16,11 13 0-16,-14 4 0 0,-5 3 0 16,-6 8 0-16,-5 0 0 15,5 9-8-15,-10-12-6 16,15 12-2-16,-11-17-3 15,17 12-3-15,-12-25-3 16,27 15-1-16,-12-22-1 16,34-1-1-16,-3-11 1 15,19-11-3-15</inkml:trace>
  <inkml:trace contextRef="#ctx0" brushRef="#br5" timeOffset="169976.7221">23235 11038 70 0,'1'-14'37'0,"-1"14"-1"16,0 0 2-16,0 0-26 15,0 0-5-15,-3 20-1 16,-9-10-1-16,1 10-1 15,-7 3-2-15,0 3 1 16,-1 5-1-16,-1 2 0 16,2-2-1-16,4 0 0 15,4-6 0-15,3-4-1 16,9-9 1-16,-2-12-1 15,15-2 1-15,2-9-1 0,1-9 1 16,4-6-1-16,1-3 1 16,-2-4-1-16,1-1 1 15,-3 1 0-15,0 2 0 16,-3 6 1-16,-4 3 0 15,-2 7 0-15,-10 15-1 16,12-8-1-16,-12 8 0 16,4 20 1-16,-2-3-2 15,0 3 0-15,5 2 0 16,3-4 0-16,8-2 1 15,8-4 1-15,9-10-1 16,11-4 2-16,6-9-1 16,5-4-1-16,2-6 2 15,-4 2 0-15,-7-4 0 16,-8 8 0-16,-9 0-1 0,-15 8 1 15,-16 7-2-15,0 0 0 16,-15 21-1-16,-4-3-2 16,-9 7 1-16,2-2-2 15,0 10-1-15,1-8-1 16,16 7-2-16,0-14-7 15,26 7-4-15,-6-22-5 16,31 9 0-16,-9-22-4 16,24 4-6-16,-10-13-1 15,11-3 2-15,-7-4 35 16,-12-6 11-16,8 11 4 15,-32-14 5-15,9 15 8 0,-30-11 4 16,4 15 6 0,-20-5-1-16,5 19-27 0,-15-8-6 15,2 17-1-15,-2 6-3 16,5 8-1-16,1 6 0 15,6 6-1-15,1 0 0 16,12 2 0-16,8-1-1 16,12-5 0-16,3-7 1 15,12-7 0-15,8-8 0 16,5-7-1-16,0-8 1 15,1-7-1-15,-4-6 1 16,-4-3 0-16,-5-4 0 16,-6-2-1-16,-7-1 2 15,-6 1 1-15,-6 3-1 16,-4 5 0-16,-1 1 0 0,-2 7 1 15,3 14-1-15,-6-10 2 16,6 10-3-16,0 0 0 16,12 12 1-16,1-4-1 15,6-1 1-15,4 1 0 16,2 3-1-16,4-5 0 15,-3 2 1-15,-4 1-2 16,-4 7 2-16,-6-1-1 16,-10 5-1-16,-3-1 0 15,-9 4 1-15,-6 0 0 16,-1 0 0-16,-2 0-1 15,-1-3 1-15,3-4-1 16,4-3 1-16,2-3 0 16,11-10 0-16,0 0 0 0,15-10 0 15,4-5 0-15,10-6 1 16,5-8-1-16,6-2 1 15,3-6-2-15,1-3 2 16,-1-2-1-16,-6 3-1 16,-7 1-1-16,-7 12-4 15,-15-1-4-15,4 21-7 16,-26-5-2-16,14 27-6 15,-21-11-3-15,16 20-5 16,-12-8-6-16,15 3 2 16</inkml:trace>
  <inkml:trace contextRef="#ctx0" brushRef="#br5" timeOffset="170381.7452">24732 11068 95 0,'0'0'40'0,"33"15"2"16,-13-16-2-16,15 4-33 16,1-5-3-16,5-3 0 15,0-4-2-15,4 0 0 16,-1-7 1-16,-3 2-1 15,-7-6 0-15,-4 1 1 16,-6-3-2-16,-7 2 1 16,-14 1-1-16,-8 4 1 15,-18 9-1-15,-12 12-1 16,-12 7 2-16,-5 13-2 0,-4 6 0 15,-4 11 0-15,12 4 0 16,6 0 0-16,15-1 0 16,21-8 0-16,15-8 0 15,15-10-5-15,18-6-2 16,8-19-7-16,23 6-4 15,-13-27-4-15,27 13-5 16,-27-25-3-16,30 14-3 16,-24-20-9-16,6-5 3 15</inkml:trace>
  <inkml:trace contextRef="#ctx0" brushRef="#br5" timeOffset="171269.796">862 12479 76 0,'6'-13'40'16,"-9"-7"-1"-16,3 20 0 15,1-21-32-15,-1 21-2 16,1 15-1-16,3 14 0 16,-7 10-1-16,1 18-2 15,-4 11 0-15,-2 14 0 16,0 8 0-16,1 1-2 15,-1-3 0-15,0-7-1 16,9-7-3-16,-2-16 0 16,14-3-13-16,-12-34-8 15,23-5-10-15,-12-25-2 16,11-6-1-16,-11-19 1 15</inkml:trace>
  <inkml:trace contextRef="#ctx0" brushRef="#br5" timeOffset="171442.8059">698 12933 95 0,'-36'4'41'15,"24"15"0"-15,0-15-2 16,26-3-35-16,7-6-2 16,20-13-1-16,22-8-4 15,8-13-2-15,19 1-13 16,-12-25-9-16,18 13-13 16,-12-13 0-16,2 9-1 15</inkml:trace>
  <inkml:trace contextRef="#ctx0" brushRef="#br5" timeOffset="171818.8273">1525 12318 86 0,'-22'21'39'0,"7"16"1"16,-11-3 0-16,16 10-34 15,-9 8-2-15,1 9 0 16,1 4 0-16,3 4-1 16,-1 0 0-16,6-2-2 15,-2-6 1-15,8-10-2 16,-1-7 2-16,10-11-1 15,6-15-1-15,0-12 0 16,10-15 0-16,2-10 0 16,3-9 0-16,3-6 1 15,-1-3-2-15,2 2 2 16,-5 3-1-16,-3 7 0 0,-4 8-1 15,-4 8 1-15,-1 10-1 16,-4 8-1-16,1 11 0 16,0 1-2-16,8 11-1 15,-1-5-3-15,12 15-7 16,-6-17-5-16,19 15-3 15,-16-25-3-15,22 7-7 16,-12-17-5-16,6-4 2 16</inkml:trace>
  <inkml:trace contextRef="#ctx0" brushRef="#br5" timeOffset="172524.8678">2081 12802 89 0,'-19'3'39'0,"-15"-1"1"15,7 20 0-15,-6 2-34 0,4 13-1 16,-1 2-1-16,8 7-1 15,3 1 0-15,6-2-1 16,12-5-1-16,9-5 0 16,11-12 0-16,4-11 0 15,11-12-1-15,4-13 0 16,2-12 1-16,1-10-1 15,-4-7 0-15,-2-3-1 16,-9-4 1-16,-4 4 0 16,-9 5 0-16,-5 4 0 15,-3 11 1-15,-6 8-1 16,1 17-1-16,0 0 1 15,-15 10 0-15,9 12 0 16,0 9-1-16,3 4 0 0,0 3-1 16,5 0-1-16,7-3-2 15,0-8 0-15,14-4-6 16,-4-23-4-16,20 7-5 15,-12-29-4-15,20 7 0 16,-13-22-6-16,11 6-6 16,-11-9 2-16,-1 3 30 15,-4 11 14-15,-18-9 6 16,7 23 3-16,-24-9 4 15,6 21 7-15,-12 10 8 16,4 9 0-16,-14 1-25 16,5 13-8-16,0 4-1 15,5 3-1-15,2-3 0 16,6-2-1-16,4-7 0 0,10-8-1 15,4-14 1-15,5-13-1 16,4-15 0-16,6-8 0 16,2-10 0-16,-3-4 0 15,4-2 0-15,-7 1-1 16,-2 7 1-16,-3 9 0 15,-6 11-1-15,-5 12 1 16,-9 6-1-16,12 26 0 16,-9 4-2-16,-1 10 0 15,6 8-3-15,-8-4-6 16,17 14-7-16,-14-23-3 15,21 15-5-15,-13-29-3 16,19 4-8-16,-8-18-3 0,13-5 2 16</inkml:trace>
  <inkml:trace contextRef="#ctx0" brushRef="#br5" timeOffset="173501.9235">4244 12713 61 0,'-8'-23'38'0,"8"23"-1"15,-19-19 1-15,19 19-27 16,-29-13-3-16,14 14-2 16,-8 2-1-16,-1 9 0 15,-4 7-2-15,3 11 0 0,-3 7 0 16,1 9-1-16,6 6 0 15,6 1 0-15,8 0-1 16,11-7 1-16,14-5-1 16,11-13-1-16,13-12 1 15,10-16 0-15,8-16-1 16,3-9 0-16,2-12-1 15,-5-7 1-15,-9-3-1 16,-8-1 0-16,-12 1 1 16,-17 7-1-16,-12 6 0 15,-10 7 1-15,-9 9 0 16,-7 8 0-16,-4 4 0 15,0 4 1-15,7 4-1 0,7 0 1 16,14-2 0-16,0 0-1 16,18 0 1-16,12-8-1 15,8-2 1-15,11-2-1 16,4 2 1-16,1 3-1 15,-4 5 1-15,-6 9-1 16,-11 9 0-16,-11 15 1 16,-15 7 0-16,-12 12-1 15,-10 6 1-15,-8 2-1 16,-3 0 1-16,0-5-1 15,1-8 0-15,8-14 1 16,3-14-1-16,14-17 0 16,18-22 0-16,7-11 0 15,11-16 0-15,7-5 0 0,5-6 1 16,2 1-1-16,-2 5 0 15,-6 11 0-15,-9 15 0 16,-8 11 1-16,-11 19-1 16,-7 14 0-16,-7 11-1 15,-1 9 1-15,0 8-2 16,1 1-1-16,10 3 0 15,1-8-3-15,19 1-7 16,-6-24-4-16,29 5-3 16,-14-28-4-16,26 10 0 15,-21-29-2-15,16 8-7 16,-15-16-1-16,-3-4 5 15</inkml:trace>
  <inkml:trace contextRef="#ctx0" brushRef="#br5" timeOffset="173839.943">5452 12755 100 0,'-10'11'41'16,"-9"-6"1"-16,15 11-2 15,4-16-36-15,8 15 0 16,13-11-2-16,6-4 0 16,8-6-1-16,3-4-1 15,4-3 1-15,0-7-1 16,-5-2 0-16,-6-2 0 15,-6-1 1-15,-7-1-1 16,-9 1 0-16,-8 0 0 16,-6 3 0-16,-12 10 0 15,-7 10 0-15,-8 10 0 16,-5 14 0-16,-3 12-1 0,5 14 2 15,3 6-2-15,9 4 2 16,10-4-2-16,17-6-1 16,10-12-1-16,27-6-10 15,-1-31-6-15,35 2-3 16,-4-34-6-16,35 6-3 15,-5-27-9-15,24 2 0 16,5-14 1-16</inkml:trace>
  <inkml:trace contextRef="#ctx0" brushRef="#br5" timeOffset="174318.9704">7015 12100 79 0,'0'0'39'0,"0"0"-1"16,-5 28 2-16,-11 13-34 15,13 13-1-15,-5 14-2 16,5 11-1-16,0 8 0 16,3 6-1-16,0-5 0 15,1-3-1-15,4-8-2 16,-1-14-2-16,10-5-5 15,-14-29-12-15,20 2-14 16,-20-31-4-16,25 3-1 16,-18-23 0-16</inkml:trace>
  <inkml:trace contextRef="#ctx0" brushRef="#br5" timeOffset="174537.9829">6883 12591 92 0,'-19'1'40'15,"-3"-2"2"-15,15 14-3 16,7-13-35-16,0 0-2 15,18 15-1-15,8-13-1 16,13 1-1-16,5-6-1 16,11 1 0-16,8-5-2 15,9-2-2-15,-5-14-6 16,14 13-15-16,-18-15-7 15,4 5-5-15,-16-5 1 16,-7 7 0-16</inkml:trace>
  <inkml:trace contextRef="#ctx0" brushRef="#br5" timeOffset="175024.0108">7514 12453 83 0,'-28'25'41'0,"-6"-1"-1"15,6 16 1-15,-5-9-31 16,11 13-5-16,7-3-1 16,11 3-2-16,7-7 0 15,13-8-1-15,6-12 1 16,11-10-1-16,6-13 0 15,10-10 0-15,0-12-1 16,4-10 0-16,-6-4 0 16,-1-3 2-16,-8-3-2 15,-7 4 0-15,-9 6 0 16,-7 8 0-16,-8 10 0 0,-7 20 1 15,0 0-2-15,-16 40-1 16,1 11 1-16,0 20 0 16,-5 22 1-16,-2 16-1 15,-1 10 1-15,0 7-2 16,3-1 2-16,-2-5 0 15,6-11 0-15,-3-16 0 16,4-19 0-16,1-23 0 16,2-23 0-16,2-22 0 15,0-21 1-15,4-18-1 16,0-17 0-16,6-16 0 15,-2-11 0-15,7-12 0 16,-1-9 0-16,1 0-1 16,6 6 0-16,2 4-1 15,7 12-2-15,3 6-2 0,14 22-8 16,-13-4-5-16,25 31-3 15,-18-15-2-15,24 27-4 16,-19-15-6-16,15 10-4 16,-8-5 4-16</inkml:trace>
  <inkml:trace contextRef="#ctx0" brushRef="#br5" timeOffset="175574.0422">8164 12479 88 0,'0'-10'40'16,"0"10"-1"-16,0 0 3 15,0 0-35-15,-9 12-1 16,4 9-3-16,-4 7 0 15,2 8-2-15,-2 8 1 16,-1 4-2-16,-1 3 1 0,3-2-1 16,-1-4 1-16,2-7-1 15,2-10 0-15,5-9 1 16,0-19-1-16,0 0 0 15,16-21 0-15,-4-7 0 16,-1-4 0-16,1-10 0 16,-2-4 0-16,2-2 1 15,-2 1-1-15,0 0 1 16,-1 8-1-16,0 5 1 15,0 6-2-15,8 7 3 16,2 6-2-16,2 8-1 16,5 6 1-16,1 3 0 15,5 4-2-15,1 2 1 16,-3 5 0-16,-3 4-1 0,-7 9 0 15,-7 2-1-15,-12 8 1 16,-12 7-1-16,-8 2 3 16,-9 6-2-16,-9-2 2 15,-5 0-1-15,-1-6 2 16,0-1 0-16,5-5 0 15,4-3 0-15,4 0 0 16,5 2-1-16,7 3 0 16,3 9 0-16,5 10-1 15,-2 4-2-15,2 14-3 16,-7-5-6-16,13 14-5 15,-13-24-5-15,18 11-2 16,-17-36-3-16,21-1-8 0,-5-35-3 16,21-13 1-16</inkml:trace>
  <inkml:trace contextRef="#ctx0" brushRef="#br5" timeOffset="176122.0736">8805 12599 79 0,'12'12'39'0,"-12"-12"1"16,20 2 0-16,-6-12-35 16,9-1 0-16,6-6-2 15,5-1 1-15,-2-5-2 16,6-3 0-16,-6-1-1 15,-4-1 1-15,-6-1-1 16,-13 4-1-16,-9-2 1 16,-11 4-1-16,-9 1 1 15,-7 6 0-15,-8 7 0 0,-3 9 1 16,-1 10-1-16,0 12 1 15,5 8 0-15,7 14 0 16,8 5-1-16,11 1-1 16,11 0 0-16,12-7-1 15,15-6-2-15,6-14-4 16,23 3-8-16,-12-31-7 15,24 13-4-15,-20-25-5 16,18 7-8-16,-7-11-3 16,8 2 2-16</inkml:trace>
  <inkml:trace contextRef="#ctx0" brushRef="#br5" timeOffset="176731.1084">10381 12358 77 0,'0'-16'40'16,"-8"-3"-1"-16,8 19 0 16,-24-24-31-16,9 23-2 15,-8 4-1-15,-1 10-1 16,-2 7-1-16,4 9 0 15,-4 5-1-15,8 9 1 16,2 3-1-16,5 0-1 16,9 1 0-16,11-4 0 15,7-6 0-15,10-9-1 16,7-11 0-16,9-13 0 15,7-15 1-15,4-13 0 16,0-12-1-16,-2-6 1 0,-7-7 0 16,-4-3-1-1,-12-2 1-15,-13 5-2 0,-12 4 1 16,-12 10 0-16,-12 10-1 15,-12 12-1-15,-2 11 1 16,-5 7-1-16,4 10 0 16,5 4-1-16,10 6-2 15,10-11-5-15,27 8-7 16,1-27-5-16,33 12-4 15,-4-27-6-15,28 1-6 16,-1-16-1-16,11 3 1 16</inkml:trace>
  <inkml:trace contextRef="#ctx0" brushRef="#br5" timeOffset="176994.1233">11266 11832 92 0,'-16'-30'40'15,"-12"0"0"-15,3 13 2 16,-12 5-39-16,4 14 2 15,-3 17-2-15,2 19-1 16,0 18 2-16,0 22-2 16,6 13 1-16,2 13-2 15,7 2-1-15,8-1-2 16,10-7 0-16,5-11-1 15,13-15-2-15,-2-27-7 16,17 0-9-16,-18-39-6 16,14 3-7-16,-17-23-6 15,1-1-1-15,-17-17 4 0</inkml:trace>
  <inkml:trace contextRef="#ctx0" brushRef="#br5" timeOffset="177152.1325">10839 12415 103 0,'-21'-15'41'0,"5"-6"3"15,19 8-2-15,5-2-37 16,24-3-2-16,14-5-3 15,7-4-2-15,17 11-5 16,-6-15-11-16,15 26-8 16,-22-11-10-16,7 20-5 15,-13-2-3-15,1 13 2 16</inkml:trace>
  <inkml:trace contextRef="#ctx0" brushRef="#br5" timeOffset="178059.1843">12104 12303 81 0,'0'0'39'16,"0"0"0"-16,0 0-1 16,1 25-33-16,-6 2-2 0,3 11 2 15,-4 1-1-15,0 8-1 16,2-2 0-16,0-3-1 15,2-6-1-15,-1-8 0 16,3-8 0-16,0-20-1 16,0 0 0-16,17-5 1 15,-10-16-1-15,6-9 1 16,-5-9-1-16,1-4 1 15,1-9-1-15,0-5 0 16,0-3 1-16,-1 0-1 16,5 6 0-16,1 2 0 15,4 10 0-15,4 5 0 16,1 11 0-16,4 14 0 15,5 8 0-15,-1 9 0 0,1 6 0 16,-3 11 0-16,-4 6 0 16,-5 4 0-16,-8 5 0 15,-8 2 0-15,-9 2-1 16,-10-1 2-16,-10-2-2 15,-9-2 2-15,-5-4-1 16,-4-3 1-16,-2-7-2 16,3-3 2-16,0-5-1 15,3 0 0-15,6 2 0 16,4 6-1-16,3 7 2 15,6 10-2-15,4 14 1 16,-2 13-1-16,2 12 2 16,1 4-2-16,5 1 0 15,2 0-2-15,7-2-2 0,-4-29-11 16,27 2-6-16,-14-41-5 15,29-3-6-15,-6-28-9 16,13-13 2-16</inkml:trace>
  <inkml:trace contextRef="#ctx0" brushRef="#br5" timeOffset="178860.2302">12937 12236 55 0,'4'-20'38'0,"2"9"1"0,-15-2 0 16,9 13-14-16,-30 0-20 15,8 8 1-15,-13 3-1 16,0 14 0-16,-10 6-1 15,-1 11 0-15,-3 7-1 16,4 5-1-16,1 2-1 16,10-3 1-16,15-5-1 15,9-6-1-15,15-13 1 16,17-11-2-16,14-17 1 15,11-13 0-15,14-13 0 16,-2-7 1-16,2-7 0 16,-2-4-1-16,-8 2 0 15,-10-2 1-15,-10 4-1 16,-11 3 0-16,-6 7 1 15,-10 6-2-15,-4 7 1 0,0 16 0 16,0 0 0-16,-14 7 0 16,9 16 0-16,-4 6 1 15,5 5-2-15,3 7 2 16,3-2-1-16,7-6 0 15,9-3-1-15,5-10 1 16,8-10 0-16,8-8 0 16,7-8 0-16,-1-9 0 15,1-5 1-15,-2-2-1 16,-4 3 0-16,-7 0 1 15,-5 5-1-15,-8 3-1 16,-9 7 1-16,-11 4 1 0,6 18-2 16,-9 2 2-16,-4 7-1 15,-5 1 0-15,0 6 0 16,2-1-1-16,1 0 1 15,2-7 0-15,4-5 0 16,3-21 0-16,12 7 0 16,4-21 1-16,3-9-1 15,5-7 2-15,-1-9-1 16,3-1-1-16,-3-3 1 15,-2 2-1-15,-6 5 0 16,-4 7 0-16,-2 8 0 16,-4 5-3-16,3 6 1 15,-8 10-2-15,22-10-3 16,-10-1-7-16,20 11-4 15,-12-24-3-15,26 13-3 0,-15-31-2 16,27 9-4-16,-11-23-5 16,10-3 0-16</inkml:trace>
  <inkml:trace contextRef="#ctx0" brushRef="#br5" timeOffset="179052.2412">14140 11741 112 0,'-18'42'41'15,"-15"3"1"-15,13 25-7 16,-8-2-32-16,7 12-3 15,1 5 1-15,2 3-2 16,3-2 0-16,0-4-1 16,10-2-2-16,-9-18-4 15,16 3-11-15,-16-34-5 0,19 4-10 16,-5-35-7-16,0 0 0 15,0 0 2-15</inkml:trace>
  <inkml:trace contextRef="#ctx0" brushRef="#br5" timeOffset="179375.2596">13819 12267 103 0,'0'0'42'0,"0"0"0"16,0 0 0-16,26-8-39 15,10-1-1-15,7-5 0 16,7 0-1-16,4-3 1 15,2 3-1-15,-4 3-1 16,-7 4 1-16,-7 5 0 0,-14 9 0 16,-5 8 0-16,-10 10-1 15,-10 7 1-15,-4 7 0 16,-5 7-1-16,-3 4 2 15,2 4-3-15,-1-6 0 16,4 2-2-16,0-10 0 16,9-3-4-16,-3-21-7 15,20 4-6-15,-11-33-3 16,26 10-4-16,-16-32-5 15,18 2-6-15,-14-19-1 16,5-3 3-16</inkml:trace>
  <inkml:trace contextRef="#ctx0" brushRef="#br5" timeOffset="179493.2664">14360 12061 100 0,'-12'-45'40'15,"-9"6"1"-15,9 12-3 0,-3 6-39 16,1 3-17-16,25 20-10 16,-11-2-13-16,12 1 0 15,-1 3-1-15,14 8 1 16</inkml:trace>
  <inkml:trace contextRef="#ctx0" brushRef="#br5" timeOffset="179912.2903">14934 12302 77 0,'-12'-9'41'16,"-14"-5"-2"-16,1 10 2 15,-15-5-30-15,4 12-5 16,-6 4-2-16,2 11 0 16,0 5-1-16,5 9 1 15,6 5-2-15,13 7 1 16,12-3-1-16,13-3-2 15,15-5 0-15,13-11-1 16,14-11-2-16,8-13 0 16,15-9-2-16,1-21-6 0,14 2-9 15,-17-30-3-15,17 12-8 16,-20-25-6-16,5 4-3 15,-14-13 0-15</inkml:trace>
  <inkml:trace contextRef="#ctx0" brushRef="#br5" timeOffset="180104.3013">15539 11811 106 0,'-29'49'41'16,"2"20"3"-16,0 10-3 16,3 12-36-16,-85-9-4 15,100 0-2-15,2-4 1 0,2-7-2 16,6-5-3-16,2-20-4 15,12 0-11-15,-15-27-4 16,24 1-10-16,-24-20-8 16,33-14 0-16,-15-13 1 15</inkml:trace>
  <inkml:trace contextRef="#ctx0" brushRef="#br5" timeOffset="180457.3213">15420 12323 94 0,'-7'24'42'16,"-3"-7"0"-16,18 4 0 15,-2-3-38-15,16-13-1 16,6-9 0-16,5-4-1 16,6-7-1-16,-4-4 0 0,0-5 0 15,-7-2 0-15,-7-3-1 16,-10 2 0-16,-9 0 0 15,-9 5 0-15,-11 6 0 16,-5 7 0-16,-7 11 0 16,-2 10 1-16,-3 14-1 15,0 11 2-15,5 8-1 16,9 7 1-16,8 3-1 15,11-4 0-15,11-7-2 16,13-10 0-16,17-8-4 16,6-22-8-16,24 5-4 15,-10-29-8-15,26 14-3 16,-24-23-5-16,16 13-6 15,-21-10-3-15,-8 8 3 0</inkml:trace>
  <inkml:trace contextRef="#ctx0" brushRef="#br5" timeOffset="180997.3523">12519 12837 86 0,'18'2'40'0,"-1"-4"-1"15,14 8-1-15,-1-5-33 16,11 3-3-16,10 3-1 15,14-1 0-15,8 1 0 0,14-2-1 16,16-5 1-16,18-5 0 16,19-7 0-16,16-5 0 15,13-4 1-15,11-3-1 16,9-4 0-16,1 3 0 15,-6 1-1-15,-11 4-1 16,-15 9-1-16,-20 2-1 16,-17 9-3-16,-28-2-4 15,-9 20-11-15,-37-15-9 16,2 13-8-16,-22-6-2 15,-4 2 2-15</inkml:trace>
  <inkml:trace contextRef="#ctx0" brushRef="#br5" timeOffset="181711.3933">16893 11734 71 0,'-21'-13'38'15,"5"10"1"-15,-12 10-1 16,1 22-33-16,-13 10 0 15,1 25-1-15,-10 12 1 16,1 16-2-16,-1 4 1 16,12 3-2-16,8-8-1 15,20-9-1-15,27-15-2 0,14-28-7 16,36-3-20-16,5-27-10 15,21-4-1-15,6-15-1 16</inkml:trace>
  <inkml:trace contextRef="#ctx0" brushRef="#br5" timeOffset="193649.076">24822 11609 37 0,'0'0'30'16,"0"0"3"-16,0 0-3 0,0 0-19 15,0 0-3-15,0 0-1 16,-9-9-1-16,9 9-1 16,0 0 0-16,0 0-1 15,0 0-2-15,0 0 1 16,0 0-2-16,0 0 1 15,0 0-1-15,0 0 0 16,0 0-1-16,0 0 1 16,0 0-2-16,0 0 1 15,0 0-2-15,0 0-1 16,0 0-7-16,-15 5-25 15,15-5 1-15,0 0-2 16,0 0 2-16</inkml:trace>
  <inkml:trace contextRef="#ctx0" brushRef="#br5" timeOffset="200760.4828">17159 12186 77 0,'-13'12'37'16,"15"10"-6"-16,-2-22 2 15,0 22-25-15,0-22-2 16,19 21-1-16,0-17 0 16,10 1-2-16,0-6 0 15,8-4-1-15,0-4-1 0,1-3 0 16,-5-3 1-16,-6 4-2 15,-7-3 1-15,-7-1 0 16,-11 3-1-16,-9 0 1 16,-10 1-1-16,-6 2 1 15,-8 2-1-15,-2 4 1 16,-4 3-1-16,0 8 1 15,1 7 0-15,5 6 0 16,4 5 0-16,8 6 0 16,5 3-1-16,11 1 1 15,9-4-1-15,9-7-1 16,17-3-2-16,8-16-2 15,20-4-4-15,-3-22-28 16,24-1 0-16,-2-21-2 16,13-2 0-16</inkml:trace>
  <inkml:trace contextRef="#ctx0" brushRef="#br5" timeOffset="200971.4949">18011 11761 81 0,'-25'13'38'0,"-8"3"0"16,9 17 0-16,-15 4-25 15,17 12-12-15,4 2 2 16,5 11-3-16,0-2 2 16,6 3-2-16,7-3-2 15,5-6-1-15,7-3-6 16,-3-17-28-16,16 1 0 0,-5-21-1 15,9-1 0-15</inkml:trace>
  <inkml:trace contextRef="#ctx0" brushRef="#br5" timeOffset="201339.5159">17990 12200 97 0,'-1'14'38'15,"1"-14"0"-15,13 26-8 16,3-23-27-16,12-4-1 15,10-6 0-15,3-1 1 16,2-5-1-16,1-3 0 16,-4 0 0-16,-6-3-1 0,-8 0 1 15,-9 1-1-15,-9 0 0 16,-8 2 0-16,-9 0 0 15,-6 3 0-15,-7 6-1 16,-1 5 1-16,-10 9-1 16,0 11 0-16,-2 10 0 15,-1 6 1-15,4 8-1 16,5 1 1-16,7 3-1 15,11-6 0-15,15-5-1 16,12-12-3-16,17-6-2 16,8-20-11-16,18 5-21 15,-4-18-1-15,14 0 0 16,-5-15-1-16</inkml:trace>
  <inkml:trace contextRef="#ctx0" brushRef="#br5" timeOffset="201834.5442">18665 12139 70 0,'-15'13'38'16,"-12"1"0"-16,7 13 1 15,-11-12-15-15,11 19-20 16,-4-4-1-16,8 2 0 16,0-2-1-16,8-2 0 15,1-5-1-15,7-8 1 16,0-15-1-16,14 10-1 15,1-17 0-15,1-7 0 16,7-10 1-16,2-5-2 16,2-4 1-16,-1-6 0 15,-2 2 0-15,-2 1 0 0,-6 5 1 16,-2 8 0-16,-3 3-1 15,-5 9 1-15,-6 11 0 16,0 0-1-16,2 19 1 16,-2-4-1-16,1 5 1 15,4-3-1-15,3 1 0 16,4-3 1-16,6-9-1 15,4-3 1-15,6-9 0 16,1-3 0-16,3-5 0 16,-1-1 0-16,-2-1 1 15,-3 1-1-15,-5 3 0 16,-5 2-1-16,-16 10 1 15,11 10-1-15,-14 8 0 16,-6 9-1-16,-2 7 0 16,-1 3-1-16,0 5-1 0,2 1-1 15,8 4-6-15,-3-19-8 16,20 9-23-16,-8-21 2 15,19-1-3-15,-3-15 2 16</inkml:trace>
  <inkml:trace contextRef="#ctx0" brushRef="#br5" timeOffset="202556.5853">19193 12271 103 0,'-10'23'39'0,"-5"-9"1"16,24 12-5-16,-8-14-30 15,12-2-2-15,6-7 0 16,5-4-1-16,5-7-1 16,0-4 0-16,1-6-1 15,-3-5 0-15,-2-3 0 16,-4-2 0-16,-8-1 0 15,-6 1 0-15,-7 5 0 16,-7 4 0-16,-5 5 0 16,-8 9 0-16,-6 12 0 15,-3 11 1-15,-6 9-1 16,1 9 0-16,2 7 1 15,4-1 0-15,7 2-2 16,14-4 2-16,13-7-3 16,10-15 1-16,18-7-3 0,8-16-2 15,16-2-6-15,-9-24-12 16,21 8-15-16,-13-17 1 15,5 14 7-15,-14-11 25 16,-8 7 6-16,-11 6 3 16,-15 1 7-16,1 23 12 15,-25-6 15-15,0 22 1 16,-17-6-8-16,6 17-22 15,-6 3-4-15,4 5-1 16,2-1-2-16,3 1 2 16,6-6-3-16,4-5 2 15,4-5-2-15,10-9 1 16,-6-10-1-16,28-7 0 15,-5-9 1-15,5-5-2 0,1-5 2 16,3-3-2-16,2-1 2 16,-4 2-1-16,-4 3 0 15,-4 5 1-15,-7 9-1 16,-4 4 1-16,-11 7 0 15,12 5 0-15,-11 5 0 16,0 5-1-16,0 4 0 16,-1 2 0-16,1 3-1 15,1-2 0-15,2 2-3 16,0-6-1-16,10 6-9 15,-14-24-9-15,22 11-16 16,-5-20-1-16,14 0 0 16,2-19 1-16</inkml:trace>
  <inkml:trace contextRef="#ctx0" brushRef="#br5" timeOffset="202743.5962">20360 11805 115 0,'-34'10'40'0,"8"31"1"16,-20 2-4-16,8 21-36 16,2 3 1-16,2 4-5 15,7 1 0-15,4-11-4 16,17 7-14-16,-10-23-17 15,16-1-2-15,-6-23-1 16,11 0 0-16</inkml:trace>
  <inkml:trace contextRef="#ctx0" brushRef="#br5" timeOffset="202916.6061">20062 12086 91 0,'-8'-31'41'16,"11"19"1"-16,-3-3-1 15,14 21-17-15,1-5-23 16,9-1-2-16,5 10-8 15,-7-15-16-15,17 11-16 16,-8-10 0-16,11 8-2 16,-11-10 1-16</inkml:trace>
  <inkml:trace contextRef="#ctx0" brushRef="#br5" timeOffset="203944.6649">20955 12183 90 0,'-26'-10'37'0,"14"12"1"15,-12-8-5-15,5 15-27 16,-5 3-1-16,3 8-1 16,0 4 0-16,3 7-1 15,-1 2 0-15,7 1-1 16,4-2-1-16,7-4 0 15,7-6-1-15,7-5 1 16,5-10-1-16,10-8 0 16,2-11-1-16,4-6 1 15,3-9 0-15,-2-5 0 16,-6-5 0-16,-3-3 0 15,-7 3 0-15,-11 0-1 16,-7 7 2-16,-7 3-1 0,-4 10 0 16,-4 4 1-16,1 11-1 15,3 2 1-15,10 0-1 16,0 10 0-16,15-2 0 15,11 1 1-15,10-4-1 16,7 3 0-16,6-1 0 16,0 5 1-16,-1-3-1 15,-5 5 1-15,-6 3-1 16,-13 3 1-16,-6 3-1 15,-12 0 0-15,-6 2 0 16,-7-2 1-16,-4-1-1 16,0-2 0-16,-1-2 0 15,0-4 0-15,4-2 0 16,8-12 0-16,-5 12 1 0,5-12-1 15,0 0 1-15,17-15 0 16,-4-2 0-16,3-7 0 16,1-8 1-16,5-5-1 15,1-1 0-15,1 0-1 16,-4 2 0-16,-2 4-2 15,0 7-1-15,-10 3-4 16,8 21-9-16,-21-11-20 16,5 12-4-16,0 0-1 15,29 12-1-15</inkml:trace>
  <inkml:trace contextRef="#ctx0" brushRef="#br5" timeOffset="205359.7459">22229 12113 46 0,'14'-7'28'16,"-14"7"-2"-16,21-15-1 0,-21 3-15 15,0 12 0-15,0 0 0 16,0 0 2-16,-9-10 0 15,9 10-2-15,-26 11-2 16,9 3-1-16,-5 0-2 16,0 10-2-16,-1 4 0 15,3 3-1-15,2 3 0 16,4-2-1-16,8 0-1 15,4-3-1-15,11-7 0 16,8-9-2-16,11-7 0 16,8-11-2-16,9-5-1 15,3-14-1-15,11 1 0 16,-6-9 1-16,4 2 0 15,-12-4 2-15,-4 6 1 16,-9 0 5-16,-15 5 1 0,-4 9 2 16,-16-1 1-16,3 15 0 15,-20-8 0-15,6 13 0 16,-7-1-2-16,3 10 0 15,-1 3 0-15,4 6-1 16,3 3-1-16,7 1 0 16,0 1 0-16,6 1-1 15,7-3 0-15,5-6-1 16,8-7 0-16,6-10 0 15,0-6-1-15,5-11 0 16,1-5 0-16,-1-7 1 16,-2-4-1-16,-6-2 0 15,-6-2 1-15,-7 3 0 16,-4 3 0-16,-7 2 0 0,-7 9 1 15,-2 4-1-15,-2 5 1 16,-3 7 0-16,4 2 0 16,10-1-1-16,-11 14 1 15,11-14 0-15,12 15 0 16,7-8 0-16,4-3-1 15,5 0 1-15,2-3 0 16,2 3 0-16,-6 0-1 16,-3 3 1-16,-7 1 0 15,-8 7-1-15,-4 6 0 16,-9 5 0-16,-5 2 1 15,-4 4-2-15,0 0 1 16,-3 1 0-16,5-4 0 16,1-6-1-16,8-8 1 0,3-15 0 15,0 0 0-15,23-14 0 16,-1-9 0-16,2-7 0 15,2-7 1-15,2-2-1 16,1-2 1-16,-5 2-1 16,-2 7 1-16,-6 5 0 15,-3 8 0-15,-4 8-1 16,-9 11 1-16,0 0-1 15,-2 19 1-15,-3 1-1 16,3 2 1-16,2 0-1 16,1-1 0-16,8-5 0 15,6-9 0-15,9-3-1 16,3-9 1-16,6-7 0 15,2-5 0-15,-1-4 0 16,1-1 0-16,-5 2 0 0,-7 4 0 16,-4 1 0-16,-9 9 0 15,-10 6 0-15,0 0-2 16,-8 23 0-16,0 0-1 15,-6 1-2-15,6 12-3 16,-6-11-6-16,19 16-8 16,-13-21-15-16,23 5-1 15,-15-25 0-15,33 18 1 16</inkml:trace>
  <inkml:trace contextRef="#ctx0" brushRef="#br5" timeOffset="205881.7757">23561 12083 97 0,'0'0'37'15,"0"0"2"-15,-4 22-7 16,-10-7-25-16,8 9-3 16,-2 5-1-16,1 4-1 15,-5 4 0-15,1 1-1 16,0-5 0-16,0 1 2 15,2-9-3-15,3-6 1 16,4-9-1-16,2-10 0 16,0 0 0-16,16-20 0 15,-3-4 0-15,2-3-1 16,2-9 1-16,3-3 0 15,-2-4 0-15,4-2 1 16,0 1 0-16,2 4-1 0,0 4 1 16,-1 5 0-16,1 8 0 15,0 4 0-15,-5 13-1 16,-3 3 0-16,2 8 0 15,-5 4 0-15,-3 3 0 16,-2 3-1-16,-2 1 0 16,-5 1 1-16,-3 3-1 15,-5 2 0-15,-4 1-1 16,-6 2 2-16,-5 4-2 15,-6 1 1-15,-2 3 0 16,-5 4 0-16,1 1 1 16,1 3 1-16,-2 1-1 15,2 2 1-15,4-2-1 16,1-1-1-16,5 1-5 0,-5-12-7 15,19 9-11-15,-16-17-15 16,17 2 1-16,-7-14-3 16,13 4 2-16</inkml:trace>
  <inkml:trace contextRef="#ctx0" brushRef="#br5" timeOffset="206904.834">24192 12086 80 0,'0'0'30'15,"-5"-17"1"-15,5 17 1 16,-23-8-18-16,10 12-5 15,-10 0-2-15,3 9-2 16,-3 4-2-16,-1 5 0 16,1 7-1-16,3 2 0 15,4 2-1-15,5-2 1 16,8 0-2-16,5-4 1 15,8-6-1-15,7-9 0 16,6-6-1-16,4-9 1 16,4-9-1-16,0-6 0 0,-1-9 1 15,-3-3-1-15,-5-3 0 16,-2-3 0-16,-8-1 1 15,-6 3 0-15,-2 2 0 16,-5 5 0-16,-6 6 1 16,1 5-1-16,-3 4 1 15,9 12 0-15,-10-5-1 16,10 5 1-16,1 10 0 15,-1-10-1-15,22 15 0 16,-2-9 0-16,3-4 0 16,6-1 1-16,-1-2 0 15,0-1 0-15,-6-3 1 16,-1 3 0-16,-7 1-1 15,-14 1 1-15,10 2-1 16,-10-2 0-16,-13 17-1 0,2 0 0 16,-2 4 0-16,-2 7 0 15,-4 4-1-15,4 3 1 16,3 2 0-16,5-5-1 15,4-3 1-15,7-7 0 16,9-11 1-16,5-8-1 16,8-15 0-16,3-8 0 15,0-3 1-15,-3-4-1 16,-2-6 1-16,0 2-1 15,-7 1 0-15,-4 5 1 16,-5 5-1-16,-3 5 1 16,-5 15-1-16,0-11 0 15,0 11 0-15,-9 21-1 16,2 0-1-16,-3 6-1 0,3 11-5 15,-9-10-8-15,15 17-13 16,-11-20-10-16,16 6 0 16,-8-16-1-16,20-2 2 15</inkml:trace>
  <inkml:trace contextRef="#ctx0" brushRef="#br5" timeOffset="207258.8543">24763 12100 103 0,'-27'10'36'16,"9"16"0"-16,-10-11-8 16,9 9-25-16,2 1-1 15,7 1 0-15,3-6 0 0,7 1-1 16,2-8 0-16,-2-13 1 15,20 7-1-15,-3-15 0 16,2-8 0-16,1-5 0 16,1-5 0-16,-1-1 0 15,0-2 0-15,-3 1 0 16,-1 2 0-16,-4 6 0 15,-6 6 0-15,-6 14 0 16,0 0-1-16,0 0-1 16,0 23-1-16,-6-4-3 15,9 14-8-15,-14-17-10 16,15 13-15-16,-4-11-1 15,17 1-1-15,-6-14 2 16</inkml:trace>
  <inkml:trace contextRef="#ctx0" brushRef="#br5" timeOffset="207649.8768">25043 12115 96 0,'0'0'37'0,"-17"-6"2"15,17 6-9-15,-24 6-25 16,24-6 0-16,-24 14-2 15,14 3 0-15,-5 5-1 16,0 10 0-16,-3 4 0 16,5 0-1-16,2 1 0 15,7-5-1-15,5-5 0 16,8-14-1-16,8-10 1 0,8-16-1 15,4-14 1-15,9-8 1 16,4-10 0-16,0-8 0 16,1-7 1-16,-1-4 0 15,-4-3 0-15,-1 2 1 16,-5 7-1-16,-10 8 0 15,-6 15-1-15,-10 17 2 16,-6 18-2-16,-21 19 0 16,-2 22-1-16,-6 16-3 15,-5 14-3-15,-5-6-11 16,20 16-14-16,-12-19-12 15,22 2 3-15,-2-15-2 16</inkml:trace>
  <inkml:trace contextRef="#ctx0" brushRef="#br5" timeOffset="208240.9107">24946 12606 60 0,'6'20'38'15,"-6"-20"0"-15,41-17 2 16,-9-15-13-16,19-2-20 16,-1-12-4-16,7-11-1 15,1-6-1-15,-3-6 1 0,-7-3-1 16,-8-1-1-16,-15 1 2 15,-6-7-1-15,-11 2 1 16,-7 1 1-16,-8 0-1 16,-7 6 0-16,-2 1-1 15,-5 8 1-15,-1 5-1 16,0 13 0-16,0 9-1 15,1 5-1-15,2 9-2 16,-1 1-4-16,20 19-15 16,-21-23-17-16,21 23 0 15,-14-19-1-15,14 19-1 16</inkml:trace>
  <inkml:trace contextRef="#ctx0" brushRef="#br4" timeOffset="218721.5101">977 13870 52 0,'8'-24'35'15,"-6"-4"-1"-15,5 11 1 16,-12 0-25-16,5 17-3 16,0 0-3-16,-5 15 0 15,-3 10 0-15,2 12-1 16,-5 12-2-16,-2 11 0 15,-5 10 0-15,-1 6-1 16,-3 4 1-16,-2 1-1 16,4-7 0-16,0-8 0 15,4-17 0-15,7-13 1 0,3-23 0 16,6-13-1-16,13-41 2 15,3-9-1-15,1-16 1 16,4-13 1-16,0-12-1 16,1-9 1-16,-1-3-1 15,0 3 0-15,-5 7 0 16,3 10-1-16,-4 10 0 15,1 12-1-15,2 15 0 16,3 16 0-16,0 16 0 16,2 15 0-16,3 16 0 15,0 13 1-15,6 18-1 16,-2 15 0-16,-1 13 1 15,0 19-1-15,-7 10 0 0,-4 6-1 16,-3 8-1-16,-5-3 0 16,-2-8-1-16,-5-12-3 15,5-9-11-15,-10-34-21 16,12-10 0-16,-10-33-1 15,0-10 0-15</inkml:trace>
  <inkml:trace contextRef="#ctx0" brushRef="#br4" timeOffset="219413.5497">1019 14093 83 0,'-35'-7'38'0,"21"16"0"15,14-9 0-15,0 0-34 16,33-5-1-16,6-2-1 0,17-5 0 15,5-2-1-15,9-7 0 16,2-3 0-16,3 0-1 16,-4-3 0-16,-3 4 0 15,-6 2 0-15,-7 2-1 16,-9 5 2-16,-10 5-1 15,-8 5 1-15,-11 9-1 16,-10 6 0-16,-9 10 0 16,-7 6 1-16,-8 7-1 15,-1 9-1-15,-2 4 1 16,-2 3-1-16,3-1 1 15,0-1-1-15,4-10 1 16,6-7-1-16,9-12 1 16,0-19 1-16,12-1 0 0,6-19-1 15,6-16 2-15,3-9 0 16,-1-9-1-16,2-9 1 15,-3-1 0-15,-2-2 0 16,-5 5-1-16,-5 10 0 16,-3 10 0-16,-2 11-1 15,-2 12 0-15,-6 18 0 16,13 14 0-16,-6 14 0 15,5 12 0-15,-2 8 0 16,4 7 0-16,3 4-1 16,1 2 1-16,2-4-1 15,1-5 0-15,3-6 0 16,-1-11 0-16,1-10 0 15,-1-13 2-15,0-13-1 0,2-16 0 16,-6-16 1-16,1-11 0 16,-5-9 0-16,-3-9 1 15,-7-7-1-15,-3 0 0 16,-6 3-1-16,-2 11 0 15,-5 6 0-15,2 16-2 16,-3 4-3-16,12 29-2 16,-13-22-9-16,27 39-13 15,-14-17-9-15,20 26-1 16,-4-17-2-16,14 7 3 15</inkml:trace>
  <inkml:trace contextRef="#ctx0" brushRef="#br4" timeOffset="219645.563">2613 13654 75 0,'0'0'39'0,"2"11"-1"16,-10 0 0-16,5 19-28 16,-7 5-5-16,4 13-1 15,-1 11-2-15,1 8-1 16,0 8 0-16,1 1-1 15,3 0 0-15,2-7-2 16,4-6-1-16,0-18-2 16,7-10-3-16,-11-35-20 15,26 5-10-15,-12-28 0 16,8-6-2-16,-9-18 2 15</inkml:trace>
  <inkml:trace contextRef="#ctx0" brushRef="#br4" timeOffset="219938.5797">2535 13733 92 0,'-1'-15'39'0,"4"-5"2"16,20 11-3-16,6-7-34 16,12-1-2-16,9 0 1 15,6 7-1-15,2 2 0 16,2 16 0-16,-8 8-1 15,-2 15 0-15,-13 11 0 16,-12 11-1-16,-13 7-1 16,-13 7 2-16,-12 3-2 15,-11 0 0-15,-14-3-1 16,-10-4 0-16,-3-8 0 0,-6-7-1 15,2-8-1-15,-3-13-4 16,13-1-11-16,-12-26-16 16,22-2-5-16,-4-18-1 15,18-9 0-15</inkml:trace>
  <inkml:trace contextRef="#ctx0" brushRef="#br4" timeOffset="221510.6696">4922 10677 35 0,'-14'-2'28'0,"2"-2"2"15,12 4 0-15,-19-6-19 16,19 6-1-16,0 0-1 16,0 0 1-16,0 0-2 15,0 0 0-15,12-4-2 16,10 0 0-16,4-7-2 15,17 0 0-15,6-4 0 16,13 2-2-16,11-2 0 16,10 1-2-16,9-1 1 15,3 3-1-15,4 4 0 16,-2 4 1-16,-1 0-1 15,-1 4 1-15,-5 0 0 0,-2 0 0 16,-6 0 0-16,-1 0-1 16,-5-6 1-16,-3 1-1 15,-4-6 1-15,-6-1 0 16,-9-3-1-16,-4 0 1 15,-9 1-1-15,-8 0 0 16,-5 2 0-16,-10 1-3 16,-2 10-5-16,-16 1-27 15,0 0-3-15,0 0 1 16,-18-3-3-16</inkml:trace>
  <inkml:trace contextRef="#ctx0" brushRef="#br4" timeOffset="222492.7258">4059 13641 51 0,'4'-20'37'0,"-4"20"-1"16,11-21-1-16,-11 21-14 15,0 0-18-15,-5 23-1 16,3 0 0-16,-2 15 1 15,3 7-1-15,0 13-1 0,0 7 0 16,1 5-1-16,0 1 0 16,1 0-1-16,1-4-2 15,-2-12-2-15,7-1-3 16,-10-25-15-16,11 2-12 15,-7-20-2-15,-1-11 1 16,0 0 0-16</inkml:trace>
  <inkml:trace contextRef="#ctx0" brushRef="#br4" timeOffset="222653.735">4014 14085 64 0,'-21'-24'39'16,"11"13"-2"-16,-5-4 1 16,15 15-28-16,-3-12-3 15,16 9-2-15,2-3-2 16,12-2-2-16,7-3-3 0,3-10-3 15,15 7-13-15,-4-22-20 16,10 5 1-16,-5-14-2 16,5 0 1-16</inkml:trace>
  <inkml:trace contextRef="#ctx0" brushRef="#br4" timeOffset="223021.7561">4566 13456 74 0,'-25'9'38'0,"5"13"-1"16,-8 0 1-16,0 16-33 15,9 3-1-15,4 13 1 16,2 7-2-16,4 5 0 0,-1 5-1 16,9 1-1-16,-1-3 0 15,3-5-1-15,0-8 1 16,4-9-2-16,-1-12 1 15,6-9-1-15,0-14 1 16,4-12 1-16,5-12-1 16,3-8 0-16,1-7 1 15,1-3 0-15,0-2 0 16,1 2 1-16,-3 3-2 15,-4 9 1-15,-5 8-1 16,0 12 1-16,-4 8-4 16,-1 9 0-16,-1 5-2 15,0 1-1-15,9 7-3 16,-4-17-11-16,17 9-18 15,-8-19-1-15,19 1 0 0,-9-15 2 16</inkml:trace>
  <inkml:trace contextRef="#ctx0" brushRef="#br4" timeOffset="223345.7746">5054 13969 62 0,'-29'-11'39'0,"11"16"-2"16,-9 1 0-16,8 13-21 15,-5 3-12-15,6 9-1 16,3 2 0-16,11 4-1 15,-1 1-1-15,10-1 0 16,9-8 0-16,6-5-1 16,6-12 2-16,6-10-1 0,3-11-1 15,2-12 1-15,1-7 1 16,-5-9-1-16,-5-2 0 15,-10-4 0-15,-7 3-1 16,-11 1-1-16,-7 7 0 16,-11 3-1-16,-4 10-2 15,-3 4-2-15,2 12 0 16,-5-3-3-16,22 20-9 15,-4-12-18-15,19 7 1 16,2-5-3-16,22 3 4 16</inkml:trace>
  <inkml:trace contextRef="#ctx0" brushRef="#br4" timeOffset="223682.7939">5569 13854 58 0,'18'-12'37'0,"-4"9"-1"16,-14 3 1-16,0 0-25 15,-28-12-3-15,14 18-3 16,-7 0-1-16,5 7-1 15,-3 2-1-15,7 4-1 16,2 2 0-16,7 1 0 16,3-1-1-16,8-2 0 15,7-3 0-15,3-5-1 16,4-4 0-16,5-4 1 15,2-2-1-15,-2-2 0 16,-4 5-1-16,-2 3 2 16,-7 6-2-16,-7 7 0 15,-9 5 1-15,-6 6-2 16,-4 6 2-16,-5-1-2 0,-2 1 1 15,0-8-2-15,4-3-2 16,2-18-4-16,20 4-20 16,-7-27-9-16,18 0-1 15,-4-22-2-15</inkml:trace>
  <inkml:trace contextRef="#ctx0" brushRef="#br4" timeOffset="223998.812">5729 14034 68 0,'-6'12'38'15,"16"7"0"-15,-1-18 2 16,20-4-32-16,4-10-2 16,16-3-2-16,-1-10 1 0,4 2-1 15,-6-3-1-15,-5 0-1 16,-11 2 0-16,-9 3-1 15,-17 3 0-15,-14 7-1 16,-12 6 1-16,-8 5 0 16,-3 9-1-16,-3 8 1 15,-2 10-2-15,3 10 2 16,6 6-1-16,10 0-1 15,6 2 1-15,12-6-3 16,11-2-3-16,5-21-12 16,28 5-17-16,-7-22-5 15,23-1-2-15,4-18 0 16</inkml:trace>
  <inkml:trace contextRef="#ctx0" brushRef="#br4" timeOffset="224764.8558">7141 13989 60 0,'0'0'38'0,"0"0"-1"16,1 16 0-16,-1 2-31 15,-4 0 0-15,1 6-3 16,0-1 1-16,4 9-1 16,-3-1 0-16,5 5-1 15,-2-4 0-15,3 5 0 16,-1-3-1-16,2-3-1 15,-4-7 1-15,3-5 0 16,-4-19-1-16,0 0 1 0,5-13-1 16,-1-12 1-16,-2-10-1 15,2-4 1-15,-1-10 0 16,2-3 0-16,-1-3-1 15,2 1 1-15,0 2 0 16,6 5 0-16,-2 5-1 16,4 6 1-16,0 11-1 15,4 8 0-15,2 9 0 16,1 8 0-16,2 10 0 15,0 4 0-15,0 4-1 16,-2 3 2-16,-1 2-2 16,-3 3 2-16,-7-1-2 15,-5 3 1-15,-7-2 0 16,-6 2-1-16,-7-2 1 0,-9 3-1 15,-5 1 0-15,-8 2 0 16,-2 6 0-16,1 2 1 16,-1 8-1-16,3 9 1 15,1 7-1-15,6 5 1 16,7 1-1-16,6 0-1 15,10-2-5-15,-2-22-14 16,25 1-17-16,-7-24-3 16,17-12 1-16,-2-22 0 15</inkml:trace>
  <inkml:trace contextRef="#ctx0" brushRef="#br4" timeOffset="225698.9092">7947 13915 33 0,'3'-15'35'0,"1"4"3"16,-8-4-2-16,4 15-13 15,-21-13-13-15,8 17-1 16,-15-1-1-16,2 14-2 15,-9 5-1-15,-3 13-1 16,-4 6 0-16,7 7-2 16,3 2 0-16,8 1-1 15,9-4 0-15,8-4-1 16,15-11 1-16,10-11-1 15,8-13 0-15,11-10 1 16,1-13 0-16,5-10-1 16,0-9 1-16,1-5 0 15,-8-6 0-15,-4-2 0 0,-4 1 0 16,-7 4-1-16,-9 5 1 15,-2 8-1-15,-9 9 0 16,-1 20 0-16,0 0 0 16,-13 7 0-16,7 16-1 15,2 8 0-15,0 6 0 16,7 3 1-16,1 0-1 15,7-5 0-15,11-7 0 16,5-9-1-16,11-9 0 16,1-11-1-16,8-7 0 15,1-9-2-15,1-6 0 16,-4-6 1-16,-5 3 0 15,-10-1 2-15,-6 6-1 16,-12 4 2-16,-12 17 0 0,0 0 2 16,-16 4 0-16,1 16 0 15,-4 6 1-15,3 7-1 16,1 0 1-16,4 6 0 15,1-6 1-15,10-3 0 16,0-8 0-16,10-7 0 16,-10-15 0-16,22-3-1 15,-8-13 0-15,2-8 0 16,-2-5-1-16,-2-6 0 15,0-3 0-15,-4 3 0 16,-2 2-1-16,-1 5 1 16,3 6-2-16,-3 4 1 15,5 4-2-15,0 2-1 16,13 6-4-16,-7-14-10 0,26 15-7 15,-16-26-8-15,22 6-7 16,0-19-2-16,13-2 2 16</inkml:trace>
  <inkml:trace contextRef="#ctx0" brushRef="#br4" timeOffset="225875.9193">9168 13326 80 0,'-25'30'42'15,"3"24"-3"-15,-12 5 2 16,7 17-36-16,-1 8-2 15,8 8 0-15,6 3-3 16,4-4-1-16,7-3-2 16,1-18-6-16,17 6-21 0,-11-25-11 15,8-9 1-15,-9-21-2 16</inkml:trace>
  <inkml:trace contextRef="#ctx0" brushRef="#br4" timeOffset="226198.9378">8859 13832 92 0,'0'0'41'16,"0"0"2"-16,38-5-3 15,-3-4-37-15,14-1 0 16,4-5 0-16,5 2-1 15,-1-2 0-15,-2 7-1 16,-7 3 0-16,-8 7 0 0,-9 7 0 16,-12 7 0-16,-7 8 0 15,-5 7-1-15,-10 6 0 16,0 6 1-16,-4 2-2 15,-3 0-1-15,5-3-1 16,-3-8-1-16,11 2-6 16,-8-26-11-16,21 9-7 15,-13-30-12-15,17-3-2 16,-6-17 0-16,11-7 3 15</inkml:trace>
  <inkml:trace contextRef="#ctx0" brushRef="#br4" timeOffset="226311.9443">9408 13590 85 0,'-21'-36'39'0,"-3"7"-2"0,9 11-3 15,15 18-63-15,0 0-9 16,0 0-1-16,0 0-1 16</inkml:trace>
  <inkml:trace contextRef="#ctx0" brushRef="#br4" timeOffset="226750.9693">10102 13861 69 0,'-14'-8'41'0,"-11"-1"-2"15,-1 13 1-15,-14-4-31 16,3 15-2-16,-12 1-1 16,5 13-1-16,-2 7-2 15,7 5-1-15,7 1 0 16,12 3-1-16,14-6 0 0,16-3 0 15,21-11-1-15,14-14-2 16,20-15 0-16,12-13-2 16,13-9-4-16,-7-24-12 15,23 7-14-15,-22-20-6 16,5 3-1-16,-19-12 0 15</inkml:trace>
  <inkml:trace contextRef="#ctx0" brushRef="#br4" timeOffset="226950.9808">10565 13296 92 0,'-12'34'41'16,"-10"14"1"-16,10 25-3 16,-6 7-35-16,4 9-1 15,2 2-1-15,-1 2-1 0,5-5-1 16,2-7-1-16,5-11-2 15,1-19-4-15,18-2-16 16,-11-29-18-16,16-11-1 16,-3-19 0-16,12-11 1 15</inkml:trace>
  <inkml:trace contextRef="#ctx0" brushRef="#br4" timeOffset="227302.0009">10616 13855 88 0,'-6'29'42'0,"-4"-12"0"15,17 7-1-15,6-13-37 16,9-3 0-16,9-10-1 0,5-5-1 16,5-7 0-16,2-5-1 15,-1-4 0-15,-5-3-1 16,-4-3 1-16,-9-1-1 15,-6 0 0-15,-10 5 0 16,-9 2 1-16,-9 6-2 16,-5 10 2-16,-7 11-1 15,-2 12 0-15,-6 11 0 16,-1 13 1-16,2 7-1 15,2 9 0-15,5 0-1 16,8-3 1-16,9-6-2 16,12-10-1-16,11-15-3 15,22-2-8-15,-4-39-10 16,29 8-11-16,-4-25-6 0,16-1-1 15,-2-17 2-15</inkml:trace>
  <inkml:trace contextRef="#ctx0" brushRef="#br4" timeOffset="227605.0182">11445 13620 83 0,'-25'13'42'0,"-13"-1"0"16,6 16 0-16,-11 1-32 16,8 1-7-16,4-3-1 15,11 3 0-15,4-5 0 16,12-6 0-16,11-5-1 15,8-7-1-15,10-2 1 16,6-5-1-16,4-2 1 16,1 1-1-16,-4 6 1 0,-3 6 0 15,-10 6-1-15,-8 12 1 16,-13 6-1-16,-10 3 0 15,-7 2 0-15,-7 0-1 16,1-3-2-16,-5-10-3 16,10 1-5-16,-9-29-12 15,29 1-6-15,-17-7-13 16,21-14-1-16,-3-17 1 15</inkml:trace>
  <inkml:trace contextRef="#ctx0" brushRef="#br4" timeOffset="228671.0792">12819 13737 61 0,'0'0'39'15,"-5"-27"-1"-15,5 27 2 16,-22-29-26-16,8 24-6 16,-11 1-2-16,0 13-2 15,-7 9 0-15,-2 15-1 16,-4 8-1-16,4 11 1 15,-3 5-2-15,6 0-1 16,6-1 1-16,12-6-1 0,7-9 0 16,11-11 0-16,14-15-1 15,9-14 1-15,15-15 1 16,10-9 1-16,6-9-1 15,3-9 0-15,-4-5 0 16,-3 1 0-16,-7-1 0 16,-10 6 0-16,-12 5-1 15,-11 7 0-15,-12 9 0 16,-5 8 0-16,2 11-1 15,-23 12 1-15,9 11 0 16,1 6 0-16,1 10-1 16,8 7 1-16,4 3-1 15,4-4 0-15,15-4-1 0,5-7 0 16,14-11-2-16,9-14-1 15,6-9-2-15,0-21-1 16,11 1-4-16,-12-19-1 16,8 9 0-16,-19-15 2 15,1 13 2-15,-19-4 6 16,-9 9 3-16,-6 9 3 15,-16 2 5-15,8 16 2 16,-23 2 2-16,12 19-2 16,-12-1-1-16,14 14-2 15,-5 3-3-15,9 5 0 16,2-1-1-16,4 1 0 15,3-6-1-15,6-5 0 16,0-9-1-16,3-11 0 0,0-10 1 16,3-10-1-1,-2-12 1-15,1-6-1 0,-2-8 0 16,-2-5 1-16,-5-5-1 15,-3-1 0-15,-1 1-1 16,-6 4 1-16,-1 7-1 16,3 4 0-16,1 6 0 15,6 5 0-15,7 5-2 16,10 4 0-16,13 4-2 15,3-4-6-15,19 17-8 16,-13-21-4-16,24 24-7 16,-21-23-5-16,14 16-7 15,-18-11 1-15</inkml:trace>
  <inkml:trace contextRef="#ctx0" brushRef="#br4" timeOffset="229024.0994">14014 13767 87 0,'-13'20'40'0,"16"9"1"15,-1-15 1-15,14-3-35 16,7-6-3-16,7-5-1 16,8-9-1-16,-3-5 0 15,6-5-2-15,-6-4 1 16,-3-4 0-16,-10 0-1 15,-7-1 0-15,-11 1 0 16,-12 3 0-16,-9 4 0 16,-8 7 0-16,-6 10 0 15,-9 12 1-15,1 14-1 0,-4 10 1 16,5 10 0-16,5 9 0 15,12 1 0-15,11 1-1 16,9-3 0-16,16-12-3 16,10-12-2-16,23 2-8 15,-1-28-10-15,33 10-4 16,-8-27-10-16,29 3-3 15,6-18-3-15,20 1 3 16</inkml:trace>
  <inkml:trace contextRef="#ctx0" brushRef="#br4" timeOffset="229859.1471">15527 13341 78 0,'7'-24'39'0,"-9"0"-2"16,2 24-4-16,0 0-29 15,-18 13 0-15,3 8 0 16,1 15 0-16,-4 4-1 16,1 10-1-16,-2 2 2 15,3 5-2-15,2-4 0 16,2 0 0-16,5-9-1 15,1-7 0-15,3-8-1 16,3-11 1-16,0-18-1 16,0 0 1-16,14-18-1 15,-5-16 1-15,3-9-1 0,5-12 0 16,3-7 1-16,1-6-1 15,3 0 0-15,-1 2 1 16,1 9-1-16,-3 6 0 16,1 14 0-16,-2 13 1 15,-4 12-1-15,0 17 0 16,-1 14 0-16,0 11 0 15,3 14 0-15,3 9 0 16,3 6 0-16,8 6 0 16,4-3 0-16,6-1-1 15,6-10 2-15,-1-10-1 16,-1-10 0-16,1-14 1 15,-6-16 0-15,-5-17 0 16,-7-14 0-16,-4-14-1 0,-10-8 1 16,-5-10-1-16,-4-4 1 15,-6-3-1-15,-1 2-1 16,-7 5 0-16,4 9-1 15,-5 8-2-15,8 19-5 16,-9 0-6-16,10 26-7 16,0 0-4-16,25 23-7 15,-8-8-7-15,14 10 0 16,3-5 3-16</inkml:trace>
  <inkml:trace contextRef="#ctx0" brushRef="#br4" timeOffset="230218.1677">16688 13255 95 0,'-19'-4'40'15,"-8"3"2"-15,2 11-3 16,-14 3-35-16,4 10-2 16,-1 7 1-16,6 10-2 15,4 9 1-15,11 8-1 16,10 0 0-16,9 0 0 15,18-7 0-15,13-7 0 16,11-11-1-16,11-16 1 16,6-17-1-16,5-15 0 15,1-13 1-15,-7-9-1 16,-11-9 0-16,-12-6 0 15,-13-3 0-15,-16 3 0 16,-12 1-1-16,-14 4 1 0,-8 7-2 16,-5 8 0-16,-2 9-1 15,1 5-1-15,10 15-5 16,-2-9-7-16,27 25-5 15,-5-12-3-15,28 7-5 16,-4-10-9-16,22 7-2 16,2-11 3-16</inkml:trace>
  <inkml:trace contextRef="#ctx0" brushRef="#br4" timeOffset="230420.1792">17346 13176 100 0,'0'0'40'16,"14"17"2"-16,-23-3-3 15,-8 18-35-15,7 7-2 16,-2 12-1-16,-1 10 0 0,-2 11 0 15,3 0-1-15,0 1 0 16,0-5-2-16,3-9-1 16,8-6-5-16,-8-28-8 15,18 7-7-15,-9-32-7 16,9-13-10-16,-3-16-1 15,8-4 2-15</inkml:trace>
  <inkml:trace contextRef="#ctx0" brushRef="#br4" timeOffset="230595.1892">17192 13287 94 0,'-15'-29'41'15,"-2"1"2"-15,17 28-2 16,19-13-33-16,14 13-4 0,14 0-3 16,7 0-1-16,11 4-2 15,2-2-2-15,5 9-9 16,-14-14-7-16,6 25-11 15,-31-10-10-15,3 10-2 16,-21-5 2-16</inkml:trace>
  <inkml:trace contextRef="#ctx0" brushRef="#br4" timeOffset="230962.2102">16095 14068 83 0,'10'-5'43'15,"4"-13"-2"-15,15 16 2 16,13-7-38-16,10 3 0 16,9 0-1-16,19 3 0 15,10 2-2-15,11 1-1 16,3 1 0-16,3-1-1 15,-3 6 0-15,-5-2-3 16,-12 5 1-16,-13 1-3 16,-15 5-2-16,-23-13-8 15,3 16-7-15,-39-18-10 0,16 2-9 16,-16-2 0-16,-14-13 0 15</inkml:trace>
  <inkml:trace contextRef="#ctx0" brushRef="#br4" timeOffset="231593.2463">18468 13546 68 0,'16'-9'38'0,"-6"-3"-1"16,9 13 2-16,-9-2-31 15,12 12-2-15,-2 4-1 16,7 15 0-16,-5 3-2 16,2 14 1-16,-11 4-2 15,-2 10 1-15,-14 5-2 16,-14 7 1-16,-12-1-2 15,-12 2 1-15,-8-4 0 16,-6-10-1-16,2-7-2 16,1-18-2-16,12-15-4 15,-1-33-13-15,31-3-10 0,-6-36-10 16,20-9 1-16,-1-29 0 15</inkml:trace>
  <inkml:trace contextRef="#ctx0" brushRef="#br4" timeOffset="231736.2545">18245 13168 81 0,'-22'-22'40'0,"10"22"0"16,-4 4-1-16,16-4-27 16,7 22-16-16,5-19-11 15,26 11-24-15,-1-4 2 16,17 11-3-16,3-7 0 15</inkml:trace>
  <inkml:trace contextRef="#ctx0" brushRef="#br4" timeOffset="232119.2764">19189 13466 89 0,'0'0'40'0,"-15"5"1"16,4 1-1-16,-11-5-37 15,4 7 0-15,-6 5 0 16,4 12-1-16,-2 5 1 15,-2 10-1-15,8 4 0 16,3 0-1-16,8 0 1 16,9-7-1-16,11-10 0 15,17-10 0-15,11-20-1 16,9-11 0-16,4-12 0 0,3-9 0 15,-1-7 0-15,-4-4 0 16,-15-1 0-16,-13 4-1 16,-19 6 0-16,-16 6 0 15,-13 10 1-15,-12 8-2 16,-8 10 0-16,-7 3 0 15,8 9-3-15,2-3-1 16,27 14-8-16,1-16-7 16,33 14-6-16,0-19-7 15,30 6-6-15,2-11 2 16,16 4 1-16</inkml:trace>
  <inkml:trace contextRef="#ctx0" brushRef="#br4" timeOffset="232330.2885">19708 13457 102 0,'0'0'39'0,"0"-16"2"16,0 16-5-16,0 15-33 15,0 4-1-15,0 11 0 16,1 12 0-16,-2 10-1 16,-1 7 1-16,-1 2-1 15,2-4-1-15,1-4-2 16,1-15-1-16,11-13-6 15,-12-25-10-15,37-10-7 16,-20-25-13-16,25-4-1 16,-9-21-1-16,11-2 2 15</inkml:trace>
  <inkml:trace contextRef="#ctx0" brushRef="#br4" timeOffset="232719.3107">20009 13242 103 0,'-15'-2'42'0,"15"22"0"15,-5-5-3-15,12 7-35 16,5 0-2-16,4 2-1 15,6 5 1-15,-4 4-1 16,-3 5 1-16,-4 4-1 16,-4 3 0-16,-7 7 0 15,-7 0 0-15,-4-3-1 16,-1-4 1-16,-2-6-1 15,1-10 0-15,6-11 0 16,7-18 0-16,8-11 0 16,10-15-1-16,7-12 1 15,9-9 0-15,4-4 0 0,2-4 0 16,1 3 0-16,-4 9 0 15,-3 7 0-15,-10 13 0 16,-7 12 0-16,-17 11 0 16,14 17-1-16,-16 6-1 15,-3 4-1-15,4 9-2 16,0-1-3-16,10 10-7 15,-8-19-5-15,25 16-4 16,-13-27-2-16,27 15-7 16,-11-19-7-16,19 1 2 15</inkml:trace>
  <inkml:trace contextRef="#ctx0" brushRef="#br4" timeOffset="233162.3361">20639 13521 75 0,'0'0'40'16,"-16"10"-1"-16,24 4 0 15,0-4-27-15,13 2-8 16,5-8-2-16,8 4 0 16,3-8 1-16,7-2-1 15,0-6-1-15,3-6 1 0,-6-2-1 16,0-5 0-16,-9-1 0 15,-9-2-1-15,-8 1 1 16,-10 2-1-16,-13 6 0 16,-11 6 1-16,-10 8-1 15,-5 9 1-15,-8 12-1 16,-1 5 1-16,-1 10-1 15,7 2 1-15,12 1-1 16,10-3 1-16,17-1-3 16,15-10-1-16,19 0-5 15,10-21-8-15,30 15-7 16,-9-25-7-16,22 12-9 15,-3-13-2-15,5 6 3 16</inkml:trace>
  <inkml:trace contextRef="#ctx0" brushRef="#br4" timeOffset="233532.3572">21643 13525 82 0,'-26'-29'38'0,"0"10"0"16,-15-8-1-16,3 19-31 16,0 4 0-16,5 15-1 15,-6 10-1-15,9 12 1 16,4 3-2-16,7 7 0 15,12-5-1-15,9-2 0 16,12-13-1-16,13-14 0 16,12-16 0-16,12-16-1 15,7-14 0-15,4-11 1 16,-2-10-1-16,0-10 1 15,-5-8 0-15,-9-3 0 0,-9 3 0 16,-14 10 0-16,-16 10 0 16,-12 20 0-16,-13 21 0 15,-10 23 0-15,-8 28-1 16,-4 19 0-16,-1 17 0 15,4 5-2-15,15 6-3 16,2-10-6-16,20 4-4 16,-10-23-6-16,24 5-4 15,-19-30-2-15,14 11-8 16,-20-20-9-16,-11-5 5 15</inkml:trace>
  <inkml:trace contextRef="#ctx0" brushRef="#br4" timeOffset="234281.4001">1526 14933 54 0,'-3'-38'40'0,"6"16"0"0,-12 2-1 16,9 20-29-16,0 0-5 16,-13 25-1-16,6 12-1 15,2 23-2-15,-2 15 0 16,-3 16 0-16,0 11 0 15,0 10-2-15,0 2 1 16,-1-3-2-16,5-8-3 16,0-22-2-16,14-5-13 15,-8-38-12-15,22-11-6 16,-8-30-1-16,13-9 0 15</inkml:trace>
  <inkml:trace contextRef="#ctx0" brushRef="#br4" timeOffset="234723.4254">1311 15411 66 0,'-45'-10'42'15,"-3"-1"-3"-15,23 17 2 16,5-4-33-16,20-2-3 16,28 8-2-16,11-9-1 15,17-6 0-15,16-1-1 16,12-2-1-16,6-3 0 15,0 1 0-15,-4 3 0 16,-10 3 0-16,-12 4 1 16,-11 4-1-16,-19 4 0 15,-16 4 1-15,-14 3-1 16,-14 8 0-16,-8 1 1 15,-9 10 0-15,-4 5-2 0,-4 8 2 16,0 6-2-16,9 1 1 16,7 2 0-16,11-6 0 15,13-7-1-15,17-11 2 16,14-15-1-16,10-18-1 15,10-13 1-15,-1-17 1 16,0-11-1-16,-6-9 1 16,-10-4-1-16,-14-1 0 15,-16 1 0-15,-10 7-2 16,-16 7-1-16,-7 10-3 15,-16 4-5-15,10 27-7 16,-13-11-4-16,22 28-2 16,-10-16-5-16,31 17-10 15,0-16-1-15</inkml:trace>
  <inkml:trace contextRef="#ctx0" brushRef="#br4" timeOffset="235309.4589">2762 15614 50 0,'-18'-20'41'16,"-5"-16"-1"-16,10 12-3 15,-6-12-26-15,6 11-2 16,-7 2-4-16,-1 11-1 16,-6 12-1-16,0 15-1 0,-2 11-1 15,0 9-1-15,0 6 1 16,8 4-1-16,6-4 1 15,9 2-1-15,11-10 1 16,10-12-3-16,13-13 3 16,5-9-1-16,6-9 0 15,3-6 0-15,-2-9 0 16,-1-2 0-16,-7-4 0 15,-1 1 1-15,-9 1-1 16,-7-1 0-16,-2 3 0 16,-6 3 1-16,2 4-2 15,-7 7 2-15,-2 13-2 16,0 0 2-16,8 20-2 15,-5 16 0-15,1 17 1 0,-2 20-1 16,2 14 1-16,-4 16-1 16,-1 7 1-16,-3-1-3 15,-8-2 4-15,1-10 0 16,-9-13 0-16,-1-18-1 15,-3-20 0-15,-3-25-1 16,2-20-2-16,-2-23-1 16,11-12-5-16,-4-29-6 15,19 6-6-15,-12-34 0 16,26 11-4-16,-14-23-4 15,27 17-7-15,-7-4-1 16</inkml:trace>
  <inkml:trace contextRef="#ctx0" brushRef="#br4" timeOffset="235706.4814">3098 15582 39 0,'14'19'40'0,"-14"-19"1"16,5 22-3-16,-5-22-15 15,-1 11-18-15,1-11-1 16,23 5-1-16,-1-7-2 15,8-6 0-15,7-6 0 16,6-1 1-16,2-8-1 16,4-5 0-16,-7-1 0 15,-4-2 1-15,-13 1-1 16,-11 1 0-16,-12 7 0 15,-13 7 0-15,-17 5-1 0,-10 9 1 16,-10 7-1-16,-7 9 1 16,-1 15-1-16,1 9 0 15,5 7 0-15,10 7-1 16,13 0 1-16,16 2-2 15,20-6 2-15,17-11-3 16,18-16 2-16,14-18-2 16,15-14-1-16,6-20-5 15,17-6-4-15,-11-32-6 16,17 13-3-16,-23-30-1 15,12 16-8-15,-25-16-5 16,-5 7-1-16</inkml:trace>
  <inkml:trace contextRef="#ctx0" brushRef="#br4" timeOffset="235879.4913">3982 14938 67 0,'-32'6'40'15,"10"27"0"-15,-11 9 1 16,14 18-36-16,-1 8-2 16,5 13 0-16,3 6-1 15,7-1-3-15,-1 2 0 16,5-7-3-16,5-4-3 15,-10-26-13-15,22 6-3 16,-23-36-10-16,19 0-9 16,-12-21 2-16</inkml:trace>
  <inkml:trace contextRef="#ctx0" brushRef="#br4" timeOffset="236067.5022">3709 15468 80 0,'0'0'46'15,"0"0"-4"-15,14 5 1 16,8-5-41-16,13-4-1 15,11 0-3-15,7-5-1 16,19-1-5-16,9-16-7 16,27 13-7-16,-6-26-5 15,31 14-9-15,-3-13-7 16,20 2 1-16</inkml:trace>
  <inkml:trace contextRef="#ctx0" brushRef="#br4" timeOffset="236652.5357">4641 14968 48 0,'20'-23'40'0,"-15"-3"-1"16,-5 26-1-16,0 0-29 0,-6 14-2 15,-13 17-2 1,0 19-1-16,-6 11-1 0,-4 15-1 15,-1 12 0-15,0 5-1 16,1 1 1-16,5-2-2 16,4-13 1-16,6-8-1 15,6-17 1-15,12-17-2 16,4-21 2-16,13-18 0 15,4-18 0-15,10-16-1 16,2-11 2-16,5-7 0 16,-3-3-1-16,-1 1 1 15,-5 9-2-15,-6 5 2 16,-6 17-2-16,-3 13 1 15,-8 17-1-15,-1 12 1 0,-3 15-2 16,1 9-1 0,1 10 0-16,3 3-1 0,3 3-1 15,2-4-2-15,8-1-5 16,-4-26-8-16,22 5-1 15,-18-36-3-15,22 8-3 16,-17-32-8-16,8 2-4 16</inkml:trace>
  <inkml:trace contextRef="#ctx0" brushRef="#br4" timeOffset="237239.5693">5003 15505 71 0,'-15'6'39'15,"19"12"2"-15,-4-18-4 16,25 7-33-16,7-7 0 0,8-4-2 15,5-4 0-15,1-6 0 16,-1-5-1-16,-5-1 0 16,-7-3-1-16,-10-3 0 15,-10 0 1-15,-11 0-1 16,-10 0 1-16,-10 2-1 15,-4 3 0-15,-7 5 0 16,-4 8 0-16,-3 10 0 16,1 12 0-16,1 11 1 15,4 9-1-15,8 8 1 16,8 5-1-16,9-3-1 15,15-1 1-15,10-12-1 16,15-11 1-16,14-13 1 16,12-13 0-16,5-13-2 0,3-5 2 15,-1-5 0-15,-4-2-1 16,-10 6 2-16,-9 3-2 15,-12 8 0-15,-11 12 0 16,-22 2 1-16,9 27-2 16,-15 1 2-16,-4 6-2 15,-3 5-1-15,-3 2 2 16,3-3-2-16,3-4 2 15,3-9-2-15,1-6 3 16,6-19-2-16,0 0 3 16,6-16-1-16,2-9 0 15,2-8 2-15,4-5-2 16,1-5 0-16,4-4-1 15,4 3-1-15,0 4-2 0,-1 2-3 16,11 15-7-16,-10-7-5 16,17 25-5-16,-8-16-1 15,23 28-5-15,-9-16-8 16,25 12-3-16</inkml:trace>
  <inkml:trace contextRef="#ctx0" brushRef="#br4" timeOffset="237804.6016">7475 14703 64 0,'-26'-8'41'15,"-10"-5"-2"-15,-2 12 2 16,-14-2-33-16,2 20-2 16,-9 8-1-16,1 22-2 15,-8 19-1-15,7 23-1 16,2 15 0-16,16 6 1 15,12 6-3-15,14-7 0 16,19-5 0-16,18-16-2 16,20-18 0-16,16-27-5 15,22-9-7-15,0-36-10 16,30 6-5-16,-13-28-9 0,14-2-2 15,-9-17 1-15</inkml:trace>
  <inkml:trace contextRef="#ctx0" brushRef="#br4" timeOffset="238122.6198">7950 15147 73 0,'-14'7'42'0,"-17"2"-2"16,4 22 0-16,-17 1-36 0,3 10 1 15,-3 4-2-15,4 7 0 16,5-4-1-16,13-1-2 15,13-7 1-15,13-11-1 16,20-8-1-16,15-15-1 16,19-14-1-16,8-16-4 15,16 2-10-15,-13-33-6 16,21 11-8-16,-21-22-9 15,7 2-2-15,-13-13 2 16</inkml:trace>
  <inkml:trace contextRef="#ctx0" brushRef="#br4" timeOffset="238485.6406">8447 14676 85 0,'-23'5'40'16,"3"24"1"-16,-2 5 0 16,-5 19-38-16,8 9-1 15,2 13 0-15,0 6 0 16,0 3-1-16,-2 0 0 15,10-6 0-15,-4-9 0 16,8-10 0-16,2-17 0 16,6-13-1-16,10-17 1 15,6-18-1-15,7-17 1 16,4-10-1-16,4-11 1 15,4-4-1-15,-1 3 1 16,-2 2 0-16,-5 8 0 16,-3 13-1-16,-5 13 1 15,-5 16-1-15,-6 12 0 16,-6 14 0-16,-1 6-2 0,-3 7 0 15,5 2-3-15,-3-4-6 16,12 10-4-16,-11-26-7 16,24 16-2-16,-18-35-3 15,23 12-7-15,-10-23-7 16,7-4 3-16</inkml:trace>
  <inkml:trace contextRef="#ctx0" brushRef="#br4" timeOffset="238861.6621">8821 15271 76 0,'-12'-9'42'0,"15"20"0"16,-3-11 1-16,8 37-37 0,3-19-3 16,7 2 0-16,4-5-1 15,9-3-1-15,3-9 1 16,4-6-1-16,2-9-1 15,2-7 1-15,-4-7-1 16,-2-5 1-16,-6-2-1 16,-9-3 0-16,-7 1 0 15,-12 2 0-15,-13 5 0 16,-9 11 0-16,-9 11 0 15,-9 10 0-15,-7 13 0 16,-2 14 0-16,1 12 1 16,4 5-1-16,12 4 1 15,8-2-1-15,14-4 0 16,15-8-1-16,15-8-2 0,8-16-4 15,20-2-4-15,-1-23-9 16,29 10-3-16,-13-27-3 16,30 13-7-16,-11-18-9 15,14 4 3-15</inkml:trace>
  <inkml:trace contextRef="#ctx0" brushRef="#br4" timeOffset="239524.7">9770 15219 67 0,'2'-14'41'16,"-2"14"-1"-16,0 0 1 16,-6 15-35-16,-15 8-2 15,0 11 0-15,-6 6-1 16,-5 10-1-16,2-2 1 15,7-2-2-15,1-5 0 16,6-8 0-16,9-11 0 16,8-12-1-16,-1-10 1 15,26-23-1-15,-4-8 1 16,5-9 0-16,4-6-1 15,-4-5 1-15,2-3-1 16,-4 3 1-16,-3 5-1 0,-5 8 1 16,-4 8-1-16,-5 7 0 15,-8 23 1-15,11-10-1 16,-11 10 1-16,7 20-1 15,0 2 1-15,6 1-1 16,2 3 1-16,7-1-1 16,4-8 1-16,7-3-1 15,3-9 1-15,8-9-1 16,1-11 1-16,2-7-1 15,-3-5 1-15,-5-1 0 16,-6-1-1-16,-6 5 1 16,-7 7-1-16,-20 17 1 15,0 0-1-15,3 12 1 16,-15 18-1-16,0 10-1 0,-5 9 1 15,6 4-2-15,-3 5-1 16,10-6-3-16,6 1-3 16,0-27-5-16,26 8-6 15,-16-35-3-15,28 6-1 16,-16-35-4-16,22 8-5 15,-15-17-5-15</inkml:trace>
  <inkml:trace contextRef="#ctx0" brushRef="#br4" timeOffset="239695.7098">10538 15242 2 0,'9'-54'22'15,"19"29"5"-15,-28-13 7 16,9 25 7-16,-9 13 0 15,-3 12 2-15,-13 15-39 16,7 14-2-16,-2 9 0 16,-1 7-2-16,5 0-1 0,2-3-2 15,8-6-1-15,-7-20-4 16,24 2-13-16,-20-30-5 15,28-11-8-15,-13-19-8 16,13-3 1-16,-10-19 3 16</inkml:trace>
  <inkml:trace contextRef="#ctx0" brushRef="#br4" timeOffset="239823.7171">10593 14859 83 0,'-38'-53'43'0,"6"20"-2"16,-5 5-2-16,15 5-43 15,10 27-18-15,-10-10-15 16,22 19-5-16,0-13-1 15,42 25 0-15</inkml:trace>
  <inkml:trace contextRef="#ctx0" brushRef="#br4" timeOffset="240296.7441">11376 15140 67 0,'0'0'41'15,"-7"-25"-2"-15,7 25 1 16,-24-25-35-16,7 11 0 15,-15 0-1-15,1 10 0 16,-11 1-1-16,-2 12 0 16,-7 11 0-16,4 13 0 15,-2 12-1-15,6 6 0 16,10 7-1-16,14 4 0 15,12-4 0-15,16-3-2 16,17-14 1-16,18-11-3 0,20-14-2 16,10-14-2-16,21-2-7 15,-12-26-7-15,26 11-6 16,-17-25-6-16,7 8-8 15,-17-9 2-15</inkml:trace>
  <inkml:trace contextRef="#ctx0" brushRef="#br4" timeOffset="240662.7651">11884 15137 78 0,'-20'-15'40'0,"-16"-3"0"15,7 18 0-15,-7-2-36 16,2 13-1-16,-1 8 0 16,2 11 0-16,0 6 0 15,3 6 0-15,4 3-1 16,9 2 1-16,5-4-2 0,9-10 1 15,11-10-1-15,8-10 0 16,15-16-1-16,8-11 0 16,6-10 0-16,2-9 0 15,2-7 0-15,-4-4 0 16,-4 4 0-16,-4 1 0 15,-12 9 0-15,-6 8 0 16,-10 9 0-16,-9 13 0 16,3 16 0-16,-11 9 0 15,1 10 0-15,-2 7-1 16,0 4-1-16,3 0-1 15,7 1-2-15,3-17-6 16,21 5-5-16,-7-32-6 0,27 4 0 16,-13-35-4-16,31 7-6 15,-12-28-7-15,11-4 1 16</inkml:trace>
  <inkml:trace contextRef="#ctx0" brushRef="#br4" timeOffset="240889.7781">12573 14623 89 0,'0'0'43'0,"-32"-1"0"15,8 37-1-15,-10 19-37 16,2 12-3-16,1 9 0 16,1 13-2-16,1 2 1 15,5 0-1-15,9-5-1 16,8-6-1-16,7-12-2 0,5-18-2 15,19-10-7-15,-8-34-7 16,27 0-5-16,-9-39-4 16,22 1-9-16,-10-29-3 15,13-4 2-15</inkml:trace>
  <inkml:trace contextRef="#ctx0" brushRef="#br4" timeOffset="241070.7884">12894 14636 89 0,'0'0'41'15,"-21"3"1"-15,-2 41-2 16,-15 21-36-16,-4 13-3 15,0 9 0-15,4 4-1 16,6-1-2-16,6-10 0 16,10-4-3-16,3-18-5 0,22 1-11 15,-10-33-6-15,27 6-10 16,-9-21-5-16,16-4 2 15</inkml:trace>
  <inkml:trace contextRef="#ctx0" brushRef="#br4" timeOffset="241595.8184">13018 15104 86 0,'0'-30'41'16,"0"30"0"-16,-11-20-2 16,-1 28-35-16,-7 13-1 15,-1 11-1-15,0 9-1 16,1 4 1-16,2 2-1 15,6-2 1-15,8-6-1 16,7-8 0-16,9-12 0 0,9-15 0 16,8-14-1-16,5-13 1 15,6-10-1-15,0-10 0 16,0-6 0-16,1-1 0 15,-5 6-1-15,-10 6 1 16,-8 16-1-16,-19 22 1 16,0 0 0-16,0 33 0 15,-16 22-1-15,-7 10 2 16,-9 16-1-16,0 10-1 15,-2 7 0-15,-2 4-1 16,-1-3 1-16,3-6-1 16,-1-10 2-16,1-12-2 15,6-14 2-15,1-14 0 16,5-17 0-16,3-16 1 0,4-16 0 15,2-17 0-15,4-15 0 16,5-15 0-16,4-15 0 16,10-14 0-16,8-7-1 15,11-4 1-15,7 2-1 16,7 4 0-16,2 12-3 15,-2 6-5-15,5 26-3 16,-15 2-6-16,9 29-6 16,-26-18-1-16,18 28-3 15,-22-18-9-15,17 12-5 16</inkml:trace>
  <inkml:trace contextRef="#ctx0" brushRef="#br4" timeOffset="242012.8423">13665 14510 81 0,'0'0'43'15,"-10"7"-3"-15,33 9 2 16,-3 4-38-16,23 6-1 0,8 10-2 16,2 15-1-16,-6 11 1 15,-8 12 0-15,-18 12-1 16,-16 10 1-16,-19 1-1 15,-12 3 1-15,-18-10 0 16,-5-7 1-16,-2-15-3 16,2-19-4-16,21-15-6 15,-3-35-9-15,31 1-6 16,7-29-8-16,30 4-9 15,2-13-1-15</inkml:trace>
  <inkml:trace contextRef="#ctx0" brushRef="#br4" timeOffset="242168.851">14160 15460 89 0,'-3'19'44'0,"7"0"1"16,-4-19-5-16,9-14-38 16,8-2-11-16,-7-19-10 15,20 15-6-15,-22-22-11 16,18 14-7-16,-13-7-2 15,10 9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customXml" Target="../ink/ink3.xml"/><Relationship Id="rId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639733"/>
              </p:ext>
            </p:extLst>
          </p:nvPr>
        </p:nvGraphicFramePr>
        <p:xfrm>
          <a:off x="214283" y="762000"/>
          <a:ext cx="8750332" cy="485955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page 16 and 17 in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equ’ns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elements, mixtures and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elements, mixtures and compounds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atom-counting in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substances accurately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names of the ions and how they are both similar and different to the atoms they come from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ions are named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monatomic and molecular ions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and differences between monatomic and molecular 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figure out molecular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molecular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5200" y="324360"/>
              <a:ext cx="8820000" cy="6422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360" y="317160"/>
                <a:ext cx="8842320" cy="64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500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2760" y="279000"/>
              <a:ext cx="8677440" cy="143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264960"/>
                <a:ext cx="8699040" cy="146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9160" y="595440"/>
              <a:ext cx="8740800" cy="254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5840" y="581760"/>
                <a:ext cx="8764200" cy="257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8928000" cy="569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160"/>
                <a:ext cx="8957520" cy="572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489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3517</TotalTime>
  <Words>138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286</cp:revision>
  <dcterms:created xsi:type="dcterms:W3CDTF">2006-08-16T00:00:00Z</dcterms:created>
  <dcterms:modified xsi:type="dcterms:W3CDTF">2015-03-24T00:52:24Z</dcterms:modified>
</cp:coreProperties>
</file>