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11" r:id="rId4"/>
    <p:sldId id="312" r:id="rId5"/>
    <p:sldId id="349" r:id="rId6"/>
    <p:sldId id="350" r:id="rId7"/>
    <p:sldId id="31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00:04:12.33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783 1192 45 0,'0'0'30'0,"25"-56"-2"16,-25 56 1-16,0 0-14 15,0 0 1-15,0 0-3 16,0 0-2-16,0 0-4 16,0 0-1-16,0 0-1 15,0 0-3-15,16 64 1 16,-9 8-2-16,-2 12 0 15,-29-11-1-15,7 26 0 16,-2 6 0-16,1-4 0 16,3-23 1-16,7-17-2 15,7-16 2-15,8-16-2 0,5-24 2 16,5-23 1-16,4-18-2 15,3-19 3-15,4-16-2 16,-28 71 2-16,25-88-1 16,-9 35 0-16,-3-6 1 15,0-2-2-15,0-5 2 16,3 1-3-16,0 0 3 15,3 2-2-15,-4-8 0 16,-1 6 1-16,3 2-1 16,3 9 1-16,2 1-2 15,-22 53 1-15,54-72-1 16,-54 72 0-16,69-28 0 15,-69 28 0-15,74 33 0 16,13 49 0-16,-8 33-1 16,0 27 1-16,-22 0-1 0,-7 4 0 15,-15-9-1-15,-12-11-2 16,-13-35 1-16,-8-21-4 15,4-6-20-15,-15-30-14 16,6-15 2-16,-10-21-1 16,1-15 1-16</inkml:trace>
  <inkml:trace contextRef="#ctx0" brushRef="#br0" timeOffset="189.0108">1122 1605 101 0,'-60'1'39'15,"4"0"1"-15,23 10-1 16,11-4-27-16,22-7-9 15,43-14-2-15,19-15 0 0,-62 29 0 16,99-47-1-16,-36 15-3 16,10-8-8-16,14-3-27 15,0-6-3-15,2-5 2 16,3-3-3-16</inkml:trace>
  <inkml:trace contextRef="#ctx0" brushRef="#br0" timeOffset="391.0222">2351 714 78 0,'0'0'41'16,"0"0"0"-16,27 78 1 16,-18-35-20-16,-23 80-18 0,5 24 0 15,-3 12-2-15,-10-16-2 16,8-2 0-16,13-13-6 15,11-14-20-15,-2-49-14 16,9-14 1-16,-8-21-2 16,8-15 2-16</inkml:trace>
  <inkml:trace contextRef="#ctx0" brushRef="#br0" timeOffset="902.0515">2167 1492 94 0,'-32'-8'41'16,"1"9"1"-16,18 11-3 15,13-12-19-15,-7 12-18 0,31-13 0 16,19-9-1-16,16-6-1 16,-59 16 1-16,86-24 0 15,-33 10-2-15,8-4-1 16,1 0-1-16,3 1 1 15,1-3-1-15,-4 3 1 16,0 2 0-16,-9 3 2 16,34-3 0-16,-15 12 1 15,-20 19 2-15,-36 12-1 16,-31 21 2-16,-37 13-1 15,-11 13 0-15,-5 2-1 16,19-1-1-16,11-7 1 16,18-7-1-16,19-13 0 15,20-13-1-15,21-19 1 0,15-20 0 16,13-19-2-16,5-13 2 15,1-15-1-15,-3-12 0 16,-11-11 0-16,-60 73 2 16,47-85-2-16,-47 85 0 15,29-90 0-15,-29 90 0 16,-1-87 0-16,1 87 0 15,-18-62 0-15,18 62 0 16,-42-52-2-16,42 52 0 16,0 0 0-16,-58-42-4 15,58 42-25-15,0 0-9 16,0 0-2-16,0 0 0 15,0 0-1-15</inkml:trace>
  <inkml:trace contextRef="#ctx0" brushRef="#br0" timeOffset="1437.0818">3609 1274 97 0,'61'26'42'0,"-37"9"1"16,-24 16-1-16,-24 7-20 16,-3 6-19-16,-15-7-3 15,20-2 1-15,4-4-1 16,6-4-1-16,5-8 1 15,7-9-2-15,7-11 2 16,5-10 0-16,5-12 0 16,5-17 0-16,0-8 0 15,1-11 1-15,-1-7 0 16,-1-8 1-16,-4 0-1 15,0 4 0-15,-17 50-1 0,16-45 2 16,-16 6-2-16,11 11 0 16,-11 2 0-16,12 14 0 15,-12 12 0-15,25-6 0 16,-11 6 0-16,13 4 0 15,4-2 0-15,6-2 0 16,4-1 0-16,1-1 0 16,-2-1 0-16,-2 0 0 15,-38 3 0-15,41-5 0 16,-41 5 0-16,0 0 0 15,49-9 0-15,-31 7 0 16,-5 2 0-16,-13 0 0 16,13 12 0-16,-13 9 0 15,-15 11 0-15,8 9 0 0,-13 5 0 16,1 7 0-16,5 1 0 15,4 3 0-15,5-9 0 16,10-9-3-16,18-17-2 16,7-22-10-16,31-8-24 15,-5-16-3-15,16-8 2 16,-6-16-2-16</inkml:trace>
  <inkml:trace contextRef="#ctx0" brushRef="#br0" timeOffset="1622.0927">4722 1385 124 0,'0'0'41'15,"-10"39"2"-15,-15 10-2 0,-3 22-39 16,1-2-1-16,6 5-2 16,7-4 0-16,6-10-3 15,12-8-2-15,0-26-22 16,21-6-13-16,-6-28 0 15,13-12 0-15,-8-21-1 16</inkml:trace>
  <inkml:trace contextRef="#ctx0" brushRef="#br0" timeOffset="1744.0997">4729 1358 97 0,'-19'-53'40'16,"-10"3"3"-16,-1-3-6 16,30 53-33-16,-66-105-42 15,66 105-4-15,-58-89 0 0,58 89-2 16</inkml:trace>
  <inkml:trace contextRef="#ctx0" brushRef="#br0" timeOffset="2172.1241">5657 1399 128 0,'-44'9'40'16,"-4"11"1"-16,-9 12-9 15,-5 6-28-15,5 12 0 16,0-1-2-16,13 6 0 16,9-1 0-16,17-6-2 15,18-8 0-15,26-15-2 16,31-16-1-16,21-27-18 15,34-3-18-15,6-19-2 0,21-2 0 16,-1-10-2-16</inkml:trace>
  <inkml:trace contextRef="#ctx0" brushRef="#br0" timeOffset="3027.1731">7052 1189 97 0,'-53'-53'36'0,"53"53"1"16,0 0-1 0,0 0-31-16,0 0-1 0,0 0-1 15,-42-5 2-15,46 56-2 16,-2 17 0-16,-13 10-1 15,-11-12 1-15,3 8-3 16,0 4 1-16,-1-14 0 16,9-15 0-16,3-14-1 15,2-10 0-15,4-13-1 16,2-12 1-16,0 0 1 15,21-36-1-15,-9-4 1 16,7-14-1-16,-19 54 2 16,23-70-1-16,-23 70 0 15,20-88-2-15,-10 41 3 16,6-1-3-16,-5 2 2 0,-11 46-1 15,22-85 1-15,-22 85-1 16,18-81 0-16,-18 81 2 16,0 0-2-16,40-58 2 15,-40 58-2-15,48 29 0 16,-1 34-1-16,9 30 1 15,-8-9-1-15,18 5 1 16,-2-13-2-16,3-13 2 16,-9-21 0-16,-4-15 1 15,-3-16 0-15,-9-16 0 16,-7-19 1-16,-10-14 0 15,-25 38 2-15,16-53-4 16,-16 53 0-16,-1-76 0 16,1 76 0-16,-3-89 0 0,-4 43 0 15,2-1-4-15,5 47-2 16,-9-88-23-16,9 88-12 15,-9-76-2-15,9 76 2 16,0 0 0-16</inkml:trace>
  <inkml:trace contextRef="#ctx0" brushRef="#br0" timeOffset="3449.1972">8242 1377 112 0,'-20'22'39'0,"3"-4"2"0,-5 9-2 16,-2 10-35-16,1 0 0 16,-1 5-2-16,5 4 1 15,4 2-1-15,8 1-1 16,9-8 0-16,13-9-1 15,12-14 0-15,12-12 1 16,12-15-1-16,10-15 0 16,4-13 1-16,1-13 0 15,0-6 0-15,-5-9 2 16,-61 65-3-16,57-62 0 15,-57 62 0-15,40-56 0 16,-40 56 0-16,27-38 0 16,-17 16 0-16,-10 22 0 15,-9 13 0-15,3 21 0 16,-16 9 0-16,10 12 0 0,-2 3-3 15,14-5 0-15,13-10-2 16,6-17-7-16,27-13-28 16,-3-13-1-16,14-4 0 15,0-17 0-15</inkml:trace>
  <inkml:trace contextRef="#ctx0" brushRef="#br0" timeOffset="3992.2283">9221 1355 98 0,'-18'0'40'0,"-1"20"1"15,-9 11-1-15,2 6-20 16,-5 3-17-16,7 0 0 16,4 3-1-16,5-2-2 0,4-2 1 15,3-6-1-15,7-6 0 16,2-10 0-16,-1-17-1 15,17 4 2-15,-1-15-1 16,3-10 0-16,2-10 1 16,1-6-1-16,0-7 1 15,2-2 0-15,-4 2 0 16,-5 2-1-16,-1 8 0 15,-3 8 1-15,-5 6-1 16,-6 20 0-16,10-3 0 16,-8 16-1-16,3 9 1 15,1 5-1-15,3 1 1 16,3 0 0-16,3 0 0 0,0-5 0 15,6-6 0-15,1-7 0 16,1-11 1-16,3-11 0 16,-1-6 1-16,2-12-2 15,-27 30 0-15,0 0 0 16,51-66 0-16,-51 66 0 15,36-46 0-15,-36 46 0 16,0 0 0-16,48-58 0 16,-17 38 0-16,-17 22 0 15,-7 18 0-15,-8 17 0 16,-7 19 0-16,-13 12 0 15,1 12-3-15,2-1-4 16,6-24-11-16,24-6-23 16,-3-19-2-16,20-13 1 0,2-21-2 15</inkml:trace>
  <inkml:trace contextRef="#ctx0" brushRef="#br0" timeOffset="4711.2694">10216 1019 99 0,'0'0'39'16,"-39"-75"2"-16,39 75-4 15,0 0-32-15,-27-54-1 16,27 54 2-16,0 0-1 16,0 0-2-16,-28 42 0 15,19 30 0-15,-4 22-3 16,2 23 2-16,-13-6-1 0,10 3 0 15,-2-6-3-15,10-14 2 16,10-40-2-16,4-15 2 16,7-15-1-16,3-19 1 15,4-9 0-15,-1-15 0 16,2-12 1-16,2-12-1 15,-4-7 1-15,-2-11 0 16,-19 61 0-16,22-64-1 16,-22 64 2-16,18-63-2 15,-18 63 1-15,27-52-1 16,-27 52 1-16,22-35-1 15,15 15-1-15,4 16 1 16,2 14-1-16,3 18 0 0,-3 12 0 16,-1 15 1-16,-16-2-1 15,-23 2 1-15,-16-3 0 16,-16-4-1-16,-18 0 1 15,-15-6-2-15,-10-9 1 16,-6-11-2-16,5-6-4 16,-2-26-15-16,31-5-17 15,6-10-2-15,32-6 1 16,15-12-1-16</inkml:trace>
  <inkml:trace contextRef="#ctx0" brushRef="#br0" timeOffset="5312.3038">10662 1575 90 0,'-5'27'40'16,"-1"-11"1"-16,14 0-1 15,3-17-18-15,17-6-20 16,11-7 0-16,11-8 0 15,5-5-1-15,1-6 0 16,-4-4 1-16,-7-3-2 16,-45 40 2-16,0 0-1 15,36-52 1-15,-36 52-1 16,-8-45 1-16,-16 29-1 15,-17 10 0-15,-6 15 1 16,-7 10-2-16,-1 10 0 16,3 5 0-16,18 8 0 0,16-3 0 15,19 0 0-15,18-6 0 16,20-10 0-16,16-10 0 15,14-6 0-15,8-9 0 16,8-5 0-16,-3-6 0 16,-6-2 0-16,-11 3 0 15,-11-1 0-15,-15 4 0 16,-11 4 0-16,-13 9 0 15,-11 10 0-15,-8 3 0 16,-7 9 0-16,-4 5 0 16,1 5 0-16,2 1 0 15,1-1 0-15,3-6-2 16,8-8 1-16,5-8 1 15,5-14 1-15,9-15 1 0,2-6-2 16,2-11 0-16,2-9 0 16,1-7 0-16,0-8 0 15,3 0 0-15,-29 56 0 16,25-59 0-16,-25 59 0 15,31-53 0-15,-31 53-13 16,27-58-23-16,-27 58-7 16,42-49 1-16,-42 49-2 15</inkml:trace>
  <inkml:trace contextRef="#ctx0" brushRef="#br0" timeOffset="5979.3419">13007 1361 95 0,'0'0'39'16,"-1"-42"1"-16,-20 38-1 15,-9 9-25-15,-13 14-10 16,-10 11 0-16,-16 19-1 16,0-1-1-16,11 5 0 15,10-3 0-15,12 0-1 16,15-10 0-16,13-5 0 15,21-17 0-15,16-11-1 16,16-11 1-16,14-7 0 16,7-11 0-16,4-8 0 15,1-3 0-15,-6-8 1 16,-8 2-2-16,-10 3 0 15,-12 1 0-15,-13 5 0 0,-8 8 0 16,-9 6 0-16,-5 16 0 16,-11 0 0-16,-3 17 0 15,-3 11 0-15,-3 11 0 16,-1 4 0-16,4 3 0 15,5 5 0-15,11-5-4 16,7-9 1-16,16-7-2 16,7-18-2-16,20-6-5 15,-4-22-17-15,22-1-10 16,-15-16 0-16,11-1 0 15,-12-9 1-15</inkml:trace>
  <inkml:trace contextRef="#ctx0" brushRef="#br0" timeOffset="6295.36">13605 1437 122 0,'0'0'39'16,"-8"17"1"-16,7 13-7 15,-13-1-27-15,0 6-2 16,-2-1-1-16,2 8 0 16,-1-3-1-16,2-1-2 15,4-6 3-15,2-3-5 16,6-12 4-16,1-17-2 15,24 0 0-15,5-23 0 16,7-11 0-16,9-12 0 16,4-8 0-16,2-7 0 15,-1 4 0-15,-4 1 0 16,-9 11 0-16,-10 13 0 15,-5 11 0-15,-11 18 0 0,-3 12 0 16,-5 16 0-16,-1 11 0 16,1 7 0-16,8 3 0 15,7 1-6-15,15 5-8 16,-5-20-19-16,20 7-9 15,1-19 1-15,16-6 0 16</inkml:trace>
  <inkml:trace contextRef="#ctx0" brushRef="#br0" timeOffset="6646.3801">14565 1426 101 0,'-28'-26'42'16,"-10"10"1"-16,-13 17 0 15,-4 15-19-15,0 12-22 16,3 10-2-16,8 6 0 0,7 5 0 15,15 0 0-15,18-7 0 16,17-13 0-16,22-17 0 16,17-15 0-16,14-15 0 15,11-19 0-15,5-21 0 16,-82 58 0-16,90-76 0 15,-48 24 0-15,2-2 0 16,-4 0 0-16,1-3 0 16,-14 7 0-16,0 1 0 15,-27 49 0-15,30-87 0 16,-30 87 0-16,-13-19 0 15,-4 34 0-15,-10 30 0 16,-2 23 0-16,-8 31 0 16,17 18-29-16,-2-3-10 0,31-16-6 15,27-51 0-15</inkml:trace>
  <inkml:trace contextRef="#ctx0" brushRef="#br0" timeOffset="7535.431">16162 1040 78 0,'-41'-53'39'0,"41"53"-1"16,0 0 1-16,0 0-22 15,-48-8-13-15,48 8 1 16,0 0 0-16,0 0 0 16,-62 82-1-16,29-11-2 15,4 11 2-15,-4-1-2 16,-2-12 1-16,2 6-3 15,4-1 1-15,3-21-1 16,21-30 1-16,5-23-1 16,27-29 1-16,-27 29-1 15,37-46 1-15,-37 46 1 16,44-74-3-16,-44 74 3 15,53-90-2-15,-28 36 1 16,2 0 1-16,-3 3-2 0,6-15 0 16,-12 12 0-16,-18 54 0 15,37-90 0-15,-37 90 0 16,25-56 0-16,-25 56 0 15,0 0 0-15,0 0 0 16,49-28 0-16,-49 28 0 16,0 0 0-16,55 53 0 15,-55-53 0-15,62 51 0 16,-62-51 0-16,81 32 0 15,-81-32 0-15,91 18 0 16,-43-20 0-16,1-2 0 16,-3-4 0-16,-46 8 0 15,84-22 0-15,-84 22 0 16,61-11 0-16,-61 11 0 0,7 19 0 15,-5 26 0-15,-26 25 0 16,-3 22 0-16,-9-2 0 16,21 1-3-16,20-2-9 15,21-29-5-15,38-22-24 16,-3-20 0-16,23-9 1 15,-4-17-2-15</inkml:trace>
  <inkml:trace contextRef="#ctx0" brushRef="#br0" timeOffset="7895.4515">17392 1379 117 0,'0'0'41'16,"5"-59"0"-16,-5 59 2 16,-27-20-39-16,-10 15-1 0,-11 14 0 15,-8 19-2-15,4 12 1 16,-8 8-2-16,20 6 0 15,3 5 0-15,22-9 0 16,11-11 0-16,17-9 0 16,15-12 0-16,11-18 0 15,13-14 0-15,10-13 0 16,4-13 0-16,0-11 0 15,-66 51 0-15,66-59 0 16,-66 59 0-16,53-64 0 16,-53 64 0-16,46-54 0 15,-46 54 0-15,17-30 0 16,-8 16 0-16,-9 14 0 15,-12 28 0-15,-4 7 0 16,9 13-10-16,-1 7-5 0,25 5-20 16,2-22-8-16,25-9 1 15,6-17-1-15</inkml:trace>
  <inkml:trace contextRef="#ctx0" brushRef="#br0" timeOffset="8226.4705">18141 1294 117 0,'2'-58'43'0,"-2"58"1"16,0 0-1-16,-42-51-40 16,42 51 0-16,-58-18-1 0,7 27-2 15,-7 17 0 1,18 7 0-16,25 3 0 0,30 0 0 15,18-10 0-15,24-6 0 16,3-7-3-16,-1-1 3 16,-3-2-1-16,-9 2 1 15,-13 4-1-15,-16 4 1 16,-19 4-1-16,-17 5 1 15,-15 1-1-15,-11 0 0 16,0-1-1-16,-2-6-2 16,11-6-7-16,-2-17-12 15,37 0-19-15,-6-24 1 16,39-3-2-16,4-7 1 15</inkml:trace>
  <inkml:trace contextRef="#ctx0" brushRef="#br0" timeOffset="8564.4898">18667 1121 109 0,'0'0'45'16,"0"0"0"-16,0 0 1 15,20-55-41-15,-20 55-2 16,0 0-1-16,0 0-2 15,-60 20 0-15,60-20 0 16,0 0 0-16,0 0 0 16,-43 58 0-16,43-58 0 15,0 0 0-15,0 0 0 16,29 61 0-16,17-22 0 0,6-5 0 15,-10 3 0-15,-13 5 0 16,-38 3 0-16,-25 8 0 16,-31-2 0-16,-3-6 0 15,9-12-6-15,0-13-5 16,25-8-14-16,2-19-17 15,27-3-2-15,5-11-1 16,22-7 1-16</inkml:trace>
  <inkml:trace contextRef="#ctx0" brushRef="#br0" timeOffset="9472.5417">19972 987 83 0,'13'-63'40'0,"-13"63"0"16,0 0-1-16,0 0-34 15,0 0 0-15,0 0 1 16,0 0-1-16,-26 28 0 16,-4 43-3-16,-5 21 1 15,-18 0-1-15,4-1 1 16,3-8-3-16,13-6 0 0,9-21 0 15,19-20 0-15,12-21 0 16,8-21 1-16,9-17 0 16,2-17 0-16,-26 40 0 15,32-55 0-15,-32 55 1 16,29-76-2-16,-29 76 1 15,32-92-2-15,-22 41 2 16,4-2-1-16,0-15 0 16,-14 68 0-16,23-104-1 15,-23 104 1-15,19-81 1 16,-19 81-1-16,0 0 0 15,0 0 1-15,47-48 0 16,-49 66 0-16,38 42-1 0,10 36 1 16,2 26-1-16,4-1 1 15,8-14-1-15,9-8 0 16,-13-30 0-16,-9-37 1 15,-5-19 0-15,-1-21 1 16,-6-20-2-16,-35 28 0 16,25-53 0-16,-25 53 0 15,25-83 0-15,-16 30 0 16,-6-3 0-16,5-2 0 15,-4 3 0-15,-2-1-3 16,1-21-1-16,-1 22-3 16,-2 55-7-16,-5-95-16 15,5 95-13-15,1-67 1 16,-1 67 0-16,0 0 4 0</inkml:trace>
  <inkml:trace contextRef="#ctx0" brushRef="#br0" timeOffset="9886.5654">20911 1162 83 0,'45'30'42'16,"-45"-30"0"-16,11 25 0 15,6 0-11-15,-18-1-28 16,-11 3 1-16,-12 10-2 15,7 14 1-15,-13-1-2 16,10 5 1-16,14-11-2 16,7 0 0-16,9-9 0 0,13-9 0 15,9-14 0-15,12-9 0 16,6-12 0-16,6-12 0 15,3-10 0-15,0-14 0 16,-2-6 0-16,-57 51 0 16,48-58 0-16,-48 58 0 15,47-56 0-15,-47 56 0 16,28-51 0-16,-28 51 0 15,27-31 0-15,-20 19 0 16,-7 12 0-16,-15 19 0 16,0 16 0-16,-4 9 0 15,1 10-5-15,7 0-4 16,23-10-8-16,-7-16-23 0,26-4-2 15,-2-15 1-15,16-3 1 16</inkml:trace>
  <inkml:trace contextRef="#ctx0" brushRef="#br0" timeOffset="10437.5968">21832 1308 127 0,'0'0'41'0,"-13"-8"1"15,1 20-9-15,-5 8-31 16,-2 11 1-16,0 5-1 15,3 6 0-15,-1-1-2 16,3 0 1-16,4-3-1 16,5-5 0-16,1-7 0 0,7-11 0 15,-3-15 0 1,16 4 0-16,1-14 0 0,4-12 2 15,2-10-2-15,7-5 0 16,2-5 0-16,-1-3 0 16,-1 1 0-16,-3 7 0 15,-7 5 0-15,-5 6 0 16,-2 16 0-16,-13 10 0 15,0 0 0-15,6 18 0 16,-7 3 0-16,1-1 0 16,1-1 0-16,4 3 0 15,4-6 0-15,6-5 0 16,7-10 0-16,2-6 0 15,5-9 0-15,4-5 0 16,-33 19 0-16,0 0 0 0,52-38 0 16,-52 38 0-16,0 0 0 15,52-41 0-15,-42 23 0 16,17 13 0-16,-27 5 0 15,19 20 0-15,-22 6 0 16,11 13 0-16,-12 1 0 16,7 7 0-16,2-5-2 15,1-15-10-15,18-8-5 16,-8-20-23-16,21-10-2 15,-4-15 2-15,13-13-2 16</inkml:trace>
  <inkml:trace contextRef="#ctx0" brushRef="#br0" timeOffset="10888.6227">22696 903 98 0,'0'0'43'0,"18"-97"0"16,-18 97 0-16,3-59-22 15,-3 59-17-15,0 0-1 16,0 0-3-16,-15 46 0 15,-14 57 0-15,4 37 0 16,-3 3 0-16,11-12 0 16,3-20 0-16,14-20 0 15,-5-29 0-15,6-25 0 16,1-21 0-16,-2-16 0 15,16-17 0-15,-6-13 0 16,3-13 0-16,-13 43 0 16,15-62 0-16,-15 62 0 15,28-69 0-15,-28 69 0 0,27-70 0 16,-27 70 0-16,36-55 0 15,-36 55 0-15,0 0 0 16,84-63 0-16,-52 52 0 16,9 24 0-16,-15 9 0 15,-3 28 0-15,-14-3 0 16,-6 6 0-16,-22-6 0 15,-5-5 0-15,-11-10 0 16,-12-7 0-16,-2-3 0 16,-6-11-4-16,12-7-8 15,-7-16-6-15,30-9-21 16,-4-5-5-16,27-1 2 15,11-10-1-15</inkml:trace>
  <inkml:trace contextRef="#ctx0" brushRef="#br0" timeOffset="11539.66">23119 1272 99 0,'8'20'42'15,"-19"-5"1"-15,7 3-2 16,4-18-19-16,29 13-20 16,1-9 0-16,11-4 0 15,3-7 0-15,1-4-2 16,-45 11 0-16,46-20 0 15,-46 20 0-15,0 0 0 16,50-45 0-16,-50 45 0 0,0 0 0 16,20-51 0-16,-20 51 0 15,0 0 0-15,0 0 0 16,-57-27 0-16,6 35 0 15,-6 8 0-15,-4 9 0 16,8 16 0-16,4 6 0 16,21 7 0-16,17-9 0 15,41-18 0-15,15-12 0 16,16-13 0-16,12-11 0 15,6-7 0-15,3-7 0 16,-1-7 0-16,-9 4 0 16,-13 3 0-16,-12 6 0 15,-15 8 0-15,-12 11 0 0,-12 12 0 16,-14 10 0-1,-8 8 0-15,-4 6 0 0,0 3 0 16,1-2 0-16,1 0 0 16,3-7 0-16,3-7 0 15,7-10 0-15,3-15 0 16,14-3 0-16,2-14 0 15,4-7 0-15,4-15 0 16,3-5 0-16,-27 44 0 16,30-56 0-16,-30 56 0 15,45-57 0-15,-45 57 0 16,45-61 0-16,-45 61 0 15,58-52 0-15,-58 52 0 16,58-49 0-16,-58 49-28 0,70-39 10 16,-70 39-8-16,62-25-18 15,-7 22 0-15,13 13-2 16</inkml:trace>
  <inkml:trace contextRef="#ctx0" brushRef="#br0" timeOffset="11744.6717">24480 1599 138 0,'-28'22'46'0,"-13"-11"-3"15,11-4-15-15,1-7-28 16,12-27-11-16,30 14-20 16,-5-5-14-16,17 11-1 15,5 0-2-15,10 5 3 16</inkml:trace>
  <inkml:trace contextRef="#ctx0" brushRef="#br1" timeOffset="18403.0524">1372 2282 26 0,'10'-11'29'0,"-10"11"1"16,19-14 0-16,-5 14-11 0,-2-8-6 15,13 8-4-15,-6-7-3 16,11 4-1-16,1-2-2 15,9 2-2-15,1-2 0 16,10 2-1-16,4 2 0 16,5 0 0-16,6 3 0 15,4 2 0-15,6-1 0 16,9 2 0-16,6-1 0 15,12-1-1-15,8-2 1 16,10-2 0-16,10-2-1 16,10 1 1-16,11 0 0 15,7-2 0-15,4 2-2 16,6 3 2-16,0 3 0 15,4 1 0-15,4 5 0 0,0 1 0 16,5 2 2-16,3 1-2 16,5 1 1-16,10-1 0 15,3-1 0-15,9-1 1 16,10-1-1-16,8 0 0 15,4-2 0-15,11 0 0 16,5 0-1-16,2 0 0 16,7-3 0-16,7 4 0 15,1-7-1-15,6-1 1 16,2-3-1-16,4-1 0 15,9-4 1-15,5-1 0 16,4-3 0-16,7 0 0 16,10-3 0-16,1 2 0 15,8 2 1-15,-1 2-1 0,1 2 0 16,3 1 1-16,45 3-1 15,-41 1 0-15,0 2 0 16,9 1 0-16,-2-2 0 16,3 0 0-16,4-2 0 15,6 0 0-15,-44-5 0 16,44 2 0-16,0-6-1 15,-5 3 1-15,2-2-1 16,-4 3 0-16,-1 0 0 16,-12 6 0-16,-2 1 1 15,-11 3-1-15,-3 2 1 16,-4 1 0-16,-5 1 1 15,2 0-1-15,-1-2 2 16,2-3 0-16,2-2 0 16,0 3 1-16,-3-8 0 0,-5 2-1 15,-7-4 1-15,-7 1 0 16,-10-1-1-16,-10 1 0 15,-12-1-1-15,-8 2 0 16,-14-1 1-16,-6 1-2 16,-13 2 1-16,-10-2-1 15,-13-1 1-15,-14-2-1 16,-14 0 0-16,-16-3-1 15,-21 0 1-15,-24 1-1 16,-22-1 0-16,-25-2-2 16,-16 9-3-16,-27-7-27 15,-13 10-1-15,0 0-1 16,-15 6-1-16</inkml:trace>
  <inkml:trace contextRef="#ctx0" brushRef="#br2" timeOffset="24125.3798">1018 3212 80 0,'0'-27'36'16,"5"6"-3"-16,0 0 0 15,2 9-26-15,-7 12-6 16,10 14 1-16,-12 17 1 0,0 22 0 15,-7 15 0-15,-5 21 1 16,-9 6 0-16,3 11-1 16,-2-4 0-16,5-5-2 15,4-12-2-15,5-15-4 16,16-8-24-16,2-31-8 15,17-13 0-15,-3-25-1 16</inkml:trace>
  <inkml:trace contextRef="#ctx0" brushRef="#br2" timeOffset="24330.3916">1027 3250 113 0,'9'-19'39'0,"11"-6"0"16,23 6-3-16,13-4-34 15,21-4-2-15,11-2-2 16,7-5-7-16,13 12-28 16,-17-1-1-16,-5 19-1 15,-27 1-1-15</inkml:trace>
  <inkml:trace contextRef="#ctx0" brushRef="#br2" timeOffset="24515.4022">950 3665 109 0,'-32'23'39'0,"32"-23"1"0,18-5 0 16,31-17-40-16,28-8 0 15,20-4-3-15,10-11-3 16,24 7-29-16,-6-6-3 15,2 16 1-15,-17 0-2 16</inkml:trace>
  <inkml:trace contextRef="#ctx0" brushRef="#br2" timeOffset="25132.4374">2114 3494 107 0,'-29'-6'39'0,"6"10"0"16,-14-3-2-16,3 13-35 0,-10 6 1 15,-2 16 0-15,-2 6 0 16,4 13-1-16,4 6 0 16,7 6 0-16,13-5-1 15,20-2 1-15,19-11-1 16,18-11 0-16,19-19-1 15,13-14 0-15,10-19 0 16,3-11-1-16,-1-16 0 16,-7-8 0-16,-11-5 0 15,-17-6-1-15,-18 0 1 16,-16 3 0-16,-17 4 0 15,-12 13 0-15,-11 6 1 16,-9 14 1-16,-3 12 0 0,2 8-1 16,3 8 1-16,15 7-1 15,8 3 1-15,19-3-2 16,21-3 1-16,16-3-1 15,16-6 1-15,11 4 1 16,9 1 0-16,-4 6 0 16,-1 7-1-16,-13 9 1 15,-14 11 0-15,-16 5 0 16,-14 8 0-16,-17-1-1 15,-9-3 0-15,-8-6 1 16,-4-8 0-16,1-12 0 16,0-16 0-16,8-11 0 15,8-18 1-15,9-15-1 16,8-9 0-16,7-10 2 0,7-6-3 15,2-4 0-15,4 5 0 16,5 4 0-16,-3 10-2 16,-2 3-2-16,8 16-4 15,0-4-7-15,24 23-24 16,-1-9-2-16,20 16 0 15,3-8-1-15</inkml:trace>
  <inkml:trace contextRef="#ctx0" brushRef="#br2" timeOffset="26154.4959">4634 3679 87 0,'-6'-32'35'0,"-3"12"0"15,-18-9-8-15,-1 16-18 16,-13-2-2-16,2 17 0 0,-10 3-1 16,-1 14-1-16,-3 6 0 15,7 11-2-15,-2 5 0 16,8 5-1-16,7 2 0 15,15-1-1-15,10-3-1 16,12-3 1-16,13-9-1 16,10-7 0-16,14-14 0 15,6-11 0-15,10-15-1 16,1-11 2-16,3-9-1 15,1-10 0-15,-3-1 1 16,-3-6-1-16,-9 3 0 16,-9 4 1-16,-9 8-1 15,-9 8 1-15,-11 10-1 16,-9 19 0-16,-11 3 1 0,-6 17-1 15,-6 13 0-15,-1 7 0 16,1 5 0-16,3 1-2 16,11 1 0-16,8-12-2 15,21-6-1-15,12-26-6 16,27-3-26-16,-2-25-1 15,20 1 0-15,-5-19 1 16</inkml:trace>
  <inkml:trace contextRef="#ctx0" brushRef="#br2" timeOffset="26470.514">5260 3602 99 0,'-17'15'36'0,"0"11"2"16,-12 0 0-16,11 10-32 16,-6 6-3-16,3 3 0 15,3 1 0-15,7 0 0 0,1-6-1 16,8-5 0-16,4-11 0 15,9-14-1-15,4-15 1 16,7-14-1-16,3-14 0 16,7-10 0-16,0-9 0 15,4-8 1-15,0-2-1 16,-1 2 1-16,-4 5-2 15,-3 12 2-15,-4 8-2 16,-3 15 1-16,-2 15-2 16,-2 15 1-16,-5 13-2 15,-1 12-1-15,4 13-2 16,-2-5-8-16,18 19-24 15,-8-13-3-15,19 3 1 16,-5-15-1-16</inkml:trace>
  <inkml:trace contextRef="#ctx0" brushRef="#br2" timeOffset="27055.5474">6951 3700 89 0,'0'0'36'0,"-2"-25"0"15,2 25 1-15,-32-15-31 16,8 14 0-16,-9 1-1 15,-5 10 0-15,-15 6-1 16,1 11 1-16,-7 5-2 16,5 9 1-16,4 1-1 15,8 4-1-15,11 2-1 16,17-6 0-16,15-8-1 15,21-9 0-15,16-16 0 16,15-9 0-16,14-13 1 16,10-13-1-16,7-11 1 15,0-8 0-15,-1-4 0 0,-12-2-1 16,-6 4 1-16,-14 5 0 15,-10 6 0-15,-16 11-1 16,-10 10 1-16,-15 15-1 16,4 12 0-16,-12 16 0 15,-5 13-1-15,1 5 1 16,2 7-1-16,4 0-1 15,8-1-1-15,8-13-1 16,20-13-3-16,5-36-9 16,28-4-22-16,-4-29 0 15,21-8 0-15,-9-28-1 16</inkml:trace>
  <inkml:trace contextRef="#ctx0" brushRef="#br2" timeOffset="27252.5587">7905 2956 107 0,'-13'-19'39'0,"-16"20"0"16,3 38 0-16,-15 18-24 15,6 26-12-15,-1 15 0 16,6 12-2-16,4 1 0 16,4 4-2-16,9-2-1 15,2-10-1-15,8-8-2 16,-3-27-10-16,16-3-22 15,-14-32-3-15,12-9 1 16,-8-24-2-16</inkml:trace>
  <inkml:trace contextRef="#ctx0" brushRef="#br2" timeOffset="27731.5861">7535 3504 118 0,'-1'12'39'15,"1"-12"1"-15,28 14-2 16,2-14-36-16,21-3-1 15,9-1 0-15,11-2 0 16,5-2-1-16,3-1 1 16,-1 1-1-16,-9 2 0 15,-12 1 0-15,-12 3 0 16,-10 1 1-16,-11 2-1 15,-24-1 1-15,8 10 1 16,-22 4-1-16,-10 6 1 0,-6 5-1 16,-6 6 1-16,-5 7-1 15,0 5 0-15,5 3 1 16,5 3-2-16,12-3 0 15,10-6 0-15,17-4 0 16,14-12 0-16,15-14 0 16,7-12 0-16,9-15 0 15,3-11-2-15,-1-13 2 16,-1-9-1-16,-10-6 0 15,-11-3 1-15,-13 0-1 16,-11 7 1-16,-11 6-1 16,-12 10 0-16,-7 10 0 15,-5 11-1-15,0 14 0 0,2 5-2 16,9 17-4-16,1-13-14 15,25 21-16-15,1-17-2 16,19 13 2-16,3-18-3 16</inkml:trace>
  <inkml:trace contextRef="#ctx0" brushRef="#br2" timeOffset="28235.6148">8748 3503 119 0,'0'0'40'0,"0"0"3"15,-28 5-4-15,18 11-34 16,-13 7-2-16,1 9-1 15,-3 8 0-15,1 3 0 16,1 5-2-16,7 2 0 0,0-6 0 16,7-7 0-16,7-8 0 15,7-11 0-15,7-14 0 16,7-17 0-16,5-10 0 15,5-13 0-15,0-9 0 16,3-5 0-16,-1-3 0 16,-4 2 0-16,-5 8 0 15,-3 9 0-15,-9 9 0 16,0 13 0-16,-10 12 0 15,0 0 0-15,8 24 0 16,-5-2 0-16,3-1 0 16,7-2 0-16,4-3 0 15,5-5 0-15,8-10 0 16,6-10 0-16,4-4 0 0,0-9 0 15,3-4 0-15,-6 0 0 16,-2 0 0-16,-7 5 0 16,-9 2 0-16,-6 11 0 15,-13 8 0-15,0 0 0 16,0 30 0-16,-10-2 0 15,-2 7 0-15,3 3-5 16,4 5-2-16,-4-8-9 16,17 15-9-16,-12-25-14 15,20 7-1-15,-4-22-1 16,14 1 2-16</inkml:trace>
  <inkml:trace contextRef="#ctx0" brushRef="#br2" timeOffset="28385.6235">9470 3816 116 0,'-13'27'40'15,"6"15"2"-15,-14-11-3 16,11 3-39-16,-1 13-18 16,-12-18-20-16,17 6-2 15,-11-16 0-15,15-1-2 16</inkml:trace>
  <inkml:trace contextRef="#ctx0" brushRef="#br2" timeOffset="28932.6548">10325 2912 98 0,'9'0'37'0,"-9"0"2"16,9 25-2-16,-16 12-35 16,7 8 0-16,-3 16 0 15,-1 15 1-15,-5 9-1 16,-2 10 0-16,1 3-1 15,-3-1 0-15,3-7-1 16,2-12-1-16,4-10-1 16,2-23-9-16,14-4-25 15,-5-30-3-15,11-4 2 0,-6-22-2 16</inkml:trace>
  <inkml:trace contextRef="#ctx0" brushRef="#br2" timeOffset="29123.6657">10130 3494 111 0,'-24'2'42'15,"-2"-5"-2"-15,26 3-1 16,0 0-36-16,27-9-2 16,16-6-2-16,16-6-2 15,19-2-3-15,1-19-11 16,22 16-19-16,-7-17-3 15,7 11 1-15,-14-13-2 0</inkml:trace>
  <inkml:trace contextRef="#ctx0" brushRef="#br2" timeOffset="29511.6879">10979 2864 111 0,'-27'13'40'16,"8"19"0"-16,-9-2 0 15,8 12-37-15,-6 12 0 16,6 13 0-16,-6 10 0 15,2 7-1-15,-1 5 0 16,-1 2-1-16,1-2 0 16,5-6-1-16,5-11 1 15,4-15-2-15,11-14 2 0,12-17-1 16,9-16 0-16,11-18-1 15,10-13 2-15,6-13-1 16,2-8 0-16,5-6 1 16,-4-1-1-16,-5 2 1 15,-5 6-1-15,-11 12 1 16,-8 11-2-16,-8 15 1 15,-14 3 1-15,7 28-2 16,-8 3 1-16,-6 8-2 16,4 4-1-16,0 3-1 15,6 3-2-15,2-16-8 16,17 12-14-16,-7-24-12 15,17 1 1-15,-4-21-1 16,15-3 2-16</inkml:trace>
  <inkml:trace contextRef="#ctx0" brushRef="#br2" timeOffset="29849.7073">11497 3552 92 0,'-5'12'40'0,"5"-12"0"15,5 25-2-15,5-25-24 16,18 8-10-16,7-9-2 15,11-2 1-15,4-6-1 16,2-6 0-16,-1-3-1 16,-5-7 1-16,-7-2-1 15,-9-2 1-15,-14-5-1 16,-14 4 0-16,-14 4 0 0,-12 4 0 15,-13 8-1-15,-9 12 1 16,-7 11 0-16,-4 13-1 16,-3 10 1-16,5 12-1 15,10 4 1-15,11 3-1 16,17 2-1-16,14-7-3 15,21 3-5-15,5-25-16 16,28 11-14-16,7-22-1 16,33 8 0-16,7-18-1 15</inkml:trace>
  <inkml:trace contextRef="#ctx0" brushRef="#br2" timeOffset="30480.7433">13407 3376 96 0,'-27'7'38'15,"-15"-6"-1"-15,2 17-2 16,-14-6-28-16,2 12-2 15,-10-1 1-15,10 10-2 16,1 3 0-16,11 4-1 16,6-2-1-16,12 1-1 15,13-3 1-15,13-2-1 16,17-11-1-16,12-8 1 15,11-11-1-15,11-10 1 16,9-8-1-16,3-11 1 16,-1-5-1-16,1-7 1 15,-5-4 0-15,-10-1 0 0,-9-1 0 16,-13 3 0-16,-9 5-1 15,-7 8 1-15,-12 6 0 16,-6 11-1-16,4 10 0 16,-20 20-1-16,6 10 2 15,2 10-2-15,5 7 1 16,5 4-2-16,11 4-1 15,13-9-2-15,16-2-3 16,2-28-10-16,27 4-21 16,-8-29-1-16,14-2 1 15,-10-26-2-15</inkml:trace>
  <inkml:trace contextRef="#ctx0" brushRef="#br2" timeOffset="30698.7558">14175 2826 115 0,'-13'34'41'15,"-13"10"1"-15,5 29 0 16,-5 9-40-16,2 11-1 16,4 6 0-16,6-4-1 15,3 1 0-15,5-8-3 16,6-10-1-16,0-18-4 15,15 1-19-15,-8-33-13 16,8-6 1-16,-15-22-2 16,20-8 1-16</inkml:trace>
  <inkml:trace contextRef="#ctx0" brushRef="#br2" timeOffset="31195.7842">13895 3368 118 0,'-14'12'41'0,"0"-9"0"16,23 13-2-16,13-10-38 15,12 0-1-15,13-5 0 16,9 1 1-16,6 0-1 16,6-1 0-16,0-4 1 15,-2 3-1-15,-9 0 0 16,-9 2 1-16,-9-2-1 15,-8 0 1-15,-9 0 0 16,-8 0-1-16,-14 0 1 16,0 0 0-16,-15 7-1 15,-1 3 1-15,-6 5 0 0,-6 6-2 16,-1 5 2-16,1 5-1 15,3 5 1-15,1-1-1 16,12 0 0-16,8-5 0 16,10-5 1-16,11-10-1 15,11-12 0-15,10-6 0 16,6-14 1-16,4-7-1 15,-1-9 0-15,-3-8 0 16,-1-4-1-16,-10-3 1 16,-8-3-1-16,-12 2 0 15,-8 5-1-15,-9 6 1 16,-6 7-1-16,-8 11-1 15,-1 13 0-15,-5 9-1 16,7 16-2-16,-5-4-11 0,22 24-12 16,-9-16-10-16,19 10 2 15,1-18-2-15,20 8 3 16</inkml:trace>
  <inkml:trace contextRef="#ctx0" brushRef="#br2" timeOffset="31744.8156">15002 3323 89 0,'0'0'41'0,"4"-22"0"15,-4 22-1-15,-19-5-14 16,5 15-23-16,-1 7 0 16,1 10-1-16,-2 7 0 15,-1 5-1-15,3 3 0 0,1 1 0 16,4-4 0-16,2-5-1 15,3-8 0-15,7-10 0 16,-3-16 0-16,23-2 0 16,-3-17 0-16,5-7 0 15,2-10 0-15,3-8 1 16,0-3-1-16,-1 0 0 15,-5 4 0-15,-3 7 1 16,-6 9-1-16,-6 8 0 16,-9 19 0-16,0 0 0 15,12 12-1-15,-10 7 1 16,1 7 0-16,2 0 0 15,7 1 0-15,8-4 0 16,6-6 0-16,7-6 1 0,4-9-1 16,3-6 0-16,6-7 2 15,-6-3-2-15,-2-7 0 16,-6 3 0-16,-7-3 0 15,-4 1 0-15,-10 4 0 16,-1 6 0-16,-10 10 0 16,0 0 0-16,-11 26 0 15,0 1 0-15,-2 8 0 16,-2 6 0-16,3 6-2 15,1-4-1-15,7 1-1 16,1-12-3-16,19 3-8 16,-16-35-10-16,42 16-14 15,-12-30 0-15,19 0 0 16,-3-22 1-16</inkml:trace>
  <inkml:trace contextRef="#ctx0" brushRef="#br2" timeOffset="31938.8267">15968 3205 129 0,'0'0'42'16,"-32"15"-2"-16,12 25-7 15,-10 0-30-15,-2 11-1 16,3 3 0-16,4 4-2 16,7 0 1-16,6-8-3 15,9-7-1-15,5-14-2 16,13-4-4-16,-15-25-14 15,38 1-16-15,-19-21-1 16,12-1 1-16,-9-23 0 16</inkml:trace>
  <inkml:trace contextRef="#ctx0" brushRef="#br2" timeOffset="32066.8341">16010 3158 70 0,'-3'-80'37'15,"5"20"0"-15,-14 0 1 16,13 33-10-16,-16 3-18 16,15 24-9-16,5 12-20 15,0 1-17-15,14 16-2 16,3-5 0-16,17 17-1 15</inkml:trace>
  <inkml:trace contextRef="#ctx0" brushRef="#br2" timeOffset="32298.8473">16565 3225 101 0,'-53'14'42'16,"-19"-6"1"-16,8 19-1 15,-11-8-22-15,16 9-17 16,8 9 1-16,18 0-4 15,18 4 0-15,19-1 0 16,20-5 0-16,14-7-3 16,13 3-7-16,1-25-14 15,17 4-16-15,-7-22-3 16,10-3 1-16,-5-23-2 15</inkml:trace>
  <inkml:trace contextRef="#ctx0" brushRef="#br2" timeOffset="33237.901">17351 3395 63 0,'7'-19'35'15,"-7"19"0"-15,7-16 0 16,-7 16-16-16,0 0-13 16,5 20-2-16,-11-4 0 15,-4 17 1-15,-8 3 0 0,1 7-2 16,-5 0 1-16,2-2-1 15,-1-4-1-15,4-8 0 16,7-8 0-16,10-21-1 16,0 0 0-16,16-6 0 15,6-15-1-15,7-8 1 16,8-9-1-16,6-6 2 15,1-3-2-15,1-3 0 16,0 0 0-16,-5 7 0 16,-3 5 0-16,-8 11 0 15,-7 9 0-15,-6 11 0 16,-3 16 0-16,-7 11 0 15,-1 10 0-15,-3 9 1 0,0 6-1 16,-2 6-1-16,2 4-2 16,-1-6-2-16,7 7-6 15,-9-20-20-15,20 3-8 16,-4-20 1-16,15-2-1 15</inkml:trace>
  <inkml:trace contextRef="#ctx0" brushRef="#br2" timeOffset="33634.9235">18064 3321 77 0,'-19'-15'37'16,"1"20"1"-16,-10 0 0 15,8 23-15-15,-8-3-21 16,5 10 1-16,2 7 0 15,4 4 0-15,6 0-1 0,7 1 0 16,10-4 0-16,12-6-1 16,12-7 0-16,12-12 0 15,10-10-1-15,9-11-1 16,5-15 1-16,4-8 0 15,-1-10-1-15,-2-8 2 16,-9-5-1-16,-10-1 0 16,-8-2 0-16,-14 6 1 15,-12 8-1-15,-9 7 0 16,-11 13 1-16,-9 11-1 15,-6 14 0-15,-2 9 0 16,-2 14 0-16,0 3-1 0,7 12 0 16,4-1-2-16,9 2-2 15,3-13-9-15,24 12-17 16,-5-23-8-16,18 4 1 15,0-23 0-15</inkml:trace>
  <inkml:trace contextRef="#ctx0" brushRef="#br2" timeOffset="34191.9556">18896 3379 80 0,'-10'-12'38'16,"10"12"0"-16,-25 6-1 15,12 14-22-15,-7-3-11 16,2 11-1-16,-3 0 2 15,2 7-3-15,1 0 1 0,2-2-2 16,3-5 1-16,6-4-2 16,7-7 2-16,0-17-2 15,20 1 1-15,2-13-1 16,4-14-1-16,10-4 2 15,-2-9-1-15,3-4 0 16,0-4 0-16,-6 2 0 16,-5 6 0-16,-5 4 1 15,-9 10-1-15,-2 7 0 16,-10 18 0-16,0 0 0 15,0 0 0-15,3 28 0 16,-5 0 0-16,3 2 0 16,4 1 0-16,2-1 0 15,4-4 0-15,5-7 1 0,6-8-1 16,7-9 1-16,5-9 0 15,2-10 0-15,0-6 0 16,0-4 0-16,-2-8 1 16,0 1-1-16,-6 0 0 15,-9 7 0-15,-5 2 0 16,-5 12-1-16,-9 13 1 15,0 0-1-15,-9 25 0 16,0 4 0-16,-1 8-1 16,-4 3 0-16,7 4-1 15,0-4-2-15,12 2-2 16,1-25-13-16,26 10-14 15,-1-32-8-15,21 2 3 16,-1-25-2-16</inkml:trace>
  <inkml:trace contextRef="#ctx0" brushRef="#br2" timeOffset="34666.9828">19987 2787 95 0,'-22'19'40'15,"-12"3"2"-15,9 20-2 16,-13-1-20-16,14 15-17 15,2 7-1-15,5 11 0 16,0 6 0-16,4-2-2 16,1 1 1-16,4-7-1 15,-1-7 0-15,4-13-1 16,1-8 1-16,1-16-1 15,4-9 1-15,-1-19 0 0,0 0-1 16,19-23 0-16,-5-3 1 16,4-6 0-16,3-5-1 15,6-4 1-15,3-1 0 16,2 6 0-16,3 7 0 15,-1 7 0-15,-3 11 0 16,-1 9 0-16,-2 12 0 16,-6 10 0-16,-3 9 0 15,-10 4-1-15,-3 4 1 16,-11 1-1-16,-9-1 0 15,-10-1 0-15,-16-4 1 16,-11-4-1-16,-7-5 1 16,-6-8 0-16,0-4-1 0,1-7 0 15,16-7-3-15,9-12-7 16,38 15-10-16,-2-33-18 15,41 12 1-15,8-10-2 16,25 8 1-16</inkml:trace>
  <inkml:trace contextRef="#ctx0" brushRef="#br2" timeOffset="35289.0184">20327 3425 89 0,'-29'4'40'0,"11"9"2"16,-2-9-2-16,27 11-14 15,-7-15-25-15,34 5 1 0,-1-6-1 16,7-1 0-16,5-6-1 16,2-3 1-16,-1-1-1 15,-4-8 0-15,-9-4 1 16,-9-1-1-16,-8-4 0 15,-7 0 0-15,-9 2 1 16,-10 5-1-16,-6 3 0 16,-7 11 1-16,-8 8-1 15,-4 11 1-15,-5 11-1 16,1 8 0-16,1 8 0 15,8 6 0-15,8 2 1 16,10-2-1-16,14 0 0 16,14-10 0-16,14-2 0 15,8-13-1-15,9-5 2 0,5-9-1 16,2-6 0-16,-4-5 0 15,-3-5 1-15,-9 2-1 16,-6 0 0-16,-13 3 0 16,-7 5 0-16,-12 1-1 15,-7 16 1-15,-6 1 0 16,-4 8-1-16,-3 0 1 15,0 2 0-15,3 0 0 16,2-4-1-16,6-5 2 16,9-18-1-16,-1 11 0 15,1-11 1-15,23-28 0 16,-4 2 0-16,3-9-1 15,6-4 1-15,1-7-1 16,2 0 0-16,3 0 1 16,1 0-2-16,-2 4-2 0,3 10-3 15,-9-7-7-15,17 25-9 16,-17-17-6-16,21 20-13 15,-4-6 0-15,19 13-1 16,3-5 3-16</inkml:trace>
  <inkml:trace contextRef="#ctx0" brushRef="#br2" timeOffset="36025.0605">21846 3380 81 0,'0'0'38'16,"0"0"-1"-16,6 30 2 16,-24-14-20-16,14 11-15 15,-5 3-1-15,2 6-1 16,-6 4 1-16,2 0-1 15,2-1-2-15,3-8-2 16,6-1-3-16,0-30-16 16,15 18-17-16,4-31 1 15,17-3-2-15,-1-20-2 0</inkml:trace>
  <inkml:trace contextRef="#ctx0" brushRef="#br2" timeOffset="36175.0689">22019 3052 111 0,'-32'-10'37'15,"13"13"-2"-15,2 2-4 16,17-5-58-16,0 0-10 16,17 5-1-16,14 4-1 15,0-7 2-15</inkml:trace>
  <inkml:trace contextRef="#ctx0" brushRef="#br2" timeOffset="36520.0888">22466 3206 89 0,'-35'6'39'0,"0"14"-1"16,-15-11 0-16,17 15-18 16,-11-8-17-16,8 3 0 15,7 0 0-15,10 2-1 16,15-2-2-16,18-3 1 15,16-1 0-15,10-1-1 16,13 0 1-16,1 0-1 16,-1 0 1-16,-4 4-1 15,-11 4 2-15,-15 2-2 16,-20 4 1-16,-21 3-1 15,-14 1 1-15,-13 2-1 0,-7-3 0 16,-4-5-1-16,6-1-3 16,0-12-3-16,27 8-14 15,-2-24-17-15,25 3-2 16,24-23 2-16,20 5-2 15</inkml:trace>
  <inkml:trace contextRef="#ctx0" brushRef="#br2" timeOffset="37059.1196">23581 2956 68 0,'12'-10'38'0,"-7"-2"-1"16,-5 12 0-16,0 0-17 16,7 12-10-16,-19 6-3 15,5 14-1-15,-6 8-3 16,-1 16 0-16,-2 6-2 15,1 11-1-15,-2 1 2 16,3 3-2-16,2-1 0 16,3-7-2-16,4-3-3 15,-2-19-6-15,14 0-24 0,-10-20-2 16,10-4-1-16,-7-23-1 15</inkml:trace>
  <inkml:trace contextRef="#ctx0" brushRef="#br2" timeOffset="37255.1308">23367 3450 127 0,'-18'-14'39'0,"18"14"1"16,-11-8-6-16,22 6-31 15,14-5-2-15,12-2-1 16,11-5-2-16,12-4-1 15,10 0-2-15,1-11-4 16,15 13-23-16,-15-17-8 16,5 7 2-16,-11-10-1 0</inkml:trace>
  <inkml:trace contextRef="#ctx0" brushRef="#br2" timeOffset="37655.1536">24227 2817 117 0,'-15'19'40'0,"-13"-10"1"15,9 21-1-15,-14 8-36 16,8-2-1-16,2 13-1 16,0 10 1-16,-1 7-1 15,-2 4 1-15,2 2-3 16,2-3 0-16,2-6 0 15,7-6 0-15,5-11 0 0,7-10 0 16,8-12 0-16,12-13 0 16,6-8 0-16,10-9 0 15,3-8 0-15,7-7 0 16,0-2 0-16,-1 0 0 15,-4-1 0-15,-7 7 0 16,-6 7 0-16,-10 12 0 16,-7 8 0-16,-10 12 0 15,-6 5 0-15,-3 5 0 16,-1 6-3-16,2-3-1 15,7 5-2-15,-1-17-7 16,21 11-11-16,-19-34-15 16,44 12-1-16,-16-24 1 0,16 1-1 15</inkml:trace>
  <inkml:trace contextRef="#ctx0" brushRef="#br2" timeOffset="38007.1735">24538 3395 126 0,'-15'15'41'0,"-6"-6"-1"15,18 18-9-15,0-12-29 16,15 0-1-16,8-4 1 16,9 1-2-16,7-7 1 15,7-2-1-15,1-7 1 16,-2-5-1-16,0-5 0 15,-7-4 1-15,-7-5-1 0,-11-4 1 16,-11 1-1 0,-14 1 0-16,-12 6 0 0,-12 4 0 15,-11 10 1-15,-11 10 0 16,-6 14 0-16,-4 11 0 15,2 10 1-15,9 3 0 16,10 7-2-16,20 0 0 16,23-4 0-16,24-12 0 15,28 0-11-15,7-27-10 16,31 10-15-16,-8-23-6 15,8-1-1-15,-14-17-1 16</inkml:trace>
  <inkml:trace contextRef="#ctx0" brushRef="#br2" timeOffset="39108.2368">824 5114 80 0,'12'-2'37'15,"-12"2"1"-15,5 10-2 0,-17 9-29 16,3 12-4-16,-5 3 0 16,1 15 0-16,-8 4 1 15,7 6-2-15,-4 0 1 16,3-5 0-16,3-6-1 15,8-9 0-15,-1-10 0 16,7-10-1-16,-2-19 0 16,19-8 0-16,-1-17 0 15,2-8-1-15,3-12 1 16,0-6 1-16,6-4-1 15,-3-3 0-15,-2 3 0 16,4 5 0-16,-3 8-1 16,0 8 0-16,0 10-1 15,0 9 2-15,-1 9-1 16,1 9 0-16,2 10 0 0,-1 12 1 15,-2 7 0-15,-1 9-1 16,-4 8 1-16,-4 6-1 16,-3 5-1-16,-4-5-1 15,2 2-3-15,-6-16-5 16,18 3-12-16,-16-28-13 15,21-2-3-15,-7-26 0 16,18-2-1-16</inkml:trace>
  <inkml:trace contextRef="#ctx0" brushRef="#br2" timeOffset="39543.2613">1569 5224 107 0,'0'0'36'16,"-19"-20"2"-16,19 20-3 0,-27 13-29 15,15 2-3-15,-2 6 1 16,6 9-2-16,1 4 0 15,7 7-1-15,5 2 0 16,4 3 0-16,8-2 0 16,2-2 0-16,10-9-1 15,4-6 0-15,5-11 0 16,4-9 1-16,5-14-1 15,4-12 1-15,0-12 0 16,1-9-1-16,-3-12 1 16,1-6 0-16,-6-2 0 15,-7 3-1-15,-10 4 0 16,-2 7 1-16,-9 10-1 15,-9 11 0-15,-7 15 1 0,0 10 0 16,-19 19-1-16,3 10 0 16,1 6 1-16,-1 6-1 15,4 5 0-15,5 0 0 16,9-3-1-16,7-8-1 15,13-7-1-15,6-14-2 16,13-6-3-16,1-18-6 16,19 5-10-16,-14-24-15 15,10 5 1-15,-15-16-1 16,8 6 3-16</inkml:trace>
  <inkml:trace contextRef="#ctx0" brushRef="#br2" timeOffset="40138.2953">2562 5136 111 0,'0'-21'36'0,"0"21"1"16,-10-1-7-16,8 14-24 0,-7 2-2 15,6 13-1-15,-3 3 1 16,-1 8-2-16,1 5 1 16,-2 8-1-16,0-3-1 15,0 4 1-15,-1-7-1 16,2-4 0-16,0-11 0 15,4-4-1-15,2-14 1 16,1-13-1-16,22-13 1 16,1-15-1-16,5-10 0 15,2-9 1-15,6-8 0 16,-1-1-1-16,-1 2 1 15,-3 2-1-15,-8 9 1 0,-4 11-1 16,-8 9 0-16,-2 7 0 16,-9 16 0-16,13-3 0 15,-13 3 0-15,9 29 0 16,-6-6 0-16,3 8 0 15,-2 3 0-15,0 3 0 16,1 1 0-16,-1-3 0 16,1-5 0-16,-1-4 0 15,5-9-1-15,2-10 1 16,3-13 0-16,4-11-1 15,5-11 1-15,3-10-1 16,5-4 1-16,2-9 1 16,-1-2-3-16,-2 3 3 15,-1 6-3-15,-4 9 2 16,-8 9-1-16,-2 11 2 0,-15 15-2 15,13 11 0-15,-13 12 3 16,-3 9-2-16,1 5 1 16,3 4-2-16,4 3 1 15,3-5-4-15,12-4-2 16,3-18-8-16,23 4-9 15,-11-29-8-15,21 1-9 16,-9-19 0-16,13-4-1 16,-6-17 3-16</inkml:trace>
  <inkml:trace contextRef="#ctx0" brushRef="#br2" timeOffset="40619.3232">3723 4673 92 0,'-23'5'41'0,"5"21"0"16,-5-1-1-16,13 19-30 15,-10 7-5-15,6 13 0 16,0 8 0-16,4 6-2 16,2 4 0-16,3-1-1 15,0-4 0-15,4-7-2 16,-1-11 2-16,2-10-3 15,1-11 1-15,1-16 0 16,-2-22-1-16,14-3 1 16,-1-21-1-16,2-11 1 15,2-10-1-15,3-8 1 16,4-5-2-16,0 1 2 15,0 5-2-15,-4 6 2 0,2 9-2 16,0 13 2-16,3 7-2 16,-2 14 2-16,4 11 1 15,-2 6-1-15,1 9 1 16,2 4-1-16,-4 6 1 15,-5 3-2-15,-9 3 2 16,-10 4-1-16,-12 0-1 16,-14 3 1-16,-10-6-1 15,-10-1 1-15,-4-8-2 16,-5-9-1-16,5-4-5 15,1-25-6-15,31 0-9 16,-3-29-6-16,32 5-11 16,9-18-1-16,26 6 1 15,6-8 2-15</inkml:trace>
  <inkml:trace contextRef="#ctx0" brushRef="#br2" timeOffset="41235.3585">4114 5326 113 0,'-24'13'41'0,"18"3"0"16,6-16-10-16,11-16-28 16,13 3 0-16,8-6-1 15,7-4-1-15,2-4-1 16,2-5-1-16,-3-2 2 15,-7 0-2-15,-5-1 1 16,-9 5-1-16,-8 1 1 0,-10 8-1 16,-10 6 2-16,-8 10 0 15,-9 11-1-15,-6 10 3 16,-4 10-1-16,-6 9 0 15,3 9 0-15,5 2 0 16,5 4-1-16,12-3 1 16,13-7-2-16,16-6 0 15,11-10 0-15,14-10 0 16,13-12 0-16,7-10 0 15,6-7 0-15,1-8 0 16,-1-1 0-16,-5 2 0 16,-9 4-1-16,-8 5 2 15,-12 9-2-15,-9 11 1 16,-11 8 1-16,-8 8-2 0,-8 8 1 15,-2 5 0-15,-3 1 0 16,-1 0 0-16,3-5 0 16,1-7 1-16,3-7-1 15,6-18 1-15,0 0-1 16,10-26 1-16,-1-7 0 15,4-10 0-15,4-9-1 16,-1-4 0-16,4-4 0 16,3 7-1-16,0 2 1 15,4 7-3-15,1 6-1 16,8 15-4-16,4-2-5 15,30 18-6-15,-6-16-5 16,39 25-5-16,-2-17-9 16,33 9-3-16,8-4 2 0</inkml:trace>
  <inkml:trace contextRef="#ctx0" brushRef="#br2" timeOffset="41864.3945">6296 5128 101 0,'-11'-11'39'15,"-13"-7"0"-15,5 16-10 16,-10-4-25-16,-1 10 0 16,-3 6-1-16,-1 12 0 0,-1 10 1 15,3 10-2 1,6 5 1-16,7 6-2 0,9 1 1 15,14-2-1-15,16-6 0 16,17-12-1-16,15-11 0 16,12-15 1-16,8-14-1 15,4-12 1-15,-2-17-1 16,-2-9 0-16,-14-4 0 15,-17-8 0-15,-15 1-1 16,-18 2 1-16,-13 5-1 16,-14 4 0-16,-10 14-1 15,-11 10 1-15,1 13-2 16,-3 6-1-16,12 15-2 15,0-3-9-15,33 18-6 16,-3-29-13-16,39 22-4 16,4-23-1-16,26 1 2 0</inkml:trace>
  <inkml:trace contextRef="#ctx0" brushRef="#br2" timeOffset="42114.4088">7298 4533 91 0,'-43'-44'37'0,"0"21"2"15,-15 4 1-15,8 27-31 16,-11 10-4-16,5 18-1 16,-2 16-1-16,12 15-1 15,3 14 0-15,9 11 0 16,12 4-1-16,12 4-1 0,10-2-1 15,7-10-4-15,12 0-5 16,-8-30-12-16,19 1-17 16,-15-28-1-16,10-5 0 15,-14-25 1-15</inkml:trace>
  <inkml:trace contextRef="#ctx0" brushRef="#br2" timeOffset="42264.4173">6779 5141 93 0,'-14'-23'40'0,"-7"-5"0"16,17 13-1-16,4-5-21 16,14 8-16-16,18 6-8 15,2-16-14-15,25 14-19 16,-1-9 0-16,18 9-1 0,-3-6-2 15</inkml:trace>
  <inkml:trace contextRef="#ctx0" brushRef="#br2" timeOffset="43032.4612">8033 5098 87 0,'12'-10'39'0,"-5"-2"-2"15,-7 12 0-15,0 0-30 16,0 0-6-16,2 19 3 15,-3 5-2-15,-6 6 2 16,0 12-2-16,-3 5 1 16,0 7-1-16,2-2-1 15,2 2 0-15,1-6 0 16,2-6-1-16,6-10 0 15,2-13 1-15,-5-19-1 16,20 0 0-16,-6-21 0 0,5-11 0 16,-3-11 0-16,1-10 0 15,-2-5-1-15,1-6 2 16,1-2-2-16,-3 2 1 15,4 7-2-15,1 6 2 16,-1 8-1-16,5 11 1 16,3 9 0-16,5 11-1 15,3 12 1-15,0 7 0 16,5 10 0-16,0 6 0 15,-3 2 1-15,-1 6-2 16,-9 3 2-16,-7 2-1 16,-10 0 1-16,-12 2-2 15,-10-3 2-15,-10-2-1 16,-12-6-1-16,-6-2 2 0,-3-8-2 15,-4-3 1-15,1-3 1 16,1-2-1-16,0 2 0 16,4 2 0-16,5 9 0 15,1 8 1-15,4 14-1 16,0 10 1-16,2 14-1 15,0 7 1-15,2 8 1 16,3 1-2-16,2 2-3 16,1-16-4-16,16 6-12 15,-14-34-11-15,25-3-8 16,-2-29-1-16,18-9-1 15</inkml:trace>
  <inkml:trace contextRef="#ctx0" brushRef="#br2" timeOffset="43759.5029">8778 4935 94 0,'11'-6'40'16,"-11"-5"0"-16,0 11 0 15,-11 11-32-15,4 5-5 16,-2 4 0-16,-2 9-2 16,-1 8 2-16,-1 5-3 15,-2 4 2-15,4 2-2 16,-1-3 1-16,4-2-2 0,1-10 2 15,2-6-1-15,5-13 0 16,0-14 0-16,14-5 0 16,0-16 0-16,1-10 0 15,7-8 2-15,-1-6-3 16,4-8 1-16,2-1-1 15,0-3 0-15,0 4 0 16,-1 8 1-16,0 6-2 16,0 9 1-16,1 8 1 15,-3 12 0-15,0 10 0 16,3 8 1-16,-3 6-1 15,-1 3 0-15,2 3 0 16,-2-2 0-16,-3-3 0 16,0 0 0-16,-3-2 0 15,0-5 0-15,-7-2 0 0,-10-6 0 16,0 0 1-16,6 13-1 15,-6-13 1-15,-25 20 0 16,4-2 2-16,-5 4-3 16,1 6 2-16,-1 5-1 15,4 3 1-15,7 2-2 16,6-2 2-16,14-3-2 15,9-8 0-15,13-8 0 16,12-10 1-16,7-12-1 16,6-9 1-16,0-10-1 15,0-9-1-15,-5-6 2 16,-9-4-2-16,-10-1 2 15,-14 0-3-15,-11 4 2 16,-11 9-3-16,-11 5 2 0,-4 10-1 16,-3 6-3-16,2 9-1 15,4-4-6-15,20 17-5 16,0-12-7-16,18-4-9 15,5-10-6-15,27 0 0 16,2-15 1-16</inkml:trace>
  <inkml:trace contextRef="#ctx0" brushRef="#br2" timeOffset="43985.5158">10097 4237 109 0,'-34'7'40'15,"4"25"1"-15,-16 4-2 0,11 19-36 16,-8 10 0-16,6 15-2 15,0 11 1-15,3 7-2 16,8 3 1-16,3-4-2 16,6-2 0-16,0-9-5 15,11-3-3-15,-9-33-13 16,24 2-12-16,-11-29-5 15,12-9-1-15,-6-24 0 16</inkml:trace>
  <inkml:trace contextRef="#ctx0" brushRef="#br2" timeOffset="44773.5608">9662 4886 72 0,'0'0'41'0,"-13"-2"-2"16,24 10 2-1,4-14-13-15,21 8-26 0,10-4-1 16,13 2 1-16,7-2-1 15,4 2-1-15,0-2 1 16,-5 1-1-16,-8 1 0 16,-10 3 0-16,-13-1 1 15,-11 2 0-15,-12 2-1 16,-11-6 1-16,-3 13 0 15,-10-3 0-15,-4 4 0 16,-7 6 0-16,-3 3 0 16,-5 6-1-16,-2 5 2 15,2 7-2-15,2 0 2 16,10 3-2-16,5-5 1 0,12-3-1 15,13-7 1-15,11-12-1 16,9-12 0-16,8-13-1 16,4-11 1-16,5-12 0 15,-3-11-2-15,-1-9 2 16,-6-5-2-16,-4-5 2 15,-6 1-1-15,-7 4 1 16,-6 5-1-16,-5 9 0 16,-7 10 2-16,-3 10-1 15,1 22 1-15,-10-7 0 16,2 19 0-16,5 3 0 15,3 6-1-15,5-4 0 16,7 4 1-16,9-3-1 16,4-2 0-16,7-2 1 15,3-1-1-15,-1-3 1 0,-4 3-1 16,-3 1 1-16,-9 2 0 15,-6 5 0-15,-16 3-1 16,-5 5 0-16,-7-1 2 16,-5 5-2-16,0-3 2 15,0 1-2-15,3-8 1 16,3-4-2-16,10-8 3 15,5-11-2-15,24-7-2 16,4-13 4-16,7-5-3 16,7-10 1-16,6-3-1 15,1 0 1-15,-1 5-1 16,-7 3 1-16,-7 11 1 15,-8 11-3-15,-6 9 2 16,-11 13-1-16,-4 9 1 0,-5 4-3 16,2 7-1-16,-1-5-8 15,13 12-1-15,-8-25-8 16,30 14-2-16,-9-30-7 15,27 6-10-15,-5-18 2 16,16-3 0-16</inkml:trace>
  <inkml:trace contextRef="#ctx0" brushRef="#br2" timeOffset="45074.5781">11497 4818 106 0,'-31'-23'39'0,"-3"19"2"16,-16 0-1-16,13 11-36 15,-8 9-1-15,4 8-1 16,9 4-1-16,10 2 1 0,17-3-2 15,15 0 1-15,14-8-1 16,12-4 0-16,7-5 0 16,5-5 0-16,2-1 0 15,-5-2 0-15,-8 5 1 16,-12 5-1-16,-17 7 2 15,-19 7-2-15,-11 7 2 16,-12 6-3-16,-5 4 1 16,-3-2-5-16,8 6-7 15,-9-29-9-15,28 11-5 16,-4-30-13-16,19 1-3 15,19-34 0-15,7 0 1 16</inkml:trace>
  <inkml:trace contextRef="#ctx0" brushRef="#br2" timeOffset="45555.6055">12712 4887 91 0,'0'0'39'0,"0"-14"1"16,0 14-2-16,-10 22-34 15,3-2-1-15,-4 9 1 16,-2 12-2-16,-4 7 2 16,2 7-2-16,-2 2 0 15,5-2-2-15,7-5-1 0,4-16-6 16,16 0-14-16,-15-34-18 15,37-7 1-15,-12-20 0 16,16-6-2-16</inkml:trace>
  <inkml:trace contextRef="#ctx0" brushRef="#br2" timeOffset="45697.6135">12753 4652 71 0,'-43'-57'39'0,"9"18"-1"16,-6 4-1-16,15 23-15 15,6 8-27-15,7-9-19 16,29 15-14-16,5-9 0 15,21 7-1-15,7-10 1 16</inkml:trace>
  <inkml:trace contextRef="#ctx0" brushRef="#br2" timeOffset="45938.6271">13468 4221 110 0,'-16'25'40'0,"-8"0"-1"16,5 28-5-16,-12 5-31 15,-2 19-1-15,-3 13 0 16,0 12-1-16,1 4 1 16,5 0-3-16,7-2-1 15,1-16-3-15,17 3-8 16,-7-42-14-16,24-6-11 15,-6-28-1-15,17-10-1 0,-9-23 2 16</inkml:trace>
  <inkml:trace contextRef="#ctx0" brushRef="#br2" timeOffset="46088.636">13072 4895 110 0,'-23'-18'41'0,"23"18"1"16,6-16-1-16,33 4-38 15,16 0-4-15,10-9-11 16,26 14-20-16,-11-16-8 15,15 9 0-15,-10-10-2 16</inkml:trace>
  <inkml:trace contextRef="#ctx0" brushRef="#br2" timeOffset="46706.6712">14636 4292 95 0,'0'0'37'16,"0"0"2"-16,-2 17-3 16,-13 10-34-16,1 11 0 15,-6 9 1-15,-1 19 0 16,-5 7 0-16,0 11 1 15,0 1-2-15,0 3 1 16,3-6 0-16,3-7-2 16,7-10 1-16,9-15-1 15,8-13 0-15,9-17-1 0,8-13 2 16,11-15 0-16,4-11-3 15,5-9 1-15,2-9 0 16,-3-1 0-16,-3-1 0 16,-2 4 0-16,-8 5-1 15,-3 10 0-15,-9 10 2 16,-1 13-1-16,-5 8 0 15,2 10-1-15,-2 7-1 16,-2 3 0-16,9 7-1 16,0-7-3-16,18 10-8 15,-10-24-8-15,27 6-17 16,-9-20 1-16,16 1 0 15,-8-18 1-15</inkml:trace>
  <inkml:trace contextRef="#ctx0" brushRef="#br2" timeOffset="47064.6915">15342 4855 76 0,'-6'-21'38'15,"-16"-2"0"-15,4 16 2 16,-15-3-16-16,6 19-20 16,-11 7 0-16,-3 15 0 15,0 6-1-15,0 8-1 16,4 2 1-16,8 2-1 15,8-3 1-15,9-6-2 16,13-8 1-16,14-10-2 16,14-12 2-16,11-12-2 15,9-10-1-15,5-12 2 16,0-6-2-16,1-4 2 15,-7-5-2-15,-5 2 1 0,-13 4 0 16,-9 6 0-16,-9 7 0 16,-7 9-2-16,-5 11 2 15,0 0-1-15,-13 23-1 16,3-1-2-16,4 9 0 15,-1-6-6-15,14 18-6 16,-9-23-10-16,26 10-13 16,-2-18 0-16,17 2 1 15,3-17 1-15</inkml:trace>
  <inkml:trace contextRef="#ctx0" brushRef="#br2" timeOffset="47410.7115">15943 4671 108 0,'-43'-8'40'0,"4"20"1"16,-9-4-1-16,17 12-36 16,-3 0-2-16,11 7-1 15,10 0 0-15,13 1-1 16,11-2 0-16,11-3 0 15,6-1 0-15,6-5 0 16,2-2-1-16,-1-1 1 16,-5-3 0-16,-6 2 0 15,-13 2 0-15,-8 2 0 16,-10 0 0-16,-10 4 0 15,-9 2 2-15,-2 1-2 16,-3 1 0-16,-1-1-1 0,11-2-1 16,1-10-4-16,23 9-9 15,-3-21-10-15,26-6-16 16,5-7 2-16,22 1-3 15,0-11 4-15</inkml:trace>
  <inkml:trace contextRef="#ctx0" brushRef="#br2" timeOffset="47567.7203">16424 5122 121 0,'-22'12'40'0,"-7"-14"-1"15,9-7-10-15,20 9-54 0,-13-23-15 16,17 11-1-16,-2-11 0 15,14 8-1-15</inkml:trace>
  <inkml:trace contextRef="#ctx0" brushRef="#br2" timeOffset="48401.7682">17295 4268 77 0,'12'-9'37'0,"-8"-2"0"15,-4 11-1-15,0 0-29 16,-5 14-3-16,-7 7 2 16,2 17-1-16,-7 9 0 15,1 17-3-15,-6 11 0 16,2 13-1-16,-3 6 0 15,8-1-1-15,2-3 0 0,5-8-3 16,9-7 0-16,3-22-8 16,22-6-22-16,-7-26-6 15,14-10 1-15,-4-22 0 16</inkml:trace>
  <inkml:trace contextRef="#ctx0" brushRef="#br2" timeOffset="48695.7852">17885 4079 96 0,'14'-12'37'0,"0"24"2"0,-20 7-5 16,3 29-30-16,-7 8 0 15,-4 20 0-15,-7 11-1 16,-1 13-2-16,-4 3 0 16,3-1 0-16,0-4 0 15,6-10-1-15,6-5 0 16,7-14-2-16,9-10-1 15,1-21-4-15,16-2-5 16,-13-28-21-16,17 0-4 16,-12-20 0-16,4 0-3 15</inkml:trace>
  <inkml:trace contextRef="#ctx0" brushRef="#br2" timeOffset="48851.7937">17649 4806 107 0,'-33'-30'39'0,"19"13"0"15,7-9-9-15,23 9-25 16,20 2-3-16,18-1-2 15,15 1-2-15,12-6-6 16,21 16-22-16,-9-13-9 16,5 14 0-16,-16-7-1 15</inkml:trace>
  <inkml:trace contextRef="#ctx0" brushRef="#br2" timeOffset="49174.8126">19060 4641 86 0,'1'-13'39'0,"-5"-10"1"15,4 23-1-15,-4-27-32 16,4 27-2-16,0 0-1 16,-7 32-1-16,-2 9-1 15,-5 13-1-15,-5 10 0 16,0 4-1-16,0 7 0 15,2-4-3-15,10-4 0 16,3-19-5-16,22-1-13 16,-10-31-18-16,24-9 2 15,-3-24-2-15,19-9 0 0</inkml:trace>
  <inkml:trace contextRef="#ctx0" brushRef="#br2" timeOffset="49317.8208">19163 4473 104 0,'-38'-33'39'0,"12"19"0"15,2 2-3-15,24 12-42 16,22 6-26-16,-1-4-6 16,23 11 0-16,1-5-1 15</inkml:trace>
  <inkml:trace contextRef="#ctx0" brushRef="#br2" timeOffset="49648.8396">19742 4580 95 0,'-18'-11'39'16,"-1"13"1"-16,-15-7-4 15,3 12-31-15,-14 6-2 16,2 8 0-16,1 5-1 16,6 5-1-16,11 3 1 15,16-1-1-15,14-3 0 16,16-4-1-16,16-4 0 15,12-5 0-15,6-4 0 16,2-3 1-16,-4-1-1 16,-6 3 1-16,-12 2 0 15,-12 4-1-15,-18 3 1 16,-14 3 0-16,-14 1-1 15,-5 1 0-15,-2 0-1 0,-4-7-4 16,12 6-10-16,-12-24-13 16,24 7-12-16,-3-17 1 15,13 9-2-15,18-30 2 16</inkml:trace>
  <inkml:trace contextRef="#ctx0" brushRef="#br2" timeOffset="50563.892">20683 4662 85 0,'-2'-13'37'0,"2"13"0"16,-8-10-2-16,8 10-31 15,-17 17-1-15,8 6 0 0,-7 2 0 16,1 13-1-16,-1 1 0 15,-2 12 0-15,3-2-1 16,6 0 0-16,4-4 2 16,10-5-2-16,8-10 1 15,11-12-1-15,8-12 0 16,12-14 0-16,7-11 0 15,5-10-1-15,2-7-1 16,-1-3 1-16,-5-3-1 16,-8 3 0-16,-7 7 2 15,-9 5-2-15,-10 9 1 16,-6 10 1-16,-12 8-1 15,0 0 0-15,1 27 0 16,-7 0 1-16,3 4-1 16,0 6 1-16,9 2-1 0,6-1 1 15,6-5 1-15,8-4-1 16,6-9 0-16,5-7 1 15,2-12-1-15,1-11 0 16,-4-12 0-16,-2-9-1 16,-8-10-1-16,-1-8 1 15,-7-6-2-15,-5 0 0 16,-4 2-2-16,-5-1-3 15,3 19-6-15,-17-10-9 16,17 27-17-16,-11-5 1 16,4 23 0-16,11-5 2 15</inkml:trace>
  <inkml:trace contextRef="#ctx0" brushRef="#br2" timeOffset="50970.9153">21872 4704 75 0,'17'9'39'0,"-17"-9"-2"15,0 14 2-15,-14-14-17 16,0 19-18-16,-1 3 0 16,1 9-1-16,0 4-1 15,0 8 1-15,3 0 0 16,3 2-1-16,0 0 0 15,6-4-1-15,2-5 1 16,3-9-1-16,3-8 1 16,4-11-2-16,4-11 1 0,2-8-1 15,3-9 0-15,-1-10 1 16,-1-7-2-16,2-9 2 15,-5-6-1-15,-1-1 0 16,-4-1-1-16,-3 5 2 16,-3 5-1-16,1 6 0 15,0 9 0-15,7 5-1 16,7 12 0-16,7 5-1 15,11 7-3-15,3-3-2 16,19 14-9-16,-13-15-7 16,18 11-16-16,-17-11 0 15,6 10 0-15,-16-8 2 16</inkml:trace>
  <inkml:trace contextRef="#ctx0" brushRef="#br2" timeOffset="51180.9272">22457 4652 97 0,'-2'16'39'0,"-9"-7"0"16,11 18 0-16,-19 5-24 15,15 3-11-15,-2 6-1 16,0 8 0-16,-3 0 1 16,-2 2-3-16,4-5 1 15,0-8-3-15,4-6-1 16,2-13-4-16,19-3-12 15,-12-31-13-15,24 0-11 16,-4-21 2-16,17-2-1 16,-9-21 3-16</inkml:trace>
  <inkml:trace contextRef="#ctx0" brushRef="#br2" timeOffset="51302.9343">22603 4275 116 0,'-25'-24'36'0,"11"12"-4"15,14 12-25-15,8-13-45 16,17 13 1-16,-1-10-3 15</inkml:trace>
  <inkml:trace contextRef="#ctx0" brushRef="#br2" timeOffset="51565.9494">23308 4096 86 0,'0'0'39'0,"-15"29"1"0,-8-3 0 15,5 29-11-15,-9 2-24 16,0 16-2-16,-7 10 0 15,7 10-2-15,-1 5 0 16,7-2 0-16,2-6 0 16,5-9-2-16,7-10-1 15,1-15-4-15,10-7-6 16,-8-29-10-16,21-3-17 15,-17-17 1-15,20-14-2 16,-15-12 1-16</inkml:trace>
  <inkml:trace contextRef="#ctx0" brushRef="#br2" timeOffset="51714.9579">23040 4663 126 0,'-10'-16'39'0,"10"16"1"16,10-1-10-16,14 3-29 15,11-1-4-15,7-7-8 16,22 11-16-16,-14-20-12 15,19 7 1-15,-11-17-2 16,8 2 0-16</inkml:trace>
  <inkml:trace contextRef="#ctx0" brushRef="#br2" timeOffset="51949.9713">23797 4074 116 0,'-15'29'41'15,"-18"5"1"-15,9 24-2 0,-18 1-34 16,10 15-3-16,-3 11-1 15,0 9 0-15,1 4-1 16,0-3-1-16,3-6 2 16,5-6-4-16,3-10 0 15,2-18-4-15,13-1-8 16,-9-31-8-16,25-2-17 15,-8-21-2-15,15-6 0 16,-6-17 0-16</inkml:trace>
  <inkml:trace contextRef="#ctx0" brushRef="#br2" timeOffset="52133.9818">23345 4736 119 0,'-15'3'41'0,"22"14"0"15,-7-17-1-15,35 8-35 16,-2-11-4-16,10-1-2 15,5-1-3-15,-1-12-7 16,16 17-12-16,-17-22-17 16,10 13 0-16,-14-7-1 15,13 7 0-15</inkml:trace>
  <inkml:trace contextRef="#ctx0" brushRef="#br2" timeOffset="52517.0038">23865 4771 123 0,'-22'19'41'0,"1"-11"-1"16,29 10-8-16,2-15-29 16,15-2-1-16,11-4-1 15,8-4 0-15,1-1 0 16,4-6 0-16,-3-6 0 15,-4-2-1-15,-6-3 0 16,-7-3 0-16,-9 2-1 16,-10-3 1-16,-7 5-1 15,-8 4 0-15,-12 7 1 16,-7 10 0-16,-7 9 0 15,-9 12 1-15,-1 11 0 16,-2 13 1-16,2 4-1 16,7 6 0-16,7 2-1 0,14-2 1 15,14-5-3-15,11-10-1 16,19-7-2-16,3-20-10 15,25 6-7-15,-14-29-14 16,19 2-4-16,-11-18 0 16,7 3 0-16</inkml:trace>
  <inkml:trace contextRef="#ctx0" brushRef="#br2" timeOffset="52826.021">24480 4766 109 0,'-25'20'38'0,"3"15"3"15,-12-9-3-15,14 16-30 16,-6-8-4-16,6 2-1 15,5-8 1-15,10-6-2 0,9-11-1 16,12-11 1-16,10-10-1 16,5-9 0-16,4-10 0 15,8-7 1-15,-1-8-4 16,6 1 4-16,-5-1-2 15,-4 7 0-15,-5 6 0 16,-6 11 0-16,-3 12 0 16,-6 14 0-16,-4 13 0 15,-5 11 0-15,-2 11 0 16,1 5-3-16,6 12-7 15,-6-17-9-15,20 14-6 16,-16-20-13-16,21 0-4 16,-5-13-2-16,17-5 2 15</inkml:trace>
  <inkml:trace contextRef="#ctx0" brushRef="#br2" timeOffset="54024.09">925 6582 86 0,'3'-17'33'16,"-3"17"-4"-16,11-24 2 16,1 21-19-16,-8-9-3 15,9 12-3-15,-1 0 0 16,9 11-2-16,-2 5 0 15,6 12 0-15,-3 8 0 16,0 16 0-16,-4 6-2 16,-6 13 1-16,-10 7-1 15,-16 5 0-15,-14 4-1 16,-10-1 0-16,-11-2 0 0,-6-10-1 15,-4-12 0-15,1-15-3 16,10-19-1-16,7-28-5 16,26-4-13-16,-3-37-17 15,24-9 1-15,-3-25 0 16,18-6-2-16</inkml:trace>
  <inkml:trace contextRef="#ctx0" brushRef="#br2" timeOffset="54166.0981">691 6325 93 0,'-18'-21'38'15,"-5"5"1"-15,13 12-2 16,1-15-22-16,16 8-22 16,28 4-29-16,-2-10-3 0,18 7 2 15,8-4-2-15</inkml:trace>
  <inkml:trace contextRef="#ctx0" brushRef="#br2" timeOffset="54571.1212">1613 6506 94 0,'-9'28'39'0,"-8"-8"2"15,10 10-1-15,-4-8-24 16,7 10-10-16,4-3-2 0,8 4 0 15,6-1-1-15,4-3 1 16,8-7-3-16,11-5 2 16,3-8-3-16,7-8 0 15,-1-9 0-15,5-11 0 16,0-8 0-16,0-10 0 15,0-3 0-15,-7-5-2 16,0-1 2-16,-5 2-2 16,-5 6 2-16,-6 6-2 15,-6 14 2-15,-7 14-1 16,-9 14 1-16,-10 16-1 15,-8 13 0-15,0 6 0 16,1 9-3-16,2-2 0 16,11 3-6-16,2-25-9 0,32 7-14 15,-3-31-4-15,29-6-2 16,-4-21 0-16</inkml:trace>
  <inkml:trace contextRef="#ctx0" brushRef="#br2" timeOffset="54865.1381">2780 6406 107 0,'-31'7'39'0,"-17"-2"0"16,8 16 1-16,-11-2-26 16,17 4-12-16,6 0 0 15,17 1-1-15,15-2 1 16,16-4-1-16,18-2-1 15,10-3 1-15,4 1-1 0,2-1 1 16,-2 1 0-16,-8 2 1 16,-15 4-2-16,-15 8 3 15,-14 2-3-15,-11 4 0 16,-9-3 0-16,-8-1 0 15,3-3-3-15,-2-11-3 16,17 5-10-16,-5-33-17 16,21 0-7-16,5-19 0 15,21-1 0-15</inkml:trace>
  <inkml:trace contextRef="#ctx0" brushRef="#br2" timeOffset="55074.15">3369 5921 97 0,'-24'27'41'15,"0"25"1"-15,-18 14-1 16,9 22-19-16,-5 3-21 16,7 17 2-16,5 2-2 15,5 3 1-15,4-2-6 16,1-21-9-16,19 2-15 15,-12-27-11-15,13-13 0 16,-9-28-1-16,16-15 0 16</inkml:trace>
  <inkml:trace contextRef="#ctx0" brushRef="#br2" timeOffset="55256.1603">2991 6520 135 0,'0'0'42'15,"-17"-8"-2"-15,35 14-2 16,18-16-38-16,14-5 0 15,19 6-9-15,1-20-13 16,20 9-18-16,-6-14-2 16,18 5 1-16,2-11-2 15</inkml:trace>
  <inkml:trace contextRef="#ctx0" brushRef="#br2" timeOffset="55976.2015">4421 6157 75 0,'0'-28'38'0,"3"18"0"16,-3 10-1-16,0 0-14 16,-5 26-18-16,4 9-1 15,-3 13-1-15,4 16 0 16,-2 9-1-16,-1 14 1 15,0 5-1-15,0 3 1 16,-1-8-1-16,1-7 0 16,1-13-1-16,2-13 1 15,0-15-2-15,3-16 0 16,-3-23 0-16,15 1 0 15,-6-24 1-15,5-10-1 0,-1-10 1 16,1-8 0-16,2-3-2 16,0-1 0-16,2 3 0 15,0 6-1-15,4 11 2 16,4 11-2-16,1 9 1 15,5 14-1-15,1 11 3 16,2 11 0-16,0 8 0 16,-4 8 1-16,-8 5-2 15,-9 2 2-15,-14 6-2 16,-13-2 2-16,-15 3-3 15,-14-7 0-15,-8-3-1 16,-8-11-1-16,5-4-4 16,-6-23-11-16,25 3-11 15,-2-29-9-15,26-4 0 16,9-16-1-16,25-2 1 0</inkml:trace>
  <inkml:trace contextRef="#ctx0" brushRef="#br2" timeOffset="56358.2231">5033 6757 96 0,'9'19'39'16,"-9"-19"1"-16,29 11-2 15,-9-23-22-15,13-1-12 16,2-5-3-16,7-3 1 15,0-5 0-15,-2 0-1 0,-4-2-1 16,-7-2 0 0,-10 3 1-16,-10 0-1 0,-8 1 2 15,-9 4-2-15,-8 1 1 16,-5 6-1-16,-6 8 1 15,-4 8 1-15,-6 14-1 16,-3 12 1-16,2 10 0 16,1 10 0-16,6 7 0 15,8 6-2-15,9-2 0 16,17-5 0-16,24-11 0 15,17-10 0-15,29-14-3 16,16-16-3-16,26-4-8 16,-4-30-10-16,23 6-11 15,-11-21-6-15,9 3 0 16,-17-17 0-16</inkml:trace>
  <inkml:trace contextRef="#ctx0" brushRef="#br2" timeOffset="56600.2372">6385 6079 119 0,'-41'-45'40'0,"3"24"2"15,-14-6-9-15,8 32-29 16,-7 15-1-16,2 24 0 16,3 15-1-16,3 18 0 15,4 14 0-15,10 10 1 16,3 8-1-16,11-2-2 15,6-3 0-15,8-9 0 16,4-9-5-16,5-18-1 16,13-4-13-16,-15-34-6 0,16-6-17 15,-22-24 2-15,22-6-1 16,-16-20 2-16</inkml:trace>
  <inkml:trace contextRef="#ctx0" brushRef="#br2" timeOffset="57389.2824">5839 6680 94 0,'-21'-2'40'15,"14"15"1"-15,7-13-1 16,14 20-17-16,13-21-20 16,15 1-1-16,7-2-1 15,14-3 0-15,4-3 0 16,4-3 0-16,0-1-1 15,-9 2 0-15,-11-1 1 0,-10 3 0 16,-12 1 0-16,-11 2 0 16,-18 5 0-16,9-11 0 15,-9 11 1-15,-16 1-2 16,-1 7 0-16,-6 9 0 15,-5 7 0-15,-2 10 0 16,0 10 0-16,1 5 0 16,5 1 0-16,8 1 0 15,13-7 0-15,12-9 0 16,16-14 0-16,10-14 0 15,8-12 0-15,3-13 0 16,2-12 0-16,-3-7-2 16,-8-5 2-16,-8-7-1 15,-13 1 1-15,-6-1-1 16,-12 6 1-16,-6 5-1 0,-1 4 1 15,-4 10-1-15,4 4 1 16,9 20 0-16,-6-10 0 16,6 10 0-16,21 14 0 15,2-5 2-15,4 5-2 16,3-1 4-16,2 2-4 15,2-2 0-15,-1 4 0 16,-6-1 0-16,-4 3 0 16,-6 4 0-16,-6 4 0 15,-6 5 0-15,-5 3 0 16,-7 6 0-16,-1 1 0 15,-5 0 0-15,2-2 0 16,-2-5 0-16,4-7 0 16,3-10 0-16,6-18 0 0,0 0 0 15,15-24 0-15,0-7 0 16,5-10 0-16,2-7 0 15,5-7 0-15,2-4 0 16,-3 5 0-16,2 6 0 16,-2 5 0-16,1 9 0 15,-2 6 0-15,1 10 0 16,-2 7 0-16,-1 8 0 15,3 5 0-15,-6-5-7 16,6 15-8-16,-14-19-1 16,16 18-5-16,-19-23-4 15,23 18-6-15,-20-19-8 16,13 4 1-16,-8-5 4 0,2 0 5 15</inkml:trace>
  <inkml:trace contextRef="#ctx0" brushRef="#br2" timeOffset="57742.3026">7332 6554 105 0,'-5'14'39'15,"15"5"4"-15,-10-19-6 16,30 17-25-16,-4-17-6 16,12 0-2-16,6-9 0 15,3 0-3-15,3-9 1 16,-2 0-2-16,-5-6 2 15,-6-3-4-15,-12-3 4 16,-11-1-2-16,-12 1 0 16,-11 4 0-16,-14 8 0 0,-11 9 0 15,-5 15 0-15,-10 15 0 16,-4 15 0-16,-1 15 0 15,1 9 0-15,11 5 0 16,11 0 0-16,15-3 0 16,15-12 0-16,18-12 0 15,27-11 0-15,17-24-5 16,30-5-10-16,0-27-3 15,29 8-4-15,-16-29-6 16,25 6-8-16,-14-15-7 16,4-3 3-16,-7-3 4 15</inkml:trace>
  <inkml:trace contextRef="#ctx0" brushRef="#br2" timeOffset="58508.3464">9438 6836 91 0,'-10'2'35'16,"-9"-6"0"-16,0 6-6 15,-15-18-21-15,-1 2-2 16,-5-9-1-16,-2 0 0 16,-5-10 0-16,1-2-2 0,-3-9 0 15,2-5-2-15,3-7 0 16,6-9-1-16,2-11 1 15,7-8-3-15,5-7 1 16,9 2 0-16,8-4 0 16,7 4-1-16,8 12 0 15,7 6 1-15,8 18-1 16,6 18 0-16,4 10 3 15,0 16-3-15,-5 17 2 16,7 12 2-16,-9 10-1 16,-6 11 0-16,-13 11 1 15,-10 13 0-15,-14 10 0 16,-12 9 1-16,-10 4 0 0,-7 6-3 15,-6 0 3 1,5-5 1-16,9-5-3 0,14-12 2 16,16-13-2-16,19-12 2 15,24-17-3-15,25-19-1 16,29-7-10-16,4-28-13 15,30-3-14-15,-5-17-3 16,10-1 1-16,-4-15-3 16</inkml:trace>
  <inkml:trace contextRef="#ctx0" brushRef="#br2" timeOffset="59013.3753">10219 6295 74 0,'26'-11'38'16,"-12"2"-1"-16,5 12 1 15,-6-9-14-15,4 13-22 16,0 2 1-16,1 11 0 15,-4 7-1-15,1 13 2 16,-6 8-1-16,1 7 1 16,-9 9-2-16,-2 6 2 15,-13 2-3-15,-6 0 2 16,-12-1-1-16,-6-7 1 15,-9-10-3-15,-2-11-1 16,-3-18-2-16,-1-23-4 16,20-7-13-16,-7-32-12 15,24-11-8-15,3-23 0 16,23-6 1-16</inkml:trace>
  <inkml:trace contextRef="#ctx0" brushRef="#br2" timeOffset="59154.3834">10150 5900 110 0,'-15'9'38'16,"5"5"-6"-16,10 1-24 16,0-15-46-16,7 18 0 15,9-12 0-15</inkml:trace>
  <inkml:trace contextRef="#ctx0" brushRef="#br2" timeOffset="59564.4068">10732 6237 112 0,'-22'15'39'0,"6"12"1"15,-8-9-4-15,10 11-32 16,5 5-1-16,3 8 1 15,6-1-2-15,4 1 2 16,7-7-3-16,11-3 2 16,7-15-2-16,9-11-1 15,5-13 1-15,11-15-1 16,5-9 1-16,3-10-3 15,-1-5 3-15,-3-6-3 16,-5 3 3-16,-9 3-1 0,-5 8 0 16,-12 8-1-16,-7 15 1 15,-20 15 0-15,7 11 0 16,-16 14 0-16,-7 15-1 15,-2 6 0-15,2 9-2 16,1-2 0-16,14 3-7 16,3-25-9-16,33 6-13 15,-3-24-8-15,24-6 1 16,2-20-1-16</inkml:trace>
  <inkml:trace contextRef="#ctx0" brushRef="#br2" timeOffset="59868.4242">11621 6232 103 0,'-44'1'39'0,"8"14"0"16,0-1 0-16,22 4-29 16,1 0-8-16,21 1 1 15,14-3-2-15,14-4 0 16,15-3 0-16,4-2 0 15,0 0-1-15,-4 0 1 16,-8 2-1-16,-10 2 1 16,-16 8 0-16,-15 2 0 15,-14 7-1-15,-10 4 2 16,-6 0-1-16,-4 2 1 15,1-5-3-15,3-5 0 16,10-2-4-16,5-17-6 0,28 0-11 16,-1-26-18-16,24-5 1 15,2-15-2-15,20-6 1 16</inkml:trace>
  <inkml:trace contextRef="#ctx0" brushRef="#br2" timeOffset="60081.4364">12450 5725 108 0,'0'0'40'0,"-30"44"2"16,8 14 0-16,-13 6-38 16,4 14 0-16,0 9-1 15,4 2-1-15,4 0-2 16,3-4-3-16,12-1-7 0,-5-24-12 15,23-2-17-15,-11-25-1 16,11-8 1-16,-10-25-1 16</inkml:trace>
  <inkml:trace contextRef="#ctx0" brushRef="#br2" timeOffset="60228.4448">12155 6224 103 0,'-16'-28'41'0,"16"13"1"15,7-4-2-15,23 16-18 16,16-5-22-16,10-9-10 15,21 17-17-15,-5-19-12 16,13 10-2-16,-10-7 1 16,13 8-3-16</inkml:trace>
  <inkml:trace contextRef="#ctx0" brushRef="#br2" timeOffset="60965.487">13651 5855 91 0,'-2'-24'36'0,"3"13"1"16,-8-2-2-16,7 13-27 16,0 0-3-16,-15 15-2 0,5 7 3 15,2 12-4-15,-1 12 3 16,0 11-3-16,0 8 2 15,0 9-3-15,0 2 3 16,4 5-2-16,-3-11-1 16,2-2-1-16,4-12 0 15,-1-12 2-15,5-10-3 16,2-14 2-16,-4-20-2 15,19 6 1-15,-4-16 0 16,1-10 0-16,1-5-1 16,4-3 0-16,-2-5 1 15,3-2-1-15,1 5 1 16,2 0-1-16,4 6 1 15,0 4 0-15,5 8-1 16,0 7 1-16,0 9 0 16,-5 7 0-16,-3 9 0 0,-10 4 0 15,-10 8 0-15,-12 5 0 16,-14 3-1-16,-11-1 2 15,-13 0-2-15,-6-8 0 16,-1 1-3-16,-6-16-5 16,20 6-11-16,-14-30-10 15,29 4-9-15,4-21 0 16,23-4 0-16</inkml:trace>
  <inkml:trace contextRef="#ctx0" brushRef="#br2" timeOffset="61383.5109">14102 6375 109 0,'15'15'39'0,"-4"-11"0"16,13 8-6-16,-2-11-30 15,9 0 1-15,0-2-2 16,10-4 1-16,2 0-2 16,4-5 0-16,0-2 0 15,-2-5-1-15,-5-3 1 16,-5-5 0-16,-10-3-1 15,-12-3 1-15,-11-2 0 16,-14 4-1-16,-13 1 1 16,-13 7 0-16,-7 7 0 0,-6 12 0 15,-4 10 0-15,1 11 0 16,2 11 1-16,11 10-1 15,8 7-1-15,18 1 1 16,16 1 0-16,24-2-1 16,19-11-1-16,20-12-1 15,21-8-4-15,8-21-7 16,21 0-9-16,-11-30-14 15,16 2-4-15,-15-26 0 16,1 1-1-16</inkml:trace>
  <inkml:trace contextRef="#ctx0" brushRef="#br2" timeOffset="61602.5232">15305 5632 108 0,'-32'38'42'0,"-11"13"1"15,6 23-3-15,1 2-36 16,1 12-2-16,3 9 1 15,8-6-2-15,7 1-1 16,10-8-2-16,15-4-6 16,0-24-11-16,28-1-9 15,-4-25-13-15,18-9 2 16,-1-23-1-16,14-3 2 15</inkml:trace>
  <inkml:trace contextRef="#ctx0" brushRef="#br2" timeOffset="62402.5692">15599 6279 99 0,'-21'-2'40'15,"-14"-1"2"-15,5 15-2 16,-8-10-26-16,1 20-11 16,7 5 0-16,9 4-1 15,7 3 0-15,6 3 0 16,9-1-1-16,11-6 2 15,5-4-3-15,8-8 0 16,9-10-1-16,4-12 0 16,4-8 0-16,0-15-1 15,3-6 0-15,0-10-3 16,1-7 3-16,-4-3-1 15,-7-1 1-15,-5 3 1 16,-8 4 0-16,-8 9 1 16,-8 7 0-16,-9 13 1 15,-11 12 1-15,-2 12 0 0,-2 9-1 16,-1 9 1-16,2 3 0 15,6 5-1-15,7-1 0 16,8-5 0-16,10-3 0 16,13-5-1-16,9-10 0 15,7-6 1-15,4-6-1 16,1-5 1-16,-1-6 0 15,-5-4-1-15,-1-2 1 16,-12 0-1-16,-8 2 0 16,-4 2 1-16,-11 6-1 15,-6 11 1-15,0 0-1 16,-10 24 0-16,-4 5 0 0,-1 6 1 15,-3 7-1-15,0 7 0 16,4 1 0-16,6 0-1 16,5-9 1-16,7-8 2 15,10-10-2-15,11-13 0 16,9-13 0-16,6-13 0 15,5-11 0-15,2-9 1 16,3-8-1-16,-2-2-2 16,-5 3 3-16,-9 2-1 15,-7 9 0-15,-7 9 0 16,-20 23 0-16,12-6-1 15,-15 23 1-15,-3 10 0 16,-1 10 0-16,0 7 0 16,3 2 0-16,4-2 0 15,6-5 1-15,6-6-1 0,5-12 1 16,4-11-1-16,7-12 0 15,1-14 2-15,1-8-4 16,0-7 1-16,-3-5-2 16,-5-11-5-16,1 8-6 15,-21-18-5-15,12 18-5 16,-28-24-8-16,14 13-10 15,-10-9 1-15,7 9 1 16</inkml:trace>
  <inkml:trace contextRef="#ctx0" brushRef="#br2" timeOffset="62940.5998">17682 5736 85 0,'13'-16'36'0,"-8"-1"2"16,-5 17 0-16,1 11-26 16,-1 4-7-16,-4 10 0 15,-2 12-2-15,-6 14 1 16,-3 11-2-16,-2 11 0 15,-5 3 0-15,-1 3 0 16,-1 1-2-16,5-4-1 0,1-9-2 16,11-6-2-16,4-19-1 15,17-5-6-15,-14-37-14 16,31 15-10-16,-15-27-2 15,6-3-1-15,-11-13 2 16</inkml:trace>
  <inkml:trace contextRef="#ctx0" brushRef="#br2" timeOffset="63106.6093">17470 6267 117 0,'-15'10'40'16,"-4"-6"1"-16,26 10-5 16,7-11-32-16,17-5-3 15,22-7-3-15,12-9-2 16,20 0-7-16,-4-22-13 0,27 3-15 15,-14-11 1 1,4 4-3-16,-18-13 2 0</inkml:trace>
  <inkml:trace contextRef="#ctx0" brushRef="#br2" timeOffset="63474.6305">18255 5641 98 0,'-30'8'40'16,"9"21"2"-16,-7 5-1 15,13 14-34-15,-6 5-2 16,2 13-1-16,-5 9 0 15,5 5-1-15,-4 2 0 16,1-4 0-16,2-6-2 16,1-8 0-16,5-11-1 15,5-15 1-15,8-15-1 0,1-23 0 16,29 4 0-16,3-21 0 15,8-9 0-15,7-7 0 16,2-4 2-16,1 0-2 16,-4 3 0-16,-4 7 0 15,-10 11 0-15,-10 12 0 16,-10 12 0-16,-8 9-2 15,-5 11 0-15,-4 3-1 16,0 7-2-16,-1-5-2 16,13 8-7-16,-9-19-4 15,26 6-8-15,-11-20-14 16,19-3 1-16,-3-14 0 15,11-5 3-15</inkml:trace>
  <inkml:trace contextRef="#ctx0" brushRef="#br2" timeOffset="66911.8271">18715 6360 88 0,'0'0'36'16,"18"2"0"-16,-6-8 1 15,12 11-31-15,-2-9-2 0,12 2-1 16,-2-3 0-16,8 2-1 16,0-5 0-16,-1 0 0 15,-5-4 0-15,-2 0 0 16,-8-6-1-16,-7-2 0 15,-7-5 0-15,-8 1 0 16,-10 0 0-16,-7 0 0 16,-8 5 0-16,-8 7 0 15,-8 9 0-15,-5 15 1 16,-7 13-1-16,-2 11 1 15,2 5-1-15,6 9 1 16,8 2-1-16,15 0 0 0,19-5-1 16,25-12-1-1,33-7-7-15,11-25-13 0,38-2-16 16,4-18-5-16,28-6 1 15,2-17-2-15</inkml:trace>
  <inkml:trace contextRef="#ctx0" brushRef="#br2" timeOffset="67549.8636">20557 6219 89 0,'8'-13'37'0,"2"3"0"0,-13-6 1 16,7 4-30-1,-22 1-3-15,-4 8-1 0,-13 3 0 16,0 10 1-16,-7 3-2 16,2 6 0-16,3 2-1 15,8 1 0-15,13-1-1 16,14-2 0-16,17-2-1 15,11-4 0-15,16-3 0 16,7-2 1-16,3 2-1 16,-1-4 0-16,-6 5 0 15,-7 2 1-15,-11 3-1 16,-14 3 0-16,-17 2 0 15,-11 6 1-15,-12-3-2 16,-6 0 3-16,-5 0-3 0,-2-4 2 16,7-4-4-16,5-9-1 15,28-7-6-15,-14-7-11 16,42 1-7-16,-1-17-14 15,24 1 4-15,4-9-3 16,14 0 5-16</inkml:trace>
  <inkml:trace contextRef="#ctx0" brushRef="#br2" timeOffset="68105.8954">21120 6176 111 0,'4'-22'37'0,"-4"22"2"16,-14-20-8-16,14 20-25 15,-24 8-1-15,6 9-1 16,-6 6 1-16,1 8-1 15,0 5-1-15,6 1 0 0,-1 1-1 16,9 0-1-16,9-6 1 16,9-8-2-16,11-7 2 15,12-11-2-15,9-7 0 16,5-7-2-16,5-9 2 15,0-5 0-15,-2-6-1 16,-3-2 1-16,-11-1-1 16,-8 2 0-16,-10 3 0 15,-9 4 0-15,-8 10-1 16,0 12 1-16,-21 10 0 15,3 16 0-15,-10 19 0 16,-3 17 2-16,-9 17-2 16,1 15 3-16,-7 10-2 15,-2 7 2-15,-1 0-2 0,3-3 1 16,4-10-1-16,4-13-1 15,6-15 1-15,6-17 1 16,9-19-1-16,5-17 0 16,12-17 2-16,-3-23 0 15,9-11 0-15,8-13 0 16,-1-12-2-16,8-15 0 15,1-9 0-15,3-5 0 16,4-1 0-16,2 5 0 16,1 7 0-16,4 6-3 15,4 12-2-15,-1 8-4 16,11 23-7-16,-14-5-8 15,19 24-3-15,-14-11-9 16,12 13-2-16,-9-7-1 0,7 4 2 16</inkml:trace>
  <inkml:trace contextRef="#ctx0" brushRef="#br2" timeOffset="68696.9292">21818 6213 113 0,'0'0'39'0,"0"0"2"15,0 0-2-15,-11 9-33 16,-1 8-2-16,-3 2-1 15,-2 10 0-15,-4 2-1 16,0 5 0-16,0-3-1 16,1 2 1-16,4-9-2 15,6 0 0-15,0-10 0 16,10-16 0-16,0 0 0 0,24-4 0 15,-3-13 0-15,5-7 0 16,1-6 0-16,4-5 0 16,2 1 0-16,-3-1 0 15,-6 4 0-15,-4 6 0 16,-6 5 0-16,-5 9 0 15,-9 11 0-15,0 0 0 16,0 0 0-16,6 18 0 16,-6 0 0-16,2 1 0 15,3 0 0-15,4 0 0 16,5-3 0-16,3-7 0 15,6-4 0-15,4-6 0 16,2-7 0-16,0-6 0 0,3-2 0 16,-3-7 0-16,0-3 0 15,-2 2 0-15,-3-2 0 16,-4 2 0-16,-4 7 0 15,-3 2 0-15,-13 15 0 16,15-7 0-16,-15 7 0 16,3 26 0-16,-8-3 0 15,1 4 0-15,-2 6 0 16,2 1 0-16,3 1 0 15,-3-3 0-15,12-1 0 16,0-12-10-16,19 3-7 16,-9-25-4-16,25 9-6 15,-11-25-3-15,22 5-1 16,-6-20-9-16,8-4 3 15,-2-9 5-15</inkml:trace>
  <inkml:trace contextRef="#ctx0" brushRef="#br2" timeOffset="69187.9573">22792 5778 111 0,'-17'-6'39'0,"1"17"1"16,-11 2 1-16,16 14-35 16,-16 8 1-16,6 11-3 15,-2 7 1-15,3 5-3 16,2 2-2-16,2 1 0 15,4-5 0-15,0-4 0 16,5-7 0-16,2-9 0 16,5-7 0-16,1-11 0 15,-1-18 0-15,15 10 0 0,-2-17 0 16,5-7 0-16,-2-5 0 15,6-4 0-15,5-2 0 16,-2-4 0-16,6 3 0 16,-5 2 0-16,2 5 0 15,-2 6 0-15,-2 10 0 16,-2 6 0-16,-5 12 0 15,-3 7 0-15,-2 8 0 16,-2 4 0-16,-4 1 0 16,-4 1 0-16,-3-3 0 15,-4 0 0-15,-6-8 0 16,-5-3 0-16,-9-8 0 15,-6-3 0-15,-4-8 0 16,2-6 0-16,0-5 0 0,4-8-4 16,12 3-2-16,3-17-7 15,28 17-5-15,-8-22-6 16,32 19-4-16,-9-15-1 15,23 13-7-15,-4-5-3 16,6 5 5-16</inkml:trace>
  <inkml:trace contextRef="#ctx0" brushRef="#br2" timeOffset="69533.9771">23249 6153 127 0,'-5'-12'40'0,"5"12"2"16,-29-7-6-16,6 16-31 15,-5 6 0-15,-1 9-5 0,-1 7 0 16,4 5 0-16,5 4 0 15,6 2 0-15,10-4 0 16,10-4 0-16,10-7 0 16,11-9 0-16,9-11 0 15,5-7 0-15,2-12 0 16,5-10 0-16,-3-9 0 15,-5-10 0-15,-8-5 0 16,-12-1 0-16,-7 2 0 16,-10 2 0-16,-11 5 0 15,-9 8 0-15,3 12 0 16,-8 4 0-16,23 14-13 15,-15-2-3-15,30 18-4 16,-15-16-5-16,42 11-4 16,-18-18-1-16,27 5-6 15,-4-14-1-15,8-11 5 0</inkml:trace>
  <inkml:trace contextRef="#ctx0" brushRef="#br2" timeOffset="69892.9972">23934 5599 101 0,'28'-43'40'15,"-17"8"1"-15,3 28-1 16,-14 7-22-16,-11 29-13 15,-5 17-1-15,-4 18 2 16,-5 13-6-16,-2 15 0 16,-2 9 0-16,2-2 0 15,3-1 0-15,7-13 0 16,9-8 0-16,3-20 0 15,25-3-17-15,-7-32-4 0,27 9-7 16,-10-30-4-16,28 11-4 16,-13-15-7-16,11 7 4 15,-11-3 7-15,-8 12 28 16,2 5 24-16,-39-18 7 15,22 24 5-15,-39-20 5 16,13 10 7-16,-19-11 0 16,12 5-2-16,-10-22-36 15,9 8-6-15,12 6-6 16,-13-11-14-16,13 11-9 15,-11-2-6-15,11 2-9 16,-15 6-1-16,1-2 3 16</inkml:trace>
  <inkml:trace contextRef="#ctx0" brushRef="#br3" timeOffset="90610.1826">19998 7628 73 0,'-36'-6'14'15,"11"14"-10"-15,8 2-4 16,17-10-18-16,8 15-19 16</inkml:trace>
  <inkml:trace contextRef="#ctx0" brushRef="#br3" timeOffset="99080.667">1138 8032 87 0,'13'-20'36'0,"-8"-1"-2"15,5 13 0-15,-12-6-29 16,2 14-2-16,-5-11 1 16,5 11 0-16,-14 17 0 15,3 12-1-15,-4 3 0 0,-3 12-2 16,-3 7 0-16,-1 10-1 15,-1 1 1-15,1 3-1 16,1-3 0-16,5-9 0 16,5-9 0-16,3-8 0 15,6-12 0-15,2-24 1 16,15 0 0-16,4-25-1 15,2-15 1-15,5-10-1 16,2-14 2-16,-1-8-1 16,-2-5 0-16,-5-1 1 15,-1 5-1-15,-5 10 1 16,-5 9-1-16,-3 9 0 15,-3 17 0-15,3 13 0 16,-6 15-1-16,17 23 1 0,-5 13-1 16,9 10 0-16,3 12 0 15,8 7-1-15,9 6 1 16,2 1 0-16,7-2 0 15,-1-6 0-15,1-11 0 16,1-6 1-16,-6-11 0 16,-4-14 1-16,-6-16-1 15,-9-18 0-15,-6-14 1 16,-4-16-1-16,-9-11 0 15,-6-14-1-15,-2-6-1 16,-8-5-1-16,3 7-3 16,-7 3-3-16,10 22-21 15,-11 1-10-15,13 18 0 16,-4 9-2-16,5 18 3 0</inkml:trace>
  <inkml:trace contextRef="#ctx0" brushRef="#br3" timeOffset="99506.6914">2191 8084 105 0,'0'0'38'0,"0"0"2"15,0 0-3-15,-15 9-32 16,-6 8-1-16,3 8-1 15,-6 5 0-15,0 6-1 16,1 7 0-16,4 5-1 16,7-3-1-16,7 3 2 15,9-8-1-15,11-7-1 0,9-10 1 16,7-12-1-16,11-15 0 15,7-14 1-15,3-11-1 16,4-9 0-16,-3-4 1 16,-3-5-1-16,-3 2 1 15,-11 4-1-15,-6 7 1 16,-8 8 0-16,-9 10-1 15,-13 16 0-15,0 0 0 16,-13 16 0-16,2 8 0 16,-4 12 0-16,1 3-1 15,0 8-1-15,8 4-1 16,5-3-2-16,14 4-6 15,-3-17-16-15,22 5-13 16,0-17 0-16,14-1 0 0,-3-20 1 16</inkml:trace>
  <inkml:trace contextRef="#ctx0" brushRef="#br3" timeOffset="99773.7067">3145 8153 83 0,'-10'-31'41'0,"4"17"-1"16,-19 0 2-16,3 20-16 15,-11 1-20-15,-4 11-2 16,-3 16-1-16,-2 4 0 16,0 13-2-16,1 5 0 15,7 1 0-15,14-1 0 0,10-8-1 16,23-6 0-16,17-16-2 15,18-14-1-15,19-13-2 16,9-22-5-16,23 1-21 16,-11-26-10-16,7 1 1 15,-15-13-2-15</inkml:trace>
  <inkml:trace contextRef="#ctx0" brushRef="#br3" timeOffset="99988.719">3673 7666 86 0,'-20'-7'39'15,"5"23"0"-15,-8 6 2 16,10 26-12-16,-12 2-24 0,2 13-2 16,-5 6 0-16,4 9-1 15,-5 6-1-15,0 4-1 16,2 1-1-16,7-10-3 15,11-3-3-15,0-25-13 16,19 0-20-16,-2-26 0 16,21-9-1-16,-2-26-1 15</inkml:trace>
  <inkml:trace contextRef="#ctx0" brushRef="#br3" timeOffset="100357.7401">3637 8245 96 0,'-10'16'40'15,"11"5"0"-15,0-10-1 16,17 1-28-16,3-6-7 16,12-5-1-16,8-6 0 15,7-4-1-15,3-7-1 16,5-5 0-16,-3-4-1 15,-2-1 1-15,-12-6-1 16,-3 0 1-16,-14 1 0 16,-10 2-1-16,-17 7 1 15,-12 6 0-15,-15 8 0 16,-8 14 0-16,-11 12 0 15,-6 8-1-15,-4 13 1 16,2 6 0-16,7 4-1 16,12 5 0-16,12-2 0 15,18-3-1-15,23-6-2 0,16-14-4 16,32 6-9-16,0-27-21 15,34-2-4-15,-3-20-1 16,14-2-1-16</inkml:trace>
  <inkml:trace contextRef="#ctx0" brushRef="#br3" timeOffset="101042.7793">4640 8084 108 0,'-29'3'41'15,"-15"0"1"-15,3 21-1 16,-16 1-36-16,8 7-1 15,4 6-1-15,7 4 0 16,8 5 0-16,11 0-2 0,11-2 0 16,16-3 0-16,12-11-1 15,8-9-1-15,11-13 1 16,5-12-1-16,6-12 1 15,-4-14-1-15,-2-7 0 16,-7-5 0-16,-7-3 1 16,-10-2-2-16,-10-1 1 15,-6 9 0-15,-11 4 0 16,-2 11 0-16,-5 2-1 15,-2 13 2-15,3 4-2 16,13 4 1-16,-6 17 0 16,6-17 0-16,24 23 0 15,1-16 0-15,7 5 1 0,3-7 1 16,2 0 0-16,0-1 0 15,-6 0 1-15,-4 3 0 16,-8 1 1-16,-8 5-1 16,-9 1 0-16,-4 6 0 15,-8 2-1-15,-7 5 1 16,-1 5-1-16,-1 2 1 15,1 1-2-15,4-2 0 16,6-7 0-16,11-7 0 16,11-12 0-16,13-16 0 15,12-10-2-15,6-13 2 16,9-9 2-16,1-9-2 15,-1-4 0-15,-2 1 0 16,-9 6 0-16,-6 10 0 0,-12 8 0 16,-11 18 0-16,-14 11 0 15,-2 14 0-15,-8 15 0 16,-5 8 0-16,1 8 0 15,2 3-2-15,5 3-2 16,9-9-2-16,20-2-2 16,5-17-6-16,28 5-3 15,-6-33-7-15,26 5-17 16,-5-21 2-16,10-3-1 15,-14-14 3-15</inkml:trace>
  <inkml:trace contextRef="#ctx0" brushRef="#br3" timeOffset="101318.7951">5848 8081 93 0,'-8'-40'41'16,"3"12"1"-16,-20 3-1 15,4 24-16-15,-12 1-21 0,-1 11-1 16,-1 8-2-16,6 5-1 16,6 5 0-16,9 2 0 15,13-1 0-15,9 1-1 16,11-3 1-16,5-4 0 15,3-2 0-15,4-3 0 16,-4-1 0-16,-5-1 0 16,-11 1 1-16,-7 0-1 15,-15 1 0-15,-7-1-1 16,-6 1-1-16,-12 1-2 15,0 4-5-15,-15-14-7 16,18 13-10-16,-10-19-16 16,23 2 1-16,1-17-2 15,24-5 1-15</inkml:trace>
  <inkml:trace contextRef="#ctx0" brushRef="#br3" timeOffset="102716.875">14872 4163 65 0,'-46'2'29'0,"-7"-4"-1"15,-9 2-6-15,-5-2-24 16,-7 2 1-16,-6 0 0 15,-3 1 2-15,-4 4 1 16,-5-3 1-16,5 3 1 16,-2-5 0-16,9 4 1 15,-2-11 0-15,14 6 1 16,-2-7-1-16,14 0 0 15,0-6 0-15,12 5 0 16,3-8 1-16,14 8-2 16,2-2 0-16,10 4-2 15,15 7 0-15,-4-11-1 16,14 9 0-16,17 0-1 15,13-1 0-15,17-1 0 0,19-1 0 16,15-2 0-16,18-3 0 16,13 0 0-16,15-1 0 15,6 2 1-15,4 2-1 16,4 2 1-16,6 3 0 15,3 4 0-15,0 2 0 16,1 3 0-16,2 1 0 16,4 1 0-16,-2 4 0 15,3-1-1-15,-5 1 1 16,3 0-1-16,-1 0 0 15,-3-1 0-15,-3 2-1 16,-10-2 1-16,1 1-1 16,-6 0 1-16,-2 0-1 15,-7 1 1-15,-3-4 0 0,-3 2 0 16,2-2-1-16,-4-4 1 15,-4-1 0-15,-1-2 0 16,-4-2 1-16,-2-3-1 16,-4-3 0-16,-4-2 0 15,-6 2 1-15,-7-3-1 16,-5 1 1-16,-3 1-1 15,-3 1 1-15,-2 0-1 16,-1 2 1-16,3 2-1 16,7-2 0-16,1 1 1 15,7-1-1-15,3-2 0 16,1-2 0-16,4 0 0 15,-1-2 0-15,-5 0 0 16,-8-3 1-16,-7 2-1 0,-13-3 0 16,-9 3 1-16,-14 1-1 15,-9 0 0-15,-5 3 1 16,-4-3-1-16,1 3 1 15,2-1-1-15,5 0 0 16,3-4 0-16,4 2 0 16,-3-2-1-16,-1-1 0 15,-8 1 0-15,-9-3-1 16,-9 2 0-16,-11 2-1 15,-11-2-1-15,5 12-8 16,-30 0-24-16,16 4-2 16,-8-9 0-16,11 9-1 15</inkml:trace>
  <inkml:trace contextRef="#ctx0" brushRef="#br3" timeOffset="104014.9491">1450 9052 80 0,'-16'-10'36'16,"16"10"-2"-16,-11-24-1 15,21 10-30-15,0 1 0 16,9 4-1-16,5-5 1 16,11 6 0-16,5-2 0 15,12 3-1-15,12-3 0 16,9 5 1-16,7-5-2 15,14 5 1-15,5-5-1 0,17 5 1 16,9-6-2-16,5 3 2 16,6-1-2-16,10-1 0 15,6-1 0-15,7-1 0 16,0-1 0-16,0-1 0 15,-1 0 0-15,-1 3 0 16,-3-2 1-16,-5 3-1 16,-7 0 0-16,-3 5 0 15,-7 0 1-15,-4 0-1 16,-7 4 1-16,-8 0 0 15,-5 1-1-15,-5-1 1 16,-5-1-1-16,2-2 1 16,-3 0 0-16,1-2-1 15,0-3 1-15,4-2-1 0,-3 0 0 16,0-1 0-16,-3-1 0 15,-8 5 0-15,-10-1 0 16,-17 2-2-16,-8 4 0 16,-20 2 0-16,-6 2-1 15,-17-1-2-15,-2 11-7 16,-19-8-26-16,11-3 1 15,-19 8-2-15,19-8 2 16</inkml:trace>
  <inkml:trace contextRef="#ctx0" brushRef="#br3" timeOffset="105485.0333">7688 8164 70 0,'0'-22'35'0,"-10"6"0"16,1 6-1-16,-15-5-29 16,1 7 2-16,-11-3-1 15,-2 16 1-15,-12 0-2 16,-1 14 0-16,-6 4-1 15,1 8 0-15,2 5-1 0,5 6-1 16,7 2-1-16,12-3 0 16,11-4-1-16,16-4 1 15,16-7-1-15,15-9 0 16,14-11 0-16,11-12 1 15,9-9-1-15,7-9 0 16,1-6 1-16,-1-7-1 16,-8 1 1-16,-8-1-1 15,-14-1 1-15,-9 8-1 16,-14 1 1-16,-10 10-1 15,-9-1 0-15,-9 16 1 16,-5 4-1-16,-4 9 0 16,-4 9 0-16,3 3 1 15,5 9-2-15,6-2 1 16,10 4 0-16,10-5-1 0,11-6 1 15,9-6-1-15,9-4-1 16,7-10-1-16,1-5 0 16,0-5 1-16,-3-2-1 15,-6-3 1-15,-5 1 0 16,-7-1 1-16,-9 4 1 15,-5 3 1-15,-13 7 0 16,0 0 0-16,0 0 0 16,0 0 1-16,-8 23-2 15,2 0 2-15,-5 5-2 16,1 3 1-16,1 0-1 15,0 4 1-15,1-4 0 0,3-2 0 16,3-10 1 0,2-5 0-16,0-14 0 0,10-6 0 15,2-12 0-15,3-10 0 16,3-6 0-16,2-7-1 15,0-1 0-15,-2-6-1 16,1 8 1-16,-5 3-1 16,-4 8 0-16,-1 7 0 15,-3 9-1-15,2 2-2 16,4 10-2-16,1-1-3 15,13 16-13-15,-10-14-18 16,18 9-1-16,-6-9 2 16,15 4-3-16</inkml:trace>
  <inkml:trace contextRef="#ctx0" brushRef="#br3" timeOffset="105818.0524">8633 8266 77 0,'-4'29'39'0,"0"-14"1"15,17 1-1-15,5-15-21 16,18-3-13-16,14-12-1 16,14-4-1-16,2-3-1 15,1-5 0-15,-8 2-1 16,-7-1 0-16,-15 4 0 15,-22 4-1-15,-20 5 0 16,-23 9 1-16,-19 6 0 16,-7 9 0-16,-12 9 0 0,-3 8 0 15,1 9 1-15,12 6-1 16,15 1 0-16,18 2-1 15,24-9-1-15,26-10-2 16,24 0-8-16,11-26-25 16,32-1-5-16,2-17 0 15,25-4-2-15</inkml:trace>
  <inkml:trace contextRef="#ctx0" brushRef="#br3" timeOffset="106673.1013">10276 8142 86 0,'0'-11'37'0,"0"11"0"15,0 0 1-15,-8 25-33 16,2-5 0-16,3 14-1 15,-6 3 0-15,2 11-1 16,-2 1 0-16,1 5-1 16,0-5-1-16,1-5 1 15,1-7-2-15,4-7 1 16,1-12 0-16,1-18-1 15,0 0 1-15,16-22-1 16,-6-9 0-16,2-11 0 16,1-4 1-16,3-8-1 0,1-9 0 15,1-2 0-15,0 6 0 16,2 6 1-16,2 7 0 15,0 8-1-15,5 8 1 16,-2 10-1-16,9 14 1 16,-5 7-2-16,3 7 0 15,2 8 0-15,-3 6-1 16,-4 4 0-16,-7 5 1 15,-7 4-1-15,-8 3 0 16,-11 4 1-16,-8-1 1 16,-11 0-1-16,-4-7 1 15,-8 1 1-15,-2-9-1 16,2-3 0-16,-2-8 0 0,6-6 1 15,1-5 0-15,7-1-1 16,0 2 1-16,7 4 0 16,1 12 0-16,6 9 0 15,-3 14 0-15,-2 11 0 16,-2 12 0-16,1 6-1 15,2 5-1-15,-4-6-4 16,11 4-9-16,-10-24-17 16,19-2-8-16,2-27-1 15,21-10-1-15</inkml:trace>
  <inkml:trace contextRef="#ctx0" brushRef="#br3" timeOffset="107507.149">11402 8201 79 0,'0'0'39'0,"-8"-23"-1"16,-6 24-4-16,-22-12-23 15,-1 13-3-15,-18 3-1 16,-2 11-1-16,-15 5-1 15,0 12-1-15,-7 3-1 0,12 6 0 16,6 2-1-16,14 1-1 16,19-2 0-16,24-6-1 15,23-12 0-15,24-9 0 16,19-15-1-16,14-10 1 15,9-10-1-15,3-11 1 16,-4-5 0-16,-7-3-1 16,-14-1 1-16,-14-2 0 15,-16 8 0-15,-16 2 0 16,-15 7 0-16,-9 6 0 15,-9 9 1-15,-6 8-1 16,-2 9 0-16,-1 10 0 16,6 8 0-16,4 4 0 15,10 3-1-15,6 0 1 16,13-2 0-16,9-4 0 0,14-7-1 15,5-9 1-15,7-6 0 16,-2-8 0-16,3-8 0 16,-1-4 0-16,-4-4 0 15,-6-7 0-15,-8 2 0 16,-4 1 0-16,-7 2 1 15,-6 4-1-15,-5 5 0 16,-9 12 0-16,0 0-1 16,-16 14 2-16,1 7-2 15,-1 7 1-15,-2 4 0 16,1 1 0-16,2 1 0 15,3-3 1-15,7-7-1 16,7-8 0-16,-2-16 0 16,22 0 0-16,-7-13 1 0,3-8-1 15,1-5 0-15,-2-5 0 16,-1 0 1-16,-1 0-1 15,-2 6 0-15,-4 3 0 16,1 4 0-16,2 6 0 16,4 1 0-16,3 3-2 15,12 1-1-15,4-4-3 16,17 3-7-16,-4-21-5 15,24 5-22-15,-12-14 0 16,15-3-1-16,-6-16 2 16</inkml:trace>
  <inkml:trace contextRef="#ctx0" brushRef="#br3" timeOffset="107722.1613">12660 7569 105 0,'-42'51'41'15,"6"16"1"-15,-5-1-2 16,15 12-36-16,-2-1-2 15,9 6 0-15,5-2-2 16,3-6-1-16,5-5-2 16,3-12-2-16,5 1-7 15,-11-29-16-15,8-1-13 16,-7-19 0-16,8-10-1 15,-12-9 2-15</inkml:trace>
  <inkml:trace contextRef="#ctx0" brushRef="#br3" timeOffset="108038.1794">12287 8005 103 0,'16'2'39'0,"8"10"3"16,0-9-3-16,23 2-35 15,-3-1-2-15,8 0 0 16,2 1-1-16,-1 1 1 15,-1-3-1-15,-5 7 0 16,-6 0 0-16,-7 3 0 16,-10 1 0-16,-4 6 0 15,-9 2 0-15,-7 2-1 16,-7 5 0-16,-6 0 0 15,-4 5 0-15,-2 1-1 0,-1-1 1 16,2 0 0-16,-1-4-2 16,6-6-1-16,9-2-4 15,0-22-7-15,22 8-16 16,-9-28-11-16,20-3 1 15,-3-17-1-15,12-1 1 16</inkml:trace>
  <inkml:trace contextRef="#ctx0" brushRef="#br3" timeOffset="108168.1868">12963 7742 108 0,'-16'-7'38'0,"-1"7"0"16,17 0-6-16,17 27-62 15,-4-13-9-15,22 12-1 16,1-2-1-16</inkml:trace>
  <inkml:trace contextRef="#ctx0" brushRef="#br3" timeOffset="108423.2014">13497 8051 110 0,'-34'11'42'16,"-21"-7"0"-16,14 24-8 15,-15-5-27-15,7 10-3 16,4 3 0-16,10 8-2 15,12-1-1-15,17-4-1 16,20-6 0-16,18-5-1 16,17-10-1-16,16-15-2 0,21-4-5 15,-4-25-6-15,20 2-17 16,-14-24-9-16,6-2 0 15,-16-16 0-15</inkml:trace>
  <inkml:trace contextRef="#ctx0" brushRef="#br3" timeOffset="108626.213">14132 7618 91 0,'-21'48'42'0,"-17"5"1"16,6 18-1-16,-8-5-26 15,2 13-13-15,6 4-1 16,3 2-1-16,7-4 0 15,-1-7-3-15,13-7-2 0,4-14-4 16,20-5-10-16,-10-26-23 16,26-8 0-16,-6-25 0 15,17-4-1-15</inkml:trace>
  <inkml:trace contextRef="#ctx0" brushRef="#br3" timeOffset="108986.2336">14070 8189 68 0,'-10'13'41'0,"19"6"-1"16,-9-19 1-16,42 19-15 16,-12-19-21-16,16-2-2 15,3-6-1-15,8-5 0 0,0-7-1 16,1-3 1-16,-7-5-2 15,-5-2 1-15,-9-2-2 16,-9-1 3-16,-11 2-2 16,-12 5 1-16,-14 8-1 15,-11 9 1-15,-12 8 0 16,-9 15 1-16,-7 10-1 15,-5 12 0-15,0 9 1 16,8 7-1-16,9 2 0 16,15 0-2-16,14-3 1 15,15-12-4-15,25-4 0 16,8-22-8-16,27 2-7 15,-12-26-22-15,22-3 1 16,-7-19-2-16,7-1 1 0</inkml:trace>
  <inkml:trace contextRef="#ctx0" brushRef="#br3" timeOffset="109279.2504">14949 7981 106 0,'-36'9'41'0,"6"13"3"15,-10-9-3-15,23 9-35 16,-3-4-2-16,8 2-3 15,11-2 1-15,10-4-1 16,9-1 0-16,15-3-1 16,3 0 0-16,0-3-1 15,-4 3 2-15,-3 1-1 16,-10 2 1-16,-9 8-1 0,-10 2 0 15,-10 4 0-15,-10 6-2 16,-9 1 1-16,-1 4-3 16,-10-5-3-16,10 8-8 15,-16-24-10-15,15 8-17 16,-3-16 1-16,14-5-3 15,3-14 2-15</inkml:trace>
  <inkml:trace contextRef="#ctx0" brushRef="#br3" timeOffset="110045.2942">16651 7582 89 0,'-2'-30'37'16,"-7"-5"0"-16,2 7-3 15,-10-7-28-15,-1 4-1 16,-8 5 0-16,2 8 0 15,-9 10-1-15,-3 15-1 16,-8 11 0-16,-5 20 0 16,-3 18-1-16,-1 15 0 15,-5 11-1-15,1 15 1 16,5 3 0-16,7 6-2 15,11-1 0-15,12-6-1 16,14-6-1-16,8-14-3 0,18-1-4 16,-2-29-12-16,16 3-18 15,-13-23-1-15,1-6 0 16,-20-23 0-16</inkml:trace>
  <inkml:trace contextRef="#ctx0" brushRef="#br3" timeOffset="110248.3058">15767 8066 100 0,'0'0'40'0,"-12"-9"0"16,26 24 0-16,1-5-37 15,25-2-4-15,15 2 0 16,10-5-2-16,14 2 0 0,3-14-6 15,14 17-15-15,-7-21-15 16,7 4 2-16,-12-8-1 16,-2 4 2-16</inkml:trace>
  <inkml:trace contextRef="#ctx0" brushRef="#br3" timeOffset="110917.3441">16633 8047 108 0,'-51'15'39'0,"4"11"2"15,-8-5-8-15,17 12-28 16,1-3 0-16,12 6-2 15,15-1 0-15,17-1-3 16,19-7 1-16,15-4 0 16,16-9 0-16,13-6-1 0,4-9 0 15,1-11 0-15,-2-6-1 16,-6-8 1-16,-16-4-1 15,-14-1 0-15,-16-7 0 16,-12 2 1-16,-13-1-2 16,-10 4 2-16,-6 2 0 15,-5 6 0-15,-1 4-1 16,2 7 2-16,5 7-1 15,5 6 1-15,14 1-1 16,5 13 0-16,16-5 1 16,13-1-1-16,11-2 0 15,8 0 1-15,7-2-1 16,3-3 1-16,-5 2-1 15,-5-2 1-15,-10 0 0 16,-13 5 1-16,-14 2-1 0,-11 7 1 16,-14 3-1-16,-11 6 0 15,-4 5 0-15,-5 6 0 16,-2 1 0-16,4 2-2 15,7 2 2-15,6-3-2 16,14-8 1-16,15-4 0 16,13-12 0-16,14-11 0 15,10-9 1-15,9-12-1 16,5-8 1-16,-2-6-1 15,-5-8 0-15,-5 0 1 16,-10-1-1-16,-10 4 0 16,-12 6 0-16,-9 8 0 15,-10 7 0-15,-3 18 1 16,-10 2-1-16,-6 15-1 0,2 9 0 15,-2 2-2-15,4 9 0 16,2-1-2-16,10 4-2 16,1-13-7-16,18 11-3 15,-7-24-5-15,24 5-16 16,-8-14 1-16,10-2-2 15,-3-13 2-15</inkml:trace>
  <inkml:trace contextRef="#ctx0" brushRef="#br3" timeOffset="111277.3647">18008 8107 108 0,'3'-11'40'0,"-10"-4"0"16,7 15-4-16,-25 11-30 16,9 1-1-16,-5 9-1 0,5 4-2 15,-6 7 0-15,7-1-1 16,1 2 1-16,5-3-2 15,9-7 1-15,3-5 0 16,11-10-1-16,7-8 1 16,6-8-1-16,5-10 1 15,2-5-1-15,2-6 0 16,2-5 1-16,-2 0 0 15,1 1-1-15,-6 1 1 16,-4 6-2-16,-5 12 2 16,-3 7-1-16,-6 11 0 15,-5 15-1-15,-2 2-2 16,-1 17 1-16,-2 5-2 0,10 7-1 15,-2-10-6-15,22 11-6 16,-9-23-2-16,26 11-13 16,-6-21-7-16,13-5 0 15,-4-17 2-15</inkml:trace>
  <inkml:trace contextRef="#ctx0" brushRef="#br3" timeOffset="111628.3847">18782 8191 104 0,'-17'-38'38'15,"0"15"4"-15,-11-5-8 16,6 23-25-16,-12 4-4 15,6 13-1-15,3 9-1 16,3 12 0-16,2 5 0 16,11 1-3-16,9 0 2 0,9-4-1 15,12-8 0-15,9-9-1 16,8-15 0-16,8-11 1 15,5-14-1-15,3-6 0 16,-1-18 0-16,-1-5 0 16,-3-7 0-16,-8-2 0 15,-7 5 0-15,-11 4 1 16,-10 13-1-16,-11 12 0 15,-2 26 1-15,-27 8 0 16,2 22-1-16,-3 15-1 16,3 10-1-16,2 5-2 15,12 10-8-15,-7-16-7 16,26 11-6-16,-12-25-18 15,19-4 2-15,-5-16-2 16,12-9 2-16</inkml:trace>
  <inkml:trace contextRef="#ctx0" brushRef="#br3" timeOffset="112082.4107">19973 7987 94 0,'20'-18'39'16,"-11"2"0"-16,1 14 0 15,-20 7-35-15,2 8-1 16,-8 9 0-16,0 9 0 15,-6 5-1-15,3 9 0 16,-3 0-1-16,4 0-1 0,13-1-3 16,2-19-6-16,25 5-19 15,-7-24-11-15,19-7-1 16,1-15 0-16,11-6 0 15</inkml:trace>
  <inkml:trace contextRef="#ctx0" brushRef="#br3" timeOffset="112479.4334">20170 7800 112 0,'0'0'41'0,"-19"7"0"16,26 10 0-16,-3-1-37 15,13 5-1-15,4 1 0 16,1 11-1-16,-3 2 0 0,-3 3-2 15,-10-1 1 1,-6 1-1-16,-12 0 0 0,-4 0-1 16,-4-6 1-16,4-9-1 15,2-3 1-15,6-10 0 16,8-10 0-16,22-8 0 15,9-11 0-15,14-8 0 16,9-9 1-16,5-4-1 16,2-4 1-16,-2 3 0 15,-7 2-1-15,-7 10 2 16,-9 7-2-16,-10 9 2 15,-12 17-2-15,-10 13 0 16,-5 11-2-16,-8 4-2 16,0 11-1-16,-10-7-7 0,17 13-7 15,-16-21-9-15,24 7-14 16,2-17 0-16,20-1 0 15,5-11 2-15</inkml:trace>
  <inkml:trace contextRef="#ctx0" brushRef="#br3" timeOffset="112973.4617">21846 7566 108 0,'0'0'39'16,"0"0"1"-16,-1 17-7 0,-14 4-27 15,9 15-1-15,-4 13-2 16,0 16 0-16,-4 10-1 16,1 7-2-16,-3 6 0 15,3-3-2-15,3-5-2 16,1-13-2-16,9-2-3 15,-7-33-17-15,14 4-12 16,-10-22-1-16,3-14-1 16,0 0 1-16</inkml:trace>
  <inkml:trace contextRef="#ctx0" brushRef="#br3" timeOffset="113155.4721">21516 8039 114 0,'0'0'38'0,"-12"-11"3"0,29 20-7 16,-2-2-32-16,11-3-3 15,14 2 0-15,14-9-3 16,16 0-3-16,1-19-15 16,21 10-15-16,-5-14 0 15,7 2-2-15,-6-12 1 16</inkml:trace>
  <inkml:trace contextRef="#ctx0" brushRef="#br3" timeOffset="113531.4934">22512 7472 100 0,'-28'44'40'16,"-10"1"2"-16,7 16-1 0,-12-6-28 16,4 14-8-16,2 1-3 15,5 3 0-15,6-4-1 16,5-8 0-16,7-6-1 15,9-9 0-15,11-10 0 16,9-14-1-16,12-13 2 16,7-9-1-16,7-8 0 15,1-8 1-15,4-8 0 16,-9-1 0-16,-4-4 0 15,-6 3 0-15,-7 2 0 16,-6 11 1-16,-7 3-2 16,-7 10 0-16,-1 16 0 15,-5 2 0-15,2 10-2 0,0 2-2 16,7 8-1-16,-4-11-8 15,20 17-6-15,-15-29-14 16,22 8-8-16,-2-17 0 16,12-3 0-16,-1-12 2 15</inkml:trace>
  <inkml:trace contextRef="#ctx0" brushRef="#br3" timeOffset="113883.5137">22942 8084 108 0,'-19'8'41'0,"10"5"1"16,0-6-2-16,19 1-36 0,3-2-2 16,10-3 0-16,6-3 0 15,11-6-1-15,2-7 0 16,1-7-1-16,1-5 1 15,-2-5 0-15,-8-3 0 16,-9-4 0-16,-10 2-1 16,-16 3 1-16,-16 8 0 15,-17 14 0-15,-16 14 0 16,-14 16 0-16,-6 13 0 15,0 12-1-15,7 8 0 16,15 5 0-16,21-2-1 16,26-6-2-16,34-3-5 15,14-27-9-15,38 7-12 16,-3-19-12-16,13-2-1 0,-12-12-1 15,-3-1-1-15</inkml:trace>
  <inkml:trace contextRef="#ctx0" brushRef="#br3" timeOffset="114868.5701">2518 9468 90 0,'0'0'36'0,"-13"-14"-1"16,13 14-2-16,-9 9-27 15,2 6 0-15,-6 4-1 16,4 15-1-16,-9 2 0 16,0 12-1-16,-4 0 0 15,0 5 0-15,4-3 0 16,1-4-1-16,0-12-1 15,8-6 1-15,4-13-1 16,5-15-1-16,14-5 1 0,5-18-1 16,6-9 0-1,6-8 1-15,5-5-1 0,5-9 1 16,0-1 0-16,1 2-1 15,-2 4 1-15,-3 9 0 16,-5 6-1-16,-5 12 1 16,-4 12-1-16,-3 15 1 15,-7 12-1-15,0 15 0 16,-5 11 0-16,-3 10-2 15,3 8 0-15,-3 4-2 16,5 6-4-16,-3-14-11 16,19 4-19-16,-10-22-1 15,15 1 0-15,-2-26 0 16</inkml:trace>
  <inkml:trace contextRef="#ctx0" brushRef="#br3" timeOffset="115274.5933">3232 9507 121 0,'0'0'39'0,"-28"11"0"16,21 16-8-16,0-5-28 15,-2 4 0-15,4 5-1 16,6 1 1-16,7 2-2 15,10 0 1-15,6-2-1 16,5-7 0-16,8-8 0 16,5-4-1-16,6-12 1 15,5-12-1-15,-1-9 1 0,0-11-1 16,1-11 0-16,-3-4 0 15,-3-1 0-15,-4-4 0 16,-10 6 0-16,-4 9 0 16,-7 9-1-16,-8 13 1 15,-14 14 0-15,3 21-1 16,-10 10 1-16,-3 12-1 15,3 8-1-15,1 5 0 16,9 7-2-16,7-6-3 16,20 5-7-16,-1-31-10 15,24 6-16-15,3-24 3 16,13-4-2-16,-1-23 2 15</inkml:trace>
  <inkml:trace contextRef="#ctx0" brushRef="#br3" timeOffset="115507.6066">4479 9419 88 0,'-41'-2'40'16,"2"20"3"-16,-12 2-2 16,13 25-12-16,-4-4-25 15,9 3 0-15,11 0-2 16,15 2-1-16,20-9 0 15,16-8-2-15,18-9-1 16,10-15-2-16,18-6-2 16,4-22-10-16,17 5-15 15,-17-23-10-15,1-2 1 16,-14-14-2-16,-3 1 3 0</inkml:trace>
  <inkml:trace contextRef="#ctx0" brushRef="#br3" timeOffset="115702.6178">5017 9083 119 0,'-25'29'40'0,"6"21"1"16,-17-1-9-16,11 18-28 16,-2 6-1-16,4 8-1 15,2-2 0-15,7 3-2 16,7-5-2-16,6-14-4 15,15 5-16-15,-4-29-16 16,12-3-3-16,-5-24 1 16,11-3-2-16</inkml:trace>
  <inkml:trace contextRef="#ctx0" brushRef="#br3" timeOffset="116078.6393">5119 9591 81 0,'2'23'42'0,"-3"-11"-2"16,11 6 1-16,-10-18-15 16,27 6-21-16,-2-13-3 15,10-5-1-15,6-8-1 16,3-5 0-16,7-7-1 15,-4-4-1-15,-4-4 1 16,-6 1-1-16,-9 5 2 0,-14 5-1 16,-13 8 1-16,-16 11 0 15,-16 14 1-15,-12 12 0 16,-7 13 1-16,-2 11 0 15,-3 8 0-15,11 7 0 16,11 0-1-16,12-1 1 16,19-3-2-16,17-10-2 15,21-5-3-15,9-22-9 16,30 6-9-16,-14-26-17 15,17 0 0-15,-7-16-1 16,5 1 2-16</inkml:trace>
  <inkml:trace contextRef="#ctx0" brushRef="#br3" timeOffset="116446.6603">5919 9456 97 0,'-10'7'40'0,"-12"0"0"15,11 17-1-15,-13-3-31 16,5 12-1-16,-1-1-1 15,4 6-1-15,3 0-2 16,7-1 1-16,6-3-2 16,9-7 0-16,6-7-2 15,11-7 2-15,5-11-2 16,11-9 0-16,0-9 0 15,5-7 0-15,0-8 0 16,-3-5-2-16,-2-4 1 0,-4 0-1 16,-6 2 2-16,-8 6-2 15,-9 6 1-15,-5 9 0 16,-10 17 0-16,0 0 1 15,-16 22-2-15,-1 5 0 16,6 10-4-16,-8-5-7 16,17 18-5-16,-11-24-7 15,24 8-15-15,3-18 0 16,17 0-1-16,4-17 2 15</inkml:trace>
  <inkml:trace contextRef="#ctx0" brushRef="#br3" timeOffset="116746.6775">6655 9396 107 0,'-40'10'40'16,"7"16"2"-16,-15-7-6 15,16 15-31-15,4-6-1 16,12 6-2-16,12-8 1 15,18-3-1-15,13-6-1 16,11-9 0-16,5-3 0 16,-1-1-1-16,-3-1 0 15,-2 2 1-15,-14 5-1 16,-13 7 0-16,-15 8 0 15,-15 5 0-15,-12 7-2 16,-5-3 0-16,-2 13-10 0,-10-18-6 16,17 6-19-1,-5-18-3-15,19 1-1 0,0-22-1 16</inkml:trace>
  <inkml:trace contextRef="#ctx0" brushRef="#br3" timeOffset="117859.7411">8034 9540 69 0,'0'0'36'0,"-17"-5"-1"16,3 15 0-16,-25-9-22 15,2 16-3-15,-17-5-2 0,2 6-1 16,-5 0-1-16,6 4-1 16,2 0-1-16,10 5 0 15,10 1-1-15,14 1-1 16,15 0-1-16,18-1 0 15,11-4-1-15,12-9 0 16,13-8 0-16,3-11 1 16,5-13-1-16,6-11 1 15,-3-9-1-15,-6-9-1 16,-6-4 1-16,-9 0 0 15,-9 2 0-15,-6 5-1 16,-9 9 1-16,-9 8 0 16,-7 10 0-16,-4 16 0 15,0 0 0-15,-15 32 0 0,2 4 1 16,-2 11-1-16,1 8 0 15,3 5 0-15,6 1-2 16,4-7-1-16,15 0-3 16,8-20-4-16,23 1-9 15,-7-28-7-15,24-3-13 16,-7-23 1-16,10-2-1 15,-7-15 3-15</inkml:trace>
  <inkml:trace contextRef="#ctx0" brushRef="#br3" timeOffset="118227.7621">8709 9588 72 0,'1'-33'38'16,"-1"16"-2"-16,-14-1 3 15,14 18-19-15,-26 13-13 16,11 4-2-16,-3 10-1 0,3 7 0 16,-4 6-1-16,5 5 0 15,3-2-1-15,3 0 1 16,3-7-2-16,8-6 1 15,2-12-1-15,5-6 0 16,8-16 0-16,3-9-1 16,5-13 1-16,9-8 0 15,0-8-1-15,2-4 0 16,1 0 0-16,-1-1 0 15,-3 6 0-15,-5 10 0 16,-7 10-1-16,-4 12 1 16,-4 15 1-16,-3 12 0 15,-4 12-1-15,-2 8 0 16,3 5 0-16,2 3-2 15,5 1-2-15,2-9-2 0,14 2-3 16,1-25-8-16,23 9-9 16,-8-26-13-16,15-3 0 15,-5-17 1-15,11-2 1 16</inkml:trace>
  <inkml:trace contextRef="#ctx0" brushRef="#br3" timeOffset="118586.7827">9626 9583 89 0,'-12'-11'38'0,"-14"-4"2"16,3 15 1-16,-11-7-22 15,0 18-15-15,-1 4 1 16,2 11-1-16,4 4-1 0,6 8 0 16,8 2-1-16,6-2-1 15,13-6 1-15,10-8-1 16,9-12 0-16,12-14-1 15,9-14 2-15,5-14-2 16,4-12 0-16,4-11 0 16,-2-12 0-16,2-4-2 15,-4-4 2-15,-3 2-1 16,-7 6 1-16,-7 12 0 15,-10 13 0-15,-8 17 0 16,-18 23 0-16,-6 23 0 16,-9 24 0-16,-9 15 0 15,-3 13-1-15,1 4-2 16,6 12-7-16,-3-20-7 15,25 9-5-15,-10-31-11 0,23-2-8 16,5-23-1-16,17-8 0 16</inkml:trace>
  <inkml:trace contextRef="#ctx0" brushRef="#br3" timeOffset="119176.8164">11152 9292 92 0,'4'-17'38'16,"-4"17"0"-16,0 0-2 16,0 21-31-16,-4 10-1 15,2 12-1-15,-6 11 1 16,1 8-1-16,-1 6-1 15,-3 4 1-15,0-2-2 16,1-7-1-16,4-8-2 16,-2-14-4-16,13 1-15 15,-7-27-16-15,11-4-2 0,-5-23 0 16,8-3-1-16</inkml:trace>
  <inkml:trace contextRef="#ctx0" brushRef="#br3" timeOffset="119337.8257">10986 9610 73 0,'-34'-10'39'0,"14"11"0"15,3-3 1-15,20 12-12 16,15-11-24-16,19-7-3 16,23-8-3-16,18-13-4 15,24 7-16-15,-5-22-17 16,15 0 0-16,-9-13-2 15,-3 7 2-15</inkml:trace>
  <inkml:trace contextRef="#ctx0" brushRef="#br3" timeOffset="119699.8464">11729 8976 107 0,'-20'34'40'0,"-8"1"1"16,12 17-8-16,-2 4-29 15,-1 8-1-15,-1 8-1 16,2 6 1-16,-3-1 0 15,4-4 0-15,4-5 0 16,3-9-1-16,6-13-1 16,8-10 1-16,7-16-1 15,7-13 0-15,9-10-1 16,6-10 0-16,1-5 0 15,1-4 0-15,-4-1-1 0,-3 3 0 16,-7 3 0-16,-4 6 0 16,-17 11 1-16,14 4 0 15,-14 7-1-15,0 7 0 16,0 5 0-16,1-2-1 15,8 5-3-15,1-12-8 16,18 14-7-16,-13-25-14 16,21 2-6-16,-8-15 1 15,15 0-1-15</inkml:trace>
  <inkml:trace contextRef="#ctx0" brushRef="#br3" timeOffset="120074.8678">12091 9493 107 0,'-21'15'38'15,"13"11"2"-15,-6-10-9 16,19 10-27-16,9-7-1 16,12 0 1-16,10-8-1 15,8-1-1-15,5-10 0 16,1-9-2-16,1-3 0 15,0-4-1-15,-12-9 0 16,-2 0-1-16,-11-3 1 16,-8 2 0-16,-8 0 0 15,-10 6 1-15,-7 4 0 16,-10 8 0-16,-2 8 0 15,-9 8 0-15,0 10 0 16,-3 10 1-16,-2 5 0 0,8 5 0 16,3 4 0-16,8-4-1 15,13 0-1-15,8-8-2 16,16-1-2-16,6-24-10 15,25 10-9-15,-5-23-15 16,16-3 0-16,-3-13-1 16,8-3 2-16</inkml:trace>
  <inkml:trace contextRef="#ctx0" brushRef="#br3" timeOffset="120555.8954">12860 9471 97 0,'-23'14'40'15,"-8"-4"0"-15,8 17-1 16,-10-1-32-16,16-2-2 15,5 2-1-15,10-3-1 0,7-1-1 16,9-6 1-16,8-6-2 16,9-11 0-16,7-7-2 15,0-7 1-15,3-7-1 16,-1-8 0-16,0-1 0 15,-4-4-1-15,-6 2 0 16,-2 3 0-16,-10 9 0 16,-6 7 1-16,-12 14-1 15,2 14 0-15,-15 17 1 16,-10 18 1-16,-12 19-1 15,-9 18 2-15,-9 16-1 16,-5 11 0-16,-3 2 0 16,2-2 1-16,5-9-2 15,10-15 2-15,8-17-1 0,12-22 1 16,11-27-1-16,13-23 2 15,11-19 0-15,-1-14-2 16,1-14 2-16,0-10-1 16,2-12 1-16,-3-6-2 15,3-7 1-15,1 4-1 16,1 2-1-16,4 4 1 15,4 13-7-15,-6-1-8 16,19 28-11-16,-12-5-14 16,12 22 1-16,0 1-2 15,20 9 0-15</inkml:trace>
  <inkml:trace contextRef="#ctx0" brushRef="#br3" timeOffset="121711.9615">14377 9435 90 0,'-8'-25'30'0,"8"25"2"16,-39-27 1-16,17 24-21 16,-19-10-3-16,5 12-2 15,-7 1-2-15,3 10 0 16,-1 6-2-16,4 11 0 15,1 6 0-15,7 3-1 16,8 2 0-16,7 0-1 16,9-3 0-16,12-6 0 0,10-11 0 15,7-10 0-15,14-12-1 16,7-11-1-16,4-12 1 15,4-6-1-15,3-7 0 16,-6-3 0-16,-4-2 1 16,-5 2-1-16,-12 5 1 15,-9 8 0-15,-9 9 0 16,-10 11 0-16,-11 13 0 15,-8 12 0-15,-4 11 0 16,-1 8 1-16,-3 8-1 16,6 3 0-16,6-2 1 15,9-1 0-15,13-9 0 16,13-5 0-16,9-11-1 15,11-9 2-15,4-10-2 0,2-5 0 16,3-4-1-16,-8-5 0 16,-6-2 1-16,-8 1-1 15,-9 1 1-15,-9 3-1 16,-10 13 1-16,-4-11 0 15,-6 13 0-15,-5 7 0 16,-2 3 1-16,0 2 0 16,2 2-1-16,2 0 1 15,6-1 0-15,6-4 0 16,1-11-1-16,17 5 1 15,2-12-1-15,5-5-1 16,4-7 0-16,0-3 1 16,1-3 0-16,-4-2-1 0,0-1 1 15,-6 3-1-15,-4 3 1 16,-2 5 0-16,1 4 0 15,-1 6 0-15,3 5 0 16,3 4 0-16,1 6 0 16,7 3 0-16,3 0 1 15,6 2-1-15,2-4 0 16,4-3 1-16,-1-6-1 15,-3-7 0-15,-2-6 0 16,-3-6 0-16,-6-8 1 16,-8-3-1-16,-6-4 0 15,-7-2 0-15,-8 6 0 16,-10 4 0-16,-10 16 0 15,-9 14 0-15,-6 15 1 0,-5 13-1 16,1 15 0-16,2 7 0 16,10 2 1-16,11-3-1 15,21-4-3-15,16-20-6 16,25-1-8-16,-4-30-2 15,30 9-11-15,-4-28-10 16,27 2 0-16,-1-12-3 16,23-1 4-16</inkml:trace>
  <inkml:trace contextRef="#ctx0" brushRef="#br3" timeOffset="122583.0113">16280 9351 96 0,'0'0'36'16,"6"-15"2"-16,5 19-3 15,-11-4-31-15,3 22 0 16,-3 0-1-16,0 14 0 15,-3 6 1-15,-1 9-1 16,-4 1 0-16,1 4 0 16,-5-7-1-16,6-3 0 15,-3-11-1-15,4-8 2 16,2-14-3-16,3-13 1 15,0 0 0-15,14-23-1 0,-2-4 0 16,-1-9 0-16,5-8 1 16,-3-4-2-16,2-7 1 15,0-2 0-15,-1 0 0 16,2 8-1-16,1 1 1 15,3 10 0-15,5 12 0 16,5 5 0-16,6 14 0 16,2 9 0-16,3 10-1 15,2 3 1-15,-3 7 0 16,-8 2-1-16,-9 5 0 15,-11 1 0-15,-16 0 0 16,-14 0 0-16,-15 0 0 16,-9-1 0-16,-6-3 1 15,-6-2 0-15,-2-2 1 0,5-1 0 16,5-1-1-16,9-1 2 15,3 3-2-15,6 7 2 16,6 6-1-16,3 11 0 16,-1 7-1-16,1 9 1 15,0 5 0-15,-2 4-3 16,2 0 0-16,-2-9-2 15,12-3-8-15,-6-28-10 16,24-1-9-16,-9-30-12 16,27-15 2-16,-2-22 1 15</inkml:trace>
  <inkml:trace contextRef="#ctx0" brushRef="#br3" timeOffset="123321.0535">16971 9433 65 0,'0'0'37'0,"10"-18"-1"15,-10 18 2-15,0 0-18 16,0 0-13-16,0 0-1 15,-12 7-1-15,4 6 1 16,2 7-3-16,-6 6 1 16,1 5-1-16,-2 0 0 15,2 5-1-15,-3-5 0 0,5-3-1 16,3-5 0-16,2-4 0 15,4-19-1-15,0 0 0 16,24-6 0-16,-6-13-2 16,1-5 2-16,0-6-1 15,3-6 1-15,-2-1 0 16,0-2 0-16,-4 1-1 15,-1 6 1-15,-3 4 0 16,0 6 0-16,4 4 0 16,2 7 0-16,4 7 0 15,5 5 0-15,3 5 0 16,3 2 0-16,5 0 0 15,1 1 0-15,-1-2 0 16,-2 0 1-16,-4-2-1 16,-5-4 0-16,-4-1 0 0,-9-5 1 15,-14 5 0-15,0 0 0 16,3-10 0-16,-15 10-1 15,-7 4 1-15,-5 7 0 16,1 4 0-16,-6 6 0 16,3 5 0-16,0 4-1 15,9 1 2-15,7 0-2 16,6-2 1-16,13-5 0 15,8-5 0-15,12-7-1 16,6-8 1-16,3-8-2 16,1-2 0-16,0-9 1 15,-6-5-1-15,-6-3 1 16,-12-1-1-16,-6-4-1 15,-12 3 0-15,-7 0 0 0,-5 1-1 16,-3 9-2-16,-2-3-4 16,20 18-6-16,-28-23-4 15,28 23-11-15,11-14-8 16,11 5 1-16,2-11-1 15,17-2 2-15</inkml:trace>
  <inkml:trace contextRef="#ctx0" brushRef="#br3" timeOffset="123545.0663">17997 8928 99 0,'0'0'40'16,"-32"22"1"-16,18 10-1 15,-10-8-24-15,4 23-13 0,2 6-1 16,6 11 0-16,1 3-1 15,0 4-1-15,3-2 0 16,0-5-2-16,2 0-4 16,-6-19-10-16,12 7-12 15,-12-24-11-15,9-6-2 16,3-22 2-16,-11 1-1 15</inkml:trace>
  <inkml:trace contextRef="#ctx0" brushRef="#br3" timeOffset="124311.1101">17744 9357 115 0,'0'0'40'0,"14"1"0"0,12 5-1 16,1-6-37-16,15-4-1 15,10-1-1-15,4 3 0 16,-2-1 1-16,-5 2-1 15,-7 2 1-15,-8 2 0 16,-11 3-1-16,-9 0 1 16,-14-6 0-16,10 15 0 15,-10-15 0-15,-6 19-1 16,-2-7 0-16,-4 3 1 15,-3 2-1-15,-3 7 0 16,-1 2 0-16,1 1 1 16,-2 3-1-16,6-2 1 15,5-3-1-15,9-6 1 0,11-9-1 16,11-9 1-16,8-10-1 15,3-7-1-15,4-9 1 16,0-4-1-16,-2-9 1 16,-8-1-1-16,-6-2 0 15,-7 0 0-15,-4 5 0 16,-7 3 1-16,-3 7 0 15,-3 7 0-15,-2 6 0 16,5 13 0-16,0 0 1 16,0 0-1-16,1 21 1 15,7-8 0-15,6 1 0 16,2 1 1-16,5-1-1 15,3-1 1-15,2-2-1 16,1 2 1-16,-5 2-2 16,-3 1 0-16,-4 3 0 0,-8 1 0 15,-9 6 0-15,-7 4 0 16,-9 0 0-16,-3 2 0 15,2-2 0-15,-4-2 0 16,8-8 0-16,5-5 0 16,10-15 0-16,20-3 0 15,9-14 0-15,8-10 0 16,10-7 0-16,6-5 0 15,1-2 0-15,-3 4 0 16,-8 4 0-16,-7 8 0 16,-11 12 0-16,-7 9 0 15,-18 4 0-15,3 24 0 16,-6 2-2-16,-5 4-4 15,9 8-3-15,-6-9-5 0,22 9-4 16,-4-23-3-16,28 10-6 16,-7-22-7-16,22 1-5 15,-1-16 2-15,5-7 5 16</inkml:trace>
  <inkml:trace contextRef="#ctx0" brushRef="#br3" timeOffset="124596.1264">19339 9316 119 0,'-21'-15'40'16,"2"16"1"-16,-16-3-6 15,7 19-29-15,-2 5-3 16,5 6-1-16,7 2-1 16,14 0 0-16,5-2-1 15,13-1 0-15,9-6 0 16,3-2 0-16,3-6 0 0,-3 0 0 15,-4 1 0-15,-11 0 1 16,-8 3 0-16,-11 4 1 16,-12 1-2-16,-6-2 0 15,-4 7-2-15,-2-7-1 16,4 7-11-16,-11-19-6 15,21 12-8-15,-6-21-13 16,24 1-1-16,-13-20-1 16,19-1 2-16</inkml:trace>
  <inkml:trace contextRef="#ctx0" brushRef="#br3" timeOffset="125468.1763">20307 9753 94 0,'0'0'36'0,"8"11"-4"0,-8-11 1 15,0 0-24-15,-5-13-2 16,5 13 0-16,-5-16-1 15,1 2-2-15,-9-6-1 16,-6-1-1-16,-4-8-1 16,-3-4 0-16,-6-7-1 15,-4-5 0-15,-3-8 0 16,-3-8-1-16,6-4 1 15,6-4-1-15,4-2 1 16,8-1 0-16,7 3 0 16,10 3-1-16,11 6-1 15,10 11 2-15,6 5-2 16,10 8 1-16,9 10 0 15,3 4 0-15,2 8-1 0,-2 10 3 16,-4 9 1-16,-8 12-1 16,-14 9 0-16,-16 9 0 15,-16 13 1-15,-17 9-1 16,-15 13 1-16,-14 7-1 15,-7 6 0-15,-2 0 0 16,6-1 0-16,8-4 1 16,14-6-1-16,17-12 0 15,22-12 0-15,23-13-1 16,24-16 0-16,24-14-2 15,22-10-4-15,4-20-8 16,25 5-8-16,-16-18-17 16,9 4 0-16,-16-8-2 15,-6 11 2-15</inkml:trace>
  <inkml:trace contextRef="#ctx0" brushRef="#br3" timeOffset="125926.2024">21115 9261 99 0,'0'0'38'16,"0"0"1"-16,-14 11-2 15,5 7-29-15,-15 1-2 16,2 10-1-16,-4 2-2 15,-1 7 1-15,3-3-1 16,3 4-1-16,4-7 0 16,3-3-1-16,8-4 0 0,7-12 0 15,-1-13 0-15,25 8-1 16,-2-17 0-16,9-8 0 15,7-7 0-15,2-9-1 16,2-4 1-16,0-3 0 16,-5-1 0-16,-3 0 0 15,-6 7 0-15,-9 6 0 16,-8 10 1-16,-12 18-1 15,13-5 0-15,-12 20 1 16,-2 13-1-16,0 8 0 16,1 8 0-16,2 7 0 15,4 7-2-15,0-5 0 16,8 4-4-16,-3-13-5 0,17 10-6 15,-12-27-6-15,19 4-17 16,-12-24 2-16,9-5-2 16,-5-19 2-16</inkml:trace>
  <inkml:trace contextRef="#ctx0" brushRef="#br3" timeOffset="126326.2254">21611 9409 111 0,'-2'21'40'0,"-1"-8"-1"16,18 6-2-16,7-11-34 16,11-4-1-16,5-5 1 0,5-4-2 15,0-4 0-15,1-6 0 16,-4-2 0-16,-7-1-1 15,-12-3 1-15,-6 0-1 16,-12 3 0-16,-8 1 1 16,-11 5 0-16,-5 5-1 15,-9 6 1-15,-2 8 1 16,-8 6-1-16,-1 8 0 15,-1 9 1-15,6 6 0 16,6 2-1-16,8 1 2 16,12 3-3-16,10-5 0 15,17-4 0-15,11-9-3 16,15-3-1-16,4-14-4 15,16 2-7-15,-12-23-4 0,18 7-11 16,-13-18-11-16,6 0 2 16,-12-11 0-16,3 1 3 15</inkml:trace>
  <inkml:trace contextRef="#ctx0" brushRef="#br3" timeOffset="126691.2461">22329 9336 91 0,'-14'15'40'0,"-15"2"0"15,7 14 1-15,-9-10-20 16,7 11-15-16,4-3-2 15,10 2 0-15,8-5-1 16,12-7-1-16,10-8 1 16,12-9-3-16,7-8 0 15,6-8 0-15,6-4 0 16,0-11 0-16,-2 0 0 0,0-3-2 15,-9 0 1-15,-5-1 0 16,-7 6 1-16,-4 3 0 16,-7 4 0-16,-17 20 0 15,10-10 0-15,-15 20 0 16,-7 10 1-16,-1 9-1 15,-5 8 1-15,1 3 1 16,6 2-2-16,7-3-2 16,11-3 0-16,10-14-2 15,24-1-9-15,-1-29-4 16,30 6-9-16,-10-28-12 15,22-3-2-15,-5-18-2 16,7-4 3-16</inkml:trace>
  <inkml:trace contextRef="#ctx0" brushRef="#br3" timeOffset="126872.2566">23323 8916 107 0,'-42'40'41'16,"3"26"0"-16,-9-2 0 15,14 15-32-15,-2-3-7 16,3 7 0-16,8-3-2 15,3-9-1-15,4 1-5 16,-5-27-9-16,19 3-19 16,-15-22-4-16,9-4-2 15,-9-21 0-15</inkml:trace>
  <inkml:trace contextRef="#ctx0" brushRef="#br3" timeOffset="127947.3181">22952 9340 93 0,'17'5'40'0,"9"8"1"16,-1-10-1-16,13 11-18 16,-1-15-19-16,5 3-1 15,-5-2-1-15,0 1 0 16,-7 1 0-16,-4 0 0 15,-7 1-1-15,-6 5 1 16,-13-8 0-16,2 21-1 16,-7-8 1-16,-4 5 0 0,-2 3 0 15,-3 0 0 1,1 1 0-16,-1 0 0 0,2-3 1 15,7-5-2-15,1-2 0 16,4-12 0-16,0 0 0 16,24-8-2-16,-3-10 1 15,2-7-1-15,3-6 1 16,-1-5-1-16,0-3 1 15,-2-3-1-15,-3 5 1 16,-3 0 0-16,-4 10 1 16,-6 3-1-16,3 9 1 15,-10 15 0-15,21-7 0 16,-6 14 0-16,1 4 0 15,6 2 0-15,1 3 0 0,6 0 1 16,0 0-1-16,4-2 0 16,-4-4 1-16,0-3-1 15,-6-2 0-15,-2-4 1 16,-5-2 0-16,-16 1-1 15,10-12 0-15,-10 12 0 16,-17-8 0-16,1 11 0 16,-7 5 1-16,-6 6-1 15,-4 9 0-15,-4 7 1 16,4 4 0-16,2 5 1 15,8 1-1-15,6-1 1 16,11-6 0-16,10-4-2 16,13-10 0-16,12-14 0 15,7-6 0-15,4-10 0 16,2-11-2-16,-1-9 0 0,-4-5 1 15,-3-6-1-15,-7-3 1 16,-7 3-1-16,-6-1 0 16,-4 7 1-16,-2 5 0 15,-3 7 1-15,1 8 0 16,-6 16 0-16,16-8 0 15,-3 13 0-15,3 6 1 16,4 3 0-16,2 1 0 16,3 2 0-16,-1 0 0 15,-3 2 1-15,-2-1-1 16,-5 1 0-16,-10 3 1 15,-3-2 1-15,-8 6-3 16,-5 1 0-16,-7 1 0 16,-3-1 0-16,-1-3 0 0,1-3 0 15,7-3 0-15,15-18 0 16,0 0 0-16,0 0 0 15,25-18 0-15,10-7 0 16,7-7 0-16,4-4 0 16,2-3 0-16,-3 4 0 15,-3 7 0-15,-11 5 0 16,-10 11 0-16,-7 12 0 15,-14 12 0-15,-5 8 0 16,-9 11 0-16,1 3 0 16,-1 4 0-16,2-5-3 15,12 2-3-15,1-19-6 16,27 4-4-16,-6-26-4 15,33 12-2-15,-10-33-8 0,32 11-8 16,-6-19-3-16,10 0 5 16</inkml:trace>
  <inkml:trace contextRef="#ctx0" brushRef="#br3" timeOffset="128263.3362">24890 9136 109 0,'-38'8'42'0,"-15"-4"0"15,11 13 0-15,-9 1-34 16,15 3-6-16,13 6 0 15,10 4-1-15,15 1 0 16,14 1-1-16,14-6 0 16,7-1-1-16,7-4 1 15,-2-5-1-15,-4-3 1 0,-7-3-1 16,-11 0 1-16,-20-11 2 15,6 19-2-15,-23-8 2 16,-10-2-1-16,-7 2 1 16,-4 1 0-16,0 1-2 15,-3 0-3-15,6-6-8 16,21 13-4-16,-4-21-5 15,38 18-9-15,-4-17-14 16,28 7 1-16,6-9 0 16,20 7 2-16</inkml:trace>
  <inkml:trace contextRef="#ctx0" brushRef="#br3" timeOffset="128390.3435">25332 9631 123 0,'0'0'41'16,"-14"-13"-2"-16,-5 6-9 15,2-6-46-15,10 1-24 16,-12-6-2-16,19 18 0 15,-29-23-2-15</inkml:trace>
  <inkml:trace contextRef="#ctx0" brushRef="#br4" timeOffset="133606.6418">716 10976 88 0,'0'0'34'0,"5"-25"-8"16,-5 25 2-16,7-13-22 16,-7 13-1-16,0 0-1 15,10 17-1-15,-8 9 0 0,0 14-2 16,-3 12 1-16,0 16-1 15,-3 11 1-15,-1 11-2 16,-6 3 0-16,2 0 1 16,0-9-4-16,2-14-1 15,18-10-32-15,-3-29 0 16,16-17 0-16,-1-26-3 15</inkml:trace>
  <inkml:trace contextRef="#ctx0" brushRef="#br4" timeOffset="133824.6543">699 10977 103 0,'-17'-5'41'0,"5"-5"-2"15,12 10-1-15,17-8-35 16,16 0-1-16,20-4-3 15,17-1-1-15,10 2 0 16,1-1-3-16,9 17-16 16,-11-11-17-16,-1 12 0 15,-19-1-2-15,-11 11 1 16</inkml:trace>
  <inkml:trace contextRef="#ctx0" brushRef="#br4" timeOffset="134042.6668">772 11421 92 0,'-38'25'39'0,"25"-4"0"16,13-21-2-16,28-10-34 15,12 0-3-15,19-6-1 16,12 2-1-16,6-8-1 15,11 11-5-15,-8-12-10 16,7 16-20-16,-13-5 1 16,-2 14-2-16,-19-6 3 15</inkml:trace>
  <inkml:trace contextRef="#ctx0" brushRef="#br4" timeOffset="134639.7009">1626 11285 85 0,'-37'9'38'16,"1"14"-1"-16,-16 2 3 15,11 11-33-15,-13 3-2 16,8 5-1-16,5-1 0 16,11-1 0-16,11-2-2 15,22-7 0-15,16-13-1 16,22-11-1-16,20-14 0 15,18-9-1-15,8-11 0 16,3-7-1-16,-2-6 0 16,-9-1 0-16,-14 1 1 15,-17 1-1-15,-21 7 1 16,-21 4 0-16,-15 7 1 0,-12 4 0 15,-11 3 1-15,0 5 1 16,-1 3-1-16,4 2 0 16,6 4 0-16,12 2 1 15,11-4-1-15,18 6 0 16,11-4 0-16,5 2 0 15,11 2 0-15,3 5-1 16,-2 3 0-16,-4 7 0 16,-7 9 1-16,-11 5-1 15,-10 7 0-15,-11 2 0 16,-7 1 0-16,-7-1 2 15,-4-8-1-15,0-6 1 16,1-10-1-16,3-12 0 16,11-8 0-16,-4-23 0 15,14-9 0-15,7-7-2 0,7-11 2 16,2-4-1-16,6-3 0 15,-1 2 0-15,1 6-1 16,-3 4-2-16,0 13-2 16,-5-1-7-16,10 19-6 15,-15-10-7-15,28 19-7 16,-7-11-10-16,23 7 0 15,6-10 1-15</inkml:trace>
  <inkml:trace contextRef="#ctx0" brushRef="#br4" timeOffset="135372.7428">3577 11394 64 0,'16'-18'33'0,"-1"-9"-8"15,1 10 0-15,-13-8-14 16,6 6-3-16,-15-4 0 16,3 9-3-16,-14-1 1 15,1 11 0-15,-13 0 0 16,0 13 0-16,-10 5-1 15,-2 15 0-15,-3 5-1 16,3 13 0-16,-1 1-2 16,8 4 1-16,8 0-2 15,13-5 1-15,13-6-1 16,14-14 0-16,15-14 0 15,13-15 0-15,13-16 0 16,3-8-1-16,5-12 1 0,-3-6-1 16,-5-4 0-16,-6-1 0 15,-11 3 0-15,-9 3 0 16,-9 10 0-16,-8 6 0 15,-10 8 0-15,-6 8 0 16,4 11 0-16,-23 10 1 16,9 5-1-16,0 11 0 15,1 3 0-15,2 7 1 16,3 3-1-16,6 2 0 15,4 2 0-15,3 0 0 16,3-4-1-16,0-3 0 16,3-3-2-16,2-10 1 15,6-8-2-15,3-16-1 16,8-9-2-16,0-20-4 0,14 0-5 15,-12-24-8-15,18 13 0 16,-19-18-4-16,15 14-7 16,-19 2-1-16,-1 11 3 15</inkml:trace>
  <inkml:trace contextRef="#ctx0" brushRef="#br4" timeOffset="135800.7673">4177 11323 81 0,'0'0'38'0,"0"0"-1"15,21 10-5-15,-21-10-22 16,0 0-1-16,0 0-3 16,0 0-2-16,-8 13 0 15,3-2-2-15,-3 4 0 0,-4 7 0 16,-5 7-1-16,-2 5 1 15,-4 5-1-15,-1-1 1 16,1-1-1-16,4-5 1 16,9-4-1-16,9-13 0 15,11-13 0-15,10-14-1 16,13-13 1-16,10-7-1 15,5-11 1-15,0-4 0 16,0-5-1-16,-3 0 0 16,-4 5 1-16,-7 5-1 15,-8 10 1-15,-5 9-1 16,-5 10 0-16,-3 17 0 15,-6 11 0-15,-4 16-1 16,-3 11-2-16,0 7-2 0,7 11-7 16,-6-15-5-16,21 12-6 15,-10-28-6-15,29 6-3 16,-6-28-10-16,30-13 1 16,10-17 2-16</inkml:trace>
  <inkml:trace contextRef="#ctx0" brushRef="#br4" timeOffset="136482.8063">5888 11297 71 0,'-21'-11'37'16,"-2"11"1"-16,-21-2-3 16,9 14-24-16,-18 0-3 15,5 10-1-15,-8 0-1 16,8 6-1-16,6 4-1 15,10 0 0-15,11 0-2 16,13-1 0-16,14-7-1 16,17-3 0-16,14-9 0 15,10-11 0-15,14-13-1 16,0-10 1-16,5-11-1 15,0-7 1-15,-7-5-1 16,-4-1 1-16,-11 1-1 16,-10 5 0-16,-9 10 1 15,-10 9-1-15,-15 21 0 0,0 0 0 16,-2 20 0-16,-10 15 1 15,1 8-1-15,0 7-1 16,4 2 1-16,7 0-2 16,12-10-1-16,11-19-2 15,23-14-6-15,-3-35-3 16,32-6-8-16,-13-31-12 15,18-6-7-15,-5-20 0 16,-2-3 3-16</inkml:trace>
  <inkml:trace contextRef="#ctx0" brushRef="#br4" timeOffset="136678.8175">6684 10499 99 0,'-19'50'40'0,"-10"19"2"16,4 28-1-16,-9 3-36 15,10 9-4-15,3 1 0 16,2-1-2-16,7-9 0 15,2-11-3-15,8-9-1 16,-1-22-4-16,13 1-13 16,-12-30-18-16,6-8 0 15,-4-21-1-15,-1-12 3 16</inkml:trace>
  <inkml:trace contextRef="#ctx0" brushRef="#br4" timeOffset="137633.8722">6344 11203 94 0,'-9'-9'40'0,"23"12"2"15,7-5-2-15,24-1-36 16,0-3-2-16,14-3 0 16,10 0 0-16,6-2 0 15,2-1 0-15,0 1-2 16,-6 0 1-16,-9 4-1 15,-10 2 0-15,-8 1 1 16,-9 0 0-16,-15 4-1 16,-20 0 0-16,0 0 2 15,-14 20-2-15,-9-2 2 16,-11 7-1-16,-5 6 0 15,-3 7 1-15,1 5-1 16,5-3 1-16,11 3-1 16,11-5 0-16,16-8 0 0,22-13-1 15,10-11 1-15,13-13-2 16,7-9 1-16,3-11 0 15,-5-6-1-15,-7-7 1 16,-9-3-1-16,-15 0 0 16,-12 3 0-16,-11 3 1 15,-11 3 0-15,-5 7 0 16,-4 8 1-16,-2 6-2 15,4 6 1-15,6 5 0 16,14 2 0-16,-4 11 0 16,18-3 0-16,9 1-1 15,10-3 0-15,7 0 2 16,7-2-1-16,2 0 0 15,2-2 1-15,-4 0-1 0,-6 1 1 16,-6 1-1-16,-6 3 1 16,-11 5-1-16,-9 4 1 15,-13 6-1-15,-6 7 1 16,-7 2-1-16,-4 4 1 15,-1 1-1-15,-2 0 0 16,5-5 0-16,1-2 0 16,10-11 0-16,8-18 0 15,0 0 0-15,27-9 0 16,-2-16 0-16,4-9 0 15,6-6 0-15,2-7 0 16,-4-1 0-16,-1 1 0 16,-6 8 1-16,-8 6 0 0,-9 8 0 15,-2 11 0-15,-7 14 0 16,0 0-1-16,-11 20 0 15,6 2 0-15,0 3 0 16,8 2-1-16,5 1 1 16,9-5-2-16,12-8 2 15,9-10 0-15,10-7 0 16,8-6 0-16,0-7 0 15,-1-6 0-15,-2-1 1 16,-7-1-1-16,-7 1 0 16,-10 5 0-16,-10 4 1 15,-8 8 0-15,-11 5-1 16,0 0 0-16,-6 24-1 15,-2-5-2-15,0 9-1 0,-3-1-2 16,10 11-6-16,-10-14-6 16,17 13-3-16,-10-23-5 15,27 12-5-15,-10-19-9 16,15 2 1-16,-5-13 3 15</inkml:trace>
  <inkml:trace contextRef="#ctx0" brushRef="#br4" timeOffset="137761.8793">8340 11354 99 0,'-15'39'38'15,"-15"0"0"-15,10 10-5 16,-1 3-49-16,-12-12-22 16,16-3 0-16,1-11-2 15,15-8 0-15</inkml:trace>
  <inkml:trace contextRef="#ctx0" brushRef="#br4" timeOffset="138301.9104">9372 10544 83 0,'4'-16'40'0,"-4"16"-2"16,0 0 2-16,1 19-34 15,-14 7-1-15,3 16-1 0,-4 7 1 16,2 15-2-16,-6 5 0 16,3 8-2-16,0-1 1 15,2 0-2-15,2-4-1 16,5-9-1-16,8-4-2 15,-2-17-6-15,18 1-10 16,-13-24-17-16,16-3-3 16,-12-21-1-16,7-5 1 15</inkml:trace>
  <inkml:trace contextRef="#ctx0" brushRef="#br4" timeOffset="138466.9198">9094 11009 101 0,'-22'-7'41'0,"4"-3"1"0,18 10 1 16,14-4-39-16,16-4-3 15,21 0-3-15,12-7-2 16,22 6-8-16,-5-20-22 16,22 8-5-16,-12-11-1 15,6 2-1-15</inkml:trace>
  <inkml:trace contextRef="#ctx0" brushRef="#br4" timeOffset="138865.9426">9977 10330 96 0,'-27'7'41'0,"7"22"2"16,-12 3-4-16,15 22-30 16,-13 6-6-16,3 12 2 0,4 6-1 15,2 6 0-15,0-1-2 16,6-1-1-16,2-9 0 15,8-11 0-15,7-12-1 16,7-11 0-16,7-14 0 16,11-14-1-16,4-11 1 15,6-11 0-15,5-7 1 16,1-7 0-16,-4-2 0 15,-3 0 0-15,-6 2-1 16,-4 5 1-16,-8 8 1 16,-5 9-2-16,-13 3 0 15,13 22-2-15,-12 5 0 0,0 3-1 16,4 3-1-16,0 2-3 15,6 6-4-15,-4-18-7 16,20 8-4-16,-13-26-6 16,27 9-3-16,-12-26-5 15,11 1-5-15,-2-12 4 16</inkml:trace>
  <inkml:trace contextRef="#ctx0" brushRef="#br4" timeOffset="139210.9624">10481 11000 78 0,'0'13'42'15,"0"-13"-2"-15,16 18 3 16,-2-23-23-16,16 11-14 16,4-7-2-16,9-1-1 0,4-6-1 15,-2-4-1-15,-1-2 0 16,-5-5 0-16,-5-1-1 15,-14-2 0-15,-12-1 1 16,-11 1-1-16,-12 4 0 16,-11 4 0-16,-10 7 1 15,-8 10-1-15,-9 14 1 16,-2 9 1-16,-1 11-1 15,4 7-1-15,9 3 1 16,14 4-1-16,15-6 0 16,21-9-2-16,25-8-4 15,11-17-7-15,29 0-4 16,-4-26-7-16,35 11-5 15,-7-23-6-15,32 5-9 0,0-10 0 16</inkml:trace>
  <inkml:trace contextRef="#ctx0" brushRef="#br4" timeOffset="139999.0074">11869 10948 86 0,'15'-5'38'0,"-15"5"0"16,19-11 1-16,-19 11-33 16,0 0-3-16,-2 15 2 15,-6 7-2-15,-7 4 2 16,-4 4-2-16,-3 3 0 15,5-3-1-15,-3-3-1 16,8-3 0-16,5-11 0 0,7-13 0 16,10 4-1-16,11-16 0 15,7-9 1-15,2-3 0 16,5-6 0-16,-1-3 1 15,2-3-2-15,-4 1 2 16,-5 4-2-16,-3 6 2 16,-9 3-2-16,-6 8 0 15,-9 14 0-15,9-10 0 16,-9 10 0-16,8 13 0 15,-5 5 1-15,0 4-1 16,6 3 0-16,2 3-1 16,7 2 2-16,7-5-2 15,7-4 1-15,5-5-1 16,11-9 1-16,4-11-1 0,1-8 2 15,4-7 1-15,-4-4-1 16,-7-4 1-16,-6-1-1 16,-9 3 1-16,-9 3-1 15,-9 5 2-15,-13 17-3 16,0 0 0-16,0 0 0 15,-5 27 0-15,-2 3-2 16,3 6-1-16,4 6 0 16,2 5-2-16,8 4-2 15,2-9-3-15,17 5-3 16,-6-21-5-16,19 7-17 15,-9-26-1-15,17 4 1 16,-7-20-2-16</inkml:trace>
  <inkml:trace contextRef="#ctx0" brushRef="#br4" timeOffset="140405.0307">13137 10969 95 0,'2'-31'41'16,"-15"-1"-1"-16,6 22-5 16,-19-1-26-16,2 14-2 15,-11 7-1-15,3 15-1 16,-5 3-2-16,-1 8-1 15,8 3 1-15,4 4-2 16,8-3 0-16,11 0-1 16,12-7 0-16,10-5 0 15,12-12 0-15,6-7 1 16,9-9-1-16,1-8-1 15,0-9 1-15,-2-7 0 0,-5-5 0 16,0-6 0-16,-9 1 0 16,0-2 2-16,-8 5-2 15,-4 4 2-15,-3 6-2 16,-4 11 1-16,-8 10-1 15,-1 14-1-15,-4 10 0 16,-8 7-3-16,4 10 1 16,0 0-3-16,4 5 1 15,5-5-3-15,20-5-3 16,-6-16-3-16,29 3-5 15,-6-29-4-15,31 7-2 16,-12-28-3-16,23 0-7 16,-12-10-2-16,1-8 6 15</inkml:trace>
  <inkml:trace contextRef="#ctx0" brushRef="#br4" timeOffset="140729.0492">13935 10808 81 0,'-37'-2'43'0,"-3"15"0"15,-18 0 0-15,4 15-14 16,1-3-25-16,0 7-1 15,10-2-1-15,12-1-2 16,17-2 0-16,22-6-1 16,20-5 0-16,15-4 0 15,10-2-1-15,6-4 1 16,-1-3 0-16,-6 1 1 15,-9 3 0-15,-15 2-1 0,-18 5 1 16,-13 3 0 0,-12 4 0-16,-10-2-1 0,0 1 0 15,-4-1-1-15,6-4-3 16,3-7-1-16,20-8-4 15,0 0-4-15,29-12-6 16,-6-18-4-16,30 8-7 16,-4-18-8-16,24-3 0 15,0-6 4-15</inkml:trace>
  <inkml:trace contextRef="#ctx0" brushRef="#br4" timeOffset="141052.0677">14465 10742 88 0,'-34'-17'42'15,"5"27"1"-15,-13-6-1 16,8 22-18-16,1-10-22 15,9 0 1-15,10 2-1 0,12 2-1 16,7 1 0-16,9-4 0 16,8 0 0-16,4 1-1 15,2-3 1-15,-2 1-1 16,-5-2 0-16,-3 3 0 15,-9 2 0-15,-7 1-2 16,-8 4 1-16,-8 3 0 16,-9 1 0-16,-3 3-1 15,-9 0 1-15,-4 1-1 16,-2-2 1-16,-1-3 0 15,8-4-2-15,-2-11-5 16,17 0-4-16,-2-20-3 16,21 8-11-16,5-26-17 0,13-1 0 15,3-15-1-15,14-4 5 16</inkml:trace>
  <inkml:trace contextRef="#ctx0" brushRef="#br4" timeOffset="141720.1059">15298 10893 80 0,'0'0'36'0,"-5"12"-3"16,-9-13-1-16,12 16-17 15,-14-6-6-15,5 12-2 16,-7 2-2-16,1 9-2 0,-6 2 0 15,3 3-2-15,-2 1 1 16,9-4-2-16,2-2 1 16,9-10-1-16,6-10 2 15,12-7-1-15,7-12-1 16,7-9 1-16,3-7-1 15,1-6 1-15,0-7 0 16,-5-1 1-16,-3-2-1 16,-5 3 1-16,-4 4 0 15,-4 5 0-15,-1 7-1 16,-1 7 1-16,1 11-1 15,2 9-1-15,1 10-1 16,0 7-1-16,3 7 1 16,4 5-1-16,4 6-2 0,-2-7-2 15,12 10-5-15,-11-18-6 16,19 11-4-16,-18-27-6 15,21 11-4-15,-16-23-9 16,13-1 0-16,-8-14 3 16</inkml:trace>
  <inkml:trace contextRef="#ctx0" brushRef="#br4" timeOffset="142111.1282">16044 10910 74 0,'1'-17'42'16,"-12"3"-1"-16,11 14 4 15,-31 9-25-15,17 13-14 16,-11 6-3-16,0 9-1 15,2 2 0-15,6 3-1 0,4-2 0 16,10-1-2-16,7-8 2 16,12-6-2-16,9-10 2 15,8-9 0-15,9-11-1 16,4-5 0-16,3-11 0 15,-5-5-1-15,1-8 3 16,-4-1 0-16,-9-1-1 16,-6 0 1-16,-8 5-1 15,-7 4 1-15,-3 8-1 16,-7 10 1-16,-1 9-2 15,-7 9-1-15,-1 10-1 16,-1 8-1-16,3 5 0 16,-2 3-3-16,3 4 1 0,5-7-4 15,14 5-5-15,-6-21-4 16,26 10-4-16,-12-29-4 15,29 10-3-15,-11-22-5 16,19-1-4-16,-3-9 3 16</inkml:trace>
  <inkml:trace contextRef="#ctx0" brushRef="#br4" timeOffset="142651.1591">16769 10957 111 0,'-27'8'39'0,"6"14"-1"15,-11-5-5-15,9 13-31 16,-1 2 0-16,8 3-1 15,2 0 0-15,5-3-1 0,4-4 2 16,8-5 0-16,4-10-2 16,4-9 1-16,8-8-1 15,3-9 0-15,3-7 0 16,3-7 0-16,0-7 2 15,1 0 0-15,-4-2-1 16,-1 1 1-16,-2 6-1 16,-7 6 1-16,-6 8 0 15,-9 15 0-15,0 0-3 16,7 17 0-16,-9 7 0 15,-1 1-1-15,2 5 2 16,1-1-2-16,7-4 1 16,3-6 0-16,8-9 1 15,7-8 1-15,8-7-1 16,0-8 0-16,6-8 2 0,1-4-2 15,-2-4 2-15,-2-1 0 16,-4 2 0-16,-9 4 0 16,-7 7 0-16,-6 7 1 15,-10 10-3-15,0 0 2 16,-3 18-4-16,-3 4 0 15,1 2 0-15,1 3-1 16,5 1-1-16,4-2-2 16,10-1-3-16,1-17-4 15,19 5-3-15,-8-23-3 16,30 8-6-16,-15-29-2 15,26 9-1-15,-12-21-4 16,10-5-2-16,-7-5 5 16</inkml:trace>
  <inkml:trace contextRef="#ctx0" brushRef="#br4" timeOffset="143080.1837">17830 10453 95 0,'-16'10'42'0,"-14"6"1"16,8 19-2-16,-12 6-22 15,11 11-15-15,-3 6-1 16,4 9 0-16,1 0-2 15,2 0-1-15,4-6 0 16,1-5-1-16,0-7 0 16,8-8-1-16,1-11 0 15,5-11 1-15,0-19 1 16,18 10-1-16,2-20 1 0,3-6-1 15,6-7 2-15,2-6 0 16,4 0-1-16,1 0 2 16,-1 5-2-16,-1 6 2 15,-4 6-1-15,-3 10 0 16,-6 9-1-16,-5 7-3 15,-3 5 1-15,-6 4-1 16,-5 4 1-16,-6 1-1 16,-5 0 0-16,-4-2 0 15,-4-2 0-15,-7-2 2 16,-2-4-1-16,-6-4 0 15,2-3-2-15,-6-10-1 16,10 7-24-16,-5-22 18 16,21 6-3-16,-9-22-8 0,25 13-9 15,2-11-10 1,12 3 5-16</inkml:trace>
  <inkml:trace contextRef="#ctx0" brushRef="#br4" timeOffset="143773.2233">18081 11048 100 0,'0'0'42'16,"26"6"0"-16,-26-6-3 15,32-5-35-15,-4 3-1 16,7-1-2-16,2-2 1 15,1-1-1-15,0-4 0 0,0 0 2 16,-2-7-2-16,-6 0 1 16,-2-5-2-16,-5-2 2 15,-5-3-2-15,-7 1 2 16,-4 1-2-16,-7 4 0 15,-5 5 0-15,-8 6 0 16,-7 10 1-16,-6 9 0 16,-9 8 0-16,-2 12 0 15,-3 4 0-15,2 6-2 16,7 3 1-16,9-4 0 15,11-1 0-15,13-7-1 16,11-7 0-16,16-9 0 16,13-7 2-16,4-10-1 15,3-5 0-15,3-6 0 16,-3-3 1-16,-4 0-2 0,-9 1 2 15,-8 3 0-15,-11 6-1 16,-17 7 0-16,0 0 0 16,-7 21 0-16,-9 0-2 15,-4 2 2-15,2 4-2 16,-2 1 1-16,4-4 1 15,8-3 0-15,4-8 0 16,4-13 0-16,23-3 1 16,-3-12-1-16,3-9 0 15,2-6 1-15,-2-4 1 16,0-7 1-16,0 1-1 15,-2-2 0-15,-1 5-2 16,4 4 0-16,1 5 0 16,4 6 0-16,4 9 0 0,0 1-7 15,4 13-3-15,-8-3-1 16,10 13-2-16,-15-11-2 15,21 21-3-15,-16-17-7 16,19 17-7-16,-8-2-9 16,4-2 6-16,0 5 0 15</inkml:trace>
  <inkml:trace contextRef="#ctx0" brushRef="#br4" timeOffset="144868.2859">12265 11412 76 0,'20'2'37'0,"-4"-3"0"15,12 5-4-15,-8-5-29 16,8 2-3-16,6-2 0 16,5 1-1-16,8-1 0 15,5 0 1-15,10-3 0 16,10 0 0-16,5 0 0 15,5 2 1-15,5 1-1 16,8 1 1-16,2-4 0 16,6 4-1-16,6 0 0 15,4 2 1-15,1-4-1 16,5 5 0-16,1-2 0 0,2 3-1 15,2 2 1-15,-1 1-1 16,-2 4 1-16,-1-2-1 16,-1 2 0-16,4 1 0 15,3-2 1-15,5-1-1 16,3-2 0-16,3-1 1 15,5-2-1-15,7-3 1 16,4-1-1-16,-1-3 0 16,-2 2 1-16,0 0-1 15,-4-1 1-15,-4 1 0 16,-7 0 0-16,-4 2 0 15,-10-4 0-15,-3 5 0 16,-6-2 0-16,-2-2 0 16,-5 1 0-16,-2 0-1 0,-1-2 1 15,-3-1-1-15,0 1 0 16,-3-2 0-16,0 2 1 15,-4-1-1-15,-4 4 0 16,-3 2 1-16,-12 4-1 16,-4 0 1-16,-12 3-1 15,-14-1 1-15,-10 3-2 16,-11-4-1-16,-22-7-2 15,5 10-3-15,-5-10-7 16,-30-2-7-16,18 4-6 16,-19-21-4-16,17 7-9 15,-1-9 1-15,14-2 1 16</inkml:trace>
  <inkml:trace contextRef="#ctx0" brushRef="#br4" timeOffset="145687.3328">19873 11000 61 0,'15'-13'40'0,"-7"-1"-1"15,2 11 2-15,-10 3-24 16,0 0-10-16,-5 23-3 15,0 1-2-15,-1 6 0 16,-1 5-3-16,-3 5 1 16,1 4-1-16,-1 0 0 15,0-5-1-15,6 2-4 16,-6-15-16-16,16-1-15 15,-6-25-1-15,12 9-1 16,-3-27 1-16</inkml:trace>
  <inkml:trace contextRef="#ctx0" brushRef="#br4" timeOffset="145846.3419">19898 10668 98 0,'-25'-6'37'15,"1"7"-1"-15,15 8-5 16,16 10-51-16,5-12-17 15,16 4 1-15,8-6-3 16,13 5 2-16</inkml:trace>
  <inkml:trace contextRef="#ctx0" brushRef="#br4" timeOffset="146182.3609">20397 10833 78 0,'-23'11'39'0,"-11"-4"-3"15,4 8 3-15,-9-13-22 16,6 11-13-16,1 0 0 15,7 3-1-15,6 0 0 16,6 4 0-16,11-3-1 16,9 1-3-16,10-1 1 15,7-2-2-15,10-2 2 16,4 0-2-16,3-1 2 15,-1-2-2-15,-6 0 1 16,-5 4 2-16,-14-1-1 16,-12 4 0-16,-15 3 0 15,-12 2 1-15,-9 0-1 16,-7 1 0-16,1-1-2 0,0-6-2 15,15 4-9-15,0-20-8 16,24 0-13-16,20-8-4 16,17-9-4-16,7-13 2 15</inkml:trace>
  <inkml:trace contextRef="#ctx0" brushRef="#br4" timeOffset="146628.3862">21704 10396 72 0,'-24'22'39'15,"6"14"-1"-15,-10 1 2 16,12 20-11-16,-5-3-24 0,0 9-1 15,4 3-2-15,4 5 0 16,3-2-2-16,-1-2-2 16,8-4-1-16,-2-11-4 15,9 2-7-15,-10-23-14 16,12 3-10-16,-11-19-2 15,5-15 1-15,0 0 1 16</inkml:trace>
  <inkml:trace contextRef="#ctx0" brushRef="#br4" timeOffset="146805.3963">21376 10897 86 0,'-16'-2'42'16,"-3"-2"-3"-16,19 4 2 0,0 0-19 15,15 14-18-15,17-13-2 16,21-4-2-16,14-4-2 15,8-10-7-15,21 8-12 16,-11-20-17-16,16 2-1 16,-13-13-1-16,4-1-1 15</inkml:trace>
  <inkml:trace contextRef="#ctx0" brushRef="#br4" timeOffset="147189.4187">22351 10329 111 0,'-21'32'43'0,"-10"0"-3"15,9 17 3-15,-15 3-40 16,10 5 1-16,-2 4-1 0,6 4 0 16,-3 0-1-16,-2 0 1 15,3-6-3-15,7-8-2 16,3-7 4-16,9-11-5 15,7-8 3-15,12-11-2 16,9-13 3-16,9-9-1 16,6-9 1-16,4-3 2 15,0-4-3-15,2-2 0 16,-1 0 0-16,-10 6 0 15,-6 7 0-15,-6 8 0 16,-9 10 0-16,-6 11 0 16,-9 9 0-16,-3 8-3 15,2 7-1-15,-5-3-5 0,13 9-5 16,-8-17-6-16,25 9-4 15,-10-28-7-15,33 7-2 16,-2-23-7-16,15-3 1 16,2-10 3-16</inkml:trace>
  <inkml:trace contextRef="#ctx0" brushRef="#br4" timeOffset="147557.4398">22865 10874 109 0,'-18'5'39'16,"11"9"2"-16,7-14-1 15,17 19-34-15,2-12-4 16,8-1 0-16,6-4-1 0,1-4 1 16,-1-5-1-16,1-6 0 15,-6-3 0-15,-3-2-1 16,-9-5 1-16,-4-4 0 15,-9 1 0-15,-6 0 0 16,-11 7 0-16,-9 6 0 16,-14 9 0-16,-7 14 0 15,-9 12 1-15,-4 13-2 16,-3 9 0-16,6 8 0 15,9 3 0-15,17 0 0 16,22-8 0-16,22-8-3 16,22-11-2-16,14-18-7 15,30-2-3-15,-7-25-7 16,25 8-5-16,-19-29-7 0,13 8-2 15,-11-14-8-15,1-5 4 16</inkml:trace>
  <inkml:trace contextRef="#ctx0" brushRef="#br4" timeOffset="148689.5043">669 12558 89 0,'3'-15'38'0,"-3"15"1"16,0 0-4-16,0 0-30 15,-16 19-1-15,13 4-2 16,-7 5 2-16,0 9-1 15,-6 7 1-15,1 3-2 16,-3-1 1-16,1 2-2 16,2-7 0-16,-1-5 1 15,7-6-1-15,2-11-1 16,7-19 1-16,0 0-1 15,15-9 1-15,7-17-2 16,8-12 1-16,4-7 0 16,1-7 0-16,7-5 1 15,3 1-1-15,3 3 0 0,-4 9 0 16,-6 8 1-16,-1 11-1 15,-4 12 2-15,-4 13-2 16,-3 16 0-16,-8 12 0 16,-2 11 0-16,-5 9 1 15,-4 7-2-15,1 6 1 16,-1 1-3-16,3-1-1 15,-6-11-4-15,17 1-7 16,-10-28-4-16,20 7-7 16,-16-35-3-16,25 3-5 15,-11-24-7-15,11-3 2 16</inkml:trace>
  <inkml:trace contextRef="#ctx0" brushRef="#br4" timeOffset="149087.5273">1433 12570 93 0,'0'-10'41'16,"-10"0"1"-16,10 10-2 15,-12 24-35-15,6-3-2 16,-1 5 0-16,3 11-1 16,-1 2 0-16,2 6 0 15,3 0-1-15,4-4 0 16,6-6 1-16,9-9-1 15,6-9 0-15,13-14 0 16,11-9 0-16,9-15-1 16,3-9 1-16,5-8-1 15,-1-4 0-15,-7-2 0 0,-8 1 0 16,-11 5 0-16,-12 4 0 15,-11 13 1-15,-11 8-2 16,-5 13 2-16,-17 8-2 16,-3 11 1-16,-1 12 0 15,0 5-1-15,4 8 0 16,5-1-2-16,10 2-1 15,8-9-2-15,17 3-5 16,1-21-5-16,24 6-4 16,-10-27-4-16,23 8-3 15,-14-26-2-15,12 6-6 16,-13-17 0-16</inkml:trace>
  <inkml:trace contextRef="#ctx0" brushRef="#br4" timeOffset="149620.5578">2344 12667 97 0,'-22'-16'39'0,"11"23"1"16,-15-5-10-16,15 16-23 15,-13 4-1-15,7 12-2 16,1 2 0-16,2 3-1 16,2-1-1-16,5-1 0 15,6-6-1-15,4-5-1 16,5-13 1-16,4-9-1 15,5-14 0-15,6-9 0 16,0-9 0-16,2-7-1 16,1-7 1-16,-2-1 0 15,-1 0-1-15,-6 5 1 16,-5 6 0-16,-3 7 0 0,-4 8 0 15,-5 17 1-15,0 0-1 16,0 0 1-16,11 10-1 16,-4 7 1-16,3 3-1 15,4 0 0-15,2-1 1 16,7-1-1-16,4-9 1 15,3-5-1-15,3-6 1 16,1-7 1-16,5-8-1 16,-4-6 0-16,-2-4 0 15,-2 0 1-15,-5 2-1 16,-2 3 0-16,-7 5 0 15,-6 10-1-15,-11 7 1 16,6 12-1-16,-8 9-1 16,-2 7 0-16,-4 9-1 15,1 3-2-15,0 9-3 0,-4-8-4 16,16 5-3-16,-15-16-3 15,23 6-2-15,-13-36-5 16,34 28-1-16,-5-42 0 16,35 7-1-16,4-22 0 15,21-5-5-15</inkml:trace>
  <inkml:trace contextRef="#ctx0" brushRef="#br4" timeOffset="150352.5993">3199 12197 89 0,'13'-28'40'0,"-10"-5"-1"15,9 15 1-15,-13-1-37 0,3 5 0 16,-2 14 1-16,0 0-1 15,0 21 0-15,-2 16 0 16,-9 12 0-16,2 11 0 16,-2 12-2-16,-3 6 1 15,0 2-1-15,2-2 0 16,4-6 0-16,-1-10-1 15,8-10 1-15,4-13-1 16,4-15 0-16,7-10 0 16,6-14 1-16,3-9-1 15,1-10 0-15,4-8 0 16,-5-6 0-16,1-2 0 15,-3-2 0-15,-3 2 0 16,0 5 0-16,0 6 0 0,-1 9 0 16,3 8 0-16,5 9 0 15,4 9 0-15,4 9 0 16,0 6-1-16,3 7 1 15,-4 8 0-15,-7 1 0 16,-8 4-1-16,-13 1 1 16,-15 3-1-16,-12-2 1 15,-14-5 0-15,-11-5-1 16,-5-9 0-16,-4-10-1 15,5-15-2-15,11-9-2 16,9-23-4-16,27-2-3 16,3-23-5-16,31 10-4 15,-3-21-4-15,28 16-2 16,-6-10-4-16,10 11-4 0,-4 9 4 15</inkml:trace>
  <inkml:trace contextRef="#ctx0" brushRef="#br4" timeOffset="150972.6351">3686 12728 102 0,'-7'14'41'0,"15"4"0"16,-8-18-11-16,39 1-24 16,-9-4-1-16,18-2-2 15,4-6-1-15,5-3 0 16,1-3-2-16,-2-1 1 15,-8-4 0-15,-5-1-1 16,-13-4 1-16,-12 0 0 0,-12-2 0 16,-7 2-1-1,-10-2 1-15,-6 6-1 0,-6 4 1 16,-5 8-1-16,-6 11 0 15,-6 15 0-15,-2 8 0 16,0 11 1-16,2 7-1 16,7 3 1-16,8 3-1 15,15-3 1-15,13-7 0 16,23-9-1-16,13-12 1 15,15-9-1-15,9-8 0 16,4-10 1-16,4-1-1 16,-5-3 0-16,-7 0 0 15,-11 1 0-15,-11 7 0 16,-12 8 0-16,-10 8 0 15,-10 10 0-15,-5 6 0 16,-8 6 0-16,-1 4 0 0,-3 2 0 16,2-4 0-16,-1-4 0 15,4-6 0-15,4-9 1 16,3-14-1-16,0 0 1 15,5-27-1-15,4-3 0 16,2-6 1-16,3-8-1 16,5-2 0-16,1-5-1 15,7 1 1-15,0 1 0 16,4 5-1-16,-2 3-2 15,6 11-4-15,-5-3-3 16,17 17-3-16,-12-8-3 16,21 20-3-16,-13-17-5 15,34 25-2-15,-7-19 2 0,36 15-3 16,-6-9 1-16,16 4-3 15</inkml:trace>
  <inkml:trace contextRef="#ctx0" brushRef="#br4" timeOffset="151514.6661">5884 12434 63 0,'0'0'40'0,"0"0"-1"16,0 0 1-16,-11 20-19 16,-3-12-17-16,-3 8 0 15,-7 4 0-15,-1 9 0 16,-3 1 0-16,3 5-1 15,1 3 0-15,7 0 0 16,9-1-1-16,13-7-1 16,13-9 1-16,16-8-1 15,12-11 0-15,12-10 0 16,6-9-1-16,2-9 0 0,-3-5 0 15,-9-5 1-15,-11 1-2 16,-16-3 1-16,-14 8 0 16,-20 0 0-16,-13 7 0 15,-13 2-1-15,-4 8 0 16,-1 4 0-16,3 7-2 15,7 3-1-15,14 8-2 16,14-9-5-16,23 27-5 16,7-25-3-16,31 17-7 15,-8-22-2-15,28 10-4 16,-6-15-5-16,9-4 2 15</inkml:trace>
  <inkml:trace contextRef="#ctx0" brushRef="#br4" timeOffset="151783.6813">6955 12123 68 0,'12'-45'41'15,"-14"-9"-1"-15,0 12 1 16,-12-8-17-16,-1 16-19 16,-8 8-2-16,-5 18 0 15,-8 12 0-15,-5 23 1 16,-1 19-2-16,-9 21 1 15,0 15-1-15,3 14-2 16,5 5 1-16,12 0-1 16,7-2-1-16,13-10-2 15,11-10-1-15,10-22-4 16,12-5-5-16,-7-31-4 15,12 8-7-15,-27-29-4 16,24-4-4-16,-30-15-8 0,3-2 1 16</inkml:trace>
  <inkml:trace contextRef="#ctx0" brushRef="#br4" timeOffset="151942.6906">6335 12564 102 0,'-9'-13'43'0,"9"-8"0"16,24 13 0-16,13-12-37 15,16 2-5-15,15 5-5 16,2-10-7-16,17 19-7 15,-22-16-8-15,11 23-7 16,-28-7-8-16,-1 8-4 16,-14-1 3-16</inkml:trace>
  <inkml:trace contextRef="#ctx0" brushRef="#br4" timeOffset="152641.7306">8010 12334 72 0,'9'-13'40'16,"3"5"0"-16,-9-3 0 15,11 7-29-15,-14 4-7 16,0 0 0-16,-18 16 1 16,8 8-1-16,-7 3 0 15,1 12-1-15,-5 3 0 16,0 5-2-16,3-1 0 15,-1-2 0-15,4-2 0 0,2-7-2 16,8-7 2-16,5-13-1 16,0-15 0-16,15 1 0 15,1-15 1-15,5-9 0 16,2-10-1-16,5-6 2 15,1-9-1-15,4-2 0 16,0-1 0-16,1 2 0 16,-1 5 0-16,-2 8 0 15,-2 13 0-15,-3 15-2 16,-4 13 1-16,-6 17 0 15,-5 13 0-15,-5 9-1 16,0 8 0-16,0 2-2 16,2 0-2-16,2-7-1 15,15-4-3-15,-3-20-4 0,25 2-4 16,-12-37-6-16,26 9-4 15,-17-31-2-15,13 4-4 16,-11-15-4-16,-5-5 3 16</inkml:trace>
  <inkml:trace contextRef="#ctx0" brushRef="#br4" timeOffset="153030.7528">8705 12231 102 0,'-14'5'41'0,"-8"0"0"16,16 21-7-16,-9-2-29 15,1 13 1-15,5 3-3 16,2 8 1-16,3 0-1 15,6 0-2-15,7-6 1 16,5-5-1-16,7-9-1 0,6-9 0 16,5-13 1-16,3-12-2 15,6-12 1-15,1-11 2 16,1-7-2-16,0-7 1 15,-1-5-1-15,-2-1 1 16,-4 0-1-16,-5 9 0 16,-5 4 0-16,-8 13-1 15,-5 10 1-15,-13 13 0 16,5 14 0-16,-12 12 0 15,-1 12 0-15,-3 6 0 16,5 6-1-16,3 1-2 16,11 1-2-16,6-11-2 15,18 1-4-15,2-24-6 0,26 7-2 16,-9-33-6-1,23 9 0-15,-11-29-3 0,18 6-3 16,-16-17 0-16,-1-1 0 16</inkml:trace>
  <inkml:trace contextRef="#ctx0" brushRef="#br4" timeOffset="153263.7661">9833 12351 20 0,'28'-30'28'0,"-30"-15"3"15,5 21 7-15,-22-5 3 16,-1 18 2-16,-26-6-16 16,7 21-23-16,-3 12 0 15,-1 15 0-15,-5 7-1 16,8 11 0-16,5 2-2 15,12 2 1-15,11-3-2 16,13-8 0-16,18-7-1 0,14-17-3 16,21-6-1-16,9-18-3 15,19-2-5-15,-11-29-5 16,21 8-4-16,-21-30-5 15,15 13-2-15,-22-28-3 16,2 7-8-16,-18-6 4 16</inkml:trace>
  <inkml:trace contextRef="#ctx0" brushRef="#br4" timeOffset="153474.7782">10334 11846 99 0,'0'0'42'16,"-28"5"1"-16,15 19-1 16,-17 4-36-16,15 12-2 15,-2 12-1-15,3 10-3 16,-4 6 2-16,2 7 0 15,2 0-2-15,-2 0 0 0,3-3-3 16,1-11-3-16,12-5-6 16,-7-25-6-16,23 3-6 15,-16-34-6-15,35 3-2 16,-15-27-9-16,12 0 1 15,0-12 3-15</inkml:trace>
  <inkml:trace contextRef="#ctx0" brushRef="#br4" timeOffset="153849.7997">10381 12361 72 0,'0'0'41'16,"14"24"1"-16,-3-20 1 16,13 10-23-16,5-17-15 15,7-2-1-15,-3-8-1 0,8-1-1 16,-4-7-1-16,-2-2 0 15,-3-7-1-15,-7 1 0 16,-10-1 1-16,-7 0-1 16,-12 2 0-16,-8 2 1 15,-9 6 0-15,-8 5-1 16,-12 12 1-16,-3 7 0 15,-5 8 1-15,2 10-1 16,5 9 0-16,9 7 0 16,8 5 0-16,16 2 1 15,16-2-2-15,16-3 1 16,17-5-3-16,11-9-1 15,10-6-4-15,5-18-4 16,15 1-5-16,-13-27-4 0,18 10-5 16,-23-29-3-16,17 16-2 15,-27-19-4-15,7 5-2 16,-11 5 3-16</inkml:trace>
  <inkml:trace contextRef="#ctx0" brushRef="#br4" timeOffset="154180.8186">11250 12152 64 0,'-17'1'42'16,"5"9"0"-16,-12-7 2 15,3 16-14-15,-15-7-23 16,-2 7-2-16,-7 6 0 16,-3 3-1-16,1 4-1 15,5 3 0-15,8 2-1 16,14 1 0-16,16-7-2 15,18-1 2-15,17-12-2 0,14-8 0 16,12-11 0-16,5-7 0 16,-1-11 0-16,-4-7-2 15,-10-8 2-15,-14-6-1 16,-12-3 1-16,-15-2-3 15,-11 3 0-15,-14 1-1 16,-3 14-3-16,-9-3-3 16,5 21-2-16,-5-5-4 15,19 28-4-15,-11-14-5 16,28 21-2-16,-5-21-3 15,12 27-3-15,8-10-3 16</inkml:trace>
  <inkml:trace contextRef="#ctx0" brushRef="#br4" timeOffset="154877.8583">11664 12122 73 0,'-12'7'35'15,"-11"-7"-2"-15,12 19 1 16,-16-11-18-16,13 20-5 15,-11-4-3-15,8 12-1 16,-3-2-2-16,5 8 1 16,-3-4-2-16,6 3 0 15,-1-9-2-15,7 0 0 0,0-8-1 16,5-6 0-16,3-7-1 15,-2-11 1-15,22-6-1 16,-4-6-1-16,4-9 1 16,4-9-1-16,4-5 2 15,5-7-2-15,1-4 2 16,2 1-2-16,0-1 2 15,2 4-1-15,-3 9 0 16,1 7 0-16,-3 12 1 16,-4 12-1-16,-7 17-1 15,-3 9 1-15,-5 17 0 16,-4 6 1-16,-2 6-2 15,-2 2 0-15,4 4-2 16,2-8-3-16,13-3-4 0,-3-20-5 16,26 2-3-16,-12-33-6 15,29 8-2-15,-11-32-3 16,20 6-1-16,-16-22-1 15,3-2-1-15</inkml:trace>
  <inkml:trace contextRef="#ctx0" brushRef="#br4" timeOffset="155209.8774">12596 12084 104 0,'-39'-16'41'0,"1"17"1"16,-13-2-8-16,7 18-30 16,2 5 0-16,11 6-1 15,5 0-1-15,15 4 0 0,13-5-1 16,19-1 0-16,11-5 0 15,9-6-1-15,6 0 1 16,0-3-1-16,-2-2 0 16,-6 0 1-16,-8 0-1 15,-11 3 0-15,-10 3 0 16,-11 1 1-16,-13 6-2 15,-9 5 2-15,-12 4-1 16,-9 0-1-16,-5 6-1 16,-3-4-1-16,6 3-4 15,-1-13-4-15,20 6-5 16,-3-25-3-16,38 7-7 15,-7-30-2-15,39 9-3 16,-9-26-4-16,17-3-1 0</inkml:trace>
  <inkml:trace contextRef="#ctx0" brushRef="#br4" timeOffset="155829.9129">13563 12197 77 0,'0'0'41'0,"0"0"-1"15,-24 8-7-15,25 12-18 16,-15-2-9-16,9 10-1 15,-8 3-1-15,1 7-1 16,0 1-2-16,1 0-1 16,3 3-2-16,1-11-2 15,12-1-5-15,-5-30-9 16,19 13-10-16,-11-33-6 15,21 2-6-15,-5-18-2 16,9-6 4-16</inkml:trace>
  <inkml:trace contextRef="#ctx0" brushRef="#br4" timeOffset="155961.9203">13562 11899 88 0,'-26'-12'38'0,"0"4"-2"16,10 10-4-16,16-2-51 15,0 0-18-15,29 10-1 16,6-16-1-16,13 4 0 15</inkml:trace>
  <inkml:trace contextRef="#ctx0" brushRef="#br4" timeOffset="156215.935">14173 11738 102 0,'-13'15'41'0,"6"10"0"15,-9 2-11-15,11 17-26 16,-13 9-1-16,0 14-1 15,-4 4 1-15,3 7-3 16,-5-3 1-16,5-2 0 16,1-6-3-16,3-13 0 15,6-7-6-15,-1-24-7 16,21 4-8-16,-11-27-8 15,14-5-9-15,-6-12-2 16,3-3 4-16</inkml:trace>
  <inkml:trace contextRef="#ctx0" brushRef="#br4" timeOffset="156382.9443">13875 12198 109 0,'-13'-12'42'16,"13"12"1"-16,20-10-8 16,21 7-32-16,15 0-3 15,18-6-2-15,17 8-6 16,-1-16-6-16,19 19-10 15,-23-22-8-15,8 15-9 16,-23-12-4-16,-10 7 3 16</inkml:trace>
  <inkml:trace contextRef="#ctx0" brushRef="#br4" timeOffset="157081.9841">15562 11785 59 0,'11'5'42'0,"-15"7"-2"16,0 12-3-16,-11-7-16 15,5 15-14-15,-11 5-1 16,1 8-4-16,-4 3 3 15,2 7-4-15,-3-1 2 16,5 5 0-16,-1-6-1 16,3-1 0-16,6-9-1 0,7-6 0 15,6-8 0-15,6-12 0 16,8-12 0-16,8-7-1 15,5-13 1-15,6-8-1 16,2-6 0-16,0-3 0 16,-1-4 0-16,-1 2 0 15,-4 3-1-15,-3 9 1 16,-5 5 0-16,-4 10 0 15,0 12-1-15,-3 9 0 16,0 7-1-16,-1 6-1 16,5 8-2-16,3-4-2 15,12 10-5-15,-5-18-5 16,19 14-7-16,-11-26-3 15,24 9-4-15,-11-19-8 0,9-1 2 16</inkml:trace>
  <inkml:trace contextRef="#ctx0" brushRef="#br4" timeOffset="157441.0051">16331 12201 92 0,'-23'-32'39'16,"2"13"2"-16,-20-7-11 16,9 19-23-16,-12 6-2 15,2 15-1-15,-4 8 1 16,1 12-1-16,2 3-1 15,7 7 0-15,10-1-1 16,11-3 1-16,18-3-2 16,12-9 2-16,14-11-3 0,16-10 1 15,7-9-1-15,2-10 0 16,3-7 0-16,-4-9-1 15,-6-4 1-15,-5-1-2 16,-11 1 2-16,-12 4 0 16,-3 6 0-16,-8 6-1 15,-8 16 1-15,0 0-1 16,0 12-1-16,-6 7 0 15,2 11-3-15,2-2-2 16,9 11-6-16,-5-16-2 16,21 14-5-16,-5-28-5 15,31 12-3-15,-5-27-1 16,23 4-4-16,0-14-3 15</inkml:trace>
  <inkml:trace contextRef="#ctx0" brushRef="#br4" timeOffset="157756.0231">17014 12130 100 0,'-55'16'42'0,"1"4"1"16,8 3-1-16,13-13-37 15,-73 11-5-15,112-3 3 16,15-4-2-16,16-5 0 15,9-2-1-15,6 0 1 16,-3 0-1-16,-4 4 1 16,-14 2-1-16,-16 8 0 15,-16 5 2-15,-24 7-2 0,-16 4 1 16,-12 3-2-16,-6-4 0 15,1 1-3-15,1-14-6 16,24 6-3-16,5-23-5 16,37 6-2-16,3-27-9 15,41 12-1-15,-3-23-6 16,25 6-4-16,4-5 5 15</inkml:trace>
  <inkml:trace contextRef="#ctx0" brushRef="#br4" timeOffset="158020.0382">17342 12459 75 0,'-8'19'45'0,"-2"-13"-1"15,7 7 1-15,-9-18-20 16,12 5-17-16,-11 7-5 16,11-7-3-16,-10-3-4 15,10 3-6-15,-7-12-3 16,1-4-5-16,16 16-5 15,-15-23-9-15,22 18-3 16,-15-11-10-16,9 2 5 16</inkml:trace>
  <inkml:trace contextRef="#ctx0" brushRef="#br4" timeOffset="161897.2599">18012 11903 55 0,'17'-4'38'16,"-17"4"0"-16,22 0-1 16,-22 0-14-16,-3 18-17 15,1 1-1-15,1 11 1 16,-8 5-2-16,0 11 0 0,-4 4-1 15,-2 5-1-15,1 0 0 16,0 2-1-16,3-2-1 16,1-8 0-16,13-3-3 15,4-15-2-15,22-1-26 16,0-26-9-16,18-9 0 15,1-18-2-15</inkml:trace>
  <inkml:trace contextRef="#ctx0" brushRef="#br4" timeOffset="162146.2742">18600 11753 77 0,'11'0'43'15,"-11"0"-2"-15,12 22 1 16,-14 1-21-16,3 13-20 15,-8 5 1-15,-1 18-1 16,-10 9 1-16,-6 7-3 16,-3 2 2-16,2-3-4 15,1-3 0-15,2-12-1 16,15 1-11-16,-1-25-24 15,18-11-1-15,-10-24 0 16,25 7 0-16</inkml:trace>
  <inkml:trace contextRef="#ctx0" brushRef="#br4" timeOffset="162296.2828">18392 12211 98 0,'-40'-31'39'16,"16"12"2"-16,-4-5-8 16,30 13-25-16,15 1-3 15,21 1-4-15,31 4-4 16,17-14-34-16,24 5-3 15,1-9-1-15,9 0-1 16</inkml:trace>
  <inkml:trace contextRef="#ctx0" brushRef="#br4" timeOffset="162726.3074">19463 12027 61 0,'21'4'39'15,"-9"-5"-1"-15,-1 6 1 0,-11-5-17 16,0 0-16-16,-9 20-2 16,3 5 1-16,-7 7-1 15,1 8 0-15,-6 5-2 16,3 6 1-16,1-2-2 15,4-2-1-15,9-2-3 16,2-16-1-16,22 0-31 16,-4-25-5-16,14-7 1 15,-1-18-3-15</inkml:trace>
  <inkml:trace contextRef="#ctx0" brushRef="#br4" timeOffset="162874.3158">19654 11786 83 0,'-31'-11'39'15,"2"6"-6"-15,11 6-2 16,18-1-55-16,0 0-13 16,29 21 0-16,12-14-3 15</inkml:trace>
  <inkml:trace contextRef="#ctx0" brushRef="#br4" timeOffset="163213.3352">20091 12015 102 0,'-24'10'40'15,"-12"-11"0"-15,14 11-3 0,-5-10-33 16,7 5-1 0,7 3-1-16,3 3 0 0,10 6-1 15,7 2 0-15,8-1 0 16,6 1 0-16,6 1-1 15,2-1 0-15,-1-1 0 16,-4-3 1-16,-4-2-1 16,-6 4 0-16,-10 1 1 15,-8-1-1-15,-12 4 0 16,-10 1 0-16,-5 0 0 15,-10 4 0-15,-3 1-2 16,-4-4 0-16,8-1-3 16,1-7-3-16,19 3-21 15,1-19-12-15,19 1 1 16,14-26-3-16,17-2 3 15</inkml:trace>
  <inkml:trace contextRef="#ctx0" brushRef="#br4" timeOffset="164038.3823">20827 12078 96 0,'3'-17'37'15,"-3"17"-7"-15,6-20 2 0,-6 20-27 16,9-21-1-16,-9 21 0 16,11-12 0-16,-11 12-2 15,0 0 1-15,0 19-1 16,-7 1 1-16,-1 5-1 15,-4 8 0-15,-3 3 0 16,3 5-1-16,1-1 0 16,4-2 0-16,7-4 0 15,6-8 0-15,10-8-1 16,9-9 1-16,12-12-1 15,9-8 0-15,6-10-1 16,3-7 1-16,3-4 0 16,-3-4 0-16,-6 2 0 15,-6 0 0-15,-8 6-1 16,-11 7 2-16,-6 7-1 0,-18 14 0 15,0 0 0-15,0 15 0 16,-11 8 1-16,-3 6-1 16,2 3 1-16,1 2-1 15,5-2 1-15,6-6 0 16,7-4-1-16,6-9 1 15,7-11 0-15,7-9-1 16,4-8 1-16,-1-7 0 16,-1-5-1-16,-2-5 0 15,-5-4 0-15,-3 0-1 16,-6 0-1-16,-4 5-2 15,-8 1-3-15,7 14-8 16,-11-7-20-16,3 23-6 16,9-20 1-16,6 23-1 0</inkml:trace>
  <inkml:trace contextRef="#ctx0" brushRef="#br4" timeOffset="164399.4031">21955 12023 98 0,'0'0'39'0,"0"0"1"15,-14 10-3-15,9 2-32 16,-11 3-1-16,1 11-1 16,-6 4 0-16,3 8 0 15,-2-2-1-15,0 1 1 16,5-4-2-16,1-3 0 15,5-4 0-15,7-13 0 16,2-13-1-16,14 0 1 0,1-16-1 16,8-8 0-16,2-6 0 15,3-4 0-15,-1-5 1 16,-2-2-1-16,-3 2 0 15,-3 2 0-15,-6 8 0 16,-5 5-1-16,-1 8 0 16,1 5-2-16,3 11 0 15,3 3-4-15,14 12-6 16,-4-15-20-16,16 12-7 15,-4-6 0-15,12 4-1 16</inkml:trace>
  <inkml:trace contextRef="#ctx0" brushRef="#br4" timeOffset="164609.4151">22520 12005 95 0,'-10'7'41'16,"-8"0"1"-16,6 14-1 16,-13-8-27-16,0 14-11 15,4 3-1-15,3 7 0 16,-1 0-1-16,5 0 0 15,4-5-1-15,5-4-2 16,6-7-3-16,-1-21-6 16,33 6-19-16,-15-32-11 15,12 5 1-15,-7-15-2 16,12-4 2-16</inkml:trace>
  <inkml:trace contextRef="#ctx0" brushRef="#br4" timeOffset="164730.422">22574 11648 86 0,'-20'-42'37'16,"6"15"-1"-16,1 4-3 15,4 11-54-15,26 3-15 16,-5-7-2-16,16 7-1 16</inkml:trace>
  <inkml:trace contextRef="#ctx0" brushRef="#br4" timeOffset="164985.4363">23055 11439 91 0,'6'12'41'16,"1"13"1"-16,-16-3-2 0,3 15-21 15,-7 4-15-15,-3 12 1 16,-6 7-2-16,-3 11-2 16,-5 4 1-16,-3 3-1 15,0-3 0-15,4-1-3 16,1-8 0-16,0-12-4 15,9-7 0-15,0-20-6 16,19-2-18-16,0-25-12 16,0-12 2-16,3-15-2 15,9-2 2-15</inkml:trace>
  <inkml:trace contextRef="#ctx0" brushRef="#br4" timeOffset="165159.4465">22700 11889 110 0,'-22'-12'42'15,"22"12"0"-15,-14 5-1 16,31-2-36-16,3 0-4 15,14-3-1-15,14 0-1 16,8-6-3-16,6 1-1 16,-4-13-8-16,15 9-20 15,-17-18-5-15,2 5-3 16,-12-12-1-16</inkml:trace>
  <inkml:trace contextRef="#ctx0" brushRef="#br4" timeOffset="165397.4601">23522 11332 82 0,'-16'33'42'16,"-4"11"0"-16,-13 4 0 0,-1 22-17 16,-9-4-20-16,2 7-2 15,-2 6 0-15,0-4-2 16,2-5 0-16,5-6-2 15,11-9-1-15,5-11-4 16,10-9-1-16,-3-15-5 16,20 4-16-16,-7-24-13 15,0 0 0-15,5-10 1 16,5-3 1-16</inkml:trace>
  <inkml:trace contextRef="#ctx0" brushRef="#br4" timeOffset="165571.4701">23090 11922 104 0,'0'0'41'0,"-21"-26"1"16,21 26-3-16,4-15-29 15,14 9-6-15,8 2-2 16,7-1-1-16,9 4-3 16,1-2-1-16,2 7-3 15,-5-8-8-15,11 17-14 16,-21-14-13-16,4 8-1 15,-10-9 0-15,7 2 1 16</inkml:trace>
  <inkml:trace contextRef="#ctx0" brushRef="#br4" timeOffset="165939.4909">23644 11904 87 0,'-22'17'42'0,"9"6"0"16,-2-10-1-16,21 14-22 15,10-22-15-15,7-6-2 16,12-7 0-16,13-3-1 15,2-3-1-15,1-5 0 16,-2-5 0-16,-7 2 2 16,-10-4-3-16,-7 1 2 15,-15 3-1-15,-15 3 2 16,-10 2-2-16,-9 4 2 15,-10 7-1-15,-5 6 1 16,-6 7-1-16,-2 9 0 16,5 5 0-16,6 8-2 15,4 5 2-15,12 8-3 16,9 2 3-16,9-3-3 0,12 1 2 15,11-5-3-15,13-5 1 16,12-8-2-16,18-3-8 16,-2-23-5-16,28 3-23 15,-8-16-2-15,21 1 1 16,-5-14-1-16</inkml:trace>
  <inkml:trace contextRef="#ctx0" brushRef="#br4" timeOffset="166525.5243">24547 11980 106 0,'-39'1'40'15,"10"7"1"-15,-8-10-3 16,12 7-37-16,5-4-1 16,4 2 0-16,-1 2-1 0,2-1 1 15,3 2-1-15,1-1 1 16,11-5 0-16,-10 3 0 15,10-3 0-15,0 0 0 16,0 0 1-16,0 0-1 16,4-11 1-16,-4 11 1 15,12-12-2-15,-12 12 2 16,13-14-2-16,-13 14 2 15,9-12-2-15,-9 12 1 16,0 0 0-16,1-13-1 16,-1 13 1-16,-18 8 0 15,1 1 0-15,-5 6 0 16,-3 5 1-16,-6 5-1 15,-3 4 1-15,-1 6-1 16,2-5 0-16,6 1 0 0,7-8 0 16,9-6-1-16,11-17 1 15,11 1-1-15,11-17 0 16,10-9 0-16,8-9 0 15,5-6 0-15,6-2 1 16,6-4-1-16,2-2 1 16,8 4 1-16,-3 7-1 15,-3 7 1-15,-5 9-2 16,-6 18 0-16,-11 5 0 15,-10 14 0-15,-16 16 0 16,-16 7 0-16,-8 3 0 16,-7 3 0-16,-4-1 0 15,-3-7-6-15,8 0-3 16,-5-17-3-16,22 2-5 0,0-22-7 15,18-9-17-15,3-6-2 16,22-1-2-16,3-10 3 16</inkml:trace>
  <inkml:trace contextRef="#ctx0" brushRef="#br4" timeOffset="167687.5911">677 13686 79 0,'24'-10'37'0,"-24"10"0"16,28-1-8-16,-28 1-23 16,0 28 0-16,-2-9-2 15,3 14 0-15,-1 1-1 16,3 8-1-16,0 3 0 15,6 6 0-15,-4-3-1 16,1 2 0-16,-6 1 0 16,-7 4 0-16,-15-5 2 15,-6 0-2-15,-10-5 1 16,-5-8-2-16,-6-8-1 0,-5-15-2 15,8-10-6-15,-7-29-7 16,31-3-11-16,-9-36-6 16,25-2-6-16,-3-28-2 15,11-1 2-15</inkml:trace>
  <inkml:trace contextRef="#ctx0" brushRef="#br4" timeOffset="167822.5989">282 13329 99 0,'0'0'41'16,"13"-11"0"-16,10 8-4 15,-1-5-40-15,11-9-26 16,28 10-5-16,-9-10-6 0,19 11-1 16</inkml:trace>
  <inkml:trace contextRef="#ctx0" brushRef="#br4" timeOffset="168243.6229">1188 13555 98 0,'0'0'40'16,"18"0"1"-16,-18 0-12 15,0 0-23-15,-5 23-1 16,-1 5-1-16,-7 7-1 15,1 8 0-15,-3 5-1 16,5 4 0-16,5-5-1 0,6-2 0 16,11-9-1-16,12-16 1 15,9-13-1-15,10-16-1 16,5-14 1-16,4-12-1 15,-1-6 1-15,-5-6 0 16,-8-3-1-16,-8 2 1 16,-6 6 0-16,-7 5 0 15,-8 13 0-15,-4 9-1 16,-5 15 0-16,0 0-2 15,14 17-3-15,-14 1-5 16,11 21-5-16,-4-15-4 16,24 22-7-16,-12-23-1 15,24 15-3-15,-6-22-8 0,20-1 3 16</inkml:trace>
  <inkml:trace contextRef="#ctx0" brushRef="#br4" timeOffset="168588.6427">2201 13483 97 0,'-32'8'39'0,"-12"-1"2"16,15 16-12-16,-10-6-25 15,10 7 0-15,8-1-1 16,14 1-1-16,12-2-1 15,16-5-1-15,10-3 0 16,10-4 0-16,3-2 0 0,-2-4 0 16,-5 1 0-16,-8 5 0 15,-11 2 0-15,-12 5 1 16,-11 4 0-16,-8 6-1 15,-8-3 1-15,-4 5 0 16,2-4-1-16,1-4 0 16,4-4-3-16,8-12-3 15,10-5-7-15,12-18-7 16,21 4-6-16,-6-29-4 15,27 6-5-15,-1-21-6 16,9-3 2-16</inkml:trace>
  <inkml:trace contextRef="#ctx0" brushRef="#br4" timeOffset="168783.6538">2767 13159 82 0,'0'0'43'0,"-16"26"-3"16,2 21 2-16,-15-4-25 15,4 25-15-15,-2 10-1 16,0 8 1-16,2 3-2 15,4-3-1-15,5-3-2 16,-2-16-6-16,16 0-10 16,-15-33-19-16,19-5-2 15,-2-29-3-15,10-3 3 16</inkml:trace>
  <inkml:trace contextRef="#ctx0" brushRef="#br4" timeOffset="168934.6625">2515 13517 102 0,'0'0'42'16,"-11"-11"2"-16,23 19-2 15,4-5-35-15,18 0-8 16,15 13-8-16,2-30-25 16,20 8-5-16,-10-11-3 15,22-2-3-15</inkml:trace>
  <inkml:trace contextRef="#ctx0" brushRef="#br4" timeOffset="169688.7056">3680 13367 63 0,'10'-7'39'16,"-10"7"0"-16,0 0-1 15,0 0-29-15,-14 5-1 16,2 7-2-16,4 11 1 15,-5 5-2-15,1 8-2 16,1 5-1-16,0 7 1 16,5 2-2-16,2 3 0 15,5-4-1-15,2-3 1 16,7-5-1-16,1-9 0 15,3-9 0-15,4-8 0 16,-3-10 0-16,0-9 0 0,-3-7 0 16,-1-8 1-16,-4-5-1 15,0-3 0-15,-3 0 0 16,2-2 0-16,1 2 0 15,7 5 0-15,5 7 0 16,5 6-1-16,6 10 1 16,7 11 0-16,0 8 0 15,4 8 0-15,-7 6-1 16,-7 4 2-16,-12 3-1 15,-10-1 0-15,-17-5-1 16,-16-4 1-16,-14-5-1 16,-11-11-1-16,-4-5 0 15,-6-13-2-15,5-4-3 16,-9-22-23-16,32 9 12 15,-2-23-7-15,34 16-5 0,-2-14-8 16,23 8-1-16</inkml:trace>
  <inkml:trace contextRef="#ctx0" brushRef="#br4" timeOffset="170106.7293">4290 13784 98 0,'14'-11'40'16,"-7"-3"-1"-16,16 13-8 16,-3-11-28-16,6 0-1 15,0-2 0-15,7 1-1 0,-1 1 0 16,-1-1-1-16,-3 0 1 15,-5 0 0-15,-4-4 0 16,-9 2-1-16,-2-1 1 16,-8 0-1-16,-8-1 1 15,-4 4 0-15,-7 0 0 16,-5 4 0-16,-8 3 0 15,-2 10 0-15,-6 5 1 16,-3 7-1-16,2 7 1 16,5 11-1-16,6 2-1 15,12 6 1-15,16-1-1 16,12-2-1-16,24-6-2 15,11-11-4-15,27-1-6 0,-4-27-5 16,29 8-7-16,-20-32-5 16,29 7-3-16,-18-20-8 15,7-2 1-15</inkml:trace>
  <inkml:trace contextRef="#ctx0" brushRef="#br4" timeOffset="170346.7432">5362 13064 92 0,'-30'-14'42'15,"-15"11"-1"-15,6 28-2 16,-17 12-33-16,9 17-1 16,-3 13-2-16,5 13-1 15,4 6-1-15,9 4 0 16,8 0-1-16,10-6-1 15,12-10-2-15,6-12-2 0,18-4-7 16,-11-30-5-16,20 4-9 16,-19-37-3-16,17 4-6 15,-17-25-7-15,0-4 4 16</inkml:trace>
  <inkml:trace contextRef="#ctx0" brushRef="#br4" timeOffset="171358.8009">4820 13543 70 0,'-6'11'42'0,"6"-11"0"15,29 24 0-15,1-26-17 16,25 7-22-16,11-7-1 0,12-1-1 16,3-5 0-16,-1 1 0 15,-8 1-1-15,-10 0 1 16,-15 3-1-16,-15 3 0 15,-13 1 1-15,-19-1 0 16,0 0 0-16,0 0 0 16,-22 14 0-16,5-11-1 15,-3 3 1-15,-4 6 0 16,-2 3-1-16,-1 4 0 15,-3 8 0-15,4 4 1 16,3 4-1-16,4 2 0 16,10-1 0-16,8-3 0 15,15-6 0-15,6-8 0 16,12-9 0-16,7-9-1 15,3-10 1-15,-1-7-1 0,0-8 0 16,-7-6 0-16,-5-7 1 16,-5-2-1-16,-6-4 1 15,-4 3-1-15,-1 0 1 16,-4 8 0-16,1 3 0 15,-2 7 0-15,-1 7 0 16,-7 15 0-16,18-4 1 16,-5 7-1-16,0 4 1 15,4 2 0-15,3 1 0 16,2 1 0-16,-3 1 0 15,-1 4 0-15,-3 0 0 16,-4 5 0-16,-6 3 0 16,-5 5-1-16,-6 4 0 15,-2 2 0-15,-5 2 0 0,3-4 0 16,-4-1 0-16,4-4 0 15,0-6-1-15,5-8 1 16,5-14 0-16,0 0 0 16,0 0 1-16,15-29-1 15,0 0 0-15,3-5 0 16,5-3 1-16,2-4-1 15,4 6 0-15,-3 1 0 16,2 10 0-16,1 6 0 16,-5 9 0-16,4 9 0 15,5 7 0-15,3 4 0 16,0 1 0-16,6 1 0 15,7-2-1-15,2-7 0 16,5-3-1-16,2-6 1 0,-1-7-1 16,-6-8 0-16,-2-3 1 15,-10-6 0-15,-5-2 1 16,-10-1 1-16,-10 1-1 15,-14-1 1-15,-10 5 0 16,-11 5 0-16,-9 8-1 16,-8 10 1-16,-8 8 0 15,-1 14 0-15,-4 12 0 16,5 12 1-16,6 11 0 15,9 7 0-15,9 0 0 16,13 0-1-16,15-4 0 16,14-9-1-16,13-9-2 15,5-16-2-15,19-3-6 16,0-21-2-16,18 1-2 15,-3-22-1-15,25 7-3 0,-12-32-3 16,26 14 0-16,-10-33-4 16,26 11 3-16,-8-18-1 15,14 10 1-15,-4-6-1 16</inkml:trace>
  <inkml:trace contextRef="#ctx0" brushRef="#br4" timeOffset="173208.9069">8198 13908 81 0,'-18'-6'38'16,"7"8"-3"-16,-9-20-5 15,8 8-25-15,-3-10-1 0,-2-3-1 16,-6-9 0-16,-1-4-1 15,-11-9-1-15,-5-3 0 16,-7-5 0-16,-6-2-1 16,-6-1 1-16,1 2-1 15,5 1 0-15,6 4 1 16,10 3-1-16,13 4 1 15,20 0-1-15,18 2 1 16,20-1-1-16,15 0 0 16,15 2 0-16,10 4 0 15,0 11-1-15,-5 11 1 16,-12 17-1-16,-15 15 1 15,-25 25-1-15,-22 21 0 16,-26 18 2-16,-21 16-1 16,-17 8 1-16,-4-1 1 0,4-7-1 15,9-9 0-15,20-17 1 16,29-20-1-16,31-27-2 15,38-30-6-15,48-17-22 16,11-30-6-16,28-6-3 16,0-21-4-16</inkml:trace>
  <inkml:trace contextRef="#ctx0" brushRef="#br4" timeOffset="173709.9356">8988 13554 76 0,'26'0'40'0,"-14"2"-1"15,17 20-9-15,-15-8-21 16,11 15-3-16,-7 2-1 16,-2 11 0-16,-9 5-1 15,-6 5-1-15,-10 2-1 16,-11-1 0-16,-9-6-1 15,-6-6-1-15,-5-10-1 16,-3-13-2-16,4-12-2 16,-4-21-7-16,18 0-9 15,-12-31-11-15,21 1-8 16,1-17-2-16,10-8 1 15</inkml:trace>
  <inkml:trace contextRef="#ctx0" brushRef="#br4" timeOffset="173869.9447">8882 13138 91 0,'-7'12'39'0,"5"7"-1"16,-5-6-2-16,7-13-48 15,8 27-21-15,-8-27-6 16,21 25-2-16,-4-16 2 15</inkml:trace>
  <inkml:trace contextRef="#ctx0" brushRef="#br4" timeOffset="174237.9658">9446 13398 79 0,'-27'22'42'15,"5"12"-1"-15,-8-7 2 16,16 9-36-16,-6-6-3 15,11 2 0-15,9-4-1 16,10-2 0-16,9-9-1 16,10-8 0-16,7-11-1 15,6-7 0-15,5-11-1 16,3-5 1-16,-2-8-1 15,0-1 0-15,-4-2 1 16,-11 2-2-16,-3 4 1 16,-8 4 0-16,-2 8 0 0,-9 5 0 15,-11 13 0-15,0 0-1 16,2 17 0-16,-10 10 0 15,-3 11-2-15,0 1-1 16,4 13-6-16,-9-13-23 16,25 13-3-16,-11-26 6 15,33 7-13-15</inkml:trace>
  <inkml:trace contextRef="#ctx0" brushRef="#br4" timeOffset="174612.9872">10380 13289 83 0,'0'0'39'0,"-17"0"1"15,2 17-5-15,-13-3-30 16,0 10 1-16,-7 3-2 15,6 2 0-15,-2-4-1 16,10 3 0-16,6-9-1 16,12-3 0-16,3-16-1 15,30 11 0-15,1-12-1 16,6-3 1-16,1 2-1 15,2 2 0-15,-7 6 1 16,-8 7-1-16,-11 8 0 16,-12 9 0-16,-12 8 0 0,-11 1 0 15,-2 5-2-15,-5-6-1 16,7 2-4-16,-5-23-6 15,26 8-7-15,0-25-10 16,13-9-4-16,9-16-9 16,14-7 2-16</inkml:trace>
  <inkml:trace contextRef="#ctx0" brushRef="#br4" timeOffset="175124.0165">10818 13002 68 0,'5'-24'39'0,"4"11"1"16,-9 13 1-16,16 6-28 15,-19 14-8-15,0 25-1 16,-7 10 0-16,-2 16-1 15,-6 11-1-15,-3 9-1 16,-5 1 0-16,6-3-2 16,2-5-2-16,4-18-4 15,19-1-12-15,-11-32-15 16,21-8-6-16,-1-25-2 15,8-9 1-15</inkml:trace>
  <inkml:trace contextRef="#ctx0" brushRef="#br4" timeOffset="175282.0255">10656 13411 79 0,'-21'-8'43'0,"4"-5"0"16,17 13 0-16,0 0-19 16,33-12-23-16,12 4-4 15,12-10-7-15,15 15-24 16,-4-16-2-16,16 12-6 15,-14-9-1-15</inkml:trace>
  <inkml:trace contextRef="#ctx0" brushRef="#br4" timeOffset="175935.0629">12063 13443 64 0,'1'-11'38'0,"-13"-6"0"15,-4 11 1-15,-23-3-31 16,1 17-1-16,-12 0-1 15,5 14 1-15,-6 3-2 16,8 8 1-16,5 1-2 16,13 3-1-16,7-3-1 15,18-1 0-15,14-7-1 16,10-7 0-16,12-10 0 15,13-7 0-15,8-8-1 16,8-6 1-16,-1-8-1 16,-2-3 0-16,-8-2 0 0,-4-3 0 15,-13 4 0-15,-9-2 0 16,-12 5 0-16,-10-1 0 15,-5 3-1-15,-3 1 0 16,-2 4 0-16,0 3-1 16,4 11 0-16,0 0 0 15,10 14-3-15,-1 4-1 16,12 14-5-16,-8-11-7 15,22 16-11-15,-12-25-4 16,13 4-8-16,1-20 2 16,12-11 0-16</inkml:trace>
  <inkml:trace contextRef="#ctx0" brushRef="#br4" timeOffset="176394.0889">12929 12649 88 0,'-24'3'41'15,"4"28"1"-15,-15 13-2 16,11 21-34-16,-10 16-2 16,4 13 0-16,3 6-1 15,7 7 0-15,3-5-1 16,7-3-1-16,3-14 0 15,3-12-1-15,4-17 1 16,4-15-2-16,4-18 2 16,3-16-1-16,3-16 0 0,3-12 0 15,1-8 0-15,4-9-1 16,1-3 1-16,4-6 0 15,2-2 0-15,-1 5 1 16,2 7-2-16,0 9 2 16,-2 9-1-16,1 13 0 15,-3 12 0-15,-7 11 0 16,-4 13 0-16,-6 10-1 15,-10 2 1-15,-4 3-1 16,-9 3 0-16,-9-9-1 16,-2-5 0-16,-11-12-1 15,0-4-2-15,-9-21-4 16,9 1-6-16,-15-33-10 15,24 2-9-15,-9-27-7 0,21-12-1 16,11-23 3-16</inkml:trace>
  <inkml:trace contextRef="#ctx0" brushRef="#br4" timeOffset="177055.1269">14122 6967 98 0,'0'0'37'0,"0"0"1"15,24-4-7-15,9-12-18 16,33 2-7-16,27-6-1 15,36-2-2-15,30-1-1 16,28 2-1-16,20 4 0 16,12 4-1-16,-2 8 1 15,-12 9-1-15,-25 7 0 16,-23 1 0-16,-30 3 0 0,-29-2-1 15,-23 0 0-15,-26-8 0 16,-18-3-3-16,-21-15-4 16,-10 13-25-16,-5-32-6 15,-7 11 0-15,-6-10-1 16</inkml:trace>
  <inkml:trace contextRef="#ctx0" brushRef="#br4" timeOffset="178107.1871">13508 13245 72 0,'11'-13'38'0,"7"11"-8"15,-24-16 1-15,6 18-19 16,-13-14-4-16,-2 15-2 15,-11-1 0-15,0 8-2 16,-8 5 0-16,2 9-2 16,-4 3 1-16,5 7-2 15,3 3 1-15,10 3-2 16,7-1 1-16,9 1-1 15,10-6 0-15,7-5 0 16,15-11 0-16,8-8 0 16,7-9 0-16,6-11 0 15,-2-7 0-15,-1-8-1 16,-8-8 1-16,-6-1 0 15,-11-1-2-15,-14 1 1 0,-11 4 0 16,-14 4 0-16,-11 6-1 16,-3 4 0-16,-1 10-1 15,0 1 0-15,7 8-2 16,6-6-5-16,21 17-25 15,-3-12-3-15,27 11-1 16,4-8 1-16</inkml:trace>
  <inkml:trace contextRef="#ctx0" brushRef="#br4" timeOffset="178422.2051">13964 13194 97 0,'10'-22'41'0,"-10"22"0"15,-4-25-5 1,4 25-32-16,0 0 0 0,0 0-2 15,0 14 1-15,0 16-2 16,-6 7 1-16,0 7-1 16,3 5 0-16,1 3-1 15,3-2 0-15,5-5 0 16,5-10 0-16,4-13 0 15,7-11 0-15,6-15 0 16,2-10 0-16,4-9 0 16,-2-9 0-16,-3-6 0 15,-4-4-1-15,-7 0-1 16,-1 5-2-16,-8-5-5 15,6 20-23-15,-19-12 1 0,21 17-9 16,-10-1-3-16</inkml:trace>
  <inkml:trace contextRef="#ctx0" brushRef="#br4" timeOffset="178760.2243">14391 13235 87 0,'0'0'38'16,"1"12"2"-16,-1-12-3 15,37 4-30-15,-9-6-5 16,4 0 1-16,6-3-2 16,-1-2 1-16,-3-7 0 15,-5-1-1-15,-5-4 1 16,-6 0-1-16,-11-4 0 0,-4-1 0 15,-8 0 0-15,-4 6-1 16,-4 5 0-16,-6 9-1 16,-5 11 1-16,-2 12 0 15,-7 11 0-15,1 12 0 16,1 5 0-16,4 3 0 15,10 1 0-15,7-6-2 16,15-3-2-16,-7-24-28 16,33 7-8-16,-7-25-1 15,17-3 0-15</inkml:trace>
  <inkml:trace contextRef="#ctx0" brushRef="#br4" timeOffset="179210.2502">12330 14102 69 0,'25'-24'42'0,"18"3"-1"15,9-3 1-15,26 3-34 16,4 0-2-16,22 4-1 15,19 0 0-15,15-2-2 16,23-3-1-16,12-1-1 16,2-1-1-16,-5-3-2 15,-15 3-1-15,-19 1-1 16,-25 10-1-16,-29 2-1 15,-28 13-4-15,-38-10-24 16,-16 8-3-16,0 0-1 16,-22 8-1-16</inkml:trace>
  <inkml:trace contextRef="#ctx0" brushRef="#br4" timeOffset="179864.2876">15775 12814 81 0,'14'-1'41'0,"-14"1"-1"16,4 17 0-16,-9 8-36 15,-6 16-1-15,-6 7-1 16,3 13 1-16,-8 12-1 15,0 6-1-15,-1 3-1 16,2-1-1-16,8-6-1 16,2-7-2-16,9-1-23 0,1-26-11 15,15-4-1-15,-6-17-1 16</inkml:trace>
  <inkml:trace contextRef="#ctx0" brushRef="#br4" timeOffset="180052.2984">15513 13374 81 0,'0'0'41'16,"-15"-17"-2"-16,29 16 1 16,1-4-34-16,20-1-4 15,16-3-4-15,8-7-2 16,21 7-17-16,-12-14-17 15,13 1 0-15,-7-8-2 16,4 2 1-16</inkml:trace>
  <inkml:trace contextRef="#ctx0" brushRef="#br4" timeOffset="180405.3185">16464 12726 76 0,'-14'12'41'0,"-10"6"-1"15,1 22 1-15,-17 3-29 16,10 14-8-16,-5 4 0 15,8 4 1-15,-2 2-2 16,6 3 0-16,-1-7-1 16,9-7 0-16,6-8-1 0,4-10-1 15,11-10 0-15,6-11-1 16,5-9 1-16,9-13-2 15,1-6 2-15,4-7 1 16,1-2-2-16,-5-2 2 16,-2 1-1-16,-2 5 1 15,-5 3-1-15,-6 11 1 16,-12 2-1-16,14 13-2 15,-9 4 1-15,0 1-2 16,3 7-1-16,0-4-3 16,11 12-25-16,-9-21-5 15,20 11 4-15,-13-18-8 16</inkml:trace>
  <inkml:trace contextRef="#ctx0" brushRef="#br4" timeOffset="180777.3394">16793 13251 81 0,'0'0'42'0,"0"0"-1"16,11 11-1-16,-11-11-30 16,15 8-6-16,2-4-1 15,7 0 0-15,4-2-2 16,1-4 0-16,0-2 0 15,-1-4 0-15,0-6-1 16,-4-3 0-16,-2-4 0 16,-8-4 0-16,-5-3 0 15,-4-2-1-15,-6 2 1 16,-8 2-1-16,-6 10 1 0,-10 9 0 15,-6 11 1-15,-8 14 0 16,-2 10 0-16,1 13 0 16,3 3 0-16,11 4-1 15,12-2 0-15,11-9-1 16,18-5-2-16,12-16-5 15,15 1-3-15,-7-27-24 16,20 9 2-16,-17-20-7 16,16 1-3-16</inkml:trace>
  <inkml:trace contextRef="#ctx0" brushRef="#br4" timeOffset="182133.4174">18013 13109 59 0,'0'0'37'0,"-20"-3"0"16,-8 3-4-16,4 15-12 15,-13-5-17-15,8 5-1 16,1-1-1-16,7 3-1 16,7 0 1-16,9 3-1 15,9-4-1-15,11 0 0 16,7-2 1-16,10-1-1 15,1-2 0-15,3 1 0 16,-1-4 1-16,-4 1-1 16,-8 0 1-16,-6 5-1 15,-13 0 1-15,-8 2-1 16,-10 5 1-16,-9 0-1 15,-3-1 1-15,-2 2-1 16,3-4-1-16,6-7-1 0,19-11-3 16,0 0-11-16,16-7-22 15,11-14 0-15,19-2-1 16,4-12 1-16</inkml:trace>
  <inkml:trace contextRef="#ctx0" brushRef="#br4" timeOffset="182666.4479">18541 13132 79 0,'0'0'39'0,"0"0"-2"16,-11 0 2-16,-7 4-32 0,7 8-3 15,-6 3 0 1,6 9-1-16,-4 6-1 0,4 7-1 15,2 4 1-15,9 0-1 16,7 2-1-16,8-7 1 16,9-8-1-16,10-10 0 15,7-13 0-15,7-10 0 16,4-14 0-16,3-10 1 15,-3-5-1-15,0-5 1 16,-8-2 0-16,-5 0-1 16,-6 6 1-16,-9 4-1 15,-6 11 1-15,-8 10-1 16,-10 10 0-16,-2 22-1 15,-12 15 1-15,-8 16 0 16,-7 16-1-16,-8 16 1 0,-11 12 0 16,-4 8 0-16,-2-1-1 15,-3-4 1-15,1-6-1 16,4-11 1-16,7-16 0 15,9-17 0-15,7-17 0 16,9-20-1-16,8-14 2 16,12-15-1-16,9-16 1 15,6-14 0-15,8-13 0 16,5-9 0-16,8-9 0 15,7-6-1-15,4 3-1 16,2 2-2-16,3 11-2 16,-7-6-26-16,14 27-4 15,-19-4-4-15,9 23-2 16</inkml:trace>
  <inkml:trace contextRef="#ctx0" brushRef="#br4" timeOffset="183206.4788">19359 13182 74 0,'0'0'43'0,"-15"-4"-3"16,-4 4 1-16,10 19-18 15,-7-8-20-15,-4 10 0 16,-1 1-2-16,4 4 0 15,-3 4 0-15,6-1 0 16,-1-1-1-16,7-4 0 16,2-2 0-16,6-9-1 0,0-13 1 15,19 5 0-15,2-13 0 16,0-8 0-16,4-6 0 15,-1-8 0-15,4-1 1 16,-6-2 0-16,1-2-1 16,-3 6 1-16,-4 5-1 15,-3 3 1-15,-13 21 0 16,17-10-1-16,-17 10-1 15,6 17 1-15,-7 4 0 16,-2 6 0-16,3-1 0 16,0 3 0-16,2-4-1 15,4-6 1-15,6-5 1 16,6-10-2-16,7-11 2 15,5-9-1-15,5-5 1 16,1-2 0-16,-2-4 1 0,-5 2-1 16,-4 2 0-16,-5 8 1 15,-9 8-1-15,-11 7 0 16,3 14-1-16,-10 9 0 15,-6 5-1-15,-2 2-2 16,3 6-3-16,-23-10-27 16,33 13-2-16,-7-20-3 15,18 6-2-15</inkml:trace>
  <inkml:trace contextRef="#ctx0" brushRef="#br4" timeOffset="183898.5183">20067 12816 68 0,'0'0'39'0,"17"1"0"15,-17-1 0-15,7 18-25 16,-9-5-10-16,-8 15 1 16,-1 7-1-16,-1 12 1 15,-2 8-2-15,1 13 0 16,-1 1-1-16,4 3 0 15,6-4-2-15,6-9 1 16,5-10-1-16,2-11 0 16,5-14 0-16,4-13 0 15,-2-12 0-15,-2-9 0 16,-3-10 0-16,-4-8 1 0,-2-4-1 15,-4-5 1-15,-1-1-1 16,-1 0 1-16,2 6-1 16,4 5 0-16,4 11 1 15,4 9-2-15,3 11 1 16,4 13 0-16,5 12-1 15,-1 5 1-15,-3 10-1 16,-2 3 1-16,-7-1-1 16,-9 3 1-16,-11-6 0 15,-10-10 0-15,-7-4 0 16,-9-13-1-16,1-8-1 15,-3-14-2-15,8-4-3 16,-3-26-25-16,27 7-4 16,-3-21-1-16,23 6-4 15</inkml:trace>
  <inkml:trace contextRef="#ctx0" brushRef="#br4" timeOffset="184259.539">20664 13144 67 0,'17'10'40'15,"-17"-10"-2"-15,5 14 2 16,-20-14-15-16,0 10-20 16,-5 1-2-16,-1 4 1 15,-4 4-1-15,-1 7 0 16,-2 5 0-16,5 6-1 15,3 1 0-15,6 0 0 16,13 0-1-16,8-5 0 0,14-6-1 16,12-12 0-16,8-11 0 15,6-8-1-15,4-12 1 16,-3-6-1-16,-4-6 1 15,-11-4-1-15,-10-1 0 16,-14-1 0-16,-9 4-1 16,-12 0 0-16,-3 2-2 15,-8 2-1-15,6 4-2 16,-9-8-24-16,25 17-2 15,-7-13-3-15,23 8-2 16</inkml:trace>
  <inkml:trace contextRef="#ctx0" brushRef="#br4" timeOffset="184461.5503">21273 12707 100 0,'-14'6'40'0,"-1"28"2"15,-14 5-1-15,11 21-35 16,-12 10-3-16,6 13 0 15,1 3-1-15,5 0-1 16,1-4-2-16,8-9-4 16,30-3-28-16,-25-31-5 15,26-3-1-15,-2-26-5 16</inkml:trace>
  <inkml:trace contextRef="#ctx0" brushRef="#br4" timeOffset="184604.5587">21597 13383 85 0,'-14'5'43'0,"-15"-8"0"15,4 4-4-15,-9-6-20 16,-2-14-52-16,23 13-7 16,-6-10-2-16,7 6-3 15</inkml:trace>
  <inkml:trace contextRef="#ctx0" brushRef="#br5" timeOffset="189946.8639">1024 15102 13 0,'-19'15'33'16,"18"3"0"-16,-2-1 1 15,6 13-14-15,-3-14-4 16,13 8-10-16,1-13-3 15,12-4 1-15,10-13-1 16,7-9 0-16,3-15 0 16,8-9-1-16,-1-8-1 15,0-3 1-15,-9-6-1 16,-4 6 2-16,-15 2-2 15,-13 4 2-15,-16 9-1 16,-14 10 2-16,-18 13-2 16,-15 17 2-16,-13 16-2 15,-10 18-1-15,-7 17 0 0,1 19 0 16,9 10 0-16,9 3-2 15,15-1 1-15,20-5 0 16,25-15-1-16,27-18 0 16,30-17-2-16,17-26-3 15,29-8-9-15,6-28-23 16,26 0 0-16,-6-17-3 15,8 5 2-15</inkml:trace>
  <inkml:trace contextRef="#ctx0" brushRef="#br5" timeOffset="190502.8959">2153 15023 50 0,'-16'-26'38'16,"-3"11"-1"-16,-11-7 1 15,-1 15-29-15,-19 2-2 16,3 17-2-16,-14 11-1 16,1 16 0-16,0 12-2 15,11 9 0-15,6 2-1 16,11-1 1-16,17-6-2 15,17-11 1-15,19-17-1 16,17-16 1-16,13-21-1 16,8-18 0-16,9-11 0 15,-1-8 0-15,-2-7 0 16,-10-1 0-16,-10 6 0 15,-10 3 0-15,-9 13-1 0,-14 12 0 16,-12 21 1-16,0 16-1 16,-9 26 1-16,-2 25 0 15,-4 29 0-15,-3 26-2 16,1 25 1-16,1 20 0 15,0 5 1-15,3-2-1 16,3-12 1-16,5-15-2 16,-1-27 3-16,5-26-1 15,-4-35 2-15,-1-31-2 16,6-24 1-16,-22-33 1 15,7-19-3-15,-3-23 1 16,-1-16-1-16,-3-21-1 16,5-12-1-16,-3-9 1 15,10 4-3-15,4 1-2 0,16 26-14 16,-4 3-15-16,18 33-2 15,-1 14 0-15,12 28-1 16</inkml:trace>
  <inkml:trace contextRef="#ctx0" brushRef="#br5" timeOffset="193951.0933">12579 14451 65 0,'2'-14'36'16,"-2"14"-14"-16,6-19 3 16,-6 19-15-16,7-19-2 15,-7 19 0-15,7-15-3 16,-7 15 0-16,0 0-2 15,0 0 0-15,0 0 0 16,0 0-1-16,0 0 0 16,0 0 0-16,7 18-1 15,-7-6 0-15,-3 4 1 16,3 4-1-16,-2 4 0 15,-1 9 0-15,-2 2 0 16,-2 8-1-16,-3 4 1 16,0 5-1-16,0 5 0 15,0 0 0-15,1 4 0 0,0 1 0 16,2-4 0-16,3 4 0 15,1-3 0-15,3 3 0 16,0-4 0-16,0 4 1 16,4-1-1-16,-5 4-1 15,-2 1 2-15,3 1-1 16,0 0 0-16,0 2-1 15,0-4 1-15,5-1-1 16,0-4 1-16,5-4 0 16,7-3 0-16,1-6 0 15,3-2 0-15,6-1 0 16,2 1 0-16,3-4 0 15,-2 1 0-15,7-2-1 0,1 0 2 16,0 1-2-16,2-2 1 16,-1-2 0-16,0-3 1 15,1 2-1-15,0-5 0 16,1 0 0-16,-2-4 0 15,3-5-1-15,0-5 1 16,2-4-1-16,3-5 1 16,5-6-1-16,-1-4 0 15,7-4 1-15,1-7-1 16,5-2 1-16,1-4 1 15,0-4-1-15,-2-1 0 16,3-3 0-16,-2 1 0 16,-5-3-1-16,-4 0 1 15,-5-1 0-15,-5 1 0 0,-2-1 0 16,-9-6-1-16,-1 1 2 15,-7-6-1-15,1-1 1 16,-1-7 0-16,-2-2-1 16,0-9 1-16,2-1-1 15,0-2 0-15,4-4 1 16,2-3-1-16,-2 2 1 15,1-3 0-15,-3 1 0 16,-3 0-1-16,-3 0 1 16,-4 1-1-16,-6 1 2 15,-1-1-2-15,-6 1 0 16,-3-1 1-16,-2 1-2 15,0 1 2-15,0 2 1 16,0 4-1-16,1 2 1 16,4 4-1-16,-1 5 0 0,3 1 0 15,3 4 1-15,-4 2-1 16,4 3-1-16,-1-2 0 15,-1 3 0-15,-2 1 0 16,-1 1 1-16,-1 5-1 16,-4 3 0-16,0 5 1 15,-2 5-1-15,0 4 0 16,2 15 0-16,-10-13 0 15,10 13 0-15,0 0 0 16,0 0-1-16,0 0 1 16,12-13-1-16,-12 13 1 15,15-13-1-15,-15 13 0 16,13-11-1-16,-13 11-5 15,0 0-8-15,1 32-13 0,-15-14-12 16,7 15-2-16,-8-3 0 16</inkml:trace>
  <inkml:trace contextRef="#ctx0" brushRef="#br5" timeOffset="194785.141">11632 16083 37 0,'-5'-28'35'0,"-4"1"2"15,-7-5-2-15,1 8-23 16,-10-5-7-16,-1 12 0 15,-10-1 3-15,-1 14-2 16,-10 5-1-16,2 13 0 16,-5 2-1-16,8 11 0 15,-1 3-1-15,8 3 0 0,11 1-2 16,13 4 0-16,11-9 0 15,13 1 0-15,9-6-1 16,14-7 1-16,8-11-1 16,7-7 1-16,5-9-1 15,-2-8 0-15,2 0 0 16,-8-8 1-16,-7 0-1 15,-6 3-1-15,-10 4 2 16,-5 5 0-16,-9 3 0 16,-11 11-1-16,0 0 1 15,-3 17-1-15,-9 13 0 16,-8 10 1-16,-5 15-1 15,-5 14 0-15,-4 14 1 16,0 6-1-16,-4 1 0 16,8-5-1-16,7-9-1 0,5-14-3 15,20-3-9-15,-4-38-15 16,26-6-12-16,4-31 0 15,23-7-1-15</inkml:trace>
  <inkml:trace contextRef="#ctx0" brushRef="#br5" timeOffset="195204.165">11861 16175 81 0,'0'0'41'16,"16"-7"0"-16,-3-11-11 16,9 11-26-16,7-7 0 15,5 6-1-15,2-2 0 16,4 3-2-16,-6 0 0 15,0 3 0-15,-10 5 0 16,-6 5-1-16,-13 6 1 16,-8 11-1-16,-12 7 0 15,-9 7 0-15,-8 5 1 16,-7 7-1-16,-2 5 0 15,-2 5 1-15,4-3 0 16,7-5-1-16,11-8 1 16,14-9 0-16,18-15-1 0,22-17 1 15,20-16-1-15,12-15-3 16,11-6-1-16,0-16-8 15,15 12-23-15,-20-13-6 16,3 17-2-16,-24-3 1 16</inkml:trace>
  <inkml:trace contextRef="#ctx0" brushRef="#br5" timeOffset="196137.2184">10459 14404 78 0,'0'0'40'16,"14"-10"-1"-16,-10-15-3 16,25 12-33-16,6-7 0 15,9 1-1-15,5-1 1 16,2 1-1-16,0 2 0 15,-1 5 0-15,-5 4-1 0,-5 6 0 16,-12 7 0-16,-12 9 0 16,-11 5 0-16,-11 11 0 15,-16 8 0-15,-8 7 0 16,-13 5 0-16,-8 4 0 15,0-1 0-15,1-1-1 16,5-4 1-16,12-7-1 16,9-10 1-16,20-9-2 15,21-15 2-15,18-12-1 16,22-12-2-16,10-14-2 15,20 4-13-15,-11-20-24 16,15 5 1-16,-13-5-2 16,6 9 1-16</inkml:trace>
  <inkml:trace contextRef="#ctx0" brushRef="#br5" timeOffset="196857.2593">11254 14382 64 0,'-5'-10'39'16,"10"-4"-2"-16,15 2 2 15,1-12-34-15,13 6-3 16,2-5 0-16,5 4 0 0,-3 1 0 15,-4 7-1-15,-6 3 1 16,-8 9-1-16,-20-1 0 16,9 18 0-16,-16-1 0 15,-6 6 0-15,-5 1 0 16,-2 6 0-16,-1 1 0 15,3-1 0-15,0 0-1 16,11-4 0-16,7-6 1 16,10-3-1-16,9-9 0 15,9-6 1-15,9-3-1 16,4-4 0-16,5-1 1 15,-2 2-1-15,-7 3 1 16,-8 5 0-16,-10 7 0 16,-13 6-1-16,-12 7 1 0,-10 4-1 15,-12 3 0-15,-5 1-1 16,-1-2-2-16,-1-8-2 15,10 5-7-15,-2-26-14 16,27-1-13-16,0 0-1 16,11-22-1-16,11-7 2 15</inkml:trace>
  <inkml:trace contextRef="#ctx0" brushRef="#br5" timeOffset="197248.2819">12089 14164 73 0,'-15'1'39'15,"-18"-1"-1"-15,4 18-1 0,-15-5-35 16,3 7 1-16,0-2 1 16,4 7-1-16,5-5-1 15,13 1 0-15,7-4 0 16,15 1 0-16,11-7-1 15,13-1 0-15,14-5-1 16,9 0 0-16,2 2 1 16,5 2-1-16,-5 6 0 15,-6 3 0-15,-12 8 0 16,-16 5 1-16,-18 5-1 15,-14 2 0-15,-12 3 1 16,-12-4-1-16,-8-3 0 16,2-7 0-16,0-11 0 15,7-11 0-15,14-15-1 0,13-18 1 16,19-13 0-16,13-18-1 15,21-6-2-15,5-10-2 16,14 12-11-16,-13-8-23 16,8 14-1-16,-13 1-1 15,-5 20 1-15</inkml:trace>
  <inkml:trace contextRef="#ctx0" brushRef="#br1" timeOffset="206864.8319">7935 14746 47 0,'0'0'35'16,"6"10"1"-16,-6-10-5 15,13 4-16-15,-13-4-7 16,22 3-2-16,-8-2-1 0,5 2-3 16,2 0 1-16,5-1-2 15,3-1 0-15,6 1 0 16,2-3 0-16,5 0 0 15,1-1 0-15,4-2 1 16,5 0 0-16,0 0-1 16,2 1 0-16,0 0 0 15,1 0 0-15,0 2-1 16,0 0 1-16,0 1-1 15,0-2 0-15,5-1 0 16,-2 0 1-16,3 0-1 16,1-1 0-16,-1-1 0 15,-1 0 1-15,-1 2-1 16,-4 2 0-16,-4 1 0 15,-4 1 0-15,-3 4 0 0,-2-3 0 16,-3 4 0-16,3-4 0 16,2-2 0-16,2-1 1 15,7-2-2-15,0-3 2 16,3-3-1-16,1 0 0 15,3-3 0-15,-5 1 0 16,-2 2-1-16,-6 1 2 16,-7-1-2-16,-6 4 1 15,-4-1 0-15,-10 5 0 16,-2-1 1-16,-18 2-1 15,18-1 0-15,-18 1 1 16,0 0-1-16,0 0 0 16,0 0 1-16,1-11-1 15,-1 11 0-15,1-11 0 0,-1 11 0 16,9-12 0-16,-9 12 0 15,16-9 1-15,-16 9-2 16,21-6 1-16,-21 6 0 16,19-1 0-16,-19 1 0 15,11 0 0-15,-11 0 0 16,0 0 0-16,0 0 0 15,0 0 1-15,12-10-1 16,-12 10 0-16,0 0 0 16,10-15 0-16,-10 15 0 15,10-13 0-15,-10 13 0 16,4-10 0-16,-4 10 0 15,-2-13 0-15,2 13 0 16,-16-17 0-16,2 6 0 0,-6-1 0 16,-1-1 0-16,-3-1 0 15,-2 1 0-15,0 0 0 16,0 1 0-16,3 2 0 15,5 2 0-15,0 2 0 16,6 2 1-16,12 4-1 16,-17-4 0-16,17 4 0 15,0 0 0-15,0 0 0 16,20 1 0-16,1-1 1 15,8 1-1-15,3 3 0 16,4 2 0-16,0 4 1 16,1 2-1-16,-8 8 0 15,-5 3 0-15,-7 4 1 16,-14 3-1-16,-6 3 0 15,-10 2 1-15,-9 0-1 0,-8 2-1 16,-7-1 2-16,-6 1-2 16,-5-5 1-16,-3 2-1 15,2-6 0-15,-1-1-3 16,12-2-2-16,-2-22-14 15,40-3-13-15,0 0-5 16,22-21-3-16,16-15 1 16</inkml:trace>
  <inkml:trace contextRef="#ctx0" brushRef="#br1" timeOffset="208361.9176">8931 16323 53 0,'0'0'37'0,"-19"1"-2"16,19-1-2-16,0 0-28 0,0 0-1 15,0 0-1-15,0 0 0 16,0 0-1-16,0 0 0 15,20-2 0-15,-1 6-1 16,-1 0 1-16,10 1-1 16,4-2 2-16,9-2-1 15,5-5 0-15,8 0-1 16,6-4 1-16,5-4 0 15,4 1 0-15,2-1 0 16,-4 3-1-16,0 0-1 16,-4 4 1-16,-3 3 0 15,-8 2-1-15,-1 2 0 16,-6-1 0-16,-2 4 0 15,-3-2 0-15,-2 0 1 0,0-2-1 16,-1 0 0-16,5-1 0 16,-3-1 0-16,1 1 1 15,0-1-1-15,-2 1 0 16,-1 1 1-16,-3 0-1 15,-3 0 0-15,-6 0 1 16,-1 0-1-16,-2-1 0 16,-1 0 0-16,-3-3 0 15,3-2 0-15,0-6 0 16,-1 4-1-16,-1-3 1 15,3 3-1-15,-2-4 1 16,-4 7-1-16,1-2 1 16,-4 5-1-16,-2 2 1 0,-2 1-1 15,-9-2 1-15,15 6 0 16,-15-6 0-16,9 3 0 15,-9-3 0-15,0 0 1 16,0 0-1-16,10-12 1 16,-10 12-1-16,-5-23 1 15,0 10-1-15,-3-4 1 16,-3 1-1-16,-7-5 0 15,-5 7 1-15,-2-2-1 16,-8 4 1-16,0 3-1 16,-1 1 0-16,2 1 1 15,3 2-1-15,6 4 0 16,8-1 1-16,15 2-1 15,0 0 1-15,18-1-1 0,8 0 1 16,11 1-1-16,5 1 1 16,1 1-1-16,3 3 1 15,-5 2-1-15,-4 2 0 16,-11 5 1-16,-9 2-1 15,-11 10 0-15,-12 2 1 16,-8 3 0-16,-7 5 0 16,-12 0-1-16,-4 2 1 15,-4 0-1-15,-1-2-1 16,4-9-1-16,8-1-1 15,1-17-10-15,22 7-8 16,-8-30-7-16,33 5-9 16,-2-28-4-16,17 0-1 15</inkml:trace>
  <inkml:trace contextRef="#ctx0" brushRef="#br1" timeOffset="209801.9999">4216 14485 22 0,'0'0'33'0,"0"0"3"15,-7-14-2-15,7 14-12 16,0 0-13-16,0 0-3 16,-14 4-1-16,14 8-1 15,-8 4-1-15,5 8-1 0,-5 10 0 16,-2 4 0-16,1 2-2 15,-1 5 2-15,2-7-2 16,3-2 0-16,2-11 0 16,4-6 0-16,-1-19 1 15,12 0 0-15,1-15 2 16,2-8-2-16,-1-8 1 15,4-5 0-15,-2-3 0 16,1 1 0-16,-2 0-1 16,-2 4-1-16,-3 5 0 15,0 10 1-15,-5 4 0 16,-5 15-1-16,11-4 1 15,-11 4 0-15,9 21 0 16,-3-5 1-16,2 3-1 16,1-3 0-16,5-1 0 0,1-4 0 15,7-6-1-15,7-5 1 16,5-9 0-16,5-4-1 15,2-6 1-15,2-1-1 16,-3-1 1-16,-6 4-1 16,-4 2 0-16,-7 5 1 15,-9 10-1-15,-14 0 0 16,5 28 0-16,-11-2 0 15,-6 9 0-15,-1 1-2 16,3 7-1-16,0-2-1 16,10 1-4-16,-2-15-4 15,22 8-11-15,-20-35-7 16,42 16-9-16,-10-26 1 15,19-3 3-15</inkml:trace>
  <inkml:trace contextRef="#ctx0" brushRef="#br1" timeOffset="210163.0206">5170 14479 78 0,'-25'-6'37'16,"9"17"0"-16,-14-13-9 16,6 16-23-16,-5-1 0 15,4 7-1-15,0-2-1 16,8 5 1-16,-2 0-2 15,6 5 1-15,7-4-1 16,5-2 0-16,7-3-1 16,8-7 1-16,6-5-1 15,4-7 0-15,7-9 0 0,-1-5 0 16,5-9-1-16,0-4 0 15,-5-2 0-15,-3 2 0 16,-7-1 0-16,-4 5 0 16,-5 6 0-16,-11 17-1 15,0 0 1-15,0 0-1 16,-14 24-1-16,0-2-1 15,4 12-2-15,-2-7-4 16,15 12-11-16,-11-20-8 16,21 5-9-16,0-18-2 15,17-1 1-15</inkml:trace>
  <inkml:trace contextRef="#ctx0" brushRef="#br1" timeOffset="210523.0412">5589 14395 77 0,'-15'15'38'0,"-16"-5"-8"16,12 22 3-16,-11-9-24 15,11 9-2-15,0-6-2 16,11-1-1-16,10-6-1 15,10-10-2-15,13-9 0 16,10-6 0-16,3-4-1 16,1-2 1-16,1-1-1 15,-5 1 0-15,-10 8 0 0,-10 7 0 16,-13 11 0-16,-10 5 0 15,-11 9 1-15,-7 0-1 16,-3 2 0-16,0-1-1 16,4-5-1-16,5-9-1 15,15-5-4-15,5-20-9 16,31 7-10-16,-9-21-12 15,23 1-1-15,-1-13 0 16,10 1 1-16</inkml:trace>
  <inkml:trace contextRef="#ctx0" brushRef="#br1" timeOffset="210846.0593">6006 14351 81 0,'0'0'40'16,"-19"-2"-2"-16,18 12-3 0,-14-1-31 15,1 5 0-15,-1 3-1 16,1 5-1-16,4 0 0 15,2 1-1-15,6-3 0 16,4-3 1-16,9-9-1 16,7-5-1-16,8-8 1 15,5-3-1-15,2-4 0 16,1 2 1-16,-3 2-1 15,-8 7 0-15,-8 9 1 16,-10 7-1-16,-11 10 1 16,-8 5 0-16,-7 7-1 15,-4-2 0-15,-1-1-2 16,0-5-2-16,11 1-10 15,-6-24-7-15,28 8-8 0,-7-14-12 16,13-15-1-16,6-11 0 16</inkml:trace>
  <inkml:trace contextRef="#ctx0" brushRef="#br1" timeOffset="211718.1095">6623 14497 66 0,'15'-10'38'15,"-6"-5"-2"-15,5 13-3 16,-14 2-28-16,0 0-1 0,0 0 0 15,5 18 0-15,-10 8-1 16,-2 5 0-16,-3 1 0 16,-1 6-1-16,-2-1 0 15,3-1-1-15,-1-9-1 16,4-1 1-16,5-11 0 15,2-15 1-15,0 0-1 16,18-5-1-16,-4-16 1 16,9-5 0-16,1-9 1 15,5-3-2-15,-2-5 1 16,0 3-1-16,0 3 0 15,-6 6 1-15,-4 9-1 16,-3 6 0-16,-14 16 0 16,15 1 0-16,-14 16 0 0,1 7-1 15,1 3 0-15,-1 4-3 16,8 3-1-16,-4-10-5 15,21 11-11-15,-16-23-12 16,21 4-5-16,-8-13-3 16,12 0 3-16</inkml:trace>
  <inkml:trace contextRef="#ctx0" brushRef="#br1" timeOffset="212206.1374">7163 14465 52 0,'0'0'37'0,"0"0"-1"16,16 10-5-16,-16-10-19 15,0 0-5-15,0 0-1 16,0 22-1-16,-4-4-1 16,3 2 0-16,-4 3-1 15,2 3 0-15,-1-1-1 16,3 1 1-16,1-6-1 15,9 0 0-15,-1-9-1 16,9-6 0-16,2-5 0 16,4-6 0-16,3-5 0 15,2-5-1-15,-2-7 1 16,-3-2-1-16,1-2 0 0,-6-2 0 15,-4 2 0-15,-3 4 0 16,-6 3 1-16,-1 3-1 16,-4 6 0-16,0 11 0 15,0 0 0-15,-9 18 0 16,4 7 0-16,0 1 0 15,4 6-2-15,-2 2-1 16,7 2-2-16,1-11-3 16,18 8-12-16,-23-33-7 15,39 21-10-15,-17-24-3 16,14-2 2-16</inkml:trace>
  <inkml:trace contextRef="#ctx0" brushRef="#br1" timeOffset="212709.1662">7730 14479 43 0,'-6'-12'36'15,"6"12"3"-15,-20 13-1 16,13 12-16-16,-16-10-15 16,12 10-1-16,-2-5-2 15,6 5 0-15,0-2 0 16,7-4-2-16,2-4 0 15,3-4-1-15,6-7 0 16,3-5-1-16,4-8 1 16,-1-5-1-16,0-8 0 15,1 0 1-15,-1-7-1 16,-3 3 0-16,-3-3 0 0,-2 6 0 15,-5 3 0-15,0 3 0 16,-4 17 0-16,3-13 0 16,-3 13 0-16,6 11 0 15,0 0 0-15,0 3 0 16,3 0 1-16,4 0-1 15,0-3 0-15,-1-1 0 16,2-5 1-16,2-2-1 16,-2-6 0-16,1-2 1 15,0-7 0-15,2-4-1 16,0-3 1-16,-2 1 0 15,-1-2 0-15,0 3-1 16,-4 6 0-16,-10 11 0 16,11 0-1-16,-11 12-1 0,-1 11-2 15,-5-2-2-15,10 13-7 16,-14-18-7-16,20 16-8 15,-13-22-10-15,18 0-1 16,-2-19 1-16</inkml:trace>
  <inkml:trace contextRef="#ctx0" brushRef="#br1" timeOffset="213167.1924">8264 14191 54 0,'-5'-18'39'15,"5"18"1"-15,-23 19 0 16,14 7-20-16,-12-3-14 15,8 10-1-15,-3 1-1 0,7 8 0 16,-1 0-1-16,5 2-1 16,-1-2-1-16,5-4 0 15,1-4 0-15,3-6-1 16,3-7 1-16,1-8-1 15,3-11-1-15,4-6 1 16,0-7 0-16,2-5 0 16,0-6 0-16,1-2 0 15,-1-6 0-15,-2 1 0 16,1-1 0-16,-1 3-1 15,-1 4 1-15,-2 6 0 16,4 9 0-16,-1 7-1 16,-1 9 1-16,1 9-1 15,-4 10 0-15,-2 1 1 16,0 7-1-16,-5 2 1 0,-5-3-1 15,-6 1 1-15,-4-1 0 16,-10-6-1-16,-3 0-1 16,-5-8-2-16,1-1-3 15,-4-18-9-15,16 11-11 16,-10-29-1-16,24 6-10 15,-1-16-2-15,18-1 2 16</inkml:trace>
  <inkml:trace contextRef="#ctx0" brushRef="#br1" timeOffset="213731.2247">8472 14542 62 0,'-10'29'42'16,"-4"-15"-2"-16,19 1 2 15,-5-15-19-15,23-10-21 16,8-5-1-16,8-5 0 16,1-2-1-16,0-4 0 15,-3-1 1-15,-6-2-1 16,-6 3 0-16,-9 2 1 15,-7 0-1-15,-7 5 0 16,-5 4 1-16,3 15-1 16,-22-12 0-16,6 16 0 15,-1 8 0-15,-2 8 0 16,1 9 0-16,0 2 1 0,6 2 0 15,5 2 0-15,4-5-1 16,11-3 2-16,4-7-2 16,11-8 1-16,5-8 0 15,3-5 0-15,4-4 0 16,-3-2-1-16,-1-3 1 15,-4 2-1-15,-5 5 0 16,-7 3 0-16,-15 0 0 16,13 15 0-16,-16-2 1 15,-5 4-1-15,-4 1 0 16,-2 1 0-16,0-3 0 15,1-5 1-15,13-11-1 16,0 0 1-16,7-11 0 16,15-12-1-16,11-13 0 0,6-4-2 15,8-4-2-15,-2-9-8 16,16 16-7-16,-23-15-4 15,14 31-6-15,-28-14-4 16,8 25-10-16,-11 1 0 16</inkml:trace>
  <inkml:trace contextRef="#ctx0" brushRef="#br1" timeOffset="214752.2831">4062 16354 46 0,'0'0'35'0,"-17"-24"1"16,17 24-16-16,-35-15-14 15,13 11-1-15,-8 0-1 16,0 9-1-16,-7 1 3 15,0 9-4-15,0 2 3 0,2 9-2 16,5-3 2-16,8 9-4 16,6-3 3-16,11 1-2 15,10-2 0-15,8-5-1 16,11-5 0-16,6-6 0 15,7-10 0-15,6-7-1 16,-1-7 1-16,0-11-1 16,1-6-1-16,-5-7 3 15,-5 0-3-15,-5-3 3 16,-9 1-2-16,0 7 1 15,-9 1-1-15,-2 10 1 16,-8 20-1-16,0 0 1 16,0 0-1-16,3 23-1 0,-6 9 1 15,3 1-1-15,5 4 0 16,0-7-3-16,13-5-2 15,1-21-12-15,20 4-10 16,-11-40 1-16,17-3-13 16,-3-22 2-16</inkml:trace>
  <inkml:trace contextRef="#ctx0" brushRef="#br1" timeOffset="214955.2947">4578 15694 58 0,'-28'18'40'16,"16"19"-2"-16,-6 5 2 15,14 11-37-15,-8 14-2 0,9 8 1 16,1 5-2-16,5 0 0 16,7-1 0-16,-5-9-6 15,12 2-5-15,-13-27-11 16,13 3-14-16,-13-24-4 15,8-6 2-15</inkml:trace>
  <inkml:trace contextRef="#ctx0" brushRef="#br1" timeOffset="215901.3488">4468 16272 38 0,'2'29'40'15,"8"-21"0"-15,16 5 0 16,-3-24-18-16,12 0-21 0,8-7 2 15,4-2-2-15,2-1 0 16,-3-3-1-16,-4 2 1 16,-5 3-1-16,-7 7 0 15,-8 4 1-15,-8 3 0 16,-14 5-1-16,0 0 1 15,0 21 0-15,-10-2-1 16,-4 9 0-16,-4 4 2 16,2 8-1-16,-3 2 1 15,6 5-2-15,0-3 3 16,7-1-3-16,7-7 2 15,4-5-1-15,9-12-1 16,8-8 1-16,7-12-2 16,0-12 1-16,3-8-1 0,2-11 0 15,-5-4-1-15,-4-5 2 16,-4-4-1-16,-11 0 1 15,-4 6-2-15,-2 2 2 16,-12 7-1-16,-3 7 1 16,2 3 0-16,-2 7 0 15,11 13-1-15,-16-3 1 16,16 3 1-16,3 10-1 15,-3-10 1-15,18 13 0 16,-3-9 0-16,4 2 0 16,-1 0 0-16,3 0 1 15,-4-2-1-15,0 4-1 16,-5-1 1-16,2 6-1 15,-6 2 0-15,-2 5 0 0,-5 3 1 16,-3 0-1-16,-1 9 1 16,-6-2-2-16,3 5 2 15,-5-4-1-15,3-5 1 16,2-4-1-16,3-9 0 15,3-13 0-15,0 0 0 16,19-22 0-16,-4-3-1 16,3-6 2-16,4-9-2 15,-1 0 2-15,-2 1-2 16,0 5 2-16,-5 7-2 15,-1 7 2-15,-4 4-1 16,-9 16 0-16,17-13 0 16,-6 13 0-16,1-1 0 0,5 1 0 15,2 0 0-15,4-1 0 16,2 0 1-16,-2 0 0 15,-2 2 0-15,-4 3 0 16,-3-1-1-16,-1 5 1 16,-13-8 0-16,10 15-1 15,-9-3 0-15,-2 5-1 16,0 0 0-16,-2-1-1 15,1 6 1-15,-1-4-2 16,3 5 1-16,0-9-2 16,5-2-1-16,-5-12-3 15,22 2-6-15,-17-26-3 16,20 15-5-16,-16-31 0 15,20 21-5-15,-15-24 0 16,11 17-7-16</inkml:trace>
  <inkml:trace contextRef="#ctx0" brushRef="#br1" timeOffset="216081.3589">5700 16153 68 0,'0'0'39'15,"3"30"1"-15,-9-19-5 16,12 22-27-16,-12-5-3 16,6 10-3-16,-4 0 0 15,4 7-1-15,3-4-1 16,0-5-3-16,6-5-1 15,-3-19-8-15,16 5-10 16,-14-34-3-16,21 6-7 16,-11-30-7-16,7-1 0 15</inkml:trace>
  <inkml:trace contextRef="#ctx0" brushRef="#br1" timeOffset="216217.3669">5837 15886 69 0,'-28'-24'40'0,"8"22"-1"15,-4 4-2-15,12 7-39 16,9 15-18-16,-12-22-13 15,20 14-5-15,-5-16-4 16,10 20 1-16</inkml:trace>
  <inkml:trace contextRef="#ctx0" brushRef="#br1" timeOffset="216646.3913">6253 16119 32 0,'-16'4'37'0,"-2"-5"1"15,0 9 0-15,-14-8-21 16,6 16-11-16,-9 4 1 0,5 9-3 16,-3 3 1-16,6 7-1 15,3 1 1-15,12 1-3 16,6-6 2-16,13-10-3 15,10-9 0-15,11-12-3 16,15-4-7-16,-7-32-10 16,19 16-10-16,-11-24-11 15,9 4-3-15,-14-13 1 16</inkml:trace>
  <inkml:trace contextRef="#ctx0" brushRef="#br1" timeOffset="217262.4267">5383 16367 39 0,'0'0'27'0,"3"-14"2"16,-3 14 0-16,0 0-13 16,0 0-2-16,0 0-6 15,0 0-2-15,-11 0 1 16,11 0-5-16,-11 19 1 15,5-4-3-15,3 8-2 16,-2-3-8-16,17 20-10 16,-12-17-16-16,12 7-4 15,-6-11 2-15</inkml:trace>
  <inkml:trace contextRef="#ctx0" brushRef="#br1" timeOffset="218388.4911">5374 16367 2 0,'0'0'30'0,"0"0"-4"15,-17-3 1-15,17 3-10 16,-10-8-6-16,10 8 0 16,-1-16-3-16,1 16 1 15,8-28-4-15,0 19 1 16,-3-8-2-16,-5 17 0 15,11-14 0-15,-11 14-1 16,0 0 0-16,4 22-2 16,-10 1 1-16,-2 2-4 0,3 9-1 15,-5-13-9-15,21 16-12 16,-12-21-14-16,18 2 0 15,-1-17 0-15</inkml:trace>
  <inkml:trace contextRef="#ctx0" brushRef="#br1" timeOffset="219575.559">6803 16271 39 0,'1'-25'34'15,"10"11"-2"-15,-14-11-2 16,3 25-19-16,3-21-2 16,-3 21-3-16,0 0 0 15,0 0-2-15,-13 3-1 16,8 15 0-16,-3 1-2 15,-1 9 0-15,-2 5 2 16,2 5-2-16,-1 4 1 16,0-2-1-16,6-3 1 15,1-7-1-15,6-8 2 0,3-10-2 16,4-13 0-16,6-10 0 15,3-12-1-15,5-6 2 16,0-10-2-16,2 4 1 16,-1-6-1-16,-1 1 1 15,-1 2-2-15,-1 11 2 16,-4 2-1-16,-2 9 1 15,-2 11-1-15,-2 9 0 16,-3 12 0-16,1 10-1 16,-2 6 1-16,-3 7-2 15,5 4-1-15,-2-3-3 16,9 9-7-16,-10-32-9 15,23 12-13-15,-11-27-3 16,11 1-1-16,-3-20 2 0</inkml:trace>
  <inkml:trace contextRef="#ctx0" brushRef="#br1" timeOffset="219965.5813">7335 16198 62 0,'0'0'40'0,"-17"-1"-2"16,17 18 1-16,-9-2-35 15,7 3-1-15,-3 0 1 16,5 4-1-16,-3 1 0 16,6 2-2-16,-3 1 2 15,5-4-2-15,0-7 1 16,3-1-1-16,2-10 0 0,4-6 0 15,1-11-1-15,5-5 1 16,-2-10-2-16,3-1 2 16,1-3-1-16,-2-3 0 15,-3 7 0-15,-2 3 0 16,-3 8 0-16,-12 17 0 15,14-8 0-15,-14 8 0 16,1 28 0-16,-1-6-1 16,1 5 1-16,1 2-3 15,5 4 0-15,0-7-3 16,12 8-6-16,-5-24-9 15,24 13-6-15,-16-26-9 16,16 5-4-16,-3-19 1 16</inkml:trace>
  <inkml:trace contextRef="#ctx0" brushRef="#br1" timeOffset="220491.6113">7914 16139 66 0,'-16'12'39'15,"3"18"1"-15,-7-4-2 16,14 4-34-16,-7 4-1 15,6 1-1-15,1-2 1 16,6-5-2-16,1-2 0 16,6-9 0-16,-7-17 0 15,18 10 0-15,-5-18-1 16,2-11 0-16,1-9 0 0,2-2 1 15,2-6-1-15,-3-6 1 16,-2 2 0-16,-1 3 0 16,-4 7 0-16,-3 6 0 15,-2 11 1-15,-5 13-2 16,0 0 0-16,-4 11 1 15,2 11-1-15,2 5 1 16,-1 3-1-16,6-2 0 16,0-2 0-16,6-3 0 15,5-8 1-15,4-10 0 16,3-13 0-16,2-4-1 15,4-11 1-15,1-3 0 16,-1-7 0-16,-2 1 0 16,-1-1-1-16,-3 3 0 15,-7 9 0-15,1 1 1 0,-7 11-1 16,1 9 0-16,-11 0 0 15,16 30-1-15,-11 0 0 16,1 3 0-16,3 7-2 16,-3-1-5-16,11 12-8 15,-12-25-7-15,21 21-3 16,-15-35-4-16,19 7-12 15,-7-19 2-15</inkml:trace>
  <inkml:trace contextRef="#ctx0" brushRef="#br1" timeOffset="221169.6501">8807 15705 41 0,'-7'-36'40'0,"7"14"0"0,-8-3 0 15,8 25-19-15,-9-15-16 16,9 15 0-16,-14 16-1 16,7 12 0-16,-2 7-2 15,2 11 0-15,-4 9-1 16,3 7 1-16,-2 0-2 15,7 7 2-15,-1-5-1 16,4-8 1-16,2-7-2 16,4-10 1-16,5-9 0 15,2-14 0-15,7-14 0 16,-2-12 0-16,7-9-1 15,-2-4-1-15,1-3 1 16,3-5-1-16,-3-2 1 0,1 2-1 16,-2 5 1-1,-4 6 0-15,2 3 0 0,-3 4 0 16,-2 6 0-16,0 7 0 15,-6 7 0-15,0 7 0 16,-4 6 0-16,-5 5 0 16,-8 11-1-16,-6 0 2 15,-6 6-2-15,-7 1-1 16,-3 0 0-16,-4-7-3 15,8-1-2-15,-8-21-6 16,21 5-6-16,-13-37-6 16,25 18-3-16,3-38-10 15,16 5-1-15</inkml:trace>
  <inkml:trace contextRef="#ctx0" brushRef="#br1" timeOffset="221776.6849">9189 16040 73 0,'10'16'41'0,"-10"-16"-1"16,31 18-1-16,-17-18-35 15,8-3-1-15,-1-6 0 16,2-2-2-16,0-7 1 15,-2-2-1-15,-2-5-1 16,-1 2 1-16,-9-1-1 16,-2 2 1-16,-7 1-1 15,-5 8 1-15,-3 2-1 0,-2 4 0 16,-2 7 0-16,-4 6 1 15,1 6-1-15,1 8 1 16,-1 5-1-16,6 2 1 16,2 4 0-16,7 2-1 15,3-4 1-15,10-3 0 16,7-8-1-16,6-5 0 15,7-6 1-15,3-5-1 16,-3 0 0-16,1-5 1 16,-2 1-1-16,-5 0 0 15,-6 3 1-15,-7 1-1 16,-14-2 0-16,11 10 0 15,-11-10 0-15,0 19 0 16,0-19 0-16,-8 18 0 0,8-18 0 16,-8 12 0-16,8-12 1 15,0 0-1-15,0 0 1 16,1-25 0-16,10 5 0 15,3-4 0-15,0-3 1 16,3-4-1-16,-1 1-1 16,2 0 1-16,-1 4-2 15,1 0 0-15,2 4-3 16,-4-2-3-16,16 15-8 15,-12-21-5-15,24 28-5 16,-17-27-3-16,26 28-3 16,-18-17-5-16,17 15-5 15</inkml:trace>
  <inkml:trace contextRef="#ctx0" brushRef="#br1" timeOffset="221904.6922">10277 15981 92 0,'0'41'44'16,"-16"-17"-1"-16,1 4-2 15,-13-21-48-15,0-19-13 16,28 12-9-16,-24-19-9 15,18-1-7-15,-3-11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01:53:38.67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4188 693 75 0,'0'0'41'16,"0"0"-3"-16,50-51 2 15,-50 51-33-15,0 0-5 16,0 0 1-16,54 75 1 15,-37 3-2-15,-10 47 0 16,-9 22-1-16,2 18 1 16,-14-12-3-16,7-1 2 15,4-23-3-15,9-34-7 16,20-33-27-16,3-27-3 15,16-13 1-15,2-21-1 16</inkml:trace>
  <inkml:trace contextRef="#ctx0" brushRef="#br0" timeOffset="458.0262">5087 1417 94 0,'7'-52'37'0,"-7"52"2"16,0 0-3-16,0 0-31 16,-12-32-1-16,-10 33-1 15,2 20 2-15,-15 5-3 16,4 16 1-16,-7 8-2 15,3 11 1-15,0 2-2 0,13 2 1 16,7-4 0-16,13-7-2 16,10-9 2-16,14-9-2 15,11-16 1-15,9-10 0 16,10-18 0-16,2-17 2 15,3-9-1-15,-2-15 1 16,-4-8-1-16,-8-9 1 16,-43 66-1-16,33-70 1 15,-33 70-1-15,13-74-1 16,-13 74 2-16,-8-61-3 15,8 61 0-15,-29-46 0 16,-8 12 0-16,-9 11-2 16,2 14-3-16,-4 4-2 15,20 11-15-15,6 3-15 0,22-9-1 16,0 0 2-16,0 0-2 15</inkml:trace>
  <inkml:trace contextRef="#ctx0" brushRef="#br0" timeOffset="865.0495">5539 1282 93 0,'0'0'40'16,"85"-5"0"-16,-85 5-1 16,56 3-21-16,-13 6-16 15,-21 12 1-15,-23 7-1 16,-7 12 0-16,-6 3-2 15,6 6 2-15,-5 4-2 16,3 3 1-16,1-6-1 0,1-5 1 16,4-8-1-16,3-9 1 15,7-17 0-15,4-12-1 16,9-11 1-16,4-16-1 15,2-10 1-15,4-12 0 16,0-4 1-16,-29 54-1 16,27-60 1-16,-27 60-2 15,30-53 2-15,-30 53-2 16,24-48 0-16,-24 48 0 15,33-27 0-15,-14 13 0 16,2 15 0-16,0 16 0 16,3 13-3-16,-4 9 0 15,1 8-3-15,5 4-2 16,20-15-29-16,-9-4-2 0,19-7 0 15,-7-10-2-15</inkml:trace>
  <inkml:trace contextRef="#ctx0" brushRef="#br0" timeOffset="1233.0706">6773 1323 105 0,'0'0'40'0,"9"-52"3"15,-9 52-2-15,0 0-23 16,-32-49-13-16,32 49-2 15,0 0-3-15,-49-8 0 16,7 20 0-16,-4 10 0 0,8 12 0 16,10-1 0-16,21-1 0 15,22-10 0-15,24-6 0 16,15-15 0-16,3 1 0 15,-2 5 0-15,-5 3 0 16,-8 7 0-16,-13 12 0 16,-21 8 0-16,-14 8 0 15,-17 6 0-15,-14 6 0 16,-10-2 0-16,-5-3 0 15,0-9 0-15,6-9 0 16,10-15 0-16,10-19-8 16,34-13-21-16,2-18-11 15,27-1-2-15,1-12 0 16,22 4-2-16</inkml:trace>
  <inkml:trace contextRef="#ctx0" brushRef="#br0" timeOffset="1383.0791">7175 1737 130 0,'-26'20'43'16,"10"-3"-1"-16,-8-15-6 16,15-18-53-16,11 1-21 15,-9-10-5-15,15 5 1 16,-8-3-3-16</inkml:trace>
  <inkml:trace contextRef="#ctx0" brushRef="#br1" timeOffset="5403.3091">4659 2053 69 0,'0'0'35'0,"-9"-6"-2"15,9 6-3-15,0 0-22 16,0 0-4-16,0 0 0 16,17 9-1-16,-3-9 0 0,10 2 0 15,4-2 0-15,10 0-1 16,5 2 0-16,9 0 0 15,5 0 0-15,9 2-1 16,5-4 0-16,4 3 1 16,11-4-1-16,5-1 1 15,11-5 0-15,9-3 0 16,9-3-1-16,7-4 1 15,11-1-1-15,3 0 0 16,6 0 0-16,-7 1-1 16,-5 4 1-16,-8 4-1 15,-9 3 0-15,-12 5-1 16,-19 1-1-16,-17 0-1 15,-12 5-6-15,-25-11-23 0,0 3-5 16,-21-10 1-16,-4 0-2 16</inkml:trace>
  <inkml:trace contextRef="#ctx0" brushRef="#br2" timeOffset="9333.5339">1514 2732 74 0,'3'-31'37'15,"3"15"-2"-15,-10 3 2 16,4 13-23-16,-11 24-11 15,2 8 1-15,-6 13-2 16,1 14 2-16,-8 13-3 16,-1 14 3-16,-2 9-3 15,-1 5 3-15,1-1-3 16,1-2-1-16,4-14 0 15,6-11 0-15,4-14 1 16,5-15-1-16,6-21 1 16,-1-22-2-16,15-13 2 15,-1-21 1-15,5-22 0 16,1-12 0-16,2-15 0 0,-3-16 0 15,3-10-1-15,3-7-1 16,-3-3 0-16,1 5-1 16,-1 13 1-16,1 7-1 15,-1 14 1-15,3 17-2 16,2 15 2-16,2 16 1 15,4 19 0-15,1 19-1 16,8 16 0-16,3 16 1 16,3 17 0-16,0 17 1 15,-3 15-1-15,-4 14 1 16,-7 10-1-16,-10 8 0 15,-7 3-2-15,-12-5 0 16,-6-4-3-16,-7-15-1 16,1-7-6-16,-13-29-26 0,14-10-3 15,-10-28 2-15,9-12-2 16</inkml:trace>
  <inkml:trace contextRef="#ctx0" brushRef="#br2" timeOffset="9508.5439">1551 3344 109 0,'-30'1'37'0,"3"-3"1"16,27 2-4-16,0 0-34 16,24-8-2-16,24-6-6 15,9-18-16-15,24 8-13 16,3-12 1-16,19 2-1 15,-4-6 1-15</inkml:trace>
  <inkml:trace contextRef="#ctx0" brushRef="#br2" timeOffset="9845.5632">2517 3033 93 0,'10'22'36'15,"-19"-6"1"-15,1 13-1 16,-6 1-28-16,5 15-2 16,-6 3-1-16,1 11 1 15,0 0-3-15,1 1-1 16,3-7 0-16,4-1 0 15,4-16-1-15,6-9 0 16,8-19 0-16,3-16 0 16,10-20-1-16,11-14 2 15,3-11-1-15,6-12 1 16,2-3-2-16,1-2 2 0,-3 5-1 15,-2 11-1-15,-7 14 1 16,-5 16-1-16,-8 14 1 16,-3 19-2-16,-7 14 0 15,-4 12-1-15,1 11-2 16,-1 1-4-16,12 16-22 15,-7-18-10-15,20 4-1 16,-2-18-1-16,24-2 1 16</inkml:trace>
  <inkml:trace contextRef="#ctx0" brushRef="#br2" timeOffset="10169.5817">4252 3051 98 0,'1'27'39'16,"-9"0"1"-16,6 21-2 15,-10 9-36-15,5-1 0 16,0 3-1-16,3-4-1 0,3-3-3 15,1-14-4-15,17-5-28 16,-17-33-3-16,29 4 0 16,-12-32-1-16</inkml:trace>
  <inkml:trace contextRef="#ctx0" brushRef="#br2" timeOffset="10319.5903">4222 2698 85 0,'-40'-30'36'0,"-2"7"2"16,13 22-1-16,5 8-26 15,14-1-18-15,26 10-28 16,9-7-3-16,25 9 2 16,6-9-4-16</inkml:trace>
  <inkml:trace contextRef="#ctx0" brushRef="#br2" timeOffset="10995.6289">4855 3063 104 0,'-29'32'39'15,"-8"-8"1"-15,9 19-3 16,-2-10-33-16,6 9 0 16,8-2-1-16,10 2 0 15,6-2-2-15,10-4 0 16,8-5 0-16,12-13-1 15,10-8 0-15,5-16 0 0,6-13-1 16,1-13 0-16,0-9 0 16,-3-12 0-16,-5-4 0 15,-9-5 0-15,-13 0 0 16,-11 6 1-16,-12 5 0 15,-11 10 1-15,-8 12 0 16,-12 16 0-16,-6 10 0 16,0 10 0-16,1 10-1 15,8 4 1-15,6 7-1 16,13-1 1-16,16-5 0 15,15-8-1-15,18-9 0 16,14-9 1-16,8-4 0 16,10-5 0-16,-1-3-1 15,1 0 1-15,-10 3 0 16,-9 5 0-16,-12 8 0 0,-9 10 0 15,-14 8 0-15,-13 7 0 16,-11 10-1-16,-5 9 1 16,-6 2-1-16,-2 2 1 15,4-1-1-15,0-6 0 16,6-9 0-16,13-11 0 15,8-19 0-15,14-14 0 16,9-16 1-16,7-11-1 16,3-11 2-16,5-4 0 15,-3-2-2-15,-4 5 0 16,-9 9 0-16,-8 12 0 15,-9 12 0-15,-16 18 0 16,0 0 0-16,4 36 0 0,-9 3 0 16,-5 7-4-16,8 13-5 15,-4-12-14-15,25 13-16 16,-9-16-2-16,26 7 1 15,0-24-2-15</inkml:trace>
  <inkml:trace contextRef="#ctx0" brushRef="#br2" timeOffset="11355.6495">6878 2841 107 0,'5'-13'39'0,"5"29"1"16,-15 2-1-16,1 21-31 15,-8 5-5-15,1 11 0 16,-4 9-2-16,2 6 0 15,3-1-1-15,3-6-2 16,8-3-2-16,8-19-5 16,19-2-26-16,-4-26-5 0,18-11 1 15,-4-27-2-15</inkml:trace>
  <inkml:trace contextRef="#ctx0" brushRef="#br2" timeOffset="11513.6585">6820 2449 116 0,'-36'27'35'0,"12"-2"-4"16,15 1-30-16,32-6-39 15,13-13-1-15,26 8-1 16</inkml:trace>
  <inkml:trace contextRef="#ctx0" brushRef="#br2" timeOffset="11858.6783">7424 2822 111 0,'-29'22'41'16,"-9"-14"-2"-16,9 15 0 16,2-6-35-16,5 8-1 15,4 3-1-15,7 6-1 16,2-1 0-16,10 0 0 15,8 3-1-15,10-7 0 16,9-6 1-16,8-4-1 16,6-9 0-16,7-3 0 15,0-4 1-15,-1-3-1 16,-7 4 0-16,-9 5 1 0,-14 11-1 15,-14 7 0-15,-15 11 1 16,-12 5-1-16,-13 4 0 16,-8 9 0-16,-2-6-2 15,-1-6-2-15,6 6-10 16,-3-25-23-16,20-1-3 15,-1-19 0-15,25-5-1 16</inkml:trace>
  <inkml:trace contextRef="#ctx0" brushRef="#br2" timeOffset="12675.725">9089 2965 92 0,'-29'-12'38'16,"0"12"0"-16,-13-6 2 0,5 13-32 15,-11 1-1-15,4 13-2 16,-3 5-2-16,0 9 1 16,3 6-2-16,6 6 1 15,9 3-2-15,10-2 0 16,9-4 0-16,14-8 0 15,14-10-1-15,11-11 1 16,13-17-1-16,10-16 0 16,6-12 0-16,5-12 0 15,3-10 1-15,-2-6-1 16,-4-4 0-16,-7 7 1 15,-14 3-1-15,-3 15 1 16,-14 5-1-16,-9 17 1 0,-13 15-2 16,-6 16 1-16,-8 19 1 15,-5 8-2-15,0 12 0 16,0 7-1-16,8 9-1 15,5-8-2-15,17 2-4 16,-2-26-14-16,30 6-15 16,-1-27-1-16,16-6-1 15,-3-23 0-15</inkml:trace>
  <inkml:trace contextRef="#ctx0" brushRef="#br2" timeOffset="13030.7453">9661 3045 109 0,'-26'17'39'0,"12"10"2"15,-9 0-1-15,7 13-37 16,-6 3 0-16,6 5-1 16,1-2 0-16,2-1 0 15,7-8-1-15,5-9 0 16,9-13-1-16,10-16 1 15,8-19-1-15,7-10 1 16,5-12 0-16,5-14 0 16,3-5 0-16,2-5 0 15,-2-1 0-15,-8 7 0 16,-4 11 0-16,-8 10 2 15,-4 11-3-15,-9 20 0 16,-9 18 0-16,-9 19 0 16,-4 17 0-16,-4 14-4 0,2 13 0 15,3-2-6-15,21 19-16 16,-6-27-14-16,28 5-1 15,7-26-2-15,28-2 1 16</inkml:trace>
  <inkml:trace contextRef="#ctx0" brushRef="#br2" timeOffset="13622.7792">11672 2951 106 0,'-33'-2'40'0,"0"13"-1"15,-16-2-1-15,-5 16-34 16,-1 5 0-16,0 13-1 16,-2 6-1-16,5 8 0 0,8-1 0 15,10 1 0-15,13-5-1 16,12-8 0-16,15-12-1 15,16-14 1-15,15-19-1 16,15-17 0-16,13-16 0 16,7-14 1-16,4-9-1 15,2-8 1-15,-5-5-1 16,-7 5 1-16,-9 5 0 15,-15 10-1-15,-13 15 1 16,-9 14 0-16,-20 21-1 16,3 11 1-16,-12 22-1 15,-5 10 0-15,-1 10 0 16,3 11 0-16,3 4-1 15,9-3 0-15,12-7-2 16,11-12-1-16,18-12-4 0,5-30-11 16,33-4-16-16,-9-36-4 15,20-3 0-15,-10-29-2 16</inkml:trace>
  <inkml:trace contextRef="#ctx0" brushRef="#br2" timeOffset="13826.7909">12639 2258 112 0,'-24'17'41'15,"-17"20"0"-15,6 31-1 16,-2 9-38-16,1 18 1 16,6 9-1-16,6 5 0 15,8 7-2-15,5-6 0 16,13-2-3-16,-2-15-1 0,13 4-14 15,-11-31-21-15,14-4-1 16,-10-28-1-16,7-8 0 16</inkml:trace>
  <inkml:trace contextRef="#ctx0" brushRef="#br2" timeOffset="14291.8175">12168 2960 117 0,'-20'13'39'0,"3"-9"2"15,28 15-4-15,18-16-36 16,20-2-1-16,19-3 1 16,12-5-1-16,13-2 0 0,7 1 0 15,4-5 1-15,-11 4-1 16,-13-1 0-16,-15 5 1 15,-17 2 1-15,-19 3-1 16,-29 0 1-16,-6 16 0 16,-25 0 0-16,-13 8 1 15,-4 5-1-15,-5 7 1 16,-1 5-3-16,3 5 0 15,13 0 0-15,13 2 0 16,17-4 0-16,13-9 0 16,16-8 0-16,14-10 0 15,13-17 0-15,8-11 0 16,5-12 0-16,-2-11 0 0,-5-11 0 15,-6-6 0 1,-14-1 0-16,-9-2 0 0,-15 5 0 16,-16 5-4-16,-9 8 0 15,-10 8-1-15,0 17-3 16,-4-1-9-16,20 26-10 15,-14-9-12-15,28 16 1 16,0-11-2-16,21 11 1 16</inkml:trace>
  <inkml:trace contextRef="#ctx0" brushRef="#br2" timeOffset="14831.8484">13484 2899 113 0,'0'0'40'0,"-17"-12"2"16,2 23-2-16,-18 3-36 0,5 8 0 15,-2 6-2-15,0 9 1 16,-2 9-2-16,5 4 0 16,3 1 0-16,6-4 0 15,6-4-1-15,8-8 0 16,7-11 0-16,6-13 0 15,9-18 0-15,4-14 0 16,3-10 1-16,3-13-1 16,0-6 2-16,1-8-2 15,-1-1 0-15,-10 4 0 16,0 12 0-16,-7 5 0 15,-5 15 0-15,-6 23 0 16,0 0 0-16,-4 20 0 0,2 10 0 16,0 4 0-16,4 5 0 15,6 0 0-15,7-7 0 16,10-10 0-16,2-10 0 15,15-12 0-15,6-12 0 16,1-9 0-16,6-11 0 16,-4-6 0-16,-3 1 0 15,-5 1 0-15,-8 7 0 16,-12 15 0-16,-11 13 0 15,-11 16 0-15,-10 20 0 16,-9 14 0-16,-3 15 0 16,-2 6 0-16,4 11 0 15,1-6-9-15,21 4-6 16,-3-24-8-16,34 6-7 0,3-33-10 15,38-7-1-15,17-23-2 16,34-10 3-16</inkml:trace>
  <inkml:trace contextRef="#ctx0" brushRef="#br2" timeOffset="15359.8785">15484 2206 92 0,'-5'14'39'0,"9"8"1"16,-13 5-2-16,6 18-31 15,-8 15-6-15,-1 15 2 16,-3 14-1-16,-3 11 1 15,-7 9-2-15,1 3 1 16,2-3-2-16,0-7-1 16,9-8-4-16,0-21-7 15,16-4-24-15,-3-25-4 16,12-10 2-16,-12-34-2 15</inkml:trace>
  <inkml:trace contextRef="#ctx0" brushRef="#br2" timeOffset="15562.8902">15003 2938 117 0,'-26'-1'40'0,"-2"-5"2"16,28 6-5-16,0 0-35 15,32-12-2-15,24-7-1 16,15-9-3-16,19-5-1 15,12-12-2-15,18 0-4 16,-6-24-18-16,18 18-10 16,-19-16 1-16,-2 10 0 15,-22-9 3-15</inkml:trace>
  <inkml:trace contextRef="#ctx0" brushRef="#br2" timeOffset="15929.9112">16104 2070 105 0,'-43'30'39'0,"8"22"1"16,-10 5-1-16,6 20-36 15,4 9-1-15,2 16 3 16,2 2-2-16,0 11 1 16,2 1-1-16,1 2 0 15,3-9-1-15,3-11 0 16,4-16 0-16,8-15-3 15,5-22 2-15,13-21-1 16,10-24 0-16,11-21 0 16,10-17 0-16,5-12 0 15,7-8 1-15,1-7-1 16,0 1 2-16,-5 10-2 0,-7 9 0 15,-7 16 0-15,-9 13 0 16,-7 13 0-16,-4 15-3 16,-3 11 0-16,3 12-1 15,0-1-2-15,11 10-1 16,1-15-10-16,21 16-10 15,-9-26-12-15,21 3 1 16,-6-21 0-16,13 2 1 16</inkml:trace>
  <inkml:trace contextRef="#ctx0" brushRef="#br2" timeOffset="16329.9341">16652 2894 114 0,'-37'-2'39'0,"-15"-3"2"15,6 22-4-15,-9 0-32 0,3 12 0 16,0 8-1-16,6 6-2 15,8 6 1-15,10-1-2 16,12-2 0-16,15-4 2 16,14-10-3-16,10-3 0 15,13-16-2-15,8-11 2 16,4-11 0-16,5-12 0 15,-2-8 0-15,1-9 0 16,-7-3 0-16,-2-8 0 16,-9 1 0-16,-5 4 2 15,-7 1-2-15,-7 11 0 16,-5 3 0-16,-10 17 0 15,0 12 0-15,-13 10 0 16,-1 15 0-16,-1 9-2 0,3 8 0 16,-3 2-1-16,8 8-1 15,6-8 0-15,16-4-2 16,6-18-5-16,26 1-9 15,-9-35-7-15,29 0-12 16,-1-28 1-16,20-3 0 16,-9-26 0-16</inkml:trace>
  <inkml:trace contextRef="#ctx0" brushRef="#br2" timeOffset="16515.9447">17528 2271 77 0,'-35'42'42'0,"-22"17"-2"0,8 24 4 16,-13 2-20-16,10 15-21 15,10 3-1-15,12-1 0 16,11-2-3-16,5-13-4 16,21 6-20-16,-10-28-15 15,16-3 2-15,-13-25-2 16,5-7-1-16</inkml:trace>
  <inkml:trace contextRef="#ctx0" brushRef="#br2" timeOffset="16673.9537">16965 2913 121 0,'9'-13'42'16,"5"-10"0"-16,23 16-2 16,16-7-41-16,13-9-11 15,29 19-25-15,4-21-7 0,28 12 2 16,5-17-4-16</inkml:trace>
  <inkml:trace contextRef="#ctx0" brushRef="#br2" timeOffset="17298.9895">18781 2136 82 0,'-7'13'38'0,"-5"19"-1"16,-18 8-1-16,1 22-33 15,-8 11 0-15,1 16 4 0,-5 5-2 16,2 12 0-16,1-1-1 15,6-1 1-15,3-12-2 16,8-9 0-16,9-15 0 16,9-12-3-16,9-22 1 15,11-16 0-15,9-18 0 16,7-17 0-16,5-13 0 15,5-11 0-15,2-10 0 16,1-4 0-16,-4 2 0 16,-5 6 0-16,-5 10-1 15,-7 12 0-15,-6 16 0 16,-9 12 0-16,-1 17 0 15,-4 11-1-15,0 13-1 16,-2 3-1-16,8 10-2 0,4-6-5 16,17 13-13-16,-9-23-16 15,20 2 0-15,-1-22-1 16,16-1 2-16</inkml:trace>
  <inkml:trace contextRef="#ctx0" brushRef="#br2" timeOffset="17680.0111">19446 2818 108 0,'-21'-12'40'16,"-20"1"1"-16,6 27-2 16,-20 6-35-16,9 9-1 15,-3 6 0-15,7 7-1 16,4 5-1-16,8 2 0 0,12-3 1 15,11-4-2-15,11-10 1 16,15-6-1-16,14-17 1 16,9-9-1-16,11-15 1 15,4-11-1-15,1-9 1 16,0-10 0-16,-2-8 0 15,-12-1 0-15,-9 3 0 16,-6 8-1-16,-8 4 1 16,-11 8-1-16,-7 14 0 15,-3 15 0-15,-16 19-1 16,2 9 0-16,-2 12-2 15,-1 4-1-15,8 9-2 16,3-4-2-16,18 12-9 16,-3-33-9-16,34 9-13 0,-2-26 0 15,17-1 0-15,2-24 2 16</inkml:trace>
  <inkml:trace contextRef="#ctx0" brushRef="#br2" timeOffset="17981.0285">20115 2753 113 0,'-41'-3'41'0,"4"21"0"16,-12-9 0-16,18 7-37 16,-5 4-1-16,10 3-2 15,11 0 0-15,13-3 0 16,14-1-1-16,13-4 0 0,10 2 0 15,5-3 0-15,-1 1 0 16,1 3 1-16,-10 3-1 16,-5 2 1-16,-14 3-1 15,-11 1 1-15,-11-2-1 16,-11 2 0-16,-6-1-2 15,-5-9-1-15,3 5-8 16,-8-23-11-16,22 13-13 16,-9-23-6-16,25 11 0 15,-10-22-1-15</inkml:trace>
  <inkml:trace contextRef="#ctx0" brushRef="#br2" timeOffset="18783.0744">21361 2748 98 0,'-12'-12'37'0,"-17"-7"3"16,0 17-1-16,-16-3-32 15,0 12-2-15,-6 4 0 16,0 12-2-16,1 6 0 15,4 6 1-15,8-1-2 16,10 6-1-16,11-1 0 16,13-5-1-16,14-1 1 15,11-9-1-15,14-4 0 16,8-5 0-16,5-9 0 0,5-4 0 15,1-10 1-15,-4-5-2 16,1-7 1-16,-10-5-1 16,-2-10 1-16,-9-2-1 15,-4-2-1-15,-2 0 1 16,-9 6 0-16,-5 4 0 15,-4 8 0-15,-6 21 1 16,-9 11 0-16,-6 24 0 16,-9 22 1-16,-7 24-1 15,-4 21 2-15,-5 18-1 16,-2 10 0-16,2 4 0 15,0 2 0-15,5-7-1 16,2-11 1-16,4-19 0 0,-1-19-1 16,1-21 1-1,1-20-1-15,-2-20 0 0,-4-23 0 16,-2-20-2-16,3-12 0 15,0-20-2-15,6-7-2 16,-1-19-8-16,22 17-9 16,-6-18-9-16,23 20-6 15,2-4-1-15,21 16-1 16,8 1 2-16</inkml:trace>
  <inkml:trace contextRef="#ctx0" brushRef="#br2" timeOffset="19252.1011">22108 2875 109 0,'-33'-26'39'0,"7"18"2"15,-14-9-4-15,1 18-32 16,0 5-1-16,0 12 0 16,-2 8 0-16,0 8-2 15,4 7 0-15,3 0 0 16,8 4-1-16,7-1-1 15,10-4 0-15,11-4 1 16,15-9-1-16,12-10 0 16,11-12 0-16,13-10 0 15,8-12 0-15,2-12 1 0,1-5-1 16,-3-7 1-16,-8-3 1 15,-9 1-2-15,-13 1 0 16,-11 9 0-16,-11 7 0 16,-10 12 0-16,1 14 0 15,-26 5 0-15,8 13 0 16,-3 11 0-16,2 9-3 15,2 1 0-15,11 6-1 16,5-6-1-16,14 3-6 16,1-26-7-16,28 12-9 15,-7-27-12-15,21 0 2 16,-5-21-1-16,11 2 2 15</inkml:trace>
  <inkml:trace contextRef="#ctx0" brushRef="#br2" timeOffset="19446.1121">22669 2840 124 0,'-18'17'41'15,"-13"1"0"-15,7 24-2 16,-7-5-35-16,7 6-2 16,1 2 0-16,8-2-2 15,6-2-1-15,9-7-1 16,7-3-3-16,3-22-9 15,24 11-14-15,-15-27-11 16,18 0-1-16,-9-23-1 16,10-3 1-16</inkml:trace>
  <inkml:trace contextRef="#ctx0" brushRef="#br2" timeOffset="19918.1391">22819 2469 116 0,'-22'8'41'16,"13"13"1"-16,-4-12-3 15,26 5-38-15,0 2 0 16,6 2 0-16,7 4 0 16,2 5 1-16,-3 0-1 15,-2 6 1-15,-5 1-1 16,-9 9 1-16,-8 1 0 15,-9 1 1-15,-6 1-3 16,-6 0 0-16,-3-6 0 16,-2 1 0-16,4-8 0 15,1-9 0-15,7-6 0 0,13-18 0 16,0 0 0-16,13-1 0 15,8-17 0-15,10-7 0 16,4-7 0-16,2-3 0 16,2-3 0-16,1 2 0 15,-8 5 0-15,-5 7 0 16,-7 7 0-16,-10 13 0 15,-10 4 0-15,2 22 0 16,-10 3 0-16,-3 8 0 16,1 4 0-16,-4 1 0 15,9 3-5-15,-2-10-2 16,15 10-8-16,-8-24-6 15,28 15-8-15,-13-25-10 16,22 4 1-16,-8-22-1 0,11 2 2 16</inkml:trace>
  <inkml:trace contextRef="#ctx0" brushRef="#br2" timeOffset="20280.16">23294 2899 111 0,'-12'12'38'0,"-1"-8"2"16,13 12-2-16,0-16-33 15,15 16-2-15,9-9-1 16,8-2 0-16,8-4 0 16,5-2-1-16,2-6 0 15,0-2 0-15,-4-6 0 0,-5-1 0 16,-7-6-1-16,-5-2 1 15,-12 1 0-15,-9 2 0 16,-7 0-1-16,-7 8 1 16,-10 6-1-16,-10 11 1 15,-9 10 0-15,-7 11-1 16,-4 6 1-16,3 5 1 15,0 7-2-15,8 0 0 16,11 0 0-16,17-9-2 16,24-4-1-16,18-12-1 15,29 3-8-15,4-24-10 16,36 11-12-16,-6-24-5 15,20 5-1-15,-7-16-1 16</inkml:trace>
  <inkml:trace contextRef="#ctx0" brushRef="#br2" timeOffset="20633.1802">24140 2892 124 0,'-70'10'42'16,"6"18"1"-16,-5-6-2 16,9 11-36-16,13 1-5 15,16 7 0-15,13-4 0 16,15-2 0-16,13-11 0 15,19-11 0-15,9-12 0 16,16-13 0-16,10-13 0 16,4-15 0-16,6-16 0 15,1-13 0-15,-1-12 0 16,-7-7 0-16,-6-9 0 15,-9 2 0-15,-16 11 0 0,-13 10 0 16,-16 21 0-16,-18 30 0 16,-17 29 0-16,-11 30 0 15,-9 25 0-15,1 24 0 16,3 10 0-16,10 6 0 15,17 11-13-15,-3-29-7 16,33 10-8-16,-11-31-10 16,25-1-5-16,-5-24-2 15,9-5 2-15</inkml:trace>
  <inkml:trace contextRef="#ctx0" brushRef="#br2" timeOffset="21952.2556">1140 4832 75 0,'5'-30'37'0,"-1"11"-1"0,-23 3 1 15,5 18-30-15,-23 4 0 16,4 18-1-16,-14 10-1 16,3 13-1-16,-4 10 0 15,7 5-1-15,8 5 0 16,7-1-1-16,11-5 0 15,12-5-1-15,14-13 1 16,17-14-2-16,15-18 1 16,15-14 0-16,9-16 0 15,8-15 0-15,2-12-1 16,-2-9 1-16,-8-5-1 15,-9-2 1-15,-17 3-1 16,-17 7 1-16,-15 5-2 0,-10 9 1 16,-13 13 1-16,-8 7-1 15,-6 11 0-15,-1 6 0 16,2 6 0-16,3 3 0 15,9 4 0-15,10-1 0 16,10-1 0-16,13 0 1 16,11 0-1-16,10 2-1 15,6 4 1-15,5 6 0 16,3 4 0-16,-3 6 0 15,-6 8 1-15,-6 2-2 16,-9 4 2-16,-11 2-1 16,-9-4 1-16,-6-4-1 15,-8-9 2-15,-6-8-1 16,0-10 0-16,-1-13 0 15,3-14 0-15,4-14 0 0,7-14-1 16,9-10 1-16,9-11-1 16,6-5 1-16,7 0-2 15,5 3 1-15,9 7-2 16,-1 5-1-16,8 16-4 15,-10-4-10-15,22 28-9 16,-11-14-8-16,27 18-6 16,1-12-2-16,17 9 1 15</inkml:trace>
  <inkml:trace contextRef="#ctx0" brushRef="#br2" timeOffset="22365.2791">3212 4396 76 0,'16'-36'41'0,"0"16"-1"15,-12 2 1-15,-4 18-16 16,0 12-23-16,-1 13-1 0,-6 14 0 16,1 15 0-16,-4 14-1 15,1 11-1-15,-2 11 1 16,3 0 0-16,2 1 1 15,5-8-2-15,8-7 0 16,5-16-4-16,19-7-2 16,-4-32-20-16,24-4-10 15,-3-24 0-15,11-6-3 16,-5-18 2-16</inkml:trace>
  <inkml:trace contextRef="#ctx0" brushRef="#br2" timeOffset="22665.2964">3714 4792 94 0,'-17'-28'40'16,"3"15"0"-16,-12 3-1 15,7 15-30-15,-6 10-4 0,5 12-2 16,-1 10 0-16,7 4-1 16,4 5-1-16,5 4 0 15,6-2 2-15,6-5-2 16,7-5 1-16,8-10-2 15,5-11 1-15,3-8-1 16,4-13 0-16,0-11 0 16,-1-11-1-16,-2-8 0 15,-3-9 0-15,-5-8 0 16,-3-3-2-16,-8-5 0 15,-1 7-1-15,-11 1-4 16,8 19-9-16,-21-8-11 16,13 27-11-16,-9 3 1 15,9 10-2-15,-2 15 3 0</inkml:trace>
  <inkml:trace contextRef="#ctx0" brushRef="#br2" timeOffset="23040.3178">4316 4683 101 0,'-16'1'40'0,"-18"-3"2"16,5 13-3-16,-6 1-36 15,3 5 0-15,1 6-2 16,6 3 1-16,9 4-2 15,11 1 0-15,12-2 0 16,10-5 0-16,13-2 0 0,6-6 0 16,7-5 0-16,2 0-1 15,-2-4 1-15,-5-3 0 16,-6 1 0-16,-7 3 1 15,-9 5-1-15,-9 4 1 16,-11 7 1-16,-6 4-2 16,-10 6 2-16,-2 2-2 15,-2 1 2-15,-1-1-3 16,7-5-1-16,3-9-3 15,15-6-8-15,0-26-11 16,32-1-11-16,1-29-4 16,21-4-2-16,1-25 3 15</inkml:trace>
  <inkml:trace contextRef="#ctx0" brushRef="#br2" timeOffset="23251.3298">4918 4210 110 0,'-18'35'41'0,"-19"11"0"16,5 27-1-16,7 8-38 15,-4 13-2-15,7 4 1 16,6 6-1-16,8-6 1 16,9-5-2-16,7-7-1 15,2-13-3-15,7-5-9 16,-13-34-14-16,15-1-11 15,-19-33 0-15,15 7-1 16,-20-28 1-16</inkml:trace>
  <inkml:trace contextRef="#ctx0" brushRef="#br2" timeOffset="23408.3389">4660 4849 87 0,'-19'-39'41'0,"17"16"1"16,-3-4-1-16,25 18-17 16,7-5-21-16,13-2-4 15,21 8-7-15,-2-19-16 16,32 16-16-16,-3-13 0 15,18 12-3-15,0-7 0 16</inkml:trace>
  <inkml:trace contextRef="#ctx0" brushRef="#br2" timeOffset="24777.4172">6297 4977 77 0,'-15'5'36'0,"15"-5"0"16,-14 13-1-16,14-13-31 16,17 6 0-16,9-6-1 15,7-7 0-15,10-2 0 16,3-7 0-16,9-3 0 15,-4-5-1-15,0 0 0 16,-13 0 0-16,-7 3-1 16,-16 0 1-16,-12 10-1 15,-16 3 1-15,-16 7-1 16,-15 4 0-16,-9 6 0 15,-11 6 0-15,-2 8 0 16,-1 4 0-16,8 3 1 16,4 3-1-16,15 3-1 15,15 3 1-15,20-2 0 0,22-1 0 16,17-8-2-16,19-5 0 15,15-12-1-15,14-9-1 16,6-17-5-16,21-1-19 16,-14-24-10-16,10-4-2 15,-16-18-1-15,-2 2 1 16</inkml:trace>
  <inkml:trace contextRef="#ctx0" brushRef="#br2" timeOffset="24994.4296">7241 4117 107 0,'-20'14'39'16,"7"27"2"-16,-10 4-4 16,9 16-34-16,-2 12-3 0,5 14 1 15,1 9-1-15,5 2 0 16,1 5-2-16,1-7-2 15,7-2 0-15,-6-21-16 16,17 1-17-16,-7-26-2 16,12-8-1-16,-2-27 0 15</inkml:trace>
  <inkml:trace contextRef="#ctx0" brushRef="#br2" timeOffset="25395.4526">7477 4858 94 0,'-9'15'39'16,"12"4"0"-16,-3-19-1 16,17 10-35-16,8-9 0 15,10-3 0-15,8-7 1 16,8-3-2-16,2-9 0 15,4-1 0-15,-4-3 0 16,-3-7-1-16,-10 1-1 16,-8-3 1-16,-13 3 0 15,-13 2-1-15,-13 7 0 16,-13 7 1-16,-12 11 0 15,-11 13 0-15,-9 14 0 16,-6 15 0-16,-3 11 0 16,3 9 0-16,5 3 0 0,10 3 0 15,17-3 0-15,16-8-2 16,25-13 1-16,20-14-3 15,25-11-5-15,6-27-12 16,32 6-10-16,-6-26-11 16,16 0 0-16,-11-21-1 15</inkml:trace>
  <inkml:trace contextRef="#ctx0" brushRef="#br2" timeOffset="26136.495">8654 4749 86 0,'-30'0'39'0,"-21"-5"-1"16,2 18 0-16,-14-4-30 16,-1 14-2-16,-4 4-1 15,4 7-1-15,7 4-1 16,14 5-1-16,12 1 0 15,15-1-1-15,17-3 0 16,19-8-1-16,21-10 1 16,20-14-1-16,21-11-3 15,9-21 0-15,21-9-6 0,-4-28-10 16,22 3-20-16,-16-20 2 15,3 4-1-15,-22-11-2 16</inkml:trace>
  <inkml:trace contextRef="#ctx0" brushRef="#br2" timeOffset="26353.5074">9223 4091 106 0,'-29'20'39'0,"10"26"2"15,-5 4-2-15,15 6-38 16,-3 23 2-16,3 11-2 15,4 8 0-15,2 4-1 16,-1 1-1-16,7-4-1 16,-3-3 0-16,-1-13-4 0,5 4-10 15,-12-30-22-15,13-8 0 16,-10-22-2-16,10-11 1 15</inkml:trace>
  <inkml:trace contextRef="#ctx0" brushRef="#br2" timeOffset="27436.5693">9021 4743 99 0,'-1'-13'40'15,"17"12"1"-15,1-10-2 16,20-1-36-16,4-1-1 15,12 3 1-15,0 1-1 0,2 1 0 16,-1 4-1-16,-6 8-1 16,-7 3 1-16,-11 12-1 15,-9 5 0-15,-11 9 1 16,-5 5-1-16,-9 6 0 15,-4 2 0-15,-4-1 0 16,-2-4 0-16,2-5 0 16,1-6 0-16,1-8-1 15,6-10 1-15,4-12 2 16,0 0-2-16,16-24 0 15,-2-3 0-15,4-11 0 16,1-10 1-16,1-6-1 16,0-6 1-16,-1 1-2 15,-4 4 1-15,1 5 0 0,-7 10 1 16,0 8-2-16,-4 12 1 15,-5 20 0-15,20-9 0 16,-7 16 0-16,6 4 0 16,9 2 0-16,10 0 0 15,7-3 0-15,15-4 0 16,1-3 0-16,3-6 0 15,-3 1 0-15,-6-5 0 16,-8-1 0-16,-17 1 0 16,-12 0 0-16,-18 7 0 15,-18 2 1-15,-11 7-1 16,-10 6 1-16,-9 11-1 16,-6 7 1-16,1 10 0 15,1 5 0-15,8 7-1 16,7 1 1-16,16-3-1 0,13-2 0 15,16-9 1-15,18-9-2 16,13-15 1-16,12-11 1 16,6-16-1-16,7-11-1 15,-2-13 1-15,-2-9-1 16,-12-9 1-16,-8-4-1 15,-10 0 1-15,-12 1-1 16,-8 3 1-16,-7 8 0 16,-7 9 0-16,0 6 0 15,-1 9 1-15,5 19-1 16,2-13 0-16,8 13 1 15,7 3-1-15,8 2 0 16,6-2 0-16,6 2 1 16,5-4-1-16,1 1 1 0,-2-1-1 15,-5 2 1-15,-6 1-1 16,-4 2 1-16,-12 7 0 15,-8 5-1-15,-12 7 1 16,-8 5-1-16,-7 10 0 16,-6 5 0-16,-2 2 0 15,5 3 0-15,1-7 0 16,7-3 0-16,12-15 0 15,14-15 0-15,14-17 0 16,14-16 0-16,13-18 0 16,3-6 1-16,9-12 0 15,-2-1-1-15,-3 1 0 16,-8 11 1-16,-12 12-1 0,-10 14 1 15,-15 21-1-15,-10 18 0 16,-7 15-1-16,-7 12-2 16,0 10-2-16,-2-2-6 15,16 16-7-15,-13-25-1 16,25 13-5-16,-14-34-6 15,31 7-4-15,-9-22-7 16,16-6 3-16</inkml:trace>
  <inkml:trace contextRef="#ctx0" brushRef="#br2" timeOffset="29456.6849">11807 4161 80 0,'-22'-11'35'15,"-6"19"1"-15,-11 7-2 16,1 23-28-16,-13 13-2 15,8 17 0-15,-3 14-2 16,4 10 0-16,4 5-1 0,13 0-1 16,12-5 0-16,13-10-1 15,18-14-3-15,13-18-1 16,25-7-21-16,0-30-10 15,18-6 0-15,-2-21-2 16</inkml:trace>
  <inkml:trace contextRef="#ctx0" brushRef="#br2" timeOffset="29801.7046">12084 4479 87 0,'-21'-12'38'0,"-4"1"0"16,3 14 0-16,-8 1-33 15,10 7-1-15,3 2-1 16,6 5-1-16,5 2-1 16,6 1 0-16,11-4 0 15,7-1-1-15,9-1 0 16,5-4 0-16,4-2 0 15,3-2 0-15,-1 1 0 16,-5 2 0-16,-11 6 0 16,-7 5 1-16,-12 6-1 15,-10 6 0-15,-11 5 0 16,-8 1 0-16,-3-2 0 15,-1-2-2-15,7-5-1 16,-1-13-4-16,24 3-21 0,0-20-10 16,14-10 0-16,6-14-2 15</inkml:trace>
  <inkml:trace contextRef="#ctx0" brushRef="#br2" timeOffset="30139.7239">12356 4155 96 0,'4'-19'37'0,"12"12"1"16,0-4-1-16,12 10-35 0,8 5 1 15,5 10 0-15,-1 8 1 16,-1 13-2-16,-6 12 1 16,-6 13-2-16,-10 9 1 15,-11 13-2-15,-17 3 1 16,-7 6-2-16,-10 1 1 15,-6-4 0-15,0-8 1 16,-5-13-3-16,7-5 0 16,-2-25-8-16,22 1-18 15,-7-28-10-15,19-10-1 16,0-11-2-16,14-12-1 15</inkml:trace>
  <inkml:trace contextRef="#ctx0" brushRef="#br0" timeOffset="39406.2538">12848 5044 77 0,'-39'17'41'0,"-1"-5"-1"16,13 0-1-16,4-4-24 16,9-19-47-16,35 1-8 15,8-17 1-15,15-2-3 16</inkml:trace>
  <inkml:trace contextRef="#ctx0" brushRef="#br3" timeOffset="43164.4689">13530 4282 68 0,'15'-25'38'15,"5"10"-1"-15,-13-4 1 16,4 15-27-16,-11 4-5 15,0 0-1-15,0 0-2 16,5 32 0-16,-13 1-2 16,3 11-1-16,-1 11 1 15,0 13-1-15,-2 11 0 16,1 6 0-16,2 4 0 15,-1 1 0-15,3-4 1 16,1-5-1-16,6-10-1 16,-3-16-3-16,14-5-16 15,-6-32-17-15,12-15 0 16,-6-21-1-16,7-11-1 0</inkml:trace>
  <inkml:trace contextRef="#ctx0" brushRef="#br3" timeOffset="43712.5002">13284 4381 97 0,'-22'-4'38'16,"4"-4"2"-16,18 8-3 15,11-7-34-15,17-2 0 16,13-9 0-16,15-2 0 15,12-5-1-15,13-4 1 0,4-1-2 16,5 1 1-16,-6 4-1 16,-4 5 0-16,-8 7-1 15,-11 9 0-15,-12 10 0 16,-12 6 0-16,-9 12 0 15,-7 10 1-15,-11 9-1 16,-5 10-1-16,-6 10 1 16,-6 7 0-16,-6 9-1 15,-2 3 1-15,-4 1 0 16,0-6 0-16,2-6-1 15,4-8 2-15,2-14-1 16,8-12 0-16,7-16 0 16,-4-21 1-16,23-8 0 15,-2-17-1-15,5-11 1 16,2-10 0-16,1-6 0 0,-1-2 0 15,3-1 0-15,-2 6-1 16,-4 10 1-16,-4 7-1 16,-3 16 0-16,-1 14 0 15,-6 15 0-15,-3 14 0 16,-2 13-1-16,-1 9-1 15,2 6 0-15,0 1-1 16,7 0-3-16,1-11-1 16,15 5-15-16,-7-32-16 15,17-2-1-15,-4-21-2 16,10-7 3-16</inkml:trace>
  <inkml:trace contextRef="#ctx0" brushRef="#br3" timeOffset="43900.511">14783 4538 89 0,'-4'-18'38'0,"-10"7"-1"15,4 22 2-15,-9 10-32 16,7 14-4-16,-1 12-1 16,5 8 0-16,3 5-2 15,3 4 1-15,7-2-3 16,1-9 1-16,12-1-5 15,-7-26-29-15,17-3-3 16,-5-23 1-16,10-8-2 16</inkml:trace>
  <inkml:trace contextRef="#ctx0" brushRef="#br3" timeOffset="44057.5199">14765 4233 100 0,'-26'-17'37'0,"11"16"0"16,5 1-4-16,10 0-38 15,35 15-29-15,-8-11-2 16,22 14 0-16,2-7-2 16</inkml:trace>
  <inkml:trace contextRef="#ctx0" brushRef="#br3" timeOffset="44414.5404">15408 4434 101 0,'-26'16'38'0,"-17"-6"1"16,6 19-3-16,-8-9-31 15,4 6-1-15,6-1-1 16,8 5-1-16,8-4 0 16,12-1-1-16,18-3-1 15,13-6 0-15,13-3 0 16,6-2 0-16,3-3 1 15,3-3-1-15,-4-2 0 16,-5 2 1-16,-11 6-1 16,-12 2 1-16,-16 8-1 15,-11 4 0-15,-15 7 0 16,-7 1 1-16,-7 5-2 15,-3-2 0-15,1-1-1 0,2-9 0 16,13 1-4-16,-1-20-20 16,27-7-14-16,0 0 1 15,30-12-2-15,-4-15 0 16</inkml:trace>
  <inkml:trace contextRef="#ctx0" brushRef="#br3" timeOffset="45094.5793">16455 4072 87 0,'1'-22'35'16,"-1"22"1"-16,3-11 1 0,-3 25-33 15,-4 11 0-15,2 18 0 16,-7 10 1-16,5 19-2 15,-5 6 0-15,-1 16-1 16,-4 1 1-16,5 6-1 16,-4-8-1-16,4-6 0 15,2-10 0-15,2-16-1 16,5-11 0-16,5-19 2 15,7-16-2-15,3-16 1 16,6-18-1-16,6-9 2 16,4-11-1-16,0-10 0 15,0-2 0-15,3-1-1 16,-4 4 1-16,0 4-1 15,-5 10 0-15,-3 12 0 0,-2 14 0 16,-1 15 0-16,-3 12 0 16,-2 11-1-16,0 10 0 15,-2 4 0-15,5 8-2 16,-3-4 0-16,8 1-2 15,-2-12 0-15,10-3-4 16,-5-23-11-16,19 1-19 16,-9-20 0-16,10-3 2 15,-6-18 0-15</inkml:trace>
  <inkml:trace contextRef="#ctx0" brushRef="#br3" timeOffset="45469.6006">17219 4651 89 0,'-15'-31'36'15,"0"16"1"-15,-11-5-1 16,5 19-29-16,-7 4-2 0,1 13 0 15,2 6-2-15,2 13 0 16,-2 4-1-16,4 6 0 16,5-1 0-16,5 2-1 15,7-6 0-15,4-5 0 16,12-7-1-16,6-15 1 15,10-8-1-15,6-13 0 16,5-10 0-16,4-11 0 16,0-9 1-16,0-4-1 15,-6-2 1-15,-7 4-1 16,-6 1 1-16,-9 6-1 15,-7 10 0-15,-8 7 0 16,0 16 0-16,-18 3-1 0,3 13 1 16,-1 8-2-16,3 9 0 15,2 2 0-15,8 5-3 16,3 0-1-16,16 5-7 15,-4-21-15-15,25 5-12 16,-2-18 1-16,13-3 0 16,0-14 1-16</inkml:trace>
  <inkml:trace contextRef="#ctx0" brushRef="#br3" timeOffset="46086.636">17822 4551 88 0,'-12'7'38'0,"-8"-1"-1"0,7 16 2 15,-12 5-34-15,11 8 0 16,-2 7-1-16,6 5-1 16,0 2-2-16,5 0 1 15,2-4-1-15,1-2-1 16,2-10 0-16,1-7 2 15,1-10-2-15,-2-16 0 16,0 0 0-16,14-5 1 16,-8-18-1-16,5-8 1 15,0-8-1-15,0-9-1 16,5-6 2-16,1-5-1 15,2 1 1-15,0 0-1 16,3 7 0-16,2 6 0 16,1 10 0-16,3 7 0 0,2 13-1 15,-1 7 1-15,1 10-1 16,-1 7 0-16,-1 6 0 15,-4 5 1-15,-5 4-2 16,-5 0 1-16,-10 3 0 16,-7 2 1-16,-9 1-1 15,-9-2 1-15,-6-1 0 16,-6-4 0-16,-2-4 1 15,1-1-1-15,0-5 1 16,3-4-1-16,4-5 1 16,6 0-1-16,3 2 1 15,0 2-1-15,3 7 1 16,0 10-1-16,0 12 3 15,-2 13-3-15,-1 14 2 0,0 13-1 16,-4 9 1-16,1 4-1 16,-1 2 0-16,1-6-2 15,0 0-2-15,-1-14 1 16,12 0-12-16,-17-29-12 15,19 0-15-15,-5-19 3 16,12-8-3-16,1-16 3 16</inkml:trace>
  <inkml:trace contextRef="#ctx0" brushRef="#br3" timeOffset="47003.6885">18447 4600 53 0,'-8'-14'34'0,"1"0"0"15,-2-2 1-15,4 6-26 16,-4-10 1-16,9 20-2 16,-10-15 0-16,10 15-2 15,-13 14 0-15,8 9-1 16,-6 8-1-16,1 14-1 15,-2 7-2-15,-1 8 1 16,-1 5 0-16,0-1-1 16,0-3 2-16,3-3-3 15,-1-12 2-15,5-10-2 16,2-11 2-16,5-12-2 0,0-13 0 15,10-11 2-15,0-12-3 16,3-8 1-16,-2-10-1 16,5-8 2-16,-3-8-2 15,4-8 1-15,-2-3 1 16,1-1-3-16,0 3 2 15,0 4 0-15,3 8 0 16,4 8 0-16,4 7 0 16,2 12 0-16,0 13 1 15,3 7-1-15,1 9 0 16,-2 6 0-16,4 6 0 15,-6 8-1-15,-5 5 1 16,-2 5-1-16,-8 3 0 16,-7 6 1-16,-8 5-1 0,-9 0 1 15,-8 3-1-15,-9-5 1 16,-6-3-1-16,-7-1 1 15,-4-6 0-15,0-5-1 16,0-6 1-16,1-6 0 16,3-3 0-16,3 0-1 15,2 0 1-15,6 6 0 16,0 10 2-16,6 10-2 15,-3 13 2-15,4 10-2 16,-1 12 1-16,-1 6-1 16,4 10 0-16,-3-2-2 15,6 3-4-15,-8-20-11 16,17 6-13-16,-7-23-8 15,14-6-1-15,-3-22 1 0</inkml:trace>
  <inkml:trace contextRef="#ctx0" brushRef="#br3" timeOffset="47459.7146">18872 4684 80 0,'-7'15'37'16,"9"6"0"-16,1-7 0 0,18-6-33 15,3-1-2 1,13-3 0-16,9-9 0 0,7-7 0 15,4-8-1-15,-1-2 0 16,-1-9 0-16,-4-2 0 16,-10-4 0-16,-8 1 1 15,-12 0-1-15,-10 8 1 16,-13 1 0-16,-10 5 0 15,-12 10 0-15,-4 9 0 16,-10 9 0-16,-1 15-1 16,-6 6 1-16,-1 14-1 15,3 4 0-15,9 6 0 16,6 3 0-16,14-4-1 15,9-1 0-15,16-9-1 16,17-10-1-16,13-10-1 16,16-9-2-16,2-15-4 0,21 5-15 15,-15-23-16-15,13 1 1 16,-11-12 0-16,1 0 0 15</inkml:trace>
  <inkml:trace contextRef="#ctx0" brushRef="#br3" timeOffset="47837.7362">19806 4486 70 0,'-8'-12'39'15,"1"25"-1"-15,-15 2 1 16,8 17-17-16,-9 2-19 16,1 7 0-16,-1 3 0 15,2 4-1-15,0-3 0 16,5-3 0-16,3-8-1 0,6-7 0 15,6-9 0-15,1-18 0 16,17-2 0-16,2-14 0 16,2-8 0-16,5-12-1 15,5-4 1-15,0-6 0 16,1-4 0-16,2 4-1 15,-4 3 1-15,-2 11-1 16,-5 4 1-16,0 14 0 16,-7 10-1-16,-2 14 1 15,-5 11-1-15,-3 12 0 16,-2 11-1-16,-2 2 0 15,0 11-2-15,3-5-2 16,9 6-9-16,-12-21-9 16,27 7-16-16,-7-21-2 0,18-4-1 15,-1-16 1-15</inkml:trace>
  <inkml:trace contextRef="#ctx0" brushRef="#br3" timeOffset="48353.7655">20722 4501 60 0,'4'-14'37'0,"-4"14"-1"15,3-21 2-15,-3 21-28 16,-22-8-1-16,6 15 0 16,-20-1-1-16,-3 11-3 15,-8 2 0-15,2 6-2 16,-1 0 0-16,4 1-1 15,8 0-1-15,10-3 0 16,15-6-1-16,17-6 0 16,17-5 0-16,8-3-1 15,7-2 1-15,5 3 0 16,-2 0 0-16,-5 6 1 0,-8 5 0 15,-9 6-1-15,-15 11 1 16,-10 0-1-16,-8 2 0 16,-10 1 0-16,-2-2 0 15,-4-4-2-15,3-2-1 16,1-12-1-16,11 4-13 15,-8-23-11-15,21 4-13 16,-6-11 1-16,14-1-1 16,5-12 0-16</inkml:trace>
  <inkml:trace contextRef="#ctx0" brushRef="#br3" timeOffset="49143.8109">21682 4056 91 0,'-3'-17'37'16,"3"17"1"-16,0 0-2 15,1 12-31-15,-4 11 0 16,1 16 0-16,-8 7-1 15,3 13-2-15,-4 8 0 16,-1 7 0-16,-1-3 0 16,2 3-1-16,0-7-1 0,3-8 1 15,3-10-1-15,2-7 1 16,1-11-1-16,2-9 0 15,3-8 0-15,-3-14 0 16,0 0 0-16,13-4 1 16,-7-9-1-16,1-6 0 15,2-4 1-15,0-3-1 16,5-6 0-16,5 1 0 15,1 4 0-15,2 4 0 16,1 4 0-16,3 10 0 16,2 9 0-16,2 6 0 15,-2 12 0-15,-4 6 0 16,-3 4 0-16,-6 4 0 15,-7 1 0-15,-11-1 0 16,-11-5 0-16,-10-1 0 0,-9-4 1 16,-6-7-1-16,-4-6 0 15,-3-6 0-15,5-5-2 16,4-7 0-16,12-1-3 15,4-12-4-15,21 22-14 16,1-33-13-16,19 20-4 16,3-12-1-16,15 11 2 15</inkml:trace>
  <inkml:trace contextRef="#ctx0" brushRef="#br3" timeOffset="49563.8349">22121 4643 102 0,'-24'1'39'0,"24"-1"0"16,-12-1-2-16,12 1-33 15,12-3-1-15,12-1-1 16,5-3 0-16,6-1 0 15,6-5 0-15,3-2-1 16,1-5 1-16,0 0-1 16,-5-6 0-16,-8 2 0 15,-9 0 0-15,-6 1 0 16,-14 2 0-16,-8 6 0 15,-10 8 0-15,-10 9 0 16,-12 11 0-16,-5 11-1 0,-7 7 0 16,2 11 1-16,3 4-1 15,7 4 0-15,9-1 0 16,12-3-1-16,21-4 1 15,14-9 0-15,21-6-2 16,14-12-1-16,18-6-3 16,8-14-6-16,17 11-11 15,-11-27-11-15,16 10-5 16,-15-13-2-16,3 3 1 15</inkml:trace>
  <inkml:trace contextRef="#ctx0" brushRef="#br3" timeOffset="49924.8556">23200 4573 81 0,'12'-10'38'15,"-9"-7"0"-15,8 3 1 16,-17-8-26-16,7 8-3 16,-12-2-3-16,-2 11-1 15,-14 5-1-15,-6 12-1 16,-11 6-1-16,-7 11-1 15,-2 6 0-15,0 6-1 16,4 3 0-16,10 0-1 16,10-3 0-16,18-5-1 0,15-5 0 15,19-9-1-15,18-6-3 16,6-13-3-16,24 7-13 15,-10-27-9-15,25 10-11 16,-8-17 0-16,4 2-1 16,-7-11 2-16</inkml:trace>
  <inkml:trace contextRef="#ctx0" brushRef="#br3" timeOffset="50329.8787">23637 4520 101 0,'-17'4'38'0,"-9"-11"3"15,5 16-1-15,-11-2-34 16,4 7 0-16,-8 2 0 0,3 13-2 16,-1 1-1-16,0 4 0 15,7 1-1-15,3 1 0 16,9-5-1-16,9-3-1 15,12-11 2-15,14-8-2 16,9-12 0-16,13-11 0 16,5-9 0-16,4-7 0 15,1-9 0-15,-1-3 0 16,-6 1 0-16,-9 1 0 15,-10 8 0-15,-9 10 0 16,-12 9 0-16,-5 13 0 16,-18 15 0-16,1 8 0 15,-1 12 0-15,-1 7 0 16,3 3-2-16,3 0-2 0,10-3 0 15,8-8-2-15,14 1-5 16,-3-28-10-16,26 11-3 16,-14-30-6-16,25 4-9 15,-8-17-1-15,9-2 2 16</inkml:trace>
  <inkml:trace contextRef="#ctx0" brushRef="#br3" timeOffset="50709.9005">24089 4523 106 0,'-27'-18'40'16,"11"29"2"-16,-12-3-2 15,8 15-33-15,-6 2-3 16,1 10-1-16,2 2 0 16,4 3 0-16,1-1-1 0,4-1-1 15,8-5 1-15,9-6-2 16,6-11 2-16,8-9-2 15,9-11 0-15,9-11 0 16,2-9 0-16,6-10 0 16,-1-4 0-16,1-2 0 15,-2-2 0-15,-4 5 0 16,-8 4 0-16,-8 10 0 15,-6 12 0-15,-15 11-2 16,1 14 2-16,-11 10-1 16,-6 12-1-16,-2 5 0 15,2 6-2-15,-2-3 0 16,10 1-3-16,1-18-9 15,28 7-7-15,-10-31-4 16,31 5-9-16,-3-19-3 0,14-4-1 16,-1-15 2-16</inkml:trace>
  <inkml:trace contextRef="#ctx0" brushRef="#br3" timeOffset="51013.9179">24690 4489 103 0,'-29'16'40'0,"-10"-2"2"16,6 12-2-16,-9-2-33 15,12 5-3-15,4-6 0 16,8 1-1-16,11-3-2 16,9-5 1-16,8-7-2 15,8 1 1-15,5-3-1 16,0-2 0-16,-2-3 0 0,1 2 0 15,-11 5 0-15,-4 1 1 16,-12 5-1-16,-7 5 0 16,-7 2 0-16,-5 4-1 15,0 2-2-15,-2-4 0 16,7 3-3-16,1-16-10 15,21 15-8-15,-3-26-7 16,14 3-9-16,7-13-2 16,14-3 2-16,-1-9 1 15</inkml:trace>
  <inkml:trace contextRef="#ctx0" brushRef="#br3" timeOffset="51388.9393">24825 4558 104 0,'-8'21'40'0,"-7"-7"1"15,11 9-1-15,-4-7-35 16,12 1-1-16,5-5-1 16,7-2 0-16,6-7-1 15,1-6-1-15,2-4 1 16,3-4-2-16,0-9 1 15,-5-3-1-15,-3-3 0 16,-3-1-1-16,-5 2 1 16,-9 2-1-16,-10 7 1 15,-9 6 0-15,-13 12 1 16,-8 13 0-16,-11 12 0 0,-4 14 1 15,-3 7 0-15,5 6 0 16,7 0 0-16,13-1-2 16,15-4 0-16,15-13-3 15,24-8-3-15,12-23-9 16,31 5-9-16,-11-28-5 15,27 4-12-15,-5-12-3 16,8 0-1-16,-9-7 2 16</inkml:trace>
  <inkml:trace contextRef="#ctx0" brushRef="#br3" timeOffset="52930.0273">1361 6505 92 0,'-13'-16'36'16,"0"7"1"-16,-14-8-1 15,1 16-28-15,-20-5-3 16,-2 8-1-16,-9 2 0 15,2 7 0-15,-4 4-1 16,2 9 0-16,8 1-1 16,9 6 1-16,11 3-2 15,11 0 1-15,14 1-1 16,14-4 1-16,17-4-2 15,17-7 2-15,12-10-1 16,13-9-1-16,7-10 1 0,4-11-2 16,4-10 2-16,-5-7-2 15,-8-8 1-15,-12-1 0 16,-6-4 0-16,-13 3-1 15,-11 4 2-15,-9 5-1 16,-6 10 0-16,-9 7 1 16,-5 21-1-16,0 0 0 15,-16 18 0-15,2 18 0 16,-1 12 1-16,1 12 0 15,3 11-2-15,0 4 1 16,10-2-2-16,9-10 0 16,14-11-2-16,13-27-3 15,28-12-13-15,-4-44-9 0,28-12-10 16,0-29-2-16,12-11 3 15,-5-23-1-15</inkml:trace>
  <inkml:trace contextRef="#ctx0" brushRef="#br3" timeOffset="53131.039">2487 5697 106 0,'-34'20'41'16,"-3"32"1"-16,-8 17-2 16,8 22-35-16,4 13-3 15,3 14-1-15,11 4 1 16,6 3 0-16,8-5-4 15,5-7 1-15,8-6-5 16,-4-25-10-16,18-6-20 0,-12-27-3 16,6-14 0-16,-16-35-1 15</inkml:trace>
  <inkml:trace contextRef="#ctx0" brushRef="#br3" timeOffset="54124.0958">2066 6376 116 0,'-24'-4'40'0,"19"15"1"16,5-11-1-16,29 7-38 16,12-11 0-16,17-5-1 15,21-6 1-15,17-5-1 16,8-4 0-16,9-4 0 0,-5 4-1 15,-8 1 0-15,-11 5 0 16,-16 7 0-16,-19 8 1 16,-23 11-1-16,-19 9 0 15,-20 11 0-15,-16 10 1 16,-10 9 0-16,-11 10 0 15,-6 5 3-15,1 5-4 16,3 0 0-16,7-5 0 16,14-3 0-16,13-10 0 15,19-9 0-15,15-18 0 16,19-16 0-16,10-14 0 15,9-15 0-15,4-12 0 16,-1-14 0-16,-4-6 0 16,-8-7 0-16,-13 2 0 0,-18 1 0 15,-14 7 0-15,-9 8 0 16,-10 12 0-16,-9 9 0 15,-2 8 0-15,2 10 0 16,5 7 0-16,18-2 0 16,-7 15 0-16,22-4 0 15,9-3 0-15,14 0 0 16,10-1 0-16,7 1 0 15,3-2 0-15,1-2 0 16,-4 2 0-16,-4 1 0 16,-8 1 0-16,-13 0 0 15,-8 4 0-15,-12 5 0 16,-7 3 0-16,-12 7 0 15,-3 4 0-15,-10 6 0 0,-3 2 0 16,-1 5 0-16,-1-5 0 16,7-2 0-16,5-9 0 15,7-8 0-15,8-20 0 16,19 1 0-16,4-20 0 15,7-12 0-15,5-7 0 16,5-7 0-16,1-6 0 16,-4-2 0-16,-4 8 0 15,-7 7 0-15,-4 7 0 16,-6 12 0-16,-5 12 0 15,-11 7 0-15,2 18 0 16,-6 5 0-16,3 5 0 16,0 1 0-16,5 1 0 15,3-3 0-15,4-9 0 0,10-8 0 16,9-12 0-16,7-9 0 15,7-12 0-15,4-5 0 16,3-9 0-16,-2-1 0 16,-1 1 0-16,-7 3 0 15,-10 8 0-15,-8 11 0 16,-9 12 0-16,-11 14 0 15,-7 12 0-15,-7 11 0 16,-3 8 0-16,3 5 0 16,2 7 0-16,-1-6-4 15,18 5-12-15,-3-23-4 16,27 7-3-16,-8-30-2 15,28 6-4-15,-13-26-6 16,21-5-5-16,-1-12 6 0,4-14 5 16</inkml:trace>
  <inkml:trace contextRef="#ctx0" brushRef="#br3" timeOffset="54439.1138">4717 6234 114 0,'-21'6'41'0,"-14"-2"1"15,5 18-2-15,-2-1-35 16,1 8-2-16,5 1-1 15,6-3-1-15,13 1 0 16,8-6 0-16,14-5 0 16,11-4-1-16,5-4 1 15,6-2-1-15,1-2 0 16,-1-1 1-16,-8 4 1 0,-5 5-2 15,-15 4 0-15,-8 5 0 16,-13 8 0-16,-10 3 0 16,-9 5 0-16,-6 1 0 15,0 4 0-15,-5-10-3 16,10 10-13-16,-11-26-7 15,24 11-4-15,-12-32-7 16,17 1-8-16,2-23-1 16,8-11 2-16</inkml:trace>
  <inkml:trace contextRef="#ctx0" brushRef="#br3" timeOffset="55572.1786">5758 5897 83 0,'1'-29'36'15,"4"12"-1"-15,-7 0-5 0,2 17-24 16,-7 16 2-16,3 15-4 15,-5 11 2-15,2 14-2 16,-2 12 1-16,-1 14-2 16,0 2 1-16,-3 7-2 15,2-2 0-15,0 0 1 16,1-11-2-16,2-9 2 15,2-11-2-15,5-12 0 16,1-15 0-16,4-11 1 16,-4-20-1-16,20-1-1 15,-5-18 0-15,3-9 0 16,2-13 0-16,5-4-1 15,2-6 1-15,2 1-1 0,2 2 0 16,-4 5 0-16,0 11 1 16,-2 12-1-16,-1 16 0 15,-6 14 2-15,-2 15-1 16,-3 12 1-16,-4 11-1 15,-2 10 3-15,-4 3-3 16,-3 1 2-16,-7-3-2 16,-5-4 2-16,-6-8 0 15,-8-9-2-15,-5-12 1 16,-7-10 0-16,-4-11-1 15,-1-10 0-15,-1-10-1 16,4-11-1-16,6-5-2 16,6-12-3-16,22 9-11 15,-4-15-7-15,31 14-9 0,-3-7-6 16,25 13-1-16,0-1 2 15</inkml:trace>
  <inkml:trace contextRef="#ctx0" brushRef="#br3" timeOffset="56020.2042">6415 6673 90 0,'-24'3'38'0,"10"1"0"16,-6-8 2-16,20 4-27 15,-9-19-9-15,18 3 0 16,6-7-2-16,14-2-2 0,3-3 1 16,6-1-1-16,2-3 1 15,-1 3-1-15,-5-2 2 16,-5 4-1-16,-7 0 1 15,-10 4 0-15,-8-2-1 16,-10 7 1-16,-7 3-1 16,-9 10 0-16,-6 6 0 15,-4 10 0-15,-6 11-1 16,-2 12 1-16,0 10 0 15,4 2 0-15,7 5 0 16,11-1 1-16,12-4-2 16,13-6 1-16,19-8-1 15,16-9-1-15,17-9-2 16,14-13-3-16,21-2-3 15,-1-20-10-15,24 12-5 0,-17-23-6 16,15 7-8-16,-14-10-3 16,-1 5 3-16,-20-5 0 15</inkml:trace>
  <inkml:trace contextRef="#ctx0" brushRef="#br3" timeOffset="57091.2655">7520 6360 103 0,'-12'-7'40'15,"-7"-6"0"-15,3 12 0 16,-4-3-35-16,-6 11-1 15,-6 7 0-15,-3 8-1 16,-3 8-1-16,0 8-1 0,1 4 0 16,7 0 1-16,10 2-2 15,11-7 1-15,16-5-3 16,16-13 1-16,16-4-3 15,14-18 0-15,18 1-7 16,-3-22-11-16,23 8-4 16,-11-18-15-16,3 5 3 15,-15-6-2-15,-4 6 4 16,-16 0 35-16,-16-2 7 15,-4 18 12-15,-32-14 7 16,4 27 14-16,-23-20 0 16,0 22 2-16,-13-1-1 15,1 12-35-15,-4 2 0 16,3 10-2-16,-2 7-1 15,5 2 2-15,4 4-2 0,7 1 1 16,11 0-2-16,6-6 1 16,13-7-2-16,10-9 0 15,14-9 0-15,10-13 0 16,10-10 0-16,4-11 0 15,2-7-4-15,-2-7 1 16,-4-3 0-16,-10-1 0 16,-8 3 1-16,-17 4-1 15,-11 6 2-15,-6 11 0 16,-12 6 2-16,-4 9 0 15,-4 5-1-15,3 5 1 16,7 5 0-16,4-1 0 16,7 1 0-16,12 1 0 15,6-4 0-15,9-3-1 0,6-3 1 16,4-1 0-16,0-1 1 15,3 0-1-15,-6-1 0 16,-7 2 0-16,0 1-1 16,-9 4 1-16,-5 1 0 15,-8 5-1-15,-5 4 1 16,-8 6-1-16,-3 4 0 15,-3 3 2-15,-4 2-2 16,0-2 0-16,2 0 0 16,3-4 0-16,8-8 0 15,4-16 0-15,21-2 0 16,2-14 0-16,7-11 0 15,10-6 0-15,3-8 0 16,1-4 0-16,0-4 0 0,-3 2 0 16,-8 6 0-16,-6 8 0 15,-5 8 0-15,-12 10 0 16,-10 15 0-16,0 0 0 15,-8 24 0-15,-1 1 0 16,-1 6 0-16,4-1 0 16,5 3 0-16,7-9 0 15,9-8 0-15,8-8 0 16,9-10 0-16,6-7 0 15,3-8 0-15,1-3 0 16,-4-6 0-16,-1 1 0 16,-8 2 0-16,-5 4 0 15,-6 9 0-15,-18 10 0 16,10 8 0-16,-15 11 0 15,-7 12 0-15,-5 7 0 0,1 7 0 16,0 2 0-16,4 1 0 16,5-7 0-16,12-2-6 15,6-19-7-15,24-1-4 16,-6-26-2-16,33 6-4 15,-18-28-4-15,25 9 0 16,-19-22-7-16,7 3-2 16,-8 3 5-16</inkml:trace>
  <inkml:trace contextRef="#ctx0" brushRef="#br3" timeOffset="57456.2863">9263 6394 118 0,'-25'8'41'16,"15"6"1"-16,10-14-2 15,6 14-36-15,13-11-1 0,15-1-1 16,7-4 0-16,8-1-1 15,4-4 1-15,-3-3-2 16,-4-3 0-16,-6-3 0 16,-8 0 0-16,-12-6 0 15,-11-2 0-15,-9-3 0 16,-11 2 0-16,-11 3 0 15,-10 7 0-15,-9 9 0 16,-8 12 0-16,-5 12 0 16,-2 18 0-16,-2 10 0 15,7 12 0-15,10-1 0 16,16 1 0-16,18-6 0 15,23-9 0-15,18-15 0 16,30-8-5-16,9-30-10 0,35 4-7 16,-2-31-3-16,29 8-4 15,-13-24-6-15,22 0-7 16,0-10 0-16,8-5 7 15</inkml:trace>
  <inkml:trace contextRef="#ctx0" brushRef="#br3" timeOffset="59008.3751">10755 6278 98 0,'9'-12'37'0,"-9"-4"2"16,0 16-2-16,0 0-33 15,-9 12-1-15,-3 5 0 16,-1 11 0-16,-7 6 0 15,-1 10 0-15,-3 1-1 16,0 1 3-16,4-4-3 16,2-4 1-16,5-10-1 15,7-6 0-15,6-22-1 16,0 0 0-16,19-8-1 15,0-12-1-15,4-10 1 0,4-5-2 16,-1-3 2-16,-2-2-1 16,-4 2 1-16,-2 3-1 15,-4 5 1-15,-5 7 0 16,-4 7 0-16,-5 16 0 15,7-11 0-15,-7 11 0 16,8 16 1-16,1-1-1 16,3 5 0-16,6 0 1 15,8-2-1-15,4-2 1 16,9-4 0-16,7-6 0 16,4-8-1-16,4-7 1 15,1-7 0-15,1-6-1 16,-4-6 1-16,-4-4-1 15,-10 3 1-15,-8-2-1 0,-8 6 1 16,-13 4-1-16,-8 8 2 16,-1 13-2-16,-23 5 0 15,2 12 0-15,-2 8 0 16,-1 6 0-16,3 4-2 15,4 8 2-15,7-1-2 16,9-1-1-16,13-1-2 16,6-8 0-16,19 0-8 15,-2-21-6-15,22 7-13 16,-7-24 6-16,16 4-6 15,-11-20-7-15,7-1 3 16,-10-11 1-16,-3-3 37 16,-7 6 10-16,-21-10 15 0,2 11-6 15,-19-7 10-15,1 11 6 16,-17-1 1-16,0 14 0 15,-15 0-29-15,6 16-4 16,-8 5 0-16,3 10-2 16,-3 8 0-16,5 7 1 15,1 7-2-15,4 0 1 16,9 0-1-16,10 0-1 15,4-7 0-15,14-6 1 16,9-12-2-16,8-9 1 16,7-12-1-16,4-9 0 15,2-10 0-15,-4-7 0 16,-1-5 2-16,-7-6-4 15,-11 3 2-15,-6-1 0 0,-10 7 0 16,-7 4 0-16,-6 7 0 16,-8 4 0-16,1 7 2 15,-5 8-4-15,4 6 2 16,1 4 0-16,8 6 0 15,3 0 0-15,9 1 0 16,7 0 0-16,7-1 0 16,8-1 2-16,0 0-2 15,5 1 0-15,-1-1 0 16,-1 4 0-16,-7 4 0 15,-4 3 0-15,-8 1 0 16,-7 5 0-16,-5 1 0 16,-8 0 0-16,-3-1 0 15,-4 0 0-15,-2-6 0 0,4-4 0 16,10-18 0-16,-16 8 0 15,18-18 0-15,8-12 0 16,9-7 0-16,5-13 0 16,5-5 0-16,4-4 0 15,0-2 0-15,-1 6 0 16,-3 3 0-16,-5 6 0 15,-4 7 0-15,-3 9 0 16,-3 10 0-16,0 2-2 16,3 11-3-16,1-5-6 15,13 18-4-15,-13-17-5 16,22 23-3-16,-17-21-2 15,23 19-2-15,-20-17-5 16,11 8-7-16,-5-4 6 16</inkml:trace>
  <inkml:trace contextRef="#ctx0" brushRef="#br3" timeOffset="59359.3952">12733 6304 119 0,'-11'24'41'0,"-1"-13"1"15,22 2-1-15,17-10-38 16,6-4 0-16,10-8-2 15,13-2 1-15,2-6-1 16,3-3-1-16,-5-3 2 16,-4-2-2-16,-12-2 0 15,-12 0 0-15,-10-4 0 16,-15 3 0-16,-12 0 0 0,-10 7 0 15,-11 10 0-15,-9 9 0 16,-8 14 0-16,-5 14 0 16,-2 14 0-16,-1 13 0 15,8 6 0-15,8 7 0 16,11-2 0-16,16-5 0 15,20-9 0-15,19-15 0 16,24-6-8-16,4-22-9 16,38 5-5-16,1-31-3 15,36 11-5-15,-5-21-11 16,23 5-1-16,2-8 1 15</inkml:trace>
  <inkml:trace contextRef="#ctx0" brushRef="#br3" timeOffset="60230.445">14475 6129 105 0,'-24'-1'39'15,"-18"0"2"-15,4 15-1 16,-7-2-36-16,0 10 1 15,0 3-2-15,10 3 0 16,4 0 0-16,13-2-1 16,11-3 0-16,14-5-1 15,15-6 0-15,10-5-1 16,12-3 0-16,7-3 0 0,1-2 1 15,-2 2-1-15,-6 2 0 16,-4 4 0-16,-11 4 1 16,-14 4-1-16,-11 4 1 15,-8 0-1-15,-9 3 0 16,-4 1 1-16,-7-3-1 15,1 1-1-15,-1 0 1 16,3-5-2-16,7-4 0 16,1-7-1-16,13-5-1 15,13-12-2-15,15 0-4 16,-3-26-6-16,26 10-6 15,-11-27-6-15,25-4-9 16,-7-16 0-16,6 0-2 16,-6-13 5-16,-1-7 33 0,-2 11 12 15,-23-6 7-15,10 25 6 16,-31 7 13-16,2 19 0 15,-19 15 3-15,6 24-3 16,-31 26-29-16,8 14-3 16,-6 13-1-16,5 14-1 15,-4 11 0-15,5 10 0 16,3 3-1-16,7-3 0 15,3-5-1-15,5-5-3 16,5-6 0-16,2-16 0 16,7-7-6-16,-11-23-10 15,17 3-6-15,-15-29-8 16,0 0-7-16,-3-10-1 15,6-7 2-15,-12-10-1 0</inkml:trace>
  <inkml:trace contextRef="#ctx0" brushRef="#br3" timeOffset="60757.4752">14685 6286 110 0,'-9'-19'39'15,"9"19"2"-15,10-22-2 16,14 9-35-16,4 6-2 16,8 1-2-16,14 4-1 15,4 0-2-15,11 7-1 16,2-4-2-16,9 14-4 15,-15-12-10-15,14 16-14 16,-18-8-4-16,0 2 0 16,-19-3 32-16,-7-5 6 15,-8 0 3-15,-23-5 6 16,17 1 9-16,-32-11 15 0,15 10 6 15,-33-12 0-15,18 12-30 16,-17-1-4-16,-2 8-1 16,-8 4 0-16,0 10 0 15,-5 3-1-15,3 5 0 16,5 0 0-16,6 3-1 15,11-5 0-15,13-2-2 16,15-10 0-16,16-7 0 16,14-9 0-16,11-7 0 15,4-5 0-15,4-8 0 16,0-1 0-16,-3-6 0 15,-9 0 0-15,-7 3 0 16,-9 3 0-16,-9 2 0 0,-6 7 0 16,-12 13-2-16,8-11 2 15,-8 11-1-15,-6 17-1 16,2 0-1-16,1 5-1 15,1-2-1-15,7 10-6 16,-5-17-4-16,23 11-6 16,-12-23-3-16,26 6-3 15,-6-19-9-15,16-7-3 16,2-14 1-16</inkml:trace>
  <inkml:trace contextRef="#ctx0" brushRef="#br3" timeOffset="61229.5022">16064 5752 89 0,'-26'9'39'16,"-11"7"3"-16,5 20-2 16,-2 0-13-16,6 11-24 15,4 6 1-15,6 12-3 16,3-1 2-16,8 4-1 15,-1-2-1-15,7-5 0 16,0-6-1-16,1-8 0 16,3-13 0-16,1-11 0 15,3-10-1-15,3-12 1 16,4-10-1-16,1-6 0 15,2-8 1-15,4-7-1 16,0-1 0-16,2 0 0 16,0 4 0-16,-1 5 0 0,-1 8 0 15,-1 9 1-15,-3 9-1 16,-3 9 1-16,0 9 0 15,-3 5 0-15,-2 5-1 16,-4 1 2-16,-1 0-2 16,-3 1 2-16,-4-6-1 15,-4-1 0-15,-8-7 0 16,-5-3 0-16,-8-8 0 15,-5-4 0-15,-3-6-2 16,-5-11-2-16,11 2-10 16,-10-24-5-16,27 9-4 15,-8-27-6-15,35 6-11 16,3-12-1-16,22 3 1 15</inkml:trace>
  <inkml:trace contextRef="#ctx0" brushRef="#br3" timeOffset="61479.5165">16578 5801 114 0,'-30'44'40'15,"-13"-1"3"-15,11 23-3 16,-4-2-35-16,6 10-3 15,6 3 1-15,2 2-1 16,7-3-2-16,6-7-2 16,9-7-2-16,3-19-4 15,16 0-12-15,-11-32-5 16,27 3-12-16,-13-22-4 0,12-2-2 15,-5-17 3-15</inkml:trace>
  <inkml:trace contextRef="#ctx0" brushRef="#br3" timeOffset="61830.5365">16607 6335 104 0,'-11'8'40'16,"11"10"2"-16,0-18-1 15,28 21-33-15,-4-16-5 16,11 0 0-16,8-5-1 15,4-4 0-15,3-5 0 0,5-2-1 16,-6-7-1 0,-6-2 1-16,-9-6-1 0,-11-3 0 15,-14 4 0-15,-11 2 0 16,-15 7 0-16,-17 9 0 15,-11 13 1-15,-7 10 0 16,-6 14 0-16,3 9 0 16,6 9 1-16,10 6-2 15,10-1 0-15,21-8 0 16,21-5 0-16,19-14-2 15,33-5-12-15,9-30-6 16,47 2-6-16,-2-30-5 16,36 0-13-16,7-15-2 15,21-12 3-15</inkml:trace>
  <inkml:trace contextRef="#ctx0" brushRef="#br3" timeOffset="62868.5958">18234 6295 71 0,'14'-32'38'15,"1"5"-1"-15,-6 0 1 16,1 13-17-16,-10-1-17 16,0 15 0-16,0 0-1 15,-12 14 0-15,-2 5 0 16,0 12 0-16,-4 2-1 0,4 6 1 15,0 0-1-15,7 0 0 16,7-3-1-16,8 0 0 16,8-6 0-16,10-6 0 15,6-8-1-15,5-6 0 16,6-11 0-16,2-9 1 15,2-7-1-15,-2-12 0 16,-5-7 0-16,-4-3 1 16,-7-3-1-16,-4 2 0 15,-7 2 1-15,-9 9-1 16,-4 4 1-16,0 11-1 15,-5 14 0-15,0 0 1 16,-10 17-1-16,10 5 0 16,5 6 0-16,1 1 1 0,4 3-1 15,6-2 0-15,4-4 0 16,6-4 1-16,0-8 0 15,10-5-1-15,-1-11 1 16,1-8-1-16,-1-9 1 16,-4-5 0-16,-4-8-1 15,-1-4 1-15,-8-4-2 16,-7-3 0-16,-4 4-1 15,-3-2-1-15,-1 10-2 16,-3-3-3-16,8 22-8 16,-14-11-6-16,20 29-4 15,-14-6-6-15,14 6-6 16,-2 2-1-16,10 5 3 15</inkml:trace>
  <inkml:trace contextRef="#ctx0" brushRef="#br3" timeOffset="63092.6087">19368 6117 108 0,'0'0'39'15,"0"0"2"-15,0 0-2 16,0 0-33-16,-16 19-2 16,3 4-1-16,2 9-1 15,-3 4 0-15,6 4-1 16,1 2-1-16,4-3 0 15,9-3-2-15,3-10-2 16,15 1-9-16,-7-26-10 16,25 5-8-16,-16-20-10 0,13-3 1 15,-8-17-2-15,4-3 3 16</inkml:trace>
  <inkml:trace contextRef="#ctx0" brushRef="#br3" timeOffset="63233.6168">19384 5702 100 0,'-22'-27'36'15,"13"8"-4"-15,9 19-12 16,21-16-57-16,8 13 0 16,1-4-2-16,16 3 1 15</inkml:trace>
  <inkml:trace contextRef="#ctx0" brushRef="#br3" timeOffset="63467.6302">19998 5607 70 0,'-18'30'40'0,"5"16"2"16,-9 3 1-16,8 27-14 16,-4-3-23-16,7 10-1 15,-1 2 0-15,5 1-2 16,2-3 0-16,0-4-4 15,8-6-2-15,-2-17-4 16,14-1-13-16,-15-32-12 16,14-4-9-16,-14-19 0 15,29-8 0-15</inkml:trace>
  <inkml:trace contextRef="#ctx0" brushRef="#br3" timeOffset="63667.6416">19883 6107 116 0,'0'0'41'0,"-14"-2"0"15,14 2-1-15,23-1-35 16,5-7-5-16,11-3-1 16,6-4-4-16,17 4-10 15,-10-19-12-15,16 8-14 16,-9-12 2-16,5 5-4 15,-10-13 3-15</inkml:trace>
  <inkml:trace contextRef="#ctx0" brushRef="#br3" timeOffset="64017.6615">20588 5551 105 0,'-21'45'42'16,"-12"3"3"-16,5 17-2 16,-10 1-37-16,0 11 0 15,3 2 0-15,1 1-4 16,6-4-2-16,7-7 0 15,7-11 0-15,10-8 0 16,5-12 0-16,14-15 0 16,7-14 0-16,9-9 0 15,6-11 0-15,4-8 0 16,1-5 0-16,-2-2 0 0,0 0 0 15,-8 7 0 1,-5 2 0-16,-7 8 0 0,-2 10 0 16,-3 10 0-16,-6 6 0 15,-1 5 0-15,-1 8 0 16,0-5 0-16,9 14-16 15,-11-19-5-15,19 12-4 16,-24-32-4-16,46 25-10 16,-15-25-4-16,19-5 2 15,2-8 4-15</inkml:trace>
  <inkml:trace contextRef="#ctx0" brushRef="#br3" timeOffset="64719.7018">22064 6234 111 0,'-19'-29'39'15,"-4"11"1"-15,-14-9-3 16,-1 18-32-16,-8 7 0 16,-3 11-2-16,-3 8 1 15,3 13-1-15,0 4 0 16,8 7 0-16,8 1-1 0,9-3-2 15,14-6 0-15,10-2 0 16,15-11 0-16,14-11 0 16,12-10 0-16,11-7 0 15,6-11 0-15,5-4 0 16,-2-3 0-16,-4-4 0 15,-6 2 0-15,-7 5 0 16,-12 5 0-16,-12 6 0 16,-7 8 0-16,-13 4 0 15,8 10 0-15,-10 3 0 16,5 6 0-16,-2-6-8 15,20 13-11-15,-10-17-4 16,26 11-4-16,-12-19-11 16,27 2-4-16,5-10 0 0,14-6 2 15</inkml:trace>
  <inkml:trace contextRef="#ctx0" brushRef="#br3" timeOffset="65286.7342">23689 5646 110 0,'-6'-46'38'16,"-17"-7"3"-16,1 15-4 15,-10-3-31-15,-2 14-2 16,-6 7-1-16,-1 19 0 0,-6 20-1 15,-2 24 0-15,-6 18 1 16,1 21 0-16,0 17 0 16,0 13-3-16,7 9 0 15,7 1 0-15,9-3 0 16,13-10 0-16,12-11 0 15,10-15 0-15,13-15 0 16,8-25-3-16,12-6-11 16,-11-31-8-16,16 1-14 15,-16-21-6-15,1-3 2 16,-12-17-2-16</inkml:trace>
  <inkml:trace contextRef="#ctx0" brushRef="#br3" timeOffset="65487.7456">23028 6218 130 0,'0'0'43'15,"-8"10"-1"-15,24-1-2 16,7-5-40-16,12-3 0 16,14-1 0-16,8-3 0 15,6 0-3-15,-1-1-1 16,4 2-2-16,-4-9-7 15,5 17-12-15,-21-17-12 16,5 8-3-16,-15-8 2 16,-1 6-2-16</inkml:trace>
  <inkml:trace contextRef="#ctx0" brushRef="#br3" timeOffset="65873.7677">23740 6146 122 0,'-6'12'40'0,"-12"-3"2"16,7 14-3-16,-6-4-34 15,3 8-1-15,-1 2-1 16,2 4-3-16,2 1 0 15,3 1 0-15,6-4 0 16,8-4 0-16,5-7 0 16,8-9 0-16,9-9 0 15,9-10 0-15,5-10 0 16,2-9 0-16,3-5 0 15,4-8 0-15,0-4 0 16,-4-1 0-16,-6 4 0 16,-7 5 0-16,-6 7 0 0,-10 8 0 15,-7 15 0-15,-11 6 0 16,-6 27 0-16,-8 3 0 15,-3 9 0-15,-3 2 0 16,4 5 0-16,2-5 0 16,9-3 0-16,8-10 0 15,13-6-6-15,0-19-8 16,27 4-7-16,-11-28-4 15,25 8-4-15,-12-23-11 16,15-2-2-16,-2-14 3 16,7-4 2-16</inkml:trace>
  <inkml:trace contextRef="#ctx0" brushRef="#br3" timeOffset="66138.783">24850 5381 113 0,'-11'-7'43'0,"-15"19"0"16,1 37-1-16,-19 18-37 15,10 18 0-15,-7 16-1 16,1 15-4-16,-7 5 0 16,8-2 0-16,2-7 0 15,9-11 0-15,7-12 0 16,8-15 0-16,13-14 0 15,7-22-3-15,23-11-11 16,-4-33-9-16,32 3-4 16,-12-32-13-16,23-5-1 0,-3-22-2 15,4-10 2-15</inkml:trace>
  <inkml:trace contextRef="#ctx0" brushRef="#br3" timeOffset="66338.7944">25130 5645 121 0,'-21'37'44'16,"-13"11"1"-16,2 22 0 15,-13 15-45-15,8-7 0 16,7 8 0-16,4 0 0 16,4-3 0-16,4 1 0 15,3-8 0-15,4-11 0 16,13-2-5-16,-12-25-16 15,24 6-6-15,-18-30-9 16,16 0-8-16,-1-22-1 0,12-7 2 16</inkml:trace>
  <inkml:trace contextRef="#ctx0" brushRef="#br3" timeOffset="67478.8596">855 8220 41 0,'11'-22'30'0,"5"-4"3"16,5 1-2-16,-10-7-11 15,11 11-9-15,-15-3 1 16,7 10-1-16,-18-2-1 15,4 16-1-15,-17 0-3 16,-3 16-1-16,-6 3-2 16,-1 8-1-16,-7 8-1 15,0 4 0-15,2 5 1 16,9 1-2-16,4 0 1 15,11 2 0-15,11-7 0 16,15-3 0-16,11-12 0 16,14-6-1-16,14-13 0 15,1-14 1-15,3-12 0 16,2-12-1-16,-4-10 1 0,-8-7-1 15,-11-4 1-15,-17-3 0 16,-11 2 0-16,-16 6 0 16,-12 7 0-16,-13 7 0 15,-9 9-1-15,-7 13 1 16,-3 8-1-16,3 11-1 15,8 5 0-15,8 3-1 16,15 2 0-16,19-3-2 16,22 1-4-16,7-20-13 15,29 12-5-15,-6-20-14 16,20 5 2-16,-6-8 0 15,9 7 0-15</inkml:trace>
  <inkml:trace contextRef="#ctx0" brushRef="#br3" timeOffset="67854.8811">1594 8089 110 0,'-11'8'37'15,"4"10"1"-15,-5-14-5 16,3 12-29-16,4 3-1 16,2 9 1-16,0 4-1 15,4 6-1-15,1 0 1 16,6 2-1-16,2-4 0 15,5-6 0-15,3-10 0 16,7-11-1-16,5-16 1 16,9-15-1-16,4-11 0 15,3-11 0-15,4-12 0 16,-1-2 0-16,-5-2 1 15,-4 4-2-15,-6 10 0 16,-10 12 0-16,-8 8 0 0,-16 26 0 16,13 3 0-16,-13 20 0 15,-3 12 0-15,-1 8-2 16,4 3-1-16,3 3-1 15,12-3-2-15,3-15-5 16,19-5-8-16,-7-29-4 16,31-1-6-16,-9-31-6 15,18-8-5-15,-6-16 3 16,4-9 1-16</inkml:trace>
  <inkml:trace contextRef="#ctx0" brushRef="#br3" timeOffset="68034.8914">2694 7340 120 0,'-20'15'39'0,"-13"18"1"15,7 34-1-15,-11 9-37 16,11 14 1-16,1 13-3 16,9 1-1-16,7 2-1 15,8-11-3-15,15 7-14 16,-14-30-12-16,17-2-10 15,-7-22 1-15,9-13-1 16</inkml:trace>
  <inkml:trace contextRef="#ctx0" brushRef="#br3" timeOffset="68245.9034">2437 7905 118 0,'-16'-5'42'0,"1"-1"0"0,15 6-1 16,10 11-35-16,17-8-3 15,11-3-3-15,11-1-1 16,14-1-3-16,3-10-7 16,17 13-13-16,-15-13-13 15,5 11-5-15,-14-6 0 16,0 7 0-16</inkml:trace>
  <inkml:trace contextRef="#ctx0" brushRef="#br3" timeOffset="68883.9399">3020 8119 106 0,'-14'23'39'0,"13"2"1"0,1-25-1 16,16 8-35-16,3-11-1 15,9-4-1-15,2-8 0 16,5-4 0-16,1-5-1 15,0-1 0-15,-6-3 0 16,-4 0-1-16,-10 1 0 16,-5 2 1-16,-6 7-1 15,-13 4-1-15,-6 8 1 16,-6 8 0-16,-9 7 0 15,-1 13 0-15,-2 7 0 16,-1 5 0-16,4 3 0 16,5-1 0-16,9 0 0 15,10-7 0-15,13-6 1 0,11-13-1 16,15-8 1-16,7-10 0 15,11-12-1-15,9-3 1 16,0-5 0-16,0-1 0 16,-3 4-1-16,-5 3 1 15,-8 6-1-15,-11 11 1 16,-10 12-2-16,-12 9 0 15,-9 10 0-15,-6 5 0 16,-2 7 1-16,-7 4-1 16,-1-1 0-16,3-2 1 15,1-6 0-15,3-6 1 16,6-11-1-16,0-16 1 15,10-1 0-15,4-16 1 16,-2-10-1-16,4-6 1 0,-1-10 0 16,1-3 1-16,0-1-3 15,-2 4 0-15,1 2 0 16,-4 7 0-16,4 5 0 15,0 5 0-15,6 10 0 16,0 5 0-16,9 10-9 16,-6-12-10-16,19 18-5 15,-16-18-3-15,25 19-9 16,-14-10-7-16,11 4 1 15,-3-3 1-15</inkml:trace>
  <inkml:trace contextRef="#ctx0" brushRef="#br3" timeOffset="72451.144">4984 7914 69 0,'1'-14'36'0,"5"4"1"16,-5-9 0-16,-1 19-20 16,2-22-9-16,-2 22-1 15,4-20-1-15,-4 20-1 16,-10 1-1-16,-5 12-2 15,-10 8 1-15,-6 8-1 16,-8 12-1-16,-3 1 0 16,-1 2-1-16,4-3 0 15,7-2 0-15,14-10 0 16,18-9 0-16,15-8-1 15,19-12 1-15,11-6-1 16,8-5 1-16,2 2 1 16,-3 0-1-16,-3 6 0 15,-15 5 0-15,-13 10 0 0,-19 5 0 16,-11 7 0-16,-14 7-1 15,-11-4-1-15,3 0-2 16,-6-8-4-16,17 1-17 16,-3-22-13-16,23 2-2 15,2-23 0-15,21-3-1 16</inkml:trace>
  <inkml:trace contextRef="#ctx0" brushRef="#br3" timeOffset="72893.1693">5437 7505 102 0,'-26'-13'40'0,"26"13"0"15,-24 9-1-15,19 10-34 16,-6 3-2-16,2 11 0 15,0 12 0-15,-5 12 0 16,-2 8-1-16,-1 11-1 16,-2 4 1-16,0-1-2 15,4-4 1-15,2-10-1 16,5-8 1-16,7-15-2 15,8-11 1-15,8-18 0 16,9-15 1-16,10-14-1 16,8-13 0-16,5-6 2 15,2-6-1-15,-2-2 0 0,-3 5 0 16,-5 3 0-16,-10 12 0 15,-10 13-1-15,-5 14 0 16,-9 15 0-16,-6 10-1 16,-5 6-2-16,2 7 0 15,2 4-2-15,7 4-2 16,-3-15-8-16,20 9-7 15,-10-29-6-15,25 5-7 16,-7-20-5-16,9-6 0 16,-4-15 2-16</inkml:trace>
  <inkml:trace contextRef="#ctx0" brushRef="#br3" timeOffset="73269.1908">5850 8021 97 0,'-14'25'39'16,"3"-9"-1"-16,21 4 0 15,2-13-33-15,18-1-2 16,12-8-1-16,8-9 1 16,4-2-2-16,5-8 1 15,-4-2-1-15,-8-3 1 16,-13 3 0-16,-10-1 0 15,-17 3-1-15,-11 5 0 16,-15 5 1-16,-13 6-1 16,-8 9 0-16,-7 7 0 15,0 10 0-15,-1 11 0 16,3 7-1-16,6 6 0 15,10 3 1-15,12-1-1 0,11-2 0 16,14-7-1-16,16-7-1 16,15-14-1-16,18-11-3 15,10-19-7-15,22 5-9 16,-15-30-6-16,20 5-8 15,-13-19-4-15,3-2 0 16,-14-14 2-16</inkml:trace>
  <inkml:trace contextRef="#ctx0" brushRef="#br3" timeOffset="73494.2037">6802 7445 113 0,'0'0'40'0,"-23"-5"2"16,10 25-2-16,-6 7-36 0,1 14-1 15,2 11 0-15,-3 11-1 16,2 10-1-16,-1 10 1 15,0 1-2-15,2 2 0 16,4-3-2-16,5-8-2 16,7-10-1-16,4-22-4 15,21-5-12-15,-8-42-5 16,30-3-10-16,-4-31-5 15,15-10 1-15,-4-24 2 16</inkml:trace>
  <inkml:trace contextRef="#ctx0" brushRef="#br3" timeOffset="73681.2144">7184 7415 112 0,'-8'14'41'0,"-16"18"1"16,2 31 0-16,-14 13-37 16,4 11 0-16,1 7-4 15,6 4 1-15,2-3-3 16,7-8-1-16,14-8-4 15,-1-25-11-15,26 2-9 16,-13-33-7-16,27-9-9 16,0-20-1-16,18-5 1 15</inkml:trace>
  <inkml:trace contextRef="#ctx0" brushRef="#br3" timeOffset="73802.2213">7452 8133 107 0,'-15'4'38'0,"-2"1"-13"0,-5-10-21 16,7-3-40-16,1 1-4 15,14 7-3-15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01:55:15.25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8753 7445 6 0,'4'-27'25'16,"0"16"0"-16,-14-11 2 15,10 22 0-15,-19-34-4 16,9 24 2-16,-20-11-2 16,11 15 0-16,-24 6-19 15,2 3-1-15,-5 2 0 16,-3 12-1-16,-6 8-1 15,0 10 0-15,2 7 1 0,2 15-1 16,1 7 0-16,6 6 2 16,6 2-3-16,5 5 1 15,9 2-1-15,13-4 0 16,12-7 1-16,11-10-2 15,15-14 2-15,16-12-2 16,10-12 1-16,14-13 0 16,5-18 1-16,1-9 0 15,-2-9 0-15,-3-3-1 16,-9-5 1-16,-8 0 0 15,-11 3 0-15,-11 3 0 16,-11 10-2-16,-6 8 1 16,-12 13 0-16,0 0 0 15,-3 13 0-15,-5 12-1 16,0 10-1-16,-1-1-2 0,8 8-2 15,-3-12-7-15,23 7-23 16,-5-14-3-16,12-4 0 16,5-15 0-16</inkml:trace>
  <inkml:trace contextRef="#ctx0" brushRef="#br0" timeOffset="418.0238">9281 7805 80 0,'-20'-20'37'15,"3"13"0"-15,-13 1 1 16,4 15-23-16,-14 4-9 16,-1 14-1-16,-2 1 0 0,4 15-2 15,2 2-1-15,5 0 0 16,8-1-1-16,10-4-1 15,10-5 1-15,13-9-2 16,8-9 1-16,12-14 0 16,12-11 1-16,4-9 0 15,6-9 0-15,-1-5 0 16,-3-5 0-16,-4-3 0 15,-8 1 0-15,-9 2 1 16,-9 6-1-16,-8 7-1 16,-8 8 0-16,-1 15 0 15,-11-1 0-15,-2 16-1 16,-1 9 1-16,1 12-1 0,4 6-1 15,2 1-1-15,7 2-2 16,5-8-2-16,15 3-5 16,-5-22-19-16,23 2-9 15,-5-19 1-15,13-4-1 16</inkml:trace>
  <inkml:trace contextRef="#ctx0" brushRef="#br0" timeOffset="618.0353">9709 7848 89 0,'-8'-10'37'15,"8"10"1"-15,-19 13 0 16,14 11-23-16,-8 8-12 16,3 10-1-16,1 0-1 0,3 7-1 15,2-3-1 1,4-5-2-16,8-3-4 0,-3-21-19 15,14-6-13-15,-3-19 2 16,9-9-3-16,-3-18 2 16</inkml:trace>
  <inkml:trace contextRef="#ctx0" brushRef="#br0" timeOffset="1050.06">9763 7585 86 0,'-14'-1'38'0,"6"13"-1"16,8-12 2-16,-1 31-19 15,8-17-19-15,8 1 1 0,8 1-2 16,1 2 1 0,0 3 0-16,3 7-1 0,-6 3 1 15,-3 5-1-15,-8 5 1 16,-8 6 0-16,-5 4-1 15,-4 2 1-15,-7-5 0 16,2-4-1-16,-1-8 1 16,9-6-1-16,-1-14 1 15,5-16-1-15,22-12 2 16,-1-11-1-16,8-10 1 15,4-7-1-15,6-3 0 16,-1-3 1-16,-1 4-1 16,-6 8 0-16,-3 10-1 15,-9 10 0-15,-4 12 0 16,-15 2 0-16,14 25-1 0,-14 3-1 15,2 6 0-15,-1 1-2 16,4 4-1-16,-1-4-2 16,8 4-5-16,-7-18-15 15,17 6-12-15,-9-19 1 16,12 2-1-16,-4-16 2 15</inkml:trace>
  <inkml:trace contextRef="#ctx0" brushRef="#br0" timeOffset="1253.0716">10527 7816 109 0,'0'0'38'0,"-14"24"2"16,-8-3-7-16,11 21-30 0,-2 0-2 15,6 7 0-15,1 1-1 16,5 0-1-16,3-4-1 15,3-8-3-15,7-1-23 16,-8-25-9-16,14-4-1 16,-8-18-1-16,10-5 0 15</inkml:trace>
  <inkml:trace contextRef="#ctx0" brushRef="#br0" timeOffset="1711.0978">10629 7621 95 0,'-7'-13'38'15,"7"24"0"-15,0-11-1 0,13 17-31 16,-7-3-2-16,9 6 0 16,-2-2 0-16,3 3-1 15,-3 1 0-15,2 1 0 16,-5 0-1-16,-2 2 0 15,-6 1 0-15,0-2 0 16,-5 3-1-16,-1 0 0 16,-2-3 0-16,0-1-1 15,1-1 0-15,2-1 0 16,1-6 0-16,2-15-1 15,10 11 1-15,2-14 0 16,5-7 0-16,4-9 0 16,2-3 0-16,3-7 0 15,4 1 1-15,-5-4 0 16,2 5-1-16,-5 5-1 0,-5 6 1 15,-2 9-1-15,-15 7 1 16,13 11-2-16,-12 8 0 16,-2 4 0-16,2 6-1 15,-2 0-2-15,7 3-2 16,0-10-1-16,17 11-12 15,-9-25-6-15,22 5-13 16,-9-13 1-16,10-4 0 16,-3-8 2-16</inkml:trace>
  <inkml:trace contextRef="#ctx0" brushRef="#br0" timeOffset="2205.1261">11298 7786 104 0,'0'-13'40'0,"-13"0"0"0,13 13-5 15,-24 3-28-15,7 6-2 16,-4 7-1-16,3 9-1 15,-3 5 0-15,6 3-2 16,1 3 0-16,6 1 0 16,3-7-1-16,9 0 0 15,2-12 0-15,5-6 0 16,4-10 0-16,5-9 1 15,2-8-1-15,2-10 1 16,2-3-1-16,-1-8 1 16,0 5-1-16,-2 1 0 15,-6 5-1-15,1 9 0 16,-8 10 0-16,-10 6 0 0,9 30-1 15,-10 9 0-15,-7 15 0 16,-4 18 0-16,-3 14 0 16,-6 11 0-16,-1 7 0 15,-3 0 1-15,-1 1 1 16,-1-10 0-16,0-9 1 15,3-17-1-15,2-17 2 16,3-19-2-16,3-18 1 16,7-16-1-16,-1-19-1 15,7-10 1-15,2-16-1 16,1-11 0-16,2-15-1 15,2-6 1-15,5 2-1 16,-1-2-1-16,5 11-6 16,-9-10-10-16,15 25-18 0,-9-1-1 15,8 17-3-15,-4 4 2 16</inkml:trace>
  <inkml:trace contextRef="#ctx0" brushRef="#br0" timeOffset="3423.1958">12342 7783 78 0,'-19'1'36'15,"-4"8"1"-15,-7-2-2 16,2 14-27-16,-7-4-3 16,6 9 0-16,-1 0-1 15,9 3 0-15,0-1-2 16,12 0 1-16,5-2-1 0,16-3-1 15,7-10 0-15,11-4 0 16,7-12-1-16,7-6 1 16,4-9 0-16,3-8-1 15,2-5 1-15,-5-7-1 16,-5 3-1-16,-9 1 1 15,-11 3 0-15,-9 4 0 16,-12 5 0-16,-9 10-1 16,-8 6 2-16,-7 3-1 15,-1 6 0-15,0 1 1 16,4 2-1-16,8 2 1 15,11-8 0-15,-3 11-1 16,19-8 1-16,9-1-1 16,7 1 1-16,5 1-1 0,4 1 0 15,1 3 0-15,-5 2 0 16,-4 5 1-16,-7 4-1 15,-9 3 0-15,-9 3 0 16,-7-1 0-16,-6 3 0 16,-5-3 1-16,-3-6-1 15,-2 0 0-15,5-8 1 16,10-10 0-16,-14 1 0 15,14-11 0-15,7-7 1 16,6-4-1-16,1-8 0 16,7-1 0-16,2-3-1 15,2-1 0-15,5 0 0 16,4-1-4-16,8 7-3 15,-4-11-13-15,17 18-19 16,-6-6-3-16,14 9 1 0,-3-4-1 16</inkml:trace>
  <inkml:trace contextRef="#ctx0" brushRef="#br0" timeOffset="3875.2216">14124 7467 51 0,'2'-29'36'16,"1"8"0"-16,-2 1 1 16,-1 20-17-16,0-16-11 15,0 16-1-15,-4 21-2 16,2 9 0-16,-7 13-3 15,0 13 0-15,-9 9-1 16,3 7-1-16,-3 2-1 16,3-2 0-16,3-8-1 0,8-8-1 15,13-14-3-15,5-17-3 16,25-6-20-16,1-21-11 15,15-6 2-15,0-14-1 16</inkml:trace>
  <inkml:trace contextRef="#ctx0" brushRef="#br0" timeOffset="4209.2406">14562 7685 88 0,'-30'-12'37'0,"11"26"1"16,-13-3 1-16,4 19-32 15,-5 2-2-15,7 7 0 16,-1 0-2-16,9 5 0 15,4-5-1-15,10 4 1 16,7-10-2-16,15-2 1 0,9-13 0 16,8-9-1-16,6-13 0 15,6-6-1-15,0-11 1 16,-2-13-2-16,-2-2 2 15,-9-9-2-15,-7 1 1 16,-12 1-1-16,-10 3 0 16,-10 7-1-16,-8 8 0 15,-10 9-1-15,-2 13-2 16,-5 0-1-16,11 18-5 15,-9-9-20-15,23 15-3 16,3-11-4-16,20 5 0 16</inkml:trace>
  <inkml:trace contextRef="#ctx0" brushRef="#br0" timeOffset="4558.2607">15118 7640 96 0,'9'-13'37'15,"-17"-1"1"-15,-2 16-8 16,-15-6-25-16,1 8 0 15,-7 3-1-15,5 11-1 16,0 2 0-16,1 5-1 16,6 1 0-16,7 3-1 15,9-3 0-15,10 0 0 16,6-4 0-16,9-6-1 15,9-1 0-15,6-1 1 16,0-5-1-16,1-1 0 0,-4-1 0 16,-8 0 0-16,-6 0 1 15,-10 3-1-15,-12 4 0 16,-12 0 0-16,-6 4 0 15,-7 4 1-15,-2-1-1 16,-6 3-1-16,7-1 0 16,-1-4-3-16,12 0-2 15,-3-20-24-15,32 5-3 16,-1-22-7-16,21 2 1 15</inkml:trace>
  <inkml:trace contextRef="#ctx0" brushRef="#br0" timeOffset="4769.2728">15559 7674 113 0,'0'0'40'0,"-19"24"0"16,-3-11-10-16,4 16-26 15,0 2-1-15,4 4-1 16,5 3 0-16,-1 1-2 15,8-2 0-15,2-4-3 16,6 0-2-16,-4-17-25 16,22 2-8-16,-10-17-2 15,12-2 0-15</inkml:trace>
  <inkml:trace contextRef="#ctx0" brushRef="#br0" timeOffset="5227.299">15726 7457 111 0,'0'0'40'16,"6"17"2"-16,-6-17-8 16,7 25-29-16,-1-3-1 15,4 3-1-15,-2 5 0 16,2 6-1-16,-4 1-1 15,-1 2 0-15,-5 4-1 16,-3-2 1-16,-4 2-1 16,-4-4 0-16,0-1 1 15,-1-8-1-15,1-5 0 16,4-8 0-16,7-17 1 0,0 0-1 15,16-13-1-15,6-12 1 16,9-8 0-16,3-6 0 16,5-5 0-16,0-2 0 15,0 5 0-15,-8 4 0 16,-4 9 0-16,-8 11 0 15,-6 10 0-15,-13 7 0 16,10 22-1-16,-8 4 0 16,1 9-1-16,1 2-1 15,8 3-2-15,1-5-1 16,18 6-9-16,-6-23-7 15,22 8-9-15,-5-20-8 16,11-4-1-16,-4-13 2 16,6-4 1-16</inkml:trace>
  <inkml:trace contextRef="#ctx0" brushRef="#br0" timeOffset="5699.3259">16574 7615 120 0,'-11'-18'40'0,"-15"2"1"16,-1 23-10-16,-12 1-27 15,3 14 0-15,-1 10-1 16,6 8-1-16,4 6 0 15,9 2 0-15,8-2-1 16,10-3 0-16,10-10-1 16,6-9 1-16,9-12-1 15,4-11 0-15,4-10 0 16,-1-11 0-16,2-9 0 15,-3-5 0-15,-1-6 0 16,-3-1 0-16,-5 3-1 0,-4 4 1 16,-5 11-1-16,-4 11-1 15,-9 12 1-15,-3 20 0 16,-8 21-1-16,-1 16 2 15,-8 21 0-15,-4 12-1 16,-3 13 1-16,-2 7-1 16,2 1 2-16,0-5-1 15,1-11 0-15,4-14 0 16,5-19 0-16,-1-17 0 15,7-19 0-15,0-18 1 16,4-20-1-16,2-14 0 16,5-17 0-16,0-12-1 15,7-13 0-15,2-9-1 16,8-3-1-16,4-3-2 0,9 10-6 15,-9-6-18-15,16 21-1 16,-13-2-9-16,10 15-2 16,-2 0 1-16,10 5 1 15</inkml:trace>
  <inkml:trace contextRef="#ctx0" brushRef="#br0" timeOffset="6368.3642">17336 7766 69 0,'0'0'39'16,"18"4"-1"-16,-7-6 1 15,15 7-11-15,0-10-25 16,9-1-1-16,6-7 1 16,2 3-1-16,1-9-1 15,0 2 1-15,-5-3-1 16,-8 3 0-16,-9 0 0 15,-9 1-1-15,-11 2 1 16,-6 1 0-16,-10 4-1 16,-9 3 1-16,-9 6 0 15,-6 7 0-15,-5 7 1 16,-2 7-1-16,-1 5 0 0,3 8 1 15,5 1-1-15,12 1 0 16,10-1-1-16,17-6 0 16,19-8 0-16,17-9-1 15,19-12-3-15,12-17-3 16,23 2-24-16,-3-30-4 15,18 2-4-15,-9-18 0 16</inkml:trace>
  <inkml:trace contextRef="#ctx0" brushRef="#br0" timeOffset="6579.3763">18323 7140 105 0,'-19'3'41'0,"-9"5"-1"16,7 20-1-16,-11 7-30 15,10 9-7-15,-2 9 0 16,8 10-2-16,0 7 1 15,2 5-2-15,5 1-1 16,3-7-1-16,6 0-2 16,2-18-12-16,19 3-17 15,-7-19-6-15,13-8 1 16,-5-18-2-16</inkml:trace>
  <inkml:trace contextRef="#ctx0" brushRef="#br0" timeOffset="6963.3982">18369 7682 99 0,'-4'16'38'0,"10"-3"2"16,-6-13-2-16,29 10-31 15,-7-10-4-15,8-2 0 16,8-7-1-16,4-1 0 15,1-8 0-15,4 1-1 16,-4-5 1-16,-5-1-2 16,-5 0 1-16,-8 0 0 15,-10 2-1-15,-8 3 1 16,-10 3-1-16,-10 4 1 15,-7 6-1-15,-7 9 1 16,-6 5-1-16,-4 10 1 16,-1 4 0-16,2 11 0 15,2 2-1-15,8 3 1 0,9-2-1 16,12-1 0-16,15-6-1 15,17-6-2-15,18-6-1 16,14-15-4-16,22 10-16 16,-8-28-11-16,19 7-5 15,-14-17 1-15,7 7-1 16</inkml:trace>
  <inkml:trace contextRef="#ctx0" brushRef="#br0" timeOffset="7172.4102">19229 7559 116 0,'-36'-7'40'16,"4"15"1"-16,-12-3-6 15,7 17-29-15,3 3-2 0,9 7-1 16,4 5-1-16,13 1-1 16,12-2 0-16,11-5 0 15,16-4-2-15,9-12-2 16,12-7-1-16,3-16-7 15,20 2-10-15,-7-24-17 16,11-5-4-16,-6-13 2 16,5-2-1-16</inkml:trace>
  <inkml:trace contextRef="#ctx0" brushRef="#br0" timeOffset="7366.4213">19864 7181 92 0,'-12'15'40'15,"-13"9"0"-15,5 17-1 16,-9-1-20-16,13 17-16 0,-9 8 0 15,7 6-2-15,3 1 0 16,1-3-2-16,10-1-2 16,-2-11-5-16,15 2-14 15,-14-20-18-15,15-8 1 16,-14-17-1-16,4-14-1 15</inkml:trace>
  <inkml:trace contextRef="#ctx0" brushRef="#br0" timeOffset="8416.4814">19624 7507 90 0,'0'0'40'16,"-2"14"2"-16,15-4-1 15,-1-12-19-15,14 3-19 16,7-4 0-16,8 0-1 15,-2 1-1-15,0 1 0 16,-3 3 0-16,-4 4-1 16,-4 5 1-16,-11 7-1 15,-6 6 0-15,-8 4 1 16,-4 3-1-16,-6 5 1 15,-2-3-1-15,-3 2 0 16,2-4 0-16,3-4 0 16,2-5 0-16,4-7 0 15,1-15 0-15,12 6 1 16,-1-15-1-16,6-12 0 0,4-5 1 15,3-10-1-15,2-6 1 16,1-2-1-16,-3 2 0 16,-3 3 1-16,-5 3-1 15,-1 8 0-15,-5 7 0 16,-2 8 0-16,-8 13 0 15,14-5 0-15,-14 5 0 16,20 11-1-16,-1-1 1 16,4-2 0-16,6 1 0 15,7-4 0-15,0-1 0 16,4-3 0-16,-6-1 0 15,0-1 0-15,-10-1 0 16,-4 0 1-16,-9 0-1 16,-11 2 0-16,0 0 2 15,-18 14-2-15,-1 0 0 0,-8 6 0 16,0 7 0-16,-5 5 0 15,5 4 0-15,2 2 0 16,7 3 0-16,8-3 0 16,6-5 0-16,13-4 0 15,10-10 0-15,5-9 0 16,8-10 0-16,5-12 0 15,2-9 0-15,-1-8 0 16,0-9 0-16,-5-4 0 16,0-3 0-16,-6 0 0 15,-5 5 0-15,-1 2 0 16,-7 9 0-16,-2 7 0 0,-4 8 0 15,-8 14 0 1,14-3 0-16,-14 3 0 0,7 19 0 16,-2-4 0-16,1 0 0 15,-2 3 0-15,4-2 0 16,-2 0 0-16,1 1 0 15,-3-1 0-15,-1 5 0 16,-5-2 0-16,-4 2 0 16,-3 0 0-16,-4 2 0 15,0-5 0-15,-1-1 0 16,5-6 0-16,9-11 0 15,0 0 0-15,12-13 0 16,7-7 0-16,9-5 0 16,6-4 0-16,3 0 0 15,2 1 0-15,-5 5 0 16,-6 9 0-16,-9 11 0 0,-7 10 0 15,-10 10 0-15,-6 6 0 16,-3 10 0-16,-5-4 0 16,4 6 0-16,2-11-6 15,17 5-7-15,-11-29-19 16,39 21 9-16,-11-34-6 15,26 5-4-15,-7-18-7 16,13 1 2-16,-5-10 2 16</inkml:trace>
  <inkml:trace contextRef="#ctx0" brushRef="#br0" timeOffset="8712.4983">21419 7477 97 0,'-2'-14'41'16,"-16"1"1"-16,5 13-1 0,-20-4-16 16,12 13-21-1,-5 6-2-15,3 6 1 0,0 7-3 16,6 2 0-16,3 2 0 15,9-3 0-15,6-3 0 16,7-2 0-16,6-5 0 16,5-7 0-16,0-2 0 15,3-6 0-15,-2 0 0 16,0 0 0-16,-6 2 0 15,-3 5 0-15,-8 1 0 16,-6 7 0-16,-8 4 0 16,-7 2 0-16,-5 4 0 15,-3-1 0-15,-5 0-2 16,-5-7-8-16,12 9-24 0,-12-25-2 15,21 6-1-15,-8-18-4 16</inkml:trace>
  <inkml:trace contextRef="#ctx0" brushRef="#br0" timeOffset="9819.5615">22282 7194 49 0,'17'-25'38'0,"-8"0"-3"15,3 11 2-15,-13-1-9 16,1 15-11-16,0 0-10 0,-14 15-1 16,-4 3-2-16,1 12-2 15,-6 10 0-15,0 10 0 16,-2 10 0-16,2 13 0 15,-1 5-1-15,2 5 1 16,6-1-1-16,2-6 1 16,6-8-1-16,3-11 0 15,5-12 0-15,3-16 0 16,6-14-1-16,3-14 1 15,5-15 0-15,3-8 0 16,2-11 0-16,4-9 0 16,2-6 0-16,3 0 0 15,-1 0-1-15,-1 9 0 16,-2 9 1-16,-6 14-1 15,-6 17 0-15,-4 15 0 0,-8 16 0 16,-5 7 0-16,-2 11-2 16,-3 2 0-16,2 4-1 15,3-5-3-15,13-2-1 16,4-24-8-16,25 10-9 15,-7-27-9-15,24-5-4 16,3-14-3-16,9-9 4 16</inkml:trace>
  <inkml:trace contextRef="#ctx0" brushRef="#br0" timeOffset="10199.5833">22958 7658 87 0,'-29'-24'38'16,"0"13"0"-16,-11-1 1 15,3 23-18-15,-10-8-16 0,8 10-2 16,-1 4 0-16,7 6-1 15,-1 8 0-15,8 1 0 16,6 4 0-16,8-2 0 16,9 0-1-16,9-5 0 15,12-5 0-15,10-8 0 16,6-7 0-16,8-9-1 15,5-8 0-15,5-7 1 16,-3-8-1-16,-3-5 0 16,-4-4 0-16,-10 0-1 15,-6 0 1-15,-7 2-1 16,-6 4 1-16,-10 6-1 15,-4 9 1-15,1 11-1 16,-19 6 0-16,6 9 1 0,-2 8-2 16,0 2-1-16,5 6-1 15,5-3-1-15,12 9-9 16,-5-22-8-16,21 12-14 15,-5-17-3-15,16 0 0 16,-1-11 1-16</inkml:trace>
  <inkml:trace contextRef="#ctx0" brushRef="#br0" timeOffset="10763.6155">23310 7632 108 0,'-12'9'38'0,"-8"0"1"16,14 16-6-16,-15 2-29 15,8 5 0-15,-2 5 0 0,7 3-1 16,-2 0-1-16,4 1 0 16,0-2-2-16,4-5 0 15,1-8 0-15,1-4-1 16,0-22 2-16,3 11-1 15,-3-11 0-15,10-26 1 16,-3-1 0-16,1-6 0 16,2-8 0-16,-1-5 0 15,4-3 0-15,3-2-2 16,3 1 2-16,3 2-2 15,4 5 2-15,3 7-2 16,4 7 2-16,-2 9-1 0,2 11 0 16,-2 10 0-1,-6 7 0-15,-5 7 0 0,-4 6-1 16,-9 6 2-16,-4 2-2 15,-10 1 1-15,-5 1 0 16,-8-4 0-16,-4 0 0 16,-3-3 0-16,-4-5 0 15,0-2 0-15,1-3 0 16,0-1 0-16,1 4 0 15,4 2 0-15,0 11 0 16,0 8-1-16,3 7 0 16,-2 9 0-16,-1 10 0 15,-1 3 0-15,-1 4 0 16,1 0-2-16,3-5 0 15,-3-9-3-15,13-1-7 0,-6-23-19 16,19-3-4-16,0-30-4 16,12 7 0-16</inkml:trace>
  <inkml:trace contextRef="#ctx0" brushRef="#br0" timeOffset="11394.6517">23770 7620 103 0,'2'15'39'16,"-7"0"1"-16,2 12-1 15,-12-4-31-15,8 11-4 0,0 1-1 16,3 5 0-16,-5-2-2 15,0 5 0-15,0-5 0 16,3-7-2-16,1-4 1 16,3-7-1-16,2-20 1 15,0 0 0-15,12-1 0 16,-2-21 0-16,9-7 1 15,-1-4 0-15,6-11-1 16,-1-3 1-16,1-4-1 16,2 2-1-16,-4 1 1 15,-3 8 0-15,-4 3 0 16,-1 8 0-16,-3 11 0 15,-11 18 0-15,18-6 0 16,-18 6 0-16,23 25 0 0,-4-4 0 16,4 4 0-16,4 5 0 15,2 3-1-15,-4 0 1 16,-3 2 0-16,-6-2 0 15,-9-1 0-15,-12 0 0 16,-9-5 0-16,-12-2 0 16,-6-7 0-16,-8 0 0 15,-2-5 0-15,-2-1 0 16,1-7 0-16,2 3 0 15,6 3 0-15,1 0-1 16,3 7 0-16,4 1-1 16,5 15 1-16,-4 3 0 15,1 16 0-15,-3 3 0 16,4 4 0-16,-2 1 0 15,8-1-1-15,2-11-4 0,19 0-8 16,-7-31-18-16,30-5-4 16,3-23-4-16,17-10-1 15</inkml:trace>
  <inkml:trace contextRef="#ctx0" brushRef="#br0" timeOffset="11790.6744">24104 7864 76 0,'6'15'40'0,"-6"-15"-2"15,25 17 2-15,-5-22-16 0,19 6-16 16,-4-10-4-16,7-3-2 15,-1-6 0-15,-4-1 0 16,-5-2-1-16,-8-1 0 16,-7-5 1-16,-7 4-1 15,-9 3-1-15,-9 3 0 16,-6 6 1-16,-5 7-1 15,-5 8 1-15,-4 8-1 16,-2 11 1-16,-2 6 0 16,-1 8 1-16,5 3-1 15,3 4 0-15,7-3-2 16,10-4 0-16,8-6-2 15,17-6-2-15,5-12-2 0,19 3-10 16,-11-32-6-16,27 5-13 16,-12-14-2-16,12 0-1 15,-11-11 2-15</inkml:trace>
  <inkml:trace contextRef="#ctx0" brushRef="#br0" timeOffset="12139.6943">24676 7734 78 0,'0'0'39'0,"-15"0"0"15,0 15 1-15,-12-6-10 16,16 16-22-16,-12-1-3 15,5 3-1-15,0 0 0 16,4 4-2-16,3-8 0 16,3 0 0-16,6-10 0 15,2-13-2-15,0 0 0 0,18 5 0 16,-4-16 0-16,6-7 0 15,0-3 0-15,3-4 0 16,1-1 0-16,-1 2 0 16,1 2 0-16,-8 5 0 15,-1 5 0-15,-4 9 0 16,-11 3 0-16,6 19 0 15,-7 4 0-15,-4 10 0 16,1 5-3-16,-1 0-1 16,5 2-2-16,0-9-4 15,19 5-5-15,-9-22-20 16,27 6-2-16,-7-24-3 15,21 0 1-15</inkml:trace>
  <inkml:trace contextRef="#ctx0" brushRef="#br0" timeOffset="12440.7115">25157 7704 125 0,'-36'5'40'16,"6"14"2"-16,-11-8-7 15,13 10-31-15,-1 0-2 16,13 3 0-16,9-3-1 15,8-1 0-15,8-3 0 16,8-2 1-16,4-1-2 16,2 2 0-16,-1-2 0 15,-1 5 0-15,-13 0 0 16,-6 3-2-16,-13 3 1 15,-8 1 0-15,-9 2 0 0,-9-9-2 16,1 5 0-16,-7-12-5 16,16 2-5-16,-9-19-20 15,36 5-5-15,-19-16-4 16,31-6 0-16</inkml:trace>
  <inkml:trace contextRef="#ctx0" brushRef="#br0" timeOffset="13692.7831">1076 9735 64 0,'-8'-16'36'0,"-17"0"-1"15,-1 11-2-15,-22-10-5 16,10 15-20-16,-12-3-2 15,4 11-2-15,-4 5 0 16,6 14 0-16,1 10-1 16,7 11 1-16,3 4-2 15,7 5 1-15,9-3-1 16,10-6 2-16,12-11-2 15,13-16-1-15,12-24 0 16,13-23 0-16,10-23 0 16,14-21-1-16,4-15 1 15,6-11-1-15,-4-11 0 16,-7 2 1-16,-5 1 0 15,-11 14-1-15,-13 14 1 0,-13 17-1 16,-9 18 1-16,-9 21-1 16,-11 31 0-16,-3 29 0 15,-9 28 0-15,2 20 0 16,-1 18 0-16,4 10-1 15,6 10 0-15,5-3 0 16,10-6-3-16,8-20-1 16,19-11-9-16,-3-33-10 15,23-3-4-15,-10-34-12 16,18-10 1-16,-11-26 0 15,11-7 1-15</inkml:trace>
  <inkml:trace contextRef="#ctx0" brushRef="#br0" timeOffset="14081.8054">1715 9673 83 0,'-36'-5'40'16,"9"20"-2"-16,-7 2 1 16,12 17-14-16,1 4-21 15,5 6-1-15,5 1 0 16,8 3 0-16,5-3 0 15,8-7-1-15,7-7-1 16,8-11 0-16,8-17 0 16,6-11 0-16,8-13-1 15,0-12 1-15,4-10-1 16,-3-4 0-16,-7-4 1 15,-3 2-1-15,-7 7 1 16,-11 3-1-16,-4 11 0 0,-10 12 1 16,-6 16-1-16,0 0 0 15,-11 20 0-15,4 7 1 16,1 9-2-16,1 3 1 15,9 4-1-15,2-1-2 16,11-6 0-16,6-11-3 16,18-1-7-16,-2-29-9 15,25 8-7-15,-11-29-10 16,20 3 1-16,-7-18-1 15,5 3 2-15</inkml:trace>
  <inkml:trace contextRef="#ctx0" brushRef="#br0" timeOffset="14388.823">2613 9661 112 0,'-22'24'38'0,"-14"-3"1"15,9 16-2-15,-5-4-33 16,8 8-1-16,3-3 0 16,6 3-1-16,4-6 0 15,4-2-1-15,10-8 1 16,3-7-2-16,-6-18 1 15,25 6 0-15,-9-21 0 16,4-8-1-16,0-11 0 16,0-5 1-16,0-7-1 15,-1-4 0-15,-2 1-1 16,-4-3 1-16,1 3-1 15,-2 6 0-15,2 7-1 16,0 8-1-16,6 11-1 16,-2 0-2-16,15 20-12 0,-13-11-8 15,18 18-10-15,-6-8-3 16,11 7 1-16,-1-12 0 15</inkml:trace>
  <inkml:trace contextRef="#ctx0" brushRef="#br0" timeOffset="14577.8338">3169 9552 108 0,'-22'23'37'0,"1"18"2"16,-9-3-3-16,6 14-33 16,1 6 0-16,3 5-1 15,5-1 0-15,6-4-2 16,7-8-2-16,5-18-6 15,20-6-21-15,-6-24-10 0,10-13 1 16,0-22-2-16</inkml:trace>
  <inkml:trace contextRef="#ctx0" brushRef="#br0" timeOffset="15028.8595">3230 9296 114 0,'0'0'40'0,"0"0"2"16,9 12-2-16,-5 0-37 15,16 4 1-15,3 1-2 16,5 7 0-16,-4 8 0 16,1 4 0-16,-6 8-1 15,-5 4 0-15,-8 2-1 0,-5 6 2 16,-2 1-2-16,-5-3 0 15,-2-6 0-15,-1-8 0 16,3-11 0-16,4-11 0 16,2-18 0-16,17-12 0 15,3-18 0-15,5-12 0 16,5-9 0-16,6-3 0 15,-1-5 0-15,1 4-2 16,-3 9 2-16,-6 10-1 16,-3 12 1-16,-5 14-1 15,-4 13 1-15,-5 13 0 16,-1 12-1-16,0 7 0 15,4 4 0-15,5 2-1 0,5 1-1 16,5-11-1 0,13 0-1-16,-1-16-4 0,16 2-8 15,-12-25-7-15,16 6-6 16,-17-22-7-16,6-3-1 15,-12-9 1-15,-4 0 2 16</inkml:trace>
  <inkml:trace contextRef="#ctx0" brushRef="#br0" timeOffset="15485.8857">4209 9447 127 0,'-24'1'40'0,"-18"3"1"15,6 25-8-15,-10-1-28 16,3 10-2-16,1 7-1 16,8 7-1-16,9 2 2 15,10 0-3-15,15-7 0 0,11-7 0 16,12-9 0-16,7-10 0 15,7-15 0-15,4-11 0 16,-3-14 0-16,0-8 0 16,-2-7 0-16,-9-5 0 15,-5-3 0-15,-3 8 0 16,-9 5 0-16,-6 9 0 15,-4 20-2-15,-7 12 1 16,-4 26 0-16,-7 23 1 16,-2 24-1-16,-6 22 0 15,-8 22-1-15,-4 9 1 16,-1 10-1-16,2-9 2 15,1-9-1-15,2-14 0 16,4-25 1-16,1-22 1 16,6-29 0-16,7-25 0 0,2-24 0 15,3-20 0-15,5-21-1 16,6-20 1-16,4-13 1 15,4-12-4-15,10-2 4 16,4 0-2-16,3 6 0 16,6 9-3-16,6 20-6 15,-8-3-22-15,14 32-4 16,-9-2-2-16,19 16-5 15,6-3-3-15</inkml:trace>
  <inkml:trace contextRef="#ctx0" brushRef="#br0" timeOffset="20234.1573">5474 9435 83 0,'-25'-2'37'15,"-1"10"0"-15,-13-7-2 16,8 15-27-16,-11-1-2 16,8 13 0-16,-6 4 0 15,4 11-2-15,6 3-1 16,8 2 0-16,7 1 0 15,12-3-1-15,16-15 1 16,15-9-3-16,21-16-1 16,17-19-2-16,17-7-9 15,0-25-27-15,19-6-1 16,-2-19 0-16,4-1-2 15</inkml:trace>
  <inkml:trace contextRef="#ctx0" brushRef="#br0" timeOffset="20639.1805">6142 8840 75 0,'-25'-2'40'16,"-10"9"-1"-16,9 17 1 16,-7 2-12-16,6 21-25 15,2 6-1-15,4 19 1 16,-1 15-1-16,2 13 1 15,-1 4-1-15,1 9 0 16,1-7 0-16,6-7 0 16,2-10-1-16,7-19 1 15,8-20-1-15,7-28 0 16,9-23-1-16,11-23 0 0,2-19 1 15,7-13-2-15,1-7 2 16,0-7-2-16,-3-1 1 16,-3 8-1-16,-4 12 0 15,-7 14 0-15,-6 20 1 16,-6 17 0-16,-3 17 0 15,-5 18 1-15,0 9-1 16,0 6 0-16,6 9-2 16,0-4 0-16,9-2-2 15,1-13-3-15,19 0-11 16,-12-27-18-16,19 1-5 15,-7-21 1-15,6-5 0 16</inkml:trace>
  <inkml:trace contextRef="#ctx0" brushRef="#br0" timeOffset="21009.2016">6578 9538 100 0,'-19'19'39'0,"9"10"2"15,1-8-3-15,11-3-34 16,12-5-1-16,12-6 0 15,10-8-2-15,7-6 0 16,3-7-1-16,1-3 0 16,-3-6 0-16,-4-2-1 15,-11 0 1-15,-8 0-1 16,-13-1 1-16,-13 6 0 15,-9-1 1-15,-9 7 0 0,-6 7 0 16,-8 8 0-16,0 14 0 16,-1 9 0-16,2 9 1 15,6 8 0-15,4 4-1 16,11 4 1-16,13-2-1 15,11-6-1-15,15-7-2 16,12-16-2-16,22-4-4 16,-2-24-14-16,20 4-17 15,-4-21-1-15,8-1 0 16,-11-13-2-16</inkml:trace>
  <inkml:trace contextRef="#ctx0" brushRef="#br0" timeOffset="21525.2311">7309 9432 95 0,'-16'15'39'0,"-12"3"0"0,4 17 0 15,1 0-33-15,0 10-1 16,-1 3-1-16,7 2 0 16,2-5-1-16,5-1 0 15,4-9-2-15,5-6 1 16,5-16-2-16,-4-13 1 15,22-8-1-15,-3-14 0 16,2-11 0-16,2-6-1 16,-2-8 0-16,-2-4 0 15,0 5 0-15,-1 4 1 16,-8 8-1-16,0 8 1 15,-6 10-1-15,-4 16 2 16,0 0-1-16,11 10 1 16,-6 5 0-16,1 6-1 0,6 0 1 15,2-1 0-15,6-7 0 16,2-2 0-16,7-9 0 15,1-8 0-15,0-3 0 16,4-5 0-16,-4-5 0 16,0-2-1-16,-6 0 0 15,1-2 0-15,-8 6 1 16,-2 2-1-16,-15 15 0 15,15-8 0-15,-13 19 0 16,-4 11 0-16,-4 8 0 16,-1 8 0-16,-1 5 0 15,1 1-1-15,6 1-2 16,6-13 0-16,11 1-9 0,1-32-7 15,24 5-13-15,-4-28-9 16,16-4 1-16,-4-18-2 16</inkml:trace>
  <inkml:trace contextRef="#ctx0" brushRef="#br0" timeOffset="21693.2407">8071 9405 111 0,'-15'30'40'16,"-11"2"1"-16,7 18 0 15,-10 0-38-15,11 6-1 16,6 2 0-16,3-2 0 15,9-5-3-15,2-14-3 16,18-4-11-16,-10-30-19 16,22-7-7-16,-9-25 1 0,9-2-2 15</inkml:trace>
  <inkml:trace contextRef="#ctx0" brushRef="#br0" timeOffset="21826.2484">8082 9189 113 0,'-24'-31'40'0,"-9"5"0"16,9 17-6-16,24 9-52 15,-30 1-19-15,30-1-4 16,-12 10 0-16,21 0-2 16</inkml:trace>
  <inkml:trace contextRef="#ctx0" brushRef="#br0" timeOffset="22361.279">8739 9415 90 0,'0'0'39'0,"-20"-13"-1"16,1 13 3-16,-13-4-33 16,3 12-2-16,-14 1-1 15,2 13-2-15,-7 6 1 16,4 7-1-16,5 7 0 15,6 3-1-15,12 1 0 16,14 2-1-16,15-9 0 16,19-6-1-16,17-6-2 0,15-16-2 15,13-3-2-15,3-20-10 16,21 4-19-16,-9-22-5 15,7 2-1-15,-13-13 0 16</inkml:trace>
  <inkml:trace contextRef="#ctx0" brushRef="#br0" timeOffset="22721.2994">9210 9379 113 0,'-28'13'39'16,"-10"0"0"-16,5 23-9 15,-5-7-26-15,4 10 1 16,2 4-1-16,1 6 0 0,5-2 0 15,5-2 0-15,9-5-2 16,11-9 1-16,11-14-2 16,12-12-1-16,10-15 1 15,12-15-1-15,5-11 0 16,8-8-1-16,-5-6 1 15,-2-4-1-15,-8 2 1 16,-9 5-1-16,-9 7 0 16,-13 12 0-16,-7 13 1 15,-4 15 0-15,-15 10-1 16,3 13 0-16,2 11 0 15,2 8 0-15,6 6-3 16,4-3 0-16,14 4-7 16,0-25-7-16,28 5-14 0,-2-29-8 15,12-9 0-15,-1-24-2 16</inkml:trace>
  <inkml:trace contextRef="#ctx0" brushRef="#br0" timeOffset="22916.3105">10031 8771 102 0,'-23'29'41'16,"-15"19"2"-16,-1 34-1 16,-11 9-35-16,6 12-3 15,6 7-1-15,5-2-3 16,14-5-5-16,-1-24-16 15,30-3-18-15,0-29-2 16,15-12-1-16,6-25-1 0</inkml:trace>
  <inkml:trace contextRef="#ctx0" brushRef="#br0" timeOffset="23595.3494">10810 9298 89 0,'0'0'38'16,"0"0"0"-16,-5 13 1 0,-4 0-34 15,2 12 0-15,-6 2-2 16,3 11 0-16,-4 5 1 15,2 5 0-15,-3-1-1 16,3 0 0-16,1-7-1 16,5-3 1-16,1-8-2 15,1-10 1-15,4-19-1 16,0 0 0-16,13-6-1 15,-3-16 0-15,2-9 0 16,-1-8-1-16,2-3 1 16,0-7 0-16,-3 0 0 15,0 4-1-15,-1 2 1 16,-1 9 0-16,2 6 0 15,3 6 0-15,5 7 0 16,4 6-1-16,5 6-2 0,9 1-2 16,9 10-9-16,-3-20-8 15,18 15-18-15,-11-13 0 16,12 7-2-16,-12-13 2 15</inkml:trace>
  <inkml:trace contextRef="#ctx0" brushRef="#br0" timeOffset="23967.3708">11264 9374 92 0,'-9'29'39'16,"1"-10"0"-16,17 4 0 0,-4-10-34 15,24-4-1-15,8-10-1 16,9-2-1-16,6-10 0 15,0-3 0-15,0-6-1 16,-4-2 0-16,-10-3 0 16,-7 0 0-16,-12-3-1 15,-9-2 1-15,-11 6 0 16,-8 3-1-16,-10 4 1 15,-5 8-1-15,-10 9 1 16,-4 12-1-16,-4 13 1 16,0 13-1-16,-1 5 1 15,4 9-1-15,9 3 0 16,12 0 1-16,12-3 0 15,18-11-2-15,19-6-1 16,14-16-3-16,26 0-9 0,-4-29-12 16,21 6-14-16,-2-20-1 15,11-1-1-15,-11-12 2 16</inkml:trace>
  <inkml:trace contextRef="#ctx0" brushRef="#br0" timeOffset="24320.391">12213 9188 101 0,'-25'-3'40'16,"-14"-2"1"-16,3 21-1 16,-18 2-35-16,11 14 0 15,-4 5-2-15,8 7 0 16,2 2 0-16,10 3-1 15,10-5-1-15,8-3 1 16,12-14-1-16,12-9 0 0,13-14-1 16,13-12 0-16,6-12 0 15,6-10 0-15,2-8 0 16,-1-3-1-16,-5-2 1 15,-10 5 0-15,-7 5 0 16,-14 6 0-16,-7 13 0 16,-11 14 0-16,0 0 0 15,-19 26 0-15,9 1-1 16,0 3-2-16,6 6-1 15,4-2-1-15,10 5-7 16,2-23-6-16,22 13-6 16,-9-25-12-16,21 2-4 15,2-14-1-15,6-3 3 16</inkml:trace>
  <inkml:trace contextRef="#ctx0" brushRef="#br0" timeOffset="24563.4049">12794 9177 103 0,'-29'-6'41'0,"0"19"1"15,-11 4-1-15,6 8-37 16,-5 6 0-16,4 9-1 16,6 0 0-16,11 4-1 15,9-5-1-15,14-7 0 16,15-12-1-16,12-11-2 15,17-9-1-15,10-15-3 16,16-3-8-16,-5-27-8 16,20 8-14-16,-13-21-6 15,7 2 0-15,-13-13 2 0</inkml:trace>
  <inkml:trace contextRef="#ctx0" brushRef="#br0" timeOffset="24747.4154">13368 8766 98 0,'-25'23'40'0,"-13"10"3"16,2 21-1-16,-5 0-35 15,5 16-4-15,4 6 1 16,5 5-3-16,6-4-1 16,6-2 0-16,10-7-4 15,0-11-2-15,13-1-12 16,-14-30-14-16,15-3-9 15,-9-23 0-15,13-4 0 0</inkml:trace>
  <inkml:trace contextRef="#ctx0" brushRef="#br0" timeOffset="25079.4344">13018 9157 104 0,'0'0'40'16,"-15"16"1"-16,22 0 0 15,-7-16-38-15,33 13 0 16,3-13-2-16,8-2 0 15,6-3 0-15,1-2 0 16,0-2-1-16,-3-1 0 16,-7 2 1-16,-6 0-1 15,-8 1 0-15,-8 4 0 0,-7 1 1 16,-12 2-1-16,0 0 1 15,8 12 0-15,-17-1-1 16,-2 10 1-16,-1 4-1 16,-5 7 1-16,2 8-2 15,0 1 0-15,2 3-2 16,2-2-1-16,7 1-8 15,-3-22-7-15,19 4-12 16,-12-25-11-16,22-2 2 16,-8-21-1-16</inkml:trace>
  <inkml:trace contextRef="#ctx0" brushRef="#br0" timeOffset="25230.4431">13421 8876 108 0,'-21'-30'41'15,"-8"4"-1"-15,9 16-2 16,-2 7-38-16,0-7-14 15,25 21-19-15,-3-11-8 16,0 0 1-16,10 3-2 16</inkml:trace>
  <inkml:trace contextRef="#ctx0" brushRef="#br0" timeOffset="26116.4937">13912 9088 89 0,'-20'-8'38'0,"3"10"0"16,-10-3 2-16,5 10-36 15,-9 2 1-15,0 12-1 16,-3 1 0-16,2 11 0 15,1 0-1-15,5 4 0 16,6 1-1-16,10-5 0 16,10-2-1-16,13-8 0 15,11-10-1-15,12-10 0 16,8-11 0-16,5-10-1 15,-2-12 0-15,2-9 0 16,-8-1 0-16,-8-5-1 16,-12 2 1-16,-12 2 0 15,-9 5 1-15,-9 7-1 16,-6 9 2-16,-3 8-1 15,0 4 1-15,4 6-1 16,14 0 1-16,-8 14 0 0,18-5 0 16,11 0-1-16,9-2 1 15,6 3 0-15,6-3 0 16,3-1-1-16,-3-1 1 15,-2 1 0-15,-10 1 0 16,-8 3-1-16,-8 5 1 16,-11 5 0-16,-9 3-1 15,-7 7 1-15,-8 7-1 16,-1 2 0-16,1 0 0 15,0 0 0-15,6-5 0 16,7-8 1-16,9-12-1 16,12-12 0-16,10-14 1 15,10-12-1-15,6-13 1 0,5-5 0 16,4-5 0-16,-1-2-1 15,-4 6 1-15,-5 5-1 16,-9 9 1-16,-9 10-1 16,-6 17 0-16,-12 13 1 15,-7 13-2-15,-4 8 1 16,-4 9-2-16,4 3-2 15,8 6-3-15,-2-18-8 16,26 13-5-16,-7-35-4 16,36 9-9-16,-7-26-7 15,21-3-1-15,-1-18 2 16</inkml:trace>
  <inkml:trace contextRef="#ctx0" brushRef="#br0" timeOffset="26433.5118">15018 9040 108 0,'-33'-14'40'16,"0"19"1"-16,-9 2-1 15,7 11-37-15,-2 2 0 16,8 10-1-16,8 2-1 16,9 0 1-16,15-6-1 15,11-3 0-15,9-9-1 16,9-2 1-16,4-4-1 15,0-4 0-15,-4-1 1 16,-3 3 0-16,-12 5-1 16,-9 5 2-16,-13 8-1 15,-8 5 0-15,-8 2-1 16,-2 5 1-16,0 0-2 15,-1-5-2-15,13 2-5 0,0-21-8 16,28 6-6-16,-5-26-11 16,26 4-8-16,6-18-2 15,16 1 2-15</inkml:trace>
  <inkml:trace contextRef="#ctx0" brushRef="#br0" timeOffset="26567.5193">15390 9421 125 0,'-25'11'45'0,"3"5"-2"16,-10-14-4-16,6-5-43 15,26 3-14-15,-18-19-10 16,18 19-15-16,13-25-2 16,9 10 0-16,6-7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11:12.2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1559 1202 56 0,'0'0'35'0,"0"0"2"16,5-56 0-16,-5 56-18 15,0 0-14-15,0 0-1 16,12 42-1-16,2 21-1 16,0 25 3-16,-17-3-3 15,7 29 0-15,-1 10-2 0,-5-1 0 16,-6-25 0-16,-1-13-2 15,4-11-2-15,0-29-15 16,13-15-18-16,2-22 1 16,12-17-2-16,0-19 2 15</inkml:trace>
  <inkml:trace contextRef="#ctx0" brushRef="#br0" timeOffset="215.0123">1804 1335 94 0,'3'-83'40'0,"-3"83"1"0,14-92-2 16,-14 92-36-16,33-85-1 16,-33 85-2-16,56-79 1 15,-56 79-3-15,71-52-1 16,-71 52-9-16,83-27-28 15,-83 27 1-15,82-16-2 16,-82 16 2-16</inkml:trace>
  <inkml:trace contextRef="#ctx0" brushRef="#br0" timeOffset="429.0245">1784 1559 96 0,'-28'22'38'0,"22"-4"1"16,16-16-1-16,28-6-36 15,14-13-1-15,17-9 0 16,8-2 1-16,6-2-3 16,3 2-1-16,-7-1-4 15,-3 10-13-15,-26 6-20 16,-11 16 1-16,-28 11-1 15,-11 14 1-15</inkml:trace>
  <inkml:trace contextRef="#ctx0" brushRef="#br0" timeOffset="602.0344">1798 2008 99 0,'-25'22'38'0,"29"-6"1"16,11-16 0-16,18-6-37 0,21-13-1 15,20-9 0-15,15-13-4 16,2-19-10-16,21-2-26 15,-3-11 1-15,9-7-1 16,-66 34 0-16</inkml:trace>
  <inkml:trace contextRef="#ctx0" brushRef="#br0" timeOffset="803.0459">2979 1029 100 0,'19'-62'43'0,"-19"62"1"0,-14 26-1 16,-13 48-41-1,-3 39 1-15,-4 35-1 0,-11-9 0 16,7 4-3-16,17-12-3 16,13-19-3-16,7-36-32 15,24-7-3-15,5-21 0 16,12-18 0-16</inkml:trace>
  <inkml:trace contextRef="#ctx0" brushRef="#br0" timeOffset="1183.0676">3129 1745 99 0,'2'25'39'0,"5"-4"1"15,17-3 0-15,12-13-38 16,17-11 0-16,13-9 1 15,13-9-1-15,2-8-1 16,1-9 1-16,-5-4 0 16,-10-1-1-16,-15-2 0 15,-15 2 0-15,-37 46 0 16,0 0 0-16,12-82 2 15,-33 59-2-15,-24 13 1 16,-6 20 0-16,-21 12 0 16,3 20 0-16,-10 12 0 15,9 17-1-15,12-2-1 16,14 2 0-16,19-8 0 15,21-9-2-15,30-16-1 0,21-16-4 16,34-13-23-16,6-25-13 16,30-7 1-16,4-15-1 15,18-5 0-15</inkml:trace>
  <inkml:trace contextRef="#ctx0" brushRef="#br0" timeOffset="1397.0799">4470 1437 90 0,'-60'16'43'0,"-2"12"1"15,-9 2-2-15,8 9-15 16,-2-5-25-16,16 4 0 16,9 3-1-16,14 0-1 15,16-1 0-15,22-6-1 0,19-10-1 16,17-9 0-16,24-10-1 15,9-17-4-15,29-11-28 16,-5-16-6-16,13-7-1 16,-8-17 1-16</inkml:trace>
  <inkml:trace contextRef="#ctx0" brushRef="#br0" timeOffset="1615.0922">5230 1018 117 0,'7'-68'42'0,"-7"68"3"15,0 0-2-15,0 0-37 16,-23-11-4-16,-18 68-2 16,3 44 0-16,-4 29 0 0,3 0 0 15,12-17 0-15,17-11-6 16,12-15-13-16,-4-45-22 15,16-10-2-15,-9-21 0 16,9-7 0-16</inkml:trace>
  <inkml:trace contextRef="#ctx0" brushRef="#br0" timeOffset="2660.1521">4954 1395 110 0,'-13'-8'42'0,"13"8"1"16,7 14-1-16,15-1-34 15,9-16-6-15,13-5 1 0,-44 8-1 16,53-8-1-16,-53 8 1 16,55-12-2-16,-7 2 0 15,4 2 0-15,-9 5 0 16,-7 9 0-16,-11 7 0 15,-13 11 0-15,-7 7 0 16,-9 7 0-16,-9 0 0 16,-2 2 0-16,1-1 0 15,2-4 0-15,2-5 0 16,2-6 0-16,6-7 0 15,2-17 0-15,0 0 0 16,15-1 0-16,-2-17 0 16,2-9 0-16,1-8 0 15,6-6 0-15,1-5 0 16,-1 1 0-16,-22 45 0 0,0 0 0 15,35-62 0-15,-35 62 0 16,0 0 0-16,50-53 0 16,-50 53 0-16,0 0 0 15,65-43 0-15,-65 43 0 16,54-23 0-16,-54 23 0 15,59-18 0-15,-59 18 0 16,58-12 0-16,-58 12 0 16,51-8 0-16,-51 8 0 15,17 3 0-15,4 15 0 16,-25 9 0-16,-14 16 0 15,-15 8 0-15,-4 11 0 16,-3 5 0-16,14 6 0 16,7-5 0-16,10-10 0 0,11-10 0 15,13-12 0-15,9-21 0 16,10-18 0-16,8-15 0 15,3-18 0-15,1-16 0 16,-2-14 0-16,-44 66 0 16,47-75 0-16,-47 75 0 15,31-85 0-15,-31 85 0 16,29-74 0-16,-29 74 0 15,14-65 0-15,-14 65 0 16,12-48 0-16,-12 48 0 16,0 0 0-16,19-48 0 15,-19 48 0-15,0 0 0 16,53-27 0-16,-53 27 0 0,51 0 0 15,-51 0 0-15,56 10 0 16,-56-10 0-16,27 18 0 16,27 6 0-16,2 5 0 15,-21 1 0-15,-9 6 0 16,-32 9 0-16,-9 4 0 15,-14 0 0-15,1-7 0 16,8-5 0-16,7-10 0 16,16-11 0-16,12-17 0 15,13-12 0-15,6-15 0 16,9-10 0-16,-43 38 0 15,47-48 0-15,-47 48 0 16,53-51 0-16,-53 51 0 16,44-39 0-16,-7 15 0 0,-24 15 0 15,1 19 0-15,-22 14 0 16,6 17 0-16,-8 8 0 15,-4 10 0-15,36-5-20 16,-9-23-10-16,41-2-14 16,-1-13-1-16,23-8 1 15,3-8 0-15</inkml:trace>
  <inkml:trace contextRef="#ctx0" brushRef="#br0" timeOffset="3132.1791">7429 1290 89 0,'0'0'43'0,"0"0"0"15,0 0 0-15,0 0-14 16,0 0-24-16,-19-25-2 15,-27 32-3-15,-2 13 0 16,-13 7 0-16,9 7 0 16,5 3 0-16,26 5 0 15,17-3 0-15,32-4 0 16,10-8 0-16,12-3 0 0,3-5 0 15,-3-3 0-15,-6-2 0 16,-7-1 0-16,-9 2 0 16,-18 2 0-16,-15 5 0 15,-13 5 0-15,-11 2 0 16,-5 5 0-16,-5 0 0 15,-2 1 0-15,6-2 0 16,4-11-8-16,27-1-20 16,4-21-12-16,16 0-3 15,15-17-1-15,24 1 0 16</inkml:trace>
  <inkml:trace contextRef="#ctx0" brushRef="#br0" timeOffset="3274.1872">7893 1812 118 0,'-25'3'40'0,"3"-12"-10"16,9-8-28-16,4-1-38 16,12-5-6-16,-2-5-3 15</inkml:trace>
  <inkml:trace contextRef="#ctx0" brushRef="#br1" timeOffset="7747.4431">2020 2418 49 0,'-10'14'30'16,"10"-14"3"-16,0 0-2 15,0 0-21-15,0 0-4 16,9-3 0-16,-9 3 0 16,17-4-2-16,-6 2-1 0,7 4 0 15,1-3 0-15,7 1-2 16,6-2 0-16,6-2 1 15,6-3-1-15,10-2 0 16,6-1-1-16,10-1 1 16,6-1 0-16,4 1 0 15,5 0-1-15,2 4 0 16,2 1 0-16,1 1 0 15,4 3 0-15,1 1 0 16,3-3 0-16,1 1-1 16,5-3 1-16,3 0 0 15,4-2 1-15,4-1-1 16,0-1 0-16,-1 1 1 0,1-2-1 15,0 3 1 1,-1 2 0-16,1 1-1 0,1 3 1 16,-6 0 0-16,0 3-1 15,-1 2 1-15,-1-3-1 16,2 2 1-16,1 0-1 15,1-1 1-15,-1 0 0 16,3-2 0-16,-1 0 0 16,0 0 0-16,0-1 0 15,3 2-1-15,0-3 1 16,-5 2 0-16,2-1 0 15,-1 1-1-15,1-3 1 16,2 2-1-16,2-4 0 16,-3-2 0-16,0-1 0 0,-2 1 1 15,-5-5 0 1,0 2 0-16,-9-1-1 0,-3 1 1 15,-10 1 0-15,-6 2-1 16,-16 5 1-16,-4-5-1 16,-11 7 0-16,-13-1 0 15,-6 2 0-15,-9-1 1 16,-9 1-1-16,-11 0 0 15,0 0 1-15,10 1-1 16,-10-1 1-16,0 0-1 16,0 0-1-16,0 0-3 15,0 0-31-15,0 0-2 16,0 0-1-16,-19-16-1 15</inkml:trace>
  <inkml:trace contextRef="#ctx0" brushRef="#br2" timeOffset="11856.678">1619 2878 96 0,'-6'-10'37'0,"-8"-9"2"15,3 15-2-15,-12-7-33 16,-2 11 0-16,-6 5-2 16,-7 12 0-16,-12 10 0 15,-9 11 0-15,-7 8-1 16,-1 8 0-16,2 3 0 15,7 0 0-15,8 0-1 16,12-8 0-16,18-5 0 16,17-8 0-16,21-7-1 15,12-7 1-15,14-7 0 16,9-1 0-16,2-4 0 15,1-1 0-15,-2-1 1 16,-3 3-2-16,-11 1 2 16,-14 8-1-16,-13 5 1 0,-13 6-2 15,-19 5 1-15,-8 1 0 16,-13 2 0-16,-7-2-1 15,4 1-2-15,-2-11-4 16,22 5-28-16,-2-20-3 16,28-1 0-16,-3-11-1 15</inkml:trace>
  <inkml:trace contextRef="#ctx0" brushRef="#br2" timeOffset="12237.6999">2066 3258 83 0,'7'-29'38'15,"-7"16"-1"-15,-23 3 1 16,-6 17-23-16,-16 4-12 16,0 13 1-16,-10 11 0 15,2 12-1-15,-1 5 0 16,6 7-2-16,10 0 1 15,12 0-2-15,15-7 1 16,15-8-1-16,15-12 1 16,20-13-2-16,12-13 2 15,11-14 0-15,1-14 0 16,5-8 0-16,-7-16 0 15,-3-3 0-15,-15-9-1 16,-14 0 1-16,-15 1-1 16,-13 6 0-16,-13 8 0 15,-7 6-1-15,-9 15-1 0,-5 6 1 16,5 16-3-16,1 3-2 15,16 19-7-15,1-11-24 16,23 13-2-16,3-13 2 16,23 7-2-16</inkml:trace>
  <inkml:trace contextRef="#ctx0" brushRef="#br2" timeOffset="12771.7305">2512 3292 92 0,'16'4'37'15,"-16"-4"0"-15,0 0 1 16,-2 16-29-16,2 8-3 15,-10 5-1-15,3 10-2 16,-4 4 0-16,0 7-2 0,-4 0 1 16,7-1-1-16,-3-8 1 15,5-9-1-15,5-11 1 16,1-21 0-16,16-3-1 15,6-24 0-15,4-12 0 16,4-11 0-16,6-12 0 16,0-7 0-16,2-2-1 15,-3 6 0-15,-5 9 1 16,-7 14-1-16,-5 14 1 15,-9 17 0-15,-9 11-1 16,4 36 1-16,-12 4-1 16,1 10 1-16,2 3-1 15,2 3-1-15,4-4 1 0,8-5 0 16,7-16 0-16,12-14 0 15,9-19 1-15,8-16-1 16,3-16 0-16,5-12 1 16,-2-6-1-16,-3-2 2 15,-5 1-2-15,-7 8 0 16,-9 10 0-16,-9 10 0 15,-18 25 0-15,11 6 0 16,-17 23 0-16,-5 10 0 16,0 10 0-16,-2 8 0 15,6 4 0-15,4 0-4 16,10 1-1-16,4-20-8 15,25 4-21-15,-8-28-7 16,15 1 1-16,-6-24-3 0</inkml:trace>
  <inkml:trace contextRef="#ctx0" brushRef="#br2" timeOffset="13109.7498">3511 3486 99 0,'-1'14'38'16,"11"5"3"-16,4-16-3 15,20-8-35-15,3-4 1 16,9-6-2-16,1-9 1 16,3-4-2-16,-3-8 1 15,-6-4-1-15,-8 0 0 16,-15-2 0-16,-12 2 0 0,-12 4 1 15,-17 7 0-15,-9 8 0 16,-11 16 1-16,-8 10-1 16,-2 16 0-16,-2 15 1 15,5 10-1-15,10 10 0 16,10 4-2-16,15 4 0 15,17-4 0-15,16-11-5 16,25-1-7-16,11-30-26 16,35-2-6-16,7-24 1 15,19-8-2-15</inkml:trace>
  <inkml:trace contextRef="#ctx0" brushRef="#br2" timeOffset="13742.786">5404 3261 95 0,'-24'-24'37'0,"6"12"2"16,-15-5-3-16,2 9-31 15,-9 2 1-15,0 17-2 16,-5 2 0-16,-2 16 0 16,-4 8-1-16,4 7 0 15,1 4-1-15,8 4 0 16,8-3-1-16,12-5 0 15,12-4 0-15,13-11-1 16,14-11 1-16,16-7-1 16,10-14 1-16,8-9 0 15,6-10-1-15,1-8 2 16,-3-10-2-16,-2-1 2 15,-6-2-2-15,-13 3 1 0,-7 5 0 16,-9 9-1-16,-5 7 0 16,-17 19 0-16,11-1 0 15,-11 19 0-15,-2 10-1 16,1 5 1-16,3 6-2 15,6-3-1-15,12 3-2 16,10-15-1-16,17-1-15 16,0-33-17-16,25-4-1 15,-1-29-1-15,17-3 0 16</inkml:trace>
  <inkml:trace contextRef="#ctx0" brushRef="#br2" timeOffset="13944.7976">6235 2670 113 0,'-30'39'42'15,"-15"8"-2"-15,7 31 0 16,9 7-38-16,-7 9 1 16,8 6-2-16,6 2 0 15,7-4-2-15,8-9-2 16,12-7-1-16,-4-22-6 15,21 0-27-15,-13-30-4 16,9-9 2-16,-18-21-3 16</inkml:trace>
  <inkml:trace contextRef="#ctx0" brushRef="#br2" timeOffset="14920.8534">5904 3210 110 0,'0'0'40'0,"0"0"1"16,19-3-2-16,0 6-37 15,24-10 0-15,10-3 0 16,12 0 0-16,5-2-1 16,-1-2 0-16,4 0-1 15,-6 5 0-15,-7 0 1 16,-13 1-1-16,-10 4 0 15,-13 2 1-15,-12 4-1 16,-12-2 0-16,-13 24 1 16,-8-1-1-16,-6 8 1 15,-7 7 0-15,-4 8 0 0,3 2 0 16,1 2-1-16,10 1 1 15,11-6 0-15,16-8 0 16,13-12-1-16,14-12 1 16,14-13-1-16,9-13-1 15,8-12 1-15,-2-13 0 16,-3-9 0-16,-8-7-1 15,-10-1 1-15,-11-1-1 16,-13 6 1-16,-13 4-1 16,-12 12 0-16,-6 11 1 15,-7 13 0-15,-2 10 0 16,1 10 0-16,4 6 0 15,5 5 0-15,12 3 0 16,13-3 1-16,9-4-1 0,17-5 1 16,10-10-1-16,7-5 1 15,9-5 0-15,4-6-1 16,-5-4 1-16,-6 2 0 15,-6 1 0-15,-12 3 1 16,-10 7-2-16,-12 7 0 16,-13 10 0-16,-14 13 0 15,-8 11 0-15,-2 5 0 16,-4 6 0-16,1 6 0 15,1-3 0-15,7-5 0 16,4-7 0-16,14-13 0 16,8-14 0-16,8-14 0 15,8-13 0-15,3-14 0 16,3-7 0-16,3-8 0 15,-2-4 0-15,-1 2 0 0,-4 2 0 16,-8 10 0-16,-3 5 0 16,-4 12 0-16,-11 18 0 15,0 0 0-15,10 3 0 16,-9 11 0-16,2 6 0 15,1 1 0-15,7-1 0 16,7-2 0-16,7-7 0 16,7-5 0-16,4-8 0 15,4-3 0-15,2-8 0 16,-1-4 0-16,-2-2 0 15,-6-1 0-15,-4 0 0 16,-10 5 0-16,-1 4 0 0,-8 4 0 16,-10 7 0-16,5 16 0 15,-11 7 0-15,-6 8 0 16,0 10 0-16,-1 5 0 15,2 1 0-15,6 1 0 16,5-8-8-16,18 3-8 16,-4-31-11-16,32 6-14 15,-5-22 1-15,20 0-1 16,-5-19 0-16</inkml:trace>
  <inkml:trace contextRef="#ctx0" brushRef="#br2" timeOffset="15244.8718">8230 3066 97 0,'-33'-11'41'0,"9"22"1"16,-10-3-1-16,8 7-21 16,-3 6-17-16,5 9-1 15,3 0 0-15,7 5 0 16,13-8-1-16,11-6 0 15,12-5-1-15,9-4 0 16,4-9 0-16,5-5 0 16,-2-3 0-16,-2 1 0 15,-6 2 1-15,-11 9 1 16,-15 10-2-16,-11 8 0 15,-14 10 0-15,-4 3 0 16,-6 5 0-16,-5 4 0 16,6-3-4-16,-2-12-9 15,25 7-15-15,-5-25-12 0,24 2-2 16,-1-22-3-16,21-2 3 15</inkml:trace>
  <inkml:trace contextRef="#ctx0" brushRef="#br2" timeOffset="15416.8818">8684 3519 95 0,'-28'20'40'15,"4"9"0"-15,-11-12-3 16,8 2-29-16,9 5-44 15,-6-8-3-15,13 7-1 16,1-8-1-16</inkml:trace>
  <inkml:trace contextRef="#ctx0" brushRef="#br2" timeOffset="16061.9187">9385 2600 86 0,'-5'-22'37'0,"5"22"1"15,0-19-2-15,0 19-31 16,-1 24-1-16,0 12 1 15,-4 15-1-15,0 17 1 16,-6 11-3-16,2 13 2 16,-6 8-2-16,3 0 1 15,1-7-2-15,3-6-2 16,4-13 0-16,8-16-2 15,10-11-4-15,-1-30-12 16,25-2-19-16,-7-27 0 0,17-2 0 16,-5-24-1-16</inkml:trace>
  <inkml:trace contextRef="#ctx0" brushRef="#br2" timeOffset="16244.9291">9729 3063 114 0,'-23'14'39'15,"14"20"1"-15,-13-6-10 16,11 20-26-16,1 3-2 15,6 1-1-15,6 0-1 16,4-8-1-16,10-7-2 16,2-18-4-16,20 0-27 15,-9-33-4-15,15 0 0 0,-10-25-2 16</inkml:trace>
  <inkml:trace contextRef="#ctx0" brushRef="#br2" timeOffset="16400.938">9844 2642 103 0,'-26'-20'37'15,"-5"3"1"-15,13 17-1 16,-1 8-37-16,19-8-4 16,0 0-16-16,21-6-19 15,8 4 2-15,-3-13-3 16,17 9 3-16</inkml:trace>
  <inkml:trace contextRef="#ctx0" brushRef="#br2" timeOffset="16618.9505">10174 2468 98 0,'-12'1'39'15,"3"17"2"-15,-12 0-1 16,11 9-34-16,-8 22-2 16,5 20 1-16,0 13-3 15,5 15 1-15,4 11-2 16,5 5 0-16,6-3-1 15,3-9-2-15,13-9-1 16,0-21-5-16,21-8-26 16,-12-35-8-16,17-9 3 15,-7-30-2-15</inkml:trace>
  <inkml:trace contextRef="#ctx0" brushRef="#br2" timeOffset="16887.9659">10490 2882 108 0,'-45'11'40'0,"6"25"1"16,-11-6-1-16,3 8-36 16,12 0-2-16,7-4 1 15,9 0-1-15,10-4 0 16,12-5-1-16,13 0 1 15,10-8-1-15,8-1-1 16,9-4 0-16,3-2 0 16,1-3-1-16,2-2-2 15,2 3-2-15,-9-15-11 0,15 16-22 16,-18-18-2-16,10 10-1 15,-10-14-1-15</inkml:trace>
  <inkml:trace contextRef="#ctx0" brushRef="#br2" timeOffset="17249.9866">10825 3150 103 0,'-15'12'41'16,"20"6"0"-16,-5-18-1 15,34 6-35-15,5-9-1 0,10-2 0 16,8-9-1-16,3-3-1 16,-1-5-1-16,-3-1 1 15,-10-4-1-15,-11 1-1 16,-15-2 0-16,-14 3 0 15,-12 0 0-15,-14 7 0 16,-15 10 0-16,-9 10 0 16,-5 11 1-16,-7 12-1 15,1 17 1-15,7 12 0 16,5 11-1-16,13 3 1 15,17-2-1-15,18-4-2 16,19-5-2-16,12-21-12 16,30 3-21-16,-5-27-4 15,18-2 1-15,-5-23-5 0</inkml:trace>
  <inkml:trace contextRef="#ctx0" brushRef="#br2" timeOffset="18008.03">12755 2567 92 0,'-40'-8'38'16,"1"14"2"-16,-16-5-4 15,-2 13-29-15,-5 2-2 16,6 8-2-16,1 1 0 15,10 6 0-15,7 2-2 16,18-1 1-16,17-2-1 16,12 1 0-16,24-7-1 15,9-1 1-15,15 2-1 0,4-3 0 16,1-1 0-16,-6 3 1 15,-9 2-1-15,-14 4 1 16,-18 8-1-16,-19 2 1 16,-17 2-1-16,-11 4 0 15,-9-3 0-15,-3-2 0 16,3-6-3-16,3-11-1 15,17-5-5-15,3-28-24 16,33 4-6-16,5-24 0 16,22 5-1-16</inkml:trace>
  <inkml:trace contextRef="#ctx0" brushRef="#br2" timeOffset="18331.0484">13115 2921 105 0,'0'0'38'0,"-33"10"3"16,9 15-2-16,-7-7-36 15,2 11 1-15,-3 3-1 16,6 6 0-16,3 1-1 16,13 1 1-16,10-5-2 15,14 0 1-15,10-11-2 16,12-8 1-16,10-13-1 15,6-10 1-15,0-10-1 16,3-7 0-16,-5-8 0 16,-10-4 0-16,-7-2 0 15,-15-3-2-15,-11 5 0 16,-13 2 0-16,-5 5-2 15,-11 5 0-15,0 12-2 0,-6 0-5 16,16 21-24-16,-6-7-3 16,20 13 0-16,-2-15-1 15</inkml:trace>
  <inkml:trace contextRef="#ctx0" brushRef="#br2" timeOffset="18759.0729">13921 2947 102 0,'-42'-6'40'16,"-21"-11"1"-16,6 16-1 16,-15 0-35-16,11 10 0 0,1 11-2 15,6 10 0-15,12 9-1 16,13 5 0-16,11 7-1 15,17-4 0-15,16-6-1 16,18-7 0-16,13-16 1 16,12-17-1-16,11-14 0 15,8-20 0-15,4-13 1 16,-3-17-1-16,-3-11 1 15,-8-9-2-15,-7-5 1 16,-9 2-1-16,-10 2 2 16,-11 10-2-16,-13 13 1 15,-10 25-1-15,-13 22 2 16,-11 26 0-16,-13 25 0 15,-7 25 0-15,-4 16-1 0,1 15 0 16,5 5-2-16,7-2-1 16,17-1-2-16,8-20-9 15,30 7-15-15,-5-35-11 16,24-3 0-16,-4-31-1 15,16-3 1-15</inkml:trace>
  <inkml:trace contextRef="#ctx0" brushRef="#br2" timeOffset="18945.0836">14494 2951 108 0,'0'0'39'16,"-15"-8"2"-16,4 29-1 16,-11 6-36-16,5 10-2 15,1 7 0-15,1 9-2 0,2 4-1 16,2-3 0-16,14-2-4 15,-3-17-10-15,19 7-21 16,-6-25-3-16,16-3 0 16,-6-28-1-16</inkml:trace>
  <inkml:trace contextRef="#ctx0" brushRef="#br2" timeOffset="19101.0925">14689 2622 75 0,'0'0'24'0,"-8"13"-23"16,14 5-1-16,-2 4-35 16,12-3 2-16</inkml:trace>
  <inkml:trace contextRef="#ctx0" brushRef="#br2" timeOffset="19468.1134">14903 2887 97 0,'-18'20'40'0,"5"12"0"16,-5-10 1-16,12 7-35 15,-8 1 0-15,13 1-1 16,1 0-2-16,8-3-1 16,6-4 0-16,9-3-1 15,7-6-1-15,5-7 0 16,7-11 0-16,0-4-1 0,2-12 0 15,3-7 0-15,-4-3 0 16,-3-8 0-16,0-3 0 16,-8-2 0-16,-3 5 1 15,-8 5 0-15,-4 9 0 16,-7 12 1-16,-10 11-1 15,-8 13 1-15,-7 11 0 16,-3 11 0-16,-2 4 0 16,2 3-1-16,3-2-2 15,9-5-1-15,13 2-9 16,-1-26-19-16,26 9-8 15,-4-26-1-15,22-1-1 16</inkml:trace>
  <inkml:trace contextRef="#ctx0" brushRef="#br2" timeOffset="19969.1421">15722 2871 94 0,'-17'20'41'16,"-16"-5"1"-16,10 18-2 15,-11-7-23-15,10 7-13 16,-1-1-1-16,7-4-1 15,4 0 0-15,6-7-1 16,8-4 0-16,6-7-1 16,-6-10 0-16,20-8-1 15,-6-8 1-15,5-4 0 16,-3-8 0-16,3-2-1 15,1-5 1-15,-3 4 0 0,-3 3 0 16,-4 6 0-16,0 3 0 16,-10 19 0-16,10-14 0 15,-10 14 0-15,4 11 0 16,-4-11-1-16,5 22 1 15,1-10-1-15,5 2 2 16,2-7-2-16,4-3 2 16,7-4-1-16,-1-4 1 15,6-6-1-15,2-6 1 16,3 0 0-16,-2-4 0 15,2 2 0-15,-2 0-1 16,-1 1 0-16,-3 8 0 16,-8 12 1-16,-10 8-1 15,-5 9-1-15,-10 10 1 0,-7 7-3 16,-3 9 0-16,-4 0-3 15,12 17-12-15,-14-27-15 16,25 14-8-16,-3-23 1 16,23 1-3-16</inkml:trace>
  <inkml:trace contextRef="#ctx0" brushRef="#br2" timeOffset="20103.1498">16326 3229 89 0,'-45'51'3'0,"3"2"-2"16,3 0-1-16,11-1-36 0</inkml:trace>
  <inkml:trace contextRef="#ctx0" brushRef="#br2" timeOffset="21188.2118">17004 2924 89 0,'13'-8'36'16,"-13"8"2"-16,0 0-1 16,0 0-31-16,-11 6-2 15,11-6-1-15,-14 25 1 0,0-4-1 16,3 9-1-16,-5 1 0 15,1 11 0-15,0-2-1 16,1 2 1-16,3-7-2 16,4-1 1-16,4-11 0 15,4-9 0-15,-1-14 0 16,18-12-1-16,-1-8 1 15,6-13 0-15,3-4 0 16,3-8 0-16,2 0-1 16,-1-2 0-16,1 4 1 15,-8 12-1-15,0 2 1 16,-8 17 0-16,-4 9-1 15,-3 14 0-15,-2 12 1 16,-2 9-1-16,0 11 0 16,0 3-2-16,1 8 0 0,4-1-1 15,6-2-3-15,-2-15-7 16,20 8-24-16,-13-27-4 15,17 6 2-15,-4-27-2 16</inkml:trace>
  <inkml:trace contextRef="#ctx0" brushRef="#br2" timeOffset="21574.2339">17460 2973 101 0,'-27'4'39'0,"16"11"0"16,11-15-1-16,2 15-37 15,23-8 0-15,10 0 0 0,10-4 0 16,9-1 1-16,3-4-1 16,-4-3 1-16,-1-3-1 15,-8-4 0-15,-7-2 0 16,-9-3 1-16,-10-4-1 15,-10 1 1-15,-9-2-1 16,-6 3 1-16,-11 3-2 16,-5 8 2-16,-8 8-1 15,-7 9 0-15,-7 13 0 16,-3 8 0-16,0 12 0 15,5 3-1-15,6 8 1 16,17-3-2-16,11 0 1 16,19-6-1-16,21-7-1 15,18-12-2-15,21-3-7 0,1-28-18 16,24 10-11-16,-8-27 0 15,7 4-2-15,-13-16 1 16</inkml:trace>
  <inkml:trace contextRef="#ctx0" brushRef="#br2" timeOffset="21936.2547">18102 3074 101 0,'-29'13'40'0,"20"9"1"15,9-22-1-15,18 7-38 16,13-6-1-16,13-2 1 15,7-6-1-15,5-5 1 0,2-3-1 16,2-3 0-16,-6-3 0 16,-10-1 0-16,-13-1 0 15,-10 2 1-15,-12 0-1 16,-9 3-1-16,-9 1 1 15,-10 5-1-15,-10 7 0 16,-3 7 1-16,-11 9-1 16,-1 13 0-16,-3 3 1 15,1 11-1-15,5 5 1 16,9 3-1-16,13 1 0 15,19-4-1-15,19-8-2 16,20-12 0-16,23-7-3 16,11-20-6-16,27 4-21 15,-8-27-7-15,15 2 1 16,-15-18-2-16</inkml:trace>
  <inkml:trace contextRef="#ctx0" brushRef="#br2" timeOffset="22258.2731">18973 2924 106 0,'-52'-2'41'0,"3"22"1"16,-13-6-1-16,17 11-35 15,1 8-4-15,11 5 1 16,14-2-1-16,17 1 0 16,19-12-1-16,19-11 0 15,16-13-1-15,10-12 1 16,11-13-1-16,5-14 1 15,-1-12 0-15,-6-8 0 16,-7-5-1-16,-10-3 0 16,-11-1 0-16,-8 5 0 0,-13 9 0 15,-11 10-1-15,-7 18 0 16,-4 25 1-16,-24 9 0 15,-4 32 2-15,-5 19-3 16,-1 13 1-16,1 14-5 16,-2-2-7-16,23 21-13 15,-3-25-17-15,37 0 0 16,10-25-2-16,35-4 0 15</inkml:trace>
  <inkml:trace contextRef="#ctx0" brushRef="#br2" timeOffset="22702.2985">20802 2385 95 0,'1'-28'39'0,"-1"28"1"0,0 0-2 15,-8 27-33-15,-4 12-2 16,0 15 1-16,-4 15-2 16,-2 11 0-16,-1 11-1 15,0 5 1-15,0-1-1 16,1-3 0-16,3-5-1 15,1-11-3-15,8-9-2 16,-2-22-8-16,15 0-23 16,-9-24-4-16,12-6 1 15,-10-15-1-15</inkml:trace>
  <inkml:trace contextRef="#ctx0" brushRef="#br2" timeOffset="23138.3234">20491 2950 106 0,'-18'-5'40'0,"18"5"1"15,5 12-1-15,14-2-37 16,9-2-1-16,18 1 0 16,5-1 0-16,8-1 0 15,4-3 0-15,6-1-1 16,-3-3 0-16,0-2 0 15,-9 1-1-15,-10-2 1 16,-10 1 0-16,-8 0-1 16,-9 0 1-16,-10 0-1 15,-10 2 1-15,0 0 0 16,-24 18-1-16,4-2 0 0,-3 8 1 15,-1 7-1-15,-2 10 0 16,5 4 0-16,10 2 0 16,10-2 0-16,11-5 0 15,13-6 0-15,11-12 0 16,8-12 1-16,5-15-1 15,2-9 0-15,-2-12 1 16,-4-6-2-16,-9-9 0 16,-11-6-1-16,-6 0-1 15,-13-4-2-15,-2 12-9 16,-21-20-15-16,12 26-11 15,-13-6 0-15,10 18-2 16,-4-1 2-16</inkml:trace>
  <inkml:trace contextRef="#ctx0" brushRef="#br2" timeOffset="23628.3514">22719 2329 99 0,'21'-17'40'0,"-17"-4"-1"16,-4 21-2-16,-8 28-32 15,-7 10 0-15,-11 16-1 16,-5 20 0-16,-4 9-1 16,-2 13-1-16,0 6-1 15,0 3 1-15,11-7-2 16,8-7 0-16,11-11-5 0,9-20-2 15,27 2-22-15,-3-31-10 16,22-4 0-16,-5-25-1 16,15-4 1-16</inkml:trace>
  <inkml:trace contextRef="#ctx0" brushRef="#br2" timeOffset="23972.3711">22965 2915 116 0,'-17'-14'40'0,"6"18"0"16,-8 0 0-16,5 13-37 15,-4 3 0-15,8 11-1 0,-3 2 0 16,4 4 0 0,4 0-1-16,6 1 1 0,5-5-1 15,6-3 0-15,5-9-1 16,6-10 2-16,3-11-2 15,6-7 0-15,1-11 0 16,0-11 0-16,0-3 0 16,-4-10 0-16,-2 1 0 15,-7-2 0-15,-6 0 0 16,-9 8 0-16,-5 5-3 15,-10 8 2-15,-3 10-2 16,-7 8 0-16,1 8-2 16,1 2-4-16,13 24-13 15,-9-18-14-15,22 13-4 16,-2-12 1-16,22 4-1 0</inkml:trace>
  <inkml:trace contextRef="#ctx0" brushRef="#br2" timeOffset="27603.5788">23775 2824 102 0,'0'0'36'16,"0"-20"2"-16,0 20-5 0,-23-6-29 15,1 11 1-15,-8 1-1 16,-3 9 0-16,-10 1-1 16,0 5 0-16,-3 3 0 15,7 2 0-15,2-1-1 16,8-3-1-16,10-1 0 15,14-3 0-15,12-3-1 16,12-1 0-16,9-3 0 16,4 3-1-16,4 1 1 15,0-2 0-15,-5 2-1 16,-4 2 1-16,-7 3 0 15,-10 2 0-15,-7-2 0 16,-9 1 1-16,-6 1-1 16,-9-1 0-16,-6-2 1 0,0 1-1 15,-3-3 0-15,-3-4-1 16,4 1-2-16,1-6-1 15,14 13-14-15,-5-20-21 16,19-1 0-16,0 0-1 16,25-6 0-16</inkml:trace>
  <inkml:trace contextRef="#ctx0" brushRef="#br2" timeOffset="28009.602">23961 3013 99 0,'-16'2'37'0,"9"9"1"0,-7-10 0 16,14-1-34-16,12 9 0 15,5-5 0-15,10-8-1 16,11-2 0-16,7-4-1 15,5-3-1-15,2-3 0 16,-1-3 0-16,-7-2 0 16,-7-1 0-16,-12-5-1 15,-12 3 1-15,-13-1 0 16,-9 4 0-16,-12 5 1 15,-10 11-1-15,-12 9 1 16,-9 12 0-16,-5 13 0 16,-2 13 0-16,2 7-1 0,7 9 2 15,9 3-3-15,18-5 0 16,23-5 0-16,18-5 0 15,28-10-2-15,16-14-3 16,24 4-13-16,-2-28-21 16,23 2-3-16,-7-22-1 15,7 2-1-15</inkml:trace>
  <inkml:trace contextRef="#ctx0" brushRef="#br2" timeOffset="29231.6719">734 5001 85 0,'-9'9'37'16,"-5"-6"0"-16,14-3 1 15,-1 11-33-15,15-6-2 16,4-5-1-16,11-1 0 15,5-5 1-15,9-3-1 16,5-6 0-16,3-3 0 16,0-3 0-16,-2-5-1 15,-6 0 1-15,-5-1-1 16,-13-2 0-16,-9 0 0 15,-18 3 0-15,-13 3 0 16,-11 4-1-16,-16 7 1 16,-7 6-1-16,-9 9 1 0,-5 14 0 15,-5 8 0-15,6 14 0 16,2 11 0-16,6 7 1 15,9 8-2-15,13 2 2 16,11 0-2-16,19-5 1 16,16-8-2-16,14-10 1 15,22-15-1-15,21-15-2 16,16-19-2-16,21-3-10 15,-9-30-22-15,26-2-4 16,-10-19 2-16,9-3-2 16</inkml:trace>
  <inkml:trace contextRef="#ctx0" brushRef="#br2" timeOffset="29472.6857">1925 4161 96 0,'-28'9'40'16,"-7"6"-1"-16,11 23 0 15,-10 15-31-15,9 7-5 16,2 14-1-16,4 16 0 16,-2 9 0-16,5 8-1 15,-1 3 0-15,-2-2-1 16,5-2-1-16,5-11-3 15,8-8-5-15,-3-28-29 16,23-13-1-16,2-26 0 16,18-13-2-16</inkml:trace>
  <inkml:trace contextRef="#ctx0" brushRef="#br2" timeOffset="29869.7084">2022 5009 99 0,'-15'19'38'15,"18"7"2"-15,-1-17-2 16,22-2-36-16,6-9 0 16,17-6 0-16,5-7 1 15,9-6-1-15,4-4-1 16,0-6 0-16,-3-4 1 15,-6 2-1-15,-12-4 0 16,-10 5 0-16,-15-2 0 0,-12 3 0 16,-14 8 0-16,-12 4-1 15,-18 14 1-15,-10 12 0 16,-8 16 0-16,-9 11 0 15,-3 15 0-15,4 12 1 16,3 2 0-16,12 5-1 16,15-3 0-16,17-5 0 15,25-11-1-15,19-15-2 16,28-13 0-16,20-18-4 15,25-6-2-15,-2-24-17 16,27 3-16-16,-10-17 0 16,7 6-1-16,-16-11 2 15</inkml:trace>
  <inkml:trace contextRef="#ctx0" brushRef="#br2" timeOffset="30171.7257">3147 4804 80 0,'0'0'39'0,"-14"-8"0"16,14 8 1-16,-23 6-24 15,8 6-9-15,-8 6-3 16,0 11 0-16,-11 6-1 15,2 11 0-15,-6 3 1 16,4 2-2-16,6-1 1 0,9-5-2 16,10-8 1-1,22-14-2-15,19-16-1 0,20-14-2 16,21-11-3-16,17-21-8 15,20 5-17-15,-5-25-10 16,13 1-1-16,-16-14 1 16</inkml:trace>
  <inkml:trace contextRef="#ctx0" brushRef="#br2" timeOffset="30372.7372">3856 4347 98 0,'-35'19'40'0,"5"21"0"16,-2 3-2-16,6 16-36 16,7 8 1-16,5 9-2 15,4 4 1-15,7 3-1 0,4-1-1 16,6-7-4-16,12 2-17 15,-9-22-18-15,10-8 0 16,-8-18-1-16,9-12 1 16</inkml:trace>
  <inkml:trace contextRef="#ctx0" brushRef="#br2" timeOffset="31507.8021">3620 4856 106 0,'10'8'40'0,"5"-11"1"0,21 7-8 16,7-12-29-16,7 2-2 16,4-3 1-16,3 1-2 15,-6-2 0-15,-2 5 0 16,-11 2 0-16,-7 6 0 15,-9 7 0-15,-11 7 0 16,-9 7-1-16,-8 3 1 16,-4 6-1-16,-4 4 1 15,1 1 0-15,-1-1-1 16,2-3 1-16,3-5-1 15,5-6 1-15,-1-6-1 16,5-17 0-16,0 0 1 16,17-9-3-16,-5-13 2 15,1-8-1-15,3-8 1 0,2-4-1 16,1 0 1-16,1 2 0 15,-6 5-1-15,1 6 1 16,-3 8 0-16,2 6 0 16,0 9 0-16,5 3 0 15,3 4 0-15,3 3 0 16,9-2 0-16,3 2 0 15,1-4-1-15,3-2 1 16,-2-1 0-16,-5-3 0 16,-4 2 1-16,-8-2-1 15,-8 2 0-15,-14 4 0 16,0 0 1-16,-14 10-1 15,-6 5 0-15,-3 8 0 16,-3 7 1-16,0 7-1 0,0 6 1 16,9 2 0-16,5 1-1 15,10-2 2-15,8-8-2 16,10-6 1-16,9-13-2 15,8-11 2-15,5-13-2 16,0-9 0-16,-1-12 1 16,-5-7-2-16,-3-8 2 15,-10-5-1-15,-8-2 1 16,-9-1-1-16,-5 4 1 15,-9 7 0-15,2 4 0 16,-1 9-1-16,0 12 0 16,11 15-1-16,-15 5-1 15,13 14-2-15,2 0-3 16,13 14-7-16,-11-14-8 15,30 13-10-15,-14-20 2 0,20 6 18 16,-3-19 6-16,12-4 3 16,-1-8 4-16,-3-17 10 15,10 11 10-15,-21-21 10 16,11 15 0-16,-21-13-16 15,7 17-4-15,-15-4-2 16,-1 15-1-16,-13 10-2 16,0 0-1-16,-4 31-1 15,-5 4 0-15,-7 8-1 16,-3 7 0-16,-3 4-1 15,2 3 1-15,1-5 0 16,2-7-1-16,9-10 0 16,5-10 0-16,3-25 0 0,22 5-1 15,1-24 1-15,12-12-1 16,1-10 0-16,6-5 1 15,1-7-2-15,-3 4 2 16,-3 4-1-16,-4 10 0 16,-9 14 1-16,-9 15-1 15,-9 17-1-15,-3 8 1 16,-6 16-1-16,-1 3-1 15,1 12-2-15,4-7-2 16,11 5-4-16,0-19-5 16,27 6-6-16,-7-28-6 15,29 9-5-15,-8-25-7 16,14-1 1-16,-9-16 1 15</inkml:trace>
  <inkml:trace contextRef="#ctx0" brushRef="#br2" timeOffset="31845.8214">5916 4622 103 0,'-20'2'42'0,"-18"-1"0"16,8 19-1-16,-6-1-35 15,-3 8-2-15,2 4-1 16,5 1-1-16,12-3-1 15,11 0 0-15,12-7-1 16,13-5 1-16,7-3-1 16,10-3 0-16,7-6 0 15,-4 3 1-15,0-1-1 0,-6 1 0 16,-10 6 1-16,-9 6-1 15,-12 2 0-15,-12 4 1 16,-8 3 0-16,-2 0-2 16,-2 1 0-16,-3-5-4 15,5 1-4-15,-5-18-8 16,23 10-6-16,-11-31-9 15,16 13-9-15,5-30-1 16,7 3-1-16</inkml:trace>
  <inkml:trace contextRef="#ctx0" brushRef="#br2" timeOffset="32498.8588">7243 4194 80 0,'15'-24'38'0,"-9"1"-2"16,-6 23 2-16,0 0-32 15,10 19 0-15,-14 17-1 16,-1 23-1-16,-5 14-1 16,-2 13-1-16,-3 14-1 15,1 5-1-15,0 5 2 16,3-4-3-16,-1-7 1 15,6-10-2-15,10-10-1 16,-2-22-9-16,18-7-25 16,-9-26 0-16,8-10-2 15,-2-24 0-15</inkml:trace>
  <inkml:trace contextRef="#ctx0" brushRef="#br2" timeOffset="32978.8863">7024 4686 101 0,'-25'4'39'15,"-2"-2"1"-15,20 14-1 16,0-5-37-16,26 1 1 16,13-4-1-16,11-3 0 15,10-4 0-15,12-4 0 16,7-4-1-16,3-6 0 15,-3-1 0-15,-5 3-1 16,-8-2 1-16,-9 4-1 16,-8 1 0-16,-14 2 0 15,-9 4 1-15,-7 4-1 0,-12-2 0 16,-2 25 0-16,-11-2 1 15,-4 11-1-15,-2 9 0 16,-1 3 0-16,-1 7 0 16,4 1 0-16,8-3 1 15,11-5-1-15,16-10 2 16,13-12-2-16,14-17 0 15,12-13 1-15,6-14-1 16,5-12 1-16,-5-13-1 16,-8-6 1-16,-15-2-2 15,-18-3 1-15,-19 5 0 16,-22 11-2-16,-18 9 1 15,-14 9-2-15,-7 18 0 16,-6 8-2-16,10 19-9 0,-5-9-9 16,31 19-10-16,7-12-7 15,29 2-2-15,13-9 1 16</inkml:trace>
  <inkml:trace contextRef="#ctx0" brushRef="#br2" timeOffset="38863.2227">8960 4344 73 0,'0'0'37'0,"5"-10"-3"16,-5 10 2-16,0 0-30 16,0 17-3-16,-4-6 1 15,5 12-2-15,-3 4 0 16,3 11 0-16,-2 4 0 15,1 11 0-15,-4 7-1 16,1 8 1-16,-4 2-1 16,2 0 1-16,-2-5-1 15,1-4-1-15,2-8 1 16,1-12-1-16,3-11 1 15,2-10-1-15,-2-20 0 0,16-5 2 16,-5-14-1-16,1-8 0 16,0-10-1-16,3-1 2 15,-1-10-2-15,0 1 1 16,2 1 0-16,1 2-2 15,-2 8 2-15,4 6-1 16,2 10 0-16,1 10 0 16,-1 9 0-16,3 9 1 15,-2 7-2-15,-2 9 2 16,-6 6-1-16,-3 4 0 15,-9 1 1-15,-9 6-1 16,-8-1 0-16,-9-1 0 16,-7-1 1-16,-5-2-1 15,-1-6 0-15,-4-6-3 16,9-3-2-16,-3-21-26 0,21 2-8 15,0-14 2-15,17-5-4 16</inkml:trace>
  <inkml:trace contextRef="#ctx0" brushRef="#br2" timeOffset="39288.247">9444 4895 82 0,'5'10'38'0,"-5"-10"-2"16,17-3 1-16,2-5-33 0,4 1-1 15,2-8 0-15,7 0 0 16,0-5-1-16,1 1 0 15,-3-8 0-15,-1 3-1 16,-7 0 1-16,-4 1 0 16,-9-1 0-16,-4 4 0 15,-8 3 0-15,-7 5-1 16,-9 9 1-16,-2 5 0 15,-9 11-1-15,-5 10 0 16,-5 10 0-16,0 8 0 16,-1 6-1-16,5 1 1 15,11-2-2-15,5 1 2 16,17-11-2-16,14-8 1 15,18-9-3-15,18-15-1 0,16 2-8 16,8-19-26-16,18 2-1 16,4-16-2-16,9 5 1 15</inkml:trace>
  <inkml:trace contextRef="#ctx0" brushRef="#br2" timeOffset="39537.2613">10481 4617 92 0,'-22'5'39'0,"-12"-9"1"16,9 14-2-16,-8-3-33 16,6 12-1-16,-7 5-1 15,6 10-1-15,-2 4 0 16,3 3-1-16,9 4 0 0,9 1-1 15,7-5-1-15,14-9-1 16,14-9-1-16,7-16-3 16,20 1-10-16,7-24-23 15,11 2 0-15,-1-19 0 16,11 2 0-16</inkml:trace>
  <inkml:trace contextRef="#ctx0" brushRef="#br2" timeOffset="40357.3083">10868 4630 97 0,'-24'13'39'15,"-14"-3"0"-15,6 18-1 0,-6-2-34 16,4 8-1-16,3 1 0 16,7 8 0-16,4-3-2 15,11 2 1-15,6-6-2 16,15-6 1-16,8-8-1 15,12-11 0-15,6-9 0 16,9-10-1-16,1-11 0 16,-1-10-1-16,1-8 1 15,-7-10 0-15,-5-1 0 16,-11-2-1-16,-10 2 1 15,-9 5 1-15,-7 2 0 16,-6 10 0-16,-6 7 0 16,-1 10 1-16,0 8 0 15,3 9 0-15,11-3 0 16,-7 21 0-16,11-7 0 0,14 0 0 15,3 0-1-15,6-4 1 16,7 0 0-16,2-6-1 16,-2 0 1-16,-1-1-1 15,-5-2 1-15,-6 8-1 16,-8 2 1-16,-5 6-1 15,-9 5 1-15,-6 7-1 16,-4 4 0-16,-3 3 1 16,-2 2-1-16,1-3 0 15,2-4 0-15,2-6-1 16,8-12 1-16,2-13 0 15,16-1 0-15,4-15 0 16,4-11 0-16,5-5 0 16,2-7 1-16,0-3-1 0,0 4 1 15,-7 5-1-15,-5 5 1 16,-8 8-1-16,-11 20 1 15,0 0-1-15,0 0 1 16,-6 20-1-16,-2 1 0 16,4 2 0-16,3-1 0 15,5-3 0-15,11-4 0 16,11-10 0-16,8-9 1 15,6-9-1-15,6-6 1 16,2-6 0-16,-1-3-1 16,-5-2 1-16,-3 2-1 15,-7 5 1-15,-10 6 0 16,-6 7-1-16,-16 10 0 15,9 8 0-15,-12 9 0 0,-3 11 0 16,-3 6 0-16,-2 6-1 16,3 2-1-16,2 1 0 15,5 0-2-15,1-11-1 16,15 5-9-16,-15-37-10 15,34 25-13-15,-16-30-4 16,11 1 0-16,-5-19 1 16</inkml:trace>
  <inkml:trace contextRef="#ctx0" brushRef="#br2" timeOffset="40707.3283">12009 4689 94 0,'-2'24'39'0,"-7"-7"1"16,19 5-1-16,-2-5-34 15,15-7-1-15,5-9-1 16,10-5 0-16,0-6-1 16,4-6 0-16,-4-3-1 15,-2-3 0-15,-6-2 0 16,-8 0-1-16,-11-1 1 15,-9 4-1-15,-11 6 1 16,-8 10-1-16,-8 4 1 16,-5 9 0-16,-7 12 0 15,-3 12 0-15,3 10 0 16,1 4 0-16,10 3-1 15,10 0 1-15,9-5-2 0,11-4 0 16,17-7-3-16,14-18-6 16,25 4-16-16,-3-25-15 15,25-1 0-15,-1-15-3 16,18-1 2-16</inkml:trace>
  <inkml:trace contextRef="#ctx0" brushRef="#br2" timeOffset="41415.3688">13628 4539 89 0,'21'-22'37'0,"1"14"0"15,-25-8-6-15,3 16-25 16,-21 5 0-16,-5 9-2 15,-11 6 0-15,-3 5-2 16,-9 6 0-16,6 4 0 16,0 0 0-16,12-2 0 15,10-2-1-15,11-5 0 16,14-7-1-16,12-5 1 15,12-6-1-15,12-2 0 16,4-3 0-16,3 2 0 0,-4-2 0 16,-2 4 0-16,-10 6 1 15,-11 4-1-15,-13 7 0 16,-15 4 1-16,-12 1-1 15,-9 2 0-15,-5 1 0 16,-2-5-1-16,6-5-1 16,3-12 0-16,16-4-7 15,3-26-24-15,35 1-6 16,4-25-1-16,25-3 0 15</inkml:trace>
  <inkml:trace contextRef="#ctx0" brushRef="#br2" timeOffset="41654.3825">14299 3928 108 0,'0'0'39'16,"-18"26"1"-16,6 15-3 15,-3 8-35-15,1 15 0 16,-2 8 1-16,1 16-2 15,0 9 0-15,0 2 0 16,2-1-1-16,1-4-1 16,5-6-2-16,0-14-1 15,8-3-5-15,-12-28-29 16,17-3-1-16,-9-25-2 15,3-15 1-15</inkml:trace>
  <inkml:trace contextRef="#ctx0" brushRef="#br2" timeOffset="42213.4144">14004 4635 98 0,'0'0'39'16,"0"0"1"-16,14-12-2 15,19 13-35-15,12-8-3 16,11-1 0-16,13-2 0 15,8 2-1-15,6 0 1 16,-2 3-2-16,4 4 0 16,-5 1 1-16,-5 3-1 15,-8 1 0-15,-8 0 1 16,-10 0 0-16,-11-1 1 0,-10 0 0 15,-12-2 1-15,-16-1 0 16,0 0 1-16,-16 14 0 16,-12-5 1-16,-4 7 1 15,-12 6-1-15,-1 7 0 16,-6 3 0-16,2 3 0 15,4 1 0-15,9 0-1 16,10-1-1-16,14-6 0 16,16-10 0-16,15-6-1 15,17-11 0-15,11-8 0 16,8-7 1-16,6-9-1 15,1-8 0-15,-1-6 0 16,-10-1 0-16,-7 0 0 16,-12 0 0-16,-6 3 0 0,-12 6 0 15,-7 5 0-15,-11 11 0 16,4 12 0-16,-21-2 0 15,6 16 0-15,0 7-1 16,1 5 1-16,5 8-2 16,3-3 0-16,10 3-2 15,5-11-7-15,22 11-17 16,-5-26-12-16,17 0-1 15,-2-19-1-15,14-6 2 16</inkml:trace>
  <inkml:trace contextRef="#ctx0" brushRef="#br2" timeOffset="42678.441">15606 4080 100 0,'-11'-1'41'15,"-10"5"-1"-15,5 25 0 16,-8 3-32-16,7 17-4 15,-2 4 0-15,5 11-1 16,0 6-1-16,3 6 0 16,2 1-2-16,5-1 1 15,-1-4-1-15,4-10-1 16,3-9 1-16,1-10 0 15,1-13-1-15,3-13 1 16,4-15 0-16,1-11-1 16,2-12 1-16,4-6-1 15,-1-3 1-15,3-6-1 16,2 2 1-16,1 3 0 0,-2 6 0 15,1 4 0-15,-2 15 0 16,-5 4 1-16,2 9-1 16,-7 8 0-16,-1 6 0 15,-8 3 1-15,-6 5-1 16,-9 3 0-16,-7-1 0 15,-5 0 0-15,-8-3 0 16,-2-5-1-16,-1-3-1 16,2-11-2-16,9 0-5 15,-2-24-12-15,27 4-18 16,0-25-1-16,24 0-3 15,7-22 2-15</inkml:trace>
  <inkml:trace contextRef="#ctx0" brushRef="#br2" timeOffset="42903.4539">16190 3970 116 0,'-27'23'41'0,"12"15"0"15,-11-5-3-15,12 21-35 16,-10 9-1-16,4 10-1 15,4 7 0-15,0 4 0 16,2 1-1-16,6-2-1 16,3-2-1-16,5-13-3 15,11 2-10-15,-9-27-23 16,18-5-4-16,-7-21 1 0,12-6-2 15</inkml:trace>
  <inkml:trace contextRef="#ctx0" brushRef="#br2" timeOffset="43278.4753">16236 4616 103 0,'-12'24'40'0,"0"-12"2"15,20 10-3-15,2-14-36 16,16 1 0-16,7-9-1 15,9-3 0-15,5-8 0 16,6-3-1-16,-4-5 0 16,-2-4 0-16,-9-3 0 0,-5-1 0 15,-11-2 0-15,-6 2 0 16,-14 4-1-16,-9 5 1 15,-14 9 0-15,-10 11-1 16,-10 13 1-16,-9 10 0 16,-2 12 0-16,-1 10 0 15,1 8 0-15,10 2 0 16,11 1-1-16,14-6 1 15,18-8-2-15,14-10-1 16,22-7-3-16,6-22-8 16,27 6-14-16,-6-23-14 15,18 2-1-15,-9-17-2 16,7 4 1-16</inkml:trace>
  <inkml:trace contextRef="#ctx0" brushRef="#br2" timeOffset="43474.4866">17006 4894 116 0,'-18'14'43'0,"-4"-14"-1"16,22 0-4-16,-11 7-61 15,7-22-17-15,18 9-3 16,-6-10 0-16,7 7-1 16</inkml:trace>
  <inkml:trace contextRef="#ctx0" brushRef="#br3" timeOffset="48424.7696">17998 4161 61 0,'1'-17'36'0,"-1"17"-1"16,-2-23 0-16,2 23-18 15,-22-2-12-15,8 3-1 16,-7 3-1-16,-2 12 0 16,-9 3-1-16,-1 17 0 15,-7 5 0-15,3 10-1 16,-1 9 1-16,5 5-1 15,5 4 0-15,9 3 0 16,13-2 0-16,16-3-1 0,13-8 0 16,14-11 0-16,15-11-1 15,14-14 1-15,11-16-1 16,5-17 1-16,1-17 0 15,-4-12 0-15,-5-14 1 16,-11-9-1-16,-13-5 1 16,-17-7 0-16,-17 4-1 15,-15 1 1-15,-17 5-1 16,-13 7 1-16,-9 9-1 15,-8 11 0-15,-4 7-1 16,1 14 0-16,10 10-2 16,2 4-5-16,24 15-28 15,6-3-1-15,25 10 0 16,7-9-2-16</inkml:trace>
  <inkml:trace contextRef="#ctx0" brushRef="#br3" timeOffset="48681.7843">19017 3930 92 0,'3'-16'39'16,"-14"1"0"-16,11 15-1 15,-25 21-34-15,6 12 0 16,-3 14-1-16,-2 19-1 15,-2 14-1-15,-2 14 0 16,1 9-1-16,2 1 0 16,3-3-1-16,3-9-1 15,6-8-2-15,1-19-4 0,19-7-29 16,-7-25-2-16,14-9 0 15,-5-25-1-15</inkml:trace>
  <inkml:trace contextRef="#ctx0" brushRef="#br3" timeOffset="48854.7942">18735 4573 98 0,'-24'-10'39'16,"12"13"0"-16,1-9-4 15,11 6-33-15,27-9-2 16,10-4-2-16,19-2-6 15,0-13-29-15,25 0-1 0,2-14 1 16,8 1-2-16</inkml:trace>
  <inkml:trace contextRef="#ctx0" brushRef="#br3" timeOffset="49252.8171">19581 3805 105 0,'-29'3'39'0,"9"27"1"16,-14-1-3-16,6 25-33 15,2 8-2-15,0 15 2 16,-1 7-2-16,4 10 0 16,-1 3-1-16,1-2 0 15,2-6 0-15,4-6-2 0,3-11 1 16,5-12 0-1,6-14-1-15,8-16 1 0,9-19 1 16,9-19-1-16,8-15 0 16,7-11 1-16,4-11-1 15,0-5 1-15,2 0 0 16,-6 3-1-16,-7 10 0 15,-4 14 1-15,-11 14-1 16,-16 9 1-16,10 30-1 16,-13 3 0-16,1 9-1 15,-2 3 0-15,6 6-2 16,3-5-2-16,13 1-5 15,-5-19-14-15,22 5-16 16,-6-17-2-16,12-1 1 16,-7-17 0-16</inkml:trace>
  <inkml:trace contextRef="#ctx0" brushRef="#br3" timeOffset="49877.8528">19939 4617 97 0,'-9'11'39'0,"11"14"1"15,1-12-1-15,4 2-37 16,13-4 0-16,13 0 0 16,1-9 0-16,4-6-1 15,-1-3 0-15,0-6 0 16,-7-6 0-16,-6-7 0 15,-6-2 0-15,-9-2 0 0,-9-1 0 16,-9 1-1-16,-5 5 1 16,-5 0-1-16,-7 13 1 15,-3 9-1-15,-4 11 1 16,1 9-1-16,1 10 1 15,6 9-1-15,6 3 0 16,10 4 1-16,12-3-1 16,11-5 1-16,12-11-1 15,15-4 0-15,9-13 1 16,9-12-1-16,2-5 1 15,-2-12-1-15,-2 1 1 16,-4-2-1-16,-8 1 1 16,-11 5-1-16,-9 5 0 15,-8 6 0-15,-17 6 1 0,4 22-2 16,-13 5 1-16,-3 4 0 15,1 8 0-15,-3 0 0 16,4 3-1-16,1-3 1 16,7-7 0-16,3-10 0 15,5-11 1-15,6-13-1 16,-1-11 1-16,4-13 0 15,3-8-1-15,1-8 1 16,1-2 0-16,2-4 0 16,-1 2-1-16,2 3 1 15,-1 6-1-15,2 5-2 16,4 9-3-16,-5-4-9 15,18 24-14-15,-13-13-13 16,13 15-1-16,-3-8-2 0,17 12 1 16</inkml:trace>
  <inkml:trace contextRef="#ctx0" brushRef="#br3" timeOffset="50628.8958">22055 4594 90 0,'-14'-23'37'16,"-5"14"1"-16,-14-7 0 15,1 10-33-15,-11 4 0 16,1 12-1-16,-6 2 0 16,1 13 0-16,3 5-1 15,3 7 0-15,11 2-1 16,3 3 0-16,12-2-1 15,11 0 0-15,10-3-1 16,14-7 0-16,9-9 0 16,14-8 1-16,9-11-1 15,10-9 0-15,0-14 0 16,6-13 1-16,-3-7-1 15,-3-7 1-15,-7-4 0 0,-10 1 0 16,-10 2 0-16,-12 6 0 16,-9 11 0-16,-8 10-1 15,-6 22 1-15,-15-4-1 16,-1 25-1-16,0 10 1 15,-2 10-1-15,5 3 0 16,11 5 0-16,6-5-2 16,20-7-1-16,11-18-4 15,28-1-15-15,-1-35-15 16,21-5-2-16,-3-22 1 15,11-8-2-15</inkml:trace>
  <inkml:trace contextRef="#ctx0" brushRef="#br3" timeOffset="50830.9073">22981 3951 111 0,'-26'46'38'0,"-15"14"2"16,10 22-3-16,-4 9-34 15,1 13 0-15,7 2-1 16,2-1 0-16,11-6-3 15,6-8-1-15,12-8-2 16,-4-25-16-16,16-2-17 16,-10-24-3-16,12-11 1 15,-18-21-1-15</inkml:trace>
  <inkml:trace contextRef="#ctx0" brushRef="#br3" timeOffset="51844.9652">22607 4472 112 0,'-11'0'40'15,"-1"-2"1"-15,25 12-2 16,9-7-37-16,17 2 0 16,11-4-1-16,12 0 1 15,8-2-1-15,6-1 1 16,3-4-2-16,-2 0 1 15,-9 1-1-15,-11 1 1 16,-12 1-1-16,-13-2 1 16,-11 4-1-16,-21 1 0 15,0 0 1-15,-23 22-1 0,-7-5 1 16,-7 10 0-1,-4 7-1-15,-2 9 1 0,1 2-1 16,5 6 1-16,6-1-1 16,16-4 0-16,11-4 0 15,13-12 0-15,15-9 1 16,13-16-1-16,9-11 0 15,7-14 0-15,5-15 1 16,-5-7-1-16,-2-8 0 16,-7-6 0-16,-10-1 0 15,-15 2 0-15,-8 5 0 16,-14 9 0-16,-9 11 0 15,-7 8 0-15,-3 13 0 16,-2 9-1-16,5 9 1 0,5 6-1 16,12 6 0-16,10-1-1 15,13 0 1-15,10-2-1 16,12-4 0-16,5-5 1 15,3-3 0-15,0-8 1 16,-4-3 0-16,-5-2 1 16,-9-3 0-16,-5-3 1 15,-8 3-1-15,-6-2 1 16,-14 12 0-16,9-12-1 15,-9 12 0-15,-10 14 0 16,-3 6-1-16,-2 9 1 16,-4 5-1-16,0 7 0 15,-1 4 0-15,3-2 0 16,3-5-1-16,2-6 1 15,7-11 0-15,9-9 0 16,6-13 0-16,7-14 1 0,6-9-1 16,1-10 2-16,5-8-2 15,1-4 0-15,1-3 0 16,-3 3 0-16,-3 8 0 15,-9 7 0-15,-5 10 0 16,-5 9 0-16,-6 12 0 16,0 0 0-16,-5 23 0 15,0-2 0-15,1 3 0 16,5-1 0-16,5 0 0 15,7-5 0-15,9-4 0 16,6-7 0-16,5-9 0 16,8-7 0-16,3-5 0 15,-1-5 0-15,0-2 0 0,-6 2 0 16,-6-2 0-16,-7 4 0 15,-4 5 0-15,-10 7 0 16,-10 5 0-16,-3 18 0 16,-8 5 0-16,0 7 0 15,-3 6 0-15,0 4 0 16,4 5-3-16,3-5-3 15,16 4-7-15,-3-22-5 16,29 12-7-16,-15-29-13 16,27 5-2-16,-6-20-2 15,14-3 2-15</inkml:trace>
  <inkml:trace contextRef="#ctx0" brushRef="#br3" timeOffset="52159.9833">24619 4458 94 0,'-43'8'41'15,"9"12"1"-15,-7-11-2 16,20 7-21-16,3-2-15 16,10 0-2-16,8-4 1 15,9 2-2-15,8-3 0 16,4 0-1-16,2 2 1 15,0 1-1-15,-3 3 1 16,-1 5 0-16,-11 5-1 16,-8 1 1-16,-9 1 0 15,-7 4 0-15,-4 0 1 16,-4-5-2-16,0-2-2 15,0-8-1-15,9 2-2 0,-1-17-8 16,21 11-11-16,-5-12-17 16,17-9-1-16,1-6-2 15,20 4 2-15</inkml:trace>
  <inkml:trace contextRef="#ctx0" brushRef="#br3" timeOffset="52363.9949">24892 4832 111 0,'-22'26'41'15,"-11"1"1"-15,4 14-3 0,-4 4-40 16,-6-4-21-16,16 13-15 15,-5-7-3-15,13 5 1 16,1-17-2-16</inkml:trace>
  <inkml:trace contextRef="#ctx0" brushRef="#br3" timeOffset="53355.0516">785 6039 71 0,'7'-25'38'0,"-4"-1"0"16,3 16 1-16,-9-3-17 16,3 13-18-16,-4 28 0 15,4 7-1-15,-4 15 0 16,-1 16-1-16,-2 9-1 15,0 14-1-15,-2 5 0 16,0 0 2-16,-4-4-2 16,6-9 0-16,2-7-3 15,2-20-3-15,17-6-31 16,-4-26 1-16,17-8-2 15,-3-21-1-15</inkml:trace>
  <inkml:trace contextRef="#ctx0" brushRef="#br3" timeOffset="53581.0646">1263 6436 111 0,'0'0'38'0,"-18"38"2"15,-2-6-2-15,9 16-34 16,-10 4-2-16,5 5 0 15,-1 3-1-15,8-1 1 16,6-5-3-16,4-7 0 16,10-8-4-16,2-18-5 15,18-4-27-15,-5-26-2 0,16-6 0 16,-9-21-1-16</inkml:trace>
  <inkml:trace contextRef="#ctx0" brushRef="#br3" timeOffset="53749.0742">1268 6084 116 0,'-43'-27'39'16,"15"22"-1"-16,-4-1-4 16,13 7-34-16,19-1-4 15,0 0-10-15,33-3-24 16,-4-8 0-16,18 7 0 15,0-12-1-15</inkml:trace>
  <inkml:trace contextRef="#ctx0" brushRef="#br3" timeOffset="53965.0866">1716 5932 111 0,'-5'26'38'16,"-13"2"2"-16,9 23-4 16,-5 2-32-16,5 15 0 15,3 9-2-15,1 13 1 16,5 3-2-16,5 8 2 15,1-1-3-15,4-8 0 16,3-5-2-16,2-15-2 16,9-4-7-16,-6-26-25 15,19-7-4-15,-5-27 1 0,11-7-2 16</inkml:trace>
  <inkml:trace contextRef="#ctx0" brushRef="#br3" timeOffset="54235.102">2057 6441 89 0,'-44'-1'40'16,"6"17"2"-16,-11-2-2 16,11 13-9-16,0-8-28 15,6 1-1-15,9-4 0 16,8 3 0-16,13-6-1 15,11-1 0-15,11-3 1 16,8-2-2-16,5 2 0 16,9 1 0-16,5 2 0 15,1-2 0-15,4 4-7 0,-9-2-4 16,12 15-21-16,-16-15-8 15,5 9-1-15,-11-12-1 16,4 2 3-16</inkml:trace>
  <inkml:trace contextRef="#ctx0" brushRef="#br3" timeOffset="54601.1229">2364 6568 102 0,'-6'18'41'15,"6"-18"-1"-15,-2 23 0 0,2-23-30 16,32 4-5-16,0-11-2 16,14-5-1-16,3-7 1 15,4-4-2-15,-2-7 0 16,-3 1 0-16,-7-3 0 15,-13 2-1-15,-13 5 1 16,-17 4 0-16,-17 11 0 16,-12 10 1-16,-12 12-2 15,-6 10 0-15,-4 14 0 16,2 8 0-16,6 8 0 15,8 4 0-15,15 0 0 16,15-3 0-16,18-8 0 16,17-14 0-16,23 1-11 15,0-30-17-15,21-1-12 0,-4-17-2 16,9-2-1-16,-5-18-1 15</inkml:trace>
  <inkml:trace contextRef="#ctx0" brushRef="#br3" timeOffset="55703.186">4946 5789 97 0,'-29'-4'37'16,"-8"7"4"-16,9 24-3 16,-7 10-31-16,11 15-2 15,1 12 1-15,6 10-2 16,2 10 0-16,5 3-1 15,0 1-1-15,4-2 1 16,5-3-1-16,2-12 1 16,-1-13-2-16,2-9 1 15,1-15-2-15,4-12 0 16,3-14 0-16,4-12 0 15,3-13 0-15,4-7 0 16,2-7 0-16,1-2 0 16,0 1 0-16,0 2-2 15,-2 5 2-15,-6 10-2 0,1 12 2 16,-6 10 0-16,2 7-1 15,-3 4 2-15,4 8-3 16,4-6-1-16,8 2-1 16,3-13-6-16,18 5-13 15,-8-25-14-15,19-3-3 16,-5-15-2-16,10-2 1 15</inkml:trace>
  <inkml:trace contextRef="#ctx0" brushRef="#br3" timeOffset="55920.1983">5565 5867 105 0,'-24'-16'40'16,"7"31"1"-16,-13 14-1 16,2 29-35-16,-1 13 0 0,4 11-1 15,4 9-1-15,6 2-1 16,4 0-2-16,9-6 0 15,10-7-3-15,4-14-1 16,14-4-6-16,-2-29-15 16,18 1-15-16,-4-25 2 15,12-6-2-15,-7-20-1 16</inkml:trace>
  <inkml:trace contextRef="#ctx0" brushRef="#br3" timeOffset="56571.2356">5843 6446 113 0,'0'0'40'16,"-20"-16"1"-16,7 24 0 15,-5 2-37-15,0 11-1 0,2 7-1 16,6 5 2-16,-1 4-3 16,8 0 2-16,4 0-2 15,7-5 1-15,7-4-2 16,7-12 0-16,4-8 0 15,3-10 0-15,0-11 0 16,-1-6 0-16,1-11 0 16,-3-6-2-16,-3-7 1 15,-8-2-1-15,-6 0 2 16,-4 1-2-16,-5 6 2 15,-7 6-2-15,-3 10 2 16,-5 9 0-16,-4 10 0 16,5 6 0-16,1 8-1 15,6 2 1-15,5 2 0 0,7 0 0 16,8-4-1-16,9-3 1 15,7-4 0-15,4-2 0 16,0-3 0-16,2 0 1 16,-2-3-1-16,-2 6 1 15,-8 1 1-15,-1 4-1 16,-9 5 0-16,-6 7 0 15,-6 7-1-15,-3 4 2 16,-5 5-2-16,0 2 2 16,-1 2-2-16,1-2 0 15,-1-5 0-15,4-5 0 16,4-11 0-16,0-16 0 15,0 0 0-15,18-5 0 0,-8-18 0 16,3-10 0 0,2-8 0-16,0-4 0 0,-1-4 0 15,2 3 0-15,-3 1 0 16,-4 8 0-16,2 5 0 15,-3 10 0-15,2 7 0 16,2 4 0-16,3 9 0 16,2 1-5-16,10 5 0 15,-4-8-7-15,20 13-7 16,-12-22-6-16,18 14-15 15,-11-10 0-15,9 3-1 16,-8-6 2-16</inkml:trace>
  <inkml:trace contextRef="#ctx0" brushRef="#br3" timeOffset="56736.245">6783 6290 112 0,'-9'28'40'15,"-10"-1"1"-15,3 14-1 16,-6 4-37-16,3 5 2 16,2 2-3-16,2-1 0 15,5-3-2-15,5-7-1 16,10-4-4-16,-3-23-8 15,19 1-22-15,-7-22-4 16,10-6-1-16,-3-20-2 16</inkml:trace>
  <inkml:trace contextRef="#ctx0" brushRef="#br3" timeOffset="57202.2718">6834 6075 119 0,'-4'-13'41'0,"-9"3"0"15,13 10-3-15,-4 15-39 16,4-15-2-16,28 24-4 15,-13-17-7-15,24 19-23 16,-14-11-2-16,16 15 26 16,-15-7 6-16,2 6 5 15,-7-1 4-15,-11-2 3 16,2 11 9-16,-25-11 24 15,11 12 0-15,-19-13-24 16,12 10-5-16,-4-9-4 16,4 3-1-16,4-5-2 15,7-5 1-15,5-5-2 16,5-6 0-16,4-8 0 15,4-7-1-15,2-6 2 0,0-5-2 16,0-8 0-16,2-3 0 16,-1 2 0-16,-4-2 0 15,1 2 0-15,-7 9 0 16,0 4 0-16,-13 14 0 15,12 2 0-15,-11 15 0 16,-5 6 0-16,-3 9 0 16,3 5-3-16,-2 1 1 15,6 1-4-15,-2-8-4 16,17 6-8-16,-11-23-6 15,27 7-11-15,-8-19-4 16,13-2-1-16,-6-14 0 16</inkml:trace>
  <inkml:trace contextRef="#ctx0" brushRef="#br3" timeOffset="57573.2929">7564 6401 102 0,'-21'11'39'15,"17"2"1"-15,4-13-4 16,-11 20-31-16,16-10 0 15,9 1-2-15,4-9 0 16,8-1-1-16,2-8 0 16,4-2 0-16,-1-5-1 15,0-5 0-15,-3-3 0 16,-6-3 0-16,-10-1-1 15,-4 1 1-15,-11 1-1 16,-11 7 0-16,-13 6 1 16,-8 8 0-16,-3 9-1 0,-5 10 1 15,0 10 0-15,3 8 0 16,6 7 0-16,8 5-1 15,14 0 1-15,10-5 0 16,16 1-3-16,12-13 0 16,16 0-4-16,5-19-7 15,26 5-13-15,-12-22-13 16,15-3-2-16,-4-13-2 15,1-1 3-15</inkml:trace>
  <inkml:trace contextRef="#ctx0" brushRef="#br3" timeOffset="57726.3017">8158 6653 91 0,'-16'56'43'0,"-11"-5"-3"16,12 2 1-16,-4-17-18 15,1-5-31-15,18 6-24 16,-11-20-8-16,14-2 1 15,-3-15-2-15</inkml:trace>
  <inkml:trace contextRef="#ctx0" brushRef="#br3" timeOffset="58413.341">9304 5992 41 0,'-19'1'2'15,"19"-1"-2"-15,-5-14-4 16,-1 1-15-16</inkml:trace>
  <inkml:trace contextRef="#ctx0" brushRef="#br3" timeOffset="59590.4083">9803 5627 92 0,'-12'6'39'0,"-12"5"-2"16,9 22 3-16,-6 10-35 0,2 14 0 15,-2 12 0-15,0 16-1 16,-1 6 1-16,4 7-2 15,-1-1 0-15,10-5-3 16,5-3-2-16,4-16 0 16,13-9-5-16,-1-26-14 15,23-5-19-15,-1-21 1 16,14-9 1-16,-3-21 0 15</inkml:trace>
  <inkml:trace contextRef="#ctx0" brushRef="#br3" timeOffset="59980.4307">9994 6209 110 0,'-22'-14'40'16,"15"28"0"-16,-6-1-1 16,13 10-35-16,-7 6-1 15,7 5 0-15,0 3 0 16,3 0-1-16,5-3 0 15,5-3-1-15,3-8 0 16,6-3 0-16,8-13 0 16,4-7-1-16,6-11 0 15,4-6 1-15,5-11-1 16,-1-4 0-16,1-7 0 15,-6-1 0-15,-1-1 0 16,-8 4 0-16,-9 7 0 16,-8 7 0-16,-6 11 0 0,-11 12 0 15,-2 17 0-15,-9 7 0 16,-3 10 0-16,-2 5-1 15,2 6-1-15,2-4 0 16,9 2-2-16,3-11-2 16,20 4-8-16,-5-23-12 15,25 2-13-15,-3-16-1 16,20-2 1-16,-5-12 0 15</inkml:trace>
  <inkml:trace contextRef="#ctx0" brushRef="#br3" timeOffset="60650.469">10928 6234 112 0,'-17'-16'39'0,"0"18"1"0,-14 0-3 16,2 13-32-16,-8 10 0 16,6 7-1-16,1 5-1 15,5 2-1-15,9 0 0 16,12-1 0-16,9-7-1 15,14-8 0-15,10-9-1 16,9-8 0-16,5-11 0 16,7-8-1-16,2-12 1 15,-2-8-1-15,-6-4 0 16,-6-4 0-16,-8-2 1 15,-11 0-1-15,-12 2 0 16,-10 5 0-16,-9 6 1 16,-8 10 0-16,-3 8 0 15,-1 7 0-15,0 7 0 16,6 8 0-16,8 5 0 0,9-2 1 15,10 5-1-15,10-6-1 16,9-1 1-16,7-4 0 16,3 1 1-16,5-5-1 15,-3-2 1-15,-3 4-1 16,-7 0 1-16,-3 2 0 15,-10 5 0-15,-4 3 0 16,-7 4-1-16,-6 5 1 16,-6 5-1-16,-1 0 2 15,-2 4-2-15,0 2 0 16,1-3 0-16,2-3 0 15,1-3 0-15,5-7 0 16,0-19 0-16,13 10 0 16,0-19 0-16,1-9 0 0,4-9 0 15,1-4 0-15,-1-9 0 16,1 0 0-16,-1-1 0 15,-4-1 0-15,-1 6 0 16,0 6 0-16,-6 5 0 16,2 8 0-16,5 4 0 15,-3 7 0-15,7 9-3 16,-1-5-7-16,13 17-8 15,-11-18-7-15,25 17-9 16,-10-14-6-16,12 3-2 16,-6-9 2-16,8 4 3 15</inkml:trace>
  <inkml:trace contextRef="#ctx0" brushRef="#br3" timeOffset="60837.4797">11961 6184 120 0,'-14'28'41'16,"-4"-12"1"-16,5 15-1 15,-8 3-36-15,4 4-1 16,-2 1-2-16,6 8-2 15,-1-2 0-15,8-1 0 16,5-1 0-16,3-11-3 16,12 1-10-16,-14-33-11 15,40 20-13-15,-19-33-5 16,13-3 1-16,-6-16-2 15</inkml:trace>
  <inkml:trace contextRef="#ctx0" brushRef="#br3" timeOffset="60996.4888">12047 5896 96 0,'-20'-25'41'0,"-9"5"-1"16,11 15 0-16,-3-3-18 16,9 11-23-16,15 8-10 15,-3-11-26-15,0 0-2 16,0 0-1-16,19 13-1 15</inkml:trace>
  <inkml:trace contextRef="#ctx0" brushRef="#br3" timeOffset="63548.6347">8984 5882 94 0,'12'-18'36'16,"1"9"4"-16,-13 9-5 16,12-2-31-16,-21 15 2 15,0 15-3-15,-6 11 2 16,-3 12-3-16,0 9 2 15,-2 9-3-15,-3 7 3 16,4 4-3-16,3-4-1 16,5-7 2-16,5-7-4 15,1-13-1-15,10-3-5 0,-6-21-28 16,16-5-4-16,-5-26 2 15,12-6-2-15</inkml:trace>
  <inkml:trace contextRef="#ctx0" brushRef="#br3" timeOffset="63768.6473">9050 5836 105 0,'-5'-10'39'0,"5"10"2"16,0 0-4-16,24-10-33 15,-6 2-2-15,11-1-4 16,13-5 1-16,2 1-4 0,9 1-1 16,-7-10-24-16,8 19-8 15,-16-8 0-15,-3 18-2 16</inkml:trace>
  <inkml:trace contextRef="#ctx0" brushRef="#br3" timeOffset="63935.6569">9067 6059 114 0,'-49'34'41'15,"22"7"0"-15,5-18-1 16,22-23-36-16,28 13-2 16,16-22-4-16,19-2-9 15,-1-26-17-15,18 8-12 0,-9-14 0 16,6 8-3-16,-12-7 1 15</inkml:trace>
  <inkml:trace contextRef="#ctx0" brushRef="#br3" timeOffset="66557.8069">4449 6124 52 0,'12'-22'35'0,"2"3"-1"15,-10-4 2-15,-4 23-14 16,-1-34-11-16,-4 24-3 16,-13-5-1-16,-1 8-2 15,-8 1 0-15,-4 11-1 16,-11 4 0-16,-4 18 0 15,-14 10 0-15,-7 18-1 16,-9 14 0-16,-4 15-1 16,-5 9 1-16,4 9 1 15,10-2-2-15,15-5 1 16,22-12-2-16,27-18 2 15,34-26-3-15,34-25-2 0,39-17-14 16,22-38-25-16,37-13-2 16,7-20-1-16,11-13-1 15</inkml:trace>
  <inkml:trace contextRef="#ctx0" brushRef="#br3" timeOffset="67809.8785">12285 6392 66 0,'5'-15'36'16,"-5"15"1"-16,13-19 0 15,-13 19-16-15,0 0-14 16,0 15-1-16,-9-3-1 15,1 9 0-15,-7 2-2 16,-2 7-1-16,0 4 0 16,-1 3 2-16,0 0-2 15,3 0 1-15,5-3-2 16,-3-5 1-16,7-2-1 15,6-11 1-15,0-16-1 16,14 5 0-16,1-18-1 16,12-15 0-16,2-6 1 15,4-10-2-15,3-7 3 0,1-1-2 16,0-3 2-16,-2 5-3 15,-7 8 3-15,-4 9-2 16,-8 10 1-16,1 10-1 16,-6 11 1-16,-1 14-1 15,-4 11 0-15,-1 10 0 16,0 7-1-16,1 6 0 15,2 6 0-15,1-3 0 16,5 1-4-16,-1-13-5 16,14 1-29-16,-6-16 0 15,10-3-2-15,-4-19 2 16</inkml:trace>
  <inkml:trace contextRef="#ctx0" brushRef="#br3" timeOffset="68177.8995">12812 6417 103 0,'-13'4'38'16,"14"5"2"-16,-1-9-2 16,19 6-33-16,6-7-3 15,11-2 1-15,9-6-1 16,8 0 1-16,0-7-1 15,1-3 0-15,-6 2 0 16,-7 1-1-16,-11-3 1 16,-12 3-1-16,-15 2 1 15,-13 5-1-15,-13 5 0 16,-11 7 0-16,-11 6 0 15,-7 11 1-15,-5 9-1 0,-1 9 1 16,5 8-2-16,6 3 0 16,15 2 0-16,17-2 0 15,18-9 0-15,24-10 0 16,24-7 0-16,15-22-3 15,28 6-25-15,-5-24-14 16,15-1-1-16,-5-13-2 16,2 1 1-16</inkml:trace>
  <inkml:trace contextRef="#ctx0" brushRef="#br3" timeOffset="71070.0649">14481 6376 42 0,'0'0'32'0,"10"-14"1"16,-10 14 0-16,0-21-18 15,0 21-3-15,-2-18 0 16,2 18-3-16,-23-13-2 16,7 13 0-16,-13-1-2 15,1 11 1-15,-10-1-2 16,-1 10 0-16,0 2 0 15,1 3-1-15,4 4-1 16,5 2 0-16,7 1-1 16,8-4 2-16,10-2-3 15,8-4 2-15,14-8-2 16,7-5 1-16,11-8-1 15,7-8 1-15,6-8-1 16,4-6-1-16,-1-3 1 16,-1-4-1-16,-5-1 2 0,-10 0-1 15,-6 1 0-15,-8 3 0 16,-7 5 1-16,-6 2-1 15,-6 6 0-15,-3 13 0 16,0 0 0-16,0 0 1 16,-13 19-1-16,6 5 0 15,3 9-1-15,0 1-1 16,4 4-1-16,4-1 0 15,10 0-5-15,-5-16-15 16,16 2-17-16,2-20 1 16,11-3 0-16,-1-15 0 15</inkml:trace>
  <inkml:trace contextRef="#ctx0" brushRef="#br3" timeOffset="71438.086">15043 6274 102 0,'-20'12'37'16,"3"12"1"-16,-9-3-5 15,5 12-28-15,-2 0-1 16,7 3 0-16,1-1-2 16,6-3 2-16,5-6-2 15,8-4-1-15,3-9 1 16,8-6 0-16,3-10-1 15,5-9 0-15,3-8 1 16,3-3-2-16,-1-7 1 16,-1-3-1-16,1 1 1 15,-2 1-1-15,-8 5 1 0,1 7-2 16,-8 4 1-16,1 7 0 15,-12 8 0-15,15 8 0 16,-10 9-1-16,-1 3 0 16,5 9-2-16,2 3 0 15,7 5-3-15,1-5-3 16,17 11-20-16,-7-16-9 15,13 3-1-15,-4-11 1 16,9-4-1-16</inkml:trace>
  <inkml:trace contextRef="#ctx0" brushRef="#br3" timeOffset="71815.1076">15762 6310 103 0,'-7'-14'39'0,"-13"2"0"15,4 17-2-15,-7 4-32 16,0 12-1-16,-4 6-1 15,9 5 0-15,0 4-1 16,8 1 0-16,6-7 0 16,13-4 0-16,6-12-1 15,12-9 0-15,9-13 0 16,8-14 0-16,5-11 0 15,7-14 0-15,-3-9 0 16,1-12-1-16,-2-5 1 16,-5-1-1-16,-9 3 0 15,-8 8 0-15,-8 10-1 16,-10 15 2-16,-11 20-1 0,-1 18 1 15,-27 31 0-15,-1 16-1 16,-4 12 1-16,-2 8-1 16,5 7-3-16,2-5-7 15,24 12-16-15,-5-28-15 16,26-6-1-16,2-17-1 15,21-7-1-15</inkml:trace>
  <inkml:trace contextRef="#ctx0" brushRef="#br3" timeOffset="72376.1396">17193 6249 83 0,'-5'-20'36'0,"3"6"-1"16,-7-5-3-16,4 8-27 16,-3-1-1-16,8 12-1 15,-12-13 0-15,12 13-1 16,-14 2 0-16,14-2 1 15,-11 14-1-15,11-14 0 16,-8 18-1-16,4-8 0 16,4-10 1-16,-6 17-1 15,6-17-1-15,-3 13 0 0,3-13-5 16,0 0-13-16,0 0-19 15,0 0 0-15,0 0-2 16,0 0 0-16</inkml:trace>
  <inkml:trace contextRef="#ctx0" brushRef="#br3" timeOffset="72873.1681">17548 5858 85 0,'-5'-14'35'0,"5"14"3"16,-26-13-1-16,9 16-33 15,-16 3 4-15,1 11-4 16,-10 4 3-16,-1 17-4 16,-5 4 3-16,4 13-4 15,1 3 3-15,6 7-1 16,7 2-2-16,10 0 0 15,9-4-1-15,14-8 0 16,16-10 0-16,17-11-1 16,19-18 1-16,13-11-1 15,9-16 1-15,8-14-1 16,-1-14 1-16,-7-12 0 0,-6-9-1 15,-15-5 0-15,-19-2 0 16,-18 1 0-16,-20 1-2 16,-16 6 3-16,-14 8-4 15,-12 9 4-15,-11 15-3 16,-7 11 1-16,-2 16 0 15,3 13-1-15,12 15-1 16,6-3-16-16,35 21-13 16,6-8-10-16,29 5 2 15,9-6-3-15</inkml:trace>
  <inkml:trace contextRef="#ctx0" brushRef="#br3" timeOffset="73489.2032">18461 6135 76 0,'15'-12'37'0,"-7"-2"0"15,6 13-5-15,-14 1-18 16,0 0-4-16,-28 15-2 15,10 8-2-15,-11 5-3 16,-8 9-1-16,-7 6-1 16,-5 3 0-16,-3 2-1 15,1 1 0-15,6-5-2 16,3-5-2-16,13-5-2 15,1-18-3-15,24 2-4 16,4-18-2-16,4-12-2 16,1-16 5-16,14 1 5 15,-5-8 6-15,1-6 3 16,1 4 6-16,-13-9 6 0,10 21 2 15,-21-9 1-15,13 19-2 16,-14 1-6-16,9 14-2 16,0 0-2-16,11 26-2 15,5-6-1-15,11 3-2 16,11 2-1-16,8-6-2 15,18 3-6-15,-4-19-16 16,19 5-15-16,-1-15 0 16,10 2 0-16,-12-16 0 15</inkml:trace>
  <inkml:trace contextRef="#ctx0" brushRef="#br3" timeOffset="73902.2269">18987 6078 106 0,'-30'4'40'15,"3"15"1"-15,-12 2-1 16,12 19-35-16,-6-2-1 15,8 6-1-15,8 0-1 16,10-2 0-16,7-8-1 16,14-4 1-16,11-14-1 15,11-9 0-15,11-12-1 16,1-13 1-16,4-8-1 15,5-10 1-15,-2-4-1 16,-9-3 0-16,-3 0 0 16,-10 7 0-16,-7 7 0 15,-9 12 0-15,-17 17-1 16,8 19 1-16,-17 19-1 15,-7 15 1-15,-6 17-1 0,-4 14 3 16,-1 12-3-16,-6 6 3 16,3-1-3-16,-2-1 3 15,0-8-3-15,0-11 3 16,0-10-3-16,-1-12 1 15,0-17 0-15,1-13-1 16,0-14-2-16,-2-15-1 16,11-5-7-16,-14-28-23 15,23-3-6-15,-7-20-1 16,12-9-1-16</inkml:trace>
  <inkml:trace contextRef="#ctx0" brushRef="#br3" timeOffset="74655.27">20010 6234 92 0,'0'-19'37'0,"0"7"0"15,-14-6 2-15,1 6-33 16,-12 0-1-16,-1 10 0 16,-10 2 0-16,-1 11-1 15,-5 4 0-15,-1 11 0 16,0 0-1-16,6 4-1 15,3 1 0-15,11-2-1 16,10-3 1-16,14-6-1 16,14-6-1-16,13-6 1 15,12-6-1-15,7-7 1 16,3-5-1-16,3-5 0 0,-2-4 0 15,-4-4 0-15,-7-2 0 16,-7-3 0-16,-8 0 0 16,-4 2-1-16,-6 4 1 15,-7 2-1-15,-2 9 1 16,-6 11 0-16,-1 12-1 15,-6 16 1-15,-4 19 0 16,-5 18-1-16,-4 15 1 16,0 14 2-16,-5 11-3 15,0 5 3-15,-2-2-2 16,3-8 1-16,-5-6-1 15,1-12 4-15,-2-16-4 16,0-15 0-16,-4-19 0 16,-3-14 0-16,2-16 0 0,-1-13-3 15,7-13 0-15,2-16-3 16,16 0-12-16,-8-32-6 15,30 7-17-15,-3-15 1 16,19 8-2-16,4-6 1 16</inkml:trace>
  <inkml:trace contextRef="#ctx0" brushRef="#br3" timeOffset="75037.2919">20305 6361 106 0,'-10'1'39'0,"10"-1"1"0,0 0-2 16,23-1-34-16,4-7-1 16,14 0 0-16,8-5-2 15,8-3 1-15,2-3-1 16,0 0 0-16,-5-4-1 15,-6 2 1-15,-11-2 0 16,-7-1 0-16,-15 1 0 16,-9 2-1-16,-12 4 1 15,-8 4 0-15,-10 11 0 16,-7 6 0-16,-10 15-1 15,-5 9 1-15,-3 9 0 16,2 6 0-16,6 4 0 16,8 2 0-16,13-5-1 0,14-5 1 15,19-10-2-15,16-12-2 16,21-6-3-16,4-18-5 15,22 5-23-15,-9-22-6 16,10 1-1-16,-11-15 0 16</inkml:trace>
  <inkml:trace contextRef="#ctx0" brushRef="#br3" timeOffset="75352.3099">21106 6159 107 0,'-20'1'39'0,"3"21"1"16,-9 0 0-16,8 15-31 15,-5 0-4-15,9 3-2 16,-1-4 0-16,8 0-1 15,3-9-1-15,9-6 1 0,5-11-1 16,8-10 0-16,5-9 1 16,6-8-2-16,1-10 0 15,7-3 0-15,0-5 0 16,-1 0 0-16,1 3 0 15,-5 5 0-15,-5 5 0 16,-4 12 0-16,-4 10 0 16,-5 9 0-16,-4 10 0 15,-3 5 0-15,0 7 0 16,-4-2-4-16,8 16-15 15,-16-23-6-15,18 15-10 16,-12-19-8-16,12 0 1 16,0-12 0-16</inkml:trace>
  <inkml:trace contextRef="#ctx0" brushRef="#br3" timeOffset="76013.3477">22343 6192 77 0,'6'-23'37'15,"3"7"0"-15,-5-1 1 16,-4 17-23-16,0-10-5 15,0 10-2-15,-13 20-1 16,4 3-2-16,-5 6-1 16,0 8 0-16,-5 3-1 15,6 7-1-15,-5-1 0 16,9-1 0-16,-1-7-1 15,8-5 2-15,2-7-3 0,5-10 0 16,5-12 0-16,4-8 0 16,6-14 0-16,3-4 0 15,5-9 0-15,1-4 0 16,0-5 0-16,3-1 0 15,-1 4 0-15,1 5 0 16,-7 6 0-16,1 9 0 16,-6 11 0-16,-1 12 0 15,-5 14 0-15,-3 8 0 16,-2 9 0-16,-1 6 0 15,1 3 0-15,-2-1 0 16,7-2-2-16,-1-12-7 16,14 3-13-16,-12-24-5 15,19 1-12-15,-10-20-2 16,9-3 0-16,-5-12 0 0</inkml:trace>
  <inkml:trace contextRef="#ctx0" brushRef="#br3" timeOffset="76392.3694">22868 6303 114 0,'-1'19'39'0,"1"-6"2"16,14 7-2-16,2-8-35 15,10-1 0-15,8-6-1 16,5-3-1-16,3-5 0 15,4-6-1-15,1-4 0 0,-7-5-1 16,0-4 0-16,-10-1 0 16,-7-3 1-16,-11-2-1 15,-9 0 0-15,-6 5 1 16,-10 4 0-16,-9 7-1 15,-5 9 2-15,-8 10-2 16,-4 9 0-16,0 12 0 16,-3 6 0-16,4 5 0 15,3 3 0-15,11 2 0 16,11-5 0-16,14-5 0 15,18-5 0-15,10-18-16 16,33 7-7-16,-11-24-12 16,24 2-7-16,-3-16 0 15,12-2-1-15</inkml:trace>
  <inkml:trace contextRef="#ctx0" brushRef="#br3" timeOffset="76757.3902">23453 6303 118 0,'-26'28'40'0,"4"-10"0"16,26 3-1-16,11-11-37 16,17-3 0-16,11-7-1 15,9-3 1-15,4-5-1 16,1-5 0-16,-4-3 0 15,-9-3-1-15,-8-2 1 16,-11-1-1-16,-10-3 1 16,-11 4-1-16,-12 0 0 0,-7 5 0 15,-8 4 0-15,-6 7 0 16,-5 11 0-16,-4 8 1 15,-5 8-1-15,0 7 0 16,5 7 1-16,4 3-1 16,12 1 0-16,11-4 0 15,15-3-2-15,16-10-1 16,19-2-4-16,8-22-13 15,31 10-8-15,-5-24-13 16,17-1 1-16,-5-8-1 16,4-1 2-16</inkml:trace>
  <inkml:trace contextRef="#ctx0" brushRef="#br3" timeOffset="77102.4099">24279 6205 117 0,'-28'4'41'0,"-17"-1"1"16,3 19 0-16,-12 8-35 15,7 1-3-15,4 6-2 16,11 2-2-16,9-1 0 15,16-6 0-15,13-5 0 16,14-11 0-16,15-15 0 16,10-11 0-16,10-13 0 15,5-12 0-15,0-11 0 16,-1-9 0-16,-3-9 0 15,-5-5 0-15,-9 2 0 16,-9 6 0-16,-10 8 0 16,-11 9 0-16,-6 19 0 15,-6 25 0-15,-25 10 0 0,0 30 0 16,-6 15 0-16,-2 11 0 15,7 10 0-15,-3-1-4 16,16 12-16-16,-9-23-4 16,32 7-8-16,-6-21-11 15,18-3-1-15,-2-13 0 16,5-4 2-16</inkml:trace>
  <inkml:trace contextRef="#ctx0" brushRef="#br3" timeOffset="77945.4581">855 7607 85 0,'5'-29'39'0,"5"19"-1"15,-10 10 1-15,4 22-22 16,-8 10-13-16,0 16 0 16,1 12-3-16,0 12 1 15,0 14-2-15,-1 6 0 16,1 3 0-16,2-2-1 15,0-3-1-15,2-8-1 16,3-9-2-16,0-21-5 0,14-2-21 16,-13-26-7-16,9-8 0 15,-14-16-1-15</inkml:trace>
  <inkml:trace contextRef="#ctx0" brushRef="#br3" timeOffset="78419.4853">687 8164 91 0,'-39'-26'39'16,"12"12"-1"-16,1 0 1 15,26 14-31-15,0 0-1 16,0 0-5-16,36 1 0 16,6-1-2-16,18-1 1 0,12-1 0 15,15-7-1-15,3-2 2 16,3-2-1-16,-1 0 1 15,-6 1-2-15,-8 2 2 16,-15-1-2-16,-19 3 1 16,-11 6 0-16,-10 3-1 15,-13 3 0-15,-14 6 0 16,-9 4 1-16,-5 8-2 15,-8 7 2-15,-3 7-2 16,-3 8 2-16,3 7-2 16,2 3 2-16,10-3-1 15,7-4 1-15,12-5 0 16,13-12-1-16,11-14 1 15,10-16-1-15,7-16 1 16,5-13-1-16,1-15 1 0,-1-7-1 16,-6-4 1-16,-12-6 0 15,-11 2 0-15,-13 6-1 16,-14 8-1-16,-11 14-2 15,-14 9-1-15,-5 22-5 16,-14-5-12-16,14 31-8 16,-6-7-13-16,22 14 1 15,7-9-1-15,20 2 3 16</inkml:trace>
  <inkml:trace contextRef="#ctx0" brushRef="#br3" timeOffset="79547.5497">3254 7607 96 0,'-15'-16'37'16,"-4"12"2"-16,-13-1-2 15,-7 13-31-15,-8 8-2 16,-3 14 0-16,-3 12 0 16,-2 11-1-16,1 8-1 15,4 11 1-15,7 1-1 16,11 2-1-16,12-7 1 15,12-2-2-15,13-10 1 16,12-4-1-16,11-9 1 0,10-13-2 16,7-7 1-16,4-9 1 15,4-10-1-15,3-7 0 16,-3-11 0-16,0-9 0 15,-3-8 1-15,-1-5-1 16,-8-5 1-16,-2-4 0 16,-8 2-1-16,-6 5 2 15,-6 7-2-15,-6 5 1 16,-4 11 0-16,-9 15 0 15,0 13-1-15,-8 9-1 16,1 9 0-16,-2 1-1 16,4 4 0-16,3 0-3 15,10 0-2-15,-1-24-13 16,28 7-7-16,-6-23-13 0,19-5 0 15,-1-15-2-15,9-9 4 16</inkml:trace>
  <inkml:trace contextRef="#ctx0" brushRef="#br3" timeOffset="79998.5756">3964 7716 89 0,'-23'-13'39'16,"5"31"0"-16,-10 4 1 15,6 21-19-15,-4 2-18 16,4 13 0-16,-3 5-1 15,6 4-1-15,-1-1 1 16,6-3-1-16,5-9 0 16,2-5-1-16,5-11 1 0,2-14-1 15,5-11 1-15,8-14-1 16,1-12 1-16,5-12 0 15,0-14 0-15,7-7 1 16,-1-9-1-16,0-7 1 16,-3-5-1-16,1 0 2 15,-2 1-3-15,-4 7 0 16,-1 10 0-16,-2 8 0 15,0 15 0-15,0 13 0 16,2 18 0-16,1 14 0 16,-3 14 0-16,0 12 0 15,1 11 0-15,-1 8 0 16,-2 3 0-16,-2 2 0 15,-2-2-2-15,-1-6-1 16,1-4-1-16,-3-10-3 0,5-4-8 16,-11-24-6-16,12 4-6 15,-11-23-9-15,0 0-4 16,-13-24 0-16,5 2 2 15</inkml:trace>
  <inkml:trace contextRef="#ctx0" brushRef="#br3" timeOffset="80177.5859">3931 8108 104 0,'-23'-5'40'0,"0"-2"0"15,23 7 0-15,0 0-32 16,13 4-5-16,16-16-1 16,15-3 0-16,10-6-3 15,13-6 0-15,9-4-2 16,-1-7-4-16,9 11-16 0,-15-13-15 15,3 10-1-15,-12-3-1 16,-3 8 0-16</inkml:trace>
  <inkml:trace contextRef="#ctx0" brushRef="#br3" timeOffset="80366.5967">4712 7700 107 0,'-21'15'40'0,"3"11"1"16,-7 1-2-16,13 18-32 15,-9-3-4-15,6 8-1 16,3 2-1-16,2-3-1 15,6 3-2-15,7-8-3 16,12 3-7-16,-8-22-15 0,22 0-13 16,-3-19 0-16,16-8-2 15,-3-18 2-15</inkml:trace>
  <inkml:trace contextRef="#ctx0" brushRef="#br3" timeOffset="80876.6258">5178 7672 107 0,'-11'13'40'0,"-10"8"1"16,5 20-1-16,-6 2-35 16,1 4 0-16,-3 7-2 15,1 1 0-15,0 0-1 16,4-8-1-16,5-5 0 0,2-8-2 15,6-9 2-15,1-7-2 16,5-18 1-16,13-8 1 16,-2-13-2-16,6-10 2 15,0-9 0-15,5-8 0 16,-3-6-1-16,1-2 1 15,0-1 0-15,-4 5 0 16,-1 9 1-16,-1 10-2 16,-1 10-2-16,-13 23 2 15,21 2 2-15,-8 22-2 16,-4 18-2-16,5 5 2 15,1 14-1-15,-1 1 0 16,4 2 1-16,4-9-1 16,1-8 1-16,6-12 0 15,2-16 0-15,2-14 0 0,3-21 0 16,0-13 2-16,-4-12-1 15,0-11 1-15,-8-10-2 16,-3-6 0-16,-4-6-3 16,-7-2 0-16,-1 11-5 15,-13-4-9-15,12 24-6 16,-21-3-4-16,17 27-9 15,-13 1-5-15,9 20-1 16,-8 13 3-16</inkml:trace>
  <inkml:trace contextRef="#ctx0" brushRef="#br3" timeOffset="81518.6626">6100 8006 81 0,'20'-2'37'16,"8"4"1"-16,0-6-1 15,12 4-30-15,1-11 0 16,13 2-2-16,0-8 0 16,5-1-2-16,-2-2 0 15,-4-3-1-15,-6 0 1 16,-12 1-2-16,-13 2 1 15,-10 4 0-15,-18 3-1 16,-10 5 0-16,-12 6 1 0,-8 8-1 16,-9 7 0-16,-7 8 0 15,-5 9 0-15,1 12 0 16,3 3 0-16,12 4 0 15,8 1-1-15,22-5 0 16,19-7 0-16,18-12-1 16,28-11-1-16,18-24-1 15,19-12-2-15,17-19-2 16,19-1-9-16,-12-32-7 15,20 7-10-15,-16-17-6 16,-6 4 0-16,-18-8 1 16</inkml:trace>
  <inkml:trace contextRef="#ctx0" brushRef="#br3" timeOffset="81695.6727">7356 7252 109 0,'-36'34'40'0,"-7"7"0"16,12 23 0-16,-4 6-37 15,10 12 0-15,3 4-1 16,7 3 0-16,4 2-3 15,5-3 0-15,8-4-2 16,2-13-4-16,12 1-13 16,-9-29-11-16,15-4-10 15,-2-22 0-15,12-11 0 16</inkml:trace>
  <inkml:trace contextRef="#ctx0" brushRef="#br3" timeOffset="82085.695">7410 7942 108 0,'-3'11'39'0,"14"4"1"16,1-16-5-16,15 2-32 15,9-8 0-15,10-4-1 16,1-5 0-16,5-3 0 15,-4-7-1-15,-1-1 1 16,-7-5-1-16,-10 3 0 16,-14-2 0-16,-9 2 0 15,-15 4 0-15,-12 10 0 16,-8 7 0-16,-8 9 0 15,-8 13 0-15,-1 11 0 16,0 11 0-16,4 8 0 0,7 4 0 16,9 4-1-16,11 0 0 15,14-7 0-15,14-5-1 16,18-11-1-16,16-7-2 15,13-19-3-15,15 5-11 16,-5-31-6-16,22 8-6 16,-10-19-11-16,2 3 0 15,-13-14 2-15,-7 4 2 16</inkml:trace>
  <inkml:trace contextRef="#ctx0" brushRef="#br3" timeOffset="82281.7061">8249 7750 125 0,'-40'5'40'15,"3"18"1"-15,-9-2-9 16,7 10-29-16,5 7-1 0,8 0 0 15,10 1-2-15,13-1 1 16,15-4-1-16,13-11-1 16,15-12-1-16,10-13-2 15,16-6-4-15,-4-23-13 16,24 5-7-16,-15-27-13 15,7-2 1-15,-10-14 0 16,2-2 1-16</inkml:trace>
  <inkml:trace contextRef="#ctx0" brushRef="#br3" timeOffset="82476.7174">8812 7252 89 0,'-23'21'39'0,"0"24"1"16,-8 7 0-16,10 23-17 15,-5-3-19-15,6 7-2 0,0 0 0 16,6-5 0-16,5-4-3 15,2-4-1-15,10-5-3 16,-7-26-13-16,17 9-12 16,-10-21-11-16,7-6 0 15,-10-17-1-15,0 0 3 16</inkml:trace>
  <inkml:trace contextRef="#ctx0" brushRef="#br3" timeOffset="83528.7775">8480 7700 103 0,'0'0'40'15,"0"-11"1"-15,20 11-2 16,2-10-31-16,15 3-5 16,8-2 0-16,9-2 0 15,-2-1 0-15,0 2-1 16,-5 3 0-16,-4 5 0 15,-10 3-1-15,-7 10 0 16,-8 5 1-16,-10 7-2 16,-4 6 2-16,-7 4-2 15,-4 3 0-15,-3 2 0 16,-4 1 0-16,1-4 0 15,-3-2 0-15,5-7 0 16,0-7 0-16,6-6 0 16,5-13 0-16,0 0 0 15,10-21 0-15,3-2 0 0,5-10 0 16,1-3-2-16,4-6 2 15,-2 2 0-15,4 0 0 16,-7 4 0-16,2 5-1 16,-2 5 1-16,1 9 0 15,-2 6 0-15,3 6-1 16,2 5 1-16,3 3 0 15,4 2 0-15,4 0 0 16,0 0 0-16,0-1 0 16,1-1 0-16,-7-2 1 15,-2-1-1-15,-7-1 1 16,-7 0-1-16,-11 1 2 15,0 0-2-15,-18 13 0 16,-5 0 0-16,-6 6 0 0,-4 8 0 16,-7 8 0-16,-3 6 0 15,5 6 0-15,2 6 0 16,11 4 0-16,7-8 0 15,10-3 0-15,10-9-2 16,12-11 2-16,12-11-1 16,6-15 1-16,8-17 0 15,1-9-1-15,0-12 1 16,1-7 0-16,-4-5 0 15,-6-4-1-15,-5 2 1 16,-9 6 0-16,-2 7-1 16,-7 4 2-16,-2 11-1 15,0 4 1-15,0 10 0 16,-7 10 0-16,23-3 1 0,-5 5-2 15,3 3 0-15,5-1 0 16,1 5 0-16,0 1 0 16,0 1 0-16,-4 3 0 15,-5 6 0-15,-6 3 0 16,-6 4 0-16,-8 6 0 15,-9-1 0-15,-3 2 0 16,-3-1 0-16,-2-6 0 16,4-2 0-16,2-9 0 15,13-16 0-15,0 0 0 16,0 0 0-16,19-14 0 15,4-8 0-15,4-6 0 16,1 0 0-16,3-2 0 0,-2 2 0 16,-4 7 0-16,-4 10 0 15,-7 8 0-15,-14 3 0 16,14 24 0-16,-13 1 0 15,0 6 0-15,-1 0 0 16,8 2 0-16,3-8-5 16,16-1-7-16,-3-21-4 15,26 8-6-15,-14-29-2 16,26 10-4-16,-18-29-1 15,18 11-3-15,-15-17-6 16,-5 1 8-16</inkml:trace>
  <inkml:trace contextRef="#ctx0" brushRef="#br3" timeOffset="83814.7938">10314 7733 9 0,'23'-30'21'15,"-32"-10"4"-15,12 24 5 16,-27-9 3-16,7 24 8 0,-17 1 1 15,5 20-1-15,-14 5-37 16,13 4-1-16,5 4-1 16,7 2-1-16,6 0 0 15,12-5 1-15,9-6-2 16,13-7 0-16,7-9 0 15,4-2 0-15,5-4 0 16,-5-1 0-16,-4 3 0 16,-6 4 0-16,-10 6 0 15,-12 11 0-15,-11 5 0 16,-12 5 0-16,-8 5 0 15,-4-1 0-15,2 3-2 16,-4-12-9-16,17 6-7 16,-10-33-5-16,29 8-4 15,-13-34-6-15,29-1-4 0,-4-23-6 16,8-16 2-16</inkml:trace>
  <inkml:trace contextRef="#ctx0" brushRef="#br3" timeOffset="84495.8328">11364 7429 91 0,'12'-11'36'16,"-12"11"2"-16,0 0 0 15,-14 26-33-15,-1 9 0 16,-8 14-1-16,0 12-1 16,-6 12 0-16,-1 12-1 15,5 2-2-15,-1 2 1 0,5-1-1 16,5-9-2-16,8-8 0 15,2-15-3-15,13-5-4 16,-7-28-20-16,19-6-10 16,-6-19 0-16,9-7 0 15,-6-19 1-15</inkml:trace>
  <inkml:trace contextRef="#ctx0" brushRef="#br3" timeOffset="84957.8593">11061 7871 107 0,'-32'-13'39'16,"11"13"2"-16,2-5-3 15,19 5-32-15,4 13-2 0,21-10-1 16,14-3 0-16,16-1-1 16,12-7 0-16,18-3-1 15,2-5 0-15,6 0-1 16,-7-2 1-16,-3 2-1 15,-15 3 0-15,-14 4 0 16,-21 5 0-16,-17 8 0 16,-19 7 1-16,-14 10-1 15,-14 10 0-15,-9 5 0 16,-6 11 0-16,-1 4 0 15,8 1-1-15,7 1 1 16,17-6 0-16,18-7 0 16,20-12 0-16,18-11-1 15,17-15 2-15,12-16-1 0,5-13 1 16,-2-9 0-16,-7-9 0 15,-11-5 0-15,-17-1-1 16,-22-1 0-16,-18 8-1 16,-19 10 0-16,-14 11-1 15,-14 8-2-15,-4 16-1 16,-6 2-5-16,16 23-7 15,-5-17-5-15,35 20-5 16,-1-21-3-16,39 2-10 16,17-10-1-16,30-9 3 15</inkml:trace>
  <inkml:trace contextRef="#ctx0" brushRef="#br3" timeOffset="85668.8999">13163 7456 81 0,'-2'-37'38'0,"0"-3"0"15,6 13 0-15,-4-3-31 16,8 18-2-16,-8 12 1 15,0 0 0-15,6 32-2 16,-9 12-1-16,-4 15 0 16,-2 12-1-16,-5 12-1 15,-1 6 2-15,-6-1-2 16,2 6 1-16,-1-10-1 15,2-6-1-15,6-16 1 16,4-12-1-16,5-18 0 16,7-13-1-16,7-13 2 15,4-22-2-15,4-10 2 0,1-9 0 16,-2-7-1-16,2-3 1 15,-3-3-1-15,-2 3 1 16,1 2-1-16,-2 13 1 16,-1 7-1-16,6 11 0 15,0 10 0-15,2 9-1 16,1 12 1-16,1 5 0 15,1 6 0-15,-6 9 0 16,-5 2-1-16,-10 1 1 16,-11 0-1-16,-8-2 0 15,-11-3 0-15,-9-5 0 16,-5-5-1-16,-3-13-3 15,2-5 0-15,1-19-9 0,25 4-6 16,-7-30-5-16,32 7-3 16,-1-16-11-16,23 1-1 15,6-4 2-15</inkml:trace>
  <inkml:trace contextRef="#ctx0" brushRef="#br3" timeOffset="86029.9206">13446 7938 74 0,'-2'24'40'0,"-5"-11"-1"15,19 3 2-15,-1-19-16 16,23 1-21-16,9-10 0 16,14-5-1-16,7-6-1 15,4-5 0-15,-6-2 0 0,-3-1-1 16,-12 1 1-16,-16 3-1 15,-16 1 0-15,-17 9 0 16,-18 4 0-16,-11 9 0 16,-13 9-1-16,-8 9 1 15,-3 7 0-15,-2 10-1 16,5 7 1-16,8 3 0 15,12 1-1-15,15 0 1 16,22-6-1-16,21-9-1 16,21-9-2-16,21-11-2 15,19-5-3-15,5-19-8 16,27 8-7-16,-17-28-6 15,20 15-5-15,-25-16-7 16,-2 6 2-16,-22-6 1 0</inkml:trace>
  <inkml:trace contextRef="#ctx0" brushRef="#br3" timeOffset="86224.9317">14575 7702 107 0,'-29'6'40'0,"-13"-3"1"16,6 17-1-16,-11 0-36 16,7 6 0-16,-1 6-2 15,9 0 0-15,5 6 0 16,10-2-1-16,11-2-2 15,13-8 0-15,19-3-3 16,10-15-4-16,23 3-11 16,-9-26-6-16,27 9-10 15,-9-18-6-15,8 3 1 16,-12-11 1-16</inkml:trace>
  <inkml:trace contextRef="#ctx0" brushRef="#br3" timeOffset="87051.9791">14891 7772 104 0,'-12'-17'39'0,"0"15"2"15,-16-2-1-15,9 12-34 16,-15 7-2-16,-1 13-1 15,-1 4 0-15,1 10 0 16,5-1-1-16,8 10 0 16,9-7 0-16,11-4-2 15,15-8 2-15,11-12-2 16,17-17-1-16,6-9 0 15,8-13 0-15,0-14-1 16,2-5 1-16,-7-7-1 0,-6-4 0 16,-14 2 1-1,-12 7 0-15,-12 5 0 0,-10 6 0 16,-10 11 1-16,-7 6 0 15,1 5 0-15,0 10 1 16,6 3-1-16,14-6 1 16,0 11 0-16,19-10-1 15,11-2 1-15,10-6 1 16,8-2-1-16,5-3 0 15,0 2 1-15,-6 1-1 16,-5 5 1-16,-12 4-1 16,-6 9 1-16,-11 6-2 15,-13 6 2-15,-9 4-2 16,-6 7 0-16,-2 2 0 15,-5 3 0-15,2-1 0 0,0-2 0 16,3-6 0-16,4-3 0 16,8-8 0-16,5-17 0 15,16 4 0-15,4-15 0 16,9-14 0-16,2-5 0 15,6-8 0-15,0-3 0 16,2-4 0-16,-6 2 0 16,-5 5 0-16,-4 7 0 15,-5 8 0-15,-8 12 0 16,-11 11 0-16,0 0 0 15,-2 23 0-15,-7 0 0 16,-2 2 0-16,7 0 0 16,-1 2 0-16,10-9 0 15,5-6 0-15,9-10 0 0,5-9 0 16,7-7 0-1,4-9 0-15,0-3 0 0,2-3 0 16,-5-2 0-16,0 4 0 16,-8 5 0-16,-5 9 0 15,-6 7 0-15,-13 6 0 16,14 24 0-16,-14 4 0 15,-3 9 0-15,-6 5 0 16,-1 4 0-16,5 5 0 16,-4-8-4-16,9 5-4 15,-1-21-6-15,15 6-3 16,-14-33-4-16,45 15-4 15,-25-33-1-15,24 9-3 16,-17-25-4-16,12-4-2 0,-3 0 5 16</inkml:trace>
  <inkml:trace contextRef="#ctx0" brushRef="#br3" timeOffset="87388.9982">16128 7754 108 0,'0'22'40'15,"0"-22"2"-15,16 24-2 16,2-19-34-16,12-4-2 15,5-7-1-15,4-3-1 16,3-6 0-16,-2-6-1 16,-5-3 0-16,-6-5 0 15,-13-1 0-15,-8 0-1 16,-12 2 0-16,-10 10 1 15,-14 6 0-15,-7 15 1 0,-8 15-2 16,-3 14 0-16,2 14 0 16,2 9 0-16,9 3 0 15,11 0 0-15,15-4 0 16,15-9 0-16,17-15 0 15,10-19-8-15,22-6-8 16,-7-30-6-16,26 5-4 16,-16-37-6-16,19 3-4 15,-11-23-8-15,-2-9 2 16</inkml:trace>
  <inkml:trace contextRef="#ctx0" brushRef="#br3" timeOffset="90151.1563">17528 7531 95 0,'8'-11'38'0,"-8"11"1"16,-12-3-2-16,-12 8-32 15,-3 9-2-15,-12 5 0 16,-5 13 0-16,-13 6-1 16,-1 7 1-16,-2 0-1 15,8 0 0-15,12-7-1 16,19-11 1-16,21-9-1 15,25-16 0-15,23-16-1 16,22-8 1-16,12-9-1 16,8 1 1-16,1-2 0 15,-8 7-1-15,-13 12 1 16,-18 12-1-16,-24 15 0 15,-25 16 0-15,-20 12 0 0,-20 9 0 16,-14 4 0-16,-5 0 1 16,-2-2-1-16,5-11-3 15,15-10-2-15,10-27-15 16,28-5-10-16,24-17-11 15,23-12 1-15,7-21-3 16</inkml:trace>
  <inkml:trace contextRef="#ctx0" brushRef="#br3" timeOffset="90430.1723">18176 7072 115 0,'-4'-10'40'0,"-8"-3"0"16,12 13-1-16,0 0-37 15,-2 11 0-15,4 9-1 16,0 16 0-16,-3 10 1 16,-2 12-1-16,-5 12 1 15,-5 13-1-15,-6 6-1 16,-2 2 0-16,-3 0-1 15,-3-5 0-15,7-7-3 16,0-13-3-16,20 2-14 16,-8-35-15-16,18-6-4 15,1-20-1-15,14-8 1 16</inkml:trace>
  <inkml:trace contextRef="#ctx0" brushRef="#br3" timeOffset="91001.2049">17904 7599 111 0,'-29'-3'39'15,"6"0"0"-15,23 3 0 16,-4 14-36-16,26-9-1 16,17-3-1-16,17 1 0 15,9-5 0-15,11 0 0 16,6-4 0-16,6 3 0 15,-2-3-1-15,-9 5 0 16,-10 1 0-16,-10 1 0 16,-14 1 1-16,-9 1-1 15,-15 0 1-15,-19-3-1 0,0 0 1 16,-18 16 0-16,-10-6 1 15,-7 5-1-15,-7 4 0 16,-5 4 0-16,0 8 0 16,1-1 0-16,6 5 0 15,11-1 0-15,10-4 0 16,13-2-1-16,13-8 2 15,15-9-2-15,13-8 0 16,10-8 0-16,8-9 0 16,4-7 0-16,1-9 0 15,-1-2 0-15,-2-6 0 16,-7 1 0-16,-8 0 0 15,-7 4 0-15,-11 3 0 16,-7 8 0-16,-9 9 0 16,-6 13 0-16,-12 12 0 0,-5 11 0 15,-1 9 0-15,-3 6 0 16,2 5 0-16,6 0 0 15,9-2 0-15,10-8-3 16,17-7-1-16,10-17-3 16,22 0-10-16,-9-28-6 15,25 7-5-15,-17-27-8 16,15-1-3-16,-13-20-2 15,1-1 3-15</inkml:trace>
  <inkml:trace contextRef="#ctx0" brushRef="#br3" timeOffset="91482.2324">19352 7050 118 0,'-17'-33'39'0,"6"17"2"0,-11 3-1 16,15 28-35-16,-10 2-1 16,8 13-1-16,-3 13-1 15,3 10 1-15,-4 13-3 16,0 10 0-16,1 10 0 15,-5 4 0-15,3-1 0 16,-1-5 0-16,5-8 0 16,1-9 0-16,5-11 0 15,6-16 0-15,7-15 0 16,7-17 0-16,6-12 0 15,2-13 0-15,3-11 0 16,1-10 0-16,-1-8 0 16,2-2 0-16,-1 0 0 15,-6 4 0-15,-3 7 0 0,-3 10 0 16,-2 9 0-16,-1 15 0 15,-13 3 0-15,16 29 0 16,-12 1 0-16,-4 5 0 16,-2 7 0-16,-5 4 0 15,-6-1 0-15,-5-4 0 16,-8 0 0-16,-1-10 0 15,-7-4 0-15,-1-10 0 16,0-9 0-16,3-9 0 16,7-8-2-16,5-13-5 15,18 2-7-15,-1-23-7 16,30 16-4-16,-6-26-6 15,31 12-7-15,0-11-4 16,19 5 2-16</inkml:trace>
  <inkml:trace contextRef="#ctx0" brushRef="#br3" timeOffset="91745.2474">20120 7094 116 0,'0'0'41'0,"-24"8"2"16,11 20-2-16,-17 5-33 15,6 15-5-15,-8 13 0 16,2 15-3-16,-7 9 0 16,3 9 0-16,1-2 0 15,5-3 0-15,6-7 0 0,7-6 0 16,12-9-6-16,3-31-9 15,26 6-9-15,-14-39-6 16,28 0-9-16,-10-22-3 16,12-5 0-16,-5-19 2 15</inkml:trace>
  <inkml:trace contextRef="#ctx0" brushRef="#br3" timeOffset="92119.2689">20055 7703 117 0,'-22'14'41'0,"18"8"2"16,4-22-3-16,-5 18-37 15,23-11-1-15,14-6 0 16,8-8 1-16,7-2-2 16,8-8 0-16,-2-6 1 0,1-4-2 15,-8-3 0-15,-4-2 0 16,-13 1 0-16,-10-1 0 15,-9 2 0-15,-14 5 0 16,-10 7 0-16,-10 11 0 16,-8 8 0-16,-8 14 0 15,-7 13 0-15,-1 9 0 16,2 10 0-16,5 7 0 15,9 2 0-15,13-2 0 16,16-6 0-16,20-6 0 16,20-13 0-16,19-10 0 15,10-8 0-15,17-5-11 16,-3-19-6-16,20 11-7 15,-21-23-3-15,15 18-6 0,-26-12-8 16,-2 9 1-16,-19 1 1 16</inkml:trace>
  <inkml:trace contextRef="#ctx0" brushRef="#br3" timeOffset="92257.2767">20969 7852 8 0,'0'0'22'0,"15"27"5"16,-32-17 7-16,12 13 7 15,-17-8 4-15,11 3-2 16,-10-14-8-16,21-4-35 16,0 0 0-16,-15 2-3 15,15-2-17-15,0 0-6 16,0 0-8-16,-14-6-11 15,14 6 0-15,-23-9 0 16</inkml:trace>
  <inkml:trace contextRef="#ctx0" brushRef="#br4" timeOffset="102271.8496">21709 7331 77 0,'6'-18'36'16,"6"4"0"-16,-10-3-2 15,10 7-24-15,-9-4-4 0,-3 14 2 16,12-1-3-16,-9 15-1 16,-4 8-1-16,-2 11-2 15,-3 8 0-15,-2 13 0 16,-3 9 0-16,-3 4-1 15,0 2 1-15,-1 1-1 16,0 0 0-16,3-9-1 16,3-8-2-16,1-16-5 15,18-9-28-15,-7-16-3 16,10-11 2-16,0-16-2 15</inkml:trace>
  <inkml:trace contextRef="#ctx0" brushRef="#br4" timeOffset="102825.8813">21479 7327 103 0,'-14'-6'40'15,"14"6"0"-15,8-10-1 16,6 6-34-16,16-7-2 15,13 1 2-15,6-3-2 16,9-1 1-16,4-1-2 16,2 4 0-16,-2-1 0 15,-4 2-1-15,-3 5-1 16,-8 3 1-16,-6 3-1 15,-9 10 1-15,-11 7-1 16,-6 4-1-16,-9 6 1 0,-1 8 0 16,-9 6-1-16,-2 6 1 15,-5 4-1-15,-3 5 0 16,-4-1 1-16,3 1 0 15,-2-3 0-15,2-4 0 16,4-6 0-16,7-10 0 16,6-11 0-16,7-11 1 15,9-13-1-15,6-9 0 16,10-14 1-16,3-10-1 15,2-6 2-15,3-4-2 16,-5-1 1-16,0 0 0 16,-8 8 1-16,-5 7-2 15,-5 14 0-15,-10 12 0 16,-9 4 0-16,5 33 0 15,-11 0 0-15,-2 8 0 0,3 5-2 16,-1 3 0-16,8 1-1 16,0-5-1-16,9 0-5 15,-1-23-12-15,23 7-18 16,-10-17-3-16,15 0 2 15,-5-14-1-15</inkml:trace>
  <inkml:trace contextRef="#ctx0" brushRef="#br4" timeOffset="103208.9031">22685 7674 95 0,'0'0'38'0,"-12"5"1"15,12-5-1-15,6 17-29 0,8-10-6 16,6-5 0-16,7 4 0 15,5-9 0-15,2 1-1 16,5-6 0-16,-2-1-1 16,-4-7 1-16,-4 0-2 15,-6-5 1-15,-4-2 0 16,-9-1 0-16,-7 0 0 15,-8 1-1-15,-5 2 1 16,-11 7 0-16,-7 8 0 16,-8 9 0-16,-3 13 0 15,-7 7 0-15,1 12 0 16,4 4 1-16,6 7-1 15,11-1-1-15,10 0 1 16,19-4-2-16,14-10-2 0,20-4-2 16,8-17-7-16,24 9-17 15,-6-19-12-15,13 1 0 16,-11-14-2-16,8 4 2 15</inkml:trace>
  <inkml:trace contextRef="#ctx0" brushRef="#br4" timeOffset="104476.9757">1165 9518 72 0,'7'-21'35'16,"-7"21"0"-16,2-22-1 15,-2 22-19-15,-9-16-9 16,-1 9 0-16,-14-1-1 16,-1 11 0-16,-11 0 0 15,-5 10-2-15,-4 6 0 16,-1 9-1-16,-2 9 0 15,0 8 0-15,5 2 0 16,8 3-1-16,5-2 0 16,12-5 0-16,9-6 0 15,15-13-1-15,10-13 1 0,16-14 0 16,16-14-2-16,10-18 2 15,12-8-1-15,-2-6 1 16,2-9-1-16,-8 4 1 16,-3 3 0-16,-12 11 0 15,-16 6-1-15,-10 15 1 16,-21 19 0-16,11 5-1 15,-13 18 0-15,-3 9 0 16,0 8 0-16,2 2-1 16,6 3 0-16,5-5-3 15,11-9-1-15,8-20-7 16,21-2-16-16,-2-35-10 15,13-6 0-15,-1-24-2 16,13-4 2-16</inkml:trace>
  <inkml:trace contextRef="#ctx0" brushRef="#br4" timeOffset="104679.9872">1916 8846 104 0,'-13'-4'37'0,"-10"14"1"16,1 25-2-16,-12 16-31 15,9 16-2-15,0 11 0 16,6 13-2-16,0 6 1 15,8 2-2-15,4-2 0 16,9-7-2-16,6-7-3 16,-5-22-20-16,14-4-12 15,-6-28 0-15,8-11-1 0,-9-24-1 16</inkml:trace>
  <inkml:trace contextRef="#ctx0" brushRef="#br4" timeOffset="105657.0431">1570 9358 107 0,'-13'7'38'16,"0"-4"0"-16,20 17-3 16,10-9-32-16,16-1 0 15,12-6-1-15,13 0 1 16,9-8-1-16,7-2 0 15,4-4-1-15,2 0 0 16,-7-3-1-16,-11 4 1 16,-11-1 0-16,-13 7 0 0,-10 1-1 15,-11 6 1-15,-12 7 0 16,-12 4 0-16,-6 7 0 15,-4 4-1-15,-5 8 1 16,1 4-1-16,-1 3 1 16,2 1-1-16,8-1 1 15,7-5-1-15,9-6 0 16,8-9 0-16,10-11 0 15,10-13 0-15,5-11-1 16,1-12 1-16,5-11 0 16,-3-5 0-16,-1-10 0 15,-7-1 0-15,-11-1 1 16,-12 4-1-16,-7 6 0 15,-10 7 0-15,-8 11 0 0,-7 10 1 16,-1 8-1-16,-1 9 0 16,6 6-1-16,6 3 1 15,10 3 0-15,13-3 0 16,12-3 0-16,11-6 0 15,13-3 0-15,6-4 0 16,3-4 1-16,0 2-1 16,-3 0 0-16,-7 3 1 15,-7 5-1-15,-10 5 1 16,-11 8-1-16,-7 7 1 15,-10 10 0-15,-5 2-1 16,-5 8 1-16,-2 0-1 16,-2 3 0-16,4-4 0 15,-1-5 0-15,4-7-1 0,6-9 1 16,1-18 0-16,19 5-1 15,-3-21 2-15,6-12-1 16,1-4 0-16,1-10 0 16,1-1 1-16,-3-4-1 15,-3 5 1-15,-6 5-1 16,-4 8 1-16,-4 11 1 15,-5 18-2-15,0 0 0 16,0 0 0-16,-7 18 0 16,4 3 0-16,4 1 0 15,3-3 0-15,6-1 0 16,6-7 0-16,7-5 0 15,5-7 0-15,3-7 0 16,4-4 0-16,-1-4 0 0,-2 0 0 16,-3-6 0-16,-1 2 0 15,-6 2 0-15,-5 5 0 16,-3 4 0-16,-14 9 0 15,13 6 0-15,-12 11 0 16,-3 11 0-16,-5 5 0 16,1 7 0-16,1 1-4 15,6 3-1-15,2-12-3 16,18 5-8-16,-8-33-10 15,28 3-9-15,-5-22-4 16,15-4-2-16,0-19 2 16</inkml:trace>
  <inkml:trace contextRef="#ctx0" brushRef="#br4" timeOffset="105956.0603">3730 9120 113 0,'-35'8'40'16,"12"15"1"-16,-13-2-1 15,14 15-35-15,-9-3-2 16,9 3 0-16,3 0-1 15,10-2-1-15,9-11 0 16,11-3 0-16,10-11-1 16,6-6 0-16,3-5 1 15,-1-2-1-15,-1-1 1 16,-6 5 0-16,-9 8 1 15,-12 8-2-15,-13 10 0 16,-5 7 0-16,-12 6 0 16,-1 5 0-16,0 1 0 0,-1-7-5 15,14 4-7-15,-5-24-13 16,25 0-12-16,-3-18-5 15,23-14-1-15,-4-12-1 16</inkml:trace>
  <inkml:trace contextRef="#ctx0" brushRef="#br4" timeOffset="106601.0971">4889 8782 76 0,'5'-16'35'0,"4"4"1"16,-11-2-3-16,2 14-25 15,0 0-1-15,9 15 0 16,-9 11 1-16,0 19-3 15,-6 11 0-15,2 18-2 16,-4 16 1-16,-3 8-2 16,-4 9 2-16,1-1-3 0,-1-6-1 15,5-7 0-15,4-11-3 16,1-18-1-16,12-10-6 15,-7-31-18-15,19-6-11 16,-9-23 1-16,9-5-1 16,-10-19 2-16</inkml:trace>
  <inkml:trace contextRef="#ctx0" brushRef="#br4" timeOffset="106798.1085">4704 9429 94 0,'-30'-5'39'0,"-4"-2"1"15,18 11 0-15,1-7-23 0,15 3-11 16,17-3-3-16,15-8-1 15,13-13 0-15,13-5-3 16,9-5-1-16,9-11-2 16,10 4-3-16,-4-16-13 15,14 12-19-15,-16-13-2 16,3 9 0-16,-14-5 0 15</inkml:trace>
  <inkml:trace contextRef="#ctx0" brushRef="#br4" timeOffset="107194.1311">5605 8586 97 0,'-24'22'40'16,"-11"4"0"-16,7 16 0 16,-8 3-33-16,7 12-1 0,2 4 0 15,3 9-2-15,4 6 1 16,1 9-3-16,8-1 1 15,1 0-2-15,3-6 0 16,4-6-1-16,2-12 1 16,5-10-1-16,4-13 0 15,3-16 2-15,4-14-2 16,3-12 0-16,3-11 0 15,1-9 0-15,1-6 0 16,-1-5 0-16,-1 3 0 16,-1 0 0-16,-1 8 0 15,-6 8 0-15,-1 13 0 16,0 11 0-16,-3 13-2 15,-2 7 1-15,4 9-1 0,2 4-2 16,9 2-1-16,4-5-1 16,13 0-5-16,-3-22-9 15,25 9-8-15,-13-24-10 16,14 0-1-16,-8-15-1 15,4-2 4-15</inkml:trace>
  <inkml:trace contextRef="#ctx0" brushRef="#br4" timeOffset="107579.1531">6135 9338 93 0,'-19'-11'39'15,"-12"1"1"-15,1 23-1 16,-6 3-31-16,-1 17 0 16,-3 7-2-16,8 11 0 15,-2-1-2-15,11 3 0 0,6-4-1 16,12-5-1-16,9-11 1 15,9-8-3-15,11-11 0 16,9-15 0-16,10-13 0 16,3-6 0-16,5-12 0 15,-2-8 0-15,-1-5 0 16,-6 0 0-16,-9-1 0 15,-7 6 0-15,-9 5 0 16,-8 9-2-16,-11 8 2 16,2 18 0-16,-19 4 0 15,6 14 0-15,-1 10 0 16,2 9 0-16,6 3 0 15,6 2-1-15,12-3-1 16,7-9-1-16,16-7-2 0,6-22-6 16,21 0-8-16,-9-34-7 15,24 2-6-15,-15-29-8 16,11-5-1-16,-9-16 1 15</inkml:trace>
  <inkml:trace contextRef="#ctx0" brushRef="#br4" timeOffset="107774.1643">6929 8719 102 0,'-34'51'40'16,"-12"11"2"-16,8 26-1 16,-8 5-36-16,14 10-1 15,9-2 0-15,12 2-4 0,6-9 0 16,6-11-3-16,13-2-12 15,-10-31-14-15,13-5-11 16,-8-28 1-16,3-7-3 16,-10-20 3-16</inkml:trace>
  <inkml:trace contextRef="#ctx0" brushRef="#br4" timeOffset="107940.1738">6585 9323 90 0,'-10'-24'41'15,"10"24"2"-15,10-22-2 16,15 27-13-16,7-11-25 15,7-3-3-15,17-1-3 16,2-13-12-16,19 15-17 16,-10-18-10-16,8 7 0 0,-9-12-2 15</inkml:trace>
  <inkml:trace contextRef="#ctx0" brushRef="#br4" timeOffset="108608.2119">8109 9192 91 0,'-3'-26'38'16,"3"26"0"-16,-1-18-1 15,1 18-28-15,-6 20-4 16,2 4-1-16,-6 5-1 16,2 12 0-16,-3 5-1 15,0 10 0-15,0 0 1 16,-2 2-1-16,1-2 0 0,2-8 0 15,3-9-1-15,1-9 1 16,6-12-1-16,0-18 0 16,16-10-1-16,2-13 0 15,1-14 1-15,6-8-1 16,0-11 1-16,1-1-1 15,-1-1 0-15,1 5 0 16,-7 7 1-16,-1 8-1 16,-4 14 1-16,-3 14-1 15,0 16 1-15,-3 15-1 16,-1 11 0-16,-1 11 0 15,2 5 0-15,0 10 0 0,2 1-1 16,3-3 0 0,5-4-2-16,3-10-2 0,15-3-3 15,-10-23-9-15,19 8-11 16,-15-29-11-16,12-1-1 15,-10-18-1-15,2-6 3 16</inkml:trace>
  <inkml:trace contextRef="#ctx0" brushRef="#br4" timeOffset="108976.2331">8601 9297 104 0,'3'18'39'0,"0"-6"1"15,15 8-1-15,-4-8-35 16,15-4-1-16,9-8 0 15,10-2 0-15,0-8-1 0,3-3 0 16,-3-3-1-16,-4-5 0 16,-7-1 0-16,-10-2 0 15,-10 1-1-15,-12 2 1 16,-10 2-1-16,-9 7 1 15,-9 5-1-15,-6 6 1 16,-5 10-1-16,-4 10 1 16,0 10-1-16,2 9 1 15,5 5 0-15,5 4 0 16,10-1-1-16,13 4 1 15,13-13-1-15,13-5-1 16,20-11-2-16,8-15-4 16,22 1-10-16,-4-28-11 0,16 5-13 15,-10-20-1-15,5 7 0 16,-13-15 1-16</inkml:trace>
  <inkml:trace contextRef="#ctx0" brushRef="#br4" timeOffset="109352.2546">9310 9294 96 0,'-41'19'40'15,"16"10"2"-15,0-12-2 16,25 3-25-16,0-20-12 16,34 10 0-16,3-12-1 15,11-5 0-15,4-5-1 16,4-2-1-16,-1-2 1 15,-10 2-1-15,-8-3 1 0,-9 1-1 16,-12-3 0-16,-10 3 1 16,-13-3-1-16,-7 1 0 15,-9 1 1-15,-4 2-1 16,-7 7 1-16,-2 6 0 15,-4 10-1-15,2 9 1 16,4 11 0-16,2 8 0 16,11 6-1-16,8 3 2 15,13 1-2-15,12-3-2 16,18-6 1-16,11-13-2 15,18-8-3-15,4-17-3 16,21 5-10-16,-17-29-10 16,22 7-12-16,-13-14 0 15,1 4 0-15,-14-9 2 16</inkml:trace>
  <inkml:trace contextRef="#ctx0" brushRef="#br4" timeOffset="109705.2748">10111 9208 118 0,'-22'-2'42'0,"-15"-5"0"15,3 19-3-15,-13 1-34 16,3 9-2-16,0 8 0 15,6 11 0-15,4 2-3 16,12 6 0-16,10-3 0 16,13-6 0-16,14-11 0 15,18-15 0-15,13-20 0 16,7-19 0-16,11-19 0 15,6-15 0-15,2-13 0 16,-5-11 0-16,0-7 0 16,-10-1 0-16,-7 4 0 0,-11 9 0 15,-7 17 0-15,-16 15 0 16,-8 20 0-16,-8 26 0 15,-23 24 0-15,0 24 0 16,-7 19 0-16,-1 14 0 16,2 9 0-16,2-2-6 15,17 4-11-15,-2-28-4 16,30 10-8-16,-10-35-7 15,31-1-7-15,5-23-2 16,17-9 4-16</inkml:trace>
  <inkml:trace contextRef="#ctx0" brushRef="#br4" timeOffset="110191.3026">11647 8794 87 0,'4'-17'37'0,"-4"17"1"16,0 0 1-16,9 31-33 15,-17 6 1-15,3 15-3 16,-4 14 1-16,-2 16-1 16,-3 7 0-16,2 3-2 15,3-1-2-15,0-6 2 16,7-8-3-16,2-13-2 15,10-11-3-15,-6-29-16 0,24-4-16 16,-13-22-1-16,8-8 0 16,-9-17-3-16</inkml:trace>
  <inkml:trace contextRef="#ctx0" brushRef="#br4" timeOffset="110682.3306">11448 9238 93 0,'-28'1'40'0,"4"-2"1"16,17 12-1-16,7-11-25 15,0 0-12-15,35 4 0 16,5-3-2-16,11 0 1 16,11 1 0-16,3 3-1 15,2 1-1-15,-1 2 1 16,-1 2-1-16,-13 2 0 0,-5 1 1 15,-10-1-1-15,-9 0 0 16,-8-3 0-16,-8-2 0 16,-12-7 1-16,0 0-1 15,0 0 1-15,-6 13-1 16,-8-7 0-16,1 7 1 15,-3 3-1-15,2 4 1 16,5 6-1-16,2 3 0 16,4 0 1-16,10 0-1 15,10-5 0-15,7-5 1 16,12-9-1-16,6-8 0 15,2-9 0-15,1-10 1 16,-1-5-1-16,-7-7 0 16,-8-4 0-16,-10-3 0 0,-14 3 0 15,-12 0-2-15,-13 3 1 16,-10 5-1-16,-7 7-2 15,-10 3-1-15,4 15-3 16,-7-5-8-16,20 23-9 16,-9-11-11-16,26 13-3 15,4-6-3-15,22 8 3 16</inkml:trace>
  <inkml:trace contextRef="#ctx0" brushRef="#br4" timeOffset="111224.3616">13368 8751 88 0,'9'-14'37'15,"4"21"1"-15,-11 14 3 16,1 16-37-16,-9 16 1 16,-3 16-1-16,-4 14 0 15,-4 11-1-15,-2 1 0 16,0 3-2-16,5-9 0 15,6-9-1-15,13-12-2 0,3-19-3 16,22-6-13-16,-1-30-20 16,22-11 1-16,0-22-2 15,16-5-1-15</inkml:trace>
  <inkml:trace contextRef="#ctx0" brushRef="#br4" timeOffset="111568.3813">13857 9179 77 0,'-19'2'39'16,"-10"4"1"-16,2 17 0 15,-9-2-15-15,5 12-20 16,3 5-2-16,11 7 1 16,9 0-2-16,10-2 1 15,14-5-1-15,11-7 0 16,12-11-1-16,8-7 0 0,5-15 0 15,-2-7 0-15,2-12-1 16,-9-9 0-16,-6-10 0 16,-9-4 0-16,-12-3 0 15,-9-1-1-15,-12 0 0 16,-5 7-1-16,-10 7 1 15,-3 11-2-15,-5 14 1 16,-1 9 0-16,6 12-2 16,3 4-1-16,17 15-4 15,-1-14-8-15,30 15-14 16,0-20-7-16,24 4 0 15,5-18-2-15,20-3 3 16</inkml:trace>
  <inkml:trace contextRef="#ctx0" brushRef="#br4" timeOffset="111868.3985">14609 9041 109 0,'-19'1'38'16,"-18"-2"2"-16,9 18-8 16,-15-4-27-16,5 5-1 15,3 1-1-15,12 6 0 16,6-3 0-16,14 2-1 15,14-4-1-15,11 0 0 16,9-3-1-16,5-1 1 16,3 1-1-16,-2-1 0 15,-4 3 0-15,-10 3 0 16,-12 3 0-16,-8 1 0 15,-14 3-1-15,-6 0 1 0,-4 0-2 16,-5-5-1-16,5 0-4 16,-4-18-9-16,23 11-13 15,-10-22-11-15,12 5 1 16,19-22-3-16,4 3 3 15</inkml:trace>
  <inkml:trace contextRef="#ctx0" brushRef="#br4" timeOffset="112213.4181">14732 9281 104 0,'0'0'39'15,"29"20"2"-15,-8-25-5 16,17 1-32-16,5-4 0 0,9-4-1 15,0-4 0-15,1 1-2 16,-6 1 1-16,-6-2-1 16,-10-2 0-16,-11 1-1 15,-16-2 1-15,-12 1-1 16,-10 0 0-16,-7 3 0 15,-7 3 1-15,-5 6-1 16,-3 11 1-16,0 11-1 16,4 9 1-16,5 11 0 15,7 8 0-15,8 2-1 16,14 2-3-16,8-7-4 15,25 5-13-15,-2-24-16 16,22-2-5-16,3-17-1 0,16-8 0 16</inkml:trace>
  <inkml:trace contextRef="#ctx0" brushRef="#br4" timeOffset="112768.45">15959 9232 100 0,'-2'19'38'15,"-2"-9"1"-15,14 8-1 16,-2-5-33-16,15-8-2 16,7-9 0-16,12 0 0 15,2-9 0-15,5 0 0 16,-1-4-1-16,-4-2-1 15,-6 2 1-15,-5 0-1 16,-14-3 0-16,-9 1 0 16,-7 1-1-16,-12 2 1 0,-10 5-1 15,-7 4 1-15,-8 9 0 16,-1 8-1-16,-6 12 1 15,2 7 0-15,2 9 0 16,8 5 0-16,13 2 0 16,11-2-1-16,16-9 0 15,16-6 0-15,18-12-3 16,11-15-1-16,22-7-5 15,-3-26-11-15,24 8-10 16,-11-25-11-16,3 2 1 16,-12-15 0-16,-1 1 1 15</inkml:trace>
  <inkml:trace contextRef="#ctx0" brushRef="#br4" timeOffset="112972.4616">16975 8572 112 0,'-16'21'41'15,"-13"15"2"-15,4 26-3 16,-12 9-34-16,6 8-3 15,1 10 0-15,1 3-1 16,5 0 0-16,6-2-3 16,10-8-2-16,5-14-2 15,12-2-5-15,-3-30-13 16,20-4-15-16,-4-22-4 15,9-7 2-15,-4-18-2 16</inkml:trace>
  <inkml:trace contextRef="#ctx0" brushRef="#br4" timeOffset="113562.4954">17024 9222 109 0,'-2'11'39'16,"12"9"2"-16,-1-10-2 15,20-1-34-15,-2-2-1 16,10-2-1-16,3-6 0 15,10-4-1-15,-2-6 0 16,2-4-1-16,-7-3 0 16,-4-2 0-16,-9-5-1 15,-8 0 0-15,-8 0 1 16,-10-2-1-16,-10 5 0 15,-9 4 1-15,-8 6-1 16,-8 8 0-16,-7 11 1 0,-7 10 1 16,-1 12-2-16,0 5 0 15,8 9 0-15,9 1 0 16,9 1 0-16,17-5 0 15,19-6 0-15,17-13-6 16,22-6-1-16,6-18-4 16,24 2-8-16,-9-28-6 15,18 3-16-15,-15-13 1 16,1 5 1-16,-19-5 2 15,-6 10 15-15,-23 1 25 16,-13-8 11-16,0 25 8 16,-24-8 16-16,5 19 1 15,-25-13 0-15,8 19 2 16,-16-9-12-16,14 17-21 0,-15 3-2 15,5 10-2-15,1 2 0 16,6 6-4-16,5 2 0 16,8 0 0-16,9-3 0 15,14-3 0-15,9-8 0 16,10-13 0-16,15-5-6 15,-1-21-7-15,23 4-9 16,-10-31-11-16,18 5-9 16,-6-19 1-16,6-1-2 15,-4-10 4-15</inkml:trace>
  <inkml:trace contextRef="#ctx0" brushRef="#br4" timeOffset="113761.5068">18570 8587 104 0,'-31'15'41'0,"10"17"2"16,-8 5-1-16,15 11-31 15,-9 6-7-15,1 14-1 16,0 5 0-16,2 6-1 16,3 1 0-16,1-4-5 15,4-3-2-15,-2-17-7 16,14 3-10-16,-14-28-18 15,18-7-1-15,-4-24 0 16,0 0-1-16</inkml:trace>
  <inkml:trace contextRef="#ctx0" brushRef="#br4" timeOffset="114784.5653">18202 8986 110 0,'4'17'40'0,"-4"-17"2"16,29 13-1-16,-7-9-35 15,19-6-1-15,2-4-1 16,4 0-1-16,-3 0 1 16,0 4-4-16,-6 4 0 15,-6 8 0-15,-9 6 0 16,-9 7 0-16,-8 8 0 15,-6 5 0-15,-5 3 0 16,-2 4 0-16,-2-3 0 16,-2-2 0-16,4-8 0 15,3-5 0-15,3-9 0 16,1-16 0-16,12 3 0 0,1-16 0 15,1-11 0-15,5-6 0 16,-2-7 0-16,1-5 0 16,0 0 0-16,-2 0 0 15,-4 4 0-15,-1 7 0 16,-2 6 0-16,-2 7 0 15,5 9 0-15,-2 7 0 16,5 6 0-16,1 5 0 16,6 0 0-16,4 1 0 15,4 2 0-15,4-5 0 16,3-3 0-16,2-3 0 15,0-3 0-15,-2-3 0 16,-6-4 0-16,-4 1 0 16,-8-1 0-16,-8 1 0 0,-11 8 0 15,0 0 0-15,-27 4 0 16,2 11 0-16,-7 9 0 15,-1 3 0-15,-2 10 0 16,4 5 0-16,3 3 0 16,9 1 0-16,8-2 0 15,8-5 0-15,12-8 0 16,6-7 0-16,8-9 0 15,5-13 0-15,4-11 0 16,2-10 0-16,-1-8 0 16,0-10 0-16,-6-1 0 15,0-5 0-15,-8 5 0 16,-2 0 0-16,-7 8 0 0,1 5 0 15,-2 6 0-15,-2 8 0 16,6 3 0-16,1 3 0 16,5 3 0-16,3 2 0 15,4 2 0-15,1 2 0 16,-5 2 0-16,1 3 0 15,-9 2 0-15,-4 4 0 16,-9 4 0-16,-5 4 0 16,-8 2 0-16,-3 5 0 15,-1-2 0-15,-2-1 0 16,4-2 0-16,4-5 0 15,4-5 0-15,6-15 0 16,12 3 0-16,4-14 0 16,4-6 0-16,7-7 0 0,1-2 0 15,2 2 0-15,-1-1 0 16,-4 3 0-16,-3 12 0 15,-6 6 0-15,-4 10 0 16,-8 8 0-16,1 9 0 16,-5-1-4-16,7 11-7 15,-6-10-2-15,17 8-6 16,-7-25-6-16,27 11-5 15,-7-27-9-15,21-1-1 16,4-15 3-16,7-7 4 16</inkml:trace>
  <inkml:trace contextRef="#ctx0" brushRef="#br4" timeOffset="115098.5832">20093 8944 118 0,'-37'21'41'15,"-9"-2"3"-15,11 11-3 16,-1-2-38-16,11 0 0 15,6-4-1-15,15-1-1 16,13-6-1-16,12-9 0 16,8-3-1-16,8-8 0 15,0-2 1-15,1-2-1 16,-5 2 1-16,-11 2 1 15,-22 3 0-15,7 16 0 16,-27 5 1-16,-9 11-2 16,-11 4 0-16,0 6 0 15,-2 1 0-15,-1-3-6 16,14 8-7-16,-5-30-12 0,27 10-8 15,7-28-10-15,0 0 1 16,0 0-3-16</inkml:trace>
  <inkml:trace contextRef="#ctx0" brushRef="#br4" timeOffset="116075.6391">21296 9139 100 0,'1'-22'37'16,"2"3"0"-16,-16-6-6 16,2 8-26-16,-10 1 0 0,-7 7 0 15,-13 6 0-15,-8 13-1 16,-12 11 1-16,-2 14-1 15,-2 7 0-15,4 9-1 16,5 0-1-16,13 4 0 16,14-4-1-16,16-5 0 15,18-11-1-15,23-13 1 16,17-12-1-16,17-13 0 15,14-14 0-15,3-7 0 16,6-13 0-16,-1-3 0 16,-7-5 0-16,-14-1 0 15,-12 2 0-15,-17 0 0 16,-12 8-1-16,-9 5 1 15,-13 13 0-15,0 18-1 16,-25-2 1-16,8 26 0 0,-4 23 0 16,1 21 1-16,1 20 0 15,5 15 0-15,2 16 1 16,6 10-2-16,2 7 0 15,-1-4 0-15,0-10 0 16,-4-10 0-16,-7-11 0 16,-8-14 0-16,-10-18 0 15,-8-16 0-15,-5-22 0 16,-2-16 0-16,1-17 0 15,0-18-4-15,9-15 1 16,5-22-5-16,20-7-2 16,-1-32-9-16,31 7-7 15,-6-23-11-15,27 3 0 16,4-10-4-16,18 7 3 0</inkml:trace>
  <inkml:trace contextRef="#ctx0" brushRef="#br4" timeOffset="116315.6528">21771 9090 96 0,'41'-8'40'15,"-19"-2"1"-15,-2 12 0 16,-20-2-23-16,0 0-13 16,-7 16-1-16,-2 7 0 15,-5 7-2-15,2 10 0 16,0 4 0-16,1 6-2 15,4 1 0-15,6-2 0 16,4-2 0-16,2-11-4 16,10-6-2-16,-1-23-9 15,21 6-12-15,-13-27-14 0,16-1 0 16,-6-21-2-16,7 0 3 15</inkml:trace>
  <inkml:trace contextRef="#ctx0" brushRef="#br4" timeOffset="116706.6752">22086 8900 95 0,'0'0'41'0,"-11"-20"2"16,11 20-1-16,0 0-17 16,0 0-21-16,14 18-1 15,-1-4-1-15,-3 3-2 16,2 7 0-16,-3 6 0 15,-3 7 0-15,-2 6 0 16,-4 7 0-16,1 0 0 0,0 2 0 16,1-3 0-16,5-4 0 15,5-5 0-15,4-12 0 16,5-9 0-16,4-15 0 15,5-12 0-15,5-11 0 16,1-10 0-16,-3-10 0 16,-2-4 0-16,-1-7 0 15,-7 1 0-15,-1-1 0 16,-4 4 0-16,-6 4 0 15,1 10 0-15,-6 5 0 16,0 12-7-16,-5 0-4 16,9 18-4-16,-11-3-9 15,18 11-6-15,-18-11-8 0,33 15-2 16,-9-11 1-16,13 2 2 15</inkml:trace>
  <inkml:trace contextRef="#ctx0" brushRef="#br4" timeOffset="117067.6959">22834 9034 117 0,'-16'22'41'0,"-10"-10"1"16,14 16-7-16,5-14-29 16,11-4-2-16,11-4-1 15,17-5-1-15,11-1 0 16,6 0-1-16,8-4 1 15,1-2-2-15,-2-6 0 16,-8 3 0-16,-12-6 0 0,-13 1 0 16,-16-2 0-16,-14-1 0 15,-13 3 0-15,-13 1 0 16,-10 6 0-16,-5 7 0 15,-2 10 0-15,2 9 0 16,7 11 0-16,7 9 0 16,16 4 0-16,16 2 0 15,16-4 0-15,16-5 0 16,20-7 0-16,8-19-9 15,24 1-7-15,-9-33-8 16,21 12-6-16,-20-26-14 16,9-1 0-16,-8-13 0 15,-3-4 2-15</inkml:trace>
  <inkml:trace contextRef="#ctx0" brushRef="#br4" timeOffset="117920.7446">1009 10466 99 0,'11'-3'39'0,"-11"3"1"16,0 0-3-16,-14 9-33 15,6 7 0-15,0 13-2 16,2 11 0-16,-3 14-1 0,2 9 1 16,0 9-2-16,3 9 1 15,-1 0-2-15,3-2 0 16,3-7-1-16,1-14-3 15,7-4-1-15,-3-23-8 16,18 0-20-16,-24-31-3 16,26 8 0-16,-20-23-1 15</inkml:trace>
  <inkml:trace contextRef="#ctx0" brushRef="#br4" timeOffset="118115.7558">802 10988 105 0,'-32'-13'37'0,"18"11"2"16,0-9-3-16,14 11-30 0,20-15-1 15,9 0-3-15,9-5 0 16,13 1-1-16,10-7-2 16,9-1-1-16,10 6-7 15,-4-16-15-15,7 14-15 16,-10-12 0-16,2 5-2 15,-14-10 1-15</inkml:trace>
  <inkml:trace contextRef="#ctx0" brushRef="#br4" timeOffset="118521.779">1646 10255 106 0,'-26'26'38'0,"-8"3"-1"15,10 22-1-15,-8 0-31 0,11 12 1 16,-3 6-3-16,8 9 1 15,-1 4-2-15,7 2 1 16,-1-7-2-16,8-4 1 16,2-10-2-16,7-13-1 15,4-12 0-15,5-15-1 16,5-15 2-16,6-15 1 15,5-8 0-15,1-13 0 16,2-8 0-16,-1 0 1 16,1-6-1-16,-4 5 1 15,-6 6-1-15,-2 11-1 16,-4 12 0-16,-7 14 0 15,-2 13 0-15,-4 9-1 16,0 12-1-16,2 1-2 0,5 5 0 16,5-7-3-16,10-1-1 15,-1-16-9-15,20 3-6 16,-14-30-11-16,17-1-5 15,-10-15 1-15,3-2 1 16</inkml:trace>
  <inkml:trace contextRef="#ctx0" brushRef="#br4" timeOffset="118875.7993">2069 10924 104 0,'7'30'37'0,"-2"-11"0"16,14 10-3-16,2-17-30 0,9-5-1 15,5-11 0-15,9-6-1 16,2-10-1-16,0-6 0 16,2-10 0-16,-4-2-1 15,-8-5 1-15,-10 4-1 16,-12 0 0-16,-14 8 0 15,-10 9 1-15,-15 9-1 16,-12 15 1-16,-5 15 0 16,-8 9 0-16,2 13 1 15,1 7-1-15,7 7 1 16,9 3-2-16,14-4-1 15,13-3 0-15,16-12-2 16,21-6-1-16,10-20-6 16,27 1-10-16,-5-26-18 15,16 1 0-15,-8-18 1 0,8-1-3 16</inkml:trace>
  <inkml:trace contextRef="#ctx0" brushRef="#br4" timeOffset="119362.8271">2833 10785 105 0,'-24'18'38'15,"5"12"1"-15,-11-2-7 16,12 13-27-16,-2-2 0 16,8 6-2-16,2-6 0 15,6-2-2-15,4-9 0 16,7-9-2-16,3-12 2 0,7-9 0 15,2-12 0-15,1-10 0 16,6-7-1-16,-3-3 2 16,0-6-2-16,-3 3 1 15,-2 3-1-15,-5 5-1 16,-1 7 1-16,-6 5 0 15,-6 17 0-15,0 0 1 16,12-2 0-16,-8 14 0 16,0 4-1-16,5 0 2 15,0 1-2-15,4 1 1 16,3-4-1-16,5-7 1 15,4-10-1-15,5-4 0 16,6-9 1-16,2-2-1 16,2-7 1-16,-3 0-1 15,-4 3 1-15,-4 3 0 0,-8 7 0 16,-6 10 0-16,-15 2 0 15,8 29-1-15,-8-1 0 16,-1 6-2-16,5 6-3 16,-4 1-5-16,9 8-10 15,-9-19-8-15,23 12-10 16,-8-19-6-16,14-1 0 15,1-19 1-15</inkml:trace>
  <inkml:trace contextRef="#ctx0" brushRef="#br4" timeOffset="119850.855">4947 10277 63 0,'13'-24'37'0,"-7"-3"2"16,4 12 1-16,-11-2-21 15,1 17-10-15,0 21-3 16,-2 17-1-16,-6 11-1 15,1 18 0-15,-3 10-3 16,3 11 1-16,0 3-2 16,3 1 2-16,2-7-3 15,-1-9 0-15,6-7-2 16,0-16-5-16,11-4-9 15,-15-25-14-15,12-1-8 16,-11-23-2-16,15 2 2 0</inkml:trace>
  <inkml:trace contextRef="#ctx0" brushRef="#br4" timeOffset="120322.882">4748 10661 107 0,'-27'-11'39'15,"0"1"1"-15,15 16-1 16,-2 4-35-16,14-10-1 15,27 8-1-15,7-5-1 16,10-2 1-16,17 0-1 16,5-2 1-16,9-2-1 15,3 0 0-15,-1 2-1 16,-5-4 1-16,-5 5-1 15,-11-1 1-15,-11 1-1 0,-13 0 1 16,-8 1-1-16,-13 2 0 16,-11-3 1-16,-3 10-1 15,-11 3 1-15,-5 10-1 16,0 7 0-16,-1 5 1 15,0 8-1-15,5 1 1 16,7 3-1-16,8-3 0 16,5-6 0-16,16-13 0 15,10-11 1-15,12-15-1 16,5-14 0-16,4-11 0 15,3-11 0-15,-5-11 1 16,-3-5-1-16,-15 4-1 16,-14 1-1-16,-14 10 0 15,-22 6-2-15,-11 16 0 0,-15 4-4 16,-1 24-7-16,-19-12-9 15,24 20-14-15,-7-7 0 16,23 6-3-16,10-9 2 16</inkml:trace>
  <inkml:trace contextRef="#ctx0" brushRef="#br4" timeOffset="120985.92">7108 10661 87 0,'-4'-21'36'15,"0"7"1"-15,-20-3-2 16,6 11-27-16,-16 3-1 15,3 8-1-15,-11 9 0 0,3 13-1 16,-5 6-1-16,2 11 0 16,4 2-1-16,4 3 0 15,9 0-1-15,6-3-1 16,14-5 0-16,8-11-1 15,13-11 1-15,15-12-1 16,8-13 0-16,9-10 0 16,6-10 1-16,1-8 0 15,0-6 0-15,-4-3-1 16,-8 4 1-16,-10 0-1 15,-10 8 1-15,-8 4-1 16,-8 9 0-16,-7 18 1 0,0 0-1 16,0 0 0-1,-16 33 0-15,13 0-1 0,0 6 1 16,4 3-2-16,8 5-1 15,3-8-2-15,14-1-2 16,-3-21-9-16,26 2-8 16,-12-32-8-16,21-3-7 15,-3-23-3-15,16-8 3 16,-4-23 2-16</inkml:trace>
  <inkml:trace contextRef="#ctx0" brushRef="#br4" timeOffset="121202.9324">8011 9975 113 0,'-29'26'41'16,"8"25"1"-16,-15 9-2 0,8 18-34 16,-7 7-5-16,8 8 1 15,3 0-2-15,6-2 1 16,7-5-3-16,9-10 1 15,6-8-3-15,5-18-3 16,15-2-10-16,-19-32-16 16,16-2-8-16,-9-21 0 15,3-5 0-15</inkml:trace>
  <inkml:trace contextRef="#ctx0" brushRef="#br4" timeOffset="122178.9882">7581 10551 112 0,'-7'12'40'0,"7"-12"2"15,21 19-1-15,11-24-37 16,16-1-2-16,17-7 0 16,9 1-1-16,7-5 0 15,5 1-1-15,0 2 0 16,-10 2 1-16,-7 5-1 15,-15 4 0-15,-15 6 0 16,-12 5 0-16,-16 6 1 16,-14 4-1-16,-11 5 0 15,-9 6 1-15,-9 3-1 16,2 6 1-16,-4 2-1 15,3 2 0-15,9-1 1 16,7-2 0-16,7-6-1 0,11-3 0 16,12-11 0-16,9-9 1 15,9-10-1-15,7-10 0 16,2-12 0-16,6-9-1 15,-3-7 1-15,-4-9-1 16,-2-3 1-16,-9-2-1 16,-9 1 0-16,-11 4-1 15,-8 8 2-15,-6 6-1 16,-10 13 0-16,-5 8 1 15,0 12 0-15,0 9 0 16,3 5 0-16,11 3 1 16,11 0-1-16,10-4 0 15,13-6 1-15,12-6-1 16,11-5 0-16,3-5 0 15,5-4 1-15,-4-2-1 0,-6 3 0 16,-9 4 1-16,-10 4-1 16,-11 8 1-16,-11 7 0 15,-10 7 0-15,-9 9-1 16,-7 3 1-16,-3 8-1 15,3 2 0-15,-3 0 0 16,8-3 0-16,2-2 0 16,8-12 0-16,7-8 0 15,6-9 0-15,9-14-1 16,1-8 1-16,5-10 0 15,1-6 0-15,0-5 0 16,1-3 0-16,-4 2 0 16,-3 2 0-16,-4 8 0 15,-4 5 0-15,-3 8 0 0,-10 15 1 16,0 0-1-16,12 4 0 15,-11 8 1-15,2 7-1 16,1 0 0-16,1 1 0 16,5-3 0-16,4-5 0 15,8-8 2-15,2-6-2 16,8-6 0-16,-1-7 0 15,2-6 0-15,1 2 0 16,-3-2 0-16,-4 0 0 16,-7 8 0-16,-7 7 0 15,-13 6 0-15,7 19 0 16,-11 6 0-16,-3 9 0 15,-1 9 0-15,1 2 0 0,3 4-3 16,4-4-4-16,11 0-4 16,-3-22-4-16,25 6-7 15,-13-31-7-15,30 5-4 16,-11-24-7-16,13-4 1 15,-4-17 2-15</inkml:trace>
  <inkml:trace contextRef="#ctx0" brushRef="#br4" timeOffset="122481.0055">9815 10392 107 0,'-18'12'41'0,"-12"3"2"16,5 12-2-16,-17 0-33 16,19 5-4-16,6-2-2 15,7 1 0-15,8-8-1 0,10-4 0 16,8-9-1-16,9-3 0 15,2-5 0-15,0-3 1 16,-1 1-1-16,-2-1 1 16,-6 6-1-16,-8 6 1 15,-9 7-1-15,-8 3 2 16,-9 5-2-16,-3 3 0 15,-5-2 0-15,-3 1 0 16,4-4-3-16,0-9-1 16,11 3-7-16,-3-22-5 15,15 4-10-15,-4-16-9 16,11 0-7-16,-5-17-1 15,8-2 2-15</inkml:trace>
  <inkml:trace contextRef="#ctx0" brushRef="#br4" timeOffset="123042.0376">11002 10118 80 0,'11'-24'39'0,"3"12"1"15,-14 12 0-15,0 0-17 0,-2 30-19 16,-3 10-1-16,-6 12-1 15,2 19 1-15,-5 10-3 16,2 12 2-16,1 2-2 16,0 0 1-16,3-5-2 15,4-11 0-15,5-9-5 16,-6-25-12-16,19 1-15 15,-13-27-10-15,9-7 3 16,-10-12-1-16</inkml:trace>
  <inkml:trace contextRef="#ctx0" brushRef="#br4" timeOffset="123239.0488">10727 10675 91 0,'-21'-7'41'16,"-1"-1"1"-16,22 8-1 15,0 0-19-15,18 3-19 16,20-10-2-16,18-5-1 15,14-8-2-15,12-7-2 16,15-3-2-16,0-16-14 16,17 9-16-16,-18-14-7 15,1 6 4-15,-16-8-2 16</inkml:trace>
  <inkml:trace contextRef="#ctx0" brushRef="#br4" timeOffset="123600.0695">11713 9998 87 0,'-17'1'40'0,"-10"4"0"16,7 21 1-1,-14 1-18-15,5 23-19 0,-5 10 0 16,4 12 0-16,-6 7-2 16,4 4 1-16,1 0-2 15,5-2 1-15,4-7-2 16,6-9 2-16,9-14-2 15,5-9 0-15,11-17 0 16,7-13 0-16,11-14 0 16,4-12 0-16,5-8 0 15,3-7 0-15,0-5 0 16,-3 2 0-16,-2 1-1 15,-8 7 1-15,-3 9-1 16,-7 9 0-16,-4 11-1 0,-2 7 0 16,-1 14-2-16,3-1 0 15,5 11-2-15,3-11-5 16,20 12-5-16,-10-25-9 15,24 4-15-15,-4-15 0 16,15-3 1-16,-8-16 1 16</inkml:trace>
  <inkml:trace contextRef="#ctx0" brushRef="#br4" timeOffset="123975.0909">12258 10565 110 0,'-21'-6'40'16,"-16"-4"1"-16,13 25-8 15,-18-3-28-15,4 12 0 16,-3 9-1-16,9 8-1 15,3 2 0-15,10 2-1 0,9-2-1 16,13-7 1-16,12-6-1 16,13-12 0-16,12-10-1 15,9-12 0-15,6-15 0 16,2-7 0-16,-1-8 0 15,-6-5 0-15,-6-1 0 16,-11-3-1-16,-11 5 1 16,-7 6 0-16,-12 6 0 15,-6 14 0-15,3 12 0 16,-20 1 0-16,7 15 0 15,3 9 1-15,5 6-2 16,2 3 0-16,10 0-2 16,9-6 0-16,13-3-4 15,2-19-5-15,21 0-7 0,-10-31-9 16,25-1-12-16,-9-19-1 16,10-4 0-16,-7-18 1 15</inkml:trace>
  <inkml:trace contextRef="#ctx0" brushRef="#br4" timeOffset="124155.1012">13093 10043 100 0,'-9'-20'39'0,"-2"31"1"15,-15 14-4-15,4 36-28 16,-14 13-4-16,1 19 0 15,-2 9-2-15,6 4 1 16,4-5-4-16,7-8-1 16,9-9-2-16,-2-25-10 15,22-5-17-15,-9-30-10 16,10-14 1-16,-7-20-2 0</inkml:trace>
  <inkml:trace contextRef="#ctx0" brushRef="#br4" timeOffset="124336.1116">12713 10520 120 0,'0'0'43'0,"0"0"2"16,20-3-2-16,8 4-39 16,15-8-4-16,9-3 0 15,8-4-6-15,12 4-7 16,-13-19-12-16,20 11-16 15,-18-12-2-15,6 9 2 16,-7-9-5-16</inkml:trace>
  <inkml:trace contextRef="#ctx0" brushRef="#br4" timeOffset="124967.1477">14152 10561 94 0,'10'-26'38'16,"2"15"2"-16,-16 0-6 16,2 22-28-16,-8 6-1 15,-2 13 1-15,-6 3-2 16,3 8-1-16,-4 3 0 15,4 3 0-15,1-2-1 16,5-6-1-16,4-6 0 16,5-6 0-16,5-11 0 0,6-11-1 15,6-12 1-15,6-12-1 16,5-11 0-16,4-8 1 15,-1-7 0-15,2-3-1 16,-4-4 1-16,-2 4-1 16,-3 4 1-16,-6 8-1 15,-4 12 1-15,-2 10-1 16,-12 14 0-16,17 10 1 15,-7 15-1-15,0 10 1 16,1 10-1-16,2 5 0 16,2 4-1-16,4-3-2 15,5-2-1-15,-1-8-3 16,13-2-8-16,-13-26-7 15,21 6-11-15,-15-23-7 0,11-2-2 16,-14-17 2-16</inkml:trace>
  <inkml:trace contextRef="#ctx0" brushRef="#br4" timeOffset="125357.17">14733 10587 78 0,'0'0'41'15,"-8"29"-2"-15,8-15 2 16,19 10-20-16,-9-6-16 15,13 0-1-15,8-8 0 16,9-3-2-16,8-7 0 16,5-9-1-16,3-6 0 15,-2-6-1-15,-4-6 1 16,-6 0-1-16,-11-4 0 0,-12 2 0 15,-12 0 1-15,-11 5-1 16,-13 5 1-16,-9 7 0 16,-10 7 0-16,-3 10 0 15,-3 7 0-15,-4 11 0 16,5 6 1-16,6 9-1 15,5 3 0-15,13 4 0 16,9-3-1-16,13 0 0 16,15-4-2-16,12-9-1 15,13-4-2-15,10-16-6 16,14 5-6-16,-12-30-10 15,21 9-12-15,-14-19-3 0,1-1 1 16,-14-11 1-16</inkml:trace>
  <inkml:trace contextRef="#ctx0" brushRef="#br4" timeOffset="125748.1924">15439 10604 82 0,'-19'30'41'0,"0"-5"-1"15,19 1 2-15,0-26-17 16,24 15-23-16,8-13 1 15,14-9-2-15,5-8 1 16,4-3-1-16,2-7 0 16,0-4 0-16,-16 0-1 15,-4-2 1-15,-11 0 0 16,-12 1 0-16,-12 3-1 0,-11 3 1 15,-11 4-1-15,-9 7 1 16,-7 8-1-16,-5 11 1 16,-6 12-1-16,-2 12 1 15,0 10 0-15,6 11 1 16,5 7-1-16,11 2 0 15,13-1 1-15,17-7-2 16,17-12 0-16,16-12 0 16,20-11-4-16,10-17 0 15,15-9-6-15,-3-20-4 16,12 7-9-16,-22-24-10 15,10 14-8-15,-19-9 0 16,-2 11 0-16,-20-1 3 16</inkml:trace>
  <inkml:trace contextRef="#ctx0" brushRef="#br4" timeOffset="126154.2156">16296 10586 108 0,'0'0'41'16,"12"-7"0"-16,-17-10-8 16,5 17-25-16,-10-18-2 15,-4 14-2-15,-13 3 0 16,-2 10-1-16,-14 9 0 15,-2 12-1-15,-7 8 0 16,2 10-2-16,3 5 0 16,10-1 0-16,10-2 0 15,17-9 0-15,19-13 0 16,16-14 0-16,22-21 0 15,11-16 0-15,13-19 0 0,5-15 0 16,1-12 0-16,-1-8 0 16,-10-6 0-16,-10 0 0 15,-9 8 0-15,-14 11 0 16,-14 17 0-16,-15 19 0 15,-4 28 0-15,-20 3 0 16,-2 32 0-16,-7 20 0 16,-1 13 0-16,-1 5 0 15,11 7 0-15,3-10-7 16,22 3-4-16,4-25-4 15,34 2-7-15,-2-33-6 16,41 4-8-16,4-22-6 16,28-5 1-16,16-10 4 15</inkml:trace>
  <inkml:trace contextRef="#ctx0" brushRef="#br4" timeOffset="126605.2414">17895 10080 86 0,'3'-13'38'16,"-4"-7"0"-16,1 20 2 16,1-27-20-16,-1 27-16 15,0 0 0-15,-11 30 0 16,1 9-2-16,1 16 1 15,-5 17-1-15,-2 13 0 16,-1 13-2-16,0 4 2 16,3-1-3-16,5-8 0 15,6-8-2-15,2-17-4 16,12-11-4-16,-4-31-13 15,17-4-15-15,-9-21-1 0,6-6 0 16,-8-13 0-16</inkml:trace>
  <inkml:trace contextRef="#ctx0" brushRef="#br4" timeOffset="127047.2667">17638 10578 106 0,'-35'-26'38'16,"15"14"3"-16,4-6-4 15,16 18-31-15,20-11-2 16,9 6-2-16,15-3 0 15,11 2 0-15,11-3 0 16,10-1 0-16,5 1-1 16,-1-1 0-16,-4 1-1 0,-10 2 1 15,-12 3 0-15,-12 0-1 16,-13 2 0-16,-18 4 1 15,-11-2-1-15,-13 15 1 16,-12 3 0-16,-6 6 0 16,-4 8 0-16,0 8 0 15,0 5 0-15,5 6 1 16,9 1-2-16,14-2 0 15,13-7 0-15,17-8 0 16,14-13 0-16,8-13 0 16,11-15 0-16,7-12 0 15,-4-14 0-15,-4-10 0 16,-10-7 0-16,-14-7 0 15,-11 1 0-15,-18 2-5 0,-10 8-1 16,-16 4-4-16,0 23-4 16,-18-7-6-16,15 32-8 15,-10-7-11-15,22 13-2 16,5-2 2-16,21 4 1 15</inkml:trace>
  <inkml:trace contextRef="#ctx0" brushRef="#br4" timeOffset="127805.31">19781 10495 103 0,'-7'-14'37'15,"-14"-7"0"-15,2 13-5 0,-15-6-25 16,-1 10-2-16,-6 1-1 16,2 15 1-16,-6 4-1 15,4 13 0-15,-1 8-1 16,9 7 1-16,4 2-2 15,10 0 1-15,10-5-2 16,14-3 1-16,12-9-2 16,11-11 2-16,11-13-2 15,10-9 0-15,3-11 0 16,4-10 0-16,-2-7 0 15,-3-2 0-15,-3-8 0 16,-9 1-2-16,-4-2 1 16,-7 0 0-16,-8 6 0 15,-3 5 0-15,-7 10 1 16,-2 9-1-16,-8 13 1 0,0 22 0 15,-3 18 1-15,-4 17 0 16,0 18-1-16,-5 16 1 16,2 12-1-16,-3 6-1 15,-4 6 0-15,0-5 0 16,-6-5 1-16,-3-10-1 15,-6-13 1-15,-2-15-1 16,-5-18 1-16,-2-13 0 16,-6-20-1-16,2-18 0 15,0-14-1-15,2-13-1 16,8-13-2-16,2-14-2 15,13-1-4-15,-1-12-5 16,22 16-6-16,-6-12-8 16,25 19-7-16,-1 0-3 0,15 14 2 15</inkml:trace>
  <inkml:trace contextRef="#ctx0" brushRef="#br4" timeOffset="128458.3474">20524 10661 96 0,'-7'-24'38'16,"0"9"1"-16,-18-6 0 15,8 7-30-15,-17 0-5 16,2 13 0-16,-9 5 1 15,2 11-1-15,-9 6 1 16,6 12-2-16,-2 4 1 0,7 4-1 16,7 3-1-16,8-1-2 15,13-5 0-15,14-7 0 16,14-7 0-16,15-10 0 15,11-10 0-15,8-7 0 16,5-10 0-16,1-7 0 16,-3-9 0-16,-6-4 0 15,-9-3 0-15,-8-3 0 16,-12 5 0-16,-9 2 0 15,-6 3 0-15,-6 8 0 16,-4 12 0-16,4 9 0 16,-14 7 0-16,4 15 0 15,5 6 0-15,0 5 0 16,5 5 0-16,3 0 0 0,8-4-4 15,7-5 0-15,11-7-2 16,2-16-5-16,15 2-4 16,-10-28-7-16,22 11-8 15,-15-22-8-15,8 1 0 16,-12-9-1-16,3 5 15 15,-13 2 28-15,-12-7 6 16,1 22 9-16,-23-8 9 16,5 25 10-16,-19 4 1 15,2 20 2-15,-14-1-11 16,7 18-24-16,-1 5-1 15,6-1-2-15,4 0-1 16,7-2-2-16,10-8-1 16,5-14-2-16,13-7-4 0,-3-21-8 15,18 4-10-15,-13-21-15 16,7 1 0-16,-9-18-1 15,1 1 1-15</inkml:trace>
  <inkml:trace contextRef="#ctx0" brushRef="#br4" timeOffset="128595.3552">20836 10320 85 0,'-37'-25'41'0,"14"16"-5"16,3 4 4-16,20 5-17 16,9 22-43-16,-9-22-15 15,32 7-6-15,-13-4 4 16,10 6-6-16</inkml:trace>
  <inkml:trace contextRef="#ctx0" brushRef="#br4" timeOffset="129175.3884">21377 10591 75 0,'0'0'39'16,"3"-13"-1"-16,-3 13 2 16,0 0-16-16,0 0-17 15,-12 7-2-15,0 15-1 16,-6 3 0-16,-1 11-1 15,-5 4 1-15,4 2-1 16,-3 1-1-16,8-1 0 16,1-6-1-16,6-9 0 15,8-8-1-15,0-19 1 16,18 9-1-16,1-17 0 15,0-9 2-15,5-6-2 16,0-6 0-16,5-6 0 0,2-1 0 16,-2-2 0-16,-1 3 0 15,-1 7 0-15,-3 7 0 16,-2 10 0-16,-2 12 0 15,-6 12 0-15,-4 11 0 16,-2 6 0-16,-1 9 0 16,-1-1 0-16,3 7-8 15,-5-14-5-15,14 11-10 16,-16-25-10-16,25 5-7 15,-7-14-2-15,15-2 0 16,5-10 2-16</inkml:trace>
  <inkml:trace contextRef="#ctx0" brushRef="#br4" timeOffset="129609.4131">22470 10089 80 0,'0'0'39'15,"0"0"-1"-15,-5 24 0 16,0 22-9-16,-9 5-27 16,0 12 1-16,0 10-1 15,0 10 0-15,2 6-1 16,2-3 1-16,2-7-3 15,4-8 1-15,5-7-3 16,1-15-2-16,11 1-8 16,-13-29-16-16,18 1-9 15,-18-22-1-15,15 6 1 16,-13-16 0-16</inkml:trace>
  <inkml:trace contextRef="#ctx0" brushRef="#br4" timeOffset="129774.4226">22177 10701 118 0,'0'0'38'15,"-14"0"1"-15,34 11-6 16,3-11-33-16,14-7-2 16,19 0-8-16,-3-19-17 15,26 7-9-15,-7-16-1 16,11-1-3-16,-6-10 3 15</inkml:trace>
  <inkml:trace contextRef="#ctx0" brushRef="#br4" timeOffset="130150.4441">23059 9927 100 0,'-13'3'40'0,"-13"13"0"16,4 25 1-16,-12 8-24 16,7 17-11-16,-3 5-3 15,2 12 0-15,2 1-1 16,1 6 1-16,2-4-3 15,6-7 0-15,5-9 0 16,4-7 0-16,5-13 0 16,6-14 0-16,6-12 0 15,10-13 0-15,4-11 0 16,6-9 0-16,4-9 0 15,-3-2 0-15,1-2 0 16,-2 2 0-16,-6 2 0 0,-4 6 0 16,-7 9 0-16,-12 3 0 15,13 20 0-15,-13 0 0 16,0 9-2-16,-1 2-1 15,2 5-2-15,0-6-2 16,14 8-8-16,-10-22-10 16,25 7-13-16,-7-18-5 15,15-3 2-15,-3-15 1 16</inkml:trace>
  <inkml:trace contextRef="#ctx0" brushRef="#br4" timeOffset="130548.4668">23300 10742 111 0,'0'0'39'16,"7"21"1"-16,-7-21-8 16,31 9-27-16,3-9-1 15,9-3-1-15,3-5 0 16,5-3 0-16,-2-8-1 15,-5-2-1-15,-7-2 1 16,-7 0-1-16,-8-2 0 16,-13 2 0-16,-9 2 0 15,-15 4-1-15,-7 8 1 16,-7 6 0-16,-8 9 0 15,-4 9 2-15,-6 9-3 16,-1 9 0-16,3 6 0 16,7 3 0-16,8 2 0 0,12-1 0 15,15-3 0-15,15-10 0 16,18-7 0-16,14-9-3 15,15-7-3-15,3-13-1 16,16 2-5-16,-11-21-5 16,17 12-7-16,-22-23-12 15,8 6-3-15,-17-10 0 16,0 4 2-16</inkml:trace>
  <inkml:trace contextRef="#ctx0" brushRef="#br4" timeOffset="131051.4957">24073 10582 121 0,'-12'10'39'15,"-15"0"3"-15,15 22-9 16,-16-2-28-16,0 5-1 0,1 3-1 15,3 1 0 1,2 0-1-16,2-4 1 0,6-5-3 16,4-8 0-16,5-7 0 15,5-15 0-15,0 0 0 16,20-8 0-16,-5-8 0 15,2-6 0-15,5-8 0 16,2-1 0-16,-2-6 0 16,1-1 0-16,-4 1-2 15,-1 3 2-15,-3 5-1 16,-2 8 1-16,-6 8 0 15,-7 13 0-15,14-5 0 16,-9 16 0-16,2 4 0 16,1 1 0-16,4 3 0 15,3-5 0-15,6 0 0 16,1-6 0-16,7-6 0 0,1-6 1 15,5-7-1-15,4-2 2 16,0-7-2-16,2-2 0 16,-3 0 0-16,-2 0 0 15,-5 7 0-15,-6 8 0 16,-9 10 0-16,-16-3 0 15,7 29 0-15,-15-2 0 16,-5 10 0-16,-3 1 0 16,2 5 0-16,-1-9-3 15,10 6-7-15,1-17-3 16,22 7-9-16,-18-30-7 15,44 18-11-15,-11-17-2 16,18 3 0-16,0-10 1 0</inkml:trace>
  <inkml:trace contextRef="#ctx0" brushRef="#br4" timeOffset="131194.5039">24922 10883 118 0,'-14'8'44'0,"-11"-8"-1"16,8 6-2-16,-8-10-40 15,8-6-10-15,17 10-12 16,-11-9-15-16,11 9-8 15,0 0 1-15,0 0-2 16</inkml:trace>
  <inkml:trace contextRef="#ctx0" brushRef="#br1" timeOffset="207355.8599">2198 11902 31 0,'5'-19'30'16,"1"8"4"-16,-3-3-5 15,-3 14-17-15,5-13-3 16,-5 13 0-16,0 0-2 16,0 0 2-16,8 12-6 15,-5 4-2-15,0 6 2 16,1 11-2-16,0 11 2 15,1 11-3-15,-5 12 2 16,-2 7-2-16,-2 6 1 0,-2 0 1 16,-2 0-1-16,1-7 0 15,-1-10-1-15,5-12-1 16,5-12-2-16,0-17-4 15,14-8-27-15,-16-14 0 16,34-13-3-16,-20-9 2 16</inkml:trace>
  <inkml:trace contextRef="#ctx0" brushRef="#br1" timeOffset="207973.8953">1837 11977 29 0,'-13'-4'30'0,"2"3"1"15,-1-4 0-15,12 5-15 16,-20-4-10-16,20 4 0 15,0 0-1-15,0 0-1 16,-12-9 0-16,12 9-1 16,0 0 0-16,0 0 1 15,0 0-1-15,0 0 0 16,13-7 0-16,9-3-1 15,13-8 1-15,15-6 0 16,15-7-1-16,18-5 1 0,17-6-2 16,11 0 1-16,2 2-3 15,-5 5 0-15,-5 10-4 16,-14 1-5-16,-6 21-25 15,-26-1 0-15,-14 17-2 16,-21-3 1-16</inkml:trace>
  <inkml:trace contextRef="#ctx0" brushRef="#br1" timeOffset="208683.9359">2864 11754 47 0,'2'-14'33'16,"-2"14"1"-16,3-21-2 15,-3 21-23-15,1-10-2 16,-1 10-1-16,0 0 0 16,6 15-1-16,-6 1-1 15,0 14 0-15,-1 6-2 16,0 11 0-16,-4 9-1 15,2 7 0-15,-4 5 1 16,2 4-3-16,-3-4 2 16,6-7-1-16,-1-6 0 15,3-10 2-15,4-9-1 16,2-13 0-16,4-13 0 15,2-12 1-15,4-11-1 0,1-9 0 16,-1-7 0-16,5-4 0 16,-1-5 0-16,0-1 0 15,-1 2-1-15,0 3 0 16,-3 11 0-16,-2 6 0 15,-1 8 1-15,-1 9-1 16,-12 0 0-16,19 23 1 16,-13 0-1-16,1 2-1 15,0 4 0-15,-3-2-2 16,6 3-1-16,-2-10-1 15,10 6-7-15,-18-26-24 16,35 21 0-16,-14-26-2 16,10 3 3-16</inkml:trace>
  <inkml:trace contextRef="#ctx0" brushRef="#br1" timeOffset="208887.9477">3455 11993 69 0,'-1'18'36'16,"1"14"-2"-16,-9 5 2 15,1 18-32-15,0 0-1 16,2 7 0-16,0-3-1 16,6-4-1-16,1-9-2 15,4-11-2-15,9-12-23 16,-2-26-8-16,8-12-1 15,-4-23-3-15</inkml:trace>
  <inkml:trace contextRef="#ctx0" brushRef="#br1" timeOffset="209046.9567">3459 11648 93 0,'-19'2'37'16,"2"5"-4"-16,7 7-4 15,9 11-41-15,1-12-25 16,19 8 2-16,4-8-1 15,15 5-1-15</inkml:trace>
  <inkml:trace contextRef="#ctx0" brushRef="#br1" timeOffset="209353.9743">3960 11852 60 0,'3'22'36'0,"-23"-6"3"16,-1 9-2-16,-15-12-10 16,5 15-20-16,-6-6-2 15,9 2-2-15,4-3-1 16,9 2 0-16,8-7-1 15,11 0-1-15,11-4 0 16,11-1 1-16,4 0-1 16,6-1 0-16,0 4 0 15,-1 2 1-15,-8 6 0 16,-7 4-1-16,-14 5 1 15,-9 5-1-15,-12 0 1 16,-9 1-1-16,-1-5 0 0,-8-3-1 16,8-4-3-16,-7-17-10 15,23 4-23-15,-8-16-3 16,17 4 0-16,-1-19-2 15</inkml:trace>
  <inkml:trace contextRef="#ctx0" brushRef="#br1" timeOffset="209861.0033">5067 11671 62 0,'4'-22'36'0,"-4"22"-1"16,0 0-3-16,-4 16-24 15,-12 17-3-15,8 15-1 16,-7 11-1-16,4 12-2 16,-3 9 1-16,1 7-1 15,-1 0 1-15,4-3-3 16,3-5-1-16,-1-11-1 15,10 0-16-15,-7-25-16 16,9-8-2-16,-3-19 0 16,-1-16 1-16</inkml:trace>
  <inkml:trace contextRef="#ctx0" brushRef="#br1" timeOffset="210052.0143">4782 12189 83 0,'-15'-1'39'0,"-2"-4"-2"16,17 5 2-16,12-7-37 15,12-7 0-15,13-4-3 16,15-8-1-16,11-4-2 16,6-10-3-16,23 4-16 15,-9-14-13-15,9 3-1 16,-9-8-1-16,0 2 3 15</inkml:trace>
  <inkml:trace contextRef="#ctx0" brushRef="#br1" timeOffset="210421.0354">5627 11474 77 0,'-28'22'39'0,"9"16"-1"16,-15 7 0-16,9 17-31 16,-7 4-2-16,12 9-1 15,-6 1 0-15,7 6-1 16,3-6 0-16,4 0-1 15,2-8-1-15,7-10 0 16,0-9 0-16,6-11 0 16,5-11 0-16,1-11-1 15,5-10 0-15,1-10 1 16,4-12-1-16,2-2 0 15,-1-8 0-15,2 1 1 16,-1 0-1-16,-3 3 0 0,-1 5-1 16,-3 9 2-16,-4 10-2 15,-3 8 1-15,3 7-1 16,-2 3-1-16,2 3-2 15,3-4-1-15,12 7-5 16,-6-22-17-16,19 13-12 16,-6-20 0-16,11 2 0 15,-8-10 1-15</inkml:trace>
  <inkml:trace contextRef="#ctx0" brushRef="#br1" timeOffset="211075.0728">5920 12147 82 0,'0'0'39'0,"6"21"-1"16,-6-21 0-16,27 0-33 16,-3-7 0-16,13-1-2 15,5-8 0-15,5-8-1 16,4-4-1-16,1-5-1 15,-4-3 0-15,-6 2 0 16,-12 1 0-16,-11 4 0 16,-12 3-1-16,-12 9 2 15,-16 9-1-15,-13 10 0 16,-9 8 0-16,-5 13 1 15,-5 8 0-15,4 7 0 16,0 8 0-16,11 3-1 16,10-3 2-16,15-4-1 15,17-8 0-15,15-11 0 0,18-14 0 16,14-11-1-16,13-15 0 15,5-10 0-15,2-5 1 16,1-5-1-16,-6 1 0 16,-9 5 0-16,-12 6 0 15,-11 7 0-15,-13 11 1 16,-12 13-1-16,-9 10 0 15,-8 10 0-15,-7 9 0 16,-5 5 1-16,-1 2-1 16,4 1 0-16,-2-6 0 15,9-5 0-15,6-15 0 16,4-17 0-16,23-6 1 15,2-20-1-15,7-12 1 16,8-8-1-16,2-5 1 0,4-4 0 16,-3 4-1-16,-6 7 1 15,-6 11 0-15,-6 10-1 16,-8 16 1-16,-17 7 0 15,8 22-1-15,-13 3 0 16,-3 10-2-16,2-1-1 16,6 11-4-16,-4-17-14 15,24 15-8-15,-7-25-13 16,24 4 0-16,0-17-1 15,18-2 2-15</inkml:trace>
  <inkml:trace contextRef="#ctx0" brushRef="#br1" timeOffset="211705.1088">8162 11871 63 0,'7'-12'41'16,"-8"-6"-2"-16,1 4 2 15,-15-8-31-15,1 10 0 0,-13-3-4 16,-5 14 0-16,-12 7-2 16,-5 10-3-16,-11 8 2 15,1 10-3-15,-3 6 2 16,8 5-3-16,7 5 2 15,13-2-3-15,15-4 2 16,19-4-2-16,19-6 0 16,14-10-3-16,22-5-2 15,4-14-2-15,22 5-10 16,-6-21-20-16,19 1 1 15,-8-15-2-15,2 1 3 16</inkml:trace>
  <inkml:trace contextRef="#ctx0" brushRef="#br1" timeOffset="212133.1333">8639 11786 78 0,'-23'0'40'0,"-1"13"0"16,-17-3 1-16,9 13-35 15,-16 2 1-15,4 12-3 16,-2 1 0-16,4 9-3 16,3-2 2-16,10 2-3 15,9-3 1-15,10-5 1 16,11-9-1-16,13-10 0 15,11-14-1-15,12-13 1 0,7-11 0 16,5-11-1 0,4-6 1-16,-4-9 0 0,-2-1-1 15,-4 0 0-15,-10 5 1 16,-7 7-1-16,-8 8 0 15,-8 8 0-15,-10 17-1 16,0 0 1-16,-2 16-1 16,-6 9 0-16,-3 7 0 15,3 8-1-15,3 5-1 16,2-3 0-16,11 3-2 15,4-11-2-15,17 3-9 16,-6-27-11-16,23 0-10 16,-3-20-1-16,10-4-1 15,-6-16 1-15</inkml:trace>
  <inkml:trace contextRef="#ctx0" brushRef="#br1" timeOffset="212494.1539">9131 11839 88 0,'-17'-8'39'0,"7"22"0"16,-14 1 2-16,13 14-34 15,-10 6-2-15,5 4-4 16,1 2 2-16,3 4-2 16,6-8 1-16,10-3 0 15,10-14 0-15,8-10-1 16,11-17 0-16,10-12 0 15,6-12 0-15,6-10-1 16,1-10 1-16,-2-2 2 16,-4 0-3-16,-6 8 3 0,-11 6-3 15,-9 10 3-15,-11 14-3 16,-13 15 2-16,-5 12-2 15,-8 13-2-15,-5 10 1 16,-3 9-2-16,5 6 2 16,2 2-4-16,9 1 2 15,6-14-6-15,25 7-8 16,-8-32-9-16,30 4-10 15,-5-26-4-15,15-1-1 16,-1-20 1-16</inkml:trace>
  <inkml:trace contextRef="#ctx0" brushRef="#br1" timeOffset="212810.172">9855 11778 101 0,'-27'9'43'16,"-14"0"-1"-16,10 10-4 15,1 0-34-15,6 3-3 16,4-1 2-16,8 5-3 15,10-7 2-15,8-2-4 16,10-5 3-16,7-1-1 16,5-4 1-16,5-3-1 15,0 1 0-15,-1 2 0 16,-4 1 0-16,-9 6 0 15,-9 3 0-15,-9 7-1 16,-8 3 1-16,-13 7 0 16,-4 1 0-16,-7-2 0 15,5-4-2-15,-1-8-1 0,13-3-6 16,-5-26-14-16,33 6-12 15,-5-26-5-15,25-1-3 16,-1-14 2-16</inkml:trace>
  <inkml:trace contextRef="#ctx0" brushRef="#br1" timeOffset="213163.1922">10199 11936 96 0,'0'0'42'16,"7"21"0"-16,7-22-1 15,8 0-38-15,13-6 0 16,9-2-2-16,4-6 1 16,-1-3-2-16,1-6 1 0,-6 1 2 15,-10-2-3-15,-11 0 3 16,-12 3-3-16,-14 3 2 15,-10 6-2-15,-12 5 3 16,-7 13-2-16,-7 10 0 16,-6 8 0-16,2 10-2 15,-2 8 2-15,9 6-2 16,9 2 2-16,9 1-3 15,14-4 1-15,15-9-3 16,17-4 0-16,11-18-8 16,32 9-12-16,-7-29-9 15,27 5-8-15,4-16-3 16,16 1 2-16</inkml:trace>
  <inkml:trace contextRef="#ctx0" brushRef="#br1" timeOffset="213742.2253">11040 11692 70 0,'0'0'39'0,"-23"19"1"16,-8-2 0-16,0 7-30 15,-12-1-4-15,3 4-2 16,1 1 1-16,7-2-3 15,3-5 1-15,14 0-3 0,12-10 2 16,16-5-1-16,15-3 0 16,14-2 0-16,10-1-1 15,6 3 0-15,0 3 1 16,-6 8-1-16,-9 8 1 15,-16 8-1-15,-16 8 1 16,-18 6 0-16,-16 5-1 16,-12 0 1-16,-5-5-1 15,-2-6-1-15,9-10-3 16,4-23-12-16,29-5-14 15,0-11-11-15,26-21 0 16,6-16-1-16</inkml:trace>
  <inkml:trace contextRef="#ctx0" brushRef="#br1" timeOffset="214537.2708">12549 11552 73 0,'9'-24'37'0,"-1"14"1"16,-8 10 0-16,5 11-33 15,-15 12-1-15,3 14 1 16,-9 9-1-16,1 11-1 16,-4 3 0-16,-1 7 0 15,0 1-1-15,2 0 0 16,0-6 0-16,3-2-3 15,4-12 2-15,5-10 1 16,3-13-1-16,3-25 0 16,12-5-1-16,8-26 1 15,5-14 0-15,5-17 0 16,5-10-1-16,3-9 2 15,1-6-2-15,1-2 1 16,-1 6 0-16,-5 11 0 16,-3 9 0-16,-5 16 0 0,-8 14 0 15,1 18 0 1,-9 22-1-16,-3 19 1 0,-4 18-1 15,0 11 2-15,-3 14-1 16,4 6-2-16,-1 8 2 16,4 0-2-16,0-2 1 15,6-5-3-15,3-6 0 16,1-13-4-16,6-4-6 15,-12-30-11-15,17 6-10 16,-28-29-7-16,19-7 0 16,-21-16 1-16</inkml:trace>
  <inkml:trace contextRef="#ctx0" brushRef="#br1" timeOffset="214710.2807">12621 11879 96 0,'-27'-15'41'0,"27"15"1"15,-7-23-1-15,35 9-35 16,10-7-5-16,19-1-1 15,13-1-3-15,7-7-2 16,15 13-12-16,-14-13-19 16,16 11-4-16,-19-5-3 15,-1 9 3-15</inkml:trace>
  <inkml:trace contextRef="#ctx0" brushRef="#br1" timeOffset="214943.294">13536 11457 89 0,'-15'12'40'15,"11"9"1"-15,-9-5-1 16,5 13-35-16,1 9 0 16,6 13 0-16,-5 4-2 15,2 9-2-15,-4 0 1 16,1 4-2-16,1-2-1 15,0-11-3-15,6 3-5 16,-9-32-20-16,17 4-12 16,-8-30 1-16,10 11-2 15,-5-30 1-15</inkml:trace>
  <inkml:trace contextRef="#ctx0" brushRef="#br1" timeOffset="215341.3168">13199 11536 101 0,'-13'-1'42'0,"13"1"2"16,9 9-3-16,22-20-38 16,9 5-2-16,13-5 0 15,13-1-1-15,9-3 0 16,6-1-2-16,2-2-1 15,0 5-1-15,-4 1 0 16,-5 9-1-16,-13 0 1 16,-8 9 1-16,-14 0 0 15,-11 5 1-15,-6 1 1 16,-8 2 2-16,-7 2 0 15,-4-1 1-15,-2 6 1 0,-2 2-1 16,1 7 3-16,-5 7-2 16,3 7 1-16,-6 7-1 15,1 6-2-15,-6 0 1 16,3 6-2-16,-2-5 1 15,2-2-4-15,2-7 0 16,0-17-8-16,17 4-13 16,-9-36-13-16,13 13-3 15,-6-28-2-15,15-7 1 16</inkml:trace>
  <inkml:trace contextRef="#ctx0" brushRef="#br1" timeOffset="215559.3293">13764 11548 103 0,'0'16'43'16,"0"-16"0"-16,29 10-1 15,4-13-40-15,14-1 0 16,5 0-1-16,5-4-3 15,3 1-2-15,-2-11-13 16,15 21-14-16,-21-14-10 16,9 11-1-16,-13-8-1 15</inkml:trace>
  <inkml:trace contextRef="#ctx0" brushRef="#br1" timeOffset="216754.3976">14581 11572 66 0,'0'0'37'0,"0"0"1"16,0 0-1-16,8 18-29 16,-20 5-2-16,7 12 0 15,-8 3-1-15,1 10-2 16,-4 0 0-16,3 1-2 15,-1-5 1-15,6-2-3 16,2-11 2-16,4-7-2 16,2-11 2-16,0-13 0 15,0 0 0-15,16-8-1 16,-12-10 1-16,-2-4 0 15,-4-8 0-15,0-5 1 16,0-6-2-16,2-6 1 16,5-6-1-16,-1-5 1 0,10 1-2 15,5-1 2-15,6 5-2 16,5 7-1-16,3 10 2 15,-1 7 0-15,0 17 0 16,0 12-1-16,-7 10 1 16,-3 11 0-16,-2 6 0 15,-7 7 0-15,-4 3 0 16,-5 4 2-16,-3-2-2 15,-4-2 1-15,-3-4 0 16,-4-6 0-16,-1-5-1 16,-3-6 2-16,-1-5-1 15,-1-7-1-15,-2-2 1 16,1-6-1-16,1-2 0 15,2 1 1-15,1-1-1 0,13 6 1 16,-15-7 0-16,15 7 0 16,1 10 0-16,8 6 0 15,2 6 0-15,7 2-2 16,3 5 2-16,5 1-4 15,4 3 2-15,1-6-3 16,9 1 0-16,-4-15-7 16,21 10-12-16,-17-24-10 15,16 1-7-15,-8-17 0 16,9 1 0-16</inkml:trace>
  <inkml:trace contextRef="#ctx0" brushRef="#br1" timeOffset="217212.4238">15299 11561 90 0,'-12'5'39'0,"-9"4"-2"16,10 19 3-16,-5 1-37 16,3 10 1-16,-1 4-1 15,0 10-1-15,-2-4 0 16,2 4 0-16,-1-3 0 15,3-4-3-15,2-10 2 16,2-7-3-16,3-12 3 16,5-17-1-16,0 0 1 15,15-22-1-15,-1-10 0 16,5-10 2-16,0-6-2 15,2-10 1-15,2-5-1 16,-2-2 1-16,-1 2-1 16,-2 5 1-16,0 8-1 0,-4 8-1 15,-2 12 2-15,2 10-1 16,-2 14 1-16,1 13 0 15,0 13 0-15,4 6 0 16,0 9-1-16,6 3 2 16,2 8-1-16,1 4 1 15,0 3-2-15,0 1-2 16,-1-1 1-16,-7-1-2 15,4 1-2-15,-11-10-6 16,11 6-12-16,-24-27-8 16,16 6-6-16,-14-28-2 15,3 11-2-15,-9-22 2 16</inkml:trace>
  <inkml:trace contextRef="#ctx0" brushRef="#br1" timeOffset="217385.4337">15397 11844 103 0,'-24'-10'40'16,"13"11"0"-16,11-1-5 15,0 0-33-15,31-5-3 16,2 3 0-16,18 5-4 16,2-10-3-16,22 12-8 15,-13-18-17-15,19 11-6 16,-9-7 2-16,3 4-1 15</inkml:trace>
  <inkml:trace contextRef="#ctx0" brushRef="#br1" timeOffset="217655.4491">16186 11643 92 0,'-18'-17'39'0,"4"9"2"16,-14-7-4-16,2 13-31 16,-6 3-2-16,-1 13 2 15,-6 4-2-15,-4 14 1 16,2 6-3-16,0 4 0 16,4 4 0-16,8 1-2 15,10-3 2-15,17-2-4 16,19-11 2-16,17-9-4 15,17-10 1-15,12-9-3 16,15-2-5-16,-5-22-11 16,26 7-7-16,-20-24-8 15,12 7-4-15,-12-12 0 16,-5 3 2-16</inkml:trace>
  <inkml:trace contextRef="#ctx0" brushRef="#br1" timeOffset="217843.4599">16728 11564 95 0,'-9'9'41'0,"-14"3"-1"16,8 18 2-16,-13 5-38 15,5 10-3-15,3 5 2 16,3 7-3-16,-2 3 2 16,5-1-2-16,4 0-1 15,2-7-4-15,7-6-2 16,-6-21-13-16,18 4-15 15,-11-29-4-15,15 1-3 16,-5-21 1-16</inkml:trace>
  <inkml:trace contextRef="#ctx0" brushRef="#br1" timeOffset="218180.4792">16442 11612 101 0,'-16'11'42'0,"30"-1"1"16,4-11-3-16,21 3-37 15,12-4 0-15,6-4-1 16,7-7-1-16,4 0 0 16,0-5 0-16,-6 1-1 15,-7 3 0-15,-11 3 0 16,-10 6 0-16,-9 7 0 0,-10 12 0 15,-12 10 2-15,-11 13-1 16,-5 12 1-16,-9 7-1 16,0 5-1-16,-1 3 1 15,0-2-2-15,8-4 0 16,5-10-4-16,15-5-3 15,0-29-15-15,30 5-4 16,-12-29-7-16,28-1-8 16,-4-19-1-16,19-6 1 15</inkml:trace>
  <inkml:trace contextRef="#ctx0" brushRef="#br1" timeOffset="219295.543">17603 11593 87 0,'-25'-7'38'16,"-2"10"1"-16,-12 1 1 15,1 11-36-15,-5 5 0 16,2 13 1-16,-1 5-2 15,7 6-1-15,5 2 1 16,15 1-1-16,9-3 0 16,18-5-2-16,16-7 2 15,12-12-4-15,12-12 2 0,10-10 1 16,5-9-1-16,-2-11-1 15,-4-8 0-15,-8-7 3 16,-7-3-3-16,-13-3 0 16,-10 1-1-16,-13-1 2 15,-10 2-2-15,-11 7 2 16,-10 6-1-16,-5 9-1 15,-6 6 3-15,1 7-1 16,2 6 1-16,5 5-1 16,10 4 1-16,14-9 0 15,16 18 0-15,13-13-1 16,14 1 1-16,10-1 0 15,8 0 0-15,5 1 1 16,-5 2-1-16,-5 4 0 0,-12 3 0 16,-12 2 2-16,-16 6-2 15,-12 4 1-15,-14 0-2 16,-10 3 0-16,-8 0 0 15,-6 1-1-15,4-2 2 16,1-1-4-16,8-7 3 16,9-7-2-16,12-14 2 15,0 0 0-15,22-7 0 16,3-12 0-16,7-10 0 15,4-5 2-15,0-8-2 16,0-2 1-16,-6-3 0 16,-2 2 0-16,-9 5 0 15,-4 5 0-15,-11 12-1 16,-2 10 0-16,-2 13 0 0,-12 15 1 15,-1 11-1-15,3 13 2 16,2 8-2-16,6 3-1 16,7 4 1-16,6-3 0 15,11-4 0-15,7-7 0 16,8-6 1-16,5-13-3 15,5-13 3-15,-4-9-1 16,-2-12 1-16,-4-10-1 16,-5-12 1-16,-8-5 0 15,-4-6-1-15,-12-5 0 16,-5-1-2-16,-5 1-1 15,-1 8-4-15,-11-5-6 16,14 26-8-16,-21-10-2 16,21 32-5-16,-10-22-1 15,10 22-4-15,6 16-7 0,6-2 3 16</inkml:trace>
  <inkml:trace contextRef="#ctx0" brushRef="#br1" timeOffset="219653.5634">18845 11927 112 0,'-13'22'45'15,"-2"-21"0"-15,15-1-4 16,-34 0-43-16,13-17-16 15,21 17-9-15,-18-24-13 16,7 9-4-16,-6-8-2 16,5 8 1-16</inkml:trace>
  <inkml:trace contextRef="#ctx0" brushRef="#br5" timeOffset="225229.8823">20290 11347 58 0,'0'0'32'0,"6"-12"0"16,-6 12-3-16,0 0-24 16,0 0-2-16,0-12 0 15,0 12-1-15,0 0-1 16,0 0-1-16,-6 12 0 15,6-12-1-15,-1 14 1 16,1-14 0-16,0 12 1 16,0-12 1-16,0 0 1 15,0 0-1-15,0 0 1 0,0 0 1 16,0 0-1-16,11 7 0 15,-11-7 0-15,0 0 0 16,0 0-2-16,0 0 1 16,3-11-1-16,-3 11 0 15,0 0 0-15,0 0 0 16,0 0 0-16,0 0 0 15,0 0 0-15,0 0 1 16,-17-8-1-16,17 8 1 16,-23-2-1-16,6 3 1 15,-7 3-1-15,-3 4 0 16,-5 5 0-16,-3 9 0 15,-3 5 0-15,-1 4 0 16,1 0-1-16,6 3 1 0,5-3 0 16,8-4-1-16,7-2 0 15,13-8 0-15,10-4 0 16,8-5 0-16,8-4 0 15,5 1 0-15,4-2 0 16,4 1 0-16,-4 2 0 16,-5 1 0-16,-4 4 0 15,-7 2 2-15,-10 4-2 16,-6 5 2-16,-9 3-2 15,-9 1 0-15,-5 1 0 16,-6 1-1-16,-1 0 0 16,0-4-4-16,5 0-1 15,-5-17-24-15,20 9-6 16,6-16-1-16,0 0-1 15</inkml:trace>
  <inkml:trace contextRef="#ctx0" brushRef="#br5" timeOffset="225597.9034">20587 11639 56 0,'0'0'38'16,"-5"-11"-2"-16,5 11 1 15,-28-1-11-15,13 10-20 16,-9 2-2-16,1 6 1 15,-1 4-1-15,2 8 1 16,3-2-3-16,6 4-2 16,6-2 2-16,10-1-2 15,2-4 1-15,10-3-3 0,4-8 3 16,4-9-4-16,5-6 4 15,0-7-1-15,1-7 0 16,0-6 3-16,-3-5-3 16,0-4 1-16,-9 0-2 15,-1-1 0-15,-6 4 0 16,-7 1-1-16,-4 12-1 15,-9 4-3-15,10 11-1 16,-26-4-7-16,18 17-24 16,-7-5 3-16,15 7-3 15,0-15 1-15</inkml:trace>
  <inkml:trace contextRef="#ctx0" brushRef="#br5" timeOffset="226026.928">21142 11649 91 0,'1'-10'38'16,"-20"-8"-1"-16,7 14-5 16,-23-8-23-16,2 11-4 15,-7 5 0-15,-1 8-2 16,-4 9 1-16,5 4 1 15,3 4-3-15,8 6 2 16,10-4-2-16,16-3-2 16,13-11 1-16,17-9 2 15,17-11-3-15,11-10-2 0,10-11 2 16,7-12-2-16,-1-8 2 15,-4-4 0-15,-6-2 0 16,-10-1-2-16,-14 4 2 16,-11 2 0-16,-12 7 1 15,-10 10-1-15,-7 13 0 16,-9 13 0-16,-6 16 1 15,-4 14-1-15,0 10-1 16,-4 10 3-16,6 5-3 16,5 2 2-16,8 5-5 15,6-11-4-15,20 4-13 16,-5-24-17-16,23 1-1 15,-6-21-2-15,13-1 1 16</inkml:trace>
  <inkml:trace contextRef="#ctx0" brushRef="#br5" timeOffset="226206.9383">21653 11616 96 0,'0'0'38'16,"-15"-3"1"-16,5 23 0 16,-14 6-32-16,5 10-2 15,0 7-3-15,0 2-2 16,5 0 0-16,3-5-4 15,12 2-9-15,-2-22-25 16,16-2-1-16,-1-24-2 16,15-6 1-16</inkml:trace>
  <inkml:trace contextRef="#ctx0" brushRef="#br5" timeOffset="226348.9464">21734 11363 114 0,'-22'-10'38'0,"-8"3"0"16,11 16-16-16,13 5-55 15,-8-8-5-15,22 7 0 16,3-2-1-16</inkml:trace>
  <inkml:trace contextRef="#ctx0" brushRef="#br5" timeOffset="226723.9678">21975 11591 87 0,'-7'24'40'0,"-11"-8"0"0,8 10 4 16,-11-7-26-16,5 6-13 15,4-3-3-15,9 7 2 16,-1-4-2-16,5-2-1 16,8-1 0-16,4-8-4 15,6-6 3-15,4-2 0 16,6-11-1-16,1-9 1 15,4-4-1-15,1-8 2 16,-1-1-2-16,-2-5 2 16,-3 2-2-16,-4-6 0 15,-4 7 1-15,-3 4-2 16,-5 5 2-16,-6 5 0 15,-7 15 0-15,0 0 1 0,-7 22-2 16,-3 4 3-16,-8 14-4 16,-1 2-2-16,4 9-4 15,-9-15-16-15,16 8-16 16,3-16 0-16,20-2-1 15,2-17-1-15</inkml:trace>
  <inkml:trace contextRef="#ctx0" brushRef="#br5" timeOffset="227311.0014">22635 11619 90 0,'0'0'39'16,"0"0"-1"-16,-5 12-1 15,-12-9-26-15,8 11-2 16,-8 2-4-16,-1 12 0 15,-8 1-2-15,1 3-2 16,3-2 1-16,1-1-2 16,7-7 1-16,7-6-3 15,7-16 2-15,13-4-1 16,11-14 1-16,5-8 0 15,4-4 0-15,3-5 1 16,1-2-1-16,-5 0 1 16,-3 8-1-16,-5 6-2 0,-12 9 3 15,-12 14 0-15,0 0-1 16,-1 15 2-16,-8 5-1 15,-1 1 1-15,3 0-2 16,7 0 2-16,5-8-2 16,11-6 0-16,11-12 0 15,11-7-1-15,7-7 2 16,7-3-2-16,-2-4 2 15,0 3-2-15,-7 1 3 16,-7 8-1-16,-12 9 0 16,-13 10 0-16,-13 11 0 15,-9 8 0-15,-7 8-2 16,-6 4-1-16,4 9-9 15,-10-13-5-15,16 10-11 0,-11-17-16 16,18 3 1-16,-2-15-4 16,11-1 4-16</inkml:trace>
  <inkml:trace contextRef="#ctx0" brushRef="#br5" timeOffset="227934.037">23746 11550 66 0,'-5'-16'39'0,"5"16"0"16,0 0 0-16,0 0-11 16,0 0-23-16,-3 19-2 15,-3-1-2-15,-1 8 2 0,-5 6-2 16,-1 7 0-1,0 2-1-15,-1-3-3 0,5 1-2 16,-5-20-25-16,19 4-8 16,-5-23-2-16,12-2 0 15</inkml:trace>
  <inkml:trace contextRef="#ctx0" brushRef="#br5" timeOffset="228099.0465">23768 11262 100 0,'-13'-5'39'0,"-4"2"-1"16,17 3-5-16,-13 17-51 16,13-17-19-16,15 3 0 0,-3-3-1 15,10 11 0-15</inkml:trace>
  <inkml:trace contextRef="#ctx0" brushRef="#br5" timeOffset="228767.0847">24047 11525 64 0,'-20'18'37'0,"4"12"0"16,-6-5 1-16,9 15-15 15,-10-9-16-15,19 3-1 16,1-5-2-16,10-1-1 15,7-10-1-15,9-5 0 0,6-11-1 16,8-8-3-16,5-9 1 16,-1-11-1-16,-1-3 1 15,-2-8-1-15,-8 0 1 16,-6-2-2-16,-6 1 3 15,-9 1-1-15,-9 7 2 16,-8 8-1-16,-7 4 1 16,-3 9 0-16,-5 6 1 15,2 7-1-15,1 3 0 16,7 3 0-16,9 2 0 15,4-12 0-15,27 10 0 16,6-9 1-16,12-4 0 16,7-2-1-16,3 0 1 15,0 3-1-15,-6 3 1 0,-7 5-1 16,-11 7 1-16,-15 4-2 15,-11 6 0-15,-12 5 1 16,-11 1-1-16,-2 3 2 16,-6 0-2-16,1 2 1 15,1-8-1-15,6 2 2 16,2-10-3-16,10-5 3 15,6-13-2-15,10 1 0 16,11-12 0-16,5-12-2 16,5-3 3-16,6-7-3 15,2 2 2-15,2-1-1 16,-6 4 1-16,-2 3-1 15,-8 9 1-15,-8 10 0 16,-17 6 1-16,9 13-1 0,-18 9-1 16,-6 1 2-16,-4 8-3 15,-3 0 0-15,7 10-9 16,-6-20-11-16,24 10-17 15,-8-19-1-15,24 6-1 16,-2-17-1-16</inkml:trace>
  <inkml:trace contextRef="#ctx0" brushRef="#br5" timeOffset="229084.1028">25069 11491 74 0,'-13'1'40'0,"-17"0"-2"0,6 17 3 16,-22-7-22-16,21 12-13 15,-9 3-2-15,11 1-2 16,7-1 0-16,11-4-1 16,11-5 0-16,14-4-1 15,5-3 0-15,7-3 0 16,0 0-1-16,-4 2 3 15,-6 1-2-15,-7 7 1 16,-11 2 0-16,-9 4-2 16,-14 6 2-16,-3 0-2 15,-10 3 1-15,-2-1-3 16,-1 4-1-16,-3-18-12 15,20 13-23-15,-14-17 1 16,21 3-2-16,-1-14-1 16</inkml:trace>
  <inkml:trace contextRef="#ctx0" brushRef="#br5" timeOffset="230578.1883">960 13328 75 0,'-2'-17'38'0,"-11"-5"-3"16,13 22-2-16,-31-21-24 16,12 22-1-16,-13 3-4 15,3 8 0-15,-6 6-2 16,-1 7-1-16,-2 6 1 15,4 5 0-15,4 5-1 16,5 3 0-16,5-1 1 16,11 1-2-16,-1-7 1 15,15-4 0-15,10-9-2 16,6-9 1-16,4-11-1 15,8-12 0-15,0-12 1 16,6-10 1-16,-1-7-1 16,1-9 0-16,-4-6 1 0,-3 4 0 15,-6 3 0 1,-3 4 0-16,-9 10 0 0,-6 8 1 15,-8 14-2-15,0 9 1 16,-13 29-1-16,0 3 0 16,-1 11 0-16,1 4-1 15,6 4 1-15,7-3-1 16,12-5 0-16,7-11-1 15,17-13-1-15,10-18-1 16,14-9-1-16,-1-20-2 16,11 0-3-16,-12-15-2 15,9 7 0-15,-20-11 1 16,1 11 4-16,-18 4 4 15,-10 8 2-15,-7 14 4 0,-13 10 3 16,0 0 2-16,-27 19 2 16,16 13-2-16,-12 1-1 15,3 9-3-15,2-2 0 16,7 3-2-16,3-7 1 15,4-4-1-15,2-8 1 16,5-10 0-16,-3-14-1 16,18-10 0-16,-3-14 0 15,0-8-1-15,2-7 0 16,-2-8 0-16,2-4 1 15,-2-1-1-15,-5 4 0 16,-2 1 0-16,-6 8 0 16,2 7 0-16,-8 7 0 15,4 7-1-15,2 7-1 16,5 0-1-16,8 8-1 0,4-2-4 15,20 10-7-15,-9-17-17 16,17 14-6-16,-9-11-2 16,17 11 1-16</inkml:trace>
  <inkml:trace contextRef="#ctx0" brushRef="#br5" timeOffset="230908.2072">1836 13445 80 0,'10'3'38'0,"18"-1"-1"16,0-24-4-16,20 2-27 16,-4-11-2-16,3-2 0 0,-8-4-1 15,-1 2-1-15,-12 0 1 16,-9 5-1-16,-12 5 0 15,-16 7-1-15,-12 13 1 16,-7 11 0-16,-9 13-1 16,-1 13 1-16,-7 7-1 15,6 11 0-15,4 4 0 16,12-1 0-16,11-3-1 15,13-7-1-15,16-11 0 16,13-18-4-16,24-9-5 16,6-27-20-16,31 1-11 15,1-20 1-15,21-3 0 16</inkml:trace>
  <inkml:trace contextRef="#ctx0" brushRef="#br5" timeOffset="232230.2828">3182 13243 42 0,'2'-20'36'16,"-2"20"2"-16,5-22 0 0,-5 22-12 15,0 0-19-15,0 0-1 16,-11 1-1-16,9 11-2 15,-3 1 0-15,3 10-2 16,-1 4 0-16,3 9-1 16,0 6 1-16,-2 3-1 15,5 1 0-15,0-1 0 16,-2-6 1-16,4-6-1 15,0-7 0-15,-1-10 1 16,-4-16-1-16,11-2 1 16,-8-17-1-16,2-9 0 15,-1-8 1-15,1-8-1 16,0-6 1-16,-2-4-1 15,4-1 1-15,1 0 0 0,3 2-1 16,-1 7 1-16,5 7 0 16,4 8 0-16,3 4-1 15,0 10 0-15,4 9 0 16,2 10 1-16,-4 7-1 15,2 5 0-15,-4 6 0 16,-2 4 0-16,-6 4 0 16,-4 2 0-16,-9 2-2 15,-5 3 2-15,-9-1-1 16,-8 1 0-16,-5-1 0 15,-7-2 0-15,-7 0 0 16,0-4 1-16,-3-1 0 16,4 1 1-16,0 1-2 15,7 6 2-15,3 7-2 16,5 10 2-16,4 9-2 0,3 5 0 15,3 4-2-15,2-3-2 16,12 2-9-16,-7-25-19 16,22-4-6-16,-2-28-3 15,18-11 4-15</inkml:trace>
  <inkml:trace contextRef="#ctx0" brushRef="#br5" timeOffset="232620.3051">3731 13150 63 0,'-20'-14'38'15,"20"14"0"-15,-28 21 1 16,17 16-17-16,-4-1-18 15,-1 11-1-15,-1 5-1 16,6 5 0-16,1-2 0 16,8-2 0-16,8-13 0 15,9-6-1-15,7-17 0 16,10-14 0-16,4-16-1 15,11-16 0-15,0-9 0 16,-2-9 0-16,-4-4 0 16,-9-2 0-16,-10 1-1 15,-14 2 0-15,-8 8 0 16,-15 3-1-16,-5 12 0 0,-6 6-1 15,3 12 0-15,-1 4-4 16,24 5-7-16,-19 4-16 16,36 4-5-16,5-8-3 15,25 3 1-15</inkml:trace>
  <inkml:trace contextRef="#ctx0" brushRef="#br5" timeOffset="232960.3244">4398 13065 88 0,'-20'5'38'0,"1"10"1"15,-14-11-1-15,8 17-30 16,-10-8-4-16,7 3-1 16,3 0-1-16,7 1 0 0,7 1-1 15,9-2-1-15,7-5 0 16,10-3 1-16,9-3-1 15,4-3 0-15,3 1 1 16,-1-2-1-16,-1 1 0 16,-6 3 0-16,-6 4 0 15,-10 7 1-15,-7 5-2 16,-9 2 1-16,-6 5 0 15,-5-1-1-15,0 1 1 16,-3 0-1-16,5-4-2 16,2-8-1-16,11-1-4 15,5-15-10-15,10-5-22 16,5-12 1-16,16 0-2 15,-4-18 1-15</inkml:trace>
  <inkml:trace contextRef="#ctx0" brushRef="#br5" timeOffset="233147.3352">4670 13144 105 0,'-2'13'39'0,"-7"20"2"16,-16-3-13-16,5 14-25 16,-6 4-1-16,6 4 0 15,3-3-2-15,5-2 0 16,8-11-1-16,5-14-4 15,14-6-9-15,-3-27-25 16,18-6-2-16,0-24 0 16,10-1 1-16</inkml:trace>
  <inkml:trace contextRef="#ctx0" brushRef="#br5" timeOffset="233282.343">4647 12885 95 0,'-36'-4'39'15,"15"12"0"-15,6 0-6 16,15-8-63-16,18-13-8 15,6-3-1-15,22 3-2 16</inkml:trace>
  <inkml:trace contextRef="#ctx0" brushRef="#br5" timeOffset="233500.3553">5107 12650 75 0,'-5'30'41'16,"-13"-7"-1"-16,11 22 1 15,-20 7-27-15,16 14-9 16,-3 9-2-16,6 10 0 15,-4 1-2-15,6 2 0 16,3-6-2-16,1-9-2 16,2-7-3-16,-5-26-15 15,12 1-20-15,-8-25 0 16,9-5-1-16,-8-11 1 15</inkml:trace>
  <inkml:trace contextRef="#ctx0" brushRef="#br5" timeOffset="233696.3666">4839 13159 94 0,'-10'18'44'0,"1"-8"-2"16,17 5 0-16,2-17-38 15,19-4-2-15,13-4-2 16,3-6-2-16,11 0-2 15,-2-15-10-15,17 11-23 16,-19-10-4-16,9 13 1 16,-19-10 0-16</inkml:trace>
  <inkml:trace contextRef="#ctx0" brushRef="#br5" timeOffset="233853.3756">5446 13020 90 0,'0'16'38'16,"5"20"2"-16,-16-8-7 16,11 21-20-16,-11-3-8 0,4 8-1 15,-2-6-2-15,5-2-1 16,2-8-1-16,4-10-4 15,12-6-9-15,-14-22-28 16,33-18 0-16,-16-15 0 16,16-3-1-16</inkml:trace>
  <inkml:trace contextRef="#ctx0" brushRef="#br5" timeOffset="234206.3958">5566 12806 98 0,'-15'18'41'16,"-4"-10"1"-16,16 7-3 15,3-15-39-15,17 4 0 16,9-4-2-16,0 2 0 0,3 5 1 16,1 4 1-16,-4 14 0 15,-4 8 2-15,-11 10 0 16,-5 7 1-16,-7 5 0 15,3 1 1-15,-6 1-1 16,0-7 0-16,4-7-1 16,6-12-1-16,8-12 0 15,4-12 0-15,7-13 1 16,3-14-2-16,4-9 1 15,-2-9-1-15,1-8 1 16,-5-3-2-16,-3-6-2 16,-9 2-2-16,2 11-7 0,-18-7-6 15,9 25-24 1,-14-2-1-16,7 26-1 0,-7-18 1 15</inkml:trace>
  <inkml:trace contextRef="#ctx0" brushRef="#br5" timeOffset="234574.4169">6058 13137 99 0,'5'22'41'15,"-5"-22"1"-15,19 24-9 16,2-22-29-16,2-1 0 15,4-8-2-15,1-4 0 16,0-8-1-16,-2-3 0 16,-1-4 0-16,-7-2-1 0,-8-1 1 15,-8 3-1-15,-9 2 1 16,-9 8-1-16,-9 12 1 15,-6 14 0-15,-9 17 0 16,-3 10 1-16,2 12-1 16,5 4 0-16,7 3 0 15,11-3 0-15,14-9-1 16,15-12-1-16,18-14-2 15,9-15-5-15,15-7-4 16,-1-21-4-16,19 11-20 16,-10-17-8-16,6 3 0 15,-7-6 0-15</inkml:trace>
  <inkml:trace contextRef="#ctx0" brushRef="#br5" timeOffset="235359.4618">7555 13080 68 0,'-29'-16'39'0,"11"16"0"15,-12-12-9-15,5 23-13 16,-12-3-10-16,3 13-1 16,-8 2-1-16,5 11 0 15,-1 8-2-15,5 3 0 16,2 1-1-16,8-1 0 15,7-6-1-15,10-4-2 16,11-11 2-16,15-13-2 16,7-12 1-16,12-11 0 15,6-11 0-15,6-7 1 16,2-8-1-16,-2-2 0 0,-2-2 0 15,-10 2 1-15,-9 7-1 16,-4 6 0-16,-12 8 0 16,-14 19 0-16,0 0 0 15,0 0 0-15,-15 19-1 16,-2 7 0-16,7 7-2 15,-5 1-2-15,11 7-2 16,-5-13-13-16,26 12-16 16,-11-17-5-16,19 3-1 15,-3-19 1-15</inkml:trace>
  <inkml:trace contextRef="#ctx0" brushRef="#br5" timeOffset="235777.4857">7965 13064 76 0,'-13'0'40'16,"2"3"-1"-16,6 17-3 15,-10-8-31-15,2 11 1 16,-2 0-1-16,1 9-1 15,1 3 0-15,1 0-2 16,2-2 1-16,2 0-2 16,5-8 1-16,3-4-1 15,6-10 0-15,5-11-1 16,4-13 1-16,5-7 1 0,1-7-2 15,5-7 1-15,-4-4-1 16,6-3 1-16,-3 0-1 16,-2 2 1-16,-4 8-1 15,-4 4-1-15,1 12 1 16,-6 8 0-16,0 14-1 15,-4 10 1-15,1 13-2 16,0 4 0-16,5 9-2 16,4-7-1-16,8 6-3 15,1-18-7-15,24 6-8 16,-14-30-7-16,21 2-10 15,-6-19-1-15,5 0 4 16</inkml:trace>
  <inkml:trace contextRef="#ctx0" brushRef="#br5" timeOffset="236129.5058">8610 13048 79 0,'0'0'40'15,"-28"-15"-1"-15,17 30-5 16,-21-2-25-16,6 19-2 16,-4 0-1-16,7 8-2 15,1-3 0-15,11 0-1 16,8-11-1-16,11-11 0 15,13-17 0-15,8-15-2 16,11-16 1-16,6-13 1 16,8-11-2-16,-1-10 1 15,-2-7 0-15,-4-4-1 16,-5 0 1-16,-5-2 0 15,-8 10 0-15,-9 12 0 16,-10 15 0-16,-10 21 0 0,0 22 0 16,-25 25-1-16,0 23 1 15,-3 20-2-15,-5 16 1 16,8 4-2-16,4 2 0 15,6-11-6-15,16 5-6 16,-2-37-10-16,27 9-9 16,-11-29-6-16,22-5-6 15,-1-14 2-15</inkml:trace>
  <inkml:trace contextRef="#ctx0" brushRef="#br5" timeOffset="236685.5376">10191 12991 88 0,'-1'-10'39'0,"-14"-8"0"16,6 13-7-16,-14-7-28 15,-3 10 0-15,-7 4 1 16,0 15-1-16,-6 7 0 16,3 10 0-16,-2 9-1 15,4 8 0-15,6-1-2 16,13-1 0-16,9-6 0 0,16-9-2 15,16-8 0 1,11-20-3-16,22-8-2 0,4-28-15 16,26 5-10-16,-5-29-9 15,7-4-1-15,-9-15 0 16</inkml:trace>
  <inkml:trace contextRef="#ctx0" brushRef="#br5" timeOffset="237079.5601">10590 12462 93 0,'-22'21'41'16,"1"3"0"-16,11 18 1 16,-14 5-37-16,14 4-3 0,2 7 1 15,2 14-1-15,-2 6 0 16,-5 6 0-16,2-1-1 15,-3-1 0-15,4-8 0 16,1-8-1-16,1-15 1 16,7-14-2-16,2-18 2 15,12-15-2-15,6-17 1 16,2-9 1-16,4-9-1 15,4-6 1-15,0-3-1 16,-2 0 1-16,-2 5-1 16,-4 7 1-16,-5 12-1 15,-1 8 0-15,-6 14-1 16,-3 7 1-16,2 9-3 15,-3 1 0-15,9 7-4 16,-5-15-9-16,20 14-10 0,-11-25-17 16,16-2 3-16,-2-18-3 15,14-6 2-15</inkml:trace>
  <inkml:trace contextRef="#ctx0" brushRef="#br5" timeOffset="237286.572">11189 12527 94 0,'-14'12'41'16,"-9"11"2"-16,5 29-3 16,-15 13-35-16,7 8-3 15,0 4 0-15,6-1 0 16,1 1-2-16,12-4-1 0,9-9-3 15,0-24-11-15,24 3-19 16,-5-25-9-16,16-9 3 16,-2-18-4-16</inkml:trace>
  <inkml:trace contextRef="#ctx0" brushRef="#br5" timeOffset="237917.6081">11422 12888 69 0,'-21'-2'42'16,"2"20"0"-16,-9-3 0 15,9 20-21-15,-7-2-16 16,5 7-1-16,7 0-1 16,5 3 0-16,5-4-1 0,8-3-1 15,9-12 0-15,7-9 0 16,4-12-2-16,7-11 1 15,3-11-1-15,-2-6-1 16,0-11 0-16,-6-8 0 16,0 1-1-16,-9-6 0 15,-5 3 0-15,-8-3 0 16,-1 7 1-16,-6 5 1 15,-1 10 1-15,-2 9 0 16,6 18 1-16,0 0 1 16,-11-1 0-16,11 16 0 15,8 1 0-15,2 0 0 16,5-1-1-16,3-2 1 15,2-1-1-15,8-1 0 16,-4-2 1-16,3 2-1 0,-4 3 0 16,-2 5 0-16,-8 4 0 15,-3 4-1-15,-5 7 1 16,-10 0-1-16,-2 6 0 15,-5-3 0-15,-1-2 0 16,0-1 0-16,4-9 0 16,-2-6 0-16,11-19 0 15,0 0 0-15,19-5 0 16,-3-18 1-16,4-6-1 15,4-9 1-15,0-2-1 16,2-4 1-16,-1 0-1 16,-6 4 0-16,-4 6 1 0,-1 7-1 15,-3 8-1-15,2 2-1 16,1 9-1-16,-1-3-5 15,12 15-7-15,-12-21-10 16,24 17-8-16,-9-18-9 16,13 7 0-16,-6-8 1 15</inkml:trace>
  <inkml:trace contextRef="#ctx0" brushRef="#br5" timeOffset="238105.6188">12230 12844 93 0,'-28'38'42'0,"6"11"1"16,-5-7-2-16,16 12-33 15,-7-8-4-15,6-2-1 16,6-4-2-16,7-8-2 0,7-11-2 16,-8-21-5-16,34 17-10 15,-25-36-15-15,17 4-9 16,-10-13 0-16,11-4-1 15</inkml:trace>
  <inkml:trace contextRef="#ctx0" brushRef="#br5" timeOffset="238233.6262">12197 12603 92 0,'-20'-11'37'16,"-2"1"-19"-16,11 10-16 16,11 0-38-16,-10-5-6 15,10 5 2-15</inkml:trace>
  <inkml:trace contextRef="#ctx0" brushRef="#br5" timeOffset="238832.6604">12428 12877 79 0,'0'0'40'0,"-11"8"0"16,9 4 1-16,-15-4-34 15,11 8-3-15,-6 5 0 16,-2 12-1-16,-3 3 0 15,-1 5 0-15,-4 2-2 16,6-2 1-16,2-3-1 16,6-7 0-16,4-12 0 15,4-19-1-15,23 1 1 16,1-21-1-16,6-10 0 15,7-12 1-15,1-6 0 16,1-9-1-16,0 0 1 0,-1-1-1 16,-5 3 1-16,-3 5-1 15,-3 11 1-15,-8 12-1 16,-5 10 1-16,-14 17-1 15,13 8 1-15,-13 20-1 16,-2 13 0-16,-5 10 1 16,4 8-2-16,-1 2 0 15,9 2-2-15,2-10-3 16,17 3-13-16,-5-31-10 15,20-1-13-15,-2-20 0 16,14-7-1-16,-7-17 1 16</inkml:trace>
  <inkml:trace contextRef="#ctx0" brushRef="#br5" timeOffset="239194.6811">12969 12908 87 0,'-10'21'41'0,"-1"-6"-1"16,15 12 2-16,-1-15-36 15,17 2-2-15,8-5-1 16,8-5-1-16,1-8 0 16,4-4-1-16,-1-7 0 15,-9-2 0-15,-4-3-1 16,-10-2 1-16,-11 2-1 15,-8 0 0-15,-10 4 0 16,-9 0 0-16,-5 8 1 0,-5 3-1 16,-2 11 1-16,-3 10 0 15,-1 11 0-15,4 5 0 16,3 8 0-16,12 4 0 15,8-1-1-15,10-1 0 16,16-8-1-16,7-11-4 16,22-1-8-16,-3-26-9 15,21 12-15-15,-2-18-5 16,14 3 0-16,1-14 0 15</inkml:trace>
  <inkml:trace contextRef="#ctx0" brushRef="#br5" timeOffset="239669.7083">14067 12824 85 0,'0'0'40'15,"10"-19"0"-15,-10 19 0 16,-10 12-35-16,1 8-2 15,-4 8 1-15,1 8-2 16,-3 8 0-16,-2 6-1 16,3 2-1-16,3-5-3 15,12 8-17-15,-9-25-20 16,18-3 1-16,-10-27-3 15,29 2 2-15</inkml:trace>
  <inkml:trace contextRef="#ctx0" brushRef="#br5" timeOffset="239818.7168">13990 12609 95 0,'-32'3'36'0,"6"3"-4"15,12 2-31-15,17 6-37 16,9-13-1-16,20 5-2 15</inkml:trace>
  <inkml:trace contextRef="#ctx0" brushRef="#br5" timeOffset="240501.7559">14468 12811 65 0,'-17'26'39'16,"-10"-9"0"-16,3 10 1 15,-6-17-20-15,12 13-15 16,-5 1-2-16,10 3 0 15,3-2 0-15,8 2 0 16,4-4-1-16,14-6 0 16,6-8-1-16,7-9-1 15,7-9 0-15,6-12 0 16,2-7-1-16,0-9 0 15,-1-4 0-15,-11-1 0 16,-5-1 0-16,-11 1-1 0,-7 8 2 16,-10 4-1-16,-8 9 1 15,-5 7 0-15,-3 7 0 16,-3 8 1-16,1 4 0 15,5 4-1-15,5 2 1 16,7 3 0-16,2-14 0 16,16 16 1-16,3-13-1 15,10 1 0-15,3-3 0 16,2 1 0-16,-2-1 0 15,-1 5 0-15,-3 2-1 16,-8 4 1-16,-4 3-1 16,-11 2 1-16,-4 2-1 15,-5 5 0-15,-3-1 1 16,-2 1-1-16,-1 2 0 0,-1 0 0 15,1-2 0-15,3-1 0 16,2-2 0-16,4-9 0 16,1-12 0-16,14 5 0 15,2-14 0-15,4-10 0 16,3-5 0-16,4-2 0 15,-1-7 1-15,0 2-2 16,-2 4 1-16,-4 3 0 16,-5 7 0-16,-5 9 0 15,-10 8 1-15,12 1-1 16,-10 10 0-16,-2 5-1 15,5 5 0-15,0 2-2 16,6 7-2-16,-4-9-7 16,17 16-18-16,-10-17-10 15,19 4-1-15,-5-15-1 0</inkml:trace>
  <inkml:trace contextRef="#ctx0" brushRef="#br5" timeOffset="240853.776">15477 12674 90 0,'-16'12'41'0,"-11"-3"0"15,17 18-3-15,-10-6-33 16,7 6-1-16,6-3-1 15,5 3 0-15,7-7-2 16,6-3 0-16,7-4 0 0,0-2-1 16,3-4 0-16,1 0 0 15,-3 1 0-15,-4 3 0 16,-6 4 0-16,-4 6 0 15,-8 2 0-15,-6 4 1 16,-3 3-1-16,-3-2 0 16,-3 1-1-16,-1-5-2 15,7 3-6-15,-9-21-8 16,16 4-23-16,-5-12-1 15,10 2-1-15,1-19 1 16</inkml:trace>
  <inkml:trace contextRef="#ctx0" brushRef="#br5" timeOffset="241420.8084">16637 12328 64 0,'-57'30'39'16,"0"23"1"-16,-8 10 0 16,14 23-13-16,-1-3-24 15,14 5-1-15,10-3-1 16,19-7-3-16,19-7-6 15,8-30-22-15,30-4-9 16,8-19-1-16,19-7 0 16</inkml:trace>
  <inkml:trace contextRef="#ctx0" brushRef="#br5" timeOffset="241988.8409">17130 12749 88 0,'-14'-22'38'15,"14"22"-7"-15,-33-19 3 16,10 21-27-16,-12 3 0 16,-1 13-2-16,-8 10-1 15,1 12-1-15,-1 2 0 16,8 5-1-16,8-2-1 15,14-2 0-15,17-7-1 0,16-11-2 16,22-7-2-16,11-23-17 16,31 12-17-16,-7-14-2 15,16 7-1-15,-8-11 1 16</inkml:trace>
  <inkml:trace contextRef="#ctx0" brushRef="#br5" timeOffset="242409.865">17616 12776 81 0,'-10'-21'38'0,"10"21"0"15,-28-15-3-15,11 22-28 0,-13 3-2 16,-1 12 1-16,-8 7-2 15,-1 8 0-15,-2 0-1 16,5 2 1-16,6-2-2 16,10-4 0-16,11-6-1 15,14-9-1-15,16-11 1 16,10-11-1-16,12-8 0 15,4-5 0-15,2-5-1 16,-3-5 1-16,-4 0 0 16,-8-1 0-16,-8 6 0 15,-7 0 0-15,-10 7 0 16,-3 4 0-16,-5 11 0 15,0 0 0-15,0 0 0 0,-13 22 0 16,6 5 0-16,1 6-1 16,3 3-2-16,1-3-1 15,14 6-7-15,-5-22-9 16,21 2-19-16,-5-25-1 15,17-4-1-15,-1-20 1 16</inkml:trace>
  <inkml:trace contextRef="#ctx0" brushRef="#br5" timeOffset="242627.8775">18211 12358 111 0,'-32'24'39'0,"7"21"3"0,-18 3-9 16,7 15-31-16,-3 8 0 15,3 3-1-15,4 4-2 16,6-4-1-16,11-5-1 16,5-16-6-16,20 1-13 15,-5-30-18-15,21-9 0 16,1-26-1-16,17-8 1 15</inkml:trace>
  <inkml:trace contextRef="#ctx0" brushRef="#br5" timeOffset="242837.8894">18535 12326 113 0,'-21'29'40'0,"-4"28"2"16,-14 1-12-16,4 18-28 15,-5 4-1-15,5 3 0 16,2-2-2-16,11-5-1 15,7-12-1-15,7-14-6 16,18 3-16-16,-7-27-16 16,14 0 1-16,-4-24-1 15,13-3 1-15</inkml:trace>
  <inkml:trace contextRef="#ctx0" brushRef="#br5" timeOffset="243167.9084">18499 12875 83 0,'0'0'40'0,"7"22"-2"0,5-21 2 16,20 0-32-16,7-8-5 16,8-4 0-16,6-5 0 15,2-6-1-15,-3 0 1 16,-5-3-2-16,-11 2 0 15,-8 0-1-15,-15 5 1 16,-13-1-1-16,-12 8 0 16,-11 5 1-16,-12 10-1 15,-2 8 1-15,-6 11 0 16,-2 7 0-16,1 6 0 15,5 4 0-15,9 3-1 16,8-4 0-16,11-2-2 16,10-14-4-16,21 4-13 0,-6-25-21 15,24 0-1-15,-1-20-2 16,21 3 1-16</inkml:trace>
  <inkml:trace contextRef="#ctx0" brushRef="#br5" timeOffset="243791.9441">19393 12727 88 0,'-32'0'38'0,"-12"0"1"16,7 15-3-16,-16-2-30 16,9 11 0-16,-4 3-2 15,11 3 0-15,5 1-1 0,11 1 0 16,13-5-1-16,17-3-1 15,13-13 0-15,13-11-1 16,12-7 1-16,6-13-1 16,4-11 0-16,0-11 0 15,0-8 1-15,-3-7-1 16,-3-8 1-16,-5-4 0 15,-7-4 0-15,-4 0-1 16,-10 0 1-16,-3 12 1 16,-10 14-1-16,-5 18 0 15,-7 29 0-15,-22 19 0 16,-3 31-1-16,-7 23 0 15,-2 20-1-15,0 7-1 16,5 8-6-16,0-16-7 0,26 5-15 16,-1-28-13-16,19-8 1 15,6-23-2-15,17-9 2 16</inkml:trace>
  <inkml:trace contextRef="#ctx0" brushRef="#br5" timeOffset="244549.9874">20497 12826 85 0,'-19'-21'38'0,"10"9"-1"15,-13-10-3-15,10 11-27 16,-12-3-1-16,1 10-1 15,-3 4-2-15,-1 11 1 16,0 7-2-16,1 12 1 16,1 4-2-16,5 6 1 15,7-1-1-15,10-1 0 16,11-8 0-16,15-9-2 15,18-14-2-15,10-19-3 16,25 0-18-16,-5-26-13 16,14 1-2-16,-5-15-1 15,7 7 0-15</inkml:trace>
  <inkml:trace contextRef="#ctx0" brushRef="#br5" timeOffset="244964.0111">20974 12264 73 0,'-14'-14'38'16,"14"14"1"-16,-2 15 1 16,5 16-22-16,-5-1-13 15,-3 13 0-15,-9 6-1 16,-1 12 0-16,-8 10-1 15,-4 6-1-15,0 3 0 16,-2-1-1-16,1-7 0 0,8-8-1 16,10-12 0-16,6-8 1 15,12-16-1-15,11-16 0 16,10-18 0-16,9-12-1 15,11-10 1-15,-2-6 0 16,-1-3 0-16,2-2 0 16,-7 3 0-16,-9 8 0 15,-9 10 0-15,-8 12 0 16,-15 6 0-16,5 24 0 15,-14 4-1-15,-1 4 0 16,4 5-2-16,3-3-1 16,12 4-7-16,1-25-10 15,23 1-19-15,0-21 1 16,22-3-2-16,0-22 1 15</inkml:trace>
  <inkml:trace contextRef="#ctx0" brushRef="#br5" timeOffset="245181.0235">21748 12303 101 0,'-28'51'41'0,"-14"9"0"15,8 20-2-15,-13 2-35 16,13-2-3-16,9-2 0 15,8-3-3-15,11-7-1 16,7-16-3-16,23 1-13 16,-4-26-16-16,22-2-3 15,-1-19-2-15,18-3 1 0</inkml:trace>
  <inkml:trace contextRef="#ctx0" brushRef="#br5" timeOffset="245805.0592">22020 12738 99 0,'-25'-21'39'0,"7"19"1"15,-18-2-5-15,8 20-29 16,-2 6-2-16,-1 13-1 16,5 4 0-16,4 6-1 15,8-2 0-15,6-1 0 16,11-7-1-16,9-6 0 15,12-12-1-15,7-10 0 16,6-13-1-16,5-7 0 0,-2-10 0 16,1-7 0-16,-3-4 0 15,-2-7-1-15,-10 0 1 16,-2-2 1-16,-8 4-1 15,-5 6 1-15,-8 4 0 16,-4 7 0-16,-5 8 0 16,6 14 1-16,-18-5-1 15,18 5 1-15,-13 17-1 16,14-6 1-16,8 1-1 15,5-2 1-15,6-1 0 16,5 1-1-16,3-4 1 16,2 4 0-16,-2-1 0 15,-4 5-1-15,-4 5 1 0,-7 3-1 16,-8 5 1-16,-6 5-1 15,-6 1 0-15,-6 3 1 16,1-3-1-16,-3-3 0 16,2-7 0-16,4-5 0 15,2-5 1-15,7-13 0 16,0 0-1-16,14-15 1 15,0-5 0-15,4-5 1 16,5-6-1-16,3-2 0 16,-2-5 0-16,-1 3-1 15,2 0 1-15,-5 3-2 16,0 3-1-16,-1 2-1 15,4 11-5-15,-8-9-6 16,17 18-8-16,-20-14-9 0,17 16-11 16,-8-6-1-16,11 9 1 15,-6-4 2-15</inkml:trace>
  <inkml:trace contextRef="#ctx0" brushRef="#br5" timeOffset="246230.0835">22865 12694 66 0,'16'-12'40'16,"-12"-4"-1"-16,10 13 1 15,-14 3-15-15,0 0-21 16,-8 30-2-16,2 8 0 15,-3 7 0-15,-4 8-1 16,2 6-1-16,-2-1-2 16,9-1-1-16,1-17-8 15,19 2-16-15,-7-28-13 0,12-6 2 16,0-22-2-16,10-5 2 15</inkml:trace>
  <inkml:trace contextRef="#ctx0" brushRef="#br5" timeOffset="246346.0902">22952 12448 95 0,'-29'-18'32'0,"11"10"-29"16,-1 11-8-16,19-3-30 15,0 0-3-15</inkml:trace>
  <inkml:trace contextRef="#ctx0" brushRef="#br5" timeOffset="246850.119">23538 12657 61 0,'0'0'41'0,"-13"20"-2"16,-13-12 2-16,2 19-14 16,-16-7-19-16,-2 8-2 15,-8 2-1-15,3 3-1 0,3 0-1 16,8 3-1-16,12-4 0 15,17-6-1-15,14-9 0 16,22-10-1-16,17-10 0 16,12-16 0-16,8-11 0 15,11-11 1-15,-1-9-1 16,1-8 0-16,-5-5 1 15,-9-4-1-15,-8-3 0 16,-8-2 1-16,-9 0-1 16,-13 2 0-16,-8 10 0 15,-9 12 0-15,-9 19 0 16,-12 22 1-16,-7 23-1 15,-11 27 2-15,-3 19-1 16,-3 20-1-16,1 8-1 16,-3 2-3-16,14 6-4 0,-4-17-7 15,22 8-9-15,-14-29-13 16,20 5-5-16,-2-18-1 15,12 0 0-15</inkml:trace>
  <inkml:trace contextRef="#ctx0" brushRef="#br5" timeOffset="247112.134">23288 13358 92 0,'0'0'39'0,"0"0"3"16,0 0-5-16,30-17-31 15,10 1-1-15,5-5-2 16,9 2 0-16,2 1-4 15,-4-9-8-15,7 17-26 16,-21-11-6-16,-2 13 2 16,-12-8-4-16</inkml:trace>
  <inkml:trace contextRef="#ctx0" brushRef="#br5" timeOffset="247653.1649">24073 12825 91 0,'0'0'39'0,"24"16"-1"16,-24-16-2-16,33 2-31 16,-5-4-1-16,7 0-1 0,0-6-1 15,4-3-1-15,-1-6 1 16,1-3-1-16,-8-1 0 15,-6-3 0-15,-7 1 0 16,-9 0 0-16,-8 1-1 16,-10 2 0-16,-10 4 0 15,-5 4 1-15,-8 10-1 16,-7 9 2-16,-8 13-1 15,-1 10 1-15,4 9 1 16,4 7-1-16,9 6 0 16,13 1-1-16,17-5-1 15,16-10-1-15,20-8-4 16,11-15-2-16,22 1-8 15,-6-31-12-15,22 9-15 0,-9-16 1 16,7 4-1-16,-7-12 1 16</inkml:trace>
  <inkml:trace contextRef="#ctx0" brushRef="#br5" timeOffset="248021.186">24673 11984 72 0,'-2'15'43'0,"5"-2"-2"16,20 18 0-16,-5-3-15 15,23 15-23-15,4 8 0 16,4 11 1-16,-4 8-1 16,-7 5-1-16,-5 5 0 15,-12 2-1-15,-11 1 1 16,-14-3-1-16,-15-2 0 15,-8-3-2-15,-10-7 1 16,-5-4 0-16,-4-9-1 16,-1-5-1-16,5-5-6 15,0-22-6-15,26 6-16 16,-12-24-13-16,28-5 1 15,-10-14-2-15,24-4 2 0</inkml:trace>
  <inkml:trace contextRef="#ctx0" brushRef="#br5" timeOffset="249321.2603">980 14352 71 0,'2'-16'37'0,"-2"16"-1"15,-7-22-8-15,-3 22-22 16,-15 0-2-16,0 9 0 15,-6 5 0-15,-2 10-1 16,-4 4-1-16,-1 8 1 16,-2 4 1-16,6 3 0 0,1 1-1 15,8-2 0-15,6-4-1 16,13-1 0-16,9-6-2 15,9-10 1-15,13-7-2 16,10-11 1-16,6-8-1 16,10-10 0-16,5-13 0 15,1-9 2-15,-4-7 0 16,-1-5-1-16,-6-3 1 15,-7 2-1-15,-12 6 1 16,-7 5 0-16,-8 10 0 16,-7 11-1-16,-5 18 1 15,0 0-1-15,-12 22 1 16,4 14-1-16,-2 11 0 15,3 6 0-15,3 3 0 0,5 1-1 16,7-4 0-16,6-10-1 16,13-16-1-16,4-18-3 15,13-9-3-15,-4-26-14 16,21 5-14-16,-17-24-1 15,9 11-1-15,-14-16 2 16</inkml:trace>
  <inkml:trace contextRef="#ctx0" brushRef="#br5" timeOffset="249613.277">1590 14432 77 0,'-2'23'36'15,"-16"-5"0"-15,14 17-8 16,-17-8-20-16,12 5-3 16,-3-5-1-16,7 2 0 15,1-7-1-15,0-4-1 16,3-4 0-16,1-14 0 0,0 0 0 15,18-1-1-15,-6-21 0 16,6-7 0-16,1-9 0 16,5-4-1-16,-1-8 1 15,0-2-1-15,-3 0 1 16,-5 5-1-16,-7 5 0 15,-2 9 0-15,-6 7-1 16,-5 5-1-16,0 10-1 16,5 11-2-16,0 0-9 15,12-7-17-15,13 14-7 16,-3-10-2-16,19 6 1 15</inkml:trace>
  <inkml:trace contextRef="#ctx0" brushRef="#br5" timeOffset="250003.2993">2019 14475 82 0,'22'10'38'16,"1"-21"-2"-16,15 6-10 16,-1-22-22-16,4-1-2 15,-3-9 0-15,-6 3 0 16,-6-3 1-16,-6 6-1 0,-13 1 0 15,-10 6 0-15,-9 7 0 16,-9 12 0-16,-8 7 0 16,-7 14 0-16,-5 11 0 15,0 13 0-15,1 8 0 16,5 7 0-16,6-2-1 15,10 0 0-15,12-8 0 16,13-12-3-16,14-12-3 16,12-27-11-16,22-1-24 15,-1-20 0-15,23-5-2 16,-2-14 0-16</inkml:trace>
  <inkml:trace contextRef="#ctx0" brushRef="#br5" timeOffset="250597.3333">3639 14148 57 0,'0'0'38'0,"0"0"0"16,-11 15 0-16,-11 7-27 15,9 9-6-15,-5 4-1 16,0 10 1-16,-4 3-2 16,4 3 0-16,1-6 0 15,2-3 0-15,3-9-2 16,2-7 0-16,9-11 0 15,1-15 0-15,11-10-1 16,2-12 1-16,7-9-1 16,1-5 1-16,5-3 0 15,0-5-1-15,1 4 1 16,-2 2-1-16,-2 10 1 0,-3 6-1 15,-5 8 1-15,0 10-1 16,-2 8 0-16,-1 9 0 16,-1 8 0-16,1 5-1 15,2 9 0-15,2 2 0 16,1 8-3-16,-3-4-1 15,8 6-4-15,-10-19-12 16,20 8-13-16,-13-19-6 16,12-3 0-16,-7-23 1 15</inkml:trace>
  <inkml:trace contextRef="#ctx0" brushRef="#br5" timeOffset="250965.3543">4051 14238 64 0,'-4'22'39'0,"0"-11"0"16,15 5-1-16,-11-16-32 16,33 7-3-16,-2-14 0 15,11-4-1-15,3-7 1 16,2-6-2-16,-4-1 1 15,-4 2-1-15,-8-2 1 16,-11 4-1-16,-7 1 0 16,-12 6 2-16,-11 8-3 15,-9 4 1-15,-6 9-1 16,-5 5 1-16,-4 7-1 0,-1 11 1 15,-2 6 0-15,7 2-2 16,4 5 2-16,10 1 1 16,11-4-2-16,8-4-1 15,19-7-1-15,7-12-4 16,20 5-12-16,-6-29-12 15,22 8-10-15,-6-19-1 16,17 1 0-16</inkml:trace>
  <inkml:trace contextRef="#ctx0" brushRef="#br5" timeOffset="251461.3827">4880 14141 42 0,'-29'-16'39'0,"6"19"0"0,-12 1 1 15,3 21-14 1,-7-4-20-16,1 14 1 0,-2 3-1 15,7 7-1-15,4-3-1 16,11 2-1-16,10-7-1 16,10-8 0-16,11-14-2 15,10-14 1-15,9-14-1 16,8-9 0-16,-1-8 0 15,4-9 0-15,-5-2 0 16,-4-4-1-16,-5 7 1 16,-10 2-1-16,-3 8 1 15,-11 9-1-15,-5 19 1 16,0 0-1-16,0 32 0 15,-4 19 1-15,-2 21 0 16,1 21 0-16,-2 11-2 0,2 15 0 16,-1 5 0-16,1-6 1 15,-1-8-1-15,3-16 0 16,-4-19 0-16,2-18 0 15,-2-21 2-15,3-24 0 16,4-12 0-16,-18-25 0 16,8-10 0-16,1-12-1 15,-1-11 1-15,0-11-1 16,5-2 2-16,4-5-1 15,7-4 0-15,3-4-3 16,13 15-7-16,-7-11-21 16,15 25-4-16,-4-4-4 15,16 16-1-15</inkml:trace>
  <inkml:trace contextRef="#ctx0" brushRef="#br5" timeOffset="252077.418">5613 14184 58 0,'5'-16'39'0,"-5"16"-1"16,2-22 1-16,-2 22-31 15,-23-1-3-15,0 7 0 16,-13 4 0-16,-2 10-1 15,-7 5 0-15,-1 9 0 16,-3 4-2-16,6 8 1 16,5-1-1-16,7 1 0 15,13-4 0-15,12-4-1 16,12-11-1-16,14-9 0 15,14-13 1-15,8-13-1 16,8-17 0-16,4-6 1 0,3-9-1 16,-3-9 0-16,-5-1 1 15,-7-1-1-15,-10 6 0 16,-12 3 0-16,-6 11 1 15,-8 8-1-15,-7 12 0 16,1 11 0-16,-16 16 1 16,7 9-1-16,0 11-1 15,4 6 1-15,5 1-2 16,6 3 0-16,10 1-3 15,6-20-5-15,18 3-9 16,-9-34-10-16,25 1-9 16,-10-24-4-16,11-4 1 15</inkml:trace>
  <inkml:trace contextRef="#ctx0" brushRef="#br5" timeOffset="252280.4295">6199 13683 93 0,'0'0'41'16,"-17"11"0"-16,12 39-11 15,-8 16-26-15,1 18 0 16,0 12-3-16,1 9 1 16,2-1-2-16,3-5-2 15,9-8-4-15,-5-25-13 16,19-4-21-16,-11-24-1 15,10-9-1-15,-5-27 1 16</inkml:trace>
  <inkml:trace contextRef="#ctx0" brushRef="#br5" timeOffset="252483.4412">5932 14150 83 0,'-23'4'44'15,"17"10"-1"-15,6-14 0 16,20 8-37-16,6-16-5 15,15-5-2-15,13 0-1 16,5-8-4-16,11 12-9 16,-12-16-21-16,12 14-5 15,-11-6-1-15,-1 11 1 16</inkml:trace>
  <inkml:trace contextRef="#ctx0" brushRef="#br5" timeOffset="252663.4514">6550 14093 94 0,'-1'27'41'15,"-10"-6"1"-15,13 19-8 16,-11-2-31-16,3 7 0 15,-2 2-2-15,4 4 0 16,0-1-1-16,4-5-2 16,8-5-1-16,-4-20-6 15,19 0-11-15,-12-34-21 16,18-6 0-16,-12-24-2 15,15-2 3-15</inkml:trace>
  <inkml:trace contextRef="#ctx0" brushRef="#br5" timeOffset="253008.4712">6638 13876 92 0,'0'0'44'0,"-18"-6"-1"16,20 19 0-16,-4-3-38 16,15 2-1-16,5-3-2 15,5 2 0-15,2 4-1 16,0 6 1-16,3 7-3 15,-6 6 1-15,-8 9-1 16,-1 8 1-16,-6 3-1 16,-4 1 1-16,-3 0 0 15,2-6-1-15,1-10 2 16,5-11-1-16,5-15 1 15,5-16-1-15,8-15 1 0,3-12-1 16,2-8 0-16,0-10 0 16,-2-3 0-16,-5-6-2 15,-4 2-1-15,-9 1-2 16,-1 12-5-16,-15-4-6 15,11 26-4-15,-17-13-14 16,12 23-8-16,-6-1-1 16,5 11 3-16</inkml:trace>
  <inkml:trace contextRef="#ctx0" brushRef="#br5" timeOffset="253384.4927">7155 14073 74 0,'-1'13'44'15,"9"5"-2"-15,-8-18 2 16,22 19-31-16,-9-14-9 15,7 1 0-15,3-2-2 16,6-4 0-16,2-5 0 16,1-2-1-16,0-8 0 15,-8-2 0-15,-4-4 0 16,-3-3-1-16,-11-2 0 15,-7 0 1-15,-6 5-1 16,-8 0 0-16,-6 10 0 16,-6 5-1-16,-5 14 0 15,-6 14 1-15,-2 13 0 16,-2 11 0-16,2 6-1 15,6 8 2-15,6-2-2 16,12-2 1-16,13-9 1 0,20-16-2 16,12-13-1-16,13-18-1 15,16-9-5-15,0-18-4 16,19 6-5-16,-16-23-8 15,21 13-16-15,-17-9-3 16,-2 14 2-16</inkml:trace>
  <inkml:trace contextRef="#ctx0" brushRef="#br5" timeOffset="253557.5026">7675 14346 88 0,'-23'22'46'0,"14"-1"0"15,-5-20-1-15,14-1-30 16,0 0-14-16,14-22-2 0,3 11-5 15,-4-8-6-15,22 19-24 16,-20-14-4-16,17 16-5 16,-9-4-1-16</inkml:trace>
  <inkml:trace contextRef="#ctx0" brushRef="#br6" timeOffset="258968.8121">8535 13773 69 0,'6'-30'40'0,"1"9"0"16,-10 0 1-16,10 7-37 15,-11 3 0-15,4 11 0 16,0 0-1-16,-11 29-1 16,3 3 0-16,3 15-1 15,-2 9 0-15,2 10 0 0,-5 8-1 16,6 4 0-1,-3-2 0-15,3-2 0 0,7-6-2 16,-2-14-1-16,8-5-3 16,-5-25-11-16,13 0-24 15,-8-23 1-15,11-3-1 16,-9-19 0-16</inkml:trace>
  <inkml:trace contextRef="#ctx0" brushRef="#br6" timeOffset="259487.8418">8253 13864 79 0,'-33'-11'40'0,"18"10"1"16,1-9 0-16,28 3-37 15,9-5 0-15,16-4-1 16,13-6 0-16,10-2 0 15,8-4-1-15,8 0 0 16,0 0 0-16,-4 5-1 16,-6 5-1-16,-8 5 1 15,-8 10 0-15,-10 7-1 16,-11 14 1-16,-9 8-1 15,-13 15 1-15,-9 6-1 16,-9 13 0-16,-4 0 0 16,-5 4 0-16,-2 0 0 15,2-5 0-15,2-5-1 16,3-10 1-16,6-11-1 15,7-11 1-15,8-12 0 0,5-11 0 16,11-10 0-16,5-11 0 16,6-9 1-16,0-6 0 15,5-2 0-15,-3-2-1 16,-2 5 2-16,-8 9-2 15,-6 6 1-15,-8 12 0 16,-13 9 0-16,14 16-2 16,-16 7 0-16,-4 8 1 15,4 7-3-15,-2 4 1 16,4 2-2-16,6-1-1 15,0-12-6-15,20 10-14 16,-14-26-16-16,20-3-1 16,-7-15 0-16,10-5 1 15</inkml:trace>
  <inkml:trace contextRef="#ctx0" brushRef="#br6" timeOffset="259825.8612">9367 14072 69 0,'-13'7'41'0,"12"9"-2"16,1-16 2-16,18 25-33 15,1-21-4-15,14-3 0 16,9-9-1-16,7-4 0 16,4-10-1-16,-1-1 0 15,-4-4-1-15,-9 0 1 16,-7-2-1-16,-13 3 0 15,-17 3 0-15,-11 7 0 16,-15 8 0-16,-12 8 0 0,-9 14 0 16,-8 12-1-16,1 11 1 15,0 8 0-15,7 4 0 16,10 8-1-16,13-4 1 15,16-5-2-15,18-10-1 16,19-13-1-16,25-6-6 16,6-27-16-16,38 2-18 15,-3-16 1-15,22 1-2 16,-5-11 2-16</inkml:trace>
  <inkml:trace contextRef="#ctx0" brushRef="#br6" timeOffset="260471.8981">10231 14043 51 0,'-7'-22'41'0,"7"22"0"15,-16-18 1-15,9 30-14 16,-8-9-24-16,3 8 0 15,-1 6 0-15,-2 10-2 16,1 9 0-16,5 4 0 0,-1 4 0 16,8-3-2-16,7-2 1 15,10-8 1-15,7-9-2 16,5-16 1-16,10-12 0 15,5-19-1-15,0-7 1 16,2-8-1-16,-2-9 1 16,-6 2 0-16,-7-3-1 15,-5 4 0-15,-9 8 0 16,-2 7 1-16,-6 9-2 15,-7 22 2-15,0 0-2 16,-6 30 0-16,-3 19 0 16,-5 21 0-16,-2 22 0 15,-5 18-1-15,-4 14 1 16,0 9-1-16,-1-3 1 15,1-8 1-15,6-10-1 0,1-18 0 16,7-22 1-16,2-21-1 16,5-24 1-16,4-27 0 15,0 0 1-15,-1-36-2 16,0-5 1-16,-2-10 0 15,-3-9 0-15,-2-8 1 16,-2-4-1-16,2-6-1 16,4 0-1-16,2-1-1 15,10 6-3-15,-2-8-12 16,27 23-12-16,-5-5-11 15,17 15-2-15,9 0 3 16</inkml:trace>
  <inkml:trace contextRef="#ctx0" brushRef="#br6" timeOffset="261074.9326">11598 13992 74 0,'0'0'41'16,"-10"-18"0"-16,10 18-1 16,-27-2-36-16,5 7 0 15,-7 2-1-15,-4 7-1 16,-2 6 0-16,3 3 0 15,-2 3 0-15,9 2-1 16,4-4-1-16,8-2 1 16,12-8 0-16,12-5-1 15,7-9 0-15,10-5 0 0,5-3 0 16,0-1 0-16,1 1 0 15,-4 4 0-15,-6 5 1 16,-8 8-1-16,-9 8 0 16,-10 9 0-16,-8 5 0 15,-5 2 1-15,-6 3-1 16,-3-2 0-16,1-2 0 15,5-9-2-15,4-6-1 16,15-17-6-16,0 0-17 16,10-8-16-16,19-9 0 15,-1-19-1-15,18 1 1 16</inkml:trace>
  <inkml:trace contextRef="#ctx0" brushRef="#br6" timeOffset="261312.9462">11959 13552 85 0,'-5'-23'41'0,"5"23"0"16,0 0 1-16,6 26-39 15,-2 19 0-15,1 17-1 16,-6 15 0-16,-2 13-2 15,-5 6 0-15,-4 6 0 16,-1-6-1-16,-2-9-1 16,6-7-2-16,-2-26-10 15,16-3-27-15,-7-26 0 16,14-11-1-16,-12-14 1 15</inkml:trace>
  <inkml:trace contextRef="#ctx0" brushRef="#br6" timeOffset="261635.9647">11827 14034 87 0,'-13'11'42'0,"-1"-7"2"16,19 7-1-16,-5-11-39 15,27-11-2-15,9-4 0 16,10-4 1-16,5-3-1 15,8 2 0-15,0 1-1 16,-5 5 0-16,-6 10-1 16,-8 11 0-16,-14 10-1 15,-11 13 1-15,-13 7-1 0,-9 9 1 16,-5 4 0-16,-5 4-1 15,1-2 1-15,1-7-1 16,6-5 0-16,4-11-1 16,12-6-2-16,-7-23-5 15,34 13-13-15,-24-38-11 16,19 3-9-16,-6-16-1 15,9 0 1-15</inkml:trace>
  <inkml:trace contextRef="#ctx0" brushRef="#br6" timeOffset="261762.972">12346 13719 92 0,'-22'-36'41'0,"8"18"0"16,0 3-3-16,12 2-40 16,15 26-26-16,-13-13-12 0,29 15 0 15,-7-5-2-15</inkml:trace>
  <inkml:trace contextRef="#ctx0" brushRef="#br6" timeOffset="262033.9875">12865 13916 80 0,'10'1'41'0,"-20"-5"-2"16,1 6 3-16,-20-1-35 16,1 12-4-16,-8 4 0 15,-1 13 0-15,-7 7 1 16,1 11-2-16,1 1 1 15,9 5-1-15,4-5-1 0,11-6 0 16,16-10 0-16,13-11-1 16,16-16-2-16,14-14-2 15,18-5-4-15,-1-27-13 16,29 13-12-16,-15-25-10 15,11 6 1-15,-11-13 0 16</inkml:trace>
  <inkml:trace contextRef="#ctx0" brushRef="#br6" timeOffset="262259.0003">13193 13601 78 0,'-11'-22'42'0,"11"22"-1"15,0 0 2-15,0 0-35 0,8 33-2 16,-3 12-1-16,-8 11-1 15,-2 16-1-15,-4 7-3 16,-2 4 0-16,-1 3-2 16,-2-8-2-16,8-1-6 15,-8-29-15-15,24 2-18 16,-6-28 1-16,18-7-2 15,1-25 3-15</inkml:trace>
  <inkml:trace contextRef="#ctx0" brushRef="#br6" timeOffset="262560.0175">13355 13966 80 0,'-28'8'39'0,"7"11"1"15,-8-8 0-15,10 8-36 16,-7-2 1-16,4 3-1 15,-1 2 0-15,7 0-1 16,3-1 1-16,4-3-1 16,12-3-1-16,12-3 1 15,7-6-2-15,10-5 0 16,8-2 0-16,4-4-1 15,4 2 0-15,-2-1-1 16,-2 3-1-16,-10 2-1 16,-2 8-7-16,-15-11-11 15,10 20-9-15,-27-18-12 0,16 14-3 16,-16-14 3-16</inkml:trace>
  <inkml:trace contextRef="#ctx0" brushRef="#br6" timeOffset="263078.0471">14577 13634 58 0,'-7'-26'39'0,"7"26"-1"0,-14-3 1 15,10 27-18-15,-7 8-17 16,2 16 0-16,0 7-1 16,4 15 1-16,0 8-2 15,3 2-1-15,4 0 0 16,3-4-3-16,5-6-3 15,0-20-15-15,12-1-20 16,-7-19 0-16,7-6-1 16,-6-22 1-16</inkml:trace>
  <inkml:trace contextRef="#ctx0" brushRef="#br6" timeOffset="263522.0726">14386 13991 92 0,'-23'-7'41'0,"23"7"1"15,0 0-3-15,0 0-37 16,37-8 0-16,8 0-1 16,8-3 1-16,11-2-2 15,3-3 1-15,2 1 0 16,1 0-1-16,-8 6-1 15,-9-2 1-15,-9 7 0 16,-13 2 1-16,-10 6-1 16,-14 6 0-16,-9 4 2 15,-12 7-2-15,-8 9 1 16,-6 3-1-16,-1 9 1 15,-3 2-1-15,7 2 0 0,6 0 1 16,8-4-2-16,13-6 2 16,16-9-1-16,14-13 0 15,15-11 1-15,7-12 0 16,7-12-1-16,1-10 1 15,-5-6 0-15,-9-7 0 16,-11-1-1-16,-15 0-1 16,-17 3 0-16,-15 5-2 15,-18 2-2-15,-1 15-6 16,-19-12-13-16,17 30-6 15,-15-10-11-15,18 16-1 16,1-4 1-16</inkml:trace>
  <inkml:trace contextRef="#ctx0" brushRef="#br6" timeOffset="264381.1216">15820 13922 52 0,'-12'1'38'0,"12"-1"-2"15,0 0 2-15,-16-17-26 16,16 17-5-16,-14-15 0 15,2 9-2-15,-10-2 0 0,-3 8-1 16,-10 1 0-16,-2 11-1 16,-10 5 0-16,2 11 1 15,-2 3-2-15,5 6 0 16,6-2-1-16,11 2 0 15,11-6-1-15,12-4 1 16,13-11-1-16,12-14-1 16,11-7 1-16,12-10 1 15,3-11-1-15,7-4 1 16,-3-7-1-16,-2 1 1 15,-8-3-1-15,-7 6 1 16,-10 3-1-16,-11 7 0 16,-10 11 0-16,-5 12 0 15,-15 9-1-15,-2 14 2 0,-2 15-2 16,-1 12 0-16,1 16 0 15,2 15 1-15,0 9-1 16,7 7 1-16,0-1-2 16,4 3 2-16,-1-7-1 15,-1-8 0-15,-3-9 1 16,-3-15-1-16,-2-12 0 15,-6-10 0-15,-2-15 1 16,-2-11-3-16,0-12 1 16,0-13-1-16,8-7-1 15,3-19-3-15,17 4-12 16,-8-30-6-16,27 11-5 15,-7-23-9-15,17 3-1 16,3-10 2-16</inkml:trace>
  <inkml:trace contextRef="#ctx0" brushRef="#br6" timeOffset="264768.1437">16033 14049 77 0,'-15'16'40'0,"5"6"-1"16,-4-12 2-16,14 1-35 15,0-11-3-15,19 8 1 16,7-15-1-16,11-5 0 16,6-7-1-16,8-6-1 15,-1-1 0-15,-4-4-1 0,-4-2 1 16,-10 4-1-16,-12 3 1 15,-12 2-2-15,-12 5 1 16,-11 7 0-16,-9 4 0 16,-8 8 0-16,-5 10 1 15,-5 8 0-15,0 11-1 16,2 7 1-16,4 5-1 15,7 2 1-15,10 1-1 16,15-4 0-16,12-7 0 16,15-11-2-16,16-10 0 15,12-15-2-15,20-4-6 16,-4-26-13-16,28 7-7 15,-17-21-11-15,12 1 0 16,-10-15 1-16</inkml:trace>
  <inkml:trace contextRef="#ctx0" brushRef="#br6" timeOffset="264964.155">16926 13490 85 0,'-26'36'39'0,"8"26"1"15,-11 1 1-15,2 17-36 16,5 1-2-16,5 4-1 15,2-1-1-15,7-7-1 16,3-5-4-16,0-22-6 16,15 7-18-16,-9-32-14 15,12-3 2-15,-13-22-2 16</inkml:trace>
  <inkml:trace contextRef="#ctx0" brushRef="#br6" timeOffset="265144.1653">16680 13916 99 0,'0'0'42'0,"0"0"1"16,23 7-2-16,6-12-39 16,10 0-4-16,13-1-2 15,0-15-14-15,26 18-13 16,-9-17-11-16,13 7 0 15,-5-8-1-15</inkml:trace>
  <inkml:trace contextRef="#ctx0" brushRef="#br6" timeOffset="265700.1972">17276 13450 79 0,'0'0'41'0,"-7"-10"-2"16,6 23 1-16,-12 6-35 15,9 12-2-15,-3 9 0 16,1 14 0-16,-3 8-1 15,-5 12 2-15,0 2-2 16,-1 0 0-16,1-2-1 16,0-8 1-16,4-10-2 15,3-11 1-15,5-13-1 16,7-14-1-16,6-14 2 15,7-11-1-15,6-12 0 16,8-7 2-16,0-5-1 16,-1-2-1-16,1-1 1 15,-3 7-1-15,-4 2 0 16,-4 10 1-16,-4 12 0 0,-5 11-1 15,-4 9-1-15,-3 9 0 16,0 6-1-16,0 3-2 16,8 4-1-16,-3-7-4 15,12 11-9-15,-9-29-10 16,26 9-2-16,-11-24-10 15,15-3-1-15,-8-16 3 16</inkml:trace>
  <inkml:trace contextRef="#ctx0" brushRef="#br6" timeOffset="266287.2307">17612 13992 86 0,'0'20'39'0,"1"-9"0"15,21 7 1-15,3-9-37 16,9-2-1-16,7-8 0 15,8-9 1-15,-1-3-1 16,1-3 0-16,-7-6 0 16,-10-1-1-16,-8-3 0 15,-10 1 0-15,-14 2-1 16,-10 2-1-16,-11 5 1 15,-6 5 0-15,-7 8 0 16,-1 9 0-16,-5 8-1 16,3 11 2-16,3 8-1 15,8 7 0-15,5 2-1 16,17 1 2-16,8-6-1 15,15-5 0-15,13-8 0 0,9-13 0 16,13-9 0-16,6-7 0 16,3-6 1-16,-5-4-1 15,-6 0 0-15,-7 1 0 16,-9 5 1-16,-12 5-1 15,-10 10 0-15,-9 7 0 16,-10 8 0-16,-4 7 0 16,-1 5-1-16,-3 4 1 15,0-3-1-15,2-3 1 16,4-4 0-16,2-5 1 15,5-11-1-15,0-11 1 16,14-8 0-16,-3-13 0 16,8-6 0-16,5-7 0 15,1-5 0-15,5-5-1 16,0-1 1-16,4 0-2 0,-1 7 0 15,1 0-5-15,5 18-8 16,-13-14-8-16,19 28-8 16,-17-14-4-16,21 18-9 15,-1-3 0-15</inkml:trace>
  <inkml:trace contextRef="#ctx0" brushRef="#br6" timeOffset="268305.3461">19255 11839 66 0,'0'0'37'0,"-12"-1"0"16,12 1 0-16,0 0-25 15,16 1-7-15,-3-3-2 16,7 1 0-16,1-4-1 15,4-2 2-15,2-3-3 16,1-2 3-16,-2 1-4 16,-4-1 3-16,-4 0-2 15,-7-1 0-15,-11 13-1 16,1-15 1-16,-12 12-1 15,-7 5 1-15,-7 3 0 0,-4 7 1 16,-5 3 0-16,4 5-2 16,1-1 2-16,7 4-3 15,7-2 2-15,8-1-3 16,15-2 1-16,7-5-4 15,18 0 0-15,4-12-9 16,20 8-24-16,-6-10 0 16,9 4-1-16,-7-10 0 15</inkml:trace>
  <inkml:trace contextRef="#ctx0" brushRef="#br6" timeOffset="268756.3719">19799 11730 86 0,'-11'4'39'0,"-11"-1"-2"15,5 13 4-15,-9-3-34 16,7 7-5-16,-2-1 2 16,4 5-2-16,2-3 1 15,6 4-3-15,3-2 2 16,7-3-3-16,6-2 2 15,5-2 0-15,4-4-1 16,3-6 0-16,2-6-1 16,4-6 1-16,-2-6 0 15,-4-5-1-15,0-6 1 16,-3-4 2-16,-4-1-2 15,-3 0 2-15,-4 4-2 16,-3 3 3-16,-2 8-3 16,0 13 2-16,-15 11-1 0,5 14-4 15,-9 10 4-15,-1 12-3 16,-3 6 3-16,-6 8-3 15,-2 5 3-15,-4-4-3 16,0-5 3-16,1-3 0 16,0-12-1-16,-3-6-1 15,2-10 0-15,2-14-2 16,5-6-4-16,-7-23-14 15,19 3-17-15,-5-18-1 16,12-1-2-16,1-14 1 16</inkml:trace>
  <inkml:trace contextRef="#ctx0" brushRef="#br6" timeOffset="281888.123">19205 13570 73 0,'0'0'37'0,"0"0"-2"15,21 12 0-15,-21-12-32 16,0 22 1-16,-1-7-1 16,1 10 1-16,-5 2-1 15,1 8 0-15,-4 5-1 16,3 7 0-16,-5 7-1 15,1 5 0-15,-1 3-1 16,-1 0 0-16,3-3 0 16,1-7 0-16,4-8 0 15,1-11 0-15,4-15 1 16,-2-18-1-16,14-6 1 15,-2-16 0-15,0-12-1 16,1-4 2-16,-2-4-1 0,3-4 0 16,5 0 0-16,-4 3 0 15,4 6 0-15,3 8 0 16,2 8 0-16,0 6-1 15,0 10 0-15,4 6 0 16,-4 8 0-16,-3 6-1 16,-5 6 0-16,-6 9 1 15,-8 2-1-15,-9 5 0 16,-7 1 1-16,-9 1-1 15,-7-1 0-15,-7-2 1 16,-6-5 0-16,-3-7-2 16,3-5 0-16,-1-8 0 15,9-3-4-15,1-11-4 16,23 9-18-16,-8-19-9 0,19 13-1 15,8-27 0-15</inkml:trace>
  <inkml:trace contextRef="#ctx0" brushRef="#br6" timeOffset="282459.1556">19651 13963 63 0,'15'-4'36'0,"-9"-8"0"16,4 5 1-16,-13-4-25 15,3 11-6-15,2-15-1 16,-2 15 0-16,0 0-1 16,-8 18-1-16,0 3 0 0,0 10-1 15,-4 2-1-15,3 5 0 16,1-2-1-16,3 1 0 15,0-7 0-15,10-7 0 16,3-8 0-16,5-10 1 16,9-11-1-16,1-10 0 15,6-7 0-15,1-6 1 16,3-7 0-16,-3 0 0 15,-1-2 0-15,-1 4 0 16,-8 5 0-16,-1 11 0 16,-5 12-2-16,-14 6 1 15,11 32-1-15,-13 10-1 16,-3 18 1-16,-5 18 0 15,-7 18 0-15,-4 12-1 0,-2 5 1 16,-1-1-1-16,-1-5 2 16,3-9-2-16,-1-16 2 15,5-18-1-15,2-19 0 16,6-20 0-16,10-25 0 15,-13-5 1-15,11-19 0 16,2-17-1-16,3-17 2 16,5-11 0-16,2-13 0 15,7-7 1-15,4-1-1 16,3-1-1-16,4 10-4 15,-4-6-16-15,10 26-18 16,-8-2-1-16,10 22-3 16,-7 1 1-16</inkml:trace>
  <inkml:trace contextRef="#ctx0" brushRef="#br1" timeOffset="286948.4125">758 15249 15 0,'0'0'32'0,"0"0"1"16,0-16 1-16,0 16-16 16,0 0-7-16,0 0-2 15,0 0-2-15,3 12-2 16,-6 7-1-16,3 14 0 15,-4 10-1-15,-2 12-2 16,-1 6 1-16,-1 6-1 0,0-3-1 16,-1-4-2-16,4-5-4 15,-2-19-30-15,14-6 0 16,-7-30-1-16,27 13-1 15</inkml:trace>
  <inkml:trace contextRef="#ctx0" brushRef="#br1" timeOffset="287992.4722">1188 15389 29 0,'1'-21'23'0,"-1"21"0"16,3-16-1-16,-3 16-3 16,0-13-6-16,0 13-2 15,-1-10-3-15,1 10-3 16,0 0 0-16,0 0-1 15,-18-5-1-15,18 5 0 16,-20 21 0-16,7 0-1 16,-5 5 0-16,2 9 1 0,-4 4-2 15,4 4 0-15,2-1 1 16,7 2-1-16,5-6 1 15,10-2-2-15,6-13 1 16,7-6-2-16,10-11 1 16,5-15 0-16,3-10 0 15,3-12-1-15,0-9-1 16,-6-11 1-16,-6-2-1 15,-9-1 1-15,-8 1-1 16,-11 6 2-16,-12 9 0 16,-8 10 1-16,-11 13 1 15,-6 11 0-15,-2 9 0 16,1 7 0-16,3 4-1 15,9 3 0-15,9-1 0 16,12-2-1-16,3-16 1 0,32 11-1 16,2-16-1-16,8-6 1 15,5-2-1-15,4-2 1 16,2-2 0-16,-2 1-1 15,-7 5 1-15,-5 5 0 16,-9 6 0-16,-7 6 1 16,-7 7 0-16,-9 8-1 15,-5 6 1-15,-5 4 0 16,-4 5-1-16,-1 5 0 15,-3-2 0-15,1-1-1 16,-2-5 1-16,5-6-1 16,4-8 1-16,3-19-1 15,0 0 1-15,10-15 0 16,3-15 0-16,4-8 1 0,5-10-1 15,2-5 2-15,-1 0-2 16,1 1 1-16,-3 9 0 16,-2 11 0-16,-6 11 0 15,-13 21 0-15,15 1 0 16,-13 21-1-16,-2 10 1 15,0 8-1-15,3 4 0 16,-1 3 1-16,5-2-1 16,4-5 0-16,3-9 0 15,3-8 0-15,5-13 1 16,1-9 0-16,2-11 0 15,-2-10-1-15,-1-10 1 16,0-7 0-16,-6-9 0 0,3-1 0 16,-7-3-2-16,1-1-1 15,-3 6-1-15,-4 0-5 16,7 23-16-16,-15-8-14 15,2 30-3-15,9-16 0 16,-9 16 1-16</inkml:trace>
  <inkml:trace contextRef="#ctx0" brushRef="#br1" timeOffset="288212.4848">2203 15167 58 0,'6'-16'40'0,"-6"16"-2"16,0 0 1-16,0 0-31 0,0 0-3 15,2 31-2-15,-5-2 0 16,0 9-2-16,1 4-1 16,-4 10 1-16,3 0-3 15,-1-5-2-15,8 1-3 16,-5-18-26-16,16 3-6 15,-3-21-2-15,16 0 1 16</inkml:trace>
  <inkml:trace contextRef="#ctx0" brushRef="#br1" timeOffset="288518.5023">2665 15156 51 0,'0'0'40'15,"-15"-12"-2"-15,15 12 1 16,-28-2-29-16,17 4-3 16,-9 4-2-16,4 11-1 15,-5 4 0-15,2 13-1 16,-1 7-1-16,2 9 0 15,5-3-1-15,4 4 1 16,7-3-1-16,8-10-2 16,13-10 1-16,11-13-1 15,12-12-3-15,3-17-10 16,23 6-24-16,-12-22-4 15,14 8 0-15,-5-11 0 16</inkml:trace>
  <inkml:trace contextRef="#ctx0" brushRef="#br1" timeOffset="289511.5591">3671 15079 38 0,'0'0'38'16,"3"-17"0"-16,-3 17-1 0,-13 13-23 16,5 4-9-16,-1 6-2 15,2 11 0-15,-1 6 0 16,3 9-1-16,1 0 0 15,4 4 0-15,0-3 0 16,3-2 0-16,3-10-1 16,1-4-2-16,2-9 1 15,0-9-1-15,-9-16 0 16,18 10 1-16,-18-10 0 15,13-20-1-15,-10-1 1 16,-1-6 2-16,-2-9-2 16,-1-8 2-16,-2-8-2 15,2-6 0-15,-2-4 0 16,2 1 0-16,1 1 0 0,2 5-1 15,1 9 1-15,3 8 0 16,2 12 0-16,2 10 0 16,3 11 0-16,2 9-1 15,-1 5 1-15,0 5 0 16,0 2 1-16,1 3-1 15,-1 1 0-15,-5 5 0 16,-1-4 0-16,-7 2 0 16,-2 2 0-16,-7-2 0 15,-3 2-1-15,-6-1 1 16,-2-1 0-16,-1-2 0 15,-2-1-1-15,4-4 1 16,4-2 0-16,14-14-1 16,-9 12 1-16,9-12-1 15,26-8 1-15,-2-1-1 0,7-1 1 16,4 1 0-16,1 0 0 15,1 5 1-15,-6 6-1 16,-5 7 1-16,-10 9-1 16,-12 6 1-16,-10 7-1 15,-11 5 1-15,-7 3-1 16,-7-1 0-16,2-2 0 15,-5-7-3-15,9-3 0 16,1-15-4-16,18 1-9 16,-4-22-23-16,25-4 0 15,0-18 0-15,17 3 0 16</inkml:trace>
  <inkml:trace contextRef="#ctx0" brushRef="#br1" timeOffset="290284.6033">4158 15169 67 0,'-10'1'40'0,"10"-1"-1"16,-23 4-8-16,13 9-27 16,-3 4 0-16,6 10-1 15,-6 3-1-15,8 9 1 16,-1 0-2-16,4 5 1 15,4-6-1-15,8-1 1 16,7-13-1-16,6-5-1 16,9-15 1-16,1-11-2 15,7-11 1-15,-5-11-1 16,4-7 0-16,-8-6-1 0,-6-3 0 15,-7-1 1-15,-8 2 0 16,-6 0-1-16,-5 5 1 16,-6 8 1-16,-5 7 0 15,-1 9 0-15,-2 10 1 16,2 6-1-16,0 8 1 15,6 4 0-15,3 2-1 16,5 1 1-16,7-5 0 16,7-2 0-16,9-8 0 15,5-2 0-15,7-6 0 16,1 1 1-16,0-1-1 15,2 2 0-15,-8 6-1 16,-1 6 1-16,-10 8 0 16,-11 11-1-16,-7 3 1 15,-9 7-1-15,-6 6 0 0,-6 2 1 16,-2-2-1-16,3-5 0 15,2-6 0-15,5-7 0 16,7-13-1-16,4-11 1 16,19-18 0-16,2-11 0 15,9-9 0-15,4-10-1 16,-2-2 2-16,3 0-1 15,-2 3 0-15,-8 10 1 16,-6 8-1-16,-8 13 0 16,-11 16 1-16,8 12-1 15,-8 15 0-15,-2 8 0 16,2 7 0-16,2 2 0 0,5 1 0 15,1-2 0-15,7-8 0 16,3-11 1-16,4-13-1 16,2-10 0-16,0-13 0 15,3-9 1-15,-5-10-1 16,1-8-1-16,-7-1 0 15,-3-5-2-15,-4 5-5 16,-9-11-4-16,10 21-6 16,-20-10-22-16,15 18-3 15,-5-4 2-15,15 13 0 16</inkml:trace>
  <inkml:trace contextRef="#ctx0" brushRef="#br1" timeOffset="290696.6268">5279 15121 47 0,'0'0'39'0,"2"-11"-1"16,-2 11 0-16,0 0-27 15,2 14-8-15,2-4 0 16,0 12 0-16,1 4 0 15,0 9-1-15,-5 8-1 16,2 4 0-16,-4 2-1 16,2 2-1-16,-2 1-2 15,-3-10-6-15,16 5-24 16,-15-23-5-16,13 0-2 15,-9-24-1-15</inkml:trace>
  <inkml:trace contextRef="#ctx0" brushRef="#br1" timeOffset="291012.6448">5260 15135 58 0,'0'0'39'15,"0"0"0"-15,0 0 0 16,17-14-33-16,11 8-3 15,8 1 0-15,3 1 0 16,2 5 0-16,1 6-1 16,-5 7 0-16,-6 9 0 15,-10 9-2-15,-13 10 1 16,-9 5 0-16,-12 4 0 15,-10 3-2-15,-6-1 2 16,-5-3-1-16,-5-5-2 16,1-9 0-16,2-10-3 0,9-5-3 15,-2-23-15-15,29 2-15 16,-12-17-6-16,27-1 5 15,1-14 0-15</inkml:trace>
  <inkml:trace contextRef="#ctx0" brushRef="#br1" timeOffset="291223.6569">5792 15127 59 0,'10'3'40'0,"-10"-3"-1"15,-1 24-1-15,-13 3-33 16,9 8 0-16,-6 6-3 0,0 11 0 15,2 1-1-15,2 4-2 16,3-2-2-16,1-13-6 16,18 3-21-16,-10-25-9 15,15-4-2-15,-4-24-1 16</inkml:trace>
  <inkml:trace contextRef="#ctx0" brushRef="#br1" timeOffset="291740.6866">6107 15181 67 0,'-8'20'41'16,"-11"-3"-2"-16,11 14-1 15,-4-3-35-15,1 4 0 0,-3-1-1 16,7 3 0-16,-3-5-1 15,0-2 0-15,5-6-1 16,1-6 1-16,4-15-1 16,0 0 1-16,0 0-1 15,17-22 0-15,-4-3 0 16,0-5 0-16,1-7 0 15,1-2 0-15,-4 1 1 16,1 2-1-16,-5 4 0 16,3 6 0-16,-4 8 0 15,3 6 0-15,-9 12 0 16,19 8 0-16,-6 10 0 15,-2 7 1-15,2 8-1 16,1 7 0-16,-1 2 0 0,-1 3 1 16,0-1-1-16,2-4 1 15,-1-6-2-15,1-6 0 16,2-10 1-16,0-11 0 15,-1-8 1-15,-1-12-2 16,0-10 2-16,-1-8-2 16,-1-9 1-16,1-5 1 15,-1-6-2-15,-2-8-2 16,5 4-1-16,-6-3-3 15,12 16-6-15,-17-8-16 16,11 22-10-16,-9 0-2 16,9 19 2-16</inkml:trace>
  <inkml:trace contextRef="#ctx0" brushRef="#br1" timeOffset="292233.7148">6863 15109 38 0,'0'0'37'0,"-18"-20"2"16,18 20-20-16,-28-14 7 0,16 19-18 16,-10 0 0-1,5 16-2-15,-9 3-1 0,1 15-1 16,-4 1-1-16,4 8 0 15,-3 1 0-15,7-2 0 16,7-4-1-16,6-4 0 16,11-13-1-16,10-8 0 15,11-13 0-15,10-8-1 16,4-11 1-16,4-4-1 15,-3-9 0-15,4-2 0 16,-12-2 0-16,-2 4 0 16,-10 3 1-16,-5 6-1 15,-8 8 0-15,-6 10 1 16,-4 11-1-16,-2 9-1 0,1 9 0 15,-4 4 0 1,8 5-5-16,-7-8-9 0,22 14-14 16,-10-22-14-16,11 1-1 15,-4-17-1-15</inkml:trace>
  <inkml:trace contextRef="#ctx0" brushRef="#br6" timeOffset="297077.9919">7856 14918 31 0,'19'-24'34'0,"-1"6"2"15,-6-7-13-15,6 22-7 16,-18 3-5-16,15 2-2 0,-16 16-2 16,3 16-1-16,-10 10-2 15,2 16 0-15,-5 9-3 16,-2 7 0-16,-2 1-1 15,4 1 1-15,1-7-3 16,3-9-1-16,4-5-1 16,2-19-7-16,12-7-26 15,-6-15-2-15,8-6-1 16,-13-10 1-16</inkml:trace>
  <inkml:trace contextRef="#ctx0" brushRef="#br6" timeOffset="297552.019">7700 15215 55 0,'-15'3'39'16,"-2"-4"-1"-16,17 1 1 16,0 0-34-16,22 1-2 15,3-10 0-15,12-4-1 16,4 0 1-16,12 1-1 15,-1-2 1-15,1 1-2 16,-2 2 1-16,-4 4-2 16,-6 0 1-16,-6 6 0 15,-7 0 0-15,-10 1-1 16,-8 2 1-16,-10-2-1 15,0 0 0-15,-1 18 1 16,-11 0-1-16,0 6 1 16,-2 8-1-16,-2 4 0 15,2 3 1-15,2 1-1 0,8-1 0 16,6-7 1-16,9-13 0 15,11-13-1-15,9-16 1 16,12-14 0-16,5-14-1 16,3-10 1-16,0-7 0 15,-6-4-1-15,-10 3 1 16,-13 6-1-16,-18 10 0 15,-17 13-1-15,-18 14 0 16,-13 16 0-16,-4 14-1 16,-4 2-3-16,10 15-4 15,-2-9-31-15,35 4 0 16,9-14-2-16,32-3 1 15</inkml:trace>
  <inkml:trace contextRef="#ctx0" brushRef="#br6" timeOffset="298409.0679">9367 15216 47 0,'4'-12'40'0,"-4"-3"-2"16,0 15 1-16,0-16-29 16,0 16-3-16,-4 17-2 15,-3 5-2-15,-6 7 0 0,-1 5-1 16,-1 1-1-16,0 3 0 15,2-1 0-15,2-7 0 16,5-9 0-16,6-7-1 16,0-14 1-16,16-9-1 15,0-12 1-15,4-6-1 16,1-6 0-16,5-7 1 15,-1-1-1-15,-1 0 0 16,-3 1 1-16,-3 6-1 16,-4 5 1-16,-3 8-1 15,-2 7 1-15,-9 14-1 16,0 0 0-16,0 0 1 15,5 19-1-15,-5 2 0 0,0 6 1 16,4 0-1-16,1 2 0 16,5-2 0-16,7-5 0 15,3-6 1-15,8-11 0 16,9-10-1-16,3-11 1 15,6-9-1-15,1-9 1 16,2 0-1-16,-3-3 1 16,-6 5-1-16,-7 3 0 15,-7 9 1-15,-6 14-1 16,-20 6 0-16,10 26-1 15,-15 4 0-15,0 8 0 16,-2 3-1-16,3 9-1 16,1-8-4-16,18 8-12 15,-6-23-23-15,21-3 2 0,5-19-2 16,17-7 2-16</inkml:trace>
  <inkml:trace contextRef="#ctx0" brushRef="#br6" timeOffset="298807.0908">10511 15172 67 0,'-27'7'41'16,"-10"-8"-1"-16,6 10 1 15,-3-4-37-15,6 7 0 16,-3 2 0-16,8 6-1 15,-2 4-1-15,5 2 0 16,0 3 0-16,10 0 0 16,-1-2-1-16,11-4 0 0,3-8-1 15,10-7 1-15,11-11-1 16,5-8 1-16,9-10-1 15,4-8 0-15,3-4 0 16,-5-5 0-16,0 2 0 16,-5-2 0-16,-8 7 0 15,-7 7 0-15,-9 5-1 16,-7 8 1-16,-4 11 0 15,0 0-1-15,-7 26 0 16,-1 0 0-16,3 6-1 16,-4-1-1-16,13 5-3 15,-4-13-9-15,22 3-25 0,-6-18-1 16,13-6-1-16,-1-21 1 15</inkml:trace>
  <inkml:trace contextRef="#ctx0" brushRef="#br6" timeOffset="299017.1027">10952 14758 80 0,'-10'6'40'16,"-11"10"1"-16,10 24-6 15,-7 4-33-15,8 9 0 16,0 8-1-16,5 6-1 15,0 2-1-15,3-1 1 16,6-1-5-16,-2-16-6 16,15 0-29-16,-9-17 0 0,12-5-1 15,-5-21 0-15</inkml:trace>
  <inkml:trace contextRef="#ctx0" brushRef="#br6" timeOffset="299280.1177">11047 15045 70 0,'-27'8'42'16,"3"16"-1"-16,-6-2 1 16,12 5-36-16,-4-1-3 15,7 0 1-15,2-4-2 16,8-4 0-16,9-3 0 15,9-5-1-15,5-3 0 0,5-3 0 16,5-1-1-16,0-2-1 16,4 1-1-16,-2-5-3 15,9 13-9-15,-21-16-28 16,15 8 0-16,-13-8-2 15,13 5 2-15</inkml:trace>
  <inkml:trace contextRef="#ctx0" brushRef="#br6" timeOffset="299641.1385">11353 15136 68 0,'-17'13'42'0,"17"5"-1"0,0-18 0 16,14 16-35-16,4-18-3 15,11-7-1-15,1-5 0 16,4-4-1-16,-4-2 0 16,-4-1-1-16,-6-1 1 15,-8 2 0-15,-10 0-1 16,-10 7 1-16,-8 2-1 15,-6 4 1-15,-7 7-1 16,-1 8 1-16,-3 9 0 16,4 5 0-16,3 7 0 15,5 7 0-15,9 1-1 16,8 0 2-16,11-4-2 15,10-8-1-15,7-2-2 16,9-11-3-16,14 5-14 16,-4-21-22-16,15 0 0 0,-3-13-2 15,11 2 1-15</inkml:trace>
  <inkml:trace contextRef="#ctx0" brushRef="#br6" timeOffset="302412.297">12736 15125 32 0,'4'-25'35'0,"-2"15"1"15,-6-5-1-15,4 15-25 16,-13-17-3-16,13 17-2 16,-28-7 1-16,9 14-1 15,-7 0-1-15,-2 10 0 16,-6 3 0-16,3 7 0 15,-1 2-1-15,6 2 0 16,2-1-1-16,6 3 0 16,9-7 0-16,9-2-1 15,13-6-1-15,7-9 0 16,7-6-1-16,7-7 1 15,5-10 0-15,4-8 0 16,4-8 0-16,-3-4-1 16,-6-4 1-16,-1 2 0 0,-10 0 0 15,-4 6 0-15,-9 7 0 16,-10 8 0-16,-4 15-1 15,0 0 1-15,-18 25-1 16,5 6 0-16,3 11-1 16,-1 2 0-16,7 6-1 15,1-6 0-15,14 2-4 16,0-19-8-16,15 2-23 15,-3-19 0-15,14-3 0 16,-3-16 0-16</inkml:trace>
  <inkml:trace contextRef="#ctx0" brushRef="#br6" timeOffset="302735.3154">13193 15130 58 0,'0'0'37'16,"0"0"0"-16,-14 21-1 15,1-3-31-15,6 6-2 16,-3 2 0-16,0 5-2 15,5-2 1-15,0 0 0 16,2-7 0-16,3-5 0 16,0-17 0-16,13 9 1 15,-2-19-1-15,9-5 0 16,0-10-1-16,1-4 1 15,2-2-1-15,1 1 0 16,-1 0 0-16,-4 6-1 16,-1 5 0-16,-4 8 1 0,-1 9-1 15,-3 9-1-15,0 8-2 16,-3 5-2-16,10 16-17 15,-9-11-18-15,11 10 1 16,-5-10-2-16,14 6 1 16</inkml:trace>
  <inkml:trace contextRef="#ctx0" brushRef="#br1" timeOffset="306832.5498">14625 14688 40 0,'15'1'36'16,"-15"-1"0"-16,12 18-12 16,-12-18 3-16,-2 39-17 15,-6-11-3-15,4 14-2 16,-2 3-2-16,-1 9-1 15,-4 2-1-15,4 9-1 16,-4-1 0-16,4 0-2 16,2 2-3-16,-3-18-11 15,14 7-21-15,-5-15-1 16,13-6 0-16,-3-18-1 0</inkml:trace>
  <inkml:trace contextRef="#ctx0" brushRef="#br1" timeOffset="307223.5722">15058 14876 67 0,'0'0'38'0,"-19"-5"-1"15,11 22-6-15,-9-3-26 16,8 11-1-16,-5 8-1 15,4 7 0-15,0 5-1 16,2 5-1-16,2 0 1 0,7 1-1 16,5-6 0-16,6-7 0 15,7-9-1-15,4-12 0 16,9-13 0-16,2-15 0 15,5-14 0-15,-3-8 0 16,1-11 1-16,-6-7-1 16,-4-2 0-16,-10-4 0 15,-8 3 0-15,-9 4 0 16,-8 7 0-16,-7 8 1 15,-8 12-1-15,-4 11-1 16,-5 10-1-16,-2 9 0 16,6 12-3-16,1-4-9 15,21 17-24-15,-1-14-1 16,20 7-1-16,5-13 3 0</inkml:trace>
  <inkml:trace contextRef="#ctx0" brushRef="#br1" timeOffset="307831.6068">15595 15036 39 0,'0'0'35'0,"-11"-1"3"16,11 1-2-16,-1-13-26 16,1 13 0-16,0 0-1 0,0 0-2 15,0 0-2-15,0 0-1 16,-7 27-2-16,-6 6 0 15,-5 9-1-15,-1 8 0 16,-2 3 0-16,4 0-1 16,2-4 0-16,8-8 0 15,3-12 0-15,8-16 0 16,7-20 1-16,8-17-1 15,4-14 1-15,2-13-1 16,3-8 2-16,0-8-2 16,-3-3 2-16,1 1-2 15,-3 4 1-15,-2 10 1 16,-4 9-2-16,-3 11 2 0,-3 14-2 15,-11 21 2-15,18 3-2 16,-13 18 0-16,4 14 0 16,-2 7-2-16,5 7 2 15,-1 4-1-15,7 3 0 16,-1-7 0-16,3-7 1 15,3-9 0-15,-2-9 0 16,2-12 0-16,0-13 0 16,-3-12 1-16,-2-9-1 15,-3-8 0-15,0-8 1 16,-2-3-1-16,-3-6-1 15,0-1 0-15,-1 4-3 16,-2-3 0-16,8 19-17 16,-18-9-16-16,14 19-3 0,-10 1-1 15,-1 17 1-15</inkml:trace>
  <inkml:trace contextRef="#ctx0" brushRef="#br1" timeOffset="308065.6203">16346 14796 65 0,'-13'-3'41'0,"11"14"-2"15,-13 3 1-15,13 16-27 16,-9 15-10-16,0 8-3 15,-2 13 1-15,0 4-3 16,1 5-1-16,0-7-4 0,14 5-28 16,-9-23-4-16,16-2-1 15,-3-24 0-15</inkml:trace>
  <inkml:trace contextRef="#ctx0" brushRef="#br1" timeOffset="308497.6449">16977 14876 79 0,'-28'-25'40'0,"11"22"-7"16,-15-14 0-16,3 14-25 15,-8 3-3-15,1 12-1 16,-4 9-1-16,2 13-1 15,2 9 0-15,4 9 0 16,9 3-1-16,9 0 0 16,9-4-1-16,18-6 1 0,12-10-2 15,15-17-1-15,15-4-6 16,0-27-24-16,20 2-9 15,-4-17 0-15,11 2-2 16</inkml:trace>
  <inkml:trace contextRef="#ctx0" brushRef="#br1" timeOffset="309148.6823">18216 14859 46 0,'7'-23'35'16,"-7"23"-11"-16,-3-23 4 16,3 23-11-16,-33 0-4 15,7 14-2-15,-13-2-3 16,1 11-2-16,-10 4-1 15,3 9 0-15,-3 2-2 16,8 5 1-16,6-2-2 16,10 3 0-16,12-3-2 15,13-2 1-15,15-8-2 0,14-9-1 16,14-7-2-16,10-13-3 15,16 5-13-15,-7-25-18 16,18 3-1-16,-10-19-1 16,4 3 1-16</inkml:trace>
  <inkml:trace contextRef="#ctx0" brushRef="#br1" timeOffset="309950.7281">18540 14907 52 0,'-19'-1'38'16,"-11"-3"1"-16,6 17-2 15,-10-3-18-15,9 12-13 16,-2 5-2-16,6 7-1 0,4 5 0 15,4 4-2-15,9-1 1 16,7 0-1-16,6-7-1 16,10-6 1-16,5-11-1 15,9-11 0-15,4-14 0 16,3-10 0-16,1-11-1 15,-1-10 1-15,-5-6 0 16,-6-4-1-16,-8 1 1 16,-9-1-1-16,-12 4 2 15,-5 6-1-15,-9 8 0 16,-5 10 0-16,-6 8 0 15,-2 11 1-15,3 7-1 16,4 8 0-16,5 2 1 16,8 6-1-16,10-4 0 15,9-2 0-15,12-7 0 0,8-4 0 16,10-5 0-16,5-6 0 15,4-3 1-15,-2-1-1 16,-5-2 0-16,-7 4 1 16,-5 2-1-16,-11 5 0 15,-10 7 1-15,-10 8-1 16,-9 7 0-16,-5 7 1 15,-3 5-1-15,1 7 0 16,-4-1 0-16,6 2 0 16,3-7-1-16,8-6 1 15,7-10 0-15,6-13 0 16,11-12 0-16,3-15 0 15,3-8 0-15,1-8 0 16,5-8 1-16,-4-4 0 0,-2 2 0 16,-4 6 1-16,-6 4-1 15,-1 11 1-15,-8 11-1 16,-9 16 0-16,0 0-1 15,9 20 1-15,-13 7-1 16,0 3 0-16,3 1 0 16,3-3-1-16,6-5 1 15,9-11 0-15,5-7 0 16,5-11 0-16,9-6 1 15,4-10-1-15,1-6 1 16,3-3 0-16,-1-1-1 16,-6 3 2-16,-3 2-1 15,-6 10 0-15,-5 6 0 0,-9 14-2 16,-7 11 1-16,-6 9-1 15,-6 11 0-15,-2 7-3 16,2 8 0-16,-6-8-7 16,9 16-8-16,-11-24-14 15,25 14-1-15,-14-24-6 16,23 3 0-16</inkml:trace>
  <inkml:trace contextRef="#ctx0" brushRef="#br1" timeOffset="310718.7721">19971 14997 64 0,'-4'-20'37'0,"15"15"-7"16,-17-12-1-16,6 17-17 15,0 0-5-15,0 0-1 16,0 0-2-16,3 24-1 15,-5 5 0-15,0 14-2 16,-7 8 0-16,5 3 0 16,-3 5 0-16,0-4 0 15,0-4 0-15,4-9-1 16,-2-9 1-16,5-14 0 15,0-19-1-15,0 0 1 16,14-19-1-16,-8-11 1 16,1-8-1-16,-4-8 1 15,0-11-1-15,-3-4 1 0,-2-5-1 16,0-1 0-16,-2 2 1 15,4 5 0-15,0 4 0 16,4 8 0-16,5 11 0 16,0 9 0-16,11 11 0 15,0 10 0-15,5 8-1 16,3 10 0-16,0 5 0 15,3 3-2-15,-3 3 1 16,-6 2 0-16,-8 5 0 16,-8 0 0-16,-11 1 0 15,-8-3 0-15,-9-2 0 16,-7-1-1-16,0-2 0 15,-3-9-2-15,9 4-5 16,-3-22-13-16,26 5-13 0,0 0-3 16,5-19-2-16,13-4 1 15</inkml:trace>
  <inkml:trace contextRef="#ctx0" brushRef="#br1" timeOffset="311129.7956">20655 14841 34 0,'-17'5'37'0,"17"-5"0"16,-28 0 0-16,28 0-18 15,-32-2-9-15,17 6-4 16,-4-1-1-16,-1 9 0 0,-5 8-1 15,-2 12 0-15,-3 5-1 16,3 9 0-16,0 3-1 16,6 4 0-16,6-1-1 15,11-3 0-15,11-11-1 16,12-10 1-16,12-16-1 15,8-11 0-15,7-14 0 16,1-9-1-16,-4-11 1 16,-5-7 0-16,-10-3 0 15,-12-3 0-15,-10 5-1 16,-12 0 1-16,-11 7-1 15,-8 1 0-15,0 10 0 16,-4 4 0-16,6 7-2 16,0 5-2-16,23 7-3 15,-19-3-14-15,34 18-6 0,-15-15-10 16,42 16-2-16,-14-11 3 16</inkml:trace>
  <inkml:trace contextRef="#ctx0" brushRef="#br1" timeOffset="311505.8171">20853 14916 85 0,'-4'-10'39'0,"4"10"-3"15,-7-12-5-15,7 12-25 16,0 0-3-16,-14 19 0 15,8 0-1-15,1 9 0 16,-3 4-1-16,4 7 1 0,-1 2-1 16,7-1 0-16,3-5 0 15,5-4 0-15,5-13-1 16,9-7 0-16,7-13 1 15,5-11-2-15,1-9 1 16,3-8 0-16,-1-4 0 16,-2-3 0-16,-5 2 0 15,-6 0 0-15,-4 7 0 16,-6 6 0-16,-7 7 0 15,-9 15 0-15,0 0 0 16,0 0 0-16,4 32 0 16,-12-5-1-16,3 7-2 15,0-1-2-15,10 14-11 16,-9-24-7-16,22 14-11 15,-10-22-6-15,16 3-1 0,-4-21 1 16</inkml:trace>
  <inkml:trace contextRef="#ctx0" brushRef="#br1" timeOffset="312091.8506">21475 14953 74 0,'-3'10'39'15,"3"-10"-1"-15,-7 22-7 16,-2-10-26-16,5 6-1 16,-4 2-1-16,3 5-1 15,-6 4-1-15,0 2 1 0,-1 0 0 16,1 0 0-16,2-5-1 15,0-4 0-15,4-10 0 16,5-12 0-16,0 0 0 16,5-18-1-16,5-5 1 15,4-6-1-15,3-6 0 16,3-4 1-16,1-2-1 15,0 3 0-15,-3 3 0 16,-1 8 0-16,-6 7 0 16,1 9 0-16,-12 11 0 15,10 10 1-15,-7 8-1 16,-3 6 0-16,-2 7 0 15,5 5 0-15,-1-2 0 16,6 1 1-16,5-5-1 0,5-2 0 16,6-6 0-16,3-6 0 15,3-13 0-15,2-3-1 16,-2-5 1-16,-4-11 0 15,-3-6 1-15,-5-8-1 16,-6-4 1-16,-4-3-1 16,-5-2 1-16,0-1-1 15,-3-2 1-15,0 9-2 16,0 3 1-16,1 6-2 15,6 12-2-15,-3 1-3 16,12 16-8-16,-16-5-7 16,24 13-4-16,-24-13-8 15,24 17-6-15,-12-12 2 16</inkml:trace>
  <inkml:trace contextRef="#ctx0" brushRef="#br1" timeOffset="312340.8648">22103 14838 39 0,'-8'11'39'16,"5"3"1"-16,-9-5 0 16,11 17-14-16,-11-11-16 15,10 11-4-15,-3 4-3 16,3 6 0-16,-1 4-2 15,-2 4-1-15,0 1 0 16,1-5-1-16,0 1-3 0,0-14-4 16,11 7-14-16,-7-34-14 15,0 0-3-15,0 0-2 16,15-30 1-16</inkml:trace>
  <inkml:trace contextRef="#ctx0" brushRef="#br1" timeOffset="312654.8827">22125 14802 87 0,'0'0'40'16,"0"0"0"-16,4 12-8 16,-4-12-28-16,21 9-2 15,-3-8-1-15,9 2 1 16,1 1-1-16,2 0 1 15,1 7 0-15,-6 2-1 0,3 7 0 16,-12 5 0-16,-6 7-1 16,-8 4 1-16,-11 4-1 15,-11 5 0-15,-11 1-1 16,-5 0 1-16,-5 0-1 15,1-6 0-15,-1-4 0 16,5-7-2-16,7-7-2 16,2-19-4-16,17 8-10 15,-7-32-16-15,20 6-2 16,-4-22-5-16,13-2 2 15</inkml:trace>
  <inkml:trace contextRef="#ctx0" brushRef="#br1" timeOffset="314176.9699">12739 16354 40 0,'1'-22'38'0,"6"10"1"16,-6-2 0-16,-1 14-25 15,0 0-10-15,10 12-2 0,-12 5 2 16,-1 17-2-16,-6 5 1 15,-2 16-2-15,-3 8 1 16,-5 8 0-16,3 3-1 16,-3 7 1-16,-1-3-1 15,5-7-1-15,2-13 1 16,6-12-1-16,2-12 1 15,9-20-1-15,-4-14 1 16,22-42 0-16,-2-9 0 16,5-13 1-16,-1-21-1 15,4-7 1-15,-3-8-1 16,0-7 1-16,-2 7-1 15,-3 6 0-15,-4 16-1 16,-5 13 1-16,-1 21-1 16,-1 17 1-16,-9 27-1 0,21 16 0 15,-13 25 0-15,4 19 0 16,2 15 0-16,5 12 0 15,3 6 0-15,4 3 1 16,5-5-1-16,3-5 0 16,4-8 0-16,3-19-1 15,-2-19 1-15,1-12 1 16,-2-24-1-16,-4-15 1 15,0-20-1-15,-6-18 1 16,-4-17-1-16,-4-7 1 16,-6-7 0-16,-4-10-1 15,-2 2-1-15,-3 8 0 16,-1 12-2-16,-4 9-2 15,5 30-4-15,-11 1-4 0,22 36-23 16,-16-8-5-16,14 38-2 16,-1-8 1-16</inkml:trace>
  <inkml:trace contextRef="#ctx0" brushRef="#br1" timeOffset="314569.9923">13911 16670 38 0,'0'0'39'0,"-27"-2"1"16,6 13-1-16,-17-11-12 16,5 17-21-16,-13 3-2 15,4 5 0-15,-4 5 0 0,9 6-2 16,6-1 1-16,11-1-1 15,15-4-1-15,14-7 0 16,15-9 0-16,13-10 0 16,6-9-1-16,3-10 1 15,4 1-1-15,-5-13 1 16,-3 3-1-16,-8-3 0 15,-11 3 0-15,-5 4-1 16,-8 4 2-16,-4 3-1 16,-6 13 0-16,0 0 0 15,0 0-1-15,0 0 1 16,-10 28-2-16,6-7-2 15,11 15-5-15,-6-14-6 0,18 19-18 16,-9-24-10-16,20 0 0 16,-4-15 1-16</inkml:trace>
  <inkml:trace contextRef="#ctx0" brushRef="#br1" timeOffset="314908.0116">14672 15979 65 0,'0'0'42'16,"0"0"-2"-16,13 27 1 15,-22 5-36-15,2 15-2 16,-4 12-1-16,-2 11-2 15,0 11 1-15,1 2-3 16,0-1 1-16,3-10-3 16,8-8-3-16,-7-33-20 15,17 3-12-15,-9-34-2 16,16 0 2-16</inkml:trace>
  <inkml:trace contextRef="#ctx0" brushRef="#br1" timeOffset="315081.0216">14495 16327 69 0,'-22'-4'42'0,"-3"-7"-1"15,25 11 0-15,-13-3-33 16,26-5-5-16,18-6-1 16,9-7-1-16,15 1-4 15,-1-9-4-15,19 16-20 16,-15-15-14-16,7 18-1 15,-13-2-2-15</inkml:trace>
  <inkml:trace contextRef="#ctx0" brushRef="#br1" timeOffset="316313.092">18263 16122 45 0,'12'-15'35'15,"-8"-9"1"-15,7 14-7 16,-19-9-21-16,8 19-2 16,-25-16 0-16,2 18 1 15,-15 2-1-15,-3 12-1 16,-11 8-1-16,-1 15-1 15,-4 6 1-15,4 9-1 0,4 6 0 16,10 7-1-16,11 0 0 16,11 2-1-16,11-10 0 15,14-5 0-15,9-6 0 16,14-10-1-16,8-13-1 15,12-11-1-15,10-13 0 16,6-18-2-16,16-11-2 16,1-20-4-16,23 0-28 15,-11-21-1-15,12 8-1 16,-16-13 1-16</inkml:trace>
  <inkml:trace contextRef="#ctx0" brushRef="#br1" timeOffset="316741.1165">18882 16029 81 0,'12'-8'41'0,"-14"-6"-1"15,2 14-13-15,4 13-21 16,-9 8-1-16,-2 9-1 15,-1 17-2-15,-6 8 1 16,0 8-2-16,-1 11 0 16,1 5-1-16,3-5 1 15,6-7-2-15,7-7-2 16,3-15-2-16,15 4-15 15,-11-30-21-15,20 2 0 16,-11-23-1-16,15 1 0 16</inkml:trace>
  <inkml:trace contextRef="#ctx0" brushRef="#br1" timeOffset="317464.1578">19377 15949 56 0,'-19'9'38'0,"19"-9"1"16,-18 2-6-16,18-2-22 15,0 0-3-15,0 0-2 16,21-2 0-16,-1 2-2 15,3-1-1-15,7 2 0 16,5 1-2-16,7-1 1 16,3 0-1-16,0-1-1 15,0-2 1-15,-1-1-1 16,-3-1 0-16,-4-1 0 15,-6-2 0-15,-5 1 0 16,-7-1 0-16,-4 2 0 16,-15 5 0-16,14-11 0 15,-14 11 0-15,0 0-1 16,0 0-1-16,-14 0-1 0,14 0-3 15,-17 1-5-15,19 11-25 16,-12-13-4-16,9 11-1 16,1-10 1-16</inkml:trace>
  <inkml:trace contextRef="#ctx0" brushRef="#br1" timeOffset="318251.2028">17537 16385 41 0,'0'0'36'16,"0"0"2"-16,3 16-10 15,-20-22-10-15,17 6-8 16,-27 12-4-16,6 1-1 15,-13 2-1-15,-9 12-1 16,-14 11-2-16,-16 9 1 16,-12 7-2-16,-10 6 1 15,-12 3 0-15,-1 1-1 16,0-6 1-16,12-14-1 15,10-15 0-15,16-12-2 0,16-12-2 16,14-19-4-16,38-1-29 16,-7-28-1-16,23 6-3 15,1-13 1-15</inkml:trace>
  <inkml:trace contextRef="#ctx0" brushRef="#br1" timeOffset="318901.2401">15496 16534 27 0,'-19'-13'28'16,"4"0"2"-16,1 10-18 15,-4-13-6-15,3 9-2 16,-4-6 1-16,19 13 1 16,-27-10 1-16,27 10 0 0,-20-6 1 15,20 6 0-15,-17-7-1 16,17 7-1-16,0 0-1 15,-10-8 1-15,10 8-3 16,0 0 1-16,0 0-2 16,0 0 1-16,0 0-1 15,0 0 0-15,14 22-1 16,0-2 1-16,4 4-1 15,8 7-1-15,3 2 1 16,3 5 0-16,3 1-1 16,-2 0 0-16,1-1 1 15,0-2-1-15,-2-2 0 16,-4 0 1-16,-4-8-1 15,-3 1 0-15,0-9 0 0,-3-8-1 16,-2-3-1-16,-3-9-1 16,2-4-3-16,-10-21-17 15,14 15-15-15,-17-13-2 16,10 10 0-16,-14-7 1 15</inkml:trace>
  <inkml:trace contextRef="#ctx0" brushRef="#br1" timeOffset="319385.2677">15435 16926 49 0,'-15'-2'38'16,"15"2"-1"-16,-17-4 0 15,17 4-32-15,0 0 1 16,0 0-2-16,0 0 0 16,14 4-1-16,-3-4 0 15,6 7 0-15,4 1-1 16,3 0 0-16,5 3-1 15,4 2 0-15,0 2 0 0,3-5-1 16,-3 5 0-16,2-4 1 16,-4-3-1-16,-3 0 0 15,-6-7 1-15,1-5-1 16,-9-11 1-16,0-5-1 15,-5-9 1-15,2-7-1 16,-4-7 1-16,0-4-1 16,-1-10 1-16,-2 1-3 15,2 4 1-15,-3 4-4 16,6 13-4-16,-12-6-23 15,15 26-8-15,-8-1 0 16,12 27-1-16</inkml:trace>
  <inkml:trace contextRef="#ctx0" brushRef="#br1" timeOffset="320084.3076">16858 16778 59 0,'0'0'37'0,"10"-2"-11"15,-10 2 3-15,-10-3-20 16,-3 3-2-16,0 6-1 0,-6 1-2 15,-3 5 0-15,-8 4 0 16,-3 1-1-16,-4 2-1 16,4 6 1-16,-3-6-1 15,4 4 0-15,3 0-1 16,6-3 0-16,6 1 0 15,5-3 0-15,8 0 0 16,2-5 0-16,7 4 0 16,6-5 0-16,5-3-1 15,2 0 1-15,9-2-1 16,0-3 1-16,3 0-1 15,3-1 0-15,0-1 0 16,-2-2 0-16,-1-2 1 16,-2 1-2-16,-3 1 1 0,-3-1-2 15,-1 2-1-15,-7-2-2 16,9 8-22-16,-23-7-5 15,25 13-8-15,-13-8-2 16</inkml:trace>
  <inkml:trace contextRef="#ctx0" brushRef="#br1" timeOffset="321827.4074">16608 17086 35 0,'0'0'31'0,"-10"19"-7"16,-3-19 2-16,13 0-16 15,0 0-1-15,-7 12-2 16,7-12 0-16,0 0-1 15,0 0-1-15,0-11-1 16,0 11 0-16,8-19 1 16,-5 3-1-16,5-1-2 15,-1-11 1-15,5-5-1 16,-1-6-1-16,2-2 0 15,5-7 1-15,-1 1-2 0,-2-2 1 16,1 6-1-16,-2 8 1 16,-3 8-1-16,-5 9 1 15,-6 18-1-15,0 0 0 16,0 0-1-16,-6 12-1 15,-1 1-1-15,4 11-11 16,-8-18-23-16,12 8-2 16,-1-14-1-16,0 0 1 15</inkml:trace>
  <inkml:trace contextRef="#ctx0" brushRef="#br4" timeOffset="326477.6734">14726 17680 37 0,'9'-13'36'0,"0"1"2"0,-8-14 0 16,8 4-33-16,-2-3 1 15,7 3 0-15,-9 4 0 16,-5 18-2-16,0 0-1 15,2 10-1-15,-15 20 0 16,13-30-2-16,-19 52 2 16,19-52-2-16,-29 79 2 15,10-28-1-15,-2 7 1 16,3-7 0-16,-2 3 0 15,-1 0 0-15,3-1-2 16,6-6 1-16,-1-4 0 16,13-43-1-16,-12 58 1 15,12-58-2-15,0 0 1 16,0 0 1-16,48 8 1 0,-9-57-1 15,6-31-2-15,13-29 2 16,-6-13-2-16,-1-9 0 16,-18 19 1-16,-8 32 0 15,-17 45-1-15,-5 18 1 16,-3 17 0-16,4 24 0 15,-2 18 0-15,-2-42 1 16,3 60-1-16,-3-60 1 16,17 86 0-16,-6-35 0 15,0 7 1-15,10 1-3 16,-1-10 2-16,5 0 0 15,3-2 0-15,3-6 0 16,-31-41 0-16,70 66-2 0,-70-66 1 16,77 35 3-1,-77-35-3-15,80 7-1 0,-47-17 1 16,38-29 0-16,-18-30-1 15,-10-19 2-15,-20-10-2 16,-9-3 0-16,-16 16 1 16,-5 26-2-16,2 28-1 15,-2 9-2-15,7 22-4 16,0 0-18-16,26 4-13 15,-9 7-2-15,13 5 1 16</inkml:trace>
  <inkml:trace contextRef="#ctx0" brushRef="#br4" timeOffset="327282.7195">16360 17993 14 0,'0'0'34'15,"0"0"3"-15,-48-34-1 16,48 34-25-16,0 0-1 16,0 0 0-16,0 0-3 15,0 0 0-15,-15-44-2 16,15 44-3-16,0 0-1 15,0 0 2-15,0 0-1 16,-59-27 0-16,59 27 1 16,-47 0 0-16,47 0 0 15,-62 10-2-15,62-10 2 16,-67 23 0-16,67-23-1 15,-66 35-1-15,66-35 1 16,-61 43-3-16,61-43 2 0,-44 49 2 16,44-49-3-16,-26 49-2 15,26-49 3-15,-1 41 0 16,1-41-1-16,0 0 0 15,46 26 0-15,-46-26 1 16,59-5 0-16,-59 5 0 16,71-22-2-16,-71 22 2 15,73-33-1-15,-73 33 1 16,67-39-2-16,-67 39 1 15,57-45-2-15,-57 45 3 16,45-44-1-16,-45 44 1 16,0 0 0-16,0 0 0 15,50-39 0-15,-50 39-2 16,0 0 2-16,0 0-1 0,2 51 1 15,-2-51-2-15,-4 48 1 16,4-48 0-16,-3 48 0 16,3-48 1-16,4 41-3 15,-4-41 2-15,0 0-5 16,21 42-1-16,-21-42-13 15,0 0-22-15,0 0-1 16,48 10-2-16,-48-10 2 16</inkml:trace>
  <inkml:trace contextRef="#ctx0" brushRef="#br4" timeOffset="328106.7666">17610 17672 38 0,'-3'-20'35'15,"3"2"2"-15,-9-3-1 0,6 2-31 16,-11 2 1-16,3 6-1 15,-9-2 3-15,2 6-2 16,-10-1-1-16,3 5 0 16,-6 2-2-16,-1-1 0 15,-2 0-1-15,1 7 0 16,-2 2 0-16,2 2 0 15,-1 9-1-15,1 4 1 16,-1 8-1-16,34-30 1 16,0 0-1-16,-56 67 1 15,56-67-1-15,-44 61 1 16,44-61-1-16,-39 68-2 15,39-68 2-15,-29 61-1 16,29-61 1-16,-10 62-2 0,10-62 2 16,9 56-1-16,-9-56 1 15,32 47 1-15,-32-47-1 16,58 37-2-16,-58-37 0 15,84 15 1-15,-30-16-1 16,5-6-1-16,7-4 0 16,3-6-2-16,8-1-5 15,-2 1-8-15,7-4-23 16,-9 0-1-16,3 0-2 15,-8 2 2-15</inkml:trace>
  <inkml:trace contextRef="#ctx0" brushRef="#br4" timeOffset="328751.8035">18325 17515 41 0,'10'-13'37'0,"-9"-2"1"16,6 3-1-16,-12-1-29 15,5 13-2-15,2-21 0 16,-2 21-1-16,-4-13-1 16,4 13 0-16,0 0-1 15,-11-9 0-15,11 9-1 16,0 0 1-16,-16 10-1 15,13 4 0-15,-1 9 0 0,3 7-1 16,-3 13 1-16,4-43-3 16,-7 57 2-16,7-57 0 15,-8 78 1-15,8-78 0 16,-17 91-1-16,13-40 1 15,-5-7 0-15,2-3 0 16,-4 2-1-16,11-43-2 16,-9 80 1-16,9-80-3 15,-15 68 1-15,15-68-1 16,-8 57-3-16,8-57-5 15,-5 43-21-15,5-43-10 16,0 0-2-16,0 0 1 16</inkml:trace>
  <inkml:trace contextRef="#ctx0" brushRef="#br4" timeOffset="331575.965">19269 17128 22 0,'-14'3'33'15,"4"-5"0"-15,-3 2 0 16,-7-8-25-16,8 3-2 0,-9-4-1 16,4 2-2-16,-6-2 0 15,-1 1-2-15,-8-1 1 16,0 2 0-16,-6-1 1 15,-9 3-1-15,-6 0 0 16,-4 2 0-16,-9 1 0 16,-6 3 0-16,-4 1-1 15,-6 4 0-15,-8 1-1 16,-3 3 1-16,-7 0-1 15,-3 3 0-15,-6 0 0 16,0 1 0-16,-6-3 0 16,-2 2 1-16,-1-2-1 15,1 0 2-15,0-1-2 16,0 2 0-16,-2-3 0 15,0 1 1-15,-4-1 0 0,2 4-1 16,2-2 1-16,0 1-1 16,-2 1 1-16,-1 0-1 15,-2-1 2-15,0 3-2 16,5-1 1-16,0-3 0 15,0-2-1-15,1 2 1 16,-2-6 0-16,6-2-1 16,1-4 1-16,6-1-1 15,1-2 1-15,3-1-1 16,3 0 0-16,3-5 0 15,6 4 0-15,-1 2 0 16,4 2 0-16,1 1 0 16,4 1 0-16,3-1 0 15,5 2 0-15,3 4 1 0,8-2-1 16,6 1 0-16,8 0 1 15,5 0-1-15,7-1 1 16,10 3-1-16,7-3 0 16,6 2 0-16,15-5 0 15,-11 11 1-15,11-11-2 16,11 18 2-16,1-6-1 15,2 5 0-15,2 4 0 16,-1 6 1-16,0 5-1 16,0 6 1-16,-2 8-1 15,-13-46 1-15,8 57 1 16,-8-57-3-16,11 78 3 15,-11-78-2-15,7 100 2 16,-1-50-3-16,-3 8 2 0,0 3-3 16,-3 7 1-16,2-1 0 15,-1 4 1-15,1-1-3 16,-4 1 3-16,4-4-1 15,0 1 1-15,-2-7 2 16,0-4-1-16,0-7 2 16,0-6-2-16,0-44 1 15,2 64-1-15,-2-64 4 16,0 0-1-16,0 0 0 15,0 0-1-15,0 0-1 16,0 0 0-16,0 0 1 16,0 0-2-16,0 0-3 15,0 0-1-15,0 0 0 0,0 0-1 16,48-33 2-16,-48 33 0 15,0 0 0-15,46-8 1 16,-46 8 1-16,58-3 0 16,-58 3 0-16,82-6 0 15,-30 4 1-15,9-3-1 16,5 2-1-16,9-4 2 15,8 0-3-15,9-1 2 16,5-1 1-16,9 0-2 16,5 1 1-16,8-1 0 15,6 0 1-15,7 0-2 16,7 1 2-16,5-2-1 15,3 2 0-15,6 4 0 16,3 0 1-16,5 1-1 0,6-1 0 16,-2 3 1-16,1-1-2 15,4 1 1-15,-4 0 0 16,2 1 1-16,-2 1-1 15,-5 0 1-15,-5-1-1 16,-5 1 0-16,-5 1 0 16,-9 1 0-16,-8-2 0 15,-8-1 0-15,-10 0 0 16,-10-2-2-16,-11 0 3 15,-10-1 0-15,-9-2 0 16,-7 0 0-16,-12-4-1 16,-52 9 0-16,82-24-1 15,-82 24 3-15,58-32-2 16,-58 32 1-16,37-46-1 15,-37 46 0-15,21-57-2 0,-21 57 1 16,11-67 0-16,-11 67-2 16,6-79 4-16,-5 34 0 15,20-25-3-15,-19-26 2 16,5 5 1-16,-2 3-2 15,2 0 3-15,-2 3-2 16,5 10-2-16,-6 9 0 16,8 16 2-16,-6 2 0 15,3 10 0-15,-4 7 0 16,0 6 0-16,-5 6 0 15,-4 7 0-15,3 1 0 16,1 11 0-16,-9-13 0 16,9 13 0-16,-10-15 0 15,10 15 0-15,-5-11-1 0,5 11 2 16,-8-10-2-16,8 10 1 15,0 0 0-15,-11-8 0 16,11 8 0-16,0 0 0 16,0 0 0-16,0 0-1 15,0 0 1-15,-8 12-1 16,8-12 0-16,0 0-1 15,0 0-1-15,0 0-4 16,9 11-24-16,-24-10-4 16,15-1-6-16,-23 10 2 15</inkml:trace>
  <inkml:trace contextRef="#ctx0" brushRef="#br4" timeOffset="333049.0493">9546 16365 42 0,'-9'-4'37'0,"9"4"0"16,0 0 0-16,4 21-31 15,-4-21-1-15,18 9 1 16,-5-8-2-16,7 1-1 15,4-7-1-15,5 0 1 16,-2-7-2-16,1 1 3 16,-1-4-4-16,-4-2 3 15,-4-2-3-15,-4 1 2 16,-8-5-1-16,-6-2 0 15,-7 3-1-15,-7 3-1 0,-8 2 2 16,-5 10-1-16,-7 6 1 16,-5 7 0-16,-3 13 0 15,2 7 0-15,-3 6 0 16,6 7 0-16,4 1 0 15,11 0-1-15,6 1 1 16,14-1-2-16,10-3 2 16,6-3-1-16,14-9 0 15,12-11-1-15,7-9-1 16,10-15-2-16,13-6-2 15,-8-28-16-15,13 8-18 16,-9-17 1-16,6 8-2 16,-9-11 3-16</inkml:trace>
  <inkml:trace contextRef="#ctx0" brushRef="#br4" timeOffset="333598.0807">10224 16139 50 0,'-15'2'39'0,"15"-2"0"16,-25-3 0-16,25 3-30 15,-19-9-3-15,19 9-1 16,-20-7 0-16,20 7-1 16,-23 7-1-16,11 10-1 15,-2 4 0-15,0 6-1 16,2-1 0-16,1 4-1 15,5 0 2-15,4-3-2 0,6-5 0 16,1-11 0-16,9-6 1 16,5-9 0-16,1-6 0 15,6-6 0-15,3-8-1 16,0-8 0-16,-2-1 0 15,1-2 1-15,-5 3-1 16,0 1-1-16,-6 6 1 16,-5 5-1-16,-12 20 1 15,13-8 0-15,-11 19 0 16,-1 12 0-16,-3 11-1 15,1 6 1-15,1 6 1 16,1 9-2-16,-1 1 2 16,1 4-1-16,-2 2 0 15,0-4 0-15,-4-4 1 0,-2-2-1 16,-2-5 0-16,-5 1 1 15,-6-5-1-15,3-6 1 16,-11-1-1-16,1-6 0 16,-4-3 0-16,-1-1 0 15,-1-11 0-15,0-6-1 16,9-7-2-16,-6-13-3 15,22 1-10-15,-15-29-19 16,25 5-6-16,1-25-3 16,11 6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31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41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7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9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8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92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6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5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3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4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3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11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7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6.xml"/><Relationship Id="rId4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782070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page 15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Which atoms want to gain or lose 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of the places that electrons can go to or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electrons 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opposites and examine ionic bonding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make bonds and new substances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to write a chemical equation AND what the bits mean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a chemical equation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HW, set a due dates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embed learning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elements, mixtures and compounds and atom-counting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substances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520" y="257040"/>
              <a:ext cx="9018360" cy="5801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440" y="245520"/>
                <a:ext cx="9039960" cy="582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51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6680" y="231120"/>
              <a:ext cx="8795880" cy="282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217080"/>
                <a:ext cx="8814600" cy="28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8440" y="2561400"/>
              <a:ext cx="8848440" cy="1386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600" y="2547360"/>
                <a:ext cx="8873640" cy="141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1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200" y="324360"/>
              <a:ext cx="8820000" cy="642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360" y="317160"/>
                <a:ext cx="8842320" cy="64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500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3446</TotalTime>
  <Words>155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284</cp:revision>
  <dcterms:created xsi:type="dcterms:W3CDTF">2006-08-16T00:00:00Z</dcterms:created>
  <dcterms:modified xsi:type="dcterms:W3CDTF">2015-03-19T22:50:55Z</dcterms:modified>
</cp:coreProperties>
</file>