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30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3:26:32.36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1145 2176 39 0,'0'0'29'15,"-24"3"0"-15,24-3-3 16,-23-2-5-16,23 2-2 16,0 0-4-16,0 0-4 15,20-14-3-15,17 11-1 16,7-10-2-16,20 6-1 15,7-3-1-15,14 3 0 16,-1-1-2-16,8 2 0 16,-4 3 0-16,-2-1-1 15,-8 3 0-15,-8-4 0 0,-8 3 0 16,-8-5-2-16,0-1-5 15,-20-10-19-15,5 6-13 16,-15-4 2-16,3 2-4 16,-13 0 3-16</inkml:trace>
  <inkml:trace contextRef="#ctx0" brushRef="#br0" timeOffset="526.0301">3054 2102 80 0,'0'0'38'0,"0"0"0"16,0 0 0-16,13-10-29 15,16 4-4-15,10-4-1 16,21 0-1-16,10-1 0 15,17 1 0-15,6-1-1 16,5 2 0-16,1 3-2 16,-8 0 1-16,-11 4-2 15,-16 2 0-15,-14 6-3 16,-14-5-3-16,-4 8-26 15,-22-8-6-15,-10-1 0 16,0 0-1-16</inkml:trace>
  <inkml:trace contextRef="#ctx0" brushRef="#br0" timeOffset="1029.0589">5269 1225 85 0,'0'0'38'15,"45"-86"1"-15,-45 86 0 16,0 0-33-16,46-40-3 16,-49 86 2-16,-20 46-3 15,-32 31 0-15,-18 22-1 0,-11 24 0 16,-9 15-2-16,5 4 1 15,12-25-1-15,13-15 0 16,17-11-5-16,6-29-27 16,33-8-5-16,9-33 0 15,28-21-2-15</inkml:trace>
  <inkml:trace contextRef="#ctx0" brushRef="#br0" timeOffset="1516.0867">5862 2182 101 0,'14'-8'38'0,"4"-8"-1"16,22 12-6-16,-3-12-25 0,23 0 0 16,15-2-2-16,12 4 1 15,12 1-1-15,9 5-2 16,1 2 0-16,2 0 0 15,-9 5-2-15,-8 1 1 16,-18 2-1-16,-14 1 0 16,-15 1 0-16,-16-1-1 15,-14 1-1-15,-17-4-2 16,-2 12-1-16,-15-12-3 15,10 11-29-15,-15-12-2 16,10 3 1-16,-5-6-1 16</inkml:trace>
  <inkml:trace contextRef="#ctx0" brushRef="#br0" timeOffset="1870.107">7799 2058 80 0,'-28'8'38'15,"28"-8"-1"-15,-11 7 1 16,39-7-23-16,10-10-11 16,19 0-1-16,11-5 0 0,13-4 0 15,6 0-1-15,2-2 0 16,-3 1-2-16,-6 3 0 15,-14 2-1-15,-13 3 0 16,-11 7-2-16,-18-2-4 16,-4 11-23-16,-20-4-7 15,-14 12 0-15,-10-5-2 16</inkml:trace>
  <inkml:trace contextRef="#ctx0" brushRef="#br0" timeOffset="2201.1259">8984 1987 99 0,'41'-4'38'0,"-2"-7"3"16,13 5-3-16,5-2-33 15,0 3-1-15,0 1-2 16,1 3 0-16,-3 2-1 15,-4 3 0-15,-3 2 0 16,-6 0-1-16,-3 0 0 16,-7-1 0-16,-4 1 0 0,-10-5-2 15,-1 2-5 1,-14-16-22-16,10 7-10 0,-15-12 0 15,7 1-1-15</inkml:trace>
  <inkml:trace contextRef="#ctx0" brushRef="#br0" timeOffset="2802.1603">11367 1025 87 0,'0'0'40'15,"0"0"-2"-15,38-67 2 16,-38 67-36-16,0 0-3 16,19 31-1-16,-37 54 2 15,-22 28-2-15,-27 25 2 16,-14 14-1-16,-14 20 0 15,-22 15 0-15,-4 4-2 16,4-28 2-16,8-17-1 16,15-15-4-16,10-32-27 0,38-10-7 15,14-29 1-15,35-18-3 16</inkml:trace>
  <inkml:trace contextRef="#ctx0" brushRef="#br0" timeOffset="3298.1886">11929 2152 34 0,'-19'-11'23'0,"-3"-9"-1"16,12 0-1-16,1 0-18 16,1-3 5-16,8 23 3 15,-11-26 1-15,11 26 2 16,5-17 1-16,10 18 2 15,-15-1-4-15,43-7-2 16,-5 1-4-16,27 0-2 16,16-1-1-16,15 3-1 15,11-3-1-15,11 3 0 16,7 2-1-16,-1 2 0 0,-7 1-1 15,-16 3 0-15,-17 0-1 16,-18 1 0-16,-16 1 0 16,-18-1-2-16,-14 1-1 15,-18-6-3-15,0 0-10 16,-11 2-21-16,11-2 1 15,-10-9-2-15,10 9 0 16</inkml:trace>
  <inkml:trace contextRef="#ctx0" brushRef="#br0" timeOffset="3723.213">14002 2010 82 0,'-32'-1'38'0,"8"3"-1"16,-9-7 0-16,17 4-33 15,16 1 2-15,0 0-1 16,21-18 0-16,18 9 0 0,17-6-2 15,17 1-1-15,15-3 0 16,7 0 0-16,3 2-1 16,-7 4 0-16,-11 0-1 15,-12 5-1-15,-16 2 0 16,-18 3-2-16,-15 4 0 15,-19-3-4-15,3 12-8 16,-24-10-23-16,8 9-1 16,-7-6-1-16,9 5 1 15</inkml:trace>
  <inkml:trace contextRef="#ctx0" brushRef="#br0" timeOffset="4174.2388">15475 1991 98 0,'15'-5'41'0,"14"4"-1"16,2-10 0-16,20 3-35 0,12-6-2 16,17 0 0-16,8 1-2 15,7-4 0-15,1 4-1 16,-5 1 1-16,-6 2-2 15,-15 4 1-15,-10 2 0 16,-14 2 0-16,-13 3-1 16,-9 0-1-16,-10 2 0 15,-14-3-1-15,0 0-1 16,0 11-2-16,-2 0-9 15,-10-9-23-15,12-2 0 16,-13 10 0-16,13-10-2 16</inkml:trace>
  <inkml:trace contextRef="#ctx0" brushRef="#br0" timeOffset="4608.2636">17244 1941 74 0,'-18'-5'39'15,"18"5"-7"-15,-16-1 3 16,29 6-13-16,-2-10-14 15,25 3-1-15,13-3-3 16,16-2-1-16,15 1-1 16,9 1-1-16,5-1 0 15,0 1-1-15,-6 1 0 16,-13 2-1-16,-12 2 1 15,-14 0-2-15,-15 2 0 16,-12-2-1-16,-6 2-4 16,-18-12-18-16,2 10-14 15,-5-12 1-15,5 12-3 16,-11-18 3-16</inkml:trace>
  <inkml:trace contextRef="#ctx0" brushRef="#br0" timeOffset="5018.287">18985 1908 51 0,'0'0'39'0,"-16"-2"1"16,16 2 0-16,13-7-15 15,21 6-6-15,7-9-14 16,18 2-1-16,11-5-1 15,16 3-1-15,7-1-2 16,3 1 1-16,-5 4-1 16,-7 1-1-16,-11 3-1 15,-13 1-2-15,-10 3-1 16,-20-6-6-16,2 5-28 15,-32-1 1-15,13-8-2 16,-13 8-1-16</inkml:trace>
  <inkml:trace contextRef="#ctx0" brushRef="#br0" timeOffset="6368.3643">21356 871 73 0,'0'0'39'0,"51"-57"-1"0,-51 57 1 15,0 0-33-15,61-29-1 16,-61 29 0-16,-13 74 0 16,-34 33-3-16,-27 44 2 15,-38 22-1-15,-13 7-1 16,-19 12-1-16,-1 11-2 15,7-12-3-15,24-43-12 16,28-5-22-16,12-36-2 16,36-21-1-16,20-34 0 15</inkml:trace>
  <inkml:trace contextRef="#ctx0" brushRef="#br0" timeOffset="7229.4135">5883 4231 79 0,'-15'9'38'15,"2"-7"-1"-15,13-2 1 16,0 0-32-16,34 6-2 0,4-9 0 16,20-1-1-16,20-4 0 15,20-1-1-15,19-6-1 16,13-1-1-16,18-1-1 15,5-3-2-15,8 10-4 16,-18-12-27-16,-3 14-3 16,-17-4-1-16,-14 7-1 15</inkml:trace>
  <inkml:trace contextRef="#ctx0" brushRef="#br0" timeOffset="7631.4365">8248 4140 92 0,'30'24'40'16,"-5"-19"0"-16,18 3 0 15,4-16-36-15,20 2-1 16,11-8-1-16,11-1-1 0,8-7 0 16,7-3-1-16,-3-3 0 15,-5 5 0-15,-9 2-2 16,-10 3 0-16,-10 11-2 15,-14-1-3-15,-1 21-18 16,-23-11-12-16,1 13-1 16,-12-7-1-16,7 8 1 15</inkml:trace>
  <inkml:trace contextRef="#ctx0" brushRef="#br0" timeOffset="8018.4586">10752 4059 78 0,'0'0'41'15,"0"0"-3"-15,31-1 3 16,-10-11-24-16,17 9-12 15,2-7-2-15,11-1 0 16,5-3 0-16,4 1-2 16,1-4 1-16,4 2-2 15,-1-1 0-15,0 2 0 0,1 5 0 16,-3 1-1-16,-1 3-1 15,-4 1-1-15,1 4-2 16,-11-7-5-16,12 12-27 16,-19-9-2-16,3 8 0 15,-12-7 0-15</inkml:trace>
  <inkml:trace contextRef="#ctx0" brushRef="#br0" timeOffset="8386.4797">12901 3967 100 0,'0'0'40'0,"0"0"1"16,11 0-1-16,25-4-35 15,5-5-2-15,17-1-1 16,8-3-1-16,8 3 1 16,6-2-1-16,1-1-1 15,-3 4-1-15,-8 1-1 0,-7 2-1 16,-16 1-3-16,-2 12-10 15,-21-17-21-15,2 12-3 16,-21-14 1-16,-5 12-2 16</inkml:trace>
  <inkml:trace contextRef="#ctx0" brushRef="#br0" timeOffset="8918.5101">14410 3898 88 0,'16'2'41'0,"19"4"1"0,5-9-1 15,22 7-25-15,9-10-13 16,18 3 0-16,14-7-2 16,7 5 0-16,3-6 0 15,-3 3-1-15,-6-1 0 16,-8 2 0-16,-8 2 0 15,-15 2 0-15,-13 3 0 16,-12-1-1-16,-12 3 0 16,-10-2-1-16,-8 4 0 15,-18-4-2-15,16 4-3 16,-16-4-5-16,0 0-25 15,0 0-2-15,22-9 0 16,-11-1 0-16</inkml:trace>
  <inkml:trace contextRef="#ctx0" brushRef="#br1" timeOffset="27344.564">9314 1304 39 0,'33'-60'33'0,"-33"60"0"16,0 0 0-16,38-47-14 15,-38 47-10-15,0 0-1 16,42-76-2-16,-42 76 0 16,0 0-1-16,40-59 0 15,-40 59 0-15,0 0-1 16,0 0 0-16,0 0-1 0,51-17 0 15,-52 35-1 1,5 41 0-16,-16 19-2 0,-3 18 2 16,-21-12-2-16,6 19 0 15,-4-3 0-15,7-7 0 16,9-39-1-16,3-10 1 15,2-14 0-15,8-11 1 16,5-19 0-16,-2-23 0 16,11-8 0-16,1-16 1 15,4-11 0-15,-14 58 0 16,18-80 0-16,-3 34-3 15,1-6 2-15,2 1-1 16,1-4 1-16,3 8-1 16,-2 1 1-16,-20 46-1 15,42-85 0-15,-42 85 1 16,51-81 0-16,-51 81 0 0,49-47 1 15,-49 47-1-15,59 4 0 16,0 20 1-16,-9 42-2 16,-2 28 1-16,-20-8-2 15,5 11 0-15,-13 0-3 16,-6-6 0-16,-9-27-2 15,-8-12-4-15,11-6-27 16,-20-16-2-16,6-4 0 16,-8-22-2-16</inkml:trace>
  <inkml:trace contextRef="#ctx0" brushRef="#br1" timeOffset="27502.5731">9661 1445 93 0,'-18'-13'40'15,"3"1"0"-15,15 12-1 16,15-12-21-16,-15 12-18 15,0 0-5-15,66-33-30 16,-66 33-2-16,72-30-1 16,-72 30-1-16</inkml:trace>
  <inkml:trace contextRef="#ctx0" brushRef="#br1" timeOffset="27869.5941">9465 876 98 0,'-54'-26'43'0,"54"26"-1"15,0 0 0-15,0 0-34 16,0 0-4-16,0 0 0 15,67-49 0-15,-19 46-1 16,14-3-1-16,0 4-1 16,10-2 0-16,-2 2-2 15,3-2-4-15,3 0-7 0,-9-1-24 16,4 0-5-16,-13-3-2 15,-3 2-1-15</inkml:trace>
  <inkml:trace contextRef="#ctx0" brushRef="#br1" timeOffset="30553.7476">19272 1060 79 0,'0'0'38'0,"9"-59"-2"15,-9 59-11-15,0 0-24 16,0 0 0-16,0 0 0 15,0 0 1-15,15 7-1 16,-30 52 2-16,-12 13 0 16,1 18 2-16,-11-7-2 15,1 7 1-15,-7-2-1 16,8-11 1-16,3-24-1 15,5-10 0-15,7-17-1 16,9-14-1-16,11-12 1 0,7-22-1 16,10-14 0-16,7-13-1 15,-24 49 2-15,31-68 0 16,-31 68-1-16,40-93-2 15,-15 43 2-15,4-5-2 16,-1 0 2-16,2 0-1 16,2 4 0-16,9-25-1 15,-9 21 2-15,7 0 0 16,-39 55-1-16,82-86 1 15,-82 86-1-15,78-59-1 16,-78 59 2-16,76-15 1 16,-76 15-1-16,32 37 0 15,13 40-1-15,-11 28 1 16,-17 12-2-16,-16 0 2 15,-10-14-5-15,-11-7-1 0,0-15-5 16,-11-43-23-16,21-6-6 16,-13-21-1-16,12-5-1 15</inkml:trace>
  <inkml:trace contextRef="#ctx0" brushRef="#br1" timeOffset="30724.7574">19380 1364 83 0,'0'0'41'0,"-45"-54"0"15,45 54 0-15,0 0-17 16,0 0-23-16,33-58-6 16,-33 58-30-16,62-29-5 15,-62 29 1-15,75-19-3 0</inkml:trace>
  <inkml:trace contextRef="#ctx0" brushRef="#br1" timeOffset="32055.8335">6461 3484 48 0,'8'-19'31'0,"-8"19"2"15,4-11-5-15,-4 11-7 16,0 0-11-16,1 11-2 15,-1-11-1-15,-1 22-2 0,-4-1 0 16,4 16-2-16,-8 8 0 16,0 16-1-16,-11 9 0 15,-1 13 0-15,-7 1 0 16,-1 3 0-16,0-12-1 15,5-9 0-15,3-16 1 16,7-14-1-16,8-23 1 16,6-13 0-16,12-35-1 15,5-6 0-15,3-14 1 16,4-9-1-16,0-12 1 15,1-8-1-15,2-8-1 16,0 1 2-16,2 0-1 16,0 1 1-16,3 5-1 15,5 8 0-15,1 5 0 16,1 12 1-16,7 11-1 0,-2 13 0 15,3 15 0-15,-1 19-1 16,2 11 1-16,-5 22 0 16,-3 18-1-16,-4 16 0 15,-8 16 0-15,-6 11 0 16,-7 10-1-16,-6 3 1 15,-5-1-1-15,-5-9-2 16,2-8 0-16,-4-17-1 16,8-8-6-16,-12-26-27 15,14-2-1-15,-7-34-1 16,0 0 0-16</inkml:trace>
  <inkml:trace contextRef="#ctx0" brushRef="#br1" timeOffset="32213.8425">6553 3735 121 0,'-16'12'39'0,"16"-12"2"16,30 4-7-16,26-14-36 16,28-25-18-16,27 8-18 15,7-14-2-15,11 3-1 16,-4-7-2-16</inkml:trace>
  <inkml:trace contextRef="#ctx0" brushRef="#br1" timeOffset="48527.7756">17563 1072 91 0,'0'0'38'0,"11"-58"-1"16,-11 58-9-16,0 0-23 15,0 0-1-15,0 0 1 16,0 0 1-16,0 0-3 15,0 0 1-15,32 43-2 16,-31 16 1-16,-2 15-2 16,0 16 1-16,-10-10-3 15,6 16 0-15,-4-2 0 16,6-11-2-16,2-23-2 15,-1-19-3-15,18-8-28 16,-11-17-4-16,11-9 2 16,-9-18-2-16</inkml:trace>
  <inkml:trace contextRef="#ctx0" brushRef="#br1" timeOffset="48835.7932">17384 1110 100 0,'0'0'43'15,"0"0"0"-15,-58-59 0 16,58 59-38-16,0 0-2 15,0 0-1-15,7-62-1 16,-7 62 1-16,68-25-1 16,-68 25-1-16,101-25-2 0,-48 13 2 15,8-3-1-15,5-1-2 16,-4 1-1-16,4 2-4 15,-7-3-31-15,3 5-3 16,-9-1 1-16,-1 3-2 16</inkml:trace>
  <inkml:trace contextRef="#ctx0" brushRef="#br1" timeOffset="49953.8572">8806 3178 87 0,'14'-9'37'0,"-14"9"0"16,0 0 1-16,17-2-32 15,-17 2-2-15,12 26-1 16,-6 2 1-16,5 16-1 16,-6 6 0-16,3 17-1 15,-7 9 1-15,1 11-2 16,-5 0 0-16,-3 5-1 15,-1-5 0-15,-1-4-1 16,3-6-3-16,-2-17-3 16,17-1-28-16,-8-25-4 0,11-4 0 15,-13-30-1-15</inkml:trace>
  <inkml:trace contextRef="#ctx0" brushRef="#br1" timeOffset="50244.8738">8568 3344 106 0,'-33'-1'40'16,"19"9"1"-16,14-8-1 15,11-8-36-15,24 1-1 0,28 0 0 16,21-9-1-16,28-4 0 16,17-2 0-16,10-4-1 15,3-2-1-15,-7-1-1 16,-10 8-2-16,-22-1-4 15,-6 15-30-15,-45-7-4 16,-16 9-1-16,-24-6-1 16</inkml:trace>
  <inkml:trace contextRef="#ctx0" brushRef="#br1" timeOffset="62905.598">3802 1356 56 0,'0'0'36'0,"26"-49"-1"15,-26 49 0-15,0 0-24 0,0 0-1 16,0 0-2-16,4-52 4 15,-4 52-5-15,0 0-1 16,0 0-1-16,0 0-1 16,-51-57-1-16,51 57 0 15,0 0-1-15,-56-8-1 16,40 24 0-16,-35 18-2 15,3 22 1-15,-9-1-1 16,11 23 2-16,7 11-3 16,11 10 1-16,10 0 0 15,19-16 1-15,16-15 0 16,16-13-1-16,19-14 2 15,14-14-2-15,17-14 2 16,11-15-1-16,4-16-1 0,0-14 1 16,-11-17 0-16,-11-15 1 15,-17-14-1-15,-59 78 1 16,38-98 0-16,-32 45-2 15,-6-4 2-15,-13 1-4 16,-6 0 2-16,-7 10-6 16,26 46-22-16,-70-71-10 15,45 58 0-15,-64-7-1 16</inkml:trace>
  <inkml:trace contextRef="#ctx0" brushRef="#br1" timeOffset="65599.7521">16128 1139 79 0,'0'0'38'0,"40"-57"-3"15,-40 57 2-15,0 0-31 16,0 0 0-16,-42-56-1 16,42 56 1-16,-52-18-3 0,52 18 2 15,-72-5-1-15,72 5-1 16,-86 18 0-16,61-1-2 15,-63 37 1-15,-5 16-2 16,11 20 2-16,6-7-2 16,32 12 0-16,24-2-1 15,35-5 0-15,30-26 1 16,15-12-1-16,21-13 0 15,18-18 1-15,9-13 0 16,7-17 0-16,0-14 0 16,-6-13 1-16,-11-14-1 15,-12-12 1-15,-86 64-1 16,62-80 0-16,-45 34 0 15,-5-8-3-15,-12 0 2 0,-4-5-6 16,-15 2-1-16,-14 1-31 16,-2-10 0-16,35 66-2 15,-96-92 0-15</inkml:trace>
  <inkml:trace contextRef="#ctx0" brushRef="#br1" timeOffset="66751.818">11521 3017 63 0,'20'3'34'0,"-20"-3"0"16,11-8-2-16,-11-6-22 16,0 14-1-16,3-24 0 0,-3 24-1 15,-16-27-1-15,-2 19-2 16,-12 1-1-16,-7 9 0 15,-11 5-1-15,-8 9-1 16,-10 8 0-16,-1 8 0 16,-4 7-1-16,4 13 1 15,5 5-1-15,10 4 0 16,12 3 0-16,12 3-1 15,16 0 0-15,13 1 0 16,17-3-1-16,12-4 1 16,15-8 0-16,12-8 0 15,16-13 0-15,11-16 0 16,11-14 0-16,5-19 1 15,1-17-1-15,-4-16 1 0,-10-15-1 16,-14-10 1-16,-23-8 0 16,-19-6 0-16,-26 2-1 15,-19 3 1-15,-22 7-1 16,-23 9-1-16,-14 16-2 15,-15 12-4-15,9 25-30 16,-16 2-3-16,12 19-1 16,1 2-2-16</inkml:trace>
  <inkml:trace contextRef="#ctx0" brushRef="#br1" timeOffset="72365.1391">1419 1338 56 0,'29'-53'38'15,"-29"53"-3"1,27-50 2-16,-27 50-13 0,0 0-17 16,34-74-2-16,-34 74 0 15,0 0 2-15,0 0-3 16,56-10 0-16,-31 50-2 15,-6 27 3-15,-3 21-3 16,-15 1 0-16,1 27 0 16,2 10-2-16,-6-4 0 15,-5-26 0-15,-2-17 0 16,6-10-3-16,6-18-1 15,4-26-4-15,22-15-28 16,-3-23-4-16,14-12 1 16,-1-20-1-16</inkml:trace>
  <inkml:trace contextRef="#ctx0" brushRef="#br1" timeOffset="72748.161">2233 1179 99 0,'0'0'41'0,"0"0"1"16,22-47-2-16,-36 70-36 16,-24 41-2-16,-18 22 3 15,-39-6-3-15,4 5 1 16,-1-11-1-16,17-8 0 15,17-21-1-15,15-7 1 16,24-17-1-16,21-11 0 0,20-8-1 16,20-6 1-16,13-4 0 15,10-3 0-15,5 1 0 16,5-3-1-16,-4 10 1 15,-5 7-1-15,-5 9 0 16,-9 12-1-16,-4 11 2 16,-4 7-2-16,-4 3 2 15,0 6-2-15,1-5 0 16,3-7-3-16,8 0-13 15,-10-24-22-15,10-6-4 16,-11-11 1-16,-1-5-3 16</inkml:trace>
  <inkml:trace contextRef="#ctx0" brushRef="#br1" timeOffset="90133.1553">12965 3010 75 0,'0'0'36'16,"12"-6"0"-16,-12 6 1 15,0 0-26-15,0 0-7 16,0 0-1-16,-12 22 1 15,2 7 0-15,-1 12 0 16,-4 12-2-16,-3 13 0 16,-3 10-1-16,-2 6 1 15,-1 3-2-15,3-4 1 16,0-7-1-16,2-13 1 15,3-14-2-15,5-11 2 16,4-18 0-16,7-18 0 0,3-16-1 16,6-19 1-16,3-15 0 15,3-20 0-15,2-11 0 16,1-13 0-16,-1-4-1 15,2 5 0-15,0 8 1 16,-2 6-1-16,-3 19 0 16,-4 13 0-16,-1 19 0 15,1 13 0-15,0 12 0 16,4 6 0-16,3 10 0 15,3 9 0-15,4 1 0 16,8 9 0-16,3 3 0 16,2 5 0-16,0 3 0 15,0-2 0-15,6-1 1 16,-2-10 0-16,2-7 0 0,1-19 0 15,5-12 1-15,3-16-1 16,5-14 0-16,2-10 1 16,-2-9-1-16,-3-3 0 15,-4 5-1-15,-8 12 1 16,-8 12-1-16,-8 21 1 15,-11 18-1-15,-8 25 1 16,-11 26 0-16,-6 22-1 16,-6 13 0-16,-3 13 1 15,1-1-2-15,3 2-2 16,-1-16-9-16,20 1-26 15,-5-28-4-15,15-10 1 16,0-26-3-16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3:28:47.65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15556 2785 72 0,'11'-14'35'0,"-11"-3"1"15,0 17-1-15,-37-19-19 16,-5 22-13-16,-16 2 1 15,-10 15 1-15,-9 5 0 0,-2 13-1 16,-4 3 0-16,10 5 0 16,9 2-1-16,18 2-2 15,21-3 0-15,24-1-1 16,25-7 0-16,29-5 0 15,20-2 0-15,13-3 1 16,11-1-1-16,1 2 0 16,-5 0 0-16,-14 1 1 15,-20 3 0-15,-25 6 0 16,-28 1 1-16,-23 4-1 15,-30-2 2-15,-15-2-1 16,-17-2 0-16,-10-5-1 16,2-5 0-16,1-11-5 15,16 3-17-15,0-22-17 0,26 0-4 16,12-18-1-16,24-5-1 15</inkml:trace>
  <inkml:trace contextRef="#ctx0" brushRef="#br0" timeOffset="15910.91">10198 5769 55 0,'0'0'31'16,"-10"11"2"-16,10-11-8 15,0 0-15-15,-16-17-1 16,16 17-5-16,-6-11 3 16,6 11-5-16,-2-16 2 15,2 16-3-15,0-15 2 0,0 15 0 16,0-18 0-16,0 18-1 15,0-13 0-15,0 13 1 16,-3-12 0-16,3 12-1 16,0 0 0-16,0 0 0 15,0 0-1-15,0 0 0 16,13-3 0-16,0 4-1 15,9 0 1-15,14 1 0 16,11-1-1-16,20 1 1 16,22-2 0-16,17-4 0 15,17-1 0-15,18-1 0 16,13-4 0-16,5-1 0 15,2-2 0-15,-9-2 0 16,-13 1 0-16,-12 0 0 0,-17 2-1 16,-17 1 1-16,-23 2-1 15,-14 2 1-15,-18 1-1 16,-10 3 0-16,-8 2-1 15,-8-1 1-15,-12 2-1 16,0 0-1-16,0 0-1 16,0 0-1-16,0 0-12 15,0 0-21-15,0 0-1 16,-15-13-2-16,15 13 1 15</inkml:trace>
  <inkml:trace contextRef="#ctx0" brushRef="#br0" timeOffset="52601.0086">8629 936 73 0,'0'0'37'15,"0"0"0"-15,44-63 1 16,-44 63-28-16,0 0-3 15,0 0-2-15,12-66-1 16,-12 66 0-16,0 0-1 16,0 0 0-16,0 0-1 15,-68-36 0-15,68 36 0 16,-62 29 0-16,62-29 0 15,-119 91-1-15,28 13 1 16,-6 20-1-16,11 13 2 0,-3-13-3 16,27 5 1-16,24-17-1 15,35-19 0-15,30-39-1 16,16-18 2-16,17-25-1 15,11-14 0-15,7-16 1 16,3-12 0-16,-7-7 0 16,-7-6 0-16,-14 4 0 15,-10 3 0-15,-14 13 0 16,-10 11-1-16,-19 13 1 15,-3 18-1-15,-8 12-1 16,-1 8-1-16,6 6-4 16,-3-11-32-16,27 0-3 15,1-17-2-15,18-12-1 0</inkml:trace>
  <inkml:trace contextRef="#ctx0" brushRef="#br0" timeOffset="54007.089">14867 972 81 0,'0'0'38'0,"36"-58"1"16,-36 58 0-16,0 0-33 16,-20-65 0-16,20 65-1 15,0 0 0-15,-44-67-2 16,44 67 0-16,-53-28-1 15,53 28 0-15,-76-1 0 16,30 11-1-16,-2 10 1 16,-5 10-1-16,-18 33 1 15,-40 43-2-15,14 21 1 16,7 14-1-16,19-10 0 15,32-7 0-15,34-16-2 16,35-28 2-16,35-31 1 16,19-22-1-16,13-20 1 0,6-13 0 15,0-14 0-15,-9-12 0 16,-11-7 2-16,-19 1-2 15,-17 2 0-15,-19 10 0 16,-19 10 0-16,-9 16 0 16,-22 4-1-16,1 18-2 15,-1 6-1-15,16 10-20 16,-3-7-17-16,22 1-3 15,7-6 0-15,22-11-1 16</inkml:trace>
  <inkml:trace contextRef="#ctx0" brushRef="#br0" timeOffset="70698.0437">6356 1233 94 0,'0'0'36'16,"0"0"2"-16,-1-69-1 15,1 69-28-15,0 0-6 16,0 0 0-16,0 0 0 0,0 0-1 16,-15-29 1-1,7 77-2-15,-3 17 1 0,-4 15-1 16,-13-8 1-16,4 14-2 15,5 3 1-15,-4-12-1 16,8-15 0-16,4-20 1 16,8-18 0-16,3-24 0 15,14-13 0-15,1-23 1 16,8-15-1-16,-23 51 1 15,27-70 0-15,-27 70 0 16,26-91-2-16,-13 45 1 16,6-2-1-16,-19 48 0 15,27-89-1-15,-27 89 1 16,35-66 0-16,-35 66-1 15,24-23 1-15,20 27 0 16,3 30 0-16,4 21-1 0,11 33 2 16,1 11-2-16,13 7 0 15,-1-13 1-15,-4-37 0 16,-2-28 1-16,-3-23 0 15,-5-22 1-15,-3-26 0 16,-12-23-1-16,-46 66 2 16,33-90-5-16,-20 35 0 15,-3-4-3-15,-7-6-21 16,2-2-13-16,-5 7-3 15,3-1 1-15,-6-4-4 16</inkml:trace>
  <inkml:trace contextRef="#ctx0" brushRef="#br0" timeOffset="71879.1112">12475 1045 80 0,'-44'-54'37'15,"44"54"-1"-15,0 0 0 16,0 0-34-16,0 0 0 16,-28-55 1-16,28 55 1 15,0 0 0-15,-28 42 0 16,12 28 0-16,-11 18-2 15,3 17 2-15,-16-8-3 16,7 5 1-16,-2-4-1 16,7-12 0-16,17-44-1 0,7-19 1 15,4-23 0-15,23-16 1 16,2-20 0-16,-25 36-1 15,33-62 2-15,-33 62-3 16,43-83 2-16,-23 35-2 16,-1-3 1-16,5 4-1 15,-5-2 0-15,-19 49 0 16,37-84 0-16,-37 84 1 15,40-69 0-15,-2 46-1 16,-4 32 0-16,-4 34 1 16,-4 37-1-16,1 17 0 15,8 9 0-15,11 5-2 16,2-20 2-16,10-25 0 15,2-26 1-15,5-24 1 0,-2-20-1 16,2-24 1-16,-10-26 0 16,-55 54 1-16,47-83-2 15,-25 29-2-15,-2-9-1 16,-6-5-8-16,2-1-29 15,-6 4-3-15,0-1 0 16,-6-6-3-16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3:31:29.65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17838 9287 68 0,'3'-31'36'0,"2"6"0"16,-5 2 2-16,0 23-20 16,0 0-13-16,0 0-1 15,8 41 0-15,-4 16-1 16,-5 17 0-16,1 18 0 15,-5 14-1-15,0 8 0 16,-1 3-2-16,-1-4-1 16,4-7-3-16,0-22-6 15,8-8-29-15,-2-24 2 16,8-16-3-16,-5-26-2 0</inkml:trace>
  <inkml:trace contextRef="#ctx0" brushRef="#br0" timeOffset="226.0129">17390 9248 114 0,'-25'-7'41'0,"16"4"1"15,23 10-2-15,9-7-37 16,27-5-2-16,26-9 1 15,19-4-2-15,19-5 0 16,9-4-3-16,5 11-4 16,-13-8-17-16,10 19-14 0,-19 6-3 15,-10 18 0-15,-21 3-1 16</inkml:trace>
  <inkml:trace contextRef="#ctx0" brushRef="#br0" timeOffset="407.0233">18570 9677 111 0,'-18'64'38'0,"6"9"4"16,-7-6-3-16,9 5-37 16,-2-4-1-16,9-6-1 15,6-7-2-15,2-21-7 16,16-11-27-16,-5-24-4 0,14-12 2 15,-3-28-3-15</inkml:trace>
  <inkml:trace contextRef="#ctx0" brushRef="#br0" timeOffset="549.0314">18508 9060 109 0,'-34'-15'36'0,"10"12"-4"15,4 1-25-15,20 2-43 16,18-11-1-16,18 1-2 15</inkml:trace>
  <inkml:trace contextRef="#ctx0" brushRef="#br0" timeOffset="774.0443">19205 8968 110 0,'-9'68'41'0,"2"20"-1"16,-12 0-1-16,12 15-34 15,-10 7-2-15,6 5 0 16,-4-1-1-16,4-1 0 15,0-9-2-15,2-12-2 16,6-12-2-16,0-24-7 16,14-5-18-16,-11-30-12 15,12-17 2-15,-6-22-3 16,8-11 3-16</inkml:trace>
  <inkml:trace contextRef="#ctx0" brushRef="#br0" timeOffset="933.0534">18941 9572 115 0,'-13'5'40'0,"13"-5"1"15,1 23-1-15,20-18-38 16,16-9-2-16,21-12-4 16,9-21-12-16,24 0-22 15,-1-20-3-15,14-3 1 16,-7-15-2-16</inkml:trace>
  <inkml:trace contextRef="#ctx0" brushRef="#br0" timeOffset="1127.0645">19901 8923 94 0,'-47'91'42'15,"-18"16"2"-15,2 24-2 16,-12-3-20-16,5 19-19 16,8 2-2-16,10-8 1 15,19-9-5-15,8-19 0 16,21-9-14-16,4-37-13 15,26-12-13-15,3-32 0 16,12-18 1-16,-1-27 1 16</inkml:trace>
  <inkml:trace contextRef="#ctx0" brushRef="#br0" timeOffset="1456.0833">19798 9748 88 0,'10'35'40'0,"1"-7"0"16,12 4 0-16,-6-17-16 15,20 0-21-15,3-18-1 16,11-10 0-16,-3-10-1 16,2-9 0-16,-7-6 0 15,-7-6-1-15,-10-2 1 16,-13 4-2-16,-13 6 2 15,-13 13-1-15,-16 15 2 16,-11 16 0-16,-11 19 0 16,-1 14 1-16,0 14 0 15,8 10-3-15,10 2 0 16,16-3 0-16,21-8 0 15,17-13 0-15,26-11-13 0,5-33-16 16,27-4-12-16,1-25-3 16,17-4 1-16,5-22-1 15</inkml:trace>
  <inkml:trace contextRef="#ctx0" brushRef="#br0" timeOffset="2216.1267">21060 9267 90 0,'-13'-18'37'0,"13"18"1"16,-18-4 1-16,20 15-28 15,-5 11-8-15,3 12 1 16,-3 12 0-16,3 14 0 15,-4 9-1-15,3 9 0 16,-6 3 0-16,6 1-1 16,-4-8-1-16,5-7 1 15,-2-15-1-15,3-12 0 16,0-19-1-16,-1-21 1 15,10-15-1-15,-5-20 1 16,-1-13-1-16,-4-17 0 16,0-15 0-16,1-15-1 15,0-12 1-15,0-5-1 16,2 1 1-16,7 7-1 0,4 11 1 15,8 12 0-15,6 21 0 16,1 21 0-16,4 26 1 16,2 20 0-16,-1 14-1 15,-1 11 1-15,-5 10-1 16,-5 8 0-16,-4 6 0 15,-9 1 1-15,-9 2-2 16,-10-2 1-16,-13-2 1 16,-11 0-2-16,-10-10 1 15,-4-7-2-15,-1-9-2 16,0-19-5-16,18 2-15 15,0-22-17-15,24-1 1 16,11-15-1-16,21 6-1 16</inkml:trace>
  <inkml:trace contextRef="#ctx0" brushRef="#br0" timeOffset="2660.1521">21737 9577 88 0,'-35'-1'39'0,"2"5"0"16,-8-6 2-16,8 20-18 15,-8-8-18-15,3 12 0 16,-3 4 0-16,7 12-1 15,1 6-1-15,5 9 0 0,9 0-3 16,9-1 0-16,14-8 0 16,12-7 0-16,12-15 0 15,11-13 0-15,11-16 0 16,5-16 0-16,4-15 0 15,0-9 0-15,-1-10 0 16,-9-4 0-16,-3 0 0 16,-12 5 0-16,-7 11 0 15,-11 10 0-15,-11 20 0 16,-5 15 0-16,-22 24 0 15,0 14 0-15,-2 9 0 16,0 11 0-16,7 5-2 16,3-3-2-16,20 1-7 0,3-26-10 15,28 1-19 1,1-25-2-16,17-3 1 0,3-21 0 15</inkml:trace>
  <inkml:trace contextRef="#ctx0" brushRef="#br0" timeOffset="3118.1783">22329 9629 117 0,'-24'-21'41'0,"-3"18"1"16,-15 0-1-16,11 18-33 16,-15 4-5-16,3 16 0 15,0 5-3-15,6 9 0 16,7 3 0-16,11-1 0 15,10-5 0-15,14-7 0 0,11-12 0 16,12-16 0-16,9-12 0 16,8-17 0-16,0-13 0 15,3-11 0-15,-3-8 0 16,-5-5 0-16,-4 1 0 15,-9 7 0-15,-5 4 0 16,-6 15 0-16,-8 18 0 16,-8 10 0-16,-1 43 0 15,-13 14 0-15,-3 25 0 16,-4 20 0-16,-8 13 0 15,1 8 0-15,-4 5 0 16,-2-6 0-16,-1-10 0 16,1-15 0-16,1-20 0 15,3-20 0-15,1-21 0 16,1-17 0-16,4-22 0 0,1-14 0 15,4-21 0-15,1-19-4 16,11-10-3-16,-6-23-9 16,25 9-11-16,-9-13-16 15,18 10 3-15,-1-5-3 16,16 15 4-16</inkml:trace>
  <inkml:trace contextRef="#ctx0" brushRef="#br0" timeOffset="3501.2002">22486 9924 123 0,'-5'17'42'0,"5"-17"0"15,20 6-1-15,5-16-39 16,18-6-1-16,13-6 0 15,6-5 0-15,-2-1 1 16,-2-2-2-16,-10 0 0 16,-11-1 0-16,-18-1 0 15,-9 1 0-15,-15 4 0 16,-17 5 0-16,-10 11 0 15,-9 11 0-15,-10 14 0 16,-3 18 0-16,4 14 0 16,5 14 0-16,5 7 0 15,13 3 0-15,15-4 0 16,19-8 0-16,25-17 0 0,12-18 0 15,21-16 0 1,4-26-6-16,20-7-10 0,-10-34-10 16,24 0-19-16,-11-24-1 15,2-9 0-15,-5-23 0 16</inkml:trace>
  <inkml:trace contextRef="#ctx0" brushRef="#br0" timeOffset="7598.4346">17911 13232 59 0,'0'0'35'0,"-32"11"1"16,4 14-3-16,-22 2-24 15,2 12-3-15,-12 2-1 16,6 11 0-16,-2-2-2 0,7 6 0 15,9-3-1-15,17-3-1 16,13-6-1-16,14-4 1 16,18-9-1-16,14-4 0 15,10-6 0-15,11-6 0 16,2 1 1-16,1 0 0 15,-5 3 0-15,-4 8 0 16,-17 9 0-16,-15 6-1 16,-16 8 1-16,-13 3-1 15,-18 5 0-15,-9-2-1 16,-5-4-1-16,-5-12-4 15,15 0-23-15,-7-27-6 16,21-4-3-16,9-24-1 16</inkml:trace>
  <inkml:trace contextRef="#ctx0" brushRef="#br0" timeOffset="8201.4691">18189 13849 89 0,'-9'14'39'0,"-6"-3"-2"16,9 17-6-16,-6 0-27 16,5 10-2-16,-2 9 0 15,2 11 0-15,-4 5-1 16,2 3 0-16,0 0 1 15,-1-6-2-15,0-9 1 16,5-9 0-16,-2-12 0 0,4-12 0 16,3-18-1-16,10-22 1 15,-1-14-1-15,4-14 0 16,2-11 1-16,3-13 0 15,3-11 0-15,1-3-1 16,2 3 1-16,-2 9-1 16,3 10 1-16,-3 14-1 15,3 13 0-15,1 15 0 16,3 17 0-16,1 14 0 15,-1 10 0-15,1 6 0 16,-3 11 0-16,0-2 1 16,-9 6-2-16,-7 2 2 15,-11 4-2-15,-9-2 1 16,-11-4-1-16,-5 0 1 0,-10-5-1 15,-5-2 0-15,-4-3 1 16,-3-3-1-16,3 1 1 16,3 4 0-16,1 3 1 15,3 10-1-15,2 12 0 16,3 12 0-16,1 13 0 15,2 6-1-15,0 6 0 16,4-2-1-16,9-4-1 16,2-17-5-16,19-6-12 15,-4-37-19-15,23-14-1 16,6-33-1-16,21-19 1 15</inkml:trace>
  <inkml:trace contextRef="#ctx0" brushRef="#br0" timeOffset="8560.4896">18591 14036 87 0,'2'24'41'15,"-2"-24"-1"-15,16 20-1 16,0-29-36-16,18-10-1 15,5-5 0-15,9-6 0 16,0-8-1-16,-1 0 0 16,-6-2 0-16,-7 4 0 15,-9 4 0-15,-15 6-1 16,-14 10 1-16,-13 9 0 0,-10 12 0 15,-11 12 1-15,-6 12-2 16,-2 16 2-16,-3 9-2 16,5 3 1-16,7 4 0 15,14-4-1-15,15-7 0 16,16-13-1-16,23-14 0 15,18-22-4-15,19-8-7 16,1-32-15-16,21-1-12 16,-4-23-2-16,11-6 0 15,-9-17 0-15</inkml:trace>
  <inkml:trace contextRef="#ctx0" brushRef="#br0" timeOffset="8748.5004">19506 13236 86 0,'-35'25'43'0,"1"29"-1"16,-13 10-1-16,10 33-22 15,-1-5-17-15,4 13-1 16,7 0-1-16,5-6-3 16,16-8-1-16,3-18-6 15,23-6-13-15,-4-35-18 16,19-16-1-16,-4-34-2 15,20-14 5-15</inkml:trace>
  <inkml:trace contextRef="#ctx0" brushRef="#br0" timeOffset="8913.5098">19776 13367 101 0,'5'-32'41'0,"-5"32"1"16,-10 36-2-16,0 23-31 0,-16 16-6 16,0 9-2-16,1 4-4 15,-1-6-4-15,13 7-10 16,-10-24-23-16,21-1-3 15,-4-27 1-15,12-5-3 16</inkml:trace>
  <inkml:trace contextRef="#ctx0" brushRef="#br0" timeOffset="9267.5301">20111 13804 96 0,'13'20'41'16,"-18"-6"-1"-16,10 19-5 15,-19-5-32-15,1 9-2 16,-3 2 0-16,-3 3-2 15,4-3 0-15,1-8-3 16,11-2-3-16,3-29-17 16,10 3-14-16,3-25-2 0,12-4 1 15,7-23 0-15</inkml:trace>
  <inkml:trace contextRef="#ctx0" brushRef="#br0" timeOffset="9680.5537">20275 13428 108 0,'-19'12'41'0,"-14"-1"-1"15,22 17-9-15,-2-7-30 16,12 2 0-16,16 1-1 16,13 4-1-16,10 2 1 15,7 4 0-15,4 2-1 16,-5 7 2-16,-6 1-1 0,-6 4 1 15,-18 5 0-15,-10-2 0 16,-17-3 0-16,-7-3 1 16,-9-7-1-16,4-9 0 15,-2-10 0-15,10-16-1 16,10-13 2-16,14-15-1 15,14-17 1-15,12-9-1 16,10-4-1-16,5-1 1 16,0 2 0-16,0 12 0 15,-9 10-1-15,-8 16-1 16,-14 19 1-16,-9 15 0 15,-9 13-1-15,-6 11-1 16,0 8-2-16,-2-2-1 16,12 4-4-16,-3-19-9 15,25 7-10-15,-5-24-13 0,23-1 0 16,0-24-1-16,15-3 4 15</inkml:trace>
  <inkml:trace contextRef="#ctx0" brushRef="#br0" timeOffset="12261.7013">21256 13902 68 0,'0'0'36'0,"-1"-18"0"15,1 18-8-15,-14-21-16 16,6 10-5-16,-7-8-1 15,1 8-1-15,-4-2-2 16,-4 6 0-16,-5 5-1 16,0 6-1-16,-3 10 1 15,-2 10-1-15,-5 8 0 16,3 10 0-16,1 3-1 15,4 7 0-15,7-4 0 16,3 0 0-16,15-7 0 16,5-8 0-16,16-10 0 15,14-16-1-15,10-12 1 16,10-16 0-16,6-11 1 0,3-14 1 15,0-7-1-15,-5-10 0 16,-7 1 0-16,-8 2 1 16,-14 5-1-16,-8 11 0 15,-9 16-1-15,-9 15 0 16,0 13 0-16,-19 38-1 15,7 12 0-15,-3 22 0 16,-4 22-1-16,4 18 2 16,-7 13-2-16,1 5 1 15,-1 0-1-15,-3-3 1 16,-7-9 0-16,-2-10 1 15,-4-20-1-15,-3-19 0 16,-1-18 2-16,-1-20-3 16,0-21 1-16,0-19-2 0,11-14-4 15,-5-32-16-15,16-1-15 16,-6-20-1-16,16-1-1 15,3-12 1-15</inkml:trace>
  <inkml:trace contextRef="#ctx0" brushRef="#br1" timeOffset="47025.6897">17071 7698 81 0,'0'0'37'15,"-3"-20"-2"-15,3 20-3 16,0 0-26-16,-19 25 1 16,2 4-2-16,2 16 1 15,-9 12-2-15,0 16-1 16,-4 7-1-16,4 7 0 15,-3-4-1-15,5-4 0 0,5-12 1 16,4-7-2-16,9-20 0 16,5-12 1-16,6-18-1 15,7-15 0-15,4-13 0 16,3-15-1-16,0-11 1 15,2-12 0-15,-2-9-1 16,2-5 1-16,-7-1 0 16,-2 2 0-16,0 8-1 15,-5 8 1-15,-2 10 0 16,0 18 0-16,-7 25 0 15,0 0 1-15,4 16-1 16,-7 15 0-16,3 9 1 16,2 5 0-16,2 1 0 0,5-3-1 15,9-7 2-15,10-12-1 16,9-16 0-16,17-11 0 15,10-19 0-15,10-9 0 16,1-12 0-16,5-2 0 16,-6-1-1-16,-9 3 1 15,-9 12 0-15,-17 12 0 16,-13 18-1-16,-14 17 0 15,-13 23 0-15,-9 11 0 16,-7 15 0-16,-2 10 0 16,-1 6-1-16,5-2-1 15,7-2-3-15,7-14-3 16,23-2-20-16,1-28-11 15,19-3-1-15,3-24 0 0,16-7 1 16</inkml:trace>
  <inkml:trace contextRef="#ctx0" brushRef="#br1" timeOffset="47423.7125">18299 8154 99 0,'-21'-14'39'16,"-1"11"1"-16,-13 1-1 15,3 8-33-15,-11 9-3 16,0 9 1-16,-1 11 0 15,-1 9-1-15,3 3-1 16,8 5 1-16,7-4-2 16,13 0 0-16,13-10 0 15,15-11 0-15,11-12-1 0,16-15 0 16,9-12 0-16,6-12 0 15,1-13 0-15,0-6-1 16,-8-4 1-16,-7-2-1 16,-9 4 1-16,-12 3-1 15,-9 7 1-15,-9 11 0 16,-7 11 0-16,-8 13 0 16,-8 13 0-16,1 11 0 15,1 8 0-15,4 6 1 16,8 3-3-16,6-2 0 15,13-3-2-15,7-13-3 16,21 2-4-16,-4-25-19 16,20 2-11-16,-4-14 1 15,9-1-1-15,-10-9 3 0</inkml:trace>
  <inkml:trace contextRef="#ctx0" brushRef="#br1" timeOffset="47732.7301">18790 8239 94 0,'-16'-1'38'15,"3"17"1"-15,-9 3-2 16,6 12-31-16,-5 3-3 15,5 9 1-15,1 0-2 16,3 2 0-16,2-5 1 16,5-4-1-16,3-9-1 15,7-9 1-15,-5-18 0 16,20-1-1-16,-6-19 0 15,5-8 0-15,-1-10 0 16,2-8-1-16,1-3 1 16,0-2-1-16,-5 2 1 0,4 7-1 15,-6 7 1-15,-3 6-1 16,1 11-2-16,2 5-1 15,2 9-2-15,1-2-2 16,12 8-4-16,-6-12-24 16,23 4-6-16,-5-16 1 15,15 0 1-15</inkml:trace>
  <inkml:trace contextRef="#ctx0" brushRef="#br1" timeOffset="47935.7418">19467 7597 96 0,'-3'-17'38'0,"-11"11"1"16,3 28-1-16,-11 12-30 15,6 21-3-15,-4 15-1 16,6 15-2-16,0 11-1 16,4 5 0-16,4 4-1 15,4-7-2-15,6-4-4 16,2-24-13-16,14-5-20 15,-3-24 0-15,13-13 0 16,-3-26-1-16</inkml:trace>
  <inkml:trace contextRef="#ctx0" brushRef="#br1" timeOffset="48227.7585">19589 8120 104 0,'-45'7'41'0,"1"18"0"15,-11-1 0-15,14 8-34 16,-2-2-3-16,10 2-2 15,12-4 0-15,10-4 0 16,13-8-1-16,11-3 0 16,12-8-1-16,8-5 0 15,9-4 0-15,6 0 0 16,0-4 0-16,2 1-1 15,-2 2 1-15,-6-1-2 16,-3 6 0-16,-6-3-2 16,0 4-2-16,-12-10-5 15,12 13-12-15,-19-15-16 16,10 4-1-16,-4-8-1 15,8 1 2-15</inkml:trace>
  <inkml:trace contextRef="#ctx0" brushRef="#br1" timeOffset="48410.7689">20010 8193 109 0,'0'0'40'16,"-3"14"2"-16,-14-4-6 15,6 16-29-15,-9 4-4 16,5 10 0-16,1 3-1 16,5 2-1-16,8-2-3 15,5-3-1-15,10-7-4 16,-6-22-10-16,20-1-20 15,-11-23-5-15,11-9 0 16,-5-19 0-16</inkml:trace>
  <inkml:trace contextRef="#ctx0" brushRef="#br1" timeOffset="49265.8178">20208 7952 114 0,'-14'23'41'0,"16"3"3"15,-4-8-4-15,21-4-37 16,-7 2-1-16,10 1-1 15,0-2 1-15,3-2-2 16,-2 5 1-16,-2 1-1 16,-7 4 1-16,-7 3 0 15,-7 7-1-15,-10 2 1 16,-4 4 0-16,-4 0 0 15,-1-5-1-15,2-5 2 16,5-7-2-16,12-22 0 16,0 0 0-16,25-11 0 0,4-18 0 15,8-12 0-15,3-2 0 16,4-7 0-16,-1 5 0 15,-3 5-2-15,-11 12 1 16,-10 14 1-16,-8 16-1 16,-11 12 1-16,-3 15 0 15,-6 9-1-15,2 6 0 16,3 3-1-16,8-2-1 15,9-9-2-15,17-8-3 16,2-21-6-16,25 2-10 16,-12-30-9-16,21 1-7 15,-11-15 0-15,0 1 1 16,-15-10 12-16,-7 7 30 15,-7 12 7-15,-27-9 12 0,3 24 8 16,-25-4 11-16,0 16 0 16,-15-2 2-16,4 18-12 15,-8-2-25-15,8 8-3 16,5 5 0-16,7 5-1 15,11 3-1-15,10 1 0 16,8-1 0-16,11-6-1 16,8-8 0-16,9-9-1 15,2-12 1-15,3-11-1 16,0-13 1-16,-1-11-1 15,-3-3 1-15,-4-2-1 16,-4 2 1-16,-7 3 0 16,-8 14 0-16,-13 19 0 15,0 14 0-15,-14 24-1 0,-10 23 1 16,-9 21 1-16,-4 15 0 15,-3 9-1-15,-3 8 2 16,0-1-2-16,5-12 1 16,6-13 0-16,8-20 1 15,4-20-4-15,11-24 2 16,9-24 0-16,-3-17-1 15,12-20 1-15,1-18-1 16,1-16 0-16,1-11 0 16,1-8 1-16,0 3-1 15,1 3 0-15,4 8-5 16,-1-6-6-16,17 27-14 15,-11-7-15-15,25 14-1 0,8-1-1 16,25 4-1-16</inkml:trace>
  <inkml:trace contextRef="#ctx0" brushRef="#br1" timeOffset="50212.872">21748 7883 85 0,'25'-10'37'0,"-8"0"0"15,8 13-3-15,-25-3-27 16,17 15 0-16,-19 5 0 16,4 15-2-16,-10 4 0 0,2 11-3 15,2 6 1-15,-4 11-2 16,5-1 1-16,0 5-1 15,5-7 0-15,0-4 0 16,2-6 0-16,2-9-1 16,-2-12 1-16,4-13-1 15,-8-20 0-15,11-1 1 16,-7-21-1-16,-2-12 0 15,-2-14 0-15,-4-13 0 16,2-14 0-16,-3-13 1 16,5-6-1-16,-2-3 0 15,6 6 1-15,7 5-1 16,6 8 1-16,5 15 0 0,8 12-1 15,2 20 0-15,4 13 0 16,1 14 0-16,-1 4 0 16,-2 9 0-16,-4 7 0 15,-2 4 1-15,-9 5-2 16,-8 6 1-16,-9 4 0 15,-8 3 1-15,-13 3-1 16,-7 7 0-16,-9-2 0 16,-3-1-1-16,1-4 0 15,4-5 0-15,8-4 0 16,7-6 0-16,17-8 1 15,1-18-2-15,31 16 2 16,-1-14 0-16,10-4 0 16,4 2 0-16,0 3 0 0,-2 2 1 15,-8 7-1-15,-4 8 1 16,-13 8-1-16,-16 8 1 15,-15 9-1-15,-10 2 0 16,-15 4 1-16,-5-1-1 16,-2-4 0-16,0-8-1 15,7-8-1-15,15-15 0 16,24-15-5-16,-3-21-9 15,40 0-12-15,1-28-12 16,20-5 0-16,3-21-2 16,15-11 4-16</inkml:trace>
  <inkml:trace contextRef="#ctx0" brushRef="#br1" timeOffset="50398.8826">22571 7689 94 0,'-4'-26'39'16,"4"26"3"-16,-33 23-2 16,8 30-18-16,-5 4-19 15,-3 14-2-15,5 7 0 16,4 11 0-16,0 3-2 15,5-1 0-15,13-4-2 16,5-8-1-16,13-9-3 16,3-23-8-16,25-3-21 15,-5-24-4-15,16-10 0 16,-2-24-1-16</inkml:trace>
  <inkml:trace contextRef="#ctx0" brushRef="#br1" timeOffset="50705.9002">22867 8225 109 0,'-5'-31'41'0,"0"20"0"16,-20 2-5-16,3 21-30 15,-8 14-1-15,3 10-1 16,-1 11-1-16,7 6-1 16,4 1 0-16,9 1-1 15,9-2 0-15,8-8 0 16,9-11 0-16,8-14-1 15,7-13 0-15,5-15 2 16,1-14-2-16,-1-10 0 16,-4-13 0-16,-4-8-2 15,-8-6 1-15,-8-1-1 16,-6 6 0-16,-12 4 0 15,-9 16-2-15,-4 5 0 16,-1 16-2-16,0 6-5 16,13 21-8-16,-9-7-13 0,23 12-9 15,4-6 1-15,17 6 0 16</inkml:trace>
  <inkml:trace contextRef="#ctx0" brushRef="#br1" timeOffset="50981.916">23405 8224 86 0,'-6'-19'42'15,"-6"14"0"-15,-20-3-1 16,7 18-20-16,-6-6-16 16,-4 11-1-16,0 6-1 15,4 10 0-15,2 8-2 16,7 4 1-16,10 0 0 15,9-1-1-15,13-4-1 0,13-12 0 16,15-12-2-16,8-16 0 16,15-13-2-16,3-20-4 15,12-4-2-15,-8-28-10 16,16 7-13-16,-21-23-9 15,4-3 3-15,-16-14-1 16</inkml:trace>
  <inkml:trace contextRef="#ctx0" brushRef="#br1" timeOffset="51165.9265">23840 7593 124 0,'-22'29'42'15,"-13"17"1"-15,11 28-2 16,-7 2-36-16,3 10-5 16,3 4 0-16,9 1 0 15,1-1 0-15,6-7-4 16,10-4-1-16,0-20-6 0,20-1-3 15,-5-32-7-15,29 4-11 16,-7-33-9-16,16-6-1 16,-6-24 0-16,11-4 2 15</inkml:trace>
  <inkml:trace contextRef="#ctx0" brushRef="#br1" timeOffset="51420.9411">23961 8127 119 0,'-51'26'42'0,"-10"-1"2"16,17 15-8-16,-6-7-32 15,12 1 0-15,11-2-1 16,16-5 0-16,11-5-3 16,18-7 0-16,13-3 0 0,12-7 0 15,7-2 0-15,1-1 0 16,1-3 0-16,0-1 0 15,-2 2 0-15,-5-2-4 16,-2 7-7-16,-14-10-2 16,8 13-3-16,-12-19-7 15,17 18-15-15,-15-11-4 16,9 7-1-16,-8-6 3 15</inkml:trace>
  <inkml:trace contextRef="#ctx0" brushRef="#br1" timeOffset="51565.9494">24399 8450 122 0,'-16'8'45'16,"-14"-13"0"-16,10 3-2 0,-11-11-43 15,14-2 0-15,17 15-13 16,-25-23-2-16,25 23-6 16,-30-10-9-16,30 10-16 15,-25 14 1-15,8-7-1 16</inkml:trace>
  <inkml:trace contextRef="#ctx0" brushRef="#br0" timeOffset="74606.2672">17583 10753 87 0,'8'-33'36'16,"5"8"1"-16,-6-2 1 16,3 14-33-16,-10 0-2 15,0 13 0-15,-7 18-1 16,-6 13 1-16,-10 13-2 15,-4 11 0-15,-7 11-2 16,1 5 0-16,-6 3 1 16,7-5-1-16,3-7 1 15,10-10-2-15,9-11 1 16,9-16 1-16,1-25 0 15,23 4 1-15,1-26 0 16,4-13-1-16,2-15 2 16,-1-8 1-16,2-10 0 15,-5-6-1-15,-5 1 0 16,-6 5 1-16,-4 7-1 0,-4 14 1 15,-5 8-3-15,-1 14 1 16,-1 25-1-16,0 0 1 16,0 23-1-16,3 12 1 15,3 9-1-15,4 8 0 16,4 5-1-16,7 4-1 15,5 1 0-15,4-7 0 16,6-8 1-16,2-8-1 16,1-7 0-16,2-14 1 15,-3-10 1-15,-7-13 1 16,-5-13 1-16,-4-7-2 15,-9-12 2-15,-7-7 0 16,-6-6 0-16,-4-4 0 16,-1-5-2-16,-3 2 0 0,7 5-4 15,0 1 1-15,11 20-10 16,-4-7-23-16,17 19-3 15,-4 1 1-15,11 19-1 16</inkml:trace>
  <inkml:trace contextRef="#ctx0" brushRef="#br0" timeOffset="74974.2883">18284 10971 97 0,'-4'24'34'0,"1"-10"2"0,12 3-2 15,2-10-33-15,12-4-1 16,10-9 4-16,9-1 1 16,0-5-2-16,1-3 1 15,-4-1-2-15,-3 0 2 16,-9-2-1-16,-6 3 0 15,-16 3-1-15,-5 12-1 16,-19-10 0-16,-6 12 0 16,-8 7-1-16,-8 7 0 15,-3 10 0-15,-2 3-2 16,-1 5 1-16,9 2-1 15,13 1 1-15,7-1-1 16,17-6 0-16,15-7-1 16,21-4-3-16,8-15-7 0,23 5-25 15,-1-14 1-15,16 2-1 16,-7-11-2-16</inkml:trace>
  <inkml:trace contextRef="#ctx0" brushRef="#br0" timeOffset="75348.3097">19000 10981 78 0,'-28'-15'41'15,"1"15"-1"-15,-12 0 0 16,5 23-15-16,-6-2-22 16,-1 6-3-16,5 4 1 15,5 7-1-15,7-2 0 16,12-1-1-16,9-6 2 15,16-3 0-15,11-15 0 16,14-4 0-16,11-14 0 0,3-5-1 16,2-8 0-16,1-9 0 15,-5-2 2-15,-9-5-3 16,-7 2 3-16,-11-1 0 15,-9 5-1-15,-6 8 1 16,-10 7-1-16,2 15 1 16,-19 8-4-16,3 11 3 15,-3 11-2-15,6 5-2 16,3 3 1-16,3 2-2 15,11-5 0-15,7-13-2 16,18-6-1-16,5-22-10 16,18-3-21-16,-1-24 0 15,8-3 1-15,-2-19 1 16</inkml:trace>
  <inkml:trace contextRef="#ctx0" brushRef="#br0" timeOffset="75537.3205">19651 10542 107 0,'-2'-26'37'15,"2"26"2"-15,-21 27-9 16,8 29-21-16,-14 10-5 15,3 19-1-15,-1 5-2 16,1 6-1-16,5-3 0 16,4-7-3-16,4-10 0 15,7-16-5-15,12-6-18 16,-8-27-13-16,11-9 1 15,-11-18-1-15,12-18 0 16</inkml:trace>
  <inkml:trace contextRef="#ctx0" brushRef="#br0" timeOffset="76003.3471">19342 10919 91 0,'-17'-4'42'16,"2"2"-2"-16,16 13 0 16,-1-11-23-16,28 15-13 15,1-11-1-15,16 0 0 16,6-5-2-16,7-2 1 15,5-4-1-15,-2 1 0 16,-4-3 0-16,-6 6-1 16,-13 3 1-16,-8 8 0 15,-12 6 0-15,-10 7-3 16,-15 9 2-16,-6 4-1 15,-9 5 1-15,-3 4-2 16,-1-4 2-16,1-2-1 0,3-7 0 16,3-6 1-16,12-12 1 15,7-12-1-15,18-14 0 16,4-11 0-16,5-10 1 15,5-6 1-15,4-5 0 16,1-1 0-16,-5 4-1 16,-3 8 1-16,-9 10 0 15,-2 12-2-15,-18 13 0 16,9 20 0-16,-12 7 0 15,-4 7 0-15,0 6-2 16,0 2-1-16,4 2 0 16,3-4-2-16,9-3-2 0,5-14-3 15,18 3-11-15,-12-20-18 16,19-4-1-16,-3-16 0 15,7-3 0-15</inkml:trace>
  <inkml:trace contextRef="#ctx0" brushRef="#br0" timeOffset="76371.3682">20173 11001 99 0,'-19'18'40'16,"-6"-1"-2"-16,17 7-1 16,-7-3-32-16,24-4-5 15,11-4 1-15,13-4 1 16,7-7 0-16,10-5 0 15,1-8 0-15,2-5-1 16,-4-6 1-16,-9-3 1 0,-7-4-1 16,-7 0 1-16,-13 0 0 15,-11 3 0-15,-7 3-2 16,-10 8 2-16,-13 10-1 15,-9 13-1-15,-4 12-1 16,-6 9-1-16,-1 8 1 16,2 8-1-16,6 2 1 15,9 1-1-15,17-2 0 16,14-10-1-16,22-9 1 15,17-9-1-15,16-10-2 16,10-11-2-16,18-2-8 16,-5-24-14-16,16 6-12 15,-13-17-1-15,1 2 2 16,-16-9 2-16</inkml:trace>
  <inkml:trace contextRef="#ctx0" brushRef="#br0" timeOffset="76686.3862">21021 10850 120 0,'-18'-17'39'0,"-2"17"2"15,-20 2-5-15,4 14-31 16,-5 6-2-16,3 11 0 15,0 2-3-15,5 3 0 16,13-2 0-16,11-3-2 16,9-5 2-16,14-7-2 15,9-7 1-15,7-8-1 16,7-4 2-16,1-5 0 15,-3-2 0-15,-2-1 0 16,-5 0 0-16,-6 4 1 16,-8 1-1-16,-14 1 1 0,2 17 0 15,-13-2 0-15,-4 1 0 16,2 5 0-16,-3 1-1 15,3-2-1-15,1 0-1 16,7-5-2-16,13-1-4 16,5-18-10-16,21 7-14 15,-6-21-10-15,17 2 1 16,0-15-1-16</inkml:trace>
  <inkml:trace contextRef="#ctx0" brushRef="#br0" timeOffset="77048.4069">21594 10680 118 0,'2'-10'42'0,"-20"3"1"16,1 19 0-16,-21 7-38 0,2 6-1 16,-1 7-4-16,0 2 0 15,6 2 0-15,6-1 0 16,10-5 0-16,11-5 0 15,16-4 0-15,8-7 0 16,12-4 0-16,3-2 0 16,2-1 0-16,-1 1 0 15,-5 5 0-15,-4 1 0 16,-12 5 0-16,-11 4 0 15,-14 4 0-15,-8 2 0 16,-10 1 0-16,-6-2 0 16,-7-1 0-16,1-4 0 0,3-3 0 15,4-9-5-15,11 2-6 16,-4-21-10-16,26 8-8 15,-16-26-14-15,21 1-2 16,-3-18-2-16,8-7 4 16</inkml:trace>
  <inkml:trace contextRef="#ctx0" brushRef="#br0" timeOffset="110459.3179">17811 11937 45 0,'0'0'35'0,"13"-13"0"15,-12 0 0-15,-1 13-24 16,6-22-4-16,-4 10 1 16,-11-1-2-16,9 13-2 15,-28-14-1-15,3 20 1 0,-16 6-1 16,-7 17 1-16,-18 11 0 15,-5 20 0-15,-7 10-1 16,5 7 1-16,7 2-2 16,13 2 1-16,16-5-2 15,25-10 0-15,27-14-2 16,25-16-1-16,19-9-1 15,14-12-3-15,17-1-1 16,1-25-11-16,13 6-21 16,-9-14 3-16,3 4-4 15,-17-12 3-15</inkml:trace>
  <inkml:trace contextRef="#ctx0" brushRef="#br0" timeOffset="111262.3638">18188 12291 81 0,'-29'-17'37'0,"1"14"0"15,-16 3 1-15,3 19-31 16,-7 4-2-16,4 14-1 15,-1 8-1-15,3 7-1 16,7 1 0-16,10 2-1 16,11-4 0-16,13-6-1 15,16-10 1-15,16-13-2 16,12-13 1-16,14-15-1 15,6-9 1-15,6-14-1 16,-2-10 1-16,-3-7 0 16,-11-4 0-16,-11-1 0 15,-13 1 0-15,-16 7 1 16,-15 6-1-16,-8 12 1 0,-10 10 0 15,-7 8 0-15,-3 8-1 16,5 5 1-16,4 6 0 16,12-3 0-16,9-9 0 15,17 11 0-15,12-11 0 16,11-3-1-16,7-1 1 15,0 2-1-15,-2 2 1 16,-5 1-1-16,-9 8 1 16,-10 6 0-16,-13 7-2 15,-13 6 2-15,-7 5-1 16,-7 1 0-16,-3 2-1 15,-3-2 0-15,3-3 0 16,3-5 0-16,6-8 1 16,13-18-2-16,0 0 2 15,19-7 0-15,4-16 0 0,5-8 0 16,1-4 1-16,3-4 0 15,-2 1 1-15,-2 2-1 16,-7 8 1-16,-7 6-1 16,-6 10 1-16,-8 12-2 15,0 0 1-15,2 16 0 16,-6 3-2-16,-1 2 2 15,4 3-1-15,2 5 1 16,3-4-2-16,4-2 1 16,9-2-1-16,6-10 0 15,7-8 2-15,11-9-1 16,6-14 1-16,4-7-1 15,3-9 1-15,-6-3 0 0,-2 1 0 16,-8 3 1-16,-9 8-1 16,-10 12-1-16,-19 15 0 15,0 11 1-15,-11 13-2 16,-5 12 2-16,-1 4-2 15,0 5-1-15,5 5-1 16,3-5-2-16,10-1-1 16,4-16-5-16,19 2-5 15,-6-23-23-15,20 0-1 16,-3-22 0-16,11 0 1 15</inkml:trace>
  <inkml:trace contextRef="#ctx0" brushRef="#br0" timeOffset="111811.3952">19321 12452 87 0,'4'-15'38'0,"-11"-1"2"0,7 16 0 16,-22 6-30-16,11 16-5 15,-5 8-2-15,3 11-1 16,-2 5-1-16,2 8 0 16,-1 1 0-16,5 3 0 15,-3-8 0-15,8-4-1 16,-3-12 0-16,4-8 0 15,6-17 0-15,-3-9 0 16,11-24 0-16,2-13 0 16,2-13 0-16,0-14 1 15,6-10 0-15,-2-8 0 16,4-2-1-16,-1 7 1 15,-1 6 0-15,1 11 0 16,0 13 0-16,3 11-2 0,3 14 2 16,5 12-1-16,5 9 0 15,1 5 0-15,5 7 0 16,-1 1 0-16,-3 8 1 15,-7 2-1-15,-8 6 0 16,-14 4 1-16,-17 1-2 16,-14 2 2-16,-10 0-1 15,-13-1 0-15,-4-2 0 16,-5-3 1-16,-1-5-2 15,4-3 0-15,7-5 1 16,7-1-1-16,4 4 1 16,7 3-1-16,3 9 1 15,2 13 0-15,-2 15 0 16,-1 15 0-16,-5 11-1 0,1 8 2 15,-2-2-2-15,3-6-1 16,4-7-2-16,2-24-5 16,18-14-4-16,1-40-7 15,22-15-19-15,0-31-4 16,20-14 0-16,3-27 2 15</inkml:trace>
  <inkml:trace contextRef="#ctx0" brushRef="#br0" timeOffset="112248.4202">20112 11891 83 0,'8'-10'40'0,"-2"20"-1"15,-17 6 1 1,6 21-29-16,-22 12-6 0,1 14-1 16,-7 10-2-16,0 10 1 15,0 3-3-15,4 2 0 16,9-5-2-16,6-8-1 15,15-9-2-15,6-19-4 16,25-4-27-16,-8-25-5 16,17-4 2-16,-7-23-1 15</inkml:trace>
  <inkml:trace contextRef="#ctx0" brushRef="#br0" timeOffset="112598.4403">20114 12389 100 0,'-15'7'38'0,"14"11"3"0,1-18-2 15,19 16-35-15,15-16-2 16,17-6 0-16,7-9-1 16,4-6 0-16,1-9 1 15,-4-3-2-15,-9-3 1 16,-10-1 0-16,-16 0 0 15,-17 5-1-15,-16 8 1 16,-13 5 0-16,-15 11 0 16,-8 13 1-16,-7 10-1 15,-2 13 0-15,2 5 0 16,4 7 0-16,11 2 0 15,18 1 0-15,16-8-2 16,19-6 1-16,23-12-2 0,16-13-2 16,17-8-5-16,5-26-6 15,23 3-20-15,-9-25-6 16,9-5 0-16,-9-16-1 15</inkml:trace>
  <inkml:trace contextRef="#ctx0" brushRef="#br0" timeOffset="112772.4502">21150 11715 108 0,'-30'29'42'15,"-18"11"0"-15,3 22-1 16,-13 9-38-16,11 11-1 16,1 5-1-16,6 4-4 15,9-2 1-15,5-9-1 16,12-3-6-16,0-26-12 0,19-3-19 15,-6-28 0-15,14-12-3 16,-3-22 2-16</inkml:trace>
  <inkml:trace contextRef="#ctx0" brushRef="#br0" timeOffset="113081.4679">20794 12071 77 0,'-19'-4'42'16,"12"19"-1"-16,-5-2 1 15,20 18-13-15,4-14-25 16,20-5-1-16,11-8-1 15,13-4 0-15,7-11-1 16,4-5 0-16,-2 0-1 16,-3-1 1-16,-14 2 0 15,-9 6-1-15,-16 7 1 0,-23 2-1 16,2 30 1-16,-15 2 0 15,-10 8 0-15,-1 6-1 16,-2 7 0-16,1-2-1 16,5 1-2-16,6-11 0 15,17-5-6-15,-3-26-5 16,29 2-15-16,-11-28-13 15,22-8 2-15,-9-24-3 16,11-6 4-16</inkml:trace>
  <inkml:trace contextRef="#ctx0" brushRef="#br0" timeOffset="113209.4752">21361 11883 114 0,'-27'-33'41'0,"13"21"4"16,-7 4-6-16,21 8-38 0,-5 13-12 16,5-13-20-16,24 9-11 15,4-8-2-15,19 11 0 16,3-12 0-16</inkml:trace>
  <inkml:trace contextRef="#ctx0" brushRef="#br0" timeOffset="113887.514">21719 12061 101 0,'-32'18'42'16,"5"10"1"-16,-13-9-2 16,7 6-33-16,-6 7-5 15,2 3-1-15,5 4 0 16,6 1 0-16,8-4 0 0,13-4 0 15,18-6-1-15,23-17-1 16,16-9 0-16,16-11 1 16,10-9-2-16,6-11 0 15,2-9 1-15,-2-4-1 16,-14-2 0-16,-18 0 0 15,-18 5 0-15,-14 4 0 16,-16 8 0-16,-12 6 1 16,-7 8-1-16,-5 6 0 15,2 5 1-15,4 7 0 16,14-3 0-16,-9 13 0 15,16-1 1-15,4-1-1 16,7 3 1-16,3 1 0 0,-2 1 0 16,2 4 0-16,-8 1 0 15,0 5 0-15,-9 1 0 16,-5 3-1-16,-8 7 1 15,-11 4 0-15,-5 3-1 16,-6 0 0-16,1 0 0 16,1-6-1-16,7-8 0 15,8-13 2-15,14-17-1 16,13-11-1-16,20-22 2 15,12-13-1-15,8-10 1 16,7-3 1-16,5-1-1 16,-6 6 1-16,-8 12-2 15,-9 17 0-15,-15 20 0 16,-13 20 0-16,-13 17 0 15,-8 13 0-15,-4 6 0 0,-1 4 0 16,12 5-7-16,-2-11-5 16,26 4-2-16,5-23-2 15,32 6-3-15,-3-31-12 16,32 9-13-16,12-13-2 15,7-17 8-15</inkml:trace>
  <inkml:trace contextRef="#ctx0" brushRef="#br0" timeOffset="117369.7132">17540 14855 60 0,'0'0'39'0,"-14"-23"0"16,14 23 1-16,-4-18-35 16,4 18 0-16,0 0-2 15,0 0 0-15,10 12-1 16,-6 17-1-16,-1 11 0 15,-3 16-1-15,-3 15 0 16,-3 10-1-16,-1 10 2 16,0 0-2-16,3-2 0 15,0-11-2-15,10-12 0 16,2-25-7-16,23-9-26 15,-10-34-2-15,16-8-1 16,-7-26 2-16</inkml:trace>
  <inkml:trace contextRef="#ctx0" brushRef="#br0" timeOffset="117684.7312">17545 14838 71 0,'-48'-21'39'0,"22"15"-2"15,6-4 1-15,20 10-31 16,14-5-4-16,28 3 2 15,11-4-3-15,18 6 1 16,6 2-1-16,8 7-1 16,-6 11 0-16,-5 11-1 15,-19 15 0-15,-18 15-1 16,-23 14 1-16,-23 13 0 15,-21 5 0-15,-15 3 0 0,-14-5 0 16,-7-5-1 0,-3-16 0-16,6-15-1 0,8-17-1 15,11-20-2-15,16-15-2 16,11-28-12-16,28 3-19 15,8-22-1-15,19 4 0 16,10-15 1-16</inkml:trace>
  <inkml:trace contextRef="#ctx0" brushRef="#br0" timeOffset="117917.7445">18465 15053 77 0,'0'0'40'15,"11"0"-1"-15,-25 5-1 0,-1 16-35 16,-4 11-1-1,-2 11-1-15,-5 10 0 0,2 9 0 16,1 1 0-16,3 3-1 16,5-4 0-16,7-10-2 15,9-13-1-15,7-20-2 16,19-8-8-16,-5-31-25 15,18-8 0-15,-3-29-1 16,11-4 1-16</inkml:trace>
  <inkml:trace contextRef="#ctx0" brushRef="#br0" timeOffset="118053.7523">18555 14819 57 0,'-37'-54'38'0,"3"24"0"16,-7 6-1-16,9 24-23 16,3 4-12-16,11 6-4 0,21 13-12 15,8-11-24-15,22 7 2 16,6-8-3-16,23 8 3 15</inkml:trace>
  <inkml:trace contextRef="#ctx0" brushRef="#br0" timeOffset="118435.7741">18987 14938 7 0,'37'23'30'16,"-11"1"1"-16,-22-10 0 15,4 9-13-15,-23-16-1 16,6 11 0-16,-22-19 0 16,6 14-3-16,-17-10-4 15,-1 10-3-15,-7 2-2 16,-2 12 0-16,-4 5-1 15,5 9-1-15,4 4 0 0,10 2-1 16,12-3 0-16,16-5-1 16,20-13 0-16,17-16-1 15,21-16 1-15,15-19-1 16,9-12 0-16,4-10 0 15,-1-7 0-15,-3-3 0 16,-14 6 1-16,-12 4-1 16,-15 16 0-16,-19 17 0 15,-13 14 0-15,-13 26 0 16,-8 11 0-16,-4 11-1 15,6 6 0-15,0 3-1 16,13-2-1-16,8-12-3 16,20-5-6-16,4-33-7 15,34 5-10-15,-9-33-11 0,21-4-1 16,-6-20 1-16</inkml:trace>
  <inkml:trace contextRef="#ctx0" brushRef="#br0" timeOffset="118886.7999">19586 14989 77 0,'-42'-8'42'16,"-2"21"-1"-16,-12-1 1 15,7 12-32-15,-6 6-7 16,8 8-1-16,8-1 0 16,12 3 0-16,12-6-1 15,14-6 0-15,13-11 0 16,15-14-1-16,15-11 0 15,6-15 0-15,8-8 0 16,-4-6 0-16,0-8 0 16,-5 0 0-16,-10 1 0 0,-7 6 0 15,-12 11 0-15,-8 10 0 16,-10 17 0-16,-8 30-1 15,-8 24 1-15,-6 27 1 16,-3 29-1-16,-4 20-1 16,-3 16 2-16,0 9-2 15,2-1 1-15,1-9 0 16,0-18 0-16,4-25-1 15,5-27 1-15,0-27 0 16,6-29 0-16,-1-28 1 16,6-24-1-16,5-26 1 15,4-21-1-15,2-21-1 16,8-11 0-16,4-7 0 15,5 5-3-15,-2 0-6 0,15 23-6 16,-13-6-7-16,22 39-7 16,-16-1-11-16,18 20-2 15,-5 3 0-15</inkml:trace>
  <inkml:trace contextRef="#ctx0" brushRef="#br0" timeOffset="120194.8747">19791 15079 74 0,'14'28'41'15,"-11"-13"-1"-15,8 13 1 16,-11-6-37-16,3 8-2 15,0 5-1-15,-2 6 0 16,-5 3 0-16,-1 3 1 16,-7-1-1-16,2-4 0 15,-1-9 0-15,3-6-1 16,8-27 2-16,0 0-2 15,3-23 1-15,10-21-1 0,8-13 0 16,2-8 1-16,0-8-1 16,3-2 1-16,-1 7-1 15,-3 10 0-15,-5 13 0 16,0 14 0-16,-2 13 0 15,-1 13 0-15,3 11 0 16,4 9 0-16,8 1 0 16,6 1 1-16,14 0-1 15,7-7 0-15,8-4 0 16,2-7 0-16,-1-3 0 15,-5-5 0-15,-8 1 1 16,-14-3-1-16,-17 4 0 16,-21 7 1-16,0 0-1 15,-34 7 1-15,-8 10-1 0,-10 4 1 16,-8 11-1-16,-3 8 1 15,2 5 0-15,4 4-1 16,10 1 1-16,16-3-1 16,14-7 1-16,19-9-1 15,19-15 1-15,18-15-1 16,16-15 0-16,7-14 1 15,3-6-1-15,1-9 0 16,-5-3 0-16,-8-2 1 16,-14 4-1-16,-11 6 0 15,-13 9 0-15,-10 10 0 16,-5 19 0-16,-11-6 0 15,-3 19 1-15,-1 12-2 16,3 7 1-16,1 5 0 16,8 2 0-16,5-1 0 0,11-7 0 15,9-7-1-15,8-10-1 16,6-13 0-16,8-11 0 15,1-10 0-15,0-4-1 16,-4-6 1-16,-4 0 0 16,-11 1 1-16,-4 5 1 15,-8 7 1-15,-14 17 0 16,0 0 1-16,0 0 0 15,-14 30 0-15,0 0-1 16,-1 6 1-16,2 3-1 16,-1-1 0-16,3-2 0 15,4-9-1-15,10-8 0 16,-3-19 1-16,24-4-1 0,-6-16 0 15,8-12 0-15,3-7 1 16,-2-7-1-16,0 0 0 16,-5 0 0-16,-4 4 0 15,-6 8 1-15,-2 7-1 16,-8 11 0-16,-2 16 0 15,0 0 0-15,0 0 0 16,0 0 0-16,7 23 0 16,-2-8 0-16,6 0 0 15,4 0 0-15,3-7 0 16,2-4 0-16,0-6 1 15,3-3 0-15,-3-5-1 16,-3-1 1-16,-2 1 0 16,-3-3 0-16,-12 13-1 15,15-20 0-15,-15 20 0 0,13-8 0 16,-13 8 0-16,14 12 0 15,-8 4-1-15,-1 3 1 16,1 9-2-16,-2 6-1 16,-2-2-1-16,1 5-5 15,-4-11-3-15,12 4-3 16,-11-30-4-16,24 18-2 15,-10-38-3-15,24 10-3 16,-12-32-2-16,26 6 1 16,0-11-5-16</inkml:trace>
  <inkml:trace contextRef="#ctx0" brushRef="#br0" timeOffset="120697.9035">22013 14904 64 0,'0'0'39'0,"-21"-17"-1"16,21 17-1-16,-21-2-32 15,11 4-2-15,-8 3 0 16,2 5 0-16,-7 5-1 16,0 2 0-16,-6 5 0 15,1 5 1-15,-1-3-1 16,1 1 0-16,4 0-1 15,4-6 1-15,9 0-1 16,8-3 0-16,10-3-1 16,12-2 1-16,6-1 0 15,5 7-1-15,3-1 1 16,-2 6 0-16,-5 2-1 15,-7 1 0-15,-7 4-2 16,-14-6-1-16,-8 5-4 16,-14-17-8-16,8 14-11 0,-25-27-7 15,16 8-8-15,-8-16-1 16,11-2 2-16</inkml:trace>
  <inkml:trace contextRef="#ctx0" brushRef="#br2" timeOffset="126138.2147">24873 7227 67 0,'0'0'37'16,"-19"-3"-2"-16,10 3 2 15,-9-11-16-15,4 9-15 16,-15-4-2-16,1 1-1 16,-10 1-1-16,-5 4 0 0,-12-3-1 15,-9 4-1-15,-14 1 0 16,-12 1 1-16,-18 2-1 15,-7 0 1-15,-12-1 0 16,-15 5 0-16,-9-7 1 16,-9 5 0-16,-10-1-1 15,-9 1 0-15,-6-1 0 16,-6 1-1-16,-9 2 0 15,-6-1-1-15,-5 5 1 16,-3-2-2-16,-11 2 1 16,1 1 1-16,-5-2 0 15,-2 1 0-15,-6-1-1 16,1-4 1-16,-3-2 1 0,-3-2-1 15,6-2 1 1,0 0-1-16,-3-1 0 0,5 0 0 16,4 1 0-16,1 1 0 15,7 1 0-15,2 1 0 16,2-1 0-16,6 2-1 15,11-2 1-15,9-2 0 16,12-1 0-16,9-3 0 16,13-4 0-16,15-3 0 15,19-3 0-15,17-3 0 16,12-1 0-16,16 0 0 15,13-4 1-15,12 4 0 16,12 0-1-16,8 5 1 16,5-1-1-16,6 7 1 0,6 0-1 15,1 6 1-15,16-1-1 16,-15 19-1-16,15 2 1 15,4 8-1-15,5 12 1 16,2 13-1-16,1 16 0 16,2 11 0-16,0 18 2 15,-1 11-2-15,-2 16 2 16,0 16-1-16,-2 15 1 15,2 7-1-15,1 6 1 16,0 10-1-16,5 5 0 16,1 5 1-16,4 7 0 15,0 5-2-15,0 7 0 16,1 7 2-16,-5 10-4 15,0 3 2-15,-6 5-2 16,-2 3 3-16,-6 4-2 0,-4 2 1 16,-4-1-1-16,-4-2 1 15,-4-1 1-15,-2 4-1 16,-2 1 0-16,0-2-2 15,-2 5 2-15,-3-1 2 16,2-1-2-16,-3 1-1 16,-1-3 1-16,1-6-2 15,-3-11 2-15,-1-9 0 16,1-12-1-16,2-16-1 15,2-13 2-15,2-16-1 16,0-12 1-16,3-8 1 16,0-6-1-16,1-7 0 15,-3-6 1-15,0 2-1 16,-3-12 2-16,-1-3-2 0,1-13 2 15,0-9-1-15,0-16 0 16,6-15 1-16,4-11-1 16,2-17 0-16,4-11 0 15,5-16 1-15,0 0-1 16,0 0 0-16,11-9-1 15,-6-3 0-15,-2 1-3 16,-8-10-8-16,5 21-24 16,-13-28-2-16,2 17-2 15,-9-15 0-15</inkml:trace>
  <inkml:trace contextRef="#ctx0" brushRef="#br2" timeOffset="126874.2568">16037 16725 37 0,'-18'-11'34'0,"18"11"1"15,-21-27-3-15,18 13-27 16,-1-10-1-16,7 7 0 16,-4-9 1-16,5 10 0 15,-4-3-1-15,4 8 2 16,-4 11-3-16,0 0 1 15,6 16-2-15,-3 16 1 16,-3 11-2-16,-1 16 0 16,-3 14 0-16,1 11 0 15,-2 20-1-15,-1 0 1 16,-3 11-1-16,-1 3 1 15,2-55-1-15,4 6 1 16,-5-3 0-16,1 4-3 0,1-1 1 16,1 3-2-16,-3-6-2 15,-5-5-16-15,8-10-14 16,-5-5-6-16,11-46 1 15,-20 70 0-15</inkml:trace>
  <inkml:trace contextRef="#ctx0" brushRef="#br2" timeOffset="127377.2856">15869 17708 52 0,'-10'20'40'15,"2"-8"-2"-15,8-12 2 16,13 8-37-16,2 6-1 16,18-16 1-16,19-1 0 15,8-1 1-15,18-2-2 16,5-3 1-16,22 6-2 15,4 0 0-15,13 2 0 16,9 3 0-16,-59-1-1 16,23-1-1-16,92 5 2 15,10-6 0-15,20 3-1 16,6-3 1-16,19-1 0 15,9-7 0-15,17 9 0 16,-20-2 0-16,-119 7 0 16,15-3 0-16,7 6-1 0,17 3 1 15,3-3 0-15,16 2-1 16,10 0 0-16,19-2 0 15,7 2 0-15,23-3 0 16,6-2 0-16,23-1 1 16,172-10-1-16,122-2 1 15,2-10 0-15,-31-8 0 16,-40-6-1-16,-53-2 0 15,-62 2-3-15,-70 10-6 16,-86 8-29-16,-23-5-2 16,-41-4-3-16,-39-5 1 15</inkml:trace>
  <inkml:trace contextRef="#ctx0" brushRef="#br2" timeOffset="128295.3381">17413 15987 61 0,'-14'-8'36'15,"-3"-11"-12"-15,17 19-3 16,-15-12-15-16,15 12-2 16,0 0 0-16,23-8-2 15,-2 7 0-15,9 2-1 16,7-1 0-16,10 2 0 15,6-2 0-15,14-2 1 16,7-2-1-16,13-1 2 16,13-4-1-16,14-3 0 15,11-4 0-15,14-1 0 16,13-2-1-16,10-1 0 0,12 2 0 15,5 1 0-15,8-1 0 16,5 3-1-16,6 2 0 16,5 0 0-16,5 0 0 15,1 1 0-15,5 1 1 16,2-3-1-16,3 1 1 15,4-2-1-15,5-4 1 16,3 1 0-16,2-2-1 16,8-1 2-16,0 2-1 15,3-1 0-15,0 3-1 16,-1 1 2-16,-4 2-2 15,-4 2 1-15,-3 4-1 16,-8 0 1-16,-6 1-1 16,-5-2 0-16,-7 0 2 0,-6-4-2 15,-4-3-1-15,-14-5-2 16,-4 8-18-16,-28-18-18 15,-17 7-1-15,-30-7-2 16,-26 4 0-16</inkml:trace>
  <inkml:trace contextRef="#ctx0" brushRef="#br2" timeOffset="128848.3697">18079 16517 58 0,'0'0'39'0,"3"35"-2"16,-15-12-1-16,5 19-31 16,-5 3-3-16,3 12 0 15,0 6-1-15,-1 1 0 16,5 3-1-16,0-8-1 15,7-1-5-15,-5-16-29 16,14 1 0-16,-4-26-3 16,8-5 1-16</inkml:trace>
  <inkml:trace contextRef="#ctx0" brushRef="#br2" timeOffset="129368.3994">17830 16595 77 0,'-23'-6'41'15,"20"21"-3"-15,3-15-8 16,25 7-28-16,13-6-1 16,16 0 0-16,15-2-1 15,5-2-2-15,12 3 1 16,-2-5-2-16,7 10-3 0,-15-10-2 15,4 18-7-15,-23-21-3 16,5 25 0-16,-26-20 5 16,1 14 6-16,-17-5 3 15,-10 2 5-15,-6 8 5 16,-18-9 6-16,7 25 6 15,-24-19 1-15,11 23-5 16,-17-9-3-16,9 16-3 16,-3-4-4-16,10 4 0 15,2-4-2-15,14-2 0 16,9-5-1-16,11-6 0 15,13-9-1-15,10-12 1 16,11-8-1-16,2-6-1 16,-2-10 1-16,-2-5 0 0,-11-2 0 15,-8-3-1-15,-15 1 1 16,-13 2-1-16,-17-1 1 15,-7 7 0-15,-7 6 0 16,-5 2 0-16,6 5-2 16,0 0-1-16,12 9-3 15,3-15-15-15,26 16-15 16,0-19-2-16,22 1-2 15,0-18 1-15</inkml:trace>
  <inkml:trace contextRef="#ctx0" brushRef="#br2" timeOffset="129563.4106">19108 16362 71 0,'-10'38'40'0,"-5"-6"0"0,7 25-1 16,-7 6-35-16,7 5-2 15,2 11-1-15,6 0 0 16,4 4-2-16,-2-7-2 15,8 2-11-15,-7-21-21 16,12-4-5-16,-11-18 0 16,10-11 1-16</inkml:trace>
  <inkml:trace contextRef="#ctx0" brushRef="#br2" timeOffset="130097.4411">19033 16828 76 0,'0'0'41'0,"0"0"-2"15,7 23-2-15,10-22-34 16,8-3-2-16,11-4 0 16,2 0-1-16,5-3 0 15,1 1-1-15,-4 1 0 16,-3 1 0-16,-7 2 1 15,-8 3 0-15,-7 2 0 16,-15-1 0-16,10 7 1 16,-10-7 1-16,-10 12-2 15,-1-1 1-15,-3-1 0 16,-4 7 0-16,-1-1-1 15,0 5 1-15,-3 5 0 16,2-1 1-16,-1 4-1 0,6 0 1 16,0 2-1-16,9-8 0 15,7 2 0-15,7-9 0 16,8-5-1-16,6-9 0 15,9-9 0-15,1-9-1 16,2-13 1-16,-3-1 0 16,-3-4 0-16,-4-3 0 15,-5 2 0-15,-8 7 0 16,-6 3 1-16,-5 10 0 15,0 15-1-15,-12 9 1 16,3 11-1-16,-1 9 1 16,0 4-2-16,4 2 1 15,2 3-2-15,3-7 0 16,8-2-3-16,-7-29-1 0,38 15-12 15,-24-38-18-15,23 0-3 16,-9-22-2-16,11-4 2 16</inkml:trace>
  <inkml:trace contextRef="#ctx0" brushRef="#br2" timeOffset="130239.4493">19755 16517 87 0,'-11'30'40'16,"5"33"-1"-16,-15 4-5 15,6 15-30-15,3 2-7 16,-3-11-12-16,16 8-24 15,-6-25 1-15,14-9-4 16,0-22 1-16</inkml:trace>
  <inkml:trace contextRef="#ctx0" brushRef="#br2" timeOffset="131010.4934">24707 9042 101 0,'15'-9'39'16,"-17"-4"1"-16,2 13-5 15,0 0-29-15,-18 17-1 16,-3 13-1-16,-4 20 0 15,-7 13-2-15,-11 20 1 16,-9 13-1-16,-8 12 0 16,-9 4-1-16,2-3 0 15,7-9-5-15,4-27-11 16,30-3-23-16,3-32-2 0,29-13 0 15,12-29-2-15</inkml:trace>
  <inkml:trace contextRef="#ctx0" brushRef="#br2" timeOffset="131350.5128">25044 9433 77 0,'0'0'41'0,"-29"2"-1"15,5 14 2-15,-20-7-13 16,0 17-24-16,-5-1 0 15,4 7-1-15,4 3-2 16,5 2 1-16,12-1-1 16,16-3-1-16,21-7-1 15,15-9 0-15,17-5-1 0,7-5 0 16,4-3 1-16,2-4 0 15,-11 2 0-15,-5 6 0 16,-20 8 0-16,-17 6 1 16,-18 7-1-16,-16 6 0 15,-10 2-1-15,-9-3 0 16,4 1-3-16,-5-16-4 15,25 6-12-15,-12-31-18 16,36 6-2-16,4-34 0 16,28 3-2-16</inkml:trace>
  <inkml:trace contextRef="#ctx0" brushRef="#br2" timeOffset="131501.5214">25015 9546 117 0,'-12'3'42'0,"-9"-6"0"15,21 3 0-15,10 9-37 16,20-18-5-16,20 1-10 15,2-17-23-15,22 12-9 16,-7-9-2-16,9 9 0 16</inkml:trace>
  <inkml:trace contextRef="#ctx0" brushRef="#br2" timeOffset="133638.6437">24674 10459 56 0,'19'-5'27'0,"-5"-7"2"15,11 7 0-15,-16-13-10 16,19 14-3-16,-18-13-3 15,16 11-4-15,-15-5-1 16,7 8-3-16,-18 3-1 0,11 19 0 16,-18 11-2-16,-15 19 0 15,-14 16 0-15,-14 16-1 16,-6 9-1-16,-9 2-1 15,0 0-1-15,4-9-1 16,14-8-3-16,8-25-7 16,30-8-25-16,9-26 0 15,22-9 0-15,9-18 0 16</inkml:trace>
  <inkml:trace contextRef="#ctx0" brushRef="#br2" timeOffset="133950.6615">25002 10720 101 0,'4'-11'38'0,"-17"4"1"15,1 20-10-15,-21-1-21 16,4 11-3-16,-9 4-2 16,2 2 0-16,0 1-2 15,6 0 1-15,6-2-1 16,12-2 0-16,19-8-1 15,13-6 0-15,19-5 0 16,16-1 0-16,7-3 0 16,3 2 0-16,0-1 0 15,-7 2 0-15,-15 9 0 16,-13 6 0-16,-22 6-1 15,-21 4-1-15,-15 5 1 16,-10-3-3-16,-7 4-1 16,-5-16-11-16,12 3-22 15,-4-19-1-15,25-4 0 0,5-22 0 16</inkml:trace>
  <inkml:trace contextRef="#ctx0" brushRef="#br2" timeOffset="134121.6713">25157 10770 112 0,'-19'-17'40'0,"4"15"1"15,-8-6-3-15,9 13-33 16,14-5-3-16,0 0 0 16,28-2-2-16,10-9-5 15,27 6-11-15,-6-15-23 16,21 10-2-16,-5-5-1 15,6 13-2-15</inkml:trace>
  <inkml:trace contextRef="#ctx0" brushRef="#br2" timeOffset="136168.7884">24550 11591 73 0,'14'-6'36'0,"-14"6"-1"0,22-10-1 16,-22 10-26-16,0 0-2 15,0 0 0-15,2 11-1 16,-15 7-2-16,-6 17 2 15,-13 10-3-15,-11 16-1 16,-14 15 0-16,-12 16-1 16,-4 7 0-16,-1 3 0 15,11-5-2-15,6-17-4 16,25-1-10-16,10-34-23 15,34-13 3-15,12-31-3 16,26-16 1-16</inkml:trace>
  <inkml:trace contextRef="#ctx0" brushRef="#br2" timeOffset="136521.8086">24797 11894 77 0,'30'-32'39'0,"-21"5"-4"16,-9 27-3-16,-9-20-25 15,-11 24-1-15,-17 4-1 16,-1 11 0-16,-8 3-1 15,1 7-4-15,0 0 3 16,9-3-3-16,6 0 2 16,10 1 0-16,11-5-1 15,13 0-1-15,8-3 0 16,13-3 0-16,7-2 0 15,9 0-1-15,4-1 1 16,5 2 0-16,-1 3-1 16,0 0 1-16,-7 4-1 15,-4 6 1-15,-11 3 0 0,-11 5 1 16,-10 4 0-16,-16-1 0 15,-7 6-2-15,-12-6-2 16,2-2-3-16,-13-23-16 16,18-1-16-16,-4-24-2 15,19-8 1-15,4-23-1 16</inkml:trace>
  <inkml:trace contextRef="#ctx0" brushRef="#br2" timeOffset="136680.8177">24879 11846 108 0,'0'0'40'15,"9"-10"1"-15,15 11-10 16,13-12-28-16,16-7-3 0,20 3-14 16,-2-12-23-16,26 4-3 15,-11-5 0-15,1 14-1 16</inkml:trace>
  <inkml:trace contextRef="#ctx0" brushRef="#br2" timeOffset="137219.8485">24668 13216 79 0,'-31'20'36'15,"-5"16"-1"-15,-20-2-6 16,2 23-23-16,-12 0-2 15,0 13-2-15,0-1-1 16,4-2-3-16,14-1-6 16,1-16-22-16,32-3-4 15,8-19-3-15,25-6 1 16</inkml:trace>
  <inkml:trace contextRef="#ctx0" brushRef="#br2" timeOffset="137543.867">24849 13423 83 0,'0'0'35'16,"-24"15"0"-16,1 16-7 16,-18 1-26-16,1 6-1 15,-1 2 0-15,2 2 0 16,8-3-1-16,9-5 1 15,13-7-1-15,15-6 0 16,13-7 0-16,13-5 0 16,7-4 0-16,7-2 0 15,1 2 0-15,-2 3 0 0,-6 6 0 16,-8 5 0-16,-12 9 0 15,-10 8 0-15,-13 5 0 16,-7 1-2-16,-7 0-1 16,-13-13-19-16,9 4-13 15,-8-17-1-15,10-7-1 16,0-23-1-16</inkml:trace>
  <inkml:trace contextRef="#ctx0" brushRef="#br2" timeOffset="137708.8765">24793 13440 96 0,'19'-10'40'0,"0"-7"1"16,23 9-2-16,8-11-39 0,14-14-9 15,30 8-26-15,-8-12-5 16,9 5 0-16,-11-2-2 15</inkml:trace>
  <inkml:trace contextRef="#ctx0" brushRef="#br2" timeOffset="138163.9025">24736 14254 55 0,'17'-35'37'0,"-15"11"-2"16,-2 24 1-16,-16 1-31 16,-5 35 1-16,-12 19-1 0,-4 25 0 15,-17 16-2-15,-9 16-2 16,-10 11 0-16,-6 8 0 15,-3-3-1-15,2-9-1 16,17-13-3-16,5-30-10 16,31-6-21-16,5-35-2 15,30-15-1-15,13-34-1 16</inkml:trace>
  <inkml:trace contextRef="#ctx0" brushRef="#br2" timeOffset="138474.9203">24847 14689 70 0,'-13'1'40'0,"-16"12"-5"16,-1 15-1-16,-8-1-31 16,0 2-2-16,0 2 1 15,9-1-2-15,6-1 1 16,9-5-1-16,16-4 1 15,14-8-1-15,17-5 1 16,11-3-1-16,14-6 0 16,6 1 0-16,-1 2 0 15,2 3 0-15,-10 6 0 16,-9 10 1-16,-17 4-1 15,-15 12 0-15,-17 4 0 16,-9 4-1-16,-9 2-2 16,-14-15-10-16,13 10-19 15,-20-24-6-15,17-3 0 0,-3-25 0 16</inkml:trace>
  <inkml:trace contextRef="#ctx0" brushRef="#br2" timeOffset="138640.9298">24938 14721 83 0,'0'0'43'0,"10"-3"-1"16,3 1-2-16,26-3-37 16,12 0-4-16,12-23-19 15,32 8-18-15,-5-14-4 16,13 2-1-16,-5-6 0 15</inkml:trace>
  <inkml:trace contextRef="#ctx0" brushRef="#br2" timeOffset="139571.9831">24508 16061 64 0,'21'9'40'16,"-19"9"-1"-16,-5 23-1 15,-25 14-36-15,-15 23-1 0,-17 15 0 16,-15 18-1-16,-15 13 0 15,-6 7 0-15,-2-3 0 16,-3-5-1-16,12-5-1 16,8-23-7-16,32-5-22 15,4-30-6-15,27-16-2 16,9-23 1-16</inkml:trace>
  <inkml:trace contextRef="#ctx0" brushRef="#br2" timeOffset="140134.0152">24217 16950 56 0,'0'0'40'0,"11"5"-2"16,14-11 1-16,-11-4-36 15,19-8 0-15,2 0-2 16,6 1 1-16,-6 5-1 15,-5 6 0-15,-9 7 1 16,-13 11-1-16,-13 8-1 16,-11 8 1-16,-12 7 0 15,-7 6 0-15,-7 6 0 16,-1 0 1-16,-1-1 0 15,8-7-1-15,6-3 1 16,12-6 0-16,15-12-1 16,16-10-1-16,14-10-3 15,12-15-3-15,23 4-18 0,-9-24-15 16,23 3-1-16,-10-16-2 15,9 6 2-15</inkml:trace>
  <inkml:trace contextRef="#ctx0" brushRef="#br2" timeOffset="140502.0362">24961 16827 51 0,'17'-12'37'16,"-17"12"-2"-16,0 0-3 16,-5-12-28-16,5 12-1 15,-19-5 0-15,5 10 2 16,-10 0-2-16,3 9 1 15,-9 2 0-15,6 8-1 0,-4 0 1 16,6 3-2-16,6 0 0 16,9-2 0-16,10-3-2 15,10-4 1-15,11 0-1 16,4-9 0-16,8 5 0 15,2-7 0-15,-2 1 0 16,0 1 1-16,-7 4-1 16,-9 1 0-16,-8 5 0 15,-9 5 1-15,-10 6 1 16,-7 5-2-16,-11 4 1 15,-7-4-2-15,0 3-1 16,-4-11-4-16,15 7-17 16,-16-20-14-16,22-8-4 15,0-21-1-15,18-10 2 0</inkml:trace>
  <inkml:trace contextRef="#ctx0" brushRef="#br2" timeOffset="140670.0459">24984 16864 65 0,'0'0'42'15,"-14"-3"-1"-15,21 15 0 16,-7-12-35-16,25 7-3 16,5-12-3-16,7-13-8 15,22 3-27-15,-14-12-4 16,12 2-3-16,-10-7 1 15</inkml:trace>
  <inkml:trace contextRef="#ctx0" brushRef="#br2" timeOffset="179089.2433">2554 8103 76 0,'-2'-16'39'0,"2"6"-3"16,0 10 2-16,0 0-25 15,-11 20-11-15,12 9-1 16,2 16 0-16,5 19 0 16,-4 11 0-16,6 11 0 15,-2 5 0-15,-1-1 0 16,1 0-2-16,-2-14-7 15,10-7-26-15,-9-23-1 16,4-12-1-16,-5-23-2 0</inkml:trace>
  <inkml:trace contextRef="#ctx0" brushRef="#br2" timeOffset="179262.2532">2401 8632 87 0,'-36'4'40'0,"6"-2"0"15,22 10 0-15,8-12-15 16,34-8-21-16,20-15-2 15,22-12-3-15,23-2-9 16,9-18-27-16,22 1-2 16,-1-9-2-16,7 10-2 15</inkml:trace>
  <inkml:trace contextRef="#ctx0" brushRef="#br2" timeOffset="179792.2835">4390 8302 90 0,'-10'-24'38'16,"0"6"-1"-16,-22-4-1 15,2 15-31-15,-14 7 0 16,-4 15 0-16,-11 15-1 15,-2 15-1-15,-1 10-1 16,8 8 0-16,10 1-1 0,15 1 0 16,23-9-2-16,26-14-1 15,29-13-3-15,19-30-9 16,33-7-23-16,11-26-2 15,21-7 1-15,-1-16-2 16</inkml:trace>
  <inkml:trace contextRef="#ctx0" brushRef="#br2" timeOffset="180074.2997">5054 8239 112 0,'-63'29'40'0,"2"15"1"16,-11-5-8-16,15 6-28 0,11-5-1 15,16 1-2-15,21-10-1 16,20-8 1-16,18-10-2 15,17-12 1-15,9-9-1 16,10-8-1-16,-4-6 2 16,-2-7-2-16,-10-1 1 15,-12 0-1-15,-12 2 1 16,-12 2-2-16,-11 3 1 15,-12 5 0-15,-5 6-1 16,-5 1 1-16,-1 4-2 16,3 0-1-16,6 2-2 15,0-14-25-15,22 1-9 16,5-21 2-16,22-9-1 15</inkml:trace>
  <inkml:trace contextRef="#ctx0" brushRef="#br2" timeOffset="180276.3112">5700 7341 99 0,'-21'71'40'16,"-16"18"-1"-16,-1 27-1 16,-12 3-32-16,9 14-4 15,6-1-1-15,8-7-1 16,16-8-2-16,13-16-2 15,22-6-18-15,5-30-17 16,22-11 1-16,4-28-2 16,13-9 2-16</inkml:trace>
  <inkml:trace contextRef="#ctx0" brushRef="#br2" timeOffset="181211.3647">6023 8191 87 0,'-39'-5'40'15,"-2"21"1"-15,-12 4 0 16,8 21-24-16,2 1-13 15,5 8 0-15,11-1-1 16,16 2-1-16,14-4-1 16,20-10 1-16,17-10-2 15,12-14 0-15,10-14 0 16,7-15-1-16,-1-13 0 15,-3-11 0-15,-9-9 0 16,-15-6-1-16,-12 1 0 16,-15-3 0-16,-13 4 1 15,-8 6 1-15,-8 8 0 0,-7 8 0 16,-1 9 1-16,1 15 0 15,6 8 1-15,16-1-1 16,-12 24 0-16,24-4 0 16,9 0-1-16,9-3 1 15,10-3-1-15,8-7 0 16,6-6 1-16,3-4-1 15,-1-2 1-15,-4-5-1 16,-4-3 0-16,-8 1 1 16,-7-2 0-16,-9 7 0 15,-10 3-1-15,-14 4 1 16,-5 14-1-16,-9 4 1 0,-10 14-1 15,-2 4 1 1,-2 9-1-16,3-1 0 0,5 2 0 16,11-3 0-16,9-10 1 15,17-11-1-15,13-14 0 16,12-15 0-16,10-15 0 15,7-10 0-15,2-11 1 16,-1-6-1-16,-5-6 1 16,-7 4-1-16,-13 4 1 15,-8 12 0-15,-15 12-1 16,-12 23 1-16,-10 7-1 15,-7 16 0-15,-6 16 0 16,5 6-1-16,0 4-1 16,9 2-1-16,14-2 0 15,12-18-3-15,18-8 0 0,8-17-2 16,13-9-2-16,-1-21-1 15,11 0 3-15,-9-15 2 16,-8-1 4-16,-9 2 2 16,-12 6 4-16,-11 12 1 15,-19 9 4-15,2 11 0 16,-28 29-1-16,6 9-1 15,-8 10-3-15,5 9-1 16,0 4-1-16,8-1 0 16,8-5-1-16,9-10 1 15,9-15-2-15,6-13 1 16,4-21 0-16,5-17 0 15,0-12 0-15,-3-15 0 16,-3-9 1-16,-2-7-1 0,-2-8 0 16,-2-5 2-16,4 7-3 15,3 4-2-15,7 10-2 16,8 1-8-16,19 26-12 15,-4-4-16-15,20 27-2 16,-3 3 0-16,11 23-2 16</inkml:trace>
  <inkml:trace contextRef="#ctx0" brushRef="#br2" timeOffset="181606.3873">2563 9639 72 0,'4'-14'39'0,"-4"14"-2"16,12 4 3-16,-1 23-14 16,-11 2-17-16,11 16-2 15,-2 11-3-15,3 13 0 0,-1 9-1 16,-3 6-2-16,-2 5-4 15,-5-6-2-15,2 0-7 16,-12-19-25-16,11-6-3 16,-11-23 1-16,13-11-3 15</inkml:trace>
  <inkml:trace contextRef="#ctx0" brushRef="#br2" timeOffset="181763.3963">2523 10083 101 0,'-32'-11'43'0,"-8"0"-1"16,16 19-2-16,-1-7-20 15,25-1-19-15,18 17-6 16,8-30-26-16,33 11-8 0,3-16-2 16,22 7 0-16,7-9-2 15</inkml:trace>
  <inkml:trace contextRef="#ctx0" brushRef="#br2" timeOffset="182281.4259">3929 10050 109 0,'-31'-27'39'0,"-11"1"1"16,5 23-2-16,-20 11-32 15,11 15-2-15,-2 13-1 16,5 15 0-16,3 7-3 15,9 4 1-15,11-2-1 16,13-8 1-16,20-13-1 16,15-18 1-16,18-22-1 15,16-24 1-15,18-24 1 16,7-22-1-16,5-17 1 15,-2-17-1-15,-9-9 2 16,-5-6-3-16,-15-1 0 0,-16 5 0 16,-19 15 0-16,-13 21 0 15,-14 22 0-15,-10 31 0 16,-11 33 0-16,-11 32 0 15,-3 31 0-15,-6 27 0 16,4 18 0-16,8 10 0 16,13 9 0-16,10-9-4 15,22-8-3-15,7-23-5 16,31 1-15-16,-2-33-14 15,14-13 0-15,-7-26 0 16,4-12 2-16</inkml:trace>
  <inkml:trace contextRef="#ctx0" brushRef="#br2" timeOffset="182657.4474">4492 10126 92 0,'-14'12'40'15,"22"3"0"-15,6-12-2 16,20 6-17-16,6-12-18 15,11-3 0-15,6-6-1 16,4-2 0-16,-3-6 0 16,-2-3-1-16,-9-6 0 15,-11-1 1-15,-13-5-1 16,-11 1 0-16,-11-6 0 15,-9 3 0-15,-12 3 0 16,-5 7-1-16,-13 9 1 16,-5 11 1-16,-5 19-2 15,-3 13 0-15,0 18 0 0,4 10 0 16,7 8 0-16,9 6 0 15,16-4 0-15,23-5 0 16,22-13 0-16,23-20 0 16,25-11-6-16,15-20-4 15,27 3-14-15,-3-32-16 16,18 3-1-16,-17-20 0 15,-1 12 1-15</inkml:trace>
  <inkml:trace contextRef="#ctx0" brushRef="#br2" timeOffset="182876.4599">5667 9904 103 0,'-33'19'41'0,"-17"-5"1"15,7 15 0-15,-9-12-24 16,1 7-15-16,12 4 1 16,7 1-2-16,8 3-2 15,13-1 0-15,11 1 0 16,13-2 0-16,14-6 0 15,10-6-3-15,13-4-1 16,7-12-2-16,13-1-4 16,-7-23-12-16,16 7-14 15,-15-19-4-15,6 5 1 16,-13-15 0-16</inkml:trace>
  <inkml:trace contextRef="#ctx0" brushRef="#br2" timeOffset="183431.4917">6069 9929 120 0,'-14'15'39'0,"-20"-6"2"0,7 20-5 16,-10-3-30-16,4 6-1 15,0 3-2-15,7 3-1 16,6 4 1-16,10-3-3 16,8-1 0-16,11-6 0 15,6-4 0-15,9-10 0 16,7-10 0-16,5-10-3 15,0-13 3-15,-1-7 0 16,-3-10-1-16,-3-10 0 16,-8-6 0-16,-4-4 2 15,-4-2-2-15,-5 5 2 16,-5 6-1-16,-3 6 1 15,0 9-1-15,0 12 1 16,0 16-1-16,0 0 1 0,10 9 1 16,3 6-2-16,1 4 0 15,5-1 0-15,0 4 0 16,4-3 0-16,0 2 0 15,-3 0 0-15,-2 2 0 16,-4-1 0-16,-3 3 0 16,-4 2 0-16,-5 4 0 15,-4 4 0-15,-5-2 0 16,-3 3 0-16,-1-5 0 15,0-3 0-15,2-6 0 16,3-10 0-16,6-12 0 16,0 0 0-16,28-32 0 15,-5-2 0-15,4-7 0 16,3-7 0-16,-1-6 0 0,-1 1 0 15,-5 0 0-15,-3 3 0 16,-2 8-3-16,-6-4-9 16,13 18-7-16,-12-13-11 15,22 18-13-15,-2-5 1 16,28 17-1-16,6-2 2 15</inkml:trace>
  <inkml:trace contextRef="#ctx0" brushRef="#br2" timeOffset="184067.528">6935 10094 83 0,'28'-13'36'0,"-6"-10"-1"0,3 14-5 15,-15-13-20 1,1 12-1-16,-18-3-2 0,7 13 0 16,-35 2 0-16,7 13-2 15,-10 3-2-15,-1 11 1 16,-4 6-1-16,4 3-1 15,5 1 0-15,6-2-1 16,13-4 0-16,10-4 0 16,12-10 0-16,17-9-2 15,13-12 1-15,10-8 0 16,10-9 0-16,5-4 2 15,-4-6-2-15,-2-3 0 16,-7-1 0-16,-9 1 1 16,-11 4 0-16,-9 2-1 15,-13 6 1-15,-2 8-1 16,-5 12 0-16,0 0 0 0,-19 10 0 15,13 8 0-15,2 11 0 16,6 1-1-16,6 5-2 16,10-10 0-16,12-1-4 15,6-21-8-15,26-3-23 16,-5-26-3-16,21-8 1 15,-3-27-1-15</inkml:trace>
  <inkml:trace contextRef="#ctx0" brushRef="#br2" timeOffset="184258.539">7998 9275 87 0,'-5'-44'39'0,"-20"21"-1"16,0 39 2-16,-20 27-21 16,0 34-14-16,-4 20-1 15,6 17-2-15,2 9-1 0,10 4 0 16,11-7-3-16,8-13-3 15,18-10-4-15,-5-28-19 16,16-4-13-16,-9-27 1 16,7-14 1-16,-15-24-1 15</inkml:trace>
  <inkml:trace contextRef="#ctx0" brushRef="#br2" timeOffset="184581.5575">7548 9885 118 0,'-14'0'41'0,"23"17"0"0,-9-17 0 15,38 22-37-15,-2-14-2 16,13-2 0-16,7-3-1 16,4 0 0-16,4-5-1 15,-2 2 0-15,-2-1 1 16,-10 2-1-16,-8 1 0 15,-11 0 1-15,-7 3 1 16,-8 3-2-16,-16-8 0 16,10 20 0-16,-12 1 0 15,-8 1 0-15,0 6 0 16,0-1 0-16,0 2 0 15,3-3-3-15,8-3-3 16,-1-23-5-16,27 19-10 16,-13-34-19-16,20-2-1 15,-8-21 0-15,10-4 0 0</inkml:trace>
  <inkml:trace contextRef="#ctx0" brushRef="#br2" timeOffset="184732.5661">8234 9561 115 0,'-13'1'38'16,"-3"-3"3"-16,16 2-3 15,-19 25-37-15,19-25-6 16,38 21-23-16,-12-16-10 16,13 14-1-16,-5-8 2 15,13 15-3-15</inkml:trace>
  <inkml:trace contextRef="#ctx0" brushRef="#br2" timeOffset="185436.6064">8529 9841 99 0,'-9'20'41'16,"5"10"0"-16,-14-12 0 15,12 13-20-15,-17-3-16 16,8 5-2-16,-3 3 1 15,7 4-4-15,8-4 0 16,7 1 0-16,11-7 0 16,8-8 0-16,6-9 0 15,8-10 0-15,4-13 0 16,-4-11 0-16,-2-10 0 15,-8-13 0-15,-7-7 0 16,-10-4-2-16,-10 0 4 16,-8 3-2-16,-7 8 0 15,-4 9 0-15,-3 9 0 16,2 12 0-16,6 12 0 0,14 2 0 15,-5 17 0-15,19 0 0 16,15-2 0-16,16 1 0 16,11-1 0-16,8 0 0 15,-1 1 0-15,2-1 0 16,-4 3 0-16,-13 2 0 15,-13 6 0-15,-18 4 0 16,-20 7 0-16,-15 2 0 16,-10 0 0-16,-10 4 0 15,0-2 0-15,3-8 0 16,9-10 0-16,14-12 0 15,12-11 0-15,35-22 0 16,8-11 0-16,15-10 0 0,7-8 0 16,3 0 0-16,-2 6 0 15,-7 5 0-15,-13 18 0 16,-13 16 0-16,-13 17 0 15,-12 14 0-15,-9 13 0 16,-6 9 0-16,0 1 0 16,2 3 0-16,8 1 0 15,4-19-6-15,21-1-11 16,-1-25-4-16,30 7-7 15,-10-27-17-15,17 2 4 16,-5-14-1-16,3 4 8 16,-18 15 42-16,-16-17 6 15,-3 20 6-15,-30-16 9 16,5 19 14-16,-31-7 1 15,3 9-2-15,-9-8-8 0,12-16-37 16,13 20-14-16,-4-15-17 16,16 17-11-16,26-17 0 15,4 8-2-15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8147510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name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our next title page and get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7036025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the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5280" y="270720"/>
              <a:ext cx="7333560" cy="1258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2320" y="263880"/>
                <a:ext cx="7360560" cy="127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225880" y="271080"/>
              <a:ext cx="3396240" cy="1810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10040" y="255600"/>
                <a:ext cx="3427560" cy="183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837720" y="2589480"/>
              <a:ext cx="8418600" cy="3894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22240" y="2575080"/>
                <a:ext cx="8436960" cy="391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041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2929</TotalTime>
  <Words>78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268</cp:revision>
  <dcterms:created xsi:type="dcterms:W3CDTF">2006-08-16T00:00:00Z</dcterms:created>
  <dcterms:modified xsi:type="dcterms:W3CDTF">2015-03-06T00:18:28Z</dcterms:modified>
</cp:coreProperties>
</file>