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60" r:id="rId3"/>
    <p:sldId id="297" r:id="rId4"/>
    <p:sldId id="298" r:id="rId5"/>
    <p:sldId id="299" r:id="rId6"/>
    <p:sldId id="300" r:id="rId7"/>
    <p:sldId id="30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8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7T02:18:34.812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14856 1341 102 0,'-33'-68'42'0,"7"29"-1"15,-4 41 0-15,7 51-43 16,2 54-1-16,4 64 1 16,13 60 2-16,11 59-1 15,7 108 2-15,-6 5 0 16,-6 52 0-16,-7 56 3 15,-7 44-1-15,-10 48 0 16,-6 24-1-16,-13 49-1 16,-7-69-2-16,-5 32 2 15,-1-22-2-15,0-41-5 16,-3-50 2-16,10-71-5 15,-7-83-10-15,16-106-21 16,-6-62 1-16,4-90-3 16,-17-92 0-16</inkml:trace>
  <inkml:trace contextRef="#ctx0" brushRef="#br0" timeOffset="397.0227">9985 6822 98 0,'37'25'39'16,"37"-5"-1"-16,48 8-1 0,41 11-37 16,46-8-1-16,64-2 1 15,54-3 2-15,61-9-1 16,71-14 1-16,62-19 1 15,55-11 0-15,46-13 1 16,89-2 0-16,11 2 0 16,39 14-1-16,79 7 1 15,-3 19-1-15,-3 20-1 16,-55 11 0-16,-21 7-2 15,-71-9-5-15,30-9-32 16,-88-32-4-16,-100-24 1 16,-63-42-5-16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7T02:19:29.479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1270 5345 86 0,'15'-26'37'16,"-9"13"-1"-16,6 25 0 15,-10 15-31-15,9 21 0 16,-4 18-3-16,3 22 1 15,-1 17 0-15,2 19-1 16,0 14 0-16,-3 11-1 0,2-1 0 16,-2-5-2-16,7-1-6 15,-7-26-27-15,12-12-5 16,-4-30 3-16,6-25-4 15</inkml:trace>
  <inkml:trace contextRef="#ctx0" brushRef="#br0" timeOffset="351.0201">1369 5428 104 0,'-23'-29'39'0,"23"29"1"16,-12-18-1-16,12 18-38 15,45-14-1-15,14 0 1 16,25-1-1-16,15 3 1 16,17 3 0-16,8 10-1 15,4 11 0-15,-7 16 1 16,-6 20-1-16,-18 18 1 15,-23 22 1-15,-26 21-1 16,-32 17 2-16,-22 13-1 16,-28 10 1-16,-21 4 0 15,-22 1 0-15,-17-6 0 16,-13-15-3-16,1-17 0 15,5-23-3-15,8-31-4 16,22-23-32-16,11-39-2 0,36-18 0 16,16-34-3-16</inkml:trace>
  <inkml:trace contextRef="#ctx0" brushRef="#br0" timeOffset="836.0478">3072 6214 96 0,'0'0'38'15,"-11"-7"1"-15,-4-10-1 16,5 0-33-16,-16-5 1 0,0 6-1 15,-11 2-1-15,-5 13 0 16,-8 10-1-16,-4 18 1 16,-4 12-1-16,3 10 0 15,3 11-2-15,8 6 1 16,9-1-2-16,16-2 2 15,18-9 0-15,12-11-2 16,20-14 0-16,17-17 0 16,13-17 0-16,12-17 0 15,7-18 0-15,5-11-2 16,-5-14 2-16,-5-6-1 15,-9-2 2-15,-11 3-2 16,-16 7 2-16,-11 11 1 16,-16 15-2-16,-12 20 0 15,-11 22 0-15,-10 20 0 0,-7 21 0 16,-2 13 0-16,2 10-3 15,6 5 1-15,10 3-2 16,9-12-1-16,26 2-18 16,9-34-16-16,27-7-2 15,4-25 1-15,25-6-1 16</inkml:trace>
  <inkml:trace contextRef="#ctx0" brushRef="#br0" timeOffset="1211.0693">4089 6009 111 0,'-58'-13'40'16,"0"21"1"-16,-13 6-1 0,5 19-35 16,-4 12-2-16,4 15 0 15,9 10-1-15,8 11 0 16,13 0-1-16,13-1 2 15,20-14-1-15,24-18 0 16,21-27-2-16,23-29 0 16,21-35 0-16,15-32 0 15,10-26-2-15,8-25 2 16,-5-18-2-16,-9-13 0 15,-13-10 1-15,-15-1 1 16,-21 8-1-16,-18 20 0 16,-17 21 1-16,-15 29-1 15,-14 36 1-15,-14 47 0 16,-13 54 1-16,-10 53-1 0,-4 45 2 15,-2 23-4-15,12 21-7 16,-1-4-29-16,31 3-2 16,8-22 0-16,23-19-2 15</inkml:trace>
  <inkml:trace contextRef="#ctx0" brushRef="#br0" timeOffset="1752.1002">1771 7837 103 0,'16'-13'39'0,"-11"-2"1"16,-5 15-2-16,0 0-34 15,-19 31 0-15,-7 12-1 16,-8 21 0-16,-9 24 0 15,-4 23 0-15,-8 12-1 16,9 11 0-16,6-1 0 16,20-5-1-16,17-20 0 15,26-18 0-15,28-25-2 16,22-30-1-16,25-16-2 15,7-30-6-15,17-3-18 16,-12-21-12-16,0-2 0 16,-24-15-1-16,-16 6 1 15</inkml:trace>
  <inkml:trace contextRef="#ctx0" brushRef="#br0" timeOffset="1924.11">1442 8386 120 0,'-44'10'42'0,"36"7"0"15,8-17-2-15,47-28-39 16,30-6-3-16,19-18-5 16,30 6-30-16,0-10-2 15,26 5-1-15,1-5-1 16</inkml:trace>
  <inkml:trace contextRef="#ctx0" brushRef="#br0" timeOffset="2330.1333">4077 7491 91 0,'-24'-26'39'0,"7"20"1"15,-5 7-1-15,3 30-18 16,-10 14-18-16,1 24 0 16,-4 23-1-16,-4 22 1 15,-5 21-1-15,1 14 0 16,3-2 0-16,12-8-1 15,16-16 0-15,21-20-1 16,20-28-2-16,28-31-1 16,20-29-2-16,14-35-8 15,14-5-26-15,-11-24-2 16,-2-2 0-16,-23-12-1 15</inkml:trace>
  <inkml:trace contextRef="#ctx0" brushRef="#br0" timeOffset="2505.1433">3599 8273 126 0,'-26'22'42'0,"26"-22"1"16,40-3-3-16,28-32-38 15,31-14-3-15,26-7-3 16,6-15-29-16,24 6-7 15,-6-5-2-15,9 15 0 16</inkml:trace>
  <inkml:trace contextRef="#ctx0" brushRef="#br0" timeOffset="10224.5848">2215 1166 94 0,'0'-56'39'15,"0"56"1"-15,0 0-4 16,0 0-31-16,-4 21-3 15,-2 28 1-15,-1 21-2 16,0 20 3-16,-17-13-3 16,10 24 2-16,-6-1-2 15,7-9-1-15,0-23 1 16,5-13 0-16,4-20 0 15,8-22 1-15,7-26-1 16,8-27 0-16,5-20-1 0,3-13 1 16,-27 73 0-16,32-90 0 15,-20 37-2-15,3-4 1 16,-4 2 0-16,3-1 0 15,-4 4 1-15,-1 0-1 16,-9 52 0-16,14-91 0 16,-14 91 1-16,9-61 0 15,-9 61 0-15,0 0 1 16,10-25-2-16,15 48 1 15,8 20-1-15,18 18 2 16,7-3-2-16,18-7 0 16,-76-51 0-16,88 19 0 15,-41-22 1-15,5-4-2 16,-4-9 1-16,6-2 0 0,-10-3 1 15,4-1-2-15,-48 22 1 16,88-38-1-16,-88 38 1 16,70-24 2-16,-37 28-3 15,7 22 1-15,-14 25-2 16,-27 8 1-16,-11 22-3 15,-1 10 0-15,8 5-7 16,-2-21-26-16,24-22-4 16,4-26 0-16,21-13 0 15</inkml:trace>
  <inkml:trace contextRef="#ctx0" brushRef="#br0" timeOffset="10587.6056">3601 1468 105 0,'-20'17'39'0,"8"13"2"15,-8 4-1-15,11 12-35 16,-4-9-3-16,10 1 1 16,6-6 0-16,9-1 0 15,6-10-2-15,9-8 1 16,5-13-1-16,8-7 0 15,1-8 0-15,4-12 0 16,-2-6 0-16,-1-4 0 16,-5-4 0-16,-4 0-1 15,-8 5 1-15,-5 0 0 16,-5 6 1-16,-7 6-2 15,-3 8 0-15,-5 16 0 16,0 0 0-16,-13 14 0 0,5 11-2 16,0 8 0-16,3 6-2 15,-3-5-4-15,19 11-20 16,-9-12-13-16,14 0-1 15,0-16 0-15,15-4 1 16</inkml:trace>
  <inkml:trace contextRef="#ctx0" brushRef="#br0" timeOffset="11104.6351">4405 1414 110 0,'0'0'40'0,"-16"17"0"16,10 12-2-16,-9-1-34 0,3 8-1 15,1 0-1-15,3 5 0 16,0-6-1-16,4-2 0 16,4-10 0-16,6-8-1 15,-6-15 1-15,21 1-1 16,-5-13 1-16,3-8-1 15,-2-9 2-15,0-2-1 16,-2-3 0-16,-3 1 0 16,0 3 1-16,-7 5-2 15,0 6 2-15,-2 6-2 16,-3 13 2-16,0 0-2 15,0 0 0-15,15 6 0 16,-4 1 0-16,5 0 0 0,5-4 0 16,4-2 0-16,6-6 0 15,5-6 0-15,-36 11 0 16,0 0 0-16,61-37 0 15,-61 37 0-15,0 0 0 16,68-46 0-16,-68 46 0 16,0 0 0-16,55-40 0 15,-55 40 0-15,27-9 0 16,0 18 0-16,-15 6 0 15,6 15 0-15,-11 13 0 16,0 4-3-16,6 6-21 16,-15-17-13-16,18-1-6 15,-10-7 0-15,11 1 0 16</inkml:trace>
  <inkml:trace contextRef="#ctx0" brushRef="#br0" timeOffset="14403.8238">2570 2510 72 0,'11'-35'40'0,"-9"0"-3"16,3 18 2-16,-12-9-18 0,7 26-17 15,-5-15-2-15,5 15 1 16,0 0-1-16,7 21 1 16,-2 10 0-16,4 14 0 15,-2 15 0-15,0 16 0 16,-3 13-1-16,0 13 1 15,-9 7-2-15,-3 4 1 16,-2-2-2-16,-2-11 0 16,4-11-3-16,1-19-1 15,7-10-2-15,-2-31-15 16,17-8-18-16,-4-29-1 15,13-7 1-15,-7-23-2 16</inkml:trace>
  <inkml:trace contextRef="#ctx0" brushRef="#br0" timeOffset="14763.8444">2005 2581 106 0,'-52'11'42'0,"1"-6"-1"15,16 12 0-15,3-12-38 16,32-5 0-16,19 7 0 16,36-12-1-16,21-12 0 15,30-2 1-15,24-12-1 16,26-5 0-16,19-6-1 15,10-7-1-15,3 0 0 16,-11-2 0-16,-14 5 0 0,-21 8 1 16,-29 11-1-16,-23 5 0 15,-24 11 0-15,-24 3 0 16,-19 9-1-16,-23-1-1 15,3 17 0-15,-14-7-2 16,-4 1-2-16,-8-11-17 16,9 13-18-16,-13-13-2 15,11 3 1-15,-6-10-1 16</inkml:trace>
  <inkml:trace contextRef="#ctx0" brushRef="#br0" timeOffset="18872.0794">4292 2213 51 0,'4'-22'35'0,"3"5"1"16,-2-5-1-16,4 7-12 15,-4-6-18-15,5 4 1 0,-2-3-1 16,3 7 2-16,-11 13-2 15,0 0-1-15,0 0-1 16,1 25 1-16,-16 16-1 16,-5 31-1-16,-11 20 0 15,-7 26 1-15,-5 15-2 16,-4 17 1-16,4 6 0 15,6-5-1-15,12-9-1 16,16-23 1-16,17-20-1 16,13-24-1-16,17-19 0 15,8-22-1-15,9-19-2 16,4-22-1-16,3-11-3 15,-12-30-14-15,9 3-16 16,-17-21 0-16,-5 1-1 0,-17-10 2 16</inkml:trace>
  <inkml:trace contextRef="#ctx0" brushRef="#br0" timeOffset="19038.0889">4095 2838 105 0,'-66'14'38'16,"5"-10"1"-16,24 12 1 15,13-12-35-15,36-6-2 16,28-16-2-16,31-13-1 15,21-7-3-15,20-21-7 16,28 9-26-16,1-15-4 16,12 14 1-16,-10-3-3 15</inkml:trace>
  <inkml:trace contextRef="#ctx0" brushRef="#br0" timeOffset="19804.1327">5862 2815 98 0,'-14'-11'37'16,"-9"-6"2"-16,4 18-2 15,-9-1-31-15,2 15 0 16,-11 8-3-16,4 12 0 16,-8 6-1-16,3 14 0 15,4 0-1-15,10 8-1 16,11-3 1-16,13-7-1 15,19-12 0-15,16-12 1 16,14-21-1-16,15-16 0 16,8-17 0-16,3-16 1 15,-2-12-1-15,-6-12 1 16,-10-2-1-16,-13 4 1 15,-15 2-1-15,-19 8-1 0,-14 11 1 16,-12 12 1-16,-14 14-1 16,-9 15 1-16,-1 11-1 15,0 5 0-15,7 6 0 16,10 5 1-16,14-6-1 15,14 1 0-15,19-12 0 16,16-4 1-16,13-5-1 16,12 2 0-16,6-2 1 15,0 7 0-15,-4 9-1 16,-4 10 1-16,-13 12-1 15,-12 11 0-15,-10 8 0 16,-14 0 1-16,-12 3-1 16,-4-8 0-16,-7-8 1 15,-1-12 1-15,1-19-1 0,9-13 0 16,-6-25 1-16,11-12 0 15,4-13-2-15,6-9 0 16,5-5 0-16,3-8 0 16,4 7 0-16,8 2 0 15,2 7-2-15,1 2-3 16,11 16-5-16,-8-15-17 15,28 26-11-15,-3-12-5 16,20 11 3-16,1-9-2 16</inkml:trace>
  <inkml:trace contextRef="#ctx0" brushRef="#br0" timeOffset="20157.1529">7742 2295 90 0,'19'-36'37'15,"5"20"1"-15,-10 3 0 16,5 25-29-16,-15 12-3 16,4 23-1-16,-11 17-2 15,-3 22 2-15,-7 13-4 0,-2 15 2 16,-3 8-2-1,-3 3 1-15,1-3-2 0,4-13 0 16,8-13-2-16,3-25-3 16,18-5-15-16,-2-40-17 15,18-15-2-15,-4-36 0 16,10-13-1-16</inkml:trace>
  <inkml:trace contextRef="#ctx0" brushRef="#br0" timeOffset="20373.1653">7423 2358 120 0,'-23'8'41'0,"9"-9"1"16,31 6-2-1,26-20-37-15,31-9-2 0,28-15-1 16,22-8 0-16,15-6-2 15,5-7-3-15,11 6-5 16,-16-6-24-16,9 17-8 16,-24 5 2-16,-8 22-4 15</inkml:trace>
  <inkml:trace contextRef="#ctx0" brushRef="#br0" timeOffset="22042.2607">13121 1825 94 0,'18'-18'39'15,"-18"2"0"-15,0 16-3 16,-16 24-32-16,-15 14-1 16,-14 19 2-16,-6 19-2 0,-13 13 1 15,-2 18-2-15,-2 6 1 16,12 0 0-16,12-6-1 15,17-6 0-15,23-12-1 16,24-14-1-16,21-17-2 16,21-19 0-16,21-14-5 15,-1-29-18-15,23 0-16 16,-16-23-1-16,-4-3 1 15,-24-14-1-15</inkml:trace>
  <inkml:trace contextRef="#ctx0" brushRef="#br0" timeOffset="22222.271">12595 2484 109 0,'-21'22'41'16,"21"-22"0"-16,33 2-1 15,28-26-39-15,26-13-3 16,32-8-3-16,11-25-20 15,26 4-15-15,-6-8 1 16,5 10-2-16,-21 0 1 16</inkml:trace>
  <inkml:trace contextRef="#ctx0" brushRef="#br0" timeOffset="22493.2865">14183 1786 98 0,'0'0'40'0,"-31"-1"-1"15,11 17-1-15,-10 4-33 16,3 16-2-16,-7 14 1 16,-2 18-2-16,-8 13 2 15,1 22-3-15,-2 4 2 16,10 6-1-16,7-7-1 15,14-2-2-15,19-20-1 16,12-15-1-16,23-19-4 16,6-33-9-16,20-4-24 15,-10-25-3-15,6-2 4 16,-14-23-4-16</inkml:trace>
  <inkml:trace contextRef="#ctx0" brushRef="#br0" timeOffset="22676.297">13750 2332 108 0,'-39'-10'42'0,"39"10"0"16,1-15-1-16,46-9-36 16,26-7-6-16,26-18-4 15,35-1-22-15,-5-13-12 16,20 4-2-16,-16-5 1 15,-4 12-2-15</inkml:trace>
  <inkml:trace contextRef="#ctx0" brushRef="#br0" timeOffset="23010.3161">11718 3575 94 0,'6'-52'39'16,"58"-20"2"-16,46-37-1 15,98-12-34-15,12-36-1 16,50-13-1-16,38-11 0 16,31-3-3-16,13 1-1 0,-1 4-1 15,-13 13-1-15,-65 9 0 16,1 22-3-16,-162 70-8 15,3 3-26-15,-28 15-1 16,-10 3 1-16,28-22-1 16</inkml:trace>
  <inkml:trace contextRef="#ctx0" brushRef="#br0" timeOffset="23378.3372">12300 2024 100 0,'2'-42'39'16,"36"12"1"-16,20 0-1 16,30 19-38-16,23 10 1 15,27 14 0-15,14 21 1 16,17 12 0-16,7 11 1 15,9 15-2-15,7 4 0 16,5 8 0-16,1-4-1 16,1-2-1-16,-7-14-1 15,-5-8 0-15,-4-6-5 0,-18-29-29 16,3 3-6-16,-23-26-1 15,-10-2-2-15</inkml:trace>
  <inkml:trace contextRef="#ctx0" brushRef="#br0" timeOffset="34849.9933">9489 2133 79 0,'14'-17'38'0,"-8"-8"-2"15,7 9 2-15,-13-5-32 16,9 10 1-16,-3 0-2 0,-6 11-1 16,9-5 0-16,-7 18-1 15,-4 12-1-15,-3 19-1 16,-5 20 1-16,0 23-1 15,-8 19 0-15,0 23 2 16,-8 9-2-16,3 2 1 16,1-1-2-16,7-11 2 15,9-16-4-15,5-26 0 16,13-20-6-16,-3-36-29 15,21-12-2-15,-8-28 1 16,8-6-2-16</inkml:trace>
  <inkml:trace contextRef="#ctx0" brushRef="#br0" timeOffset="35134.0095">9112 2219 105 0,'-33'7'41'16,"22"10"1"-16,11-17-1 16,32-13-38-16,21-5-1 15,32-11 2-15,16-8-2 16,17-3 1-16,10-5-2 15,6-1 0-15,-5 6-2 16,-13 2 0-16,-13 18-2 16,-18 3-3-16,-6 16-20 15,-24-6-12-15,-5 11-3 0,-19-4 1 16,1 3-2-16</inkml:trace>
  <inkml:trace contextRef="#ctx0" brushRef="#br0" timeOffset="90571.1804">680 10483 66 0,'-3'-32'36'0,"9"11"-1"16,-6-1 1-16,0 22-18 15,0 0-16-15,0 0 0 16,9 19-1-16,-4 20 1 15,-1 17 0-15,0 15 1 16,1 13-2-16,5 14 0 16,-5 7 0-16,4 6-2 15,-4-2 1-15,-2-7-2 16,1-12-1-16,-2-17-3 15,8-7-4-15,-13-30-24 16,16-14-2-16,-13-22 0 16,18-32 0-16</inkml:trace>
  <inkml:trace contextRef="#ctx0" brushRef="#br0" timeOffset="90857.1967">498 10426 100 0,'-20'-35'39'16,"22"20"-2"-16,12-3 1 15,28 8-35-15,11-6-1 16,25-1 0-16,13-5 0 16,11 4 0-16,3 4-1 15,-5 9 0-15,-10 12-1 16,-20 11 1-16,-26 23-2 15,-34 18 1-15,-35 14-1 16,-26 14 1-16,-22 4-1 0,-11-1 1 16,-1-8-3-16,2-15-2 15,19-13-15-15,14-40-16 16,50-14-1-16,3-57-1 15,45-7-1-15</inkml:trace>
  <inkml:trace contextRef="#ctx0" brushRef="#br0" timeOffset="91239.2186">1523 9993 107 0,'-28'57'38'15,"-10"-3"1"-15,14 20-2 0,-10 6-36 16,13 13 2-16,3 12-2 15,1 11 1-15,1 10-1 16,-2 4-1-16,-1-7 0 16,6-8 0-16,2-20 0 15,5-15-1-15,7-25 1 16,6-25-1-16,8-29 0 15,13-25 0-15,7-22 1 16,5-14 1-16,3-14 0 16,2-4 0-16,-2-1 0 15,-5 7 0-15,-3 13 0 16,-6 20 2-16,-7 21-2 15,-7 21 0-15,-6 20-1 16,-4 16 0-16,-3 16-1 0,-2 3-3 16,5 5 0-16,3-6-4 15,16 3-28-15,-7-22-4 16,13-5 0-16,-4-19-1 15</inkml:trace>
  <inkml:trace contextRef="#ctx0" brushRef="#br0" timeOffset="91607.2396">1930 10980 104 0,'-5'19'37'0,"18"5"1"16,-3-15-1-16,19-2-34 15,4-9-1-15,11-6 0 0,2-8 0 16,4-8 0-16,-2-4 0 16,-2-7 0-16,-9-3-1 15,-11-1 0-15,-12 0 0 16,-12 2 0-16,-13 3-1 15,-11 8 1-15,-13 7 0 16,-8 16 0-16,-4 13-1 16,-4 16 1-16,-3 13 0 15,8 10 0-15,7 11-1 16,10 1-1-16,14-1 0 15,18-8-2-15,16-7-1 16,13-19-6-16,31-7-28 16,-2-26-3-16,24-5 2 15,-8-17 0-15</inkml:trace>
  <inkml:trace contextRef="#ctx0" brushRef="#br0" timeOffset="91960.2598">2725 10705 98 0,'-26'27'38'0,"3"22"2"15,-13-2-3-15,8 14-32 16,-8 6-1-16,8 5-1 16,-1-7 0-16,10-1-2 15,3-12 1-15,12-11-2 16,6-13 1-16,11-21-2 15,8-18 2-15,7-16-1 0,4-16 1 16,2-7 1-16,3-10-1 16,-4-5 2-16,0 0-2 15,-7 5 1-15,-3 9-1 16,-7 16 2-16,-3 10-3 15,-1 16-1-15,-12 9 1 16,16 29-1-16,-7 6 0 16,0 7-1-16,1 9-1 15,2 0-3-15,7 1-1 16,-5-13-4-16,21-1-27 15,-10-21-4-15,15-5 3 16,-8-25-3-16</inkml:trace>
  <inkml:trace contextRef="#ctx0" brushRef="#br0" timeOffset="92291.2787">3228 10825 112 0,'-9'-15'40'16,"-15"2"0"-16,7 23-3 16,-14 5-31-16,3 15-1 15,-3 15-2-15,4 9-2 16,3 10 0-16,8 2-1 15,10-3 0-15,11-8-2 16,12-10 2-16,13-11-2 16,11-22 2-16,6-15 0 15,5-17 0-15,-1-14-1 16,-4-11 2-16,-6-7 1 15,-11-8-1-15,-10 0 0 16,-14 5 0-16,-8 4 1 16,-12 11-1-16,-6 11 0 0,-8 13-3 15,-2 9 0-15,6 9-2 16,5 1-4-16,17 9-8 15,2-12-22-15,28-9-3 16,3-17 1-16,22-6-1 16</inkml:trace>
  <inkml:trace contextRef="#ctx0" brushRef="#br0" timeOffset="92475.2893">3827 10045 88 0,'7'-50'39'16,"-2"35"4"-16,-17 22-4 15,2 44-11-15,-14 14-26 16,0 25 1-16,-3 26-2 15,1 19 0-15,2 14-3 0,4-2-1 16,9-4-4-16,2-18-3 16,17-7-28-16,-5-34-4 15,8-19 1-15,-4-32-2 16</inkml:trace>
  <inkml:trace contextRef="#ctx0" brushRef="#br0" timeOffset="92637.2985">3491 10748 126 0,'-17'6'44'16,"1"0"-2"-16,18 8-3 16,18-10-41-16,5-17-9 15,31 3-28-15,3-7-4 0,18 3 1 16,7-9-2-16</inkml:trace>
  <inkml:trace contextRef="#ctx0" brushRef="#br0" timeOffset="93313.3372">4073 10806 105 0,'0'0'40'16,"-19"12"0"-16,16 4 0 15,-17 14-37-15,11-8-1 16,-1 3 1-16,3 11-2 15,-4 5 1-15,5 5-2 16,1 3 1-16,11-2-2 16,6-5 1-16,7-7-1 15,10-7 1-15,5-16-1 16,9-14 1-16,6-15 0 15,2-19 2-15,3-13 0 0,-1-15 0 16,-2-6 0-16,-4-6 0 16,-6 0 0-16,-5 3-1 15,-8 10 1-15,-7 13-2 16,-7 20-1-16,-14 30 1 15,9 16-1-15,-10 35 1 16,-5 30-1-16,-3 27 0 16,-5 27 0-16,-5 16 1 15,-1 12 1-15,-4-6 0 16,0-4-2-16,-3-12 2 15,0-19-1-15,-1-28 1 16,2-23-1-16,1-27 0 16,0-25-3-16,3-26 3 0,0-24-2 15,2-23-1-15,-1-22 1 16,5-21-3-16,-2-18-1 15,9-1-4-15,-5-12-13 16,22 23-15-16,-13-2-1 16,17 22-1-16,1 5 2 15</inkml:trace>
  <inkml:trace contextRef="#ctx0" brushRef="#br0" timeOffset="93912.3715">5040 10793 107 0,'0'0'39'16,"-17"19"2"-16,-9-12-4 16,9 15-33-16,-5 3 0 15,3 12-2-15,3 9-1 16,2 8-1-16,2 5 0 15,4 1-1-15,6-1 2 16,1 0-2-16,1-9 0 16,3-10 1-16,1-9 1 15,-3-13-1-15,-1-18 1 16,9-11-1-16,-3-16 0 15,0-12 0-15,2-14 0 16,-1-12 2-16,4-13-1 16,-1-9 0-16,5 3 0 15,-1 4 0-15,4 7 0 0,4 12 1 16,1 8-1-16,7 15-1 15,4 19 0-15,4 16 0 16,-1 7 0-16,3 13 0 16,-4 7 0-16,-7 7 1 15,-10 8-2-15,-7 3 2 16,-13 5-1-16,-11-3 0 15,-11 2 0-15,-9-1 0 16,-8-3-1-16,-2-6-1 16,0-2 1-16,2-7-1 15,3 0 1-15,5 2-1 16,3 2 1-16,4 5 0 15,3 9 1-15,3 13 0 16,-2 14 0-16,-5 11 2 0,-1 9-2 16,-2 2-1-16,1-3 0 15,4-8-3-15,14-7-6 16,1-36-14-16,28-10-16 15,5-34-2-15,20-16 0 16,7-27 1-16</inkml:trace>
  <inkml:trace contextRef="#ctx0" brushRef="#br0" timeOffset="94278.3924">5275 11044 100 0,'-13'22'41'0,"16"5"-1"16,0-13 0-16,26 2-35 15,10-18-2-15,16-8 2 16,13-13-3-16,9-9 2 16,-1-8-3-16,-5-4 2 15,-5-4-2-15,-18-2 2 16,-17 1-3-16,-16 4 0 15,-23 8 1-15,-13 6-1 16,-18 12 1-16,-7 12-1 16,-12 18 1-16,0 14 0 15,-2 14 0-15,10 13-1 16,9 6 2-16,20 3-4 15,21-4 1-15,21-7-2 16,25-8 0-16,18-18-4 16,25-6-5-16,6-22-29 0,21-1-1 15,-4-15-1-15,4 3 0 16</inkml:trace>
  <inkml:trace contextRef="#ctx0" brushRef="#br0" timeOffset="95078.4382">1441 12358 57 0,'0'0'39'0,"-30"14"-1"16,11 2 1-16,-12-12-21 16,0 15-13-16,-3 3-1 0,10 9 0 15,-8 5 0-15,9 9-2 16,5 4 0-16,6-2-1 15,9-1 1-15,12-5-1 16,9-11 0-16,12-9-1 16,9-15 1-16,1-13 0 15,4-17 0-15,0-11 0 16,-3-12-1-16,-6-6 1 15,-11-4-1-15,-13 1 0 16,-6 2-1-16,-11 3 0 16,-6 9 0-16,-6 11-1 15,-5 17-1-15,-4 13-1 16,10 20-6-16,-6-11-20 15,23 17-8-15,6-10 0 0,24 0-1 16</inkml:trace>
  <inkml:trace contextRef="#ctx0" brushRef="#br0" timeOffset="95310.4514">2228 11782 86 0,'-39'-13'39'16,"1"27"0"-16,-14 7 0 15,12 20-36-15,-5 21 1 16,7 23-2-16,4 13 1 16,10 12-3-16,9 3 1 15,9-3-5-15,14-3-1 0,0-24-17 16,20 0-16-16,-7-31 1 15,9-10-3-15,-12-29 2 16</inkml:trace>
  <inkml:trace contextRef="#ctx0" brushRef="#br0" timeOffset="95464.4602">1831 12477 98 0,'-35'-46'41'0,"26"8"0"16,4-9-2-16,37-1-36 15,9 9-10-15,7-15-30 16,30 5-4-16,3-5 0 15,15 9-2-15</inkml:trace>
  <inkml:trace contextRef="#ctx0" brushRef="#br0" timeOffset="95898.4851">3507 12192 57 0,'-5'-37'39'15,"-11"-5"-2"-15,0 14 2 16,-12-4-13-16,-2 17-21 15,-13 9-2-15,1 17-1 16,-11 19 1-16,1 25 0 16,-6 18-1-16,4 15 1 15,2 8-1-15,9 3 1 16,15-3-2-16,12-6 1 15,21-15-2-15,22-21-1 16,27-21-2-16,15-28-8 16,29-6-26-16,0-25-3 0,17-3-1 15,-10-18 0-15</inkml:trace>
  <inkml:trace contextRef="#ctx0" brushRef="#br0" timeOffset="96129.4983">3946 12188 79 0,'-22'-5'41'0,"-5"-1"-2"16,13 20 2-16,-6 0-28 16,5 23-10-16,4 5 0 15,6 18-1-15,-3 10-1 16,1 14 0-16,-4 5-1 15,3-5 0-15,3-8-2 0,3-12-1 16,10-4-7-16,-5-33-25 16,19-11-5-16,-3-29 1 15,13-11-1-15</inkml:trace>
  <inkml:trace contextRef="#ctx0" brushRef="#br0" timeOffset="96316.509">3884 12146 81 0,'-12'-17'41'15,"1"0"-1"-15,11 17 1 16,20-11-23-16,7 0-15 16,18-6-3-16,7-3-1 0,11 0-1 15,3-4-3-15,8 14-26 16,-15-9-8-16,-3 16 0 15,-24-3-2-15</inkml:trace>
  <inkml:trace contextRef="#ctx0" brushRef="#br0" timeOffset="96498.5194">3922 12364 72 0,'-23'29'42'0,"3"-18"-2"15,27 0 1-15,5-19-15 16,20-8-25-16,13-6-2 15,16-12-5-15,16 9-29 0,-7-11-5 16,8 12 1-16,-7-4-2 16</inkml:trace>
  <inkml:trace contextRef="#ctx0" brushRef="#br0" timeOffset="96649.528">4682 12448 92 0,'-28'23'41'0,"3"5"0"16,-10-13-5-16,5-7-40 15,5 1-34-15,1-12-1 16,9 6-2-16,-8-6-1 16</inkml:trace>
  <inkml:trace contextRef="#ctx0" brushRef="#br0" timeOffset="96806.537">3563 12892 104 0,'-33'21'41'0,"9"-14"-7"15,10-18-31-15,14 11-44 16,0-46-2-16,19 7-2 16</inkml:trace>
  <inkml:trace contextRef="#ctx0" brushRef="#br0" timeOffset="100222.7324">16105 2094 67 0,'5'-15'36'15,"-5"1"-2"-15,0 14 1 16,0 0-26-16,-14 25-6 16,3 2 0-16,4 15 0 15,-5 10 1-15,2 17 0 16,-2 8-1-16,2 11 2 15,-2-3-2-15,1 5 1 16,1-6-1-16,0-7-1 16,5-12 0-16,0-14 0 15,4-14 0-15,2-17-2 16,-1-20 1-16,14-20-1 15,-4-18 0-15,4-14-1 16,-1-18 2-16,0-15-2 16,0-11 1-16,-2-13-1 0,-2 2 1 15,3 2-1-15,0 7 2 16,0 7-1-16,2 19 0 15,5 14 1-15,3 16-1 16,3 19 0-16,5 16 0 16,3 8-1-16,0 12 0 15,0 2 1-15,-4 8 0 16,-6 1 0-16,-8 2 0 15,-13 10 0-15,-16-1 1 16,-13 5-1-16,-16-2 0 16,-7 5 0-16,-6-3 0 15,4-3-4-15,12-3-3 16,5-23-29-16,35-11-1 15,0 0-1-15,53-25-3 16</inkml:trace>
  <inkml:trace contextRef="#ctx0" brushRef="#br0" timeOffset="100593.7536">16931 1691 100 0,'-21'19'38'15,"-15"1"0"-15,6 17 0 16,-4 0-35-16,2 11-1 15,1 11 1-15,1 9-2 16,1 7 2-16,3 14-2 16,-3 2 1-16,6 3-2 0,2-7 1 15,5-4 1-15,3-13-2 16,7-10 2-16,5-15-2 15,7-17 2-15,7-16-1 16,8-13-1-16,5-14 0 16,4-3-2-16,3-8 2 15,-1-1-2-15,0-3 3 16,-2 2-3-16,-2 6 1 15,-5 9 1-15,-4 12-1 16,-2 8 0-16,-2 12-2 16,-4 4-1-16,7 9-2 15,-7-10-27-15,17 16-5 16,-5-21 0-16,13 9-1 15</inkml:trace>
  <inkml:trace contextRef="#ctx0" brushRef="#br0" timeOffset="101007.7773">17313 2343 90 0,'-14'16'37'15,"-4"-5"1"-15,15 8 0 16,-5-5-36-16,18 1-1 15,6-9 0-15,16-5 1 16,5-8-1-16,11-8 0 16,4-4 1-16,5-11-1 15,-4-5 0-15,-3-2 0 16,-10 2 0-16,-8 1 0 0,-16-1 1 15,-12 10 0-15,-14 2 0 16,-13 12 0-16,-13 9 0 16,-8 10-1-16,-7 8 0 15,0 16 0-15,0 6 0 16,6 8-1-16,11 6 0 15,13-2-1-15,21-4 0 16,18-5-1-16,17-11-1 16,12-13-1-16,14-8-2 15,5-18-2-15,10 3-7 16,-10-25-24-16,7 7 2 15,-19-14 0-15,6 11 2 16</inkml:trace>
  <inkml:trace contextRef="#ctx0" brushRef="#br0" timeOffset="101322.7953">18057 2236 85 0,'0'0'36'0,"-15"31"1"15,-7-10 1-15,8 17-30 16,-8 3-4-16,0 9-1 16,1 2 0-16,0 2 2 15,2-4-4-15,7-8 3 16,3-4-4-16,4-13 3 15,7-10-3-15,-2-15 0 16,25-13 1-16,-3-9-4 16,5-14 4-16,6-4-3 15,-3-9 3-15,4 3-2 16,-3 1 2-16,-2 6-1 0,-8 9 0 15,-4 6 1 1,-17 24-1-16,16-5 0 0,-15 18-1 16,-2 9 0-16,1 7-1 15,3 3-1-15,8 5-2 16,1-7-3-16,25 8-28 15,-9-22-3-15,20 4 2 16,0-24-2-16</inkml:trace>
  <inkml:trace contextRef="#ctx0" brushRef="#br0" timeOffset="101638.8134">18687 2244 98 0,'-20'2'39'0,"-17"3"2"0,3 24-1 15,-3 4-36 1,-3 14-1-16,3 7-1 0,5 7 3 15,8 1-3-15,13-2 1 16,11-6-1-16,15-12 1 16,12-15-3-16,11-15 0 15,9-18 1-15,4-14-4 16,1-15 3-16,1-14-2 15,-6-10 1-15,-10-5-1 16,-8-1 1-16,-8 0 0 16,-11 7 0-16,-10 6-1 15,-5 14 0-15,-8 10-2 16,-2 13-1-16,-3 3-4 15,18 12-27-15,0 0-3 16,0 0 0-16,18 0 1 16</inkml:trace>
  <inkml:trace contextRef="#ctx0" brushRef="#br0" timeOffset="101855.8258">19415 1485 104 0,'-13'3'39'16,"1"28"2"-16,-19 19-1 15,11 14-38-15,-13 22-1 16,-2 22-1-16,-2 7 1 16,2 9-2-16,5 3 0 15,4-6-4-15,11-8-2 16,-3-22-30-16,16-9-2 0,-5-27 3 15,15-12-4-15</inkml:trace>
  <inkml:trace contextRef="#ctx0" brushRef="#br0" timeOffset="102472.8611">19028 2173 100 0,'0'0'40'15,"0"0"1"-15,4 20-2 16,25-15-37-16,4 1-1 15,8-5-1-15,7-1 1 16,3-1-1-16,2-3 0 16,-2 1 0-16,-6 0 0 0,-6 2 1 15,-12 2-1-15,-7 3 1 16,-7 4 0-16,-9 2 0 15,-5 9 0-15,-7 0 1 16,-1 13 0-16,-2 1-1 16,0 8 1-16,-1-1-1 15,6 1 0-15,2-5-1 16,6-4 0-16,7-12 0 15,9-14 0-15,8-17 1 16,8-12-1-16,1-7 1 16,6-10-1-16,1-2 1 15,-1-1-1-15,-4 6 1 16,-5 5-1-16,-9 15 0 15,-8 15 0-15,-9 20 0 16,-10 24 0-16,-13 22 0 0,-12 25 1 16,-8 21-1-16,-9 14 2 15,-4 16-2-15,-2 0 1 16,2-2-1-16,3-13 1 15,4-17-1-15,14-25 0 16,6-23 0-16,9-26 0 16,14-34 0-16,0 0 0 15,7-41 0-15,8-15 0 16,3-15 0-16,8-17 0 15,6-13 0-15,5-8-2 16,3 0 0-16,2-1-1 16,-1 9-1-16,2 4-3 15,6 20-8-15,-16-4-25 16,15 29 0-16,-11-1 1 0,10 18 0 15</inkml:trace>
  <inkml:trace contextRef="#ctx0" brushRef="#br0" timeOffset="103021.8925">20073 2232 104 0,'0'0'39'15,"0"0"2"-15,-10 15 0 16,14 11-35-16,-17 4-2 16,7 14-2-16,-9 8 0 15,1 9 1-15,-1 4-2 16,-2 6 1-16,2-2-1 15,4-9 0-15,2-8-1 16,1-14 1-16,6-10 0 0,2-15-1 16,0-13 0-16,11-18 0 15,-2-11 0-15,4-9-1 16,1-15 1-16,4-14 0 16,4-12 0-16,3-2-1 15,4 5 0-15,-1 3 0 16,3 10 1-16,-1 6 0 15,3 18 0-15,-3 16 0 16,0 16 0-16,0 9 0 16,-1 9-1-16,-2 6 1 15,-1 3 0-15,-1 5-1 16,-8 1 0-16,-4 8 1 15,-12 0-1-15,-8 7 0 16,-11-2 0-16,-8 5 0 0,-7-4 0 16,-4-1 0-16,-1-2 1 15,1-8 0-15,3-5 0 16,5-5 0-16,2-3 1 15,7-1 1-15,1 3 0 16,2 10 0-16,-3 9-1 16,0 16 0-16,-9 17 0 15,-6 12 0-15,-3 12-1 16,-4 4-2-16,4 1-2 15,-4-18-9-15,22 6-20 16,-5-33-8-16,20-10 0 16,5-44-2-16</inkml:trace>
  <inkml:trace contextRef="#ctx0" brushRef="#br0" timeOffset="103486.9191">20579 2580 85 0,'0'0'38'0,"29"7"0"0,-12-18 1 16,17-3-33-16,-3-11-1 15,7-2-1-15,-1-8 0 16,1-3-2-16,-3-4 1 16,-1-1 0-16,-9 2 0 15,-8 3-1-15,-13 9 1 16,-10 11-1-16,-14 11 1 15,-9 14-1-15,-12 17 1 16,-5 23-1-16,-3 11-1 16,4 11 2-16,3 6-2 15,13 6 2-15,18-5-3 16,16-11-2-16,24-8-3 0,13-35-13 15,36 6-22 1,5-31-2-16,29 0 0 0,3-25-3 16</inkml:trace>
  <inkml:trace contextRef="#ctx0" brushRef="#br0" timeOffset="104410.972">22110 1832 92 0,'0'0'38'0,"-18"13"-2"15,-6 17 0-15,2 21-31 16,-5 5 0-16,0 18-3 16,-3 10 1-16,2 10-2 15,3-4 1-15,5-2 0 16,5-10-2-16,6-11 2 15,4-13-2-15,5-16 2 0,6-21-1 16,8-19 0-16,3-21 0 16,6-18-1-16,-1-17 2 15,5-10-1-15,-3-17 1 16,-3-6-2-16,-1-3 2 15,-4 1 0-15,-7 17-1 16,-3 13 0-16,-4 14 0 16,-1 18 0-16,-1 31-1 15,5 16 0-15,1 24 0 16,3 17-1-16,5 11 0 15,5 12 0-15,6 5 1 16,10 1-1-16,4-11 1 16,8-14-1-16,1-15 2 15,6-16 1-15,-5-23-1 0,3-23 1 16,-4-21 0-16,-8-15-1 15,-7-15 1-15,-8-10 1 16,-12-4-2-16,-5-4 0 16,-8 8-3-16,-9 9 1 15,-3 14-2-15,0 7-3 16,2 24-6-16,-7 3-23 15,17 20-5-15,6 13 1 16,12 15 0-16</inkml:trace>
  <inkml:trace contextRef="#ctx0" brushRef="#br0" timeOffset="105085.0105">23023 2237 87 0,'-24'-9'36'16,"10"13"2"-16,-14-5 0 15,9 13-24-15,-12-2-8 16,8 13-1-16,-2 3-1 16,5 7-1-16,1 3-1 15,9 3-1-15,4 0 0 16,7-2-1-16,10-7 0 15,5-9 0-15,8-12 0 16,6-10 0-16,5-13 0 16,-1-11 0-16,0-7 0 15,-2-10 1-15,-6-1-1 16,-1-3 0-16,-9 4 1 15,-8 1-1-15,-5 11 1 0,-4 7-1 16,-4 7 0-16,5 16 1 16,-21-13-1-16,9 18 0 15,12-5 0-15,-12 15 0 16,12-15 0-16,12 15 0 15,4-10 1-15,9-3-1 16,5-1 0-16,2 0 1 16,1-1 0-16,-4 1-1 15,-5 4 1-15,-7 5 0 16,-9 4-1-16,-9 11 1 15,-9 5 0-15,-9 9-1 16,1 0 1-16,-2 2-1 0,-1 0 0 16,3-6-1-1,8-7 1-15,9-12 0 0,12-15 0 16,12-12 0-16,9-16 0 15,9-7 1-15,6-9 0 16,4-4 1-16,3-2-1 16,-3 2 0-16,-9 10 0 15,-7 6 1-15,-7 14-2 16,-11 11 0-16,-17 6 0 15,8 23 0-15,-15 5-2 16,-2 9-1-16,5 4-2 16,1-3-6-16,19 17-13 15,-6-23-16-15,27 3-1 16,0-19 0-16,24-2 0 15</inkml:trace>
  <inkml:trace contextRef="#ctx0" brushRef="#br0" timeOffset="105387.0278">24487 1938 112 0,'-29'-12'42'16,"-15"-2"1"-16,4 12-2 15,-18 3-36-15,2 10-2 16,-5 12 0-16,-1 15 0 16,1 10-2-16,4 12 1 15,11 2-2-15,11 12 0 0,14-9 0 16,20 2-3-16,19-16 2 15,16-11-2-15,17-11-2 16,6-22-3-16,18 4-17 16,-12-38-15-16,12 4-1 15,-15-25 1-15,13 6 0 16</inkml:trace>
  <inkml:trace contextRef="#ctx0" brushRef="#br0" timeOffset="105575.0385">24821 1910 109 0,'-35'33'41'15,"8"13"-1"-15,-14-1 1 16,3 17-38-16,2 2 0 0,1 8-2 16,7 1-1-16,0-1-3 15,14-9-3-15,-1-18-15 16,20 7-16-16,-5-27-4 15,16-2 2-15,-2-26-2 16</inkml:trace>
  <inkml:trace contextRef="#ctx0" brushRef="#br0" timeOffset="105779.0502">24810 1937 88 0,'-10'-11'40'0,"10"11"0"0,0 0 2 16,19-4-18-16,5-5-23 15,9-4-1-15,6 1-2 16,0-4-2-16,12 7-10 16,-20-4-24-16,5 11-2 15,-20-1 0-15,-5 12-2 16</inkml:trace>
  <inkml:trace contextRef="#ctx0" brushRef="#br0" timeOffset="105951.06">24611 2243 119 0,'-20'14'42'16,"27"-2"1"-16,10-17-4 0,17-7-41 16,16 2-7-16,-7-13-29 15,15 7-4-15,-7-11 0 16,5 5-2-16</inkml:trace>
  <inkml:trace contextRef="#ctx0" brushRef="#br0" timeOffset="107241.1338">15255 3555 86 0,'9'-33'37'0,"-12"-10"-1"16,3 11 2-16,-17-1-34 15,-5 10 1-15,-15 12 0 16,-10 17 1-16,-18 17 0 15,-9 23-2-15,-19 16 0 16,-7 21-1-16,-6 17 1 16,7 11-2-16,11 6 0 15,13-1-2-15,22-3 0 16,21-9 0-16,32-13 0 15,29-20-1-15,27-22 1 16,21-23-1-16,13-20 1 16,13-20 0-16,2-16 1 15,1-15 0-15,-11-9 0 0,-9-3 1 16,-19 1-1-16,-15 5 1 15,-15 9-1-15,-16 12 1 16,-14 11-2-16,-7 19 0 16,-19 11-1-16,-2 18 1 15,-1 14-2-15,-2 10 0 16,5 9-2-16,6 1-2 15,14 6-4-15,0-23-17 16,27 3-13-16,-1-24 1 16,20-2-3-16,-2-24 3 15</inkml:trace>
  <inkml:trace contextRef="#ctx0" brushRef="#br0" timeOffset="107977.1759">15555 4201 102 0,'-14'13'38'0,"-2"-4"2"15,12 12-1-15,3-10-31 16,15 1-7-16,9-9 1 16,15-3 0-16,9-9 0 15,9-5 0-15,5-7 0 16,0-4-1-16,-5-5 1 15,-8 0 0-15,-9-2-1 16,-15 2 0-16,-18 0 0 16,-16 5-1-16,-12 7 1 15,-14 7-1-15,-6 9 0 0,-11 14 0 16,1 9 1-16,-3 13-1 15,7 11 0-15,9 7 0 16,9 6 0-16,15-1-1 16,14-2 0-16,14-7-1 15,16-6 0-15,15-10-2 16,17-9 1-16,5-13-2 15,10-5 0-15,-6-14-1 16,4-4-1-16,-12-12-1 16,-1-1 2-16,-16-9 1 15,-8 1 1-15,-12-4 3 16,-9 2 2-16,-2 5 3 15,-12 2 2-15,2 11 1 16,-13 3 0-16,9 15 0 0,-15 6-1 16,3 13-2-16,-4 7-1 15,2 9-1-15,-1 6-1 16,1 4 0-16,0 1 1 15,4-5-2-15,1-5 1 16,5-8-1-16,3-12 1 16,1-16 0-16,19-6 0 15,3-18-1-15,5-12 1 16,5-10 0-16,4-6 0 15,1-4 0-15,0 0 0 16,0 4 0-16,-8 7-1 16,-3 12 0-16,-9 11 0 15,-4 13 0-15,-13 9-1 16,9 26 1-16,-12 8-2 15,-3 8 0-15,2 8-1 0,1 4-1 16,5 2-2-16,1-8-1 16,14 2-7-16,-3-27-14 15,26 2-11-15,-3-25 2 16,15-6-2-16,-3-18 2 15</inkml:trace>
  <inkml:trace contextRef="#ctx0" brushRef="#br0" timeOffset="108263.1923">16960 4154 114 0,'-20'-22'40'0,"2"18"1"15,-18 2-2-15,-2 19-34 16,-3 12-2-16,5 11-1 16,0 9 0-16,11 6-2 0,8 2 1 15,14 2-1-15,12-10 1 16,13-7-2-16,13-19 1 15,7-16 0-15,6-14 0 16,3-16 1-16,1-18-1 16,-8-12 1-16,-4-8-1 15,-9-7 0-15,-10-2-2 16,-9 1 0-16,-9 7-3 15,-16 4-2-15,3 25-12 16,-24-7-10-16,15 26-11 16,-13 1 0-16,14 18-1 15,-1 0 1-15</inkml:trace>
  <inkml:trace contextRef="#ctx0" brushRef="#br0" timeOffset="108615.2124">17316 3485 100 0,'10'-49'38'0,"14"12"0"16,-9-2-2-16,9 17-32 15,-5 12-1-15,3 22 0 0,-9 16 0 16,-6 23 0-16,-14 16 0 15,-3 17-1-15,-12 16 0 16,0 12-1-16,-6 4 0 16,3-1-2-16,3-3-1 15,7-14-3-15,15-1-6 16,-2-29-24-16,24-8-6 15,-3-29 1-15,13-10-2 16</inkml:trace>
  <inkml:trace contextRef="#ctx0" brushRef="#br0" timeOffset="109307.252">17208 3985 117 0,'-36'-18'41'0,"20"16"1"15,5-10-3-15,27 2-37 16,12-2-1-16,21-5-2 15,16-5-1-15,8-1-2 16,16 3 0-16,-2-4-1 16,6 8-2-16,-14 1-2 15,-3 11 0-15,-22 0 1 16,-11 7 3-16,-20 4 3 15,-23-7 2-15,6 23 2 16,-21-11 3-16,-4 4 3 16,-13-3 0-16,5 8 1 15,-7 0-1-15,5 12-2 16,0 0-1-16,5 8-1 15,4 0-2-15,9 3 0 0,5-3 0 16,11-4-1-16,9-10 0 16,7-11 0-16,7-14-1 15,5-13 1-15,9-14 0 16,-3-9-1-16,2-7 1 15,-3-2-1-15,-7-1 0 16,-3 3 0-16,-7 8 0 16,-6 11 0-16,-15 22 0 15,13 6-1-15,-17 25 1 16,-5 22-1-16,-9 21 0 15,-7 21 0-15,-6 17 1 16,-4 13-1-16,-7 4 0 16,2-1 0-16,-1-9 2 15,8-14-2-15,4-20 2 0,7-22-1 16,7-23 1-16,9-25 1 15,6-15-2-15,14-36 0 16,2-13-1-16,3-16 1 16,5-18 0-16,4-14 0 15,2-10-1-15,1 2 0 16,2 0 1-16,-9 7 1 15,5 11-3-15,-2 11 0 16,1 16-2-16,1 8-3 16,10 27-8-16,-13-13-9 15,25 25-6-15,-13-11-9 16,16 9-1-16,-9-9 0 15,9 12 3-15</inkml:trace>
  <inkml:trace contextRef="#ctx0" brushRef="#br0" timeOffset="109854.2833">18511 3853 112 0,'0'0'39'16,"-13"24"3"-16,-10-6-4 15,3 20-33-15,0 11-2 16,-4 11-1-16,2 9-1 16,0 5 0-16,3 1-1 15,2-5 1-15,4-4-1 16,1-11-1-16,5-12 1 15,2-12-1-15,5-18 2 16,0-13-1-16,10-20 0 16,1-9 0-16,2-17 0 15,2-12 1-15,8-17-1 0,2-10 0 16,1-1 0-16,5-2 1 15,5 5-1-15,-2 5 0 16,-2 12 1-16,3 15-2 16,0 15 2-16,-4 17-1 15,0 11 0-15,-2 10 0 16,-1 8 0-16,-5 5 0 15,-3 7-1-15,-5 6 1 16,-7 5-1-16,-11 10 1 16,-8 8-1-16,-12 3 1 15,-8 6 0-15,-8 5 0 16,-8-2-1-16,0 2 0 15,0-7 0-15,4-6 0 16,6-8 1-16,7-6-2 16,6-9 2-16,5-4-1 0,9-3 1 15,-2 4 0-15,1 4 0 16,-1 9 0-16,-6 18-1 15,-7 18 1-15,-9 19 1 16,-10 10-2-16,-2 6 0 16,-1-8-6-16,11 7-9 15,-9-34-10-15,29-3-5 16,1-40-10-16,26-27-2 15,15-32 2-15</inkml:trace>
  <inkml:trace contextRef="#ctx0" brushRef="#br0" timeOffset="110259.3065">18816 4097 106 0,'-11'19'42'16,"-1"-11"0"-16,18 4-1 15,6-11-36-15,20-4-5 16,12-4 1-16,11-3 0 16,10-9 0-16,3-5 0 15,0-5 0-15,-1-5 0 16,-11-4 0-16,-6-3 1 15,-14 0-1-15,-9-1 0 16,-16 3 0-16,-10 7 0 16,-11 9 1-16,-13 13-1 15,-12 20 0-15,-8 15-1 0,-7 21 2 16,1 18-2-16,0 14 0 15,8 6 0-15,11 1 0 16,15-6 0-16,20-12-2 16,16-16 0-16,19-20-3 15,8-29-7-15,25 0-9 16,-14-35-8-16,25 1-12 15,-12-20-2-15,3-4-1 16,-7-15 1-16</inkml:trace>
  <inkml:trace contextRef="#ctx0" brushRef="#br0" timeOffset="111791.3941">20587 3417 77 0,'15'6'39'16,"-13"5"-3"-16,4 19 2 16,-11 1-27-16,2 26-9 15,-4 13 1-15,2 20 0 0,-9 10 0 16,1 14-1-16,-5 2 0 15,1-6-2-15,2-6-1 16,2-15-2-16,10-11-3 16,-4-31-18-16,18-7-15 15,0-26 1-15,12-12-2 16,-4-20 2-16</inkml:trace>
  <inkml:trace contextRef="#ctx0" brushRef="#br0" timeOffset="112062.4096">20196 3512 107 0,'-11'2'41'15,"11"-2"1"-15,0 0-2 16,37-10-37-16,15-3-1 15,18-12 0-15,18-6 0 16,14-9 0-16,10-3-2 16,7-2-1-16,-2 1-1 15,-7 11-1-15,-15 10-4 16,-2 30-19-16,-30 0-13 15,-3 24 0-15,-22 1-3 16,-6 13 3-16</inkml:trace>
  <inkml:trace contextRef="#ctx0" brushRef="#br0" timeOffset="112613.4411">21784 3244 85 0,'11'-15'36'16,"-6"-6"0"-16,4 10 2 15,-7-4-32-15,-2 15 0 16,1-17-1-16,-1 17 1 15,-22 15-2-15,2 10 0 16,-13 10-1-16,-9 17 0 16,-12 14 0-16,-10 17 0 15,-3 16-1-15,-4 12 0 16,4 5 0-16,12-2-1 15,12-6-1-15,22-10 1 16,24-15-2-16,25-20 1 16,22-20-1-16,20-20-1 0,16-16-1 15,8-13 0-15,7-8-2 16,-9-17-5-16,0 8-17 15,-25-17-11-15,-10 4-1 16,-30-11-1-16,-16 2 1 16</inkml:trace>
  <inkml:trace contextRef="#ctx0" brushRef="#br0" timeOffset="112783.4508">21284 3764 115 0,'-36'4'41'0,"20"-12"2"15,35 6-3-15,20-14-38 16,31-4-1-16,25-3-1 0,11-1-1 15,8 6-5-15,-12-10-22 16,9 22-13-16,-22-5 1 16,-4 15-1-16,-22-3-2 15</inkml:trace>
  <inkml:trace contextRef="#ctx0" brushRef="#br0" timeOffset="113985.5196">18629 5632 59 0,'19'-17'34'0,"-10"-5"2"16,0 6 1-16,-11-5-21 16,-3 9-9-16,-9-2-2 15,-2 11-1-15,-12 3 0 16,-3 10-1-16,-7 10 0 15,-4 13-1-15,-2 9 0 0,2 9 1 16,2 4 1-16,10 5-2 16,10-1 1-16,12-4-1 15,16-11 0-15,16-13 0 16,15-17 0-16,13-16-2 15,13-17-2-15,3-15 3 16,5-15-3-16,0-8 1 16,-9-5-1-16,-12 0 1 15,-14 3-1-15,-14 5 0 16,-14 7 3-16,-14 12-3 15,-12 11 2-15,-11 13 1 16,-5 6-1-16,1 6 1 16,3 6-1-16,5 5 1 15,13 0-1-15,11 0 0 16,17-5 1-16,20-3-1 0,11 0 0 15,11-1 0-15,5 4 1 16,2 2-1-16,-6 10 0 16,-4 8 1-16,-14 9-1 15,-15 7 1-15,-17 4 2 16,-8 3-1-16,-13-1 0 15,-3-4 0-15,-6-7 1 16,-1-10-1-16,4-11 1 16,3-10-2-16,13-7 0 15,-3-21 1-15,12-4-3 16,12-9 3-16,6-8-3 15,4-6 1-15,5-2-1 16,4 0 0-16,4 2-1 16,2 2-2-16,5 8-2 0,-7-8-17 15,22 19-15-15,-11-5-4 16,17 6 1-16,0-7-2 15</inkml:trace>
  <inkml:trace contextRef="#ctx0" brushRef="#br0" timeOffset="114486.5482">20888 5007 65 0,'-8'-14'37'0,"-6"4"-1"16,14 10 1-16,-29 17-21 0,23 21-8 15,-9 11 1-15,6 19-3 16,-7 10-1-16,2 18-2 16,-5 9 0-16,4 4 0 15,0 0-1-15,-2-4-1 16,6-10-2-16,1-14-4 15,11-3-8-15,-6-32-23 16,17-9-2-16,-12-37 0 16,20 8-3-16</inkml:trace>
  <inkml:trace contextRef="#ctx0" brushRef="#br0" timeOffset="114720.5616">20330 5127 111 0,'7'-10'41'0,"9"-9"-1"16,27 13-5-16,17-13-35 16,20 0 1-16,16-2-2 15,14 1 2-15,12 0-4 16,1 4 1-16,0 4-1 15,-2 0-5-15,4 12-21 16,-18-8-11-16,2 8 2 16,-20-6-2-16</inkml:trace>
  <inkml:trace contextRef="#ctx0" brushRef="#br0" timeOffset="114967.5758">21957 4942 94 0,'-4'17'39'0,"5"14"1"15,-12 2-3-15,2 18-32 16,-7 12 0-16,2 17-1 16,-7 7 1-16,-2 13-2 15,-3 2 0-15,2-3 0 16,4-5-2-16,1-10-2 15,9-8-3-15,1-29-12 16,16-5-21-16,-2-27-2 16,16-15-1-16,-3-21-1 0</inkml:trace>
  <inkml:trace contextRef="#ctx0" brushRef="#br0" timeOffset="115185.5882">21565 5052 111 0,'11'-2'43'0,"13"-6"0"16,32 6-2-16,10-9-38 16,24-9-2-16,15-3 0 15,9-1-1-15,8 2-2 16,-8-1-4-16,1 20-11 15,-29-11-21-15,-2 15-3 0,-24-1-1 16,-9 10 0-16</inkml:trace>
  <inkml:trace contextRef="#ctx0" brushRef="#br0" timeOffset="116343.6545">15826 6684 80 0,'16'-25'35'0,"-7"5"1"16,-9 20 1-16,8-18-32 16,-8 18 1-16,-9 19-1 0,5 11 2 15,-12 8-2-15,6 18 0 16,-9 10-3-16,1 18 1 15,-6 9-2-15,-1 9 0 16,-2-2 0-16,0 3 0 16,4-13 0-16,3-10-1 15,7-17 0-15,7-17-1 16,6-22 2-16,0-24-1 15,24-10 0-15,-4-25 1 16,4-8-1-16,2-14 1 16,-1-6 0-16,-1-3 1 15,0-1-1-15,2 5 1 16,-4 4-1-16,1 12 0 15,1 6-1-15,2 14 1 16,2 9-1-16,3 11-1 0,1 14 1 16,1 11 0-16,-2 11 0 15,-4 9-1-15,-9 7 1 16,-10 5-1-16,-14 6 0 15,-14 5 0-15,-20 0 1 16,-12 0-2-16,-9-3 2 16,-10-8-1-16,3-8 0 15,1-14-2-15,13-8-3 16,8-30-11-16,35-5-20 15,10-22-2-15,28-4 0 16,15-21-2-16</inkml:trace>
  <inkml:trace contextRef="#ctx0" brushRef="#br0" timeOffset="116741.6772">16385 7118 114 0,'-34'29'39'0,"5"10"-1"16,-4-11-1-16,11 6-35 15,6-7 1-15,14 1-2 16,10-5 1-16,10-8-1 16,12-5 0-16,10-9 0 15,7-9 0-15,5-1 0 16,1-9 0-16,-1-6 0 15,-7-4 0-15,-5-2 0 16,-6-4 0-16,-9 1 0 16,-8 1 0-16,-6 1 0 0,-4 3-1 15,-4 8 1-15,-5 9-1 16,2 11 1-16,-10 12-1 15,3 11 1-15,-1 13-1 16,0 6-1-16,2 6 1 16,0-1-2-16,7-3-1 15,10-11-1-15,17-13-1 16,7-30-12-16,33-7-13 15,-1-35-8-15,28-11-2 16,3-26 1-16,16-8 1 16</inkml:trace>
  <inkml:trace contextRef="#ctx0" brushRef="#br0" timeOffset="116904.6866">17624 6362 110 0,'-55'83'39'0,"7"26"3"15,-10 10-5-15,1 9-34 16,12 3-5-16,8-12-2 15,24-2-25-15,-4-27-10 16,22-13 1-16,-1-27-3 16</inkml:trace>
  <inkml:trace contextRef="#ctx0" brushRef="#br0" timeOffset="117050.6949">17288 7058 118 0,'-16'-39'42'0,"0"-2"-1"15,19 8-1 1,10-2-39-16,9-5-8 0,23 13-29 15,1-9-4-15,13 11-1 16,-6-4 0-16</inkml:trace>
  <inkml:trace contextRef="#ctx0" brushRef="#br0" timeOffset="117537.7228">18080 6967 113 0,'14'-4'40'15,"-14"4"1"-15,10 7-4 16,-12 6-32-16,-1 15-2 16,-8 7 0-16,-5 10 0 15,-3 3-1-15,-1 1-1 16,2-3 0-16,2-6-1 15,7-8 1-15,8-11-1 16,10-11 0-16,7-13-1 16,12-13 1-16,4-9 1 15,5-11-1-15,5-5 1 16,1-5-1-16,-3-3 1 0,0 0 0 15,-7 5 1-15,-5 6-2 16,-6 11 0-16,-4 9 0 16,-6 14 0-16,-12 4-2 15,11 25 1-15,-10 5-1 16,-2 4-1-16,4 8-3 15,-4-6-3-15,17 14-17 16,-16-20-13-16,20 3 1 16,-3-16-3-16,12-5 2 15</inkml:trace>
  <inkml:trace contextRef="#ctx0" brushRef="#br0" timeOffset="117892.7431">18698 7075 99 0,'5'-21'38'0,"-13"-1"0"0,8 22 1 15,-31-14-27-15,9 22-6 16,-7 6-1-16,3 12 0 15,-4 6-1-15,8 6 0 16,-1 1-2-16,14-2 1 16,9-7-3-16,10-9 0 15,18-13 0-15,12-12 0 16,8-12 0-16,10-13 0 15,0-9 0-15,1-5 0 16,-6-5 0-16,-9-2 0 16,-11 9 0-16,-13 4 0 15,-11 8 0-15,-12 10 0 16,-9 9 0-16,-8 12 0 15,-1 9 0-15,0 7 0 0,6 6 0 16,4 2 0-16,8-1-2 16,8-4-5-16,20 6-13 15,-7-26-7-15,21 10-9 16,-6-20-6-16,11-5-1 15,-4-11 2-15</inkml:trace>
  <inkml:trace contextRef="#ctx0" brushRef="#br0" timeOffset="118221.7619">19479 6407 104 0,'-20'5'40'0,"6"16"2"16,-11 2-2-16,6 17-26 15,-9 10-11-15,-1 16 1 16,-5 13-1-16,2 11 2 16,-1 2-5-16,8 3 0 15,6-3 0-15,7-12-5 16,16-4-4-16,-4-29-21 15,23-6-9-15,-6-25-5 16,12-10 3-16,-5-23-3 0</inkml:trace>
  <inkml:trace contextRef="#ctx0" brushRef="#br0" timeOffset="118386.7713">19201 6909 137 0,'4'-11'43'0,"3"-10"-1"15,22 18-9-15,10-14-33 16,11-8 0-16,20 8-11 15,-8-17-19-15,19 12-10 16,-7-11-2-16,9 10 0 16,-5-3-1-16</inkml:trace>
  <inkml:trace contextRef="#ctx0" brushRef="#br0" timeOffset="118943.8032">20857 6456 73 0,'31'-39'37'0,"-2"-1"-2"16,1 11 3-16,-10-3-26 15,2 20-2-15,-22 12-1 16,9 19-1-16,-22 19-2 0,-5 23 0 15,-13 16-2 1,-3 17 1-16,-5 12-3 0,3 3 1 16,3 4-1-16,10-6-1 15,11-9-1-15,14-12-1 16,10-17-2-16,13-16-2 15,21-8-5-15,-8-30-19 16,18-5-12-16,-11-17 1 16,6-3 0-16,-14-20 0 15</inkml:trace>
  <inkml:trace contextRef="#ctx0" brushRef="#br0" timeOffset="119125.8136">20742 6981 112 0,'-61'-19'40'15,"19"12"1"1,12-6-1-16,26 1-26 0,23-5-11 15,24-7-4-15,32-8-2 16,19-10-4-16,30 5-14 16,0-16-19-16,18 7 1 15,-6-7-2-15,9 7 1 16</inkml:trace>
  <inkml:trace contextRef="#ctx0" brushRef="#br0" timeOffset="119340.8259">21936 6334 119 0,'-46'23'40'0,"-8"3"1"16,5 16-3-16,-4 7-35 0,9 13 1 16,4 8-2-16,7 13 2 15,7 6-3-15,7 3 2 16,10-2-3-16,14-7 0 15,11-6-2-15,10-21-8 16,20-2-21-16,-9-28-10 16,12-13-1-16,-10-21 1 15,5-9-1-15</inkml:trace>
  <inkml:trace contextRef="#ctx0" brushRef="#br0" timeOffset="119513.8358">21561 6836 139 0,'0'0'44'15,"36"8"-2"-15,18-25-12 16,21-4-30-16,27 0 0 16,-6-17-31-16,20 9-10 15,-15-4-2-15,4 6 0 16,-23-3-1-16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7T02:22:17.441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7996 1581 90 0,'16'-7'37'16,"-16"7"-2"-16,4 17-3 16,-11 2-26-16,1 13-1 0,-4 13-1 15,-5 16-2-15,-7 14 0 16,-5 14-1-16,-4 10 0 15,-5 9-1-15,2-4 2 16,4-13-2-16,7-17 0 16,4-13 1-16,12-30-1 15,7-31 1-15,22-17 0 16,10-43-2-16,6-21 2 15,6-21 0-15,-1-19-1 16,2-19 2-16,-25 68-1 16,3-5 0-16,-5 5 0 15,0-1 2-15,-4 10 0 16,2 4-2-16,-7 10 2 15,-4 14-2-15,8-23 1 16,-2 29-1-16,-11 29-1 0,24 16 1 16,-2 22-2-16,10 11 1 15,6-3 0-15,16-23 1 16,11-9-1-16,6-9 1 15,1-12 0-15,2-4 0 16,-5-3 0-16,-5-2 0 16,-7 5 0-16,-10 4-1 15,-10 14 0-15,-8 12 0 16,-10 21-1-16,-11 17 0 15,-10 15 1-15,-5 15-1 16,-6 7-1-16,-4 0-2 16,5-3-2-16,-3-17-33 0,23-7 0 15,0-29-2 1,22-9-1-16</inkml:trace>
  <inkml:trace contextRef="#ctx0" brushRef="#br0" timeOffset="406.0232">9467 1829 110 0,'-26'18'41'15,"8"12"0"-15,-7-4-1 16,10 5-39-16,3 3 2 15,5 6-1-15,5 0-1 16,3 3 0-16,8-5 0 16,4-4-1-16,10-9 0 0,5-10-1 15,4-10 1-15,7-12-1 16,0-15 2-16,3-9 0 15,0-8 0-15,-3-7 1 16,-2-7-2-16,-5 0 2 16,-5 1-1-16,-5 6 1 15,-6 8-2-15,-6 11 0 16,-6 18-1-16,-4 9 1 15,-11 29 0-15,-3 7-1 16,1 9 0-16,-1 9-2 16,6 1 0-16,4-2-4 15,14-6-2-15,-1-21-29 16,30-5-2-16,0-23 0 0,21-3 0 15</inkml:trace>
  <inkml:trace contextRef="#ctx0" brushRef="#br0" timeOffset="890.0509">10384 1732 114 0,'0'0'39'0,"-26"16"2"16,12 16-4-16,-5 3-34 15,-5 5-2-15,2 4 0 16,2 5-1-16,1-9 1 15,3 3 0-15,5-11-1 16,6-7 0-16,5-25 0 16,16 11 1-16,3-25-1 0,7-11 0 15,2-7 1-15,3-9 1 16,1-5-2-16,-3 0 3 15,-4 5-1-15,-4 7-1 16,-5 7 0-16,-9 10 1 16,-7 17-1-16,0 0-2 15,4 15 2-15,-4 6-2 16,-1 2 1-16,5-1-1 15,3 1 1-15,9-10 0 16,5-8 0-16,7-10 0 16,5-10 1-16,4-9 0 15,0-6 0-15,-1-2 1 16,-2 1-2-16,-8 2 0 15,-5 11 0-15,-8 11 0 16,-8 17 0-16,-12 17 0 0,-6 11 0 16,-7 11 0-16,2 17-11 15,-15-4-17-15,15 22-12 16,-12-8-4-16,22 17 3 15,-10-9-3-15</inkml:trace>
  <inkml:trace contextRef="#ctx0" brushRef="#br0" timeOffset="1284.0734">9943 3524 105 0,'0'0'40'15,"9"14"2"-15,-7 25-3 16,-14 19-35-16,10 16-3 15,-2 24 1-15,-1 23-1 16,2 18 0-16,-1 16-2 16,0 2 1-16,3-4-2 0,6-11 0 15,4-25-3-15,10-14 0 16,-2-38-14-16,11-16-21 15,-4-35 2-15,8-15-3 16,-11-29 2-16</inkml:trace>
  <inkml:trace contextRef="#ctx0" brushRef="#br0" timeOffset="1517.0868">9203 3807 115 0,'-46'-15'43'16,"46"15"0"-16,13-15-1 0,55-5-39 15,35-16-1-15,49-10 0 16,33-16-1-16,32-10 1 16,30-10-2-16,9-4-1 15,11 3-2-15,-3 2-3 16,3 22-18-16,-33-3-15 15,-11 28-3-15,-35 8 1 16,-21 25-2-16</inkml:trace>
  <inkml:trace contextRef="#ctx0" brushRef="#br0" timeOffset="2141.1225">17550 2937 80 0,'-20'6'42'0,"-7"17"-2"16,-24 6 1-16,-2 24-21 15,-14 14-16-15,-9 21 0 16,-1 13 0-16,4 16-1 0,5 9 0 15,10 2-1-15,21 0-1 16,24-11 0-16,27-19-1 16,34-20-1-16,38-20-1 15,23-24-1-15,29-20-2 16,3-25-8-16,12-4-27 15,-24-20-2-15,-17 4 1 16,-41-15-2-16</inkml:trace>
  <inkml:trace contextRef="#ctx0" brushRef="#br0" timeOffset="2312.1322">16747 3929 125 0,'29'-1'43'0,"60"-13"0"16,37-32-4-16,38-15-45 15,46 4-13-15,3-20-22 16,9 8-2-16,-28-1-1 16,-29 20-1-16</inkml:trace>
  <inkml:trace contextRef="#ctx0" brushRef="#br0" timeOffset="2911.1665">3847 7977 102 0,'6'-20'39'16,"-8"-1"1"-16,2 21-2 15,0 0-35-15,-3 17-1 16,-9 21 0-16,-5 25 0 16,-10 27 2-16,-7 23 0 15,-9 25 0-15,2 21-2 16,1 4 2-16,7 2-1 15,15-11-1-15,20-14 0 16,22-27 0-16,27-26-5 0,28-35-1 16,17-35-2-16,23-15-9 15,-5-37-24-15,5-9-3 16,-20-17 1-16,-17 1-1 15</inkml:trace>
  <inkml:trace contextRef="#ctx0" brushRef="#br0" timeOffset="3072.1757">3512 8983 122 0,'-45'21'41'0,"27"-18"1"16,49-4-3-16,33-25-38 15,43-21-2-15,37-3-4 16,12-17-22-16,27 17-13 0,-5-2-2 15,-5 22 0-15,-21 15-3 16</inkml:trace>
  <inkml:trace contextRef="#ctx0" brushRef="#br0" timeOffset="3500.2002">3702 12030 51 0,'29'-76'38'15,"-2"29"2"-15,-19 15-3 16,-8 32-10-16,-10 20-18 15,-7 29-2-15,-13 25-2 16,-4 29-3-16,-4 24 0 16,-4 26-1-16,4 19 0 15,3 8 1-15,10-5-1 16,14-10 0-16,14-20-2 15,21-27 1-15,22-34-3 0,23-39-2 16,25-23-10-16,2-39-24 16,10-13-1-16,-11-22-1 15,-5 0 2-15</inkml:trace>
  <inkml:trace contextRef="#ctx0" brushRef="#br0" timeOffset="3665.2096">3368 13042 104 0,'-55'17'41'15,"23"-20"0"-15,41-7-1 16,26-34-38-16,41-29-4 16,35-15-4-16,8-26-31 15,25-3-2-15,-7-19-2 0,-2 6-1 16</inkml:trace>
  <inkml:trace contextRef="#ctx0" brushRef="#br0" timeOffset="4033.2307">361 10179 104 0,'0'0'40'16,"20"15"-1"-16,8 17-2 16,1 22-37-16,3 6 1 15,4 20-1-15,4 17 1 16,-2 11-3-16,-6 9 1 15,-4-1-3-15,-5-10-3 16,8-7-29-16,-12-21-3 16,3-16 0-16,-8-26-1 15</inkml:trace>
  <inkml:trace contextRef="#ctx0" brushRef="#br0" timeOffset="4363.2496">404 10361 114 0,'-24'-22'41'16,"24"22"0"-16,10-17-1 16,33 8-38-16,14-3-1 15,23-1-1-15,18 4 0 16,11 6 2-16,7 5-1 15,-3 12-1-15,-7 15-1 16,-16 13 2-16,-22 16-1 16,-22 17 1-16,-27 10-1 15,-22 4 1-15,-23 7-3 0,-18-4 1 16,-18-4 1-16,-7-11-3 15,-2-14-1-15,-1-18-3 16,13-9-12-16,1-29-21 16,30-12 0-16,11-21 2 15,35-3-1-15</inkml:trace>
  <inkml:trace contextRef="#ctx0" brushRef="#br0" timeOffset="4764.2725">1678 10712 104 0,'0'0'40'15,"0"0"0"-15,-9-17-2 16,-11 13-33-16,-15 8-1 16,-2 10-2-16,-8 6 2 15,-1 13-1-15,-4 10 1 16,5 8-2-16,0 3 0 15,10 5-1-15,8-4 0 16,12-5-1-16,18-12-1 16,14-15-1-16,18-20 2 15,13-18 0-15,14-14 0 16,4-13 2-16,0-9-2 15,0-5 2-15,-9 0-1 16,-11 3 2-16,-12 13-3 16,-15 11 0-16,-12 13 0 15,-7 16 0-15,-15 10 0 16,-2 16 0-16,1 7-2 0,0 3 0 15,7 6-3-15,7-5-2 16,18 6-8-16,-2-26-13 16,28 2-11-16,1-24-1 15,21 0 0-15,-4-18 1 16</inkml:trace>
  <inkml:trace contextRef="#ctx0" brushRef="#br0" timeOffset="5084.2908">2246 10697 119 0,'-33'30'41'15,"-11"0"1"-15,11 18-1 16,0 3-38-16,8 6-1 0,9 0-1 16,11-5-2-16,14-11 1 15,11-12-3-15,14-23 3 16,10-19 0-16,7-23 1 15,4-21-1-15,3-23 2 16,-2-15 0-16,-5-16 1 16,-5-9-1-16,-8-8-2 15,-8 6 0-15,-8 14 0 16,-8 18 0-16,-7 24 0 15,-8 33 0-15,-12 43 0 16,-6 37 0-16,-7 43 0 16,-3 23 0-16,9 27-15 15,-11-9-15-15,29 20-15 16,4-20 1-16,28-11-3 0,15-28 1 15</inkml:trace>
  <inkml:trace contextRef="#ctx0" brushRef="#br0" timeOffset="5866.3355">5962 5635 81 0,'339'4'40'0,"44"6"-2"16,33-9 2-16,61 5-36 15,51-10 0-15,54-2-1 16,44-9 0-16,38-6-1 0,30-8 0 16,77-7 0-16,2 1 0 15,15-1-1-15,47 0 0 16,3 6 0-16,-1 1-1 15,48 5 1-15,-32 9-1 16,-49 7 0-16,13 2 1 16,-38 2-3-16,-34 6-4 15,-101-8-29-15,-52 11-3 16,-134-12-1-16,-64 0-2 15</inkml:trace>
  <inkml:trace contextRef="#ctx0" brushRef="#br0" timeOffset="6451.369">6417 4021 89 0,'55'415'40'16,"-2"44"-3"-16,-17 25 3 16,1 63-34-16,-17 40 0 15,-1-8-1-15,-2 24 2 16,0-21-2-16,3 38-4 0,3 0 1 15,5 40-2 1,12-69-1-16,6-20-2 0,9 29 0 16,-2 18-4-16,-3-63 2 15,-4-24-2-15,-12-33 0 16,-7-87-2-16,-22-25-5 15,1-60-21-15,-29-92-6 16,-2-120 1-16,-17-44-1 16</inkml:trace>
  <inkml:trace contextRef="#ctx0" brushRef="#br0" timeOffset="6927.3962">2089 11369 71 0,'167'-27'36'0,"35"1"-2"16,40 6 1-16,36-1-33 15,89-4 0-15,11-9 2 16,48-7 2-16,46-15-2 0,57-7 2 16,48-14-1-16,51-5 0 15,32-4-1-15,-8 4 2 16,62 1-3-16,67 14-1 15,-18 11 1-15,11 21-1 16,13 13 0-16,51 19 0 16,-1 11 0-16,-1 5-1 15,0-2 1-15,-49-3 0 16,28-11-1-16,-5-15 0 15,-66-15-1-15,-76-20-4 16,-33-2-14-16,-63-33-21 16,-55-1-2-16,-82-18 0 15,-86-4-1-15</inkml:trace>
  <inkml:trace contextRef="#ctx0" brushRef="#br0" timeOffset="7385.4224">13982 2829 60 0,'-3'101'33'0,"14"38"-2"16,7 54-1-16,16 47-29 16,-4 61 4-16,9 65 2 15,-12 50 3-15,3 91-2 16,-22 53 1-16,-4 65 1 15,-25 35 1-15,-7 48-4 16,-21 70-4-16,-6-30 1 16,-7 17-3-16,-4-16 2 15,8-1-3-15,13-1 0 16,22-61-3-16,25-42 0 15,29-101-4-15,23-19-7 16,46-71-28-16,11-100-2 0,30-88 1 16,2-110-3-16</inkml:trace>
  <inkml:trace contextRef="#ctx0" brushRef="#br0" timeOffset="9038.517">8929 7159 61 0,'9'-30'37'0,"-4"-5"-1"16,2 10 1-16,-10-5-10 16,10 16-18-16,-7 14-3 15,0 0-1-15,-6 31-1 16,8 23-1-16,-6 22 0 15,1 25-1-15,-4 27 0 16,-3 25-2-16,-4 21 1 16,-5 20-2-16,-4 12 3 15,-4 4-2-15,3-4 1 0,0-7-2 16,6-13 1-16,7-18-2 15,11-25 0-15,2-36-6 16,20-24-30-16,-8-40-1 16,6-25-1-16,-2-42-1 15</inkml:trace>
  <inkml:trace contextRef="#ctx0" brushRef="#br0" timeOffset="9277.5306">7893 7236 117 0,'0'0'44'0,"44"-22"0"15,35 1-2-15,33-24-40 16,45-4 0-16,40-8 0 15,28-8 0-15,23 0-2 16,11-1-4-16,9 14-4 16,-13 4-29-16,6 23-4 15,-24 4 1-15,-13 22-2 16</inkml:trace>
  <inkml:trace contextRef="#ctx0" brushRef="#br0" timeOffset="9656.5523">12521 6839 70 0,'-14'-24'39'0,"4"9"-2"15,-14 6 1-15,6 23-10 16,-19 13-23-16,-7 28 0 15,-19 28 0-15,-7 38-2 16,-18 30 1-16,-6 28-1 16,-1 14-1-16,7 12-1 15,15-5 1-15,21-11-3 0,30-26 1 16,27-32-2-16,36-33-3 15,25-39-8-15,36-19-25 16,-1-36-3-16,16-17 0 16,-12-21-3-16</inkml:trace>
  <inkml:trace contextRef="#ctx0" brushRef="#br0" timeOffset="9840.5628">11310 8198 107 0,'-17'14'42'16,"56"-14"-1"-16,48-33-1 0,42-22-39 16,75-19-4-16,41-26-20 15,48 1-16-15,13-10 0 16,19 7-1-16,-2 6-2 15</inkml:trace>
  <inkml:trace contextRef="#ctx0" brushRef="#br0" timeOffset="10306.5895">17393 6694 73 0,'-8'-32'38'15,"5"12"-1"-15,-17 6 3 16,-3 32-17-16,-21 9-17 0,-12 33 0 16,-17 30-2-16,-15 32 1 15,-14 35-2-15,-9 28 0 16,2 13 0-16,12 8-2 15,14 0 1-15,26-15-1 16,28-25-1-16,32-22-1 16,39-35-2-16,25-40-4 15,33-16-25-15,-4-36-9 16,7-14 1-16,-17-25-3 15</inkml:trace>
  <inkml:trace contextRef="#ctx0" brushRef="#br0" timeOffset="10494.6003">16232 7860 115 0,'24'-7'42'15,"54"-2"1"-15,29-24-4 16,34-9-41-16,38-4-3 15,13-18-32-15,30 3-2 16,-5-9-1-16,3 6-1 16</inkml:trace>
  <inkml:trace contextRef="#ctx0" brushRef="#br0" timeOffset="10775.6163">19510 6800 107 0,'-54'40'39'16,"-25"14"1"-16,-6 29-2 15,-30 18-34-15,-1 30 0 16,-7 15-1-16,10 13 2 15,10-1-2-15,26-4-3 16,26-11 0-16,34-17-2 16,41-27-3-16,33-39-9 15,39-15-25-15,10-33-3 16,8-11 1-16,-13-23 0 15</inkml:trace>
  <inkml:trace contextRef="#ctx0" brushRef="#br0" timeOffset="10959.6269">18521 7787 122 0,'24'19'42'0,"39"-19"0"15,54-6-3-15,40-25-41 16,32-18-18-16,39 4-18 15,-1-9-4-15,-8 10 0 16,-39 7-1-16</inkml:trace>
  <inkml:trace contextRef="#ctx0" brushRef="#br0" timeOffset="11810.6755">8909 11636 64 0,'17'-12'40'0,"-6"8"-1"16,6 23 3-16,-11 10-24 15,2 41-13-15,-7 31 0 16,-1 35-1-16,-9 34-2 15,-5 34 0-15,-6 20 0 16,-5 14-4-16,-1-2 2 16,2-13 0-16,8-20-3 15,3-33-3-15,18-29-7 16,-4-57-28-16,24-36 2 15,-3-48-2-15,10-29 1 16</inkml:trace>
  <inkml:trace contextRef="#ctx0" brushRef="#br0" timeOffset="12013.6871">8310 11914 100 0,'-10'-10'42'16,"27"-7"1"-16,43 3-1 15,31-21-38-15,42-12-2 16,39-11-1-16,27-7-4 16,25 7-17-16,0-10-18 15,6 15-3-15,-11 1-1 0,0 21-1 16</inkml:trace>
  <inkml:trace contextRef="#ctx0" brushRef="#br0" timeOffset="12328.7052">12205 11537 89 0,'-34'-6'39'15,"5"24"0"-15,-18 7 0 16,-9 30-33-16,-15 24-2 16,-9 35 0-16,-11 31 1 15,-6 32-2-15,-8 20 1 0,13 9-1 16,9 1-1-16,23-9-4 15,30-19 2-15,29-27-1 16,36-33-2-16,27-42-2 16,35-28-8-16,2-43-27 15,20-16-2-15,-13-33 0 16,-4-11 0-16</inkml:trace>
  <inkml:trace contextRef="#ctx0" brushRef="#br0" timeOffset="12507.7154">11162 12677 102 0,'-65'20'43'16,"47"8"0"-16,40-25-1 16,52-23-40-16,44-18-3 15,55-23-4-15,46-1-18 16,21-24-17-16,27-2-1 15,0-5-2-15,17 11 1 16</inkml:trace>
  <inkml:trace contextRef="#ctx0" brushRef="#br0" timeOffset="13138.7515">17788 11237 77 0,'-6'-11'39'0,"-4"-2"-1"16,10 13-1-16,-28 22-32 16,6 18 0-16,-21 24-1 15,-10 25 2-15,-18 26-3 16,-10 30 0-16,-11 26-1 15,1 12 0-15,5 4 0 0,17 0 0 16,23-12-1-16,28-12-2 16,32-24 0-16,34-29 1 15,33-31-3-15,21-24-2 16,26-15-12-16,1-38-22 15,13-11 0-15,-13-29-2 16,-9-9 1-16</inkml:trace>
  <inkml:trace contextRef="#ctx0" brushRef="#br0" timeOffset="13334.7627">17085 12440 89 0,'-53'38'40'0,"39"-23"-2"15,54-11 2-15,38-33-38 16,55-24-6-16,57-6-18 16,18-26-16-16,28-3 1 15,1-19-4-15,2 4 3 16</inkml:trace>
  <inkml:trace contextRef="#ctx0" brushRef="#br0" timeOffset="13580.7768">19614 11115 74 0,'-56'44'40'16,"-21"18"-1"-16,-4 28 5 16,-24 19-25-16,-1 28-16 15,-4 25-1-15,1 16 0 16,9 1 1-16,14-4-2 15,23-18 1-15,31-18-3 16,41-30 1-16,36-35-2 16,45-40-1-16,32-37-6 15,35-12-28-15,0-34-3 16,18-6 1-16,-19-23-2 15</inkml:trace>
  <inkml:trace contextRef="#ctx0" brushRef="#br0" timeOffset="13781.7883">18614 12220 102 0,'-81'43'41'15,"56"-17"1"-15,49-35-2 16,64-23-39-16,56-26-3 15,41-22-10-15,40 1-24 16,9-13-3-16,9 10 0 16,-14 6-3-16</inkml:trace>
  <inkml:trace contextRef="#ctx0" brushRef="#br0" timeOffset="13913.7958">20981 11980 111 0,'-7'63'42'15,"-15"-20"-2"-15,-1-11-9 16,-4-3-68-16,-3-35-4 15,11-4-1-15,-7-20-1 16</inkml:trace>
  <inkml:trace contextRef="#ctx0" brushRef="#br1" timeOffset="24652.41">12190 6922 93 0,'-20'-40'36'0,"-10"-7"-1"15,-5-2 0-15,-12-5-34 16,-3 0-2-16,-4-3 1 15,-7 1-2-15,-7 3 2 16,-15 4-2-16,-5 4 2 16,-14 4-1-16,-10 10 2 15,-12 4-1-15,-15 8 1 16,-11 8 0-16,-11 6 0 0,-7 9 0 15,-11 5 1-15,-6 12-1 16,-4 6 1-16,-1 10 0 16,-2 7 0-16,3 11 0 15,4 10 0-15,5 16 0 16,3 13-2-16,8 10 2 15,4 15-2-15,10 13 1 16,11 11-2-16,11 12 0 16,6 13 0-16,7 5 0 15,15 9 0-15,10 9 0 16,10 10 1-16,12 12-1 15,5 9 2-15,11 12-1 16,9 9 1-16,11 7-1 16,5 7 1-16,10 5 0 15,7 1-2-15,7-1 1 0,6 3-1 16,4 0 3-16,7 4-4 15,3 8 2-15,4 4-1 16,7 7-1-16,3 6 1 16,6 6 0-16,10-2 0 15,5-7-2-15,13-7 3 16,11-16-1-16,12-16 1 15,15-19-1-15,21-23 1 16,17-20 0-16,18-24 0 16,16-18 1-16,17-28-1 15,11-17 0-15,15-26 1 16,8-23 0-16,10-24 0 15,6-27-1-15,9-25 1 16,4-25-1-16,12-27 0 0,5-24 1 16,6-19-1-16,5-23 0 15,1-22 1-15,-3-18-1 16,-3-19 1-16,-5-14 0 15,-14-9 0-15,-7-16 1 16,-12-6-1-16,-22-8-1 16,-17-3 1-16,-17-3 0 15,-25 1-1-15,-20-3 0 16,-22 0 0-16,-26 0 0 15,-23-8 1-15,-23-2 1 16,-20-6 1-16,-20-4-1 16,-17-9 1-16,-16-7-2 15,-12-4 1-15,-10-4-1 16,-7 2-1-16,-10 8 0 0,-11 3-1 15,-15 11 1-15,-9 11 1 16,-18 18 1-16,-26 15 1 16,-23 22 0-16,-25 29 0 15,-32 25-1-15,-25 38 1 16,-35 33-1-16,-26 39-1 15,-20 30-1-15,-2 34-2 16,-4 15-2-16,16 22-13 16,16-11-18-16,42 7-7 15,42-11-1-15,45-4-1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7T02:22:48.008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10832 1964 82 0,'22'-24'37'0,"-9"-4"-1"16,6 8 1-16,-13 0-34 15,14 7 2-15,-2 7-1 16,8 16 1-16,-9 16-1 16,2 23 0-16,-6 21 0 15,-5 30-2-15,-8 20 1 16,-6 23 0-16,-8 13-1 15,-6 17 0-15,-5 5-1 0,2 0 1 16,-2-6-2-16,3-16 1 16,7-15-3-16,6-20-3 15,8-11-4-15,-7-39-28 16,16-11-2-16,-11-34-1 15,10-14-1-15</inkml:trace>
  <inkml:trace contextRef="#ctx0" brushRef="#br0" timeOffset="297.017">9678 1988 100 0,'-54'7'43'16,"37"3"-1"-16,17-10 0 16,62-4-31-16,26-14-10 15,42-5 0-15,39-4-1 16,30-6 1-16,25-4-1 15,19 1 1-15,13-1-2 16,0 6 0-16,3 11-3 16,-8 3-2-16,1 18-32 15,-27 2-3-15,0 17 1 16,-27 2-2-16</inkml:trace>
  <inkml:trace contextRef="#ctx0" brushRef="#br0" timeOffset="794.0454">17514 1783 54 0,'39'-83'34'16,"5"10"1"-16,-15 6-4 15,12 18-19-15,-24 11 1 16,5 26-2-16,-22 12-1 16,-9 45-2-16,-24 18-1 15,-6 31-2-15,-23 15-1 16,-4 31-3-16,-11 20 3 15,-1 20-1-15,-2 3 0 16,11 8-1-16,11-11 0 16,24-6 0-16,23-11 0 15,22-22-1-15,26-23-1 0,19-25-5 16,17-16-3-16,-7-26-30 15,9-6-2-15,-23-22-1 16,-9-8-2-16</inkml:trace>
  <inkml:trace contextRef="#ctx0" brushRef="#br0" timeOffset="1246.0713">16345 1414 95 0,'-1'-20'41'16,"18"20"0"-16,5-7 0 15,34-1-34-15,-56 8-1 16,96-21 0-16,-21 8-1 16,21-5-1-16,17-1 0 15,20 0-3-15,14 0 1 16,14-1-2-16,10 3 2 0,12 3-2 15,-2-2-2-15,6 1 1 16,-7 3-1-16,1 2 0 16,-11 3-2-16,-2-3-1 15,-10-9-10-15,-31 16-26 16,-17-1-2-16,-26 5 1 15,-18-1 1-15</inkml:trace>
  <inkml:trace contextRef="#ctx0" brushRef="#br0" timeOffset="2634.1507">2790 7638 106 0,'6'-47'39'0,"-8"8"1"16,1 18-2-16,-13 20-36 15,14 1 1-15,-15 14-1 16,7 26 1-16,-4 19-1 16,-5 28 0-16,-4 19-1 0,-8 29 1 15,-4 21-1-15,0 10 1 16,7-5 0-16,11-11-1 15,15-13 0-15,14-20-2 16,21-21 1-16,17-32-3 16,23-24-3-16,1-33-31 15,17-8-2-15,-17-28-1 16,-5-8-1-16</inkml:trace>
  <inkml:trace contextRef="#ctx0" brushRef="#br0" timeOffset="2814.161">2542 8411 94 0,'-70'19'40'16,"35"6"1"-16,16-11-1 16,39-9-20-16,25-18-19 15,32-16-5-15,37-3-24 16,10-13-11-16,25 5 0 15,-5 0-1-15,7 12-2 16</inkml:trace>
  <inkml:trace contextRef="#ctx0" brushRef="#br0" timeOffset="3236.1851">2443 11988 82 0,'10'-32'40'16,"2"-17"-3"-16,11 6 2 16,-13 1-38-16,7 5 3 15,-9 14-2-15,-8 23 3 16,-20 29-2-16,-9 26-1 15,-10 25 1-15,-4 21 0 0,1 18 0 16,4 10-2-16,5 3 1 16,14-4-1-16,18-11 1 15,16-14-1-15,22-26 0 16,21-26-2-16,18-28 0 15,16-29-2-15,18-23-4 16,1-33-31-16,19-16-2 16,-16-27-1-16,-5 0-1 15</inkml:trace>
  <inkml:trace contextRef="#ctx0" brushRef="#br0" timeOffset="3429.1962">2153 12384 114 0,'-73'64'41'0,"41"-12"0"16,32-52-10-16,37-16-30 16,53-37-3-16,35-28-3 15,34-4-8-15,17-24-25 16,19 5-2-16,-7-8 0 15,8 16-1-15</inkml:trace>
  <inkml:trace contextRef="#ctx0" brushRef="#br0" timeOffset="3970.2271">976 10804 89 0,'-11'-34'37'0,"22"-4"0"16,-3-10-1-16,12-2-30 16,-1 9-6-16,-1 3 1 15,3 9 1-15,-1 19 0 16,-10 19 1-16,-6 25 0 15,-7 22-1-15,-1 19 0 16,-11 17 0-16,-3 14-2 16,1 8-2-16,1-3-2 15,12 2-15-15,-2-29-19 16,18-11 2-16,-4-34-4 0,19-21 1 15</inkml:trace>
  <inkml:trace contextRef="#ctx0" brushRef="#br0" timeOffset="4279.2448">961 10587 105 0,'-24'-7'39'15,"23"18"0"-15,11-10 0 16,33 7-36-16,9-13 0 15,23-1-3-15,11 1 1 16,8 5 0-16,-1 2 0 16,-9 8-1-16,-12 13 1 0,-16 14-1 15,-27 12-1-15,-24 18 1 16,-23 11 0-16,-19 5-1 15,-19 2 1-15,-4-4-2 16,-3-7 1-16,4-15-3 16,14-11-1-16,9-32-14 15,36-16-18-15,2-10-1 16,34-14 0-16,8-22-2 15</inkml:trace>
  <inkml:trace contextRef="#ctx0" brushRef="#br0" timeOffset="4647.2658">1971 10760 111 0,'-29'1'38'16,"6"22"1"-16,-16-8-6 16,2 16-30-16,-7 9-1 15,2 9 0-15,-3 7 0 16,3 6-1-16,4-1 1 15,7-2-2-15,11-9 1 16,14-7-1-16,11-18 1 16,18-18-1-16,15-17 1 15,15-22 0-15,9-13 0 16,4-8 2-16,2-8-2 15,-4-2 2-15,-8 6-2 16,-9 8 1-16,-17 13 0 16,-10 17 0-16,-20 19-2 0,0 0 0 15,-9 37-1-15,-9 2 0 16,2 8-2-16,-4 3-3 15,13 2 0-15,0-6-3 16,24 1-13-16,-1-23-19 16,27-5 3-16,2-25-1 15,21-1-1-15</inkml:trace>
  <inkml:trace contextRef="#ctx0" brushRef="#br0" timeOffset="4955.2834">2629 10825 114 0,'-18'-3'39'16,"-18"7"1"-16,2 22-2 15,-11 8-35-15,7 8 0 16,4 3-2-16,11 3-1 0,11-7 1 16,19-10-1-16,21-19 1 15,16-20 0-15,19-28 1 16,12-24 0-16,8-17-1 15,-1-15 2-15,-2-9 0 16,-10-7-2-16,-15 6 1 16,-13 12-2-16,-16 20 0 15,-17 25 0-15,-13 27 0 16,-15 25 0-16,-10 27 0 15,-8 27-3-15,0 19-6 16,-7-8-10-16,24 16-22 16,-8-23 0-16,27-5 1 15,7-33-2-15</inkml:trace>
  <inkml:trace contextRef="#ctx0" brushRef="#br0" timeOffset="5526.3161">3086 5722 108 0,'-39'-23'40'0,"14"-7"2"16,32 8-2-16,22-7-40 15,25-3-1-15,34 3-1 16,29 1 0-16,37 3 0 15,28 2 0-15,40 7 0 16,30 8-1-16,39 5 1 16,30 7 1-16,41 3 1 15,65 0 1-15,57-4 1 16,7 3 0-16,44-10 1 0,48-2 0 15,94-7 1-15,37-2-2 16,31-7 1-16,-3 5-1 16,47 3 1-16,33 5-2 15,68 6 1-15,0 4-1 16,-54 1 0-16,50-2 0 15,-27-2-1-15,10-3 0 16,-51-7-1-16,-2-5-1 16,-92 0-3-16,-53-20-15 15,-49 15-19-15,-133-11-1 16,-63 7-1-16,-116-9-2 15</inkml:trace>
  <inkml:trace contextRef="#ctx0" brushRef="#br0" timeOffset="6058.3465">6257 2208 91 0,'-56'18'39'0,"20"38"-1"16,1 32 1-16,21 50-28 15,1 35-13-15,13 36 2 16,13 47-1-16,7 38 2 16,4 40 0-16,7 29-1 15,3 38 2-15,3 31-1 16,-2 33 2-16,1 56-1 15,-4 49 1-15,3-11 1 16,-3 42 0-16,3 27 0 16,-5 16-4-16,3 18 4 15,-3 16-4-15,4-20 0 16,2-24 0-16,0 70-1 0,0-86-4 15,-1-38 0-15,2-45-3 16,1-62-6-16,16-67-29 16,-17-81-1-16,4-72-1 15,-13-128-1-15</inkml:trace>
  <inkml:trace contextRef="#ctx0" brushRef="#br0" timeOffset="6562.3754">1535 9907 102 0,'73'-28'40'0,"39"12"0"16,35-1-3-16,35 5-38 16,52 4 0-16,46-1 0 15,54 2 1-15,68-4 0 16,63 0 1-16,5-8 0 0,52-7 0 15,45-3 0 1,53-4 0-16,50-1 1 0,76 1-1 16,-2 2 0-16,48 5 1 15,34 8-1-15,71 6 0 16,3 7 0-16,37 5 2 15,-16 2-2-15,9 2 2 16,48-1-2-16,-67-4 1 16,39-6-1-16,-21-8-2 15,-45-12 0-15,-65-3-6 16,-35-21-6-16,-94 3-26 15,-122-21-2-15,-58-5-1 16,-116-21 0-16</inkml:trace>
  <inkml:trace contextRef="#ctx0" brushRef="#br0" timeOffset="7043.4029">14625 1780 104 0,'-24'52'41'15,"19"46"-1"-15,5 35-1 16,11 41-42-16,23 58 1 15,16 82 0-15,12 18 1 16,3 46 0-16,1 46 3 16,2 80-1-16,-5 2 3 15,-3 40-2-15,-15 43 1 16,-4 4 1-16,-17 131 1 15,-12 24-1-15,-19 23-3 16,-11-22 4-16,-15 53-7 16,-12 11 3-16,-10-57-4 15,2-24 2-15,-5-99-4 16,7-41 1-16,15-60-2 0,8-77-8 15,40-78-27-15,3-108-3 16,29-50 0-16,5-99-1 16</inkml:trace>
  <inkml:trace contextRef="#ctx0" brushRef="#br0" timeOffset="7573.4332">8829 6609 105 0,'22'11'39'15,"-16"20"1"-15,8 30-1 16,-14 21-35-16,7 29-3 15,-3 26 1-15,-5 28-1 16,-7 23-1-16,-7 7-1 16,-6 0 1-16,-2-7-2 0,2-17 0 15,-2-26-2-15,10-22-8 16,-9-43-26-16,20-32-1 15,2-48-1-15,-9-12 0 16</inkml:trace>
  <inkml:trace contextRef="#ctx0" brushRef="#br0" timeOffset="7776.4448">8132 7091 98 0,'-27'-45'42'15,"31"24"2"-15,20-2-2 16,34 11-24-16,26-11-14 15,33-2-2-15,27-6 0 16,24-5-1-16,22-2-4 0,8-8-7 16,28 9-28-16,-13-13-3 15,9 12 2-15,-10-2-5 16</inkml:trace>
  <inkml:trace contextRef="#ctx0" brushRef="#br0" timeOffset="8095.4631">11901 6656 118 0,'15'-1'38'0,"-21"22"2"15,-7 27-8-15,-21 17-26 16,-10 30-4-16,-19 23 1 16,-8 32-1-16,-19 19 0 15,3 11-1-15,2-2-1 16,11-8-1-16,16-16 1 15,23-22 0-15,29-25-2 16,30-36-2-16,32-25-4 16,7-37-30-16,26-12-2 15,-9-28 0-15,2-5-3 16</inkml:trace>
  <inkml:trace contextRef="#ctx0" brushRef="#br0" timeOffset="8262.4726">11086 7742 119 0,'-29'8'42'0,"47"5"0"16,39-28-1-16,47-14-40 16,54-15-4-16,40-23-7 15,89 3-27-15,-12-23-3 16,78 3 1-16,-30-9-2 15</inkml:trace>
  <inkml:trace contextRef="#ctx0" brushRef="#br0" timeOffset="8557.4895">18399 6678 123 0,'53'-25'41'16,"-17"20"1"-16,-36 5-7 16,-24 37-32-16,-15 26-2 15,-19 26-1-15,-13 30 1 16,-8 23-2-16,-2 16 0 15,2 8-2-15,11 2 0 16,6-12-2-16,22-12-4 16,10-29-21-16,25-11-9 15,3-35 0-15,13-18 0 0,-2-32-1 16</inkml:trace>
  <inkml:trace contextRef="#ctx0" brushRef="#br0" timeOffset="8752.5006">17356 6772 137 0,'14'-9'44'0,"42"10"-2"15,25-17-10-15,40-7-32 16,46-9-3-16,28-17-10 15,35 4-26-15,1-15-3 16,16 6 1-16,-5-6-3 0</inkml:trace>
  <inkml:trace contextRef="#ctx0" brushRef="#br0" timeOffset="9013.5156">20483 6292 87 0,'-43'58'38'0,"-22"4"1"16,-2 18 2-16,-19 8-16 15,-4 17-21-15,-5 17-2 16,-4 20 1-16,-6 22-1 16,-3 17 3-16,3 2-4 15,13-3-1-15,17-13 2 16,26-12-3-16,31-27 1 0,36-27-2 15,42-32-2-15,33-43-6 16,43-19-29-16,1-30-1 16,14-12 0-16,-15-27-1 15</inkml:trace>
  <inkml:trace contextRef="#ctx0" brushRef="#br0" timeOffset="9179.5251">19690 7462 120 0,'-82'20'42'0,"50"11"0"15,40-17-1-15,64-4-38 16,56-24-2-16,57-17-3 16,54 4-24-16,9-22-14 15,3 12 0-15,-32-1-1 0,-36 19-4 16</inkml:trace>
  <inkml:trace contextRef="#ctx0" brushRef="#br0" timeOffset="9586.5483">9323 12399 49 0,'15'-133'39'0,"4"29"-1"16,-9 15-4-16,12 48-18 16,-19 19-1-16,13 55-5 15,-8 33-2-15,9 47-1 16,-12 35-3-16,0 31-1 15,-8 27-1-15,-8 20 0 16,-10 10-1-16,-8-8-2 16,-5-15-1-16,-9-33-5 15,14-19-14-15,-8-50-20 0,10-33-2 16,-2-53 0-16,11-37 1 15</inkml:trace>
  <inkml:trace contextRef="#ctx0" brushRef="#br0" timeOffset="9783.5596">8691 12120 99 0,'-8'-21'45'0,"19"12"-1"15,34 13-2-15,30 5-39 16,23-28-2-16,40-8-1 15,28-10-3-15,29-2-3 16,1-16-30-16,32 6-4 0,-3-7 0 16,7 11-2-16</inkml:trace>
  <inkml:trace contextRef="#ctx0" brushRef="#br0" timeOffset="10048.5748">12114 11501 97 0,'-37'41'41'15,"-24"4"1"-15,-6 30-11 16,-10 7-26-16,-4 28-2 16,-8 25 0-16,2 30 1 15,-3 29 0-15,3 19-2 16,6 6 0-16,15 2 1 0,16-14-2 15,22-22 0-15,23-32-1 16,29-32-3-16,27-37-2 16,16-45-8-16,32-20-28 15,-5-39-2-15,10-12 1 16,-20-29-2-16</inkml:trace>
  <inkml:trace contextRef="#ctx0" brushRef="#br0" timeOffset="10218.5845">10972 12824 101 0,'-62'26'42'0,"34"-11"2"16,51-3-3-16,38-36-40 15,54-15-2-15,59-15-4 0,35-29-25 16,96 2-10-16,-19-19 0 15,80 7-2-15</inkml:trace>
  <inkml:trace contextRef="#ctx0" brushRef="#br0" timeOffset="10502.6007">18004 11520 98 0,'22'105'42'16,"-17"34"0"-16,-30 14-2 15,-7 20-36-15,-24 11-3 16,-4 11-2-16,4 1-1 15,2-13-3-15,4-13 0 16,12-28-1-16,19-17-12 16,9-46-21-16,24-27 0 15,-1-45-2-15,6-29 2 16</inkml:trace>
  <inkml:trace contextRef="#ctx0" brushRef="#br0" timeOffset="10706.6124">16852 11528 109 0,'66'-1'44'0,"45"-5"0"15,31-23-3-15,34-8-41 16,52-10-5-16,23-24-22 15,38 3-11-15,-4-15-4 16,9 8 2-16,-12-4-2 16</inkml:trace>
  <inkml:trace contextRef="#ctx0" brushRef="#br0" timeOffset="11000.6292">20483 10991 103 0,'-93'56'39'15,"6"18"1"-15,-13 9-2 16,-4 25-34-16,-4 16-1 16,1 33 1-16,-9 25 0 15,-9 22 0-15,-3 10-1 16,9 5 0-16,15-10-1 15,25-10-3-15,41-29 2 16,39-31-2-16,46-38 0 16,46-33-3-16,39-34-2 15,23-43-13-15,34-15-20 16,-10-36-3-16,1-10 1 0,-26-26-3 15</inkml:trace>
  <inkml:trace contextRef="#ctx0" brushRef="#br0" timeOffset="11179.6395">19258 12201 107 0,'-80'33'42'0,"55"-3"-1"15,48-33-1-15,68-20-39 16,54-19-2-16,52-19-5 15,56 5-22-15,11-16-11 16,21 7-1-16,3 0 1 16,6 19-3-16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10CSC1 27 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Hui-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Tanguru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59865248"/>
              </p:ext>
            </p:extLst>
          </p:nvPr>
        </p:nvGraphicFramePr>
        <p:xfrm>
          <a:off x="214283" y="762000"/>
          <a:ext cx="8750332" cy="47548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objectives of the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Whether we have learned them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Do the practice assessment for this topic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show off what we have learned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17036025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 130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the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594600" y="444240"/>
              <a:ext cx="4695120" cy="34131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586680" y="429840"/>
                <a:ext cx="4709880" cy="3431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64089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72080" y="396720"/>
              <a:ext cx="8863920" cy="42548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0560" y="380520"/>
                <a:ext cx="8880840" cy="4283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92351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29960" y="493920"/>
              <a:ext cx="7964640" cy="51955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9520" y="478080"/>
                <a:ext cx="7981200" cy="5215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84496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36960" y="404280"/>
              <a:ext cx="7843680" cy="53370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4360" y="392040"/>
                <a:ext cx="7861680" cy="5353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49978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0410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2797</TotalTime>
  <Words>63</Words>
  <Application>Microsoft Office PowerPoint</Application>
  <PresentationFormat>On-screen Show (4:3)</PresentationFormat>
  <Paragraphs>14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260</cp:revision>
  <dcterms:created xsi:type="dcterms:W3CDTF">2006-08-16T00:00:00Z</dcterms:created>
  <dcterms:modified xsi:type="dcterms:W3CDTF">2015-02-27T02:26:16Z</dcterms:modified>
</cp:coreProperties>
</file>