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96" r:id="rId4"/>
    <p:sldId id="29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5T23:55:06.64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9749 4053 59 0,'9'-22'34'0,"-8"0"1"16,7 11 0-16,-12-3-20 15,4 14-5-15,4 28-2 16,-1 13-1-16,-11 17-2 0,-1 20 0 15,-3 9-1-15,1-1-1 16,4-8 0-16,19-26-1 16,27-49 1-16,40-55-1 15,53-61 0-15,52-63-1 16,57-42-6-16,21-46-32 15,38-15-3-15,-13-6-1 16,-20 25-2-16</inkml:trace>
  <inkml:trace contextRef="#ctx0" brushRef="#br0" timeOffset="13012.7443">10530 4829 68 0,'3'-13'38'0,"-3"13"0"15,-8 24 0-15,3 16-25 16,-11 6-6-16,2 12-4 15,3-6 1-15,7-7-2 16,17-29 0-16,32-33 0 16,34-50-1-16,41-44 1 15,44-41-3-15,30-35-3 16,38-8-32-16,-3-17-2 15,-3 19 1-15,-34 17-3 0</inkml:trace>
  <inkml:trace contextRef="#ctx0" brushRef="#br0" timeOffset="14243.8147">10860 6977 94 0,'0'0'38'0,"19"12"1"15,-15 12 0-15,2 13-31 16,-9 3-3-16,9 2 1 15,10-21 0-15,24-26-1 16,36-44-1-16,47-48-2 16,57-50-1-16,49-41-6 15,56-27-33-15,9-35-4 16,6-10-1-16,-24-6-3 0</inkml:trace>
  <inkml:trace contextRef="#ctx0" brushRef="#br0" timeOffset="17521.0022">13172 7893 44 0,'-28'-2'34'15,"-8"0"2"-15,-10-1-3 16,-4 9-9-16,-11-4-22 0,-4 5 0 16,-5 1-1-16,-4 4 1 15,-9-3-1-15,-3-1 1 16,-8-3-1-16,-8-3 0 15,-8-2 1-15,-9-2 0 16,-13-4 0-16,-14 2 0 16,-14-1 0-16,-9 3 0 15,-16 4 1-15,-8 4-2 16,-11-2 1-16,-9 7-1 16,-7 0 0-16,-5 2 0 15,-3-2-1-15,-6-1 1 16,2-1 0-16,1-5-1 15,-9-1 1-15,1-3-1 16,0-5 1-16,-5 1-1 0,-4-3 0 16,-3 3 1-16,-7-3-1 15,-6 5 0-15,-3 3 0 16,-7 3 0-16,-2 1 1 15,1 3 0-15,0 2-1 16,5-3 1-16,3-2 0 16,7 0 1-16,8-4-1 15,6-3 1-15,2-4-1 16,9-2 0-16,2-1 1 15,4 1-1-15,5-4 0 16,3 3 0-16,1-2 0 16,10 3-1-16,10-2 1 15,9 2-1-15,10-6 0 16,12 1-1-16,9-2 1 0,11-2-1 15,13 0 1-15,12-3-1 16,5 1 1-16,7 1 0 16,12-1 0-16,8 4 0 15,8 2 0-15,9 3 1 16,7 6-1-16,8 3 0 15,13 3 0-15,5 5 0 16,11 7-1-16,4 6 0 16,4 5 2-16,9 5-2 15,-2 6 1-15,5 13 0 16,2 7 0-16,6 7-1 15,-1 8 0-15,4 10 0 16,4 13 0-16,-3 4 0 16,6 14 1-16,-4-3 0 15,1 8-1-15,-4 6 2 0,-6 3 0 16,2-1-1-16,-4 2 2 15,-2-1 0-15,-4-3-1 16,0-5 0-16,-1-3 1 16,1-9-1-16,5-11 0 15,0-12 1-15,4-11-2 16,4-13 0-16,3-11 0 15,3-11 0-15,0-11 0 16,4-3 1-16,-1-8-1 16,2-3-1-16,-10-12 1 15,14 17-2-15,-14-17 2 16,12 15-1-16,-12-15 1 0,9 17-1 15,-2-5-1-15,-3 1 2 16,6 2-2-16,-1 1 3 16,6 2-3-16,0-2 2 15,14 2-2-15,2-1 3 16,12-2-1-16,9 0 1 15,13 1-1-15,12-1 1 16,8 1-1-16,13 0 0 16,11 0 0-16,12-1 0 15,12-2 0-15,10-4-1 16,12-4 0-16,15-4 1 15,12-3 0-15,9-4 0 16,13-2 0-16,7-1 0 16,8 2 0-16,12 2 0 15,5 3 0-15,8-3 1 16,11 3-1-16,10 0 0 0,11-3 1 15,10-1-1-15,7-2 1 16,5-1-1-16,4-3 0 16,2 1 0-16,-3 1 1 15,-1-1-1-15,-1 5 0 16,-1 3 0-16,-1 2 0 15,2 1 0-15,1 1 0 16,-1-1 0-16,2-2 0 16,3-3 0-16,-3-4 1 15,-3-6-1-15,-4-4 0 16,-3-1 0-16,-7-1 1 15,-4 2-1-15,-8 1 1 16,-10 4-1-16,-10 5 0 0,-11 2 0 16,-14 4 1-16,-11 3-1 15,-15 0 0-15,-14 2 0 16,-18-2 0-16,-18 0 0 15,-17-2 0-15,-13-2 0 16,-18 1 0-16,-16-3-2 16,-20-1 2-16,-11 1 1 15,-14-1-1-15,-12-3 0 16,-7-3 0-16,-5-3 0 15,-8-7 1-15,-2-7 0 16,2-10-1-16,0-11 0 16,3-10 0-16,1-11 0 15,2-5-1-15,-2-8 0 16,6-9 0-16,-7-3 0 0,0-2 1 15,-5-3-1-15,-4-1 1 16,-3 3-1-16,-5-5 0 16,1 0 1-16,-3 1-1 15,2-1 0-15,0 1 0 16,4 2 1-16,0 2-1 15,4 2 0-15,0 7 2 16,2 7-1-16,-3 10 1 16,-5 12-1-16,-4 9 1 15,-4 10 0-15,-11 12-1 16,-4 12 1-16,-14 7-1 15,-7 5 1-15,-6 8-1 16,-11 2 1-16,-4-1-1 16,-6 0 0-16,-6-2 0 15,-1-4 0-15,5-6 0 0,2-3-2 16,11 0-2-16,0-14-25 15,26 15-10-15,3-4 0 16,14 5-3-16</inkml:trace>
  <inkml:trace contextRef="#ctx0" brushRef="#br0" timeOffset="20707.1844">4354 9631 47 0,'-8'-13'30'15,"8"13"3"-15,0 0-2 16,-9-19-11-16,9 19-15 15,0-13-3-15,0 13 2 0,0 0-3 16,11-6 0-16,-11 6 0 16,11 4 0-16,-11-4 0 15,16 12 0-15,-16-12 0 16,21 17 0-16,-8-9 0 15,4-1 0-15,1-2-1 16,6 0 1-16,1-4 0 16,8-1 0-16,0-3 1 15,10-1-1-15,1-2 0 16,6 4 0-16,-3 0 0 15,4 3 0-15,-2 0 0 16,0 3-1-16,-4 1 0 16,3 3 1-16,-1-2 0 15,0 1 0-15,2-5 0 0,2 0 0 16,0-2 1-16,6 1 0 15,-2-2-1-15,2 1 1 16,1 0-1-16,-2 3 0 16,0-1 0-16,-2 5-1 15,1 1 1-15,-2 0-1 16,2-1 0-16,-2 1 1 15,4-1-1-15,4-2 0 16,2-3 0-16,6-3 1 16,4-3-1-16,2-2 0 15,2-1 1-15,1-1-1 16,-1-1 1-16,-1 0-1 15,-2 5 1-15,-1 0 0 16,0 4-1-16,1 3 0 0,-5 1 0 16,2 1 0-16,0 0 0 15,-1 0 0-15,0-1 0 16,-3-1 0-16,1 0 1 15,0-2-1-15,1 0 0 16,-2 1 1-16,4 2-1 16,-3 0 0-16,1 1 0 15,0 2 0-15,1-3 0 16,-1 3 0-16,2 0 0 15,-2-1 0-15,2-4 0 16,1 2 0-16,3-2 0 16,2-1 1-16,-2-1-1 15,1-1 0-15,2 0 1 16,-4 0-1-16,3-2 0 15,-3-1 1-15,-4 1-1 0,2 1 0 16,-2 0 0-16,0 0 0 16,-2 0 0-16,0 4 0 15,-4-2 0-15,2 0 0 16,-2 2 0-16,-2-3 0 15,-2 1 0-15,0-3 1 16,-1 3-1-16,-2-2 0 16,-1 1 0-16,-4 0 0 15,-5-2 0-15,-4 2 0 16,-6 1 0-16,-4 0 0 15,-9-1 1-15,-4 2-1 16,-7-1 0-16,-13 0 0 16,13 0 0-16,-13 0-2 15,0 0-2-15,0 0-30 0,0 0-4 16,-22 8 0-16,3-3-2 15</inkml:trace>
  <inkml:trace contextRef="#ctx0" brushRef="#br0" timeOffset="26901.5387">3853 14510 41 0,'-32'5'36'16,"11"5"2"-16,1-12-2 15,20 2-21-15,-20-18-8 16,31-5-2-16,20-18-1 15,23-12 0-15,25-19 0 16,24-15-1-16,35-19 1 16,26-18-1-16,27-6-1 15,26-11 0-15,16-5 0 0,11-3 1 16,6-1-2-16,1 4 0 15,-6 7 0-15,-4 11 1 16,-10 7 0-16,-23 16 0 16,-24 13-1-16,-24 18-1 15,-31 19-1-15,-28 13 0 16,-33 23-3-16,-37 11-3 15,-19 24-14-15,-31 0-16 16,-8 17-3-16,-15-8-1 16,4 12 2-16</inkml:trace>
  <inkml:trace contextRef="#ctx0" brushRef="#br0" timeOffset="27651.5816">7129 13622 62 0,'4'-19'36'0,"-11"-3"-1"16,-6 9 0-16,-17 6-32 16,-8 9-1-16,-9 10 1 15,-6 13 1-15,-9 8 0 16,1 10 1-16,-1 1-2 15,10 1 1-15,13-5-1 16,14-4-1-16,16-7-1 16,14-9-1-16,18-8 1 15,12-5-2-15,10-2 1 16,5 1 0-16,-3 2 0 15,-3 2 1-15,-8 7-2 0,-13 11 1 16,-16 4 0-16,-15 10-1 16,-14 2 0-16,-10 0-1 15,-2 2-3-15,-5-19-14 16,17 6-18-16,-2-24-1 15,24-9-2-15,3-14 2 16</inkml:trace>
  <inkml:trace contextRef="#ctx0" brushRef="#br0" timeOffset="27832.592">7301 13894 56 0,'17'13'38'16,"-18"9"-1"-16,-7 17 0 15,-16 6-21-15,0 12-14 16,-8 4-2-16,2 2 0 0,5-5-2 15,3-12-4-15,22-8-29 16,-4-27 0-16,22-11-2 16,5-21 0-16</inkml:trace>
  <inkml:trace contextRef="#ctx0" brushRef="#br0" timeOffset="28718.6427">7413 13759 72 0,'-23'-8'39'16,"7"13"-2"-16,-2-3 1 15,18-2-33-15,-7 16-3 16,7-16-1-16,20 13 0 0,2-5 0 16,2 5 1-16,5 4 0 15,0 6-1-15,-5 12 1 16,-6 4 0-16,-6 9-1 15,-13 5 0-15,-7 6 1 16,-7-3-1-16,-2-1 0 16,-1-10 0-16,2-9 0 15,4-12 0-15,12-24 1 16,0 0-1-16,30-28 0 15,4-12-1-15,9-9 1 16,5-6 1-16,6-4-1 16,0 0 0-16,-3 8-1 15,-6 11 1-15,-10 16 0 16,-10 16-1-16,-8 15-1 0,-12 16 0 15,-5 10-1-15,-2 8 0 16,-2 3 0-16,4 3-2 16,2-4 0-16,8-4 0 15,9-10-1-15,14-9-1 16,4-14-1-16,17-2-1 15,-3-19-4-15,11 2 3 16,-10-16 1-16,1 4 4 16,-14-6 3-16,-10-1 3 15,-11 9 4-15,-21-4 3 16,3 27 3-16,-41-18-1 15,11 28 1-15,-16 1-4 16,4 15-2-16,-8 4-1 16,5 8-3-16,7 0 0 0,8 1 0 15,10-1-1-15,19-10 0 16,14-11 0-16,13-8 0 15,15-11-1-15,13-11 1 16,3-5-1-16,6-11 0 16,-4-1 1-16,-6-2-1 15,-8 0 0-15,-8 5-1 16,-11 0 1-16,-11 9 1 15,-6 4-2-15,-9 14 1 16,-11 7 0-16,-6 16-1 16,-5 18 0-16,-4 21 1 15,-3 19-2-15,-1 11 0 16,-4 11 0-16,3 5 0 15,6-2 0-15,5-9 0 0,5-16 1 16,3-16-1-16,5-15 2 16,2-20 0-16,5-30 0 15,0 0 1-15,-5-14-1 16,3-17 1-16,4-14 0 15,2-14 1-15,4-17-2 16,10-15-1-16,8-2-2 16,3-7-6-16,20 15-30 15,-12-3 0-15,12 20-3 16,0 3 2-16</inkml:trace>
  <inkml:trace contextRef="#ctx0" brushRef="#br0" timeOffset="33099.8933">9408 14201 30 0,'15'-9'33'0,"-15"9"2"16,14-26-4-16,0 17-19 15,-13-15-1-15,13 9-3 16,-14-13-1-16,5 10 1 16,-10-4-4-16,-1 7 0 15,-10 1 0-15,-2 14 0 16,-12 4-1-16,-5 11 1 15,-7 6-1-15,-1 12 0 16,-2 3-1-16,6 5 0 16,4-1-1-16,8 0 0 0,14-5 0 15,15-4 0-15,15-10-1 16,15-9 0-16,12-15 1 15,13-12-1-15,9-13 0 16,3-10 1-16,0-11 0 16,-4-4 1-16,-8-2-1 15,-10 5 1-15,-11 9-1 16,-9 8 1-16,-17 13-1 15,-10 20 0-15,-3 11-1 16,-10 15 0-16,-3 10-1 16,-3 7-1-16,7 6-2 15,0-10-8-15,24 7-29 16,3-20 0-16,22-6-2 15,10-21 2-15</inkml:trace>
  <inkml:trace contextRef="#ctx0" brushRef="#br0" timeOffset="33625.9233">10973 13877 82 0,'-15'9'41'0,"-17"-2"-3"15,10 18-3-15,-21-3-32 16,1 6 0-16,-3-1 0 16,8 3-1-16,2-4 0 15,12 1-1-15,11-3 0 16,16-9-1-16,13-6 0 15,16-2-1-15,8-4 1 16,9 0 0-16,2-1 0 16,-3 0 0-16,-7 5 0 0,-8 4 1 15,-15 6-1-15,-14 7 1 16,-17 7-1-16,-15 5 0 15,-7-1 0-15,-6-1-2 16,2-3-1-16,1-11-4 16,18 2-27-16,6-27-4 15,13 5-2-15,19-32-1 16</inkml:trace>
  <inkml:trace contextRef="#ctx0" brushRef="#br0" timeOffset="34759.9882">11314 14066 56 0,'32'-11'37'16,"-18"-2"1"-16,-14 13-1 0,-11-2-24 15,-10 12-7-15,-8-2-1 16,0 9 0-16,-7 3-2 16,5 9 0-16,3 3-1 15,3 5 1-15,9-1-2 16,9-1 0-16,10-2 0 15,8-4-1-15,8-4 0 16,6-11 1-16,5-8-1 16,7-11-1-16,-1-10 1 15,1-8 0-15,-2-7-1 16,-4-6 1-16,-2-7-1 15,-7-2 1-15,-3-4 0 16,-4 0 1-16,-2 8-1 16,-3 4 1-16,-4 5 0 0,2 8 1 15,-1 5-1-15,2 9 1 16,-9 10-1-16,22-1 1 15,-10 5-1-15,4 3 0 16,0 1 1-16,3 5-1 16,-1 0-1-16,1 4 1 15,-4 4-1-15,-2 5 0 16,-4 4-1-16,-3 5 1 15,-7 4-1-15,-3 5 1 16,-3 4 0-16,0-5-1 16,0-4 1-16,0-6 0 15,0-5 0-15,6-13 0 16,1-15 0-16,23-17 1 15,1-13-1-15,6-11 0 16,3-7 0-16,7-8 1 0,3-2 0 16,1 6 0-16,-4 5 0 15,-6 11 0-15,-9 13 0 16,-5 17 0-16,-10 13-1 15,-7 13-1-15,-8 9 0 16,-4 6-1-16,4 6 0 16,2-1-1-16,10 0-1 15,5-7 0-15,14-6 0 16,11-9 0-16,15-7-2 15,2-12 1-15,8-4-1 16,-3-12 1-16,-1-3 0 16,-10-6 1-16,-6-5 2 15,-12-5 2-15,-15-2 3 16,-5 2 1-16,-14-3 2 0,-6 10 0 15,-13-1 2-15,-2 11-1 16,-12 4-1-16,4 13 0 16,-11 9-3-16,2 15 0 15,-4 7-1-15,8 9-1 16,6 4-1-16,9 2 1 15,14-2-1-15,12-4-1 16,14-5 2-16,12-14-2 16,11-10 1-16,5-7 0 15,4-13 0-15,2-7 1 16,-6-8-1-16,-6-5 0 15,-9-7 1-15,-4 0 0 16,-9 2 0-16,-4 3 0 0,-7 8 0 16,-8 7 0-16,2 18-1 15,-16 14 0-15,1 21-1 16,-6 18 0-16,-1 21 0 15,-3 13 0-15,-3 15 0 16,1 8 0-16,-4-2 1 16,3-1-1-16,2-7 0 15,3-8 1-15,-1-17 0 16,0-14-1-16,-1-17 1 15,1-15 0-15,0-19 0 16,1-18-1-16,3-16 0 16,0-20 0-16,7-14-1 15,4-19-2-15,14-7-2 16,2-14-4-16,27 16-15 0,-12-13-13 15,23 14-2 1,-3 1-1-16,17 18 0 0</inkml:trace>
  <inkml:trace contextRef="#ctx0" brushRef="#br0" timeOffset="34918.9973">12931 14225 104 0,'1'23'42'15,"-23"-12"1"-15,1-2-7 16,0-2-50-16,-18-24-13 15,15 7-18-15,-10-12 1 16,5 2-3-16,4-12 3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00:05:52.39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15486 16707 26 0,'10'-8'34'16,"1"8"0"-16,-11 0-7 15,-14 1-21-15,0 5 0 16,-2 13 0-16,-15 5 0 16,-5 23 0-16,-22 9-3 15,-11 24 2-15,-14 14-1 16,-6 17 1-16,-6 11-1 0,50-57-2 15,-2 6 2 1,7-2 0-16,5 8-1 0,11-7-3 16,2 1 1-16,22-6 0 15,7-2 0-15,18-19 1 16,8-2-3-16,18-12-2 15,9-1-12-15,6-12-23 16,4-5-2-16,4-5-1 16,-4-5 1-16</inkml:trace>
  <inkml:trace contextRef="#ctx0" brushRef="#br0" timeOffset="222.0127">13984 17687 59 0,'46'-1'43'16,"46"-15"0"-16,40-10-2 15,30-14-37-15,16-4-9 16,14-7-10-16,7 11-24 15,-12 1-1-15,-10 15-2 16,-27 4 1-16</inkml:trace>
  <inkml:trace contextRef="#ctx0" brushRef="#br0" timeOffset="660.0378">16907 16650 48 0,'0'0'39'0,"15"6"-1"16,-22 4-2-16,-6 18-35 0,-16 14 0 15,-15 13 1-15,-14 18 0 16,-16 15 3-16,-8 17-1 16,-2 4 0-16,-3 10-1 15,50-56-2-15,-2 7 3 16,13 2-2-16,0 5 1 15,10-8-1-15,5 2-2 16,19-9-1-16,7-4 0 16,-15-58 0-16,71 65-10 15,-21-43-27-15,9-6-1 16,30-1-2-16,40-23-1 15</inkml:trace>
  <inkml:trace contextRef="#ctx0" brushRef="#br0" timeOffset="873.05">16085 17498 44 0,'-18'7'44'15,"18"-7"-1"-15,47-9 1 16,29-5-20-16,42-7-21 15,42-12-1-15,30-7-2 16,24 0-3-16,-8-2-37 16,7 8 0-16,-25-2-3 15,-31 4 1-15</inkml:trace>
  <inkml:trace contextRef="#ctx0" brushRef="#br0" timeOffset="6441.3685">6042 1842 42 0,'10'-15'31'0,"-10"15"2"16,10-19 0-16,1 15-11 16,-12-13-1-16,11 7-13 15,-6-7 0-15,6 4-2 16,-3-2 0-16,4 5-2 15,-11 10 1-15,18-2-2 16,-12 15 0-16,2 13 0 0,-6 9 0 16,3 13-2-16,-6 14 2 15,0 10-3-15,-7 8 2 16,-2 4-2-16,0 0 0 15,-4 3 0-15,3-6 0 16,0-5-1-16,4-14-2 16,1-9 0-16,9-9-2 15,-2-20-5-15,20-3-25 16,-21-21-3-16,24-11 1 15,-15-14-2-15</inkml:trace>
  <inkml:trace contextRef="#ctx0" brushRef="#br0" timeOffset="7748.4432">5721 1767 67 0,'-17'-5'34'16,"-4"-4"-1"-16,7 6 3 15,-5-5-26-15,19 8 0 0,-24-1-1 16,24 1-2-1,-12 0-1-15,12 0-1 0,13 4-1 16,7-1-2-16,7 2 0 16,11 1 0-16,14-2-1 15,10-2 1-15,15-2-1 16,11-3 0-16,8-6 1 15,3-3-1-15,-2 1 0 16,2-2 0-16,-7-1 1 16,-10 0-2-16,-12 4 1 15,-15 2 0-15,-14 1-1 16,-8 6 0-16,-10-3 0 15,-11 2 0-15,-12 2-1 16,0 0-1-16,0 0-3 16,-11 5-17-16,11-5-15 15,-17 4-3-15,17-4 1 0,-10 8-3 16</inkml:trace>
  <inkml:trace contextRef="#ctx0" brushRef="#br1" timeOffset="12561.7185">15693 1846 64 0,'10'-1'38'16,"-10"1"0"-16,0 0 0 15,0 0-14-15,0 0-20 0,4-10-1 16,-4 10 0-16,0 0 0 16,0 0 0-16,0 0-1 15,0 0 0-15,1 26 0 16,-1 3 0-16,-6 13-1 15,-2 12-1-15,-2 9 0 16,-1 13 1-16,-8 11-1 16,1 5 0-16,-2-4 0 15,3-3-1-15,3-12 2 16,1-8 0-16,5-9-1 15,7-17-2-15,10-7-9 16,-9-32-27-16,26 4-1 16,-14-27 0-16,6-4-3 0</inkml:trace>
  <inkml:trace contextRef="#ctx0" brushRef="#br1" timeOffset="12913.7387">15333 1839 94 0,'-22'-7'40'0,"22"7"0"16,-16 3 0-16,28 4-29 15,6-5-8-15,17 1 0 0,16-5-1 16,15-3 2-16,19-5-2 16,13-6 0-16,11-5-1 15,0-4 0-15,-2 1-1 16,-7-2 1-16,-16 4-1 15,-16 8-1-15,-19 5 1 16,-16 6-1-16,-16 5 0 16,-17-2-1-16,5 19-1 15,-15-11-4-15,13 3-29 16,-21-5-5-16,18-6 2 15,-27 7-3-15</inkml:trace>
  <inkml:trace contextRef="#ctx0" brushRef="#br1" timeOffset="24275.3885">16865 1582 9 0,'0'0'25'16,"0"0"2"-16,0 0-1 15,0 0-10-15,0 0-3 16,18-6-2-16,-18 6 4 16,19-5 1-16,-19 5-8 15,20-10-2-15,-20 10-1 0,18-9 0 16,-18 9-1-16,9-2-1 15,-9 2 0-15,-8 14 0 16,-7-2 0-16,-3 13 0 16,-11 5 0-16,-2 11-1 15,-9 6 1-15,-2 12-1 16,-5 5 0-16,1 11 0 15,-3 3 0-15,6 5-2 16,0 0 1-16,5 2-2 16,8-5 1-16,8-3-1 15,13-11 1-15,16-13-1 16,20-15 1-16,21-15-1 15,19-18 0-15,14-20-2 16,15-8-4-16,-3-20-7 0,9 10-23 16,-22-15 0-16,-10 14-2 15,-28-4 1-15</inkml:trace>
  <inkml:trace contextRef="#ctx0" brushRef="#br1" timeOffset="24764.4165">16406 2149 95 0,'-14'10'39'0,"0"-9"1"0,14-1-1 16,0 0-36-16,19-6 0 16,-4-5 0-16,4 4 0 15,3-7 0-15,-2 3-1 16,0 0 0-16,-1-1 0 15,-3 3-2-15,-5 2 2 16,-11 7-1-16,14-7 0 16,-14 7 0-16,0 0 0 15,0 0 0-15,0 0 0 16,-12 7-1-16,12-7 1 15,-11 5-1-15,11-5 0 16,-9 6 0-16,9-6 0 0,0 0 0 16,-11 3-1-16,11-3 1 15,0 0 0-15,29 10 0 16,10-5 0-16,21-4 0 15,20-5 0-15,15-3-1 16,16-7-1-16,12 2-2 16,-2-8-2-16,-2 7-6 15,-29-17-21-15,-7 17-9 16,-32-4 2-16,-11 12-2 15</inkml:trace>
  <inkml:trace contextRef="#ctx0" brushRef="#br0" timeOffset="30591.7498">7663 1597 91 0,'6'-13'35'0,"-6"13"0"16,0 0-1-16,-11 4-27 15,-9 6-4-15,-2 10-1 16,-2 8 0-16,-3 13 0 16,-8 12 1-16,2 13 0 15,-5 11 0-15,3 8 0 16,0 1 0-16,9 6-2 0,2-6 2 15,12-2-2-15,9-14-1 16,15-8-1-16,12-16 0 16,9-12-2-16,9-11-1 15,5-21-4-15,14 0-26 16,-16-28-4-16,3 0 1 15,-17-15-2-15</inkml:trace>
  <inkml:trace contextRef="#ctx0" brushRef="#br0" timeOffset="30794.7614">7142 2057 122 0,'-51'8'40'0,"28"8"0"15,11-14-4-15,34-2-32 16,29-10-2-16,28-3-2 15,26-9-1-15,12-4-3 16,17 5-17-16,-8-8-16 16,5 7-4-16,-18 1 0 15,-13 15-1-15</inkml:trace>
  <inkml:trace contextRef="#ctx0" brushRef="#br0" timeOffset="33370.9087">550 8545 68 0,'-12'-20'37'0,"12"20"-1"16,-23-15 0-16,23 15-9 15,-15 18-25-15,13 0 1 16,2 10-1-16,6 9 1 16,-1 10 0-16,6 17-1 15,-1 13 1-15,-1 10-1 16,2 12 0-16,-6 7-1 0,3 4-1 15,-5-6-3-15,3-4-3 16,-8-24-14-16,10 1-15 16,-11-30 0-16,13-15-2 15,-10-32-1-15</inkml:trace>
  <inkml:trace contextRef="#ctx0" brushRef="#br0" timeOffset="33718.9286">493 8669 95 0,'-18'-38'37'16,"8"15"1"-16,1 1-2 16,20 15-28-16,1-4-4 0,20 4-2 15,16-1 0-15,15 1 0 16,16 2-1-16,11 9 1 15,7 10-1-15,-1 8 0 16,-5 11-1-16,-16 18 2 16,-16 17 0-16,-23 15-2 15,-22 13 1-15,-23 8-1 16,-26 7 1-16,-16 2-2 15,-15-4 2-15,-6-13-2 16,-9-8 1-16,1-15 0 16,2-18-1-16,11-21-3 15,20-9-11-15,5-32-19 16,33-7-4-16,8-23-1 15,31 0-1-15</inkml:trace>
  <inkml:trace contextRef="#ctx0" brushRef="#br0" timeOffset="34120.9516">1513 9074 81 0,'0'0'38'15,"0"0"-1"-15,-29 4 2 16,10 15-20-16,-18 3-13 15,0 14-1-15,-8 10-1 16,2 12 1-16,-6 4-2 16,11 4-1-16,8-6 0 15,10-3-1-15,11-9 0 16,16-16-1-16,13-17 1 0,13-15-1 15,11-17 0-15,6-12 0 16,2-12 0-16,-1-6 0 16,-5-6 0-16,-6 0 0 15,-10 8 0-15,-9 3 1 16,-7 11-1-16,-11 12 0 15,-3 19 0-15,-16 8 0 16,1 19 0-16,-5 8 0 16,3 10-2-16,-1 3 0 15,7 6-1-15,5-4-2 16,12 3-5-16,2-25-18 15,22 5-10-15,4-22 0 16,18-1-2-16,1-18 3 16</inkml:trace>
  <inkml:trace contextRef="#ctx0" brushRef="#br0" timeOffset="34489.9727">2118 9194 118 0,'-9'-18'39'0,"-20"0"1"15,1 29-6-15,-11-1-28 16,-2 14-2-16,6 12-1 15,3 11 0-15,6 10-1 16,8 0-1-16,15 0 0 16,12-11 0-16,17-17 0 15,14-19-1-15,12-27 2 16,10-25-2-16,8-19 0 0,2-17 0 15,-1-18 0 1,-4-9 0-16,-8-8 0 0,-12 1 0 16,-13 5 0-16,-12 15 0 15,-10 16 0-15,-12 18 0 16,-14 34 0-16,-8 32 0 15,-8 36 0-15,-4 32 0 16,4 27 0-16,-1 19 0 16,6 14 0-16,2-3-11 15,19 7-15-15,-2-24-14 16,15-8-4-16,4-19 0 15,12-11-1-15</inkml:trace>
  <inkml:trace contextRef="#ctx0" brushRef="#br0" timeOffset="36534.0897">4809 7947 83 0,'-15'-12'37'15,"15"12"0"-15,0 0-3 16,0 0-25-16,-12-5-1 16,14 17-3-16,-4 12-2 15,4 16-1-15,0 17-1 0,1 27 0 16,-2 21-1-16,0 24 1 15,-6 20 1-15,-5 20-2 16,-4 9 2-16,-5 3-1 16,-3-9 1-16,1-19-1 15,5-19-3-15,0-29-4 16,23-19-23-16,-5-46-7 15,19-29-1-15,-3-34-3 16,8-17 1-16</inkml:trace>
  <inkml:trace contextRef="#ctx0" brushRef="#br0" timeOffset="36808.1053">4166 7929 103 0,'-15'-15'40'15,"15"15"3"-15,21 8-3 16,24 5-28-16,17-13-9 16,35-7-1-16,26-8 1 15,29-5-1-15,19-10-1 16,12-7-1-16,4-1-1 15,-8-3-2-15,-13 7-1 16,-29 7-6-16,-16 23-27 16,-46 3-5-16,-21 21 1 15,-35 2-1-15</inkml:trace>
  <inkml:trace contextRef="#ctx0" brushRef="#br0" timeOffset="37676.155">5112 12148 80 0,'0'0'38'0,"-23"8"-1"15,4 22 1-15,-15 12-36 16,-1 21 0-16,-8 25-1 15,-1 30 2-15,-8 22-1 16,-5 32 2-16,-6 16-1 16,3 15 0-16,6 5-1 15,8-3 0-15,14-14-1 16,16-15-1-16,16-25 0 15,21-27-1-15,17-32 0 16,19-26-2-16,17-31 0 0,7-31-3 16,18-11-25-16,-19-33-9 15,0-9 0-15,-25-22-2 16</inkml:trace>
  <inkml:trace contextRef="#ctx0" brushRef="#br0" timeOffset="37843.1645">4177 13432 100 0,'0'0'42'16,"43"-19"1"-16,40 0-2 16,38-23-37-16,19-11-5 15,34-1-10-15,0-23-23 16,22 9-6-16,-15-5-3 0,-6 13-1 15</inkml:trace>
  <inkml:trace contextRef="#ctx0" brushRef="#br1" timeOffset="41149.3536">10220 4291 73 0,'20'-19'36'0,"2"6"0"15,-12-4 1-15,10 16-29 16,-20 1-4-16,23 29-1 15,-11 8 1-15,-2 18-1 16,-7 21 0-16,-3 19-1 16,-9 15 1-16,-2 14-4 15,-8 6 3-15,-6 4-3 16,-2-4 0-16,-2-12-4 15,5-8-3-15,-7-27-27 0,18-14-2 16,-3-29 0-16,13-21-1 16</inkml:trace>
  <inkml:trace contextRef="#ctx0" brushRef="#br1" timeOffset="41388.3673">9838 4427 104 0,'-21'-1'41'0,"7"-2"1"16,29 13-2-16,12-15-36 16,31-4-2-16,32-13 0 15,21-6 1-15,25-7-1 0,16-7-2 16,15-1-3-16,3-7-3 15,16 16-21-15,-15-11-11 16,6 18-2-16,-17-3-3 16,-2 16 2-16</inkml:trace>
  <inkml:trace contextRef="#ctx0" brushRef="#br1" timeOffset="41944.3991">16700 4202 108 0,'0'0'37'15,"-31"29"1"-15,-5 19-4 16,-15 11-33-16,-12 25 0 15,-12 19 0-15,-1 17 0 16,-3 11 2-16,7 10-1 16,10-1 1-16,19-7-1 15,19-10 0-15,27-20-2 16,25-21 1-16,23-22-4 15,25-19-1-15,10-31-8 16,23-4-18-16,-14-32-8 16,-1-4-2-16,-18-20-1 15,-13-1 2-15</inkml:trace>
  <inkml:trace contextRef="#ctx0" brushRef="#br1" timeOffset="42109.4086">16403 5045 109 0,'-77'-13'40'15,"23"14"1"-15,12-7-1 16,42 6-35-16,15-19-2 15,38-7-4-15,37-7-5 16,9-23-13-16,25 12-7 16,-14-21-14-16,3 10-1 15,-25-10-2-15,-15 10 0 16</inkml:trace>
  <inkml:trace contextRef="#ctx0" brushRef="#br1" timeOffset="42891.4533">13127 2966 72 0,'0'0'37'16,"0"0"0"-16,-3 13 1 15,-6 27-12-15,-14 8-23 16,-5 17 0-16,0 8-1 16,-1 13 0-16,-3 4 0 15,4 1 0-15,3-8-1 16,8-11 0-16,6-18 0 15,7-13-1-15,6-16 0 16,-2-25 1-16,22-7 0 0,-5-21-1 16,3-15 0-16,1-11 0 15,-1-13 0-15,0-10 1 16,-4-5-1-16,-1 0 1 15,-3 4-1-15,-4 10 1 16,-2 10 0-16,-4 11 0 16,0 16 0-16,3 15 0 15,-5 16 0-15,13 4-1 16,-3 11 1-16,4 6-1 15,7 2 0-15,10 0 1 16,10-3 0-16,6-3-1 16,10-6 1-16,7-7 0 15,5-6 0-15,3-8 0 16,-2-3 0-16,-7-1-1 15,-7-1 1-15,-9 1 0 0,-13 4-1 16,-10 5 0-16,-11 11 0 16,-11 11 0-16,-9 14 0 15,-6 14 0-15,-11 13 0 16,0 9-2-16,1 9 0 15,1 0-2-15,6 5-1 16,4-18-6-16,25 7-15 16,-5-28-13-16,26-9-1 15,-1-23 0-15,18-8 1 16</inkml:trace>
  <inkml:trace contextRef="#ctx0" brushRef="#br1" timeOffset="43258.4743">14262 3375 93 0,'-8'13'39'15,"-15"0"1"-15,6 19-1 16,-10-2-23-16,-1 10-12 16,5 3-1-16,8 4 0 15,2-3 0-15,8-2-1 16,9-9 0-16,10-9-1 15,8-13 0-15,14-13 0 16,5-10-1-16,9-14 1 16,5-8-1-16,-2-8 1 15,-2-4-1-15,-5-2 1 16,-6 3-1-16,-8 4 1 15,-9 7-1-15,-11 11 0 0,-8 11 0 16,-4 12 0 0,-11 14-1-16,-3 10 0 0,-1 13 0 15,-4 3-1-15,7 11-1 16,1-5-3-16,11 10-5 15,-2-24-8-15,23 7-20 16,-4-21-1-16,20-2 0 16,-3-21 0-16</inkml:trace>
  <inkml:trace contextRef="#ctx0" brushRef="#br1" timeOffset="43800.5053">15031 3414 107 0,'-15'-11'38'0,"5"24"3"16,-12-2-2-16,9 18-33 15,-10 4-2-15,4 8-1 16,0 5 0-16,0 1-2 16,4-1 2-16,2-3-3 15,6-7 1-15,6-9-1 16,6-13 0-16,-5-14 0 15,25-8 0-15,-5-14 0 16,3-10 0-16,1-10 1 16,1-6-2-16,3-4 2 15,-9 1-1-15,1 5 0 16,-5 6 0-16,-5 8 1 15,-3 7-1-15,-1 12 0 16,-6 13 1-16,12-2-1 16,-2 12 0-16,3 2 1 0,4 6-1 15,6-2 1-15,5-1-1 16,5-3 1-16,1-5 0 15,5-4 1-15,1-9-2 16,2-4 0-16,2-11 0 16,1-1 0-16,-3-4 0 15,-4 1 0-15,-4 1 0 16,-7 5 0-16,-5 9 0 15,-7 9 0-15,-6 14 0 16,-12 11 0-16,-1 10 0 16,-4 8 0-16,-1 8 0 15,0 1 0-15,3 9-5 16,-5-10-8-16,11 9-4 15,-12-29-13-15,17 9-13 0,-3-19 0 16,9-1-1-16,-2-12 2 16</inkml:trace>
  <inkml:trace contextRef="#ctx0" brushRef="#br1" timeOffset="53073.0356">10760 7915 97 0,'12'-14'38'0,"-12"14"2"16,11 19-3-16,-8 12-33 16,0 8-3-16,5 19 0 15,-3 18 0-15,2 22 1 16,-7 16 0-16,-3 22-1 15,-5 14 1-15,-3 8 0 16,-5 2 0-16,0-1 0 16,4-16 0-16,2-18-1 15,10-20-2-15,3-27-1 16,14-21-4-16,-6-43-23 0,19-10-11 15,-9-28 0-15,4-9-1 16,-12-23 0-16</inkml:trace>
  <inkml:trace contextRef="#ctx0" brushRef="#br1" timeOffset="53344.0511">10362 8073 108 0,'0'0'41'0,"-7"-15"3"16,24 12-3-16,22-12-38 0,12-8 0 16,25-2-1-16,14-5 1 15,21 1-2-15,10 2 0 16,10 4-2-16,4 4-1 15,-2 9 0-15,-10 5-2 16,-4 14-4-16,-20-9-12 16,-1 17-19-16,-23-8-3 15,-7 7 2-15,-21-5-1 16</inkml:trace>
  <inkml:trace contextRef="#ctx0" brushRef="#br1" timeOffset="53953.086">10977 12717 92 0,'0'0'40'16,"0"0"2"-16,4 28-2 15,2-5-39-15,3 16 0 16,6 21 1-16,3 24 0 0,-2 21 0 16,-2 24 0-16,-1 16-1 15,-4 11 0-15,-6 4-1 16,-1-11-1-16,-1-11-1 15,0-21-2-15,4-16-6 16,-9-35-31-16,16-21 0 16,-12-45 0-16,14 0-2 15</inkml:trace>
  <inkml:trace contextRef="#ctx0" brushRef="#br1" timeOffset="54194.0998">10444 12817 100 0,'-2'-62'43'0,"36"15"2"16,22-4-2-16,25-7-39 16,21 8-1-16,29 2-1 15,17 4-1-15,10 9 0 16,-3 10-2-16,-3 7-2 15,-2 10-2-15,-8-5-3 16,5 18-20-16,-27-20-13 16,6 7 0-16,-14-12-2 15,8-3 2-15</inkml:trace>
  <inkml:trace contextRef="#ctx0" brushRef="#br1" timeOffset="54914.1409">17427 7647 87 0,'4'-15'35'15,"-4"15"1"-15,10-26-1 16,-10 26-30-16,-4 15 0 15,-6 16 1-15,-17 13-1 16,-8 28 2-16,-13 15-2 16,-13 30 0-16,-6 19-2 15,-2 18 1-15,-3 10-1 16,5 9-1-16,7 2 1 15,12-7-4-15,17-14 2 16,18-20-2-16,22-25 0 0,19-29-3 16,25-22-5-16,6-40-27 15,26-19-3-15,-6-30-1 16,5-15-1-16</inkml:trace>
  <inkml:trace contextRef="#ctx0" brushRef="#br1" timeOffset="55109.1521">16871 8677 118 0,'-50'-3'41'0,"28"9"2"16,22-6-3-16,30-12-36 15,26-11-3-15,36-10-2 16,32-5-2-16,16-7-6 0,27 10-29 15,-1-5-3-15,11 18 0 16,-10 7-2-16</inkml:trace>
  <inkml:trace contextRef="#ctx0" brushRef="#br1" timeOffset="55635.1822">17559 11783 65 0,'-7'-19'40'0,"7"19"0"0,-30 21-1 16,1 35-19-16,-15 14-16 15,-7 28 0-15,-12 26 0 16,-4 30-3-16,-8 25 1 15,2 14-1-15,7 4 0 16,10 3 1-16,14-13-2 16,23-18-1-16,18-20-1 15,21-35-1-15,26-25-7 16,8-42-29-16,24-18 0 15,-5-35-1-15,1-16-2 16</inkml:trace>
  <inkml:trace contextRef="#ctx0" brushRef="#br1" timeOffset="55810.1922">16967 13093 103 0,'0'-15'41'0,"36"11"2"15,29-9-3-15,27-11-38 16,33 0-6-16,17-17-29 15,32 7-6-15,-1-8-2 16,13 11-2-16</inkml:trace>
  <inkml:trace contextRef="#ctx0" brushRef="#br0" timeOffset="60312.4497">15403 7749 46 0,'-20'-15'33'16,"-1"6"2"-16,4 7-1 15,-3-8-12-15,20 10-14 16,-11 18-1-16,18 5 1 16,1 0-2-16,12 17 1 15,-2 11-1-15,8 15-2 16,-2 11 0-16,1 17-2 15,-6 15 0-15,-6 6 0 16,-10 14 1-16,-9 6-3 16,-9-3 1-16,-7 1 0 15,-6-5 0-15,0-13-1 16,0-16 0-16,7-18-2 15,9-19-4-15,5-30-9 16,18-8-22-16,0-34-2 16,14-13 0-16,-6-23-2 0</inkml:trace>
  <inkml:trace contextRef="#ctx0" brushRef="#br0" timeOffset="60590.4656">14789 7792 103 0,'-24'-13'40'16,"24"13"2"-16,-3-21-2 15,17 3-37-15,37-2 1 0,34-2-1 16,26-4 1-1,23-3-1-15,30-1-1 0,12 0 0 16,13 4-1-16,-2 1-1 16,-6 8-2-16,-25-1-2 15,-22 12-4-15,-42-5-25 16,-26 14-8-16,-40-7 0 15,-26 4-2-15</inkml:trace>
  <inkml:trace contextRef="#ctx0" brushRef="#br0" timeOffset="62873.5962">8192 7998 96 0,'0'0'37'0,"0"0"1"16,0 0-5-16,29-6-26 0,18 8-3 15,22-6-1-15,21 1 0 16,28-7 0-16,28-1-1 15,20-6 0-15,15 1 0 16,6-5-1-16,1 0 0 16,-11-2 1-16,-10 3-2 15,-20 4 1-15,-24 1-2 16,-28 6-1-16,-25-3-4 15,-14 17-26-15,-36-8-7 16,-20 3 1-16,-9 10-3 16</inkml:trace>
  <inkml:trace contextRef="#ctx0" brushRef="#br0" timeOffset="63324.622">9107 8040 63 0,'0'-31'36'15,"7"6"0"-15,-7-1 0 16,8 12-25-16,-10-2-1 0,2 16-2 15,0 0-2-15,10 13 0 16,-11 10-2-16,7 16-1 16,-3 8-1-16,5 21 0 15,-2 19-1-15,-1 15 0 16,-3 18 2-16,-4 19-3 15,-6 10 2-15,-4 13-1 16,-4 7 1-16,1-6-1 16,1-11 1-16,5-13-2 15,10-18-6-15,2-35-16 16,22-17-18-16,-4-36 2 15,11-24-3-15,-5-29-1 16</inkml:trace>
  <inkml:trace contextRef="#ctx0" brushRef="#br0" timeOffset="66766.8189">9456 12553 44 0,'46'-51'33'0,"3"-3"3"16,7 7-9-16,-3-11-10 15,9 17-6-15,-21-3 0 16,4 19-2-16,-20 5-1 15,-5 21-2-15,-23 15-1 16,-16 22 0-16,-19 21-3 16,-15 28 1-16,-19 28-2 15,-14 27 1-15,-14 23 0 16,-7 15-1-16,4 6 1 0,11 5-2 15,16-11 1-15,23-14 0 16,28-27 0-16,32-24-2 16,33-29 1-16,31-25-1 15,18-23 0-15,13-21-3 16,9-11-2-16,-11-26-27 15,6 4-8-15,-29-19 0 16,-10 0-1-16</inkml:trace>
  <inkml:trace contextRef="#ctx0" brushRef="#br0" timeOffset="66985.8314">8739 13481 99 0,'-5'15'44'0,"19"-18"0"15,40-2-2-15,24-14-39 16,24-11-1-16,22-1-1 16,10-7-1-16,10 2-3 15,-3-1-2-15,13 14-30 16,-20-4-6-16,-2 14-1 15,-10-5-2-15</inkml:trace>
  <inkml:trace contextRef="#ctx0" brushRef="#br0" timeOffset="67849.8808">16176 12155 48 0,'4'-12'37'15,"-6"-7"0"-15,2 19-1 16,-8-30-13-16,8 30-17 0,-24-3 0 15,2 19-1-15,-14 14-1 16,-12 22 1-16,-13 16-1 16,-11 23-1-16,-13 22 0 15,-2 22 1-15,-2 10-1 16,7 11 0-16,15-6-1 15,20-5-2-15,25-12 1 16,26-17-1-16,28-24-2 16,25-31-1-16,27-20-1 15,8-31-4-15,14-4-15 16,-13-35-16-16,2-4-1 15,-22-23 0-15,-12 1 0 16</inkml:trace>
  <inkml:trace contextRef="#ctx0" brushRef="#br0" timeOffset="68044.892">15288 12889 102 0,'-26'23'44'0,"40"9"-1"15,21-20 0-15,41 0-40 16,25-19-1-16,27-6-1 15,16-8-2-15,2-5-4 16,4 13-23-16,-18-17-14 16,-1 18 0-16,-25-1-2 15,-15 15 1-15</inkml:trace>
  <inkml:trace contextRef="#ctx0" brushRef="#br2" timeOffset="75934.3432">12214 6736 88 0,'0'-13'33'16,"0"2"0"-16,0 11-1 16,3-10-29-16,-3 10 0 0,14 5 2 15,-2 7 0-15,-4 7 0 16,2 9 0-16,-7 1-1 15,3 11 0-15,-6-1-4 16,0 0-2-16,4 6-11 16,-5-17-24-16,11-4 1 15,-1-14-1-15,11-5-1 16</inkml:trace>
  <inkml:trace contextRef="#ctx0" brushRef="#br2" timeOffset="76149.3555">12824 6572 101 0,'-23'42'39'16,"-16"9"-1"-16,-8 24 1 15,-15 15-37-15,-10 14-1 16,-2 8 0-16,0 1-1 15,6 1-3-15,6-16-7 16,26-4-27-16,11-23-3 16,21-17 1-16,15-27 1 15</inkml:trace>
  <inkml:trace contextRef="#ctx0" brushRef="#br2" timeOffset="76459.3733">12790 7150 105 0,'0'0'37'0,"0"0"0"15,-11 10-7-15,-10 7-26 16,1 12-1-16,-13 4 1 15,6 10-1-15,-7 1 1 16,9 6-2-16,3-7 0 16,17-1-1-16,9-16-1 15,27-11 2-15,19-12-2 16,20-16-1-16,19-9 0 15,5-16-3-15,11 1-5 16,-14-17-27-16,7 10-2 0,-23-7 0 16,-9 10-1-16</inkml:trace>
  <inkml:trace contextRef="#ctx0" brushRef="#br2" timeOffset="76632.3832">13049 7116 114 0,'-51'57'38'16,"0"-2"2"-16,15 13-2 15,5-2-33-15,12 1-5 16,18-2-2-16,11-7-6 16,16 1-28-16,-10-14-4 15,12 0 0-15,-9-14-2 16</inkml:trace>
  <inkml:trace contextRef="#ctx0" brushRef="#br2" timeOffset="136345.7986">9522 14691 70 0,'14'-16'39'0,"-14"16"0"15,5-13-5-15,-5 13-28 16,0 0-1-16,0 0-1 16,-4 13 0-16,4 1-2 15,0 5-1-15,0 11 0 16,0 8-1-16,-1 14 0 15,0 6 1-15,-3 8-2 16,-1 5 1-16,3-2-1 16,-3-1-2-16,-1-15-5 15,11-2-31-15,-10-18 0 16,9-9-2-16,-4-24 1 15</inkml:trace>
  <inkml:trace contextRef="#ctx0" brushRef="#br2" timeOffset="136566.8112">9215 14571 82 0,'-29'-3'43'15,"15"18"-1"-15,2-3 0 16,16 9-37-16,18-2-1 15,18-4-1-15,17-8-2 16,14-7-1-16,17-11-2 16,14-15-2-16,17 0-13 15,0-20-24-15,12 1-1 16,-7-11-1-16,4 7 1 15</inkml:trace>
  <inkml:trace contextRef="#ctx0" brushRef="#br2" timeOffset="137023.8373">10759 14405 64 0,'5'-25'40'15,"4"11"0"-15,-9 14 0 16,-14-1-34-16,-5 17-1 15,-6 17 0-15,-14 15 0 16,-9 16-2-16,-10 15 0 16,-3 13-1-16,0 5 0 15,6 5 0-15,11-1 0 16,15-7-2-16,16-10 1 15,22-16-1-15,22-13-1 0,16-23-2 16,17-11-3-16,-1-32-15 16,15 1-19-16,-14-26-2 15,0-1 0-15,-23-15 0 16</inkml:trace>
  <inkml:trace contextRef="#ctx0" brushRef="#br2" timeOffset="137189.8468">10301 14903 90 0,'-29'24'43'15,"16"-10"1"-15,30 6-2 16,23-18-39-16,30-9-1 16,24-10-3-16,10-16-8 15,22 7-31-15,-11-13-3 16,11 7 1-16,-12-4-3 0</inkml:trace>
  <inkml:trace contextRef="#ctx0" brushRef="#br2" timeOffset="140044.0101">8390 13725 45 0,'0'0'38'15,"21"-13"1"-15,37 4-1 16,33-22-15-16,45 2-19 15,43-11-1-15,38-7 0 16,39-10 0-16,23-4 0 16,21-7-1-16,10-3-1 15,3-1 0-15,-8 4 0 0,-18 2 0 16,-23 9-1-16,-32 10-1 15,-40 8-4-15,-34 23-29 16,-54 2-4-16,-40 15 0 16,-45 2-3-16</inkml:trace>
  <inkml:trace contextRef="#ctx0" brushRef="#br2" timeOffset="146281.3668">17472 6659 33 0,'-72'-5'28'0,"1"2"5"16,-4 1-3-16,-2-5-8 15,1 8-15-15,-7-3-1 16,5 4 0-16,-5-5 1 16,3 3-3-16,-7-1-1 15,7 1-1-15,-7-3 0 16,3 6-1-16,-2-2 0 15,0 3 0-15,-3 5 0 16,-3 2 0-16,-3 5-1 16,-4 5 0-16,-3 8 0 15,-5 4 0-15,-9 8 0 0,-2 7 1 16,-2 7 0-16,1 5 0 15,-1 7-1-15,7 6-1 16,0 2 0-16,4 6 0 16,8 3 0-16,6 3 0 15,4 6-1-15,9-1 1 16,2 0 0-16,2 6 2 15,4 4-2-15,6 4 1 16,2 6-1-16,6 5 1 16,-2 2 1-16,1 8-1 15,2 4 0-15,-4 0 0 16,4 5 1-16,-3-3-1 15,-4-2 3-15,-3-6-1 16,-6 0-1-16,-4-4 2 0,-11-5-2 16,-6 2 2-16,-9-8-1 15,-6-2-1-15,-9-6-1 16,-5-2 2-16,-9-8-3 15,-3-3 2-15,-2-11-2 16,-4-6 2-16,-3-9-2 16,-1-6 3-16,-4-5-3 15,0-4 2-15,2-3-1 16,1-2 1-16,1 2-1 15,-4 0 0-15,8 3 0 16,3 3-2-16,1 4 2 16,-2 5-1-16,2 5 0 15,4 4 0-15,3 6 1 16,4 4-1-16,0 6 2 0,3 3 1 15,-3 5-1-15,9 6-2 16,1 7 1-16,1 7 0 16,2 8 0-16,-3 4-1 15,0 8 0-15,0 6-2 16,4 6 2-16,-3 5 1 15,6 0 0-15,3 1-1 16,6 0 0-16,6-1 1 16,8-5 0-16,9-3-1 15,12-4 1-15,10-6-1 16,7-1 0-16,11-6 0 15,8-3 0-15,9-6 0 16,14-4 0-16,7-2 0 16,5-6 0-16,11-3 0 15,10-5 0-15,5-4-1 0,9-1 1 16,5-4 0-16,7-1 0 15,6 0 1-15,4-1 0 16,8-2-1-16,2-2 1 16,7-1 0-16,5-4 0 15,7-1 0-15,7-4 1 16,3-4 0-16,8-6-1 15,4-5 1-15,8-6 1 16,5-12-2-16,7-4 2 16,6-8-2-16,6-7 2 15,9-8-2-15,7-8 0 16,-1-5 1-16,7-8-1 15,4-7 2-15,-1-8-2 0,2-8 1 16,-3-9-2-16,2-9 2 16,-3-12-1-16,2-9-1 15,-2-8 2-15,-4-7-2 16,-2-5 1-16,-1-4 0 15,-4-8 0-15,-6 1 1 16,-12-6-2-16,-3 1 1 16,-9-4 1-16,-6-1 0 15,-7-6 0-15,-12-3 0 16,-8-2-1-16,-4-6 1 15,-10-1 1-15,-8-5 0 16,-7-5-1-16,-11-4 0 16,-4 2 0-16,-8 2 0 15,-7 2 0-15,-7 4 0 0,-7 2 0 16,-6 5-1-16,-7 9 1 15,-6 4-1-15,-5 7 1 16,-3 2-1-16,2 1 1 16,-2 2 0-16,4 4-1 15,4 0 1-15,8 3-1 16,6-2 0-16,10 3 0 15,11 3 0-15,8 4 0 16,9 0 0-16,10 2-1 16,6 1 1-16,9 1-1 15,7 2 1-15,6 0 0 16,6 1 0-16,5 4 1 15,4 4 0-15,4 4 0 16,0 7 1-16,7 1-1 0,3 3 0 16,5 1 0-16,4 1 1 15,5-1-2-15,8-3 0 16,8 1 0-16,6-5-1 15,6 2 2-15,3 0-1 16,1-3 2-16,4 4-1 16,-1 1 0-16,-3 2 0 15,-5 2 0-15,4 3 1 16,-7-1-2-16,0 2 0 15,-6-4 0-15,-1-1-1 16,2-3 2-16,-4-4-2 16,-1-6 1-16,-6-7 0 15,-5-3 0-15,-7-6-1 16,-3-2 2-16,-9-2-1 0,-5-4-1 15,-11-4 1-15,-7-2-1 16,-7-1 1-16,-7-6-1 16,-9 2 1-16,-12-4-1 15,-5-1 1-15,-12-1 1 16,-8-1 0-16,-13 1 0 15,-8 2 0-15,-12 2 0 16,-9 2 0-16,-10 0-1 16,-13 3 2-16,-12 3-2 15,-8 2 1-15,-15 6 0 16,-11 5 0-16,-16 6-1 15,-8 5 2-15,-16 5-1 16,-9 4 0-16,-17 8 0 0,-8 5-2 16,-7 5 1-16,1 2-1 15,-9 5 1-15,6 6-3 16,2 5 1-16,6 4-4 15,11 28-12-15,-8-2-19 16,10 24-2-16,-3 7 2 16,9 22-4-16</inkml:trace>
  <inkml:trace contextRef="#ctx0" brushRef="#br2" timeOffset="147079.4125">19206 8913 93 0,'-12'0'39'16,"24"-10"-1"-16,4-10-2 15,17 6-24-15,4-8-13 16,8-1 1-16,4 1-1 16,-3 6 2-16,-11 5-1 15,-2 11 2-15,-10 10 1 16,-12 7-2-16,-15 9 2 15,-12 10-1-15,-9 3 2 16,-9 9-2-16,-2-2 2 16,-2 3-3-16,0-6 1 15,8-1 0-15,9-9-1 16,12-3-1-16,13-9 0 15,12-12-1-15,20-8-1 0,18-16-3 16,20 0-9-16,-1-23-23 16,22 4-3-16,-4-17 0 15,9 5-1-15</inkml:trace>
  <inkml:trace contextRef="#ctx0" brushRef="#br2" timeOffset="147383.4299">20205 8743 95 0,'-14'28'39'0,"-22"8"1"16,-6 22-2-16,-26 6-32 15,-9 22-4-15,-10 12 2 16,-3 10-4-16,-1 1 0 15,5-6-4-15,22 3-19 16,5-27-14-16,29-6 0 16,13-28 0-16,26-14-2 15</inkml:trace>
  <inkml:trace contextRef="#ctx0" brushRef="#br2" timeOffset="147634.4442">20073 9289 91 0,'-16'-7'39'0,"1"23"2"16,-12 6-3-16,6 13-17 16,-7 1-18-16,6 5-2 15,5-2 1-15,13-2 1 16,15-7-2-16,15-12 0 15,21-12-2-15,17-15 0 16,21-10-4-16,4-22-6 16,14 3-25-16,-10-19-5 15,-3 4 2-15,-17-7-2 0</inkml:trace>
  <inkml:trace contextRef="#ctx0" brushRef="#br2" timeOffset="147762.4516">20378 9305 117 0,'-78'84'40'16,"14"13"1"-16,2-8-4 15,23-6-40-15,25-2-32 16,6-22-3-16,23-6-2 16,8-23 0-16</inkml:trace>
  <inkml:trace contextRef="#ctx0" brushRef="#br2" timeOffset="148221.4778">21148 8733 97 0,'8'17'38'15,"-4"13"1"-15,-13 7-2 16,2 18-33-16,-9 13 0 16,0 17-1-16,-9 8 1 15,3 5-2-15,-1-1-2 16,1-8 0-16,14-5-7 15,-2-21-26-15,26-11-5 16,1-25 1-16,16-15-2 16</inkml:trace>
  <inkml:trace contextRef="#ctx0" brushRef="#br2" timeOffset="148418.4891">21218 9210 111 0,'-30'7'40'15,"-2"1"1"-15,19 15-2 16,4-12-35-16,23-7-3 15,17-10-2-15,21-13-3 16,17-5-3-16,3-22-9 16,19 4-22-16,-9-12-1 15,2 1 0-15,-13-7 0 16</inkml:trace>
  <inkml:trace contextRef="#ctx0" brushRef="#br2" timeOffset="148566.4976">21741 8769 105 0,'-55'38'40'15,"9"27"1"-15,-11 9 0 16,15 15-35-16,2 8-1 15,9 4-4-15,12-3-2 16,9-7-3-16,17 5-24 16,-4-23-10-16,18-5 0 15,0-24-1-15,11-10-2 16</inkml:trace>
  <inkml:trace contextRef="#ctx0" brushRef="#br2" timeOffset="148941.519">21668 9335 109 0,'3'15'40'16,"-3"-15"0"-16,29 17-1 15,7-18-36-15,6-3-1 16,4-6 1-16,6-2-1 15,-1-5 0-15,-2-2-1 16,-9-2 0-16,-6-1-1 16,-13 2 1-16,-13 0-1 15,-13 6 0-15,-10-1 0 16,-8 3 1-16,-9 8 0 15,-9 7 0-15,1 7 0 16,-5 10 0-16,5 7 0 0,6 7 0 16,8 7 0-16,12 2 0 15,16-3-1-15,20-5-2 16,12-6 0-16,19-10-2 15,8-15-2-15,22-3-11 16,-13-23-21-16,20-3-3 16,-14-20 1-16,5-2 0 15</inkml:trace>
  <inkml:trace contextRef="#ctx0" brushRef="#br2" timeOffset="149153.5311">22523 8695 108 0,'-32'12'41'16,"7"26"1"-16,-9 12 0 15,10 23-36-15,-7 2-1 0,6 11-2 16,2 4 1-16,3 0-3 16,4 0-2-16,-1-8 0 15,9-3-6-15,-10-24-18 16,16-2-15-16,-6-27 0 15,11-6-1-15,-3-20-1 16</inkml:trace>
  <inkml:trace contextRef="#ctx0" brushRef="#br2" timeOffset="149325.541">22198 9119 119 0,'-15'1'42'0,"13"11"0"15,2-12-1-15,25 11-37 0,5-8-4 16,12-3-2-16,10 2-2 15,3-7-5-15,19 9-24 16,-19-9-8-16,13 7 1 16,-19-5-2-16</inkml:trace>
  <inkml:trace contextRef="#ctx0" brushRef="#br2" timeOffset="150226.5925">22584 9320 112 0,'-17'24'39'15,"14"4"2"-15,-1-15-1 0,28-4-36 16,-5-7-2 0,8-3 0-16,8-9 0 0,1-1-1 15,-1-8 0-15,1 1-1 16,-5-8 0-16,-8 1-1 15,-6 1 1-15,-7-1-1 16,-8 3 1-16,-8 6 0 16,-8 4 0-16,-4 8 1 15,-5 8 0-15,-3 9 0 16,1 8 0-16,1 5 0 15,6 8 0-15,5 2 0 16,11-1-1-16,8 1 2 16,10-6-2-16,11-7 0 15,11-5 1-15,7-7-1 16,5-9 1-16,1-6-1 0,1-6 2 15,-5-4-4-15,-1-4 4 16,-7-1-2-16,-10 2 0 16,-6 0 0-16,-7 5 0 15,-16 12 0-15,11-8 0 16,-11 8 0-16,-18 23 0 15,4 0 0-15,-3 5 0 16,0 3 0-16,2 0 0 16,2-3 0-16,4-4 0 15,5-9 0-15,4-15 0 16,15-3 0-16,4-16 0 15,3-11 0-15,6-8 0 16,4-7 0-16,0-6 0 16,3 1-2-16,-2 2 4 0,-1 5-4 15,-6 6 4-15,1 6-2 16,-2 8 0-16,-2 6 0 15,3 8 0-15,0 5 0 16,1 1 0-16,-2 3 0 16,3 3 0-16,-3-1 0 15,-3 4 0-15,-3 1 0 16,-8 1 0-16,-7 3 0 15,-9 4 0-15,-5 4 0 16,-4 4 0-16,-6 4 0 16,-2 4 0-16,-1 3 0 15,5 2 0-15,3-1 0 16,4 1 0-16,6-1 0 15,10-4 0-15,7-6 0 0,5-6 0 16,10-9 0-16,4-9 0 16,4-8 0-16,-1-11 0 15,5-10 0-15,-6-8 0 16,0-5 0-16,-10-4 0 15,-9-6 0-15,-7 11 0 16,-10-1-2-16,-8 16-2 16,-13-3-9-16,5 33-10 15,-23-12-4-15,18 30-8 16,-12-7-6-16,12 9-2 15,-3-2 2-15</inkml:trace>
  <inkml:trace contextRef="#ctx0" brushRef="#br2" timeOffset="152500.7226">7900 9945 76 0,'12'-11'38'0,"-12"11"-1"16,11 7 1-16,-17 6-20 16,2 25-14-16,-4 12-2 15,0 11 0-15,-4 9-1 16,2 5 0-16,0 5-2 15,0-8 0-15,9-6-4 0,2-18-4 16,16-6-27-16,-5-20 0 16,9-8-1-16,-3-21 0 15</inkml:trace>
  <inkml:trace contextRef="#ctx0" brushRef="#br2" timeOffset="152666.7321">7968 10322 98 0,'-9'-12'35'15,"-9"-2"5"-15,18 14-7 16,-17-1-26-16,17 1-3 15,14 3-1-15,9-9-3 16,16-7-3-16,7-13-5 16,21 0-28-16,-3-15 0 15,10-1-2-15,-7-10 0 16</inkml:trace>
  <inkml:trace contextRef="#ctx0" brushRef="#br2" timeOffset="152847.7424">8432 9849 103 0,'-40'28'37'16,"3"19"1"-16,-2 6-1 15,17 12-34-15,-6 6-3 16,5 4 1-16,8 1-4 16,8-4 0-16,12-3-4 15,1-21-10-15,21 0-20 16,-1-21 2-16,16-11-3 15,-1-17 2-15</inkml:trace>
  <inkml:trace contextRef="#ctx0" brushRef="#br2" timeOffset="153943.8051">8611 10216 104 0,'-24'3'41'16,"-17"4"-3"-16,11 15 0 16,-14 8-33-16,12 5-2 15,2 0-1-15,9 5 0 16,7-1-2-16,15-3 2 15,14-8-3-15,12-3 2 16,10-14 0-16,6-9-1 16,7-7 0-16,2-13 0 15,-4-7-1-15,-1-5 0 16,-8-8 2-16,-15 0-1 0,-6 0 0 15,-11 2 0-15,-8 4 1 16,-6 5-1-16,-7 7 1 16,-4 5 0-16,-3 8-1 15,4 5 0-15,3 6 1 16,14-4-1-16,-9 14 0 15,9-14 1-15,21 12-1 16,1-9 0-16,6-1 0 16,1-1 0-16,1-1 1 15,0 1-1-15,-5 0 1 16,-3 4 0-16,-8 2-1 15,-2 7 1-15,-9 5-2 16,-2 5 1-16,-6 4-1 16,-1 6 2-16,-3 0-3 0,0 1 2 15,2-4-1-15,1-4 1 16,2-7 0-16,6-9 0 15,-2-11 0-15,22-22 0 16,-4-5 1-16,5-6-2 16,0-11 2-16,1-3-1 15,1 0 2-15,-4 0-1 16,-4 11 1-16,-3 6-1 15,-7 10 0-15,-4 7 2 16,-3 13-2-16,-4 13 0 16,0 3-1-16,0 7 2 15,2 1-2-15,4 1 0 16,5-4 0-16,6-3 0 15,11-10 0-15,5-10 0 16,6-9 0-16,5-5 0 0,0-8 0 16,-1-3 0-16,-6-2 0 15,0 2 0-15,-13 3 0 16,-2 4 0-16,-10 7 0 15,-8 13 0-15,0 0 0 16,-6 11 0-16,-2 11 0 16,-4 4 0-16,2 6-5 15,3 4 1-15,5 3-2 16,2-6-2-16,11 5-7 15,-5-21-5-15,22 6-11 16,-13-21-5-16,13 3-3 16,-8-15-1-16,6 0 4 15,-14-9 28-15,-1-7 17 16,4 14 4-16,-19-17 14 0,12 15 9 15,-15-7 4-15,7 21 2 16,-13-22-1-16,13 22-27 16,-11 5-8-16,4 8 0 15,-4 4-4-15,4 9 2 16,-1 6-3-16,5 2 0 15,2 3-1-15,4-2 1 16,7-6-1-16,8-6 0 16,2-10 0-16,4-10 1 15,4-16-1-15,1-9 0 16,0-12 1-16,-2-11-1 15,-2-8 0-15,-9-5-1 16,-5-2 1-16,-5 0-3 0,-5 8 0 16,-10 6-6-16,5 29-9 15,-24-5-8-15,14 29-14 16,-9 2 0-16,9 17-1 15,-1 4 1-15</inkml:trace>
  <inkml:trace contextRef="#ctx0" brushRef="#br2" timeOffset="154468.8351">9826 10121 120 0,'0'0'39'0,"22"5"2"15,-8-17-9-15,18 4-29 16,4-7 0-16,10 1 0 16,3-1 0-16,3 3-1 0,-4-2-1 15,0 7 0-15,-12 6-1 16,-10 4 1-16,-12 12 0 15,-13 9-1-15,-12 11 1 16,-11 8-2-16,-13 5 1 16,-7 6 0-16,-1 1-1 15,3-7 2-15,4-5-3 16,9-5 3-16,15-13-3 15,12-10 2-15,17-12-1 16,12-13-3-16,14-1-3 16,-7-16-15-16,19 11-12 15,-18-12-10-15,5 6 5 16,-15-5-5-16</inkml:trace>
  <inkml:trace contextRef="#ctx0" brushRef="#br2" timeOffset="154619.8438">10018 10299 85 0,'-43'11'43'16,"-1"-10"-3"-16,17 10 3 15,10-19-12-15,17 8-27 16,39-23-5-16,11-6-7 16,29 13-26-16,-8-15-7 15,16 5 0-15,1-6-2 16</inkml:trace>
  <inkml:trace contextRef="#ctx0" brushRef="#br2" timeOffset="155448.8912">11204 10177 106 0,'-12'-9'38'0,"-10"-4"1"15,9 14-6-15,-16-2-28 16,3 11-1-16,-4 5-1 15,3 13-1-15,2 6 0 16,0 9 0-16,6 1-1 16,6 2 1-16,11-8-2 15,8-7 2-15,11-16-2 16,8-13 1-16,9-19 1 15,4-18-1-15,8-13 0 16,3-13 0-16,-2-9 0 16,-4-3 0-16,-7 3 0 0,-2 6-1 15,-14 11 1-15,-7 14 0 16,-9 15-1-16,-4 24 0 15,-19 7 1-15,-4 21-1 16,0 14-1-16,-2 11-1 16,1 9-1-16,2 3-1 15,12 5-3-15,3-13-2 16,28 5-16-16,-8-25-14 15,26-5-1-15,2-19 0 16,15-9 1-16</inkml:trace>
  <inkml:trace contextRef="#ctx0" brushRef="#br2" timeOffset="155782.9103">11704 10178 94 0,'-15'-25'37'0,"-2"15"4"0,-13-1-3 16,3 15-27-16,-12 0-6 15,2 12-1-15,-3 1 0 16,7 8-2-16,4 2-1 15,9 1 1-15,7-2-1 16,14-3 0-16,11-4-1 16,10-8 1-16,12-10 0 15,6-9 0-15,5-9 0 16,2-6-1-16,-2-9 1 15,-5-3-1-15,-7-4 1 16,-9 1-1-16,-11 2-1 16,-12 6 1-16,-8 8-1 15,-9 6-1-15,0 7 0 16,-6 4-1-16,7 9-2 0,-1-3-2 15,15 13-4-15,1-14-11 16,21 2-15-16,0-9-1 16,17 6-1-16,-2-12 2 15</inkml:trace>
  <inkml:trace contextRef="#ctx0" brushRef="#br2" timeOffset="156235.9362">12004 9966 75 0,'0'0'37'0,"19"-2"1"16,-19 2 0-16,-8 12-13 15,-12-3-18-15,6 6-2 16,-6 2-2-16,3 5 0 15,-4 5 0-15,3 3-1 16,-1 1 0-16,6-2 0 16,2-5-1-16,4-4 0 0,7-20 0 15,0 0 0-15,14-8 0 16,2-17-1-16,6-10 1 15,2-6-1-15,4-5 0 16,0 0 1-16,-4 0-1 16,-2 7 1-16,-7 9 0 15,-3 9 0-15,-8 10 0 16,-4 11 0-16,0 0 0 15,-3 26 1-15,1-8-2 16,1 4 0-16,6 1 0 16,6-2 0-16,6-7 0 15,6-7 0-15,6-6 0 16,4-11 0-16,0-4 0 0,4-2 0 15,-8-4 0-15,-2 3 0 16,-6 1 0-16,-5 7 0 16,-6 7 0-16,-10 2 0 15,14 21 0-15,-10-1 0 16,3 13-7-16,-7-10-12 15,16 23-8-15,-15-20-5 16,20 16-9-16,-4-7-6 16,9-2 4-16</inkml:trace>
  <inkml:trace contextRef="#ctx0" brushRef="#br2" timeOffset="157199.9914">14859 14178 54 0,'7'-14'36'0,"-7"14"-1"15,0 0-1-15,0 0-23 16,4 23-13-16,-4-23-4 16,-10 29-11-16,10-29-16 15,-8 20-2-15,8-20 1 16,0 0 0-16</inkml:trace>
  <inkml:trace contextRef="#ctx0" brushRef="#br2" timeOffset="157402.0029">15212 13972 42 0,'13'8'37'0,"-16"9"-1"16,-5 17-2-16,-16 9-16 16,-5 18-13-16,-9 13-3 15,-5 9 0-15,-2 5-1 16,-1-4-3-16,9-2-7 15,3-18-24-15,21-9-3 16,4-22 0-16,19-15 2 16</inkml:trace>
  <inkml:trace contextRef="#ctx0" brushRef="#br2" timeOffset="157636.0163">15389 14379 95 0,'-11'18'38'0,"2"15"1"15,-6-11-13-15,5 8-23 16,1 0-1-16,9 0-1 16,3-2 0-16,11-5 0 15,12-10-2-15,12-13 0 16,17-13-2-16,15-16-2 15,18-2-9-15,-5-24-23 16,10 2-1-16,-15-8-1 16,-5 6 1-16</inkml:trace>
  <inkml:trace contextRef="#ctx0" brushRef="#br2" timeOffset="157778.0244">15675 14424 79 0,'-53'79'38'15,"16"8"-4"-15,6-14-1 16,11-11-47-16,29-5-23 15,5-23 0-15,19-12-1 16,0-25-1-16</inkml:trace>
  <inkml:trace contextRef="#ctx0" brushRef="#br2" timeOffset="158243.051">15218 13648 53 0,'-57'-7'37'16,"0"0"-2"-16,7 15 1 15,-2-2-16-15,4 21-17 16,-3 9 1-16,3 20 1 15,-5 14-2-15,3 20 1 16,-2 16-2-16,8 17 1 16,6 13-2-16,14 9 0 15,17 3-1-15,21-6-2 0,22-14 1 16,29-19 0-16,30-28-1 15,23-31 0-15,22-34 1 16,20-33 0-16,7-28 1 16,-5-21 1-16,-12-17 0 15,-20-12 1-15,-29-5 0 16,-30-6 1-16,-36-1-1 15,-32-5-2-15,-36-1 1 16,-26-4-1-16,-21-2 0 16,-18 6-2-16,-7 10 1 15,-6 13-1-15,9 21-3 16,1 11-12-16,32 36-21 15,15 16 1-15,30 28-3 16,19 7 0-16</inkml:trace>
  <inkml:trace contextRef="#ctx0" brushRef="#br2" timeOffset="159550.1258">16951 14082 69 0,'18'-2'36'0,"-18"13"1"16,5 25 0-16,-19 10-34 0,3 14-1 15,0 9 0-15,-5 15 1 16,-4 5-2-16,0 1-1 16,8-3-2-16,1-17-6 15,22-5-27-15,-2-25-2 16,15-12-1-16,0-25 0 15</inkml:trace>
  <inkml:trace contextRef="#ctx0" brushRef="#br2" timeOffset="159757.1376">17029 14534 97 0,'-27'11'39'16,"-4"-8"0"-16,23 18-11 15,8-21-25-15,6 10-1 0,25-17-3 16,18-11-3-16,22-4-2 15,4-21-8-15,25 6-23 16,-8-16 0-16,9 3-2 16,-12-10 1-16</inkml:trace>
  <inkml:trace contextRef="#ctx0" brushRef="#br2" timeOffset="159924.1472">17708 13995 78 0,'-44'23'38'0,"-11"10"-1"15,9 24 1-15,-5 7-32 16,12 18-2-16,5 2-2 15,12 3-2-15,11 2-3 16,9-9-3-16,15 4-7 0,1-24-24 16,21-2-1-16,-2-23-1 15,15-5 1-15</inkml:trace>
  <inkml:trace contextRef="#ctx0" brushRef="#br2" timeOffset="161008.2092">17890 14539 93 0,'-20'-27'37'0,"2"23"-1"15,-19-2-7-15,8 21-22 16,-1 10-3-16,1 10-1 16,3 4-1-16,9 5 0 15,3 1-2-15,14-4 1 16,8-5-1-16,11-10 0 0,6-8 0 15,8-10-1-15,5-11 2 16,2-12-2-16,2-7 2 16,-8-8 0-16,-1-7 0 15,-8-1 0-15,-5-6-1 16,-9 4 2-16,-4-1-1 15,-4 6-1-15,-5 3 0 16,0 8 0-16,-2 2 1 16,3 11-1-16,3 0 1 15,-2 11 0-15,22-9 0 16,-4 9 0-16,4 0 0 15,3 2 0-15,2 3 0 16,-1 2 0-16,-2 4 0 0,-5 6 0 16,-5 7-1-16,-7 5 1 15,-6 6-1-15,-4 7 1 16,-8 6-2-16,-4-2 0 15,-1 1 0-15,1-6 0 16,4-5 0-16,1-10-1 16,9-11 1-16,1-15 0 15,23-18 1-15,0-11 1 16,9-11 0-16,1-9 0 15,3-5 0-15,-2 2 0 16,-2 0 0-16,-6 12 1 16,-5 9-2-16,-10 11 1 15,-11 20-1-15,0 0 1 16,5 14-1-16,-10 8 0 0,-1 3 0 15,2 3 0-15,4 0 0 16,7-4 0-16,5-8 0 16,12-8 0-16,5-11 0 15,6-10 1-15,9-10-1 16,1-6 0-16,2-5 1 15,-8-1-1-15,-3 3 0 16,-7 3 1-16,-8 9-1 16,-10 11 1-16,-11 9-1 15,-6 22 0-15,-8 6 0 16,-2 7-1-16,-3 8-1 15,3 3-1-15,1 5-1 16,3-5-3-16,15-2-2 16,-3-19-8-16,24 4-2 15,-9-28-7-15,28 6 0 0,-14-28-2 16,21 3-7-16,-12-20 13 15,9-3 21-15,-6 11 12 16,-19-16 4-16,9 22 8 16,-27-13 3-16,11 26 2 15,-25-8 9-15,10 19-10 16,-16 16-19-16,5 3-3 15,-4 10-2-15,5 8-1 16,-1 6-1-16,5 3-1 16,2 2 1-16,6-3-2 15,3-7 2-15,6-6-2 16,5-10 1-16,6-13-2 0,3-16 2 15,7-12 2-15,-1-11-2 16,3-11 1-16,-7-5 0 16,-2-3 0-16,-7-3 0 15,-8 3 0-15,-13 14-1 16,-8 6-2-16,-9 14-1 15,-8 3-2-15,6 19-11 16,-11-13-6-16,21 26-7 16,-11-20-5-16,23 10-8 15,0-10 2-15</inkml:trace>
  <inkml:trace contextRef="#ctx0" brushRef="#br2" timeOffset="161511.2379">19508 14518 85 0,'-16'1'40'0,"16"-1"0"16,0 0 0-16,26-12-35 0,7-8-2 16,16-3 0-16,8 0-1 15,5 1 0-15,0 6 0 16,-4 7-1-16,-9 6 0 15,-16 15 0-15,-23 12 0 16,-17 9-1-16,-21 10 1 16,-16 8 0-16,-16 4-1 15,-5 3 1-15,-2-2-1 16,3-5 0-16,13-6 1 15,17-8-1-15,16-9 0 16,25-13-1-16,25-12 1 16,20-13-3-16,21-8-3 15,1-13-10-15,22 13-9 16,-16-26-4-16,18 15-10 15,-19-8-5-15,10 7 2 0</inkml:trace>
  <inkml:trace contextRef="#ctx0" brushRef="#br2" timeOffset="162119.2727">20792 14516 72 0,'21'-17'39'0,"-8"-4"-1"16,2 16-1-16,-15 5-32 15,0 0-1-15,4 17-1 16,-5 8 1-16,-7 6-1 15,3 10-1-15,-4 9-1 16,4 1 0-16,2 2 0 0,2-4 0 16,2-5-1-16,5-7 0 15,2-8 1-15,5-15-1 16,0-14 0-16,7-14 1 15,-1-14 0-15,2-8 1 16,-5-11 0-16,-3-5 0 16,-5-4 0-16,-4-2 0 15,-3 2-1-15,-5 7 1 16,-1 9-2-16,3 4 0 15,3 9-1-15,8 6-1 16,14 4-1-16,6 6-2 16,18 11-8-16,-3-19-8 15,23 23-9-15,-8-14-9 16,8 8-2-16,-8-6 2 15</inkml:trace>
  <inkml:trace contextRef="#ctx0" brushRef="#br2" timeOffset="162465.2925">21290 14556 87 0,'-29'23'39'16,"22"4"1"-16,7-27 0 16,28 18-34-16,9-27-5 15,17-8 0-15,11-4 1 16,4-1-1-16,-2-2-1 15,-5 1 1-15,-9 0-1 16,-13 2 1-16,-17 5-1 0,-16 5 1 16,-7 11-1-16,-31-7 1 15,-3 12 0-15,-6 4-1 16,-10 10 1-16,-3 5-1 15,-1 7 1-15,7 6 0 16,5 2-2-16,9 3 2 16,16-5-2-16,19-6 0 15,18-7-3-15,15-11-3 16,28 4-12-16,-5-23-7 15,28 12-10-15,-10-19-5 16,8 8-1-16,-13-13 3 16</inkml:trace>
  <inkml:trace contextRef="#ctx0" brushRef="#br2" timeOffset="162698.3058">22102 14514 87 0,'-2'-26'37'0,"-16"-8"-10"16,13 22 4-16,-17-6-21 15,8 18-2-15,-9 6-2 16,3 16-1-16,-7 14-1 15,4 10-1-15,-4 5-1 16,4 3-1-16,6 0-1 16,8-6 0-16,12-7-2 15,10-13-2-15,17-10-3 16,1-23-11-16,29 5-7 15,-12-26-10-15,20 8-4 16,-8-13-1-16,9 4 1 16</inkml:trace>
  <inkml:trace contextRef="#ctx0" brushRef="#br2" timeOffset="162946.32">22480 14767 93 0,'-14'19'40'15,"-11"-14"-2"-15,3-6-19 16,22 1-57-16,-12-17-4 0,12 2-1 16,2-14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26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Hui-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5748752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issued with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workbooks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WGHS keeps its promises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definitions 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Drysdale gave us.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“buzzwords” all 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the Punnett Square questions on pages 141, 142 and 143 to extend our understanding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Punnett square is and how we can use this to find % chances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ahead to the practice assessment tomorrow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practice for the assessment for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learn a new word game for the end of the period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“Word Mastermind” is and how to play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8080" y="1025280"/>
              <a:ext cx="4752720" cy="4400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2600" y="1019160"/>
                <a:ext cx="4782960" cy="442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7036025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the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076017" cy="5638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64160" y="558000"/>
              <a:ext cx="8405640" cy="5919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0120" y="545040"/>
                <a:ext cx="8436240" cy="5937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822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08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2738</TotalTime>
  <Words>138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257</cp:revision>
  <dcterms:created xsi:type="dcterms:W3CDTF">2006-08-16T00:00:00Z</dcterms:created>
  <dcterms:modified xsi:type="dcterms:W3CDTF">2015-02-26T00:30:42Z</dcterms:modified>
</cp:coreProperties>
</file>