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330" r:id="rId3"/>
    <p:sldId id="331" r:id="rId4"/>
    <p:sldId id="260" r:id="rId5"/>
    <p:sldId id="29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10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18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730890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questions on p130, including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the idea of karyotypes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karyotype is and what it can tell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idea of gender determination to introduce the idea of Punnett squares on pp 135 and 136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we can use this to find % chances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Punnett squares using the idea of alleles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alleles are and how we can use them to find % chances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Punnett square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 to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Briar’s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5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mtClean="0">
                <a:solidFill>
                  <a:srgbClr val="FFFF00"/>
                </a:solidFill>
              </a:rPr>
              <a:t>Sunday is Lily’s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0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0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2602</TotalTime>
  <Words>249</Words>
  <Application>Microsoft Office PowerPoint</Application>
  <PresentationFormat>On-screen Show (4:3)</PresentationFormat>
  <Paragraphs>42</Paragraphs>
  <Slides>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249</cp:revision>
  <dcterms:created xsi:type="dcterms:W3CDTF">2006-08-16T00:00:00Z</dcterms:created>
  <dcterms:modified xsi:type="dcterms:W3CDTF">2015-02-23T04:37:45Z</dcterms:modified>
</cp:coreProperties>
</file>