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74" r:id="rId4"/>
    <p:sldId id="286" r:id="rId5"/>
    <p:sldId id="287" r:id="rId6"/>
    <p:sldId id="288" r:id="rId7"/>
    <p:sldId id="289" r:id="rId8"/>
    <p:sldId id="290" r:id="rId9"/>
    <p:sldId id="291" r:id="rId10"/>
    <p:sldId id="29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04T21:26:16.88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context xml:id="ctx1">
      <inkml:inkSource xml:id="inkSrc13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04T21:33:16.357"/>
    </inkml:context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24449 15469 93 0,'-12'17'44'0,"-10"-12"0"16,5 13-2-16,-4-7-38 15,7-5-6-15,14-6-8 16,-10 2-5-16,20 10-10 0,-10-12-18 15,11-1 0-15,-11 1-2 16,22 2 3-16</inkml:trace>
  <inkml:trace contextRef="#ctx0" brushRef="#br1" timeOffset="234481.4116">6333 1004 70 0,'0'0'35'0,"16"-55"-1"15,-16 55 3-15,0 0-29 0,0 0-2 16,0 0 0-1,0 0 0-15,-16-58 0 0,16 58-1 16,0 0-2-16,-56-2 0 16,56 2-1-16,-69 16 1 15,69-16 0-15,-86 33 0 16,35-10-1-16,1 2-1 15,-4 4 1-15,3 0-1 16,-34 18-1-16,3 23 0 16,18-3-1-16,35-5 0 15,31-14 0-15,27-26 1 16,33 1-1-16,10 0 1 15,-2-6 0-15,-2 4 0 16,-8 5 0-16,-13 4 1 16,-15 5-1-16,-22 4 1 0,-15 8-2 15,-21 3 1-15,-15 3 0 16,-9 0 0-16,-8-7 0 15,0-4-1-15,3-9-2 16,6-11-5-16,25-10-28 16,3-21-2-16,30-3 0 15,5-15-1-15</inkml:trace>
  <inkml:trace contextRef="#ctx0" brushRef="#br1" timeOffset="234792.4293">6750 1395 98 0,'0'0'38'0,"0"0"1"16,1-37-1-16,-22 35-31 15,-8 14-3-15,-14 13-1 16,-4 10 0-16,-8 12 0 16,-2 5-2-16,11 9 1 15,13-7-2-15,15-3 1 16,16-10-2-16,16-8 0 15,17-14-1-15,18-14-3 16,19-11-6-16,0-17-25 16,23-8-2-16,-7-13 0 15,9-2 0-15</inkml:trace>
  <inkml:trace contextRef="#ctx0" brushRef="#br1" timeOffset="234963.4391">7239 1403 110 0,'-24'36'37'16,"1"13"1"-16,-3 4-2 15,7 2-34-15,1-3-2 16,7-5 0-16,11-9-4 16,5-16-4-16,18-12-27 15,-1-13-2-15,14-13 0 16,-4-18-2-16</inkml:trace>
  <inkml:trace contextRef="#ctx0" brushRef="#br1" timeOffset="235113.4477">7301 1234 117 0,'0'0'38'0,"-36"-65"0"16,36 65-4-16,-38-52-63 16,38 52-10-16,0 0 0 15,-17-56-2-15,17 56 0 16</inkml:trace>
  <inkml:trace contextRef="#ctx0" brushRef="#br1" timeOffset="235494.4695">7652 1429 87 0,'-10'33'39'0,"3"-12"0"16,14-1 0-16,-7-20-15 16,31 1-23-16,5-9 0 15,10-5 0-15,6-6 0 16,6-4 1-16,-58 23-1 15,62-27-1-15,-62 27 2 16,54-34-1-16,-54 34 1 16,0 0-1-16,57-49 1 15,-57 49-1-15,0 0 1 16,0 0-1-16,1-48 0 15,-20 50 1-15,-26 3-2 16,-9 14 1-16,-8 14 0 16,1 11 0-16,0 8-2 0,14 9 2 15,17 0-2-15,35-11 1 16,18-12-1-16,14-10-1 15,22-11-2-15,7-13-3 16,15-5-8-16,-3-15-23 16,12-7-3-16,-11-12 1 15,0 2 0-15</inkml:trace>
  <inkml:trace contextRef="#ctx0" brushRef="#br1" timeOffset="235841.4893">8465 1376 113 0,'0'0'38'15,"-33"24"3"-15,16 8-2 16,-14-1-35-16,9 9-1 15,-1 5 0-15,0 4-1 0,3 1 0 16,7-3-1-16,5-8-1 16,8-7 1-16,5-13 0 15,9-14-1-15,7-14 1 16,8-12 0-16,2-12-1 15,5-8 2-15,2-10-1 16,1-3 1-16,1-2-2 16,-4 6 0-16,-36 50 0 15,37-41 0-15,-13 7 0 16,5 18 0-16,-14 9 0 15,7 23 0-15,-17 7 0 16,8 17 0-16,-13 4-2 16,1 8 0-16,7 4-2 15,-4-6-2-15,14 2-14 16,-8-19-19-16,23-1-2 0,-7-17-1 15,17-5 1-15</inkml:trace>
  <inkml:trace contextRef="#ctx0" brushRef="#br1" timeOffset="236097.504">9276 1395 111 0,'-14'-2'41'15,"-16"4"1"-15,4 14-2 16,-17 9-36-16,7 0 0 15,6 5-2-15,-2 3 0 16,8 7-1-16,4-9-1 16,10 2 1-16,9-2-1 0,8-6-1 15,10-6 1-15,6-6-2 16,7-10-1-16,13-2-6 15,-5-15-27-15,22-3-5 16,-7-11 0-16,13-1-1 16</inkml:trace>
  <inkml:trace contextRef="#ctx0" brushRef="#br1" timeOffset="236461.5248">9664 1444 109 0,'-16'25'40'0,"-4"-6"1"0,17 2 0 15,-5 9-37-15,18-19 0 16,9-5-1-16,9-6-1 16,6-8-1-16,8-3 0 15,2-5 0-15,0-6 0 16,-6-3-1-16,-2-5 0 15,-36 30 0-15,0 0 0 16,24-48 1-16,-24 48 0 16,0 0 1-16,-20-32-1 15,-27 23 1-15,2 17-2 16,-20 10 0-16,7 18 0 15,-10 3 0-15,14 20 0 16,10 6 0-16,30-5 0 16,18-9 0-16,19-12-2 15,32-12-16-15,5-23-18 16,39-4-6-16,5-21-1 0,21-10-2 15</inkml:trace>
  <inkml:trace contextRef="#ctx0" brushRef="#br1" timeOffset="237050.5585">11095 901 90 0,'35'-63'38'0,"-35"63"1"16,0 0 1-16,0 0-33 16,0 0-1-16,-57 51-2 15,-14 52 1-15,-20 24-2 16,-8 26 0-16,-18-15 0 15,11 12-3-15,7-10-4 16,23-26-10-16,34-25-23 16,11-29-4-16,25-8 1 0,7-32-3 15</inkml:trace>
  <inkml:trace contextRef="#ctx0" brushRef="#br1" timeOffset="237714.5965">11361 1272 85 0,'10'-54'37'0,"-10"54"2"15,0 0 0-15,0 0-31 16,29-59-1-16,-29 59-1 15,0 0-1-15,0 0-1 16,0 0-1-16,20 8-2 16,-20 43 0-16,-8 14 0 15,-11 0-1-15,-3 15 0 16,1 8 0-16,-2 7 0 15,4-2 0-15,9-27 0 16,3-12-1-16,1-15 1 16,5-11 0-16,1-28 1 15,14 1 1-15,-5-27-2 16,6-18 2-16,-1-19-1 0,-14 63 1 15,14-89-1-15,-3 35 0 16,-4-9 0-16,6-1-1 16,-5-5 0-16,6 4 0 15,-1-2 1-15,1 4-1 16,0-11 1-16,5 10-1 15,0 4 0-15,-19 60 1 16,41-101-1-16,-41 101 0 16,60-68 0-16,-60 68 0 15,62-24-1-15,-62 24 2 16,58 25 0-16,-58-25 0 15,36 54-1-15,-19 33 1 0,-22 8-1 16,-17 7 0 0,-25-7-1-16,-20-32-3 0,-4-2-5 15,-2-25-15-15,47-20-15 16,7-17-1-16,38-5-2 15,13-12 1-15</inkml:trace>
  <inkml:trace contextRef="#ctx0" brushRef="#br1" timeOffset="238140.6209">12080 1391 111 0,'-7'16'41'0,"-5"-12"0"15,12-4-1-15,-13 12-38 16,13-12 0-16,-4 20 0 0,0 0 0 15,-2 6-1-15,-3 7 1 16,0 6-1-16,-2 4 0 16,1 3 0-16,2 0 0 15,3-3-1-15,9-10 0 16,8-11 0-16,13-11 1 15,11-15-1-15,10-14 0 16,10-8 1-16,2-9 1 16,3-9-1-16,-4-5 1 15,-4 0-2-15,-8 4 0 16,-12 8 0-16,-11 9 0 15,-10 8 0-15,-6 9 0 16,-6 11 0-16,-9 22 0 16,0 6 0-16,-2 3 0 0,4 6 0 15,4 3 0-15,5-1-3 16,10-5 0-16,17-11-3 15,3-20-11-15,34-6-15 16,-7-17-9-16,25-11 1 16,-8-20-1-16,-76 51 0 15</inkml:trace>
  <inkml:trace contextRef="#ctx0" brushRef="#br1" timeOffset="238327.6316">13192 1100 98 0,'0'0'42'15,"26"-78"2"-15,-26 78-1 16,0 0-25-16,-7-38-15 15,-8 64-1-15,-11 46-1 0,0 38 1 16,-3 3-3-16,19 4 0 16,4-11-4-16,12-24-11 15,12-18-24-15,-12-18-2 16,7-11 1-16,-14-16-2 15</inkml:trace>
  <inkml:trace contextRef="#ctx0" brushRef="#br1" timeOffset="238501.6415">12966 1380 122 0,'-14'-32'42'0,"6"12"2"16,8 20-2-16,18-11-37 0,10 10-8 15,-28 1-4-15,49-5-22 16,-49 5-11-16,78-2-2 15,-28 0-1-15,11-2 0 16</inkml:trace>
  <inkml:trace contextRef="#ctx0" brushRef="#br1" timeOffset="239147.6785">13984 1319 94 0,'0'0'39'16,"-28"-12"1"-16,14 13-2 15,-10-2-31-15,1 5-1 16,-10 7-2-16,-3 8 0 0,-10 10-1 15,-1 8 1-15,-8 6-1 16,4 3-1-16,3 3 0 16,7 2-1-16,11-4 0 15,11-3 0-15,19-12-1 16,18-9 0-16,16-11 0 15,16-11 0-15,10-12 0 16,9-10 1-16,-2-8-1 16,0-7 1-16,-9 0 1 15,-7 1 0-15,-15 4-2 16,-12 4 0-16,-11 9 0 15,-8 4 0-15,-5 14 0 16,-14 0 0-16,3 14 0 16,-3 5 0-16,4 7 0 0,2 1-3 15,7 6 0-15,8-2-1 16,11 0-2-16,5-16-6 15,26 1-16-15,-10-17-13 16,19 0 2-16,-5-15-2 16,8-4 2-16</inkml:trace>
  <inkml:trace contextRef="#ctx0" brushRef="#br1" timeOffset="239326.6887">14467 1425 117 0,'-24'1'41'0,"5"16"0"15,-10 6-2-15,4 5-37 16,7 11-1-16,4 3 0 15,7 7-1-15,9-6-1 16,8-1-1-16,6-11-2 0,16-4-15 16,-6-25-20-16,16-4-1 15,-4-21-1-15,6-7 0 16</inkml:trace>
  <inkml:trace contextRef="#ctx0" brushRef="#br1" timeOffset="239467.6968">14600 1268 127 0,'-33'-76'43'15,"33"76"-4"-15,-36-90-13 16,36 90-64-16,-25-66-4 16,25 66-1-16,0 0-1 15</inkml:trace>
  <inkml:trace contextRef="#ctx0" brushRef="#br1" timeOffset="239943.724">15175 1376 96 0,'0'0'42'0,"0"0"0"16,-47-45 1-16,15 32-28 15,-6 14-9-15,-7 11 0 16,-9 10-3-16,2 16-1 16,-6 4-2-16,11 13 0 0,9-1 0 15,10 1 0-15,12-4 0 16,16-8 0-16,16-18 0 15,16-8 0-15,12-16 0 16,12-6 0-16,5-12 0 16,4-11 0-16,-1-9 0 15,-2-6 0-15,-8-1 0 16,-8-1 0-16,-10 8 0 15,-8 3 0-15,-7 5 0 16,-9 8 0-16,-12 21 0 16,0 0 0-16,0 0 0 15,-4 35 0-15,-2-3 0 16,1 3 0-16,5 5 0 0,1 2-2 15,9 1-10-15,-7-22-12 16,25 7-8-16,-14-19-10 16,11-2 1-16,-7-11-3 15,6-4 3-15</inkml:trace>
  <inkml:trace contextRef="#ctx0" brushRef="#br1" timeOffset="240636.7636">15848 1335 110 0,'-18'1'40'16,"-5"1"2"-16,2 6-2 15,-5-4-37-15,3 7-1 16,1 8 1-16,1 9-2 15,5 5 0-15,4 7 1 16,8 0-2-16,10 3 1 16,12-3 0-16,11-8 0 15,11-12-1-15,12-10 1 16,7-11 0-16,6-12 0 0,1-11 0 15,-4-10 0-15,-10-10 0 16,-9-5 1-16,-43 49-2 16,26-50 0-16,-26 50 0 15,-2-55-3-15,2 55 0 16,-21-47-2-16,21 47-3 15,0 0-19-15,-57-59-14 16,57 59 0-16,0 0 1 16,-53-41-2-16</inkml:trace>
  <inkml:trace contextRef="#ctx0" brushRef="#br1" timeOffset="245206.025">15133 1040 71 0,'0'0'41'16,"-46"-28"-1"-16,46 28 2 15,0 0-14-15,0 0-25 16,0 0 0-16,0 0-1 15,0 0 0-15,0 0 0 16,0 0-1-16,0 0 0 16,0 0 0-16,65-35-1 15,-65 35 1-15,64-16-2 16,-64 16 1-16,75-18 0 0,-75 18 1 15,74-17-1-15,-74 17 1 16,75-17-1-16,-75 17 0 16,67-18 1-16,-67 18-2 15,50-12-3-15,-50 12-7 16,0 0-27-16,0 0-4 15,0 0 1-15,0 0-2 16</inkml:trace>
  <inkml:trace contextRef="#ctx0" brushRef="#br2" timeOffset="298771.0886">951 15346 48 0,'-6'-21'35'0,"0"11"2"16,-19-2-4-16,-5 14-29 15,-11 4-1-15,-2 12-1 0,-11 6 2 16,-3 13 2-16,-2 6-3 15,3 5 0-15,8 0 1 16,6 2-2-16,11-8 1 16,11-2-1-16,15-10 0 15,13-5-3-15,19-7 0 16,8-3 0-16,8-5 0 15,5-1 0-15,3 0 0 16,1 3 0-16,-5 4 0 16,-6 4 0-16,-14 8 1 15,-13 7 0-15,-13 8-1 16,-11 3 1-16,-12 2 0 15,-10 0 0-15,-6 0 1 16,-2-4-1-16,3-5-5 0,-5-26-25 16,25-1-6-16,-6-16-1 15,26-7 0-15</inkml:trace>
  <inkml:trace contextRef="#ctx0" brushRef="#br2" timeOffset="299381.1236">1576 15826 12 0,'-14'-6'32'0,"14"6"1"15,-25-2 0-15,25 2-20 16,-30 0-3-16,14 4 0 16,-11-9-2-16,4 9-1 15,-9-3 0-15,3 7 0 16,-4 2-2-16,-1 7-1 15,-2 3 0-15,3 8-1 16,0 6-1-16,3 4 0 16,5 3-2-16,5 1 0 15,8-3 0-15,10 1-1 16,11-10 0-16,11-9-1 15,15-8-4-15,5-15-2 0,26 2-26 16,-4-19-4-16,17 3-1 16,-9-15 0-16</inkml:trace>
  <inkml:trace contextRef="#ctx0" brushRef="#br2" timeOffset="299584.1352">1938 15758 54 0,'-14'2'39'0,"-11"-3"0"15,12 17-1-15,-11-2-34 16,10 15-1-16,1 8-1 0,3 8-1 16,1 5-1-16,4 0-3 15,8 5-4-15,-7-17-29 16,20 3-1-16,-5-23-2 15,17-9 1-15</inkml:trace>
  <inkml:trace contextRef="#ctx0" brushRef="#br2" timeOffset="299734.1436">2040 15483 57 0,'-40'-23'40'0,"5"19"-2"15,-5 5-7-15,-1 3-62 16,22 11-5-16,0-3-4 15,16 6 2-15</inkml:trace>
  <inkml:trace contextRef="#ctx0" brushRef="#br2" timeOffset="300168.168">2234 16039 42 0,'-22'19'36'0,"-1"-13"2"16,23-6-2-16,0 0-31 15,0 0-1-15,34-14-2 0,3-3 0 16,10-6 0-16,9-4-1 15,2-5 1-15,3-2-1 16,-8-1 0-16,-4 4 0 16,-15 1 0-16,-13 0 0 15,-15 5 0-15,-12 3 0 16,-18 6 0-16,-10 4 0 15,-9 6 0-15,-4 10-1 16,-6 9 1-16,-4 13 0 16,2 10 0-16,4 10 0 15,8 7 0-15,9 5 0 16,15-2-1-16,9-3 1 15,17-7-2-15,20-12-2 16,20-12-5-16,11-29-18 0,23 1-12 16,2-25-2-16,15 0 1 15</inkml:trace>
  <inkml:trace contextRef="#ctx0" brushRef="#br2" timeOffset="300533.1895">2949 15780 50 0,'-26'32'39'0,"-5"-4"0"15,12 14-1-15,-9-5-32 16,14 6-2-16,-2-2-1 16,9 2-1-16,-1-4 0 15,6 0-1-15,-2-7 0 16,6-10 1-16,5-8-2 15,-7-14 0-15,20-5 1 0,-8-15 0 16,8-11-1-16,-1-12 1 16,3-6 0-16,-3-5 0 15,2-2 0-15,-1 5 0 16,-2 6 0-16,-1 11-1 15,-6 9 0-15,2 11 0 16,-1 14 0-16,-1 11-1 16,2 12 0-16,-5 5-2 15,6 11-4-15,-4-8-6 16,22 18-26-16,-13-15-1 15,16 10-1-15,-4-15 1 16</inkml:trace>
  <inkml:trace contextRef="#ctx0" brushRef="#br2" timeOffset="300900.2105">3572 15799 54 0,'-25'20'40'0,"-10"-10"0"16,6 18-2-16,-13-6-32 0,8 6-1 16,-6 1-2-16,9 3 0 15,-2 1-1-15,11 1-1 16,6 0 1-16,12-2-2 15,9-3 0-15,13-5 0 16,13-6-3-16,10-12-1 16,12 0-7-16,-6-17-28 15,18 2-1-15,-9-16-2 16,9 2 1-16</inkml:trace>
  <inkml:trace contextRef="#ctx0" brushRef="#br2" timeOffset="301265.2314">3802 15964 43 0,'-19'20'39'16,"13"6"1"-16,3-13-2 15,17 2-27-15,3-9-9 16,11-3-1-16,4-5 0 15,5-6-1-15,0-4-1 16,-3-3 1-16,0-3 0 16,-10-5 0-16,-6 3 1 15,-7 1-1-15,-10-3 1 16,-7 6 1-16,-9 3 0 15,-5 6 0-15,-7 5 0 16,-6 9 0-16,-1 9-1 0,-4 9 1 16,1 11 0-16,4 6 0 15,1 3-1-15,8 6 0 16,9-2-2-16,12-6 1 15,13-6-2-15,11-12-2 16,24 0-11-16,0-32-24 16,31 4-2-16,-1-22-1 15,20-1 1-15</inkml:trace>
  <inkml:trace contextRef="#ctx0" brushRef="#br2" timeOffset="301604.2508">5172 15739 41 0,'-13'-19'41'15,"13"19"0"-15,-21 12-1 16,11 11-21-16,-9 11-16 15,3 9 0-15,-8 8-2 16,3 6-1-16,-1 1 0 16,6-3-2-16,4-3-2 15,5-20-7-15,23-2-28 0,-6-25-1 16,20-8-1-16,0-22 0 15</inkml:trace>
  <inkml:trace contextRef="#ctx0" brushRef="#br2" timeOffset="301768.2602">5097 15550 69 0,'-42'16'38'0,"10"6"-5"15,15-3-10-15,17-19-63 16,12 16 0-16,18-20-2 15,26 6 3-15</inkml:trace>
  <inkml:trace contextRef="#ctx0" brushRef="#br2" timeOffset="302076.2778">5559 15738 60 0,'-22'28'41'0,"-15"-9"1"16,10 9-1-16,0-8-36 15,4 2-2-15,4-4-1 16,7 2-1-16,7-3-1 15,9-1 0-15,7-1 0 16,8-1-1-16,5 0 1 16,4-2-1-16,-1 2 1 15,-2 2-1-15,-3 1 1 16,-4 2 0-16,-9 5 0 0,-7 3 0 15,-9 1 0-15,-4 6 1 16,-10-3-1-16,0 2 0 16,-4-6-1-16,0-6-1 15,5 0-5-15,-7-28-24 16,27 7-9-16,-7-22-2 15,22-3 1-15</inkml:trace>
  <inkml:trace contextRef="#ctx0" brushRef="#br2" timeOffset="302302.2907">6063 15618 67 0,'-27'3'44'16,"10"2"-2"-16,-3-12-1 16,6-1-41-16,14 8-4 15,-3-30-22-15,19 27-15 16,-16 3-1-16,28-2 0 15</inkml:trace>
  <inkml:trace contextRef="#ctx0" brushRef="#br2" timeOffset="302460.2997">5994 16101 72 0,'-27'21'43'0,"13"-4"-2"16,1-20-2-16,5-15-46 15,28 4-33-15,-10-15-2 16,13 6-1-16,-8-5 0 15</inkml:trace>
  <inkml:trace contextRef="#ctx0" brushRef="#br2" timeOffset="303008.3311">6618 15356 46 0,'9'-16'40'16,"-9"-3"-2"-16,0 19 1 16,1-22-23-16,-1 22-14 15,-1 14-1-15,-1 13 1 16,-1 16-1-16,-4 17 0 15,-3 13 0-15,-1 11-1 16,-2 8 1-16,-2 7-1 16,-4-3-2-16,2-4-2 15,6-5-2-15,0-29-29 16,18 4-4-16,-3-28-1 15,17-7 0-15</inkml:trace>
  <inkml:trace contextRef="#ctx0" brushRef="#br2" timeOffset="303375.3516">6787 15969 56 0,'0'24'40'0,"1"-9"-1"16,16 6-1-16,9-12-36 15,11-4 1-15,12-10-1 16,7-3 1-16,5-8 0 16,-4-4-1-16,-1-4 0 0,-10-1 1 15,-12-3-2-15,-11 1 1 16,-16 3-1-16,-13 2 0 15,-13 8-1-15,-9 10 0 16,-7 8-1-16,-5 9 1 16,-7 14 0-16,0 8 0 15,4 13 0-15,5 4 1 16,11-1 0-16,11 4-1 15,17-7-1-15,16-10-1 16,20-14-3-16,13-20-6 16,29 0-28-16,0-22-1 15,13-1-1-15,-2-15 0 16</inkml:trace>
  <inkml:trace contextRef="#ctx0" brushRef="#br2" timeOffset="303742.3731">7694 15886 66 0,'-28'-4'41'0,"-10"-3"0"16,6 14-4-16,-6 0-33 16,0 16 0-16,-5 5-1 15,4 12 1-15,-1 4-1 16,5 9 0-16,3-3-1 15,10 1 0-15,8-8 0 16,15-10-1-16,15-18 0 16,15-14-1-16,13-15 0 15,9-13 0-15,7-11-1 0,1-4 1 16,-2-4 0-16,-8 1 0 15,-11 9 0-15,-12 9-1 16,-13 10 1-16,-15 17 0 16,0 0 0-16,-20 18 0 15,4 8-1-15,-1 0 0 16,2 8-2-16,4-5-2 15,11 12-7-15,-3-28-20 16,21 13-8-16,1-20-4 16,10 0 3-16</inkml:trace>
  <inkml:trace contextRef="#ctx0" brushRef="#br2" timeOffset="304075.3921">7987 15999 58 0,'0'0'39'0,"-14"11"-1"16,9 15 0-16,-9 1-33 15,7 10-2-15,1 2-1 16,-3 3 0-16,5-3 0 16,1-3 0-16,-1-8 0 15,5-5 0-15,1-12 1 16,-2-11-1-16,20-17 1 15,-6-8 0-15,0-11 0 16,2-3 0-16,1-8 0 16,2-2 0-16,-2-1-1 15,0 6-1-15,-7 9 1 16,4 5-2-16,-1 3 0 0,4 6-1 15,10 8-3-15,7-4-2 16,25 20-17-16,-6-24-14 16,28 16-6-16,2-6-1 15,18 6 1-15</inkml:trace>
  <inkml:trace contextRef="#ctx0" brushRef="#br2" timeOffset="304623.4235">8588 15926 63 0,'0'0'42'0,"0"0"-2"15,13 8 1-15,-13-8-38 16,1 24 0-16,-2-3-1 16,1 8 1-16,-5 6-1 15,1 12 0-15,-3 0 0 16,1 3 0-16,-3-3 0 15,3-3-1-15,0-12 1 0,3-7-1 16,4-12-1-16,-1-13 1 16,22-30 0-16,1-4 0 15,5-15 0-15,3-5 1 16,5-5-1-16,2-2 0 15,-1 5 1-15,-1 7-2 16,-7 17 1-16,-4 11 0 16,-5 16-1-16,-4 15 0 15,-5 14-1-15,-1 10 1 16,-3 10-2-16,0 6 0 15,9 5-3-15,-2-5 0 16,14 10-12-16,-11-34-16 16,25 7-9-16,-7-22-1 15,14-5 2-15</inkml:trace>
  <inkml:trace contextRef="#ctx0" brushRef="#br2" timeOffset="304811.4342">9364 15985 48 0,'0'0'43'0,"-23"-16"-1"16,11 26 1-16,-7-3-18 15,5 22-22-15,-2 9 0 16,3 7 1-16,2 6-4 16,5-2 0-16,2 1-1 15,5-9-2-15,7-4-5 16,-5-25-24-16,19-3-9 15,-5-19-3-15,15-9 3 16</inkml:trace>
  <inkml:trace contextRef="#ctx0" brushRef="#br2" timeOffset="305241.4586">9464 15675 73 0,'-5'16'42'15,"-3"-1"0"-15,10 14 0 16,15-3-39-16,-2 5 0 15,6-1 0-15,-1 5 0 16,5 3-1-16,-7 2 0 16,0 2 0-16,-8 5 0 15,-8 4-1-15,-3-2 1 0,-7 2 0 16,-1-5-1-16,-3-5 1 15,2-7-1-15,2-11-1 16,7-12 2-16,1-11-2 16,23-24 2-16,-1-6-2 15,9-11-1-15,4-7 2 16,3-5-2-16,1-4 1 15,-3 4-1-15,-3 8 1 16,-7 12-2-16,-8 10 2 16,-7 12 0-16,-11 11-1 15,-2 22 0-15,-3 8-2 16,-6 2-2-16,6 13-1 15,3-1 1-15,16 8-6 16,-5-28-14-16,39 21-12 16,0-20-4-16,18-1 0 15,9-10 2-15</inkml:trace>
  <inkml:trace contextRef="#ctx0" brushRef="#br2" timeOffset="305826.4923">10581 15946 67 0,'-16'0'43'15,"-7"-5"-1"-15,6 11 1 0,-13 1-36 16,4 5-2-16,-5 6-2 16,-3 7 0-16,-3 12-1 15,1 6 1-15,-3 1-2 16,7-1 0-16,5-1 0 15,12-6 0-15,9-9 0 16,11-8 1-16,13-20-2 16,10-14 1-16,15-14-1 15,8-7 1-15,1-7-1 16,-2-2 1-16,-5-1-1 15,-2 5-1-15,-12 4 1 16,-5 11-2-16,-12 13 2 16,-14 13-1-16,0 0 1 15,-2 17-1-15,-4 12 0 0,0 9 1 16,-1 9 0-16,1 8 0 15,4 8 0-15,-5 6 0 16,-1 2 1-16,-3 6-1 16,-5-5 1-16,-7-6-1 15,-3-5 0-15,-3-10 1 16,-3-10-1-16,-1-13 0 15,3-15 0-15,1-18 0 16,7-17-1-16,5-14 0 16,7-12 0-16,0-14-1 15,11-2-6-15,-9-23-11 16,26 22-15-16,-14-6-8 15,13 21-2-15,-6 3 1 16</inkml:trace>
  <inkml:trace contextRef="#ctx0" brushRef="#br2" timeOffset="308267.6319">11689 15977 40 0,'4'-14'34'0,"-6"-2"1"16,2 16-8-16,-8-25-19 15,8 25-1-15,-25-17 1 16,6 21-1-16,-12 0 0 15,0 16-1-15,-10-2-1 16,1 12 0-16,-4 4-2 16,4 7 0-16,7 3-1 15,5-1 1-15,11-5-2 16,14-6 1-16,12-5-2 15,12-10 1-15,11-8 0 0,5-19 0 16,6-11 0-16,1-7-2 16,1-10 2-16,-2-5-2 15,-8-5 2-15,-2 1-2 16,-6 3 1-16,-7 11-1 15,-6 6 1-15,-3 12 0 16,-11 15 0-16,1 13 1 16,-6 16-1-16,-4 12 0 15,2 4 0-15,5 3 0 16,2 1-3-16,6-15-2 15,16-2-9-15,-5-40-23 16,27-11-4-16,0-30-1 16,15-10 2-16</inkml:trace>
  <inkml:trace contextRef="#ctx0" brushRef="#br2" timeOffset="308687.6556">12053 15284 73 0,'-34'18'40'16,"8"17"1"-16,1 6 0 15,13 12-38-15,6 7-1 16,12 12 0-16,2 5 0 16,7 6-1-16,2-1 1 15,-2 0-1-15,-1-9 0 16,0-7 0-16,-5-14-1 15,-1-10 1-15,-2-17-1 16,-6-25 0-16,0 0 0 16,15-19 0-16,-6-14 0 0,3-9 0 15,4-3 1-15,3-4-1 16,1 7 0-16,3 6 0 15,1 10 0-15,1 11-1 16,-1 13 1-16,-1 11 0 16,-3 9-1-16,-2 6 1 15,-3 6-1-15,-6 4 1 16,-5 5-1-16,-9 4 0 15,-10 5 0-15,-8-7 0 16,-7 0-3-16,-8-9-1 16,1 4-9-16,-13-33-19 15,15 4-6-15,-1-22-3 16,20-4 3-16</inkml:trace>
  <inkml:trace contextRef="#ctx0" brushRef="#br2" timeOffset="309423.6976">12568 15794 65 0,'0'0'41'15,"0"0"-1"-15,-24 12 1 16,11 4-35-16,-6 4-3 15,-1 8 0-15,1 7 0 16,0 8-1-16,1 2 1 16,8 2-1-16,4-1-1 0,8-3 1 15,8-12-2-15,8-5 1 16,7-17-2-16,7-12 1 15,3-8 0-15,5-14-1 16,0-12 0-16,-4-4-1 16,-5 0 2-16,-8-6-1 15,-7 3 0-15,-10 2 0 16,-7 5 0-16,-7 7 0 15,-6 8 1-15,-4 6 0 16,1 8 0-16,2 7 0 16,5 7 0-16,10-6 0 15,0 18 0-15,14-7 0 16,8-3 1-16,10-4-1 15,7-6 1-15,8-3 0 0,4-2 1 16,0 2-1-16,-4-3 0 16,-5 1 0-16,-7 1 0 15,-6 8 0-15,-12 8-1 16,-10 3 1-16,-8 12-1 15,-10 5 1-15,-4 9-1 16,-2 5 0-16,-3 3 0 16,6 4 0-16,2-2 0 15,7-6 1-15,6-14-1 16,14-11 0-16,5-17 0 15,9-12 1-15,6-15 0 16,0-13-1-16,4-7 0 16,-3-5 0-16,-4 4 0 15,-7 3 0-15,-5 10-1 16,-7 8 1-16,-5 16 0 0,-8 10 0 15,0 13 0-15,-2 11 0 16,-1 7 0-16,2 0-1 16,1 6-1-16,5-7 0 15,4-5-4-15,4-22-9 16,20 3-11-16,-7-37-8 15,25-3-7-15,-1-29 0 16,17-3 1-16</inkml:trace>
  <inkml:trace contextRef="#ctx0" brushRef="#br2" timeOffset="309580.707">13855 15254 79 0,'-14'33'42'0,"-9"13"-3"16,8 29-1-16,-11 8-34 15,12 5-5-15,6 7-2 16,-2-10-8-16,20 11-23 15,-12-24-7-15,11-1 0 16,-7-24 1-16</inkml:trace>
  <inkml:trace contextRef="#ctx0" brushRef="#br2" timeOffset="309753.7169">13686 15859 81 0,'-26'-18'44'15,"15"17"-2"-15,-3-9 1 16,28 12-37-16,6-11-7 0,11-15-8 15,33 13-16-15,0-28-18 16,28 2 0-16,7-18-2 16,27 1 1-16</inkml:trace>
  <inkml:trace contextRef="#ctx0" brushRef="#br2" timeOffset="310535.7616">14943 15240 57 0,'-14'24'39'15,"-4"5"-3"-15,4 19 2 16,-15 7-34-16,9 12-2 16,0 5 1-16,3 10 0 15,0-1 1-15,5 4-2 16,-1-10 2-16,12-5-3 0,1-15 0 15,9-14 1-15,7-20-1 16,4-14-1-16,6-16 1 16,6-17-1-16,2-7 1 15,3-8-1-15,-2-2 1 16,-3 1-1-16,-2 4 0 15,-4 9 1-15,-3 13-1 16,-5 14 0-16,-4 13 1 16,-3 14-1-16,-2 10 0 15,-1 6-1-15,3 5-1 16,2-5-2-16,11-2-1 15,-2-14-4-15,23 2-16 16,-9-29-12-16,18-1-2 16,-3-24 0-16,7 2 2 0</inkml:trace>
  <inkml:trace contextRef="#ctx0" brushRef="#br2" timeOffset="311309.8059">15654 15731 57 0,'-14'-7'40'16,"-14"-2"-1"-16,4 16 0 15,-10-1-24-15,9 11-11 16,1 3-1-16,5 9-1 15,6 6 0-15,7 6 0 16,6 1-1-16,6 0 0 16,7-3 0-16,8-7 0 15,8-9 0-15,7-12 0 16,7-14-1-16,0-12 0 15,3-12 0-15,1-9-1 16,-6-10 1-16,-7-7-1 0,-10-4 1 16,-10 2-1-16,-13 5 1 15,-7 4-1-15,-9 9 1 16,-8 7 0-16,-3 12 0 15,-2 11 0-15,2 6 0 16,4 5 0-16,7 7 0 16,13 3 1-16,8-4 0 15,12 0-1-15,12-5 1 16,11-5 0-16,4-2-1 15,7-3 1-15,-2-3 0 16,-1 1-1-16,-9 1 1 16,-6 4-1-16,-9 2 0 0,-9 6 0 15,-6 5 1-15,-8 10-1 16,-5 10 0-16,-6 6 1 15,-2 7-1-15,-3 4 0 16,2 4 0-16,0-1 1 16,2-4-1-16,9-9 0 15,5-10 0-15,10-13 1 16,11-15-1-16,8-14 1 15,6-15-1-15,6-8 0 16,0-6 1-16,2-5-1 16,-6 2 0-16,-4 4 1 15,-9 9-1-15,-8 10-1 16,-6 12 1-16,-14 11 0 15,9 17 0-15,-8 7-1 16,-2 9 1-16,2 1 0 0,3 4 0 16,1-1-1-16,5-3 1 15,4-11 0-15,3-10 0 16,7-9 0-16,2-11 0 15,0-9 0-15,0-11 0 16,-2-5 1-16,-5-6-1 16,-5-4 0-16,-6 0 0 15,-8-3-1-15,-4 1-2 16,-4-6-3-16,5 12-10 15,-15-16-7-15,22 23-6 16,-13-15-4-16,21 16-9 16,1-5 2-16</inkml:trace>
  <inkml:trace contextRef="#ctx0" brushRef="#br2" timeOffset="311848.8367">17866 14863 48 0,'0'0'37'15,"-6"30"0"-15,6 16-1 16,-12 12-27-16,11 14-3 16,-2 11-3-16,7 13 0 15,0 2-2-15,4-1-2 16,2-2-3-16,-1-27-18 15,13 0-14-15,-6-26-2 16,5-7 0-16,-8-24 2 16</inkml:trace>
  <inkml:trace contextRef="#ctx0" brushRef="#br2" timeOffset="312008.8456">17758 15582 75 0,'-24'0'40'0,"-2"-8"0"15,26 8-1-15,4-16-37 16,18-13-2-16,25-6-7 15,3-28-20-15,31 3-11 16,-3-19 0-16,20 2-2 16</inkml:trace>
  <inkml:trace contextRef="#ctx0" brushRef="#br2" timeOffset="312388.8676">18293 14697 85 0,'-24'33'38'0,"-3"3"0"15,15 16 1-15,-2 1-36 16,10 12-2-16,4 6 0 0,6 12 0 16,0 6 1-16,-2 4-1 15,1-3 1-15,2-6-1 16,-2-12 0-16,4-13 0 15,2-20 0-15,6-17-1 16,2-24 0-16,3-17 1 16,4-12-1-16,3-9 1 15,-3-4 0-15,-2 1 0 16,-5 4-1-16,-4 9 1 15,-2 11-2-15,-13 19 2 16,17 7-2-16,-14 13 1 16,1 9-2-16,5 1-2 15,2 3-1-15,6-9-5 16,21 3-12-16,-14-28-12 0,25 0-5 15,-3-22-4-15,12-3 3 16</inkml:trace>
  <inkml:trace contextRef="#ctx0" brushRef="#br2" timeOffset="312728.8871">18839 15220 77 0,'-12'19'40'0,"0"-11"0"15,17 10 1-15,-5-18-36 16,27 8-3-16,3-10 0 15,7-4-1-15,3-5 0 16,0-4 0-16,-2-6 0 16,-4-3-1-16,-10-5 1 0,-4-3-1 15,-11 1 0-15,-5-2 1 16,-12 3-1-16,-8 6 1 15,-6 8-1-15,-6 9 1 16,-10 14 0-16,0 15 0 16,-1 15 0-16,1 14 1 15,5 6-1-15,11 7 1 16,11-4-1-16,16-6-1 15,20-14-2-15,14-23-6 16,27-7-9-16,-3-39-12 16,27-1-12-16,-3-25-4 15,16-9 1-15</inkml:trace>
  <inkml:trace contextRef="#ctx0" brushRef="#br2" timeOffset="322177.4275">19507 14180 54 0,'-16'-18'36'15,"16"18"-1"-15,-15-3 0 0,15 14-27 16,-8 0-3 0,7 14-2-16,1 1 2 0,9 16-1 15,0 7-1-15,11 7 0 16,3 7-1-16,11 5 0 15,3 0-1-15,4-4-1 16,3-6 0-16,2-9-1 16,-2-13 0-16,-1-15-1 15,-6-14 1-15,-5-22 0 16,-10-17 2-16,-3-18 0 15,-10-16 0-15,-6-16 0 16,-6-11 0-16,-11-2 1 16,-5-2-1-16,-4 9 1 15,2 11-1-15,-3 15 0 16,4 16-1-16,4 21 1 0,16 25 0 15,0 0-1-15,1 40 1 16,21 5-1-16,10 12 0 16,6 5 0-16,9 4 0 15,5-8-2-15,6-4-5 16,-10-25-28-16,11-7-2 15,-13-26-1-15,3-11-2 16</inkml:trace>
  <inkml:trace contextRef="#ctx0" brushRef="#br2" timeOffset="322674.4559">20195 14081 58 0,'0'0'39'0,"0"0"-1"15,0 0 0-15,14 24-15 16,-9-4-20-16,3 8 0 16,1 3-1-16,2 6-1 15,3 0 0-15,-3-1 1 16,1-4-2-16,-1-7 0 15,2-7 0-15,-4-8 0 0,-9-10 0 16,14-17 0-16,-10-6-1 16,-8-9 1-16,1-5 1 15,-7-3-1-15,-2-1 1 16,-2 5-1-16,0 3 1 15,2 9 0-15,4 8 0 16,8 16 0-16,0 0 0 16,0 0-1-16,18 21 1 15,2-2-1-15,5 3-1 16,3-2-1-16,6 3-2 15,-1-10-2-15,7 8-15 16,-14-21-17-16,9 4 0 16,-13-17-2-16,2 3 2 15</inkml:trace>
  <inkml:trace contextRef="#ctx0" brushRef="#br2" timeOffset="322875.4674">20506 13893 76 0,'0'0'37'15,"-11"-10"0"-15,11 10-2 16,8 19-30-16,5-1-3 15,5 5-2-15,6 3 0 16,3 5 0-16,2 2 0 16,1 0-3-16,-3-8 0 15,1 2-4-15,-13-19-27 16,4-1-2-16,-13-19-1 15,1-5 1-15</inkml:trace>
  <inkml:trace contextRef="#ctx0" brushRef="#br2" timeOffset="323009.4751">20446 13675 96 0,'-35'-8'38'16,"14"16"-1"-16,1-2-7 16,1-1-61-16,21 10-6 15,-2-15-1-15,11 0-2 16</inkml:trace>
  <inkml:trace contextRef="#ctx0" brushRef="#br2" timeOffset="323460.5009">20634 13726 52 0,'4'-25'37'15,"-5"-2"1"-15,6 12-1 16,-7-5-10-16,13 18-19 15,-11 2-2-15,9 14-3 16,1 1 0-16,3 10-1 16,6 3-1-16,3 2 0 0,3 1-1 15,5-2-1-15,0-7 1 16,-1-5 1-16,-2-10-1 15,-2-9 1-15,-5-12 0 16,-4-8-1-16,-9-8 2 16,-4-6-1-16,-8-1 0 15,-4-1 0-15,-5 4-1 16,-6-2-1-16,2 6-2 15,-7-3-1-15,10 13-7 16,-9-10-27-16,15 13 0 16,-7-10-1-16,15 11-1 15</inkml:trace>
  <inkml:trace contextRef="#ctx0" brushRef="#br2" timeOffset="324130.5392">20992 13336 88 0,'0'0'37'0,"5"14"-1"16,-5-14-1-16,9 2-32 15,-9-2-2-15,21 3 0 16,-6-7 0-16,1-2-1 15,1-2 0-15,-1-3 1 16,-3-5-1-16,-4-4 1 16,-3-3 0-16,-6 0 0 15,-5-1 1-15,-3 1 0 16,-5 0 0-16,-3 6 0 0,-3 4-1 15,2 6 1-15,0 6-1 16,0 6 0-16,5 8-1 16,2 9 1-16,7 6-1 15,4 6 0-15,6 4 0 16,7 0 0-16,6 1 1 15,5-5-1-15,2-8 1 16,3-8-1-16,-1-14 0 16,1-12 0-16,-5-13 0 15,-3-10 1-15,-5-9-1 16,-5-3 1-16,-6-2 0 15,-2 2 0-15,-8 4 0 0,3 8 0 16,-2 8 0-16,0 11 0 16,3 12-1-16,0 0-1 15,16 19-1-15,-2 9 1 16,6 6-1-16,1 5 0 15,2 0 0-15,3 0 0 16,-1-7 0-16,-2-4 1 16,-4-11 1-16,-5-12 0 15,-14-5 0-15,12-23 0 16,-15-6 0-16,-3-3 1 15,-7-6 0-15,1-3 0 16,-5-1 0-16,-1 4 0 16,3 2 0-16,-3 5 1 15,3 6-2-15,3 2-2 16,7 11-6-16,-9-10-25 0,14 22-6 15,0-21 1-15,0 21-2 16</inkml:trace>
  <inkml:trace contextRef="#ctx0" brushRef="#br2" timeOffset="324594.5658">21583 12589 86 0,'0'0'36'16,"-6"-14"2"-16,6 14-6 15,-2 17-25-15,0 2-1 16,-5 4-2-16,2 10 0 16,-1 3-2-16,2 4 0 15,-3-4-1-15,4-2 0 16,2-7 0-16,4-7 0 15,1-9-1-15,-4-11 0 16,21-10 0-16,-6-7 0 16,1-2 0-16,3-1 0 15,-1 2 0-15,1 7 1 16,-1 6-1-16,-1 11 0 15,-2 13 1-15,-1 9 0 0,-3 10-1 16,0 5 1-16,-3 2-1 16,-2-5 0-16,-1-3-1 15,-1-10-3-15,3-5-8 16,-7-22-25-16,6-18-2 15,-8-15 0-15,9-4-1 16</inkml:trace>
  <inkml:trace contextRef="#ctx0" brushRef="#br2" timeOffset="324962.5868">21766 12651 67 0,'0'0'39'16,"11"6"-1"-16,-11-6 1 0,29-6-12 15,-17-4-24-15,3-3-1 16,0-3 0-16,-1 0 0 16,-1-7-2-16,-4 1 2 15,-5 1-1-15,-2-1 1 16,-4 4-2-16,-5 0 2 15,-4 7-2-15,-3 4 2 16,-4 4-2-16,-1 1 0 16,0 6 1-16,0 4-1 15,2 7 1-15,6 6-2 16,6 7 2-16,8 5-1 15,4 7 0-15,12 2 0 16,4 1 1-16,5-1-3 16,5-3 0-16,-4-9-5 0,12 2-27 15,-19-14-5-15,4 1 0 16,-15-19-2-16</inkml:trace>
  <inkml:trace contextRef="#ctx0" brushRef="#br2" timeOffset="325931.6416">22150 11932 53 0,'0'0'36'0,"-13"-14"0"15,13 14 1-15,-13-21-16 16,13 21-11-16,-8-13-3 15,8 13-2-15,0 0 0 16,0 19-2-16,8-3 0 0,4 7-1 16,2 2-1-16,4 7 1 15,1-4-1-15,0-2 0 16,4-2-1-16,1-8 1 15,0-6-1-15,-4-6 0 16,2-9 0-16,-3-7-1 16,1-7 1-16,-5-3 0 15,-4-7 0-15,-6-3-1 16,-5-2 2-16,-4-3-2 15,-6 0 2-15,-3 3 1 16,0 3-1-16,-1 8 1 16,1 0-1-16,5 7 1 15,3 6-2-15,5 10 3 16,13 3-3-16,2 3-3 0,6 6 3 15,6-1-3-15,1 3 3 16,0-2-2-16,1-2 2 16,-1-8-2-16,-5-11 3 15,-4-6 3-15,-9-11-4 16,-2-4 2-16,-8-3-1 15,-3-3 0-15,-6 0 0 16,-6 2 0-16,-5 7 0 16,-2 3-3-16,-1 6 2 15,3 1-1-15,2 5-2 16,4-3-2-16,14 15-5 15,-14-26-27-15,23 19-2 16,-4-9 0-16,16 8-1 16</inkml:trace>
  <inkml:trace contextRef="#ctx0" brushRef="#br2" timeOffset="326586.6797">22637 11239 96 0,'0'0'37'0,"0"0"1"15,-10 5-10-15,5 13-19 16,-9-1-3-16,6 8-1 15,-2 2-1-15,6 4-1 16,3 2 0-16,9 0-1 16,5-2 0-16,7-5 0 15,4-7-2-15,4-8 1 16,1-11-1-16,0-9 0 0,-1-12 0 15,-3-9 0 1,-6-8 0-16,-7-2 0 0,-8-4 0 16,-9 1 0-16,-8 4 0 15,-5 5 0-15,-8 6 0 16,-3 5 0-16,-3 7 0 15,1 4 0-15,3 9 0 16,5 3 0-16,4 3 0 16,9 5 0-16,10-8 0 15,-4 16 0-15,4-16 0 16,22 9-1-16,-4-12 1 15,-1-6 0-15,4-7 0 16,0-7-1-16,2 0 1 16,-2-1 0-16,0 0 0 0,-2 7 0 15,2 7 0 1,3 5 1-16,0 13-1 0,-1 7 0 15,1 8 1-15,-1 5-1 16,2 3 0-16,-2 4 1 16,-1-3-1-16,-6-2 0 15,0-8 0-15,-4-6 0 16,-12-16 0-16,14 0 0 15,-17-15-1-15,-1-10 1 16,-5-5 1-16,-3-4-1 16,-2-2 1-16,0 3-1 15,-4 2 0-15,5 7 1 16,-1 2 0-16,6 2 1 15,4 2-3-15,4-6-1 16,11 3-10-16,-5-22-9 0,20 3-18 16,-7-24 0-16,24-5-1 15,-4-19-5-15</inkml:trace>
  <inkml:trace contextRef="#ctx0" brushRef="#br2" timeOffset="327036.7054">22919 10339 36 0,'-20'-13'33'16,"-1"0"3"-16,7 9 0 15,-4-5-12-15,18 9 5 16,-14 7-20-16,17 7-1 15,0-4-1-15,15 11-1 16,3 4-1-16,11 9-2 16,7 6-1-16,8 5 0 0,6 7-2 15,4 0 1-15,1 3-1 16,0-5-2-16,-3-1-2 15,-10-15-5-15,6-3-27 16,-19-18-3-16,-3-12 0 16,-16-24-1-16</inkml:trace>
  <inkml:trace contextRef="#ctx0" brushRef="#br2" timeOffset="327329.7222">23234 10296 94 0,'1'27'37'0,"-10"-3"0"16,9 19 3-16,-12-3-32 0,3 9-3 16,-3-2-1-16,5 1 0 15,-2-8 0-15,4-4-2 16,3-10 1-16,9-12-1 15,8-14-1-15,9-8 0 16,9-14-1-16,6-7 0 16,8-6 0-16,1-2-1 15,1 4-1-15,-5 1-3 16,3 18-10-16,-20-8-22 15,0 22-4-15,-13-7 2 16,-4 10-3-16</inkml:trace>
  <inkml:trace contextRef="#ctx0" brushRef="#br2" timeOffset="327750.7463">23492 9947 112 0,'-20'14'38'16,"12"16"2"-16,-12-4-6 15,15 14-28-15,1 0-3 16,8 1 1-16,2-4-2 15,6-5 0-15,5-8-1 16,3-13-1-16,6-14 1 0,5-14 0 16,-1-11 1-16,2-4-1 15,-2-3 0-15,-1 3 0 16,-3 5 0-16,-1 12 2 15,-6 16-3-15,-5 15 2 16,-1 13-4-16,-3 9 2 16,0 8 0-16,-3 5 0 15,-3-1-1-15,-3-3 1 16,1-4-3-16,-6-13-1 15,4-4-7-15,-16-22-17 16,16-4-13-16,-21-18 1 16,13-2-2-16,-12-20-2 15</inkml:trace>
  <inkml:trace contextRef="#ctx0" brushRef="#br3" timeOffset="339180.4">773 3202 78 0,'-10'-8'35'0,"10"8"0"0,1-17 1 16,17 12-28-16,2-13-1 15,23 2-4-15,13-4 1 16,15 2-2-16,10 0 0 16,4 6 0-16,7 2-2 15,1 8-3-15,3 18-12 16,-8-6-21-16,-1 6 0 15,-13-3 0-15,2 4-2 16</inkml:trace>
  <inkml:trace contextRef="#ctx0" brushRef="#br3" timeOffset="339541.4207">2303 3125 93 0,'11'-1'36'0,"10"4"0"16,-4-8 0-16,7 3-33 15,5-2 0-15,11-1-1 0,4-1-3 16,0-4-6-16,12 8-28 16,-8-7-1-16,6 5 0 15,-7-6-2-15</inkml:trace>
  <inkml:trace contextRef="#ctx0" brushRef="#br3" timeOffset="339946.4438">3652 3167 93 0,'21'20'37'15,"-7"-17"-1"-15,13 1 1 0,3-8-36 16,11-2-2 0,16-5 1-16,11-1-3 0,14 6-12 15,-1-11-21-15,12 3 1 16,-1-7-3-16,6 10 1 15</inkml:trace>
  <inkml:trace contextRef="#ctx0" brushRef="#br3" timeOffset="340344.4666">5107 3082 87 0,'0'0'37'15,"15"-5"0"-15,13-1 0 16,4-7-31-16,16-2-4 16,6-2-1-16,10 2 1 0,3 1-3 15,0-8-8-15,4 18-28 16,-11-6 2-16,5 8-1 15,-10-3-2-15</inkml:trace>
  <inkml:trace contextRef="#ctx0" brushRef="#br3" timeOffset="340709.4875">6475 3054 106 0,'11'-13'39'0,"14"8"0"16,-4-7-1-16,13 3-36 15,4 1-1-15,12-1-2 16,11 6-6-16,-4-11-28 16,19 9-3-16,-4-9 0 15,9 9-1-15</inkml:trace>
  <inkml:trace contextRef="#ctx0" brushRef="#br3" timeOffset="341162.5134">7799 3020 111 0,'0'0'38'15,"0"0"1"-15,21-2-3 16,7-9-33-16,18-2-1 0,10-9-1 15,10-1-2-15,13 2-8 16,-8-10-29-16,13 11-2 16,-12-8 0-16,1 12-1 15</inkml:trace>
  <inkml:trace contextRef="#ctx0" brushRef="#br3" timeOffset="341524.5341">9229 2971 97 0,'0'0'39'0,"0"0"-1"15,0 0 0-15,9 10-33 16,7-11-3-16,12 0-1 16,7-3-1-16,11 1 1 15,11-2-1-15,9-2-2 16,13 1-3-16,-6-11-30 15,20 16-3-15,-8-9 0 0,3 11-2 16</inkml:trace>
  <inkml:trace contextRef="#ctx0" brushRef="#br3" timeOffset="341878.5543">10820 3012 100 0,'5'-15'38'0,"5"13"2"16,3-11-2-16,11 3-34 15,5 0-2-15,12 1-1 16,8-3-1-16,7-3-4 16,21 8-30-16,-6-13-4 15,13 7 0-15,-11-7-1 16</inkml:trace>
  <inkml:trace contextRef="#ctx0" brushRef="#br3" timeOffset="342215.5736">12084 2966 102 0,'8'15'39'15,"-8"-15"1"-15,14 6-1 16,-1-12-35-16,17 2-1 16,8-2-2-16,12-3-1 15,11 3-6-15,1-15-30 16,20 7-4-16,-3-10 1 15,10 6-2-15</inkml:trace>
  <inkml:trace contextRef="#ctx0" brushRef="#br3" timeOffset="342913.6135">13735 2019 79 0,'5'-18'38'15,"-5"18"-1"-15,3-11 1 16,-3 11-32-16,0 0-2 16,-19 13 0-16,1 10-1 15,-3 9-1-15,-15 18-1 16,-7 21-1-16,-11 22 0 15,-10 22 2-15,-11 15-1 16,-5 13 0-16,-3 4-1 16,5-3-1-16,17-1-8 15,6-30-26-15,30-13-3 16,11-32 0-16,28-15-2 15</inkml:trace>
  <inkml:trace contextRef="#ctx0" brushRef="#br3" timeOffset="343347.6384">14100 2841 99 0,'-7'27'38'0,"2"-6"2"15,14 1-3-15,5-3-36 16,22-11-1-16,21-4-1 15,14-16-4-15,18 8-24 16,-6-20-7-16,17 7-2 16,-6-9 0-16</inkml:trace>
  <inkml:trace contextRef="#ctx0" brushRef="#br3" timeOffset="343666.6566">15371 2867 103 0,'-20'-12'39'15,"20"12"0"-15,3-17-1 16,15 3-36-16,1 6-1 15,10 0-1-15,11 1-2 16,5-6-5-16,17 11-30 16,-5-10-3-16,13 10 1 15,-4-8-2-15</inkml:trace>
  <inkml:trace contextRef="#ctx0" brushRef="#br3" timeOffset="343943.6725">16432 2856 108 0,'16'-12'40'0,"14"11"0"16,4-18-4-16,12 8-33 15,7-2-3-15,12-1-3 16,7 6-4-16,-11-9-33 15,15 10 0-15,-12-9-2 16,4 10 3-16</inkml:trace>
  <inkml:trace contextRef="#ctx0" brushRef="#br3" timeOffset="344498.7042">18046 1825 80 0,'-1'-11'37'15,"1"11"-1"-15,0 0-1 16,-21 16-33-16,3 8 1 15,-5 22-1-15,-14 13 1 16,-6 23-2-16,-14 20 1 16,-7 19 1-16,-9 9 0 15,-1 5-1-15,4-4 1 16,9-5-2-16,13-10-4 15,6-20-29-15,32-13-5 16,5-26-1-16,28-12-2 16</inkml:trace>
  <inkml:trace contextRef="#ctx0" brushRef="#br3" timeOffset="345069.7369">18224 2967 76 0,'0'0'39'0,"17"8"-1"15,-6-9 1-15,14 4-25 16,-2-4-10-16,13 2-1 16,7-5-1-16,6-4-3 15,14 8-24-15,-4-16-12 16,9 4-2-16,-8-12 0 15,1 12-1-15</inkml:trace>
  <inkml:trace contextRef="#ctx0" brushRef="#br3" timeOffset="345693.7726">19358 2901 103 0,'-20'-2'39'16,"20"2"-1"-16,0 0-2 16,20-9-35-16,18-2-3 15,15-5-5-15,25 5-30 16,-2-11 0-16,17 7-2 15,-5-7 1-15</inkml:trace>
  <inkml:trace contextRef="#ctx0" brushRef="#br3" timeOffset="346136.7979">20902 1763 94 0,'-17'8'38'16,"11"25"0"-16,-12 13-2 15,-6 21-36-15,-7 22 1 16,-10 28-1-16,-19 17 2 15,-9 14-1-15,-13 7-1 16,-1 1 1-16,9-8-4 16,6-17-29-16,30-13-5 15,16-32 1-15,36-19-3 16</inkml:trace>
  <inkml:trace contextRef="#ctx0" brushRef="#br3" timeOffset="346419.8141">21006 2891 106 0,'1'-14'40'0,"19"7"0"16,3-10-2-16,19 2-35 15,4 1-3-15,9-1 0 16,12 5-6-16,-3-5-29 0,17 12-5 15,-6-7 2 1,13 11-3-16</inkml:trace>
  <inkml:trace contextRef="#ctx0" brushRef="#br3" timeOffset="346790.8353">22272 2723 114 0,'0'0'41'0,"32"5"0"16,-12-14-3-16,11 2-38 15,21-2-1-15,11-4-5 16,22 12-28-16,-10-14-7 15,16 9 2-15,-10-6-2 16</inkml:trace>
  <inkml:trace contextRef="#ctx0" brushRef="#br3" timeOffset="347218.8598">23887 1717 101 0,'-18'42'39'0,"-9"23"1"16,-20 17-3-16,-3 23-37 15,-20 22 1-15,-4 10-1 16,-5 10-5-16,-6-11-30 16,13 0-3-16,5-17 1 15,17-10-3-15</inkml:trace>
  <inkml:trace contextRef="#ctx0" brushRef="#br3" timeOffset="348139.9125">835 4851 100 0,'0'0'38'0,"0"0"0"16,24 8-7-16,14-12-30 15,22-3 0-15,14-5-3 16,11-14-17-16,24 4-18 15,7-10 0-15,14-3-2 16,0-4 1-16</inkml:trace>
  <inkml:trace contextRef="#ctx0" brushRef="#br3" timeOffset="348518.9341">2617 4774 97 0,'0'0'39'0,"10"-15"-1"16,14 16 0-16,8-5-37 15,8-2-1-15,12 1-3 16,4-11-12-16,12 9-23 15,1-8 0-15,5 8-2 16,-5-7 1-16</inkml:trace>
  <inkml:trace contextRef="#ctx0" brushRef="#br3" timeOffset="348873.9545">3780 4743 92 0,'24'0'40'16,"-1"-10"0"-16,14 3-2 15,11-8-36-15,0-4-2 16,12 2-3-16,0-14-18 0,8 16-17 16,-7-6 0-16,3 13-1 15,-10-2 0-15</inkml:trace>
  <inkml:trace contextRef="#ctx0" brushRef="#br3" timeOffset="349478.9891">5259 4813 93 0,'0'0'39'0,"0"0"1"16,24 0-2-16,2-11-36 15,18-2-2-15,14-2-2 16,9-8-3-16,20 6-32 0,-3-11-1 16,7 8 0-16,-8-4-1 15</inkml:trace>
  <inkml:trace contextRef="#ctx0" brushRef="#br3" timeOffset="349856.0106">6806 4707 98 0,'0'0'38'0,"0"0"2"15,27-6-4-15,2-3-33 16,14-2-3-16,11-1-1 15,7-13-16-15,14 14-21 16,-2-9 0-16,9 3-2 16,-9-8 0-16</inkml:trace>
  <inkml:trace contextRef="#ctx0" brushRef="#br3" timeOffset="350210.0309">8252 4689 99 0,'-4'12'41'0,"4"-12"0"16,9-2-2-16,-9 2-38 16,36-18-2-16,2 6-4 15,1-16-24-15,17 11-10 16,-3-11 1-16,13 7-2 15</inkml:trace>
  <inkml:trace contextRef="#ctx0" brushRef="#br3" timeOffset="350494.0466">9518 4635 103 0,'10'19'41'15,"-10"-19"0"-15,11 16-3 16,1-13-39-16,7-5 0 15,17-7-2-15,7-12-4 16,28 6-30-16,-3-16-2 0,19 5-1 16,-5-9 0-16</inkml:trace>
  <inkml:trace contextRef="#ctx0" brushRef="#br3" timeOffset="350743.0614">10889 4516 86 0,'17'17'40'0,"-17"-17"0"15,21 21-1-15,-21-21-29 0,17 7-12 16,6-10-5-16,1-15-17 16,15 5-14-16,-1-13 0 15,17 6-2-15,-8-9 2 16</inkml:trace>
  <inkml:trace contextRef="#ctx0" brushRef="#br3" timeOffset="350995.0758">11916 4583 95 0,'31'12'40'0,"-11"-12"0"16,3 5-2-16,-6-7-38 16,6-4-2-16,11 6-16 15,-2-16-21-15,13 4 1 16,-2-7-2-16,14 5 1 15</inkml:trace>
  <inkml:trace contextRef="#ctx0" brushRef="#br3" timeOffset="351245.0901">13332 4501 85 0,'19'22'43'16,"-6"-12"1"-16,15 3-4 15,1-4-18-15,16-28-36 16,22 10-26-16,2-16-1 15,12 1-1-15,-2-14-1 16</inkml:trace>
  <inkml:trace contextRef="#ctx0" brushRef="#br3" timeOffset="351846.1245">15089 3497 99 0,'-32'66'37'16,"-8"31"2"-16,-18 10-5 15,-7 32-32-15,-12 12 1 16,-1 11-2-16,-2-1-1 16,7-11-3-16,26-7-33 15,5-32-2-15,28-18 0 16,13-33-2-16</inkml:trace>
  <inkml:trace contextRef="#ctx0" brushRef="#br3" timeOffset="352201.1446">15352 4675 96 0,'6'18'40'0,"-6"-18"1"15,23 4-1-15,-8-11-33 16,15-1-6-16,10-4-3 15,7-10-4-15,20 9-30 16,-2-16-3-16,13 8 0 16,-3-6-2-16</inkml:trace>
  <inkml:trace contextRef="#ctx0" brushRef="#br3" timeOffset="352531.1636">16490 4668 98 0,'-19'-6'40'0,"19"6"1"16,0 0-2-16,10-11-35 15,14 0-3-15,16-4-1 16,11 3-3-16,4-16-10 0,12 13-26 16,-5-8 0-16,12 8 0 15,-12-7-2-15</inkml:trace>
  <inkml:trace contextRef="#ctx0" brushRef="#br3" timeOffset="352830.1806">17445 4617 97 0,'0'0'39'15,"-12"0"2"-15,25 0-4 16,11-12-33-16,13-5-2 15,12 1-1-15,11-9-6 16,22 6-31-16,-7-11-4 16,12 7 0-16,-12-8-2 15</inkml:trace>
  <inkml:trace contextRef="#ctx0" brushRef="#br3" timeOffset="353332.2095">18651 4608 101 0,'9'20'41'16,"-9"-20"1"-16,34 8-2 16,-11-5-40-16,22-11-4 15,21 5-31-15,2-14-5 0,17 0 0 16,1-12-1-16</inkml:trace>
  <inkml:trace contextRef="#ctx0" brushRef="#br3" timeOffset="353867.2401">20452 3450 88 0,'-22'21'37'15,"-1"26"1"-15,-20 20-1 16,-5 32-33-16,-25 27-1 15,-19 30-3-15,-21 25 2 16,-10 18-2-16,-7 4 0 16,7-14-14-16,23 2-23 15,14-30-2-15,37-27 0 16,30-35 0-16</inkml:trace>
  <inkml:trace contextRef="#ctx0" brushRef="#br3" timeOffset="355119.3116">946 6542 104 0,'11'-22'38'0,"0"20"1"15,-11 2-2-15,28-5-36 0,0 7-1 16,9-2-3-16,16 6-3 16,-3-14-23-16,26 9-8 15,9-14 0-15,17 3-1 16</inkml:trace>
  <inkml:trace contextRef="#ctx0" brushRef="#br3" timeOffset="355440.33">2676 6566 105 0,'-19'8'38'0,"13"4"3"15,6-12-5-15,0 0-34 16,33-8-2-16,6-10 0 16,19-4-2-16,8-8-3 15,21 10-10-15,-3-16-23 16,10 9 1-16,-8-4-1 15,-4 17-1-15</inkml:trace>
  <inkml:trace contextRef="#ctx0" brushRef="#br3" timeOffset="355720.3456">3992 6572 98 0,'19'6'39'15,"8"4"2"-15,-2-9-4 0,4-1-33 16,11-9-2-16,11-7-5 15,14 0-12-15,-2-16-24 16,11 4 1-16,-4-8-2 16,2 10 1-16</inkml:trace>
  <inkml:trace contextRef="#ctx0" brushRef="#br3" timeOffset="356072.3662">5598 6606 108 0,'3'11'39'16,"-3"-11"3"-16,0 0-4 16,13 4-34-16,3-8-2 15,8-8-4-15,9 2-3 16,3-17-26-16,18 10-8 0,-2-9-2 15,9 8 1-15</inkml:trace>
  <inkml:trace contextRef="#ctx0" brushRef="#br3" timeOffset="356492.3902">6793 6595 106 0,'11'0'39'15,"12"3"2"-15,0-10-3 16,12 3-35-16,7-4-2 15,7-5-4-15,12 4-7 0,-8-11-29 16,17 3 0-16,-8-6-1 16,4 3-1-16</inkml:trace>
  <inkml:trace contextRef="#ctx0" brushRef="#br3" timeOffset="356922.4148">8242 6514 103 0,'0'0'39'15,"18"-2"1"-15,-6-5-1 16,9 2-37-16,4 0-1 16,8 1-2-16,6 3-2 0,2-6-7 15,12 9-27-15,-7-5-3 16,6 6 2-16,-7-6-2 15</inkml:trace>
  <inkml:trace contextRef="#ctx0" brushRef="#br3" timeOffset="357257.434">9554 6496 86 0,'0'0'39'16,"15"14"1"-16,-15-14 0 16,18 2-19-16,-2-8-17 15,12-1-1-15,10-3-3 16,5-3-3-16,17 4-5 15,-6-12-30-15,18 8-2 16,-6-5 1-16,7 6-2 16</inkml:trace>
  <inkml:trace contextRef="#ctx0" brushRef="#br3" timeOffset="357607.454">10925 6504 107 0,'9'0'41'0,"-9"0"0"16,25-9 0-16,-4-3-33 15,10-3-7-15,12-3-3 16,9-7-4-16,18 10-17 16,-5-12-18-16,12 8 2 15,-7-2-1-15,1 12-2 16</inkml:trace>
  <inkml:trace contextRef="#ctx0" brushRef="#br3" timeOffset="357995.4762">11912 6456 95 0,'0'0'39'15,"20"3"2"-15,-20-3-2 16,27 6-30-16,-8-10-3 15,6 2-2-15,12-4-3 16,9-3-3-16,11 2-9 16,-2-12-27-16,14 6-2 15,-3-10 1-15,8 6-2 16</inkml:trace>
  <inkml:trace contextRef="#ctx0" brushRef="#br3" timeOffset="358903.5281">13572 5301 80 0,'-17'30'37'16,"-1"22"-1"-16,-15 15 1 16,-1 22-33-16,-15 20-1 15,-10 19 1-15,-16 9-1 16,-2 4 1-16,-4-6-1 15,7-14-4-15,21-11-32 16,6-24-2-16,25-19-3 16,15-26 1-16</inkml:trace>
  <inkml:trace contextRef="#ctx0" brushRef="#br3" timeOffset="360557.6226">858 8503 88 0,'5'-14'37'0,"-1"2"0"15,14 7 1-15,-4-3-34 16,15 2-2-16,4 1 0 15,10 1-1-15,8 5-4 16,-5-9-17-16,15 13-16 16,-6-9-1-16,9 5-1 0,-5-10 1 15</inkml:trace>
  <inkml:trace contextRef="#ctx0" brushRef="#br3" timeOffset="360913.6431">2189 8514 94 0,'12'2'38'0,"0"-9"1"16,12 6-1-16,1-9-33 16,7-1-1-16,11-3-3 15,8-5-4-15,15 7-22 16,-1-10-12-16,13 2-1 15,-4-4-2-15,7 11 1 16</inkml:trace>
  <inkml:trace contextRef="#ctx0" brushRef="#br3" timeOffset="361239.6616">3680 8456 102 0,'-10'5'39'0,"10"-5"1"0,0 0-2 16,27-26-35-16,6 6-1 15,15-8-1-15,10-2-1 16,9-4-1-16,10 4-5 15,-5-4-30-15,11 12-4 16,-5-1 1-16,-3 11-1 16</inkml:trace>
  <inkml:trace contextRef="#ctx0" brushRef="#br3" timeOffset="361742.6905">5295 8379 105 0,'29'12'41'0,"-3"-9"2"15,15 8-5-15,4-11-33 16,8-2-3-16,9-6-2 16,0-9-4-16,15 3-27 15,-8-14-9-15,9 4-1 16,-5-4-2-16</inkml:trace>
  <inkml:trace contextRef="#ctx0" brushRef="#br3" timeOffset="365144.8851">6640 8340 77 0,'0'0'39'16,"-12"8"-1"-16,12-8 1 16,10-13-27-16,15 4-8 15,11-6-2-15,14-3 0 16,11 0 0-16,8-4-2 15,10 8-9-15,-8-4-29 16,4 7 0-16,-13 6-1 16,-10 6-2-16</inkml:trace>
  <inkml:trace contextRef="#ctx0" brushRef="#br3" timeOffset="366006.9344">8023 8320 93 0,'0'0'39'16,"0"0"0"-16,11-1-1 15,11-12-34-15,9-4-2 16,11-3-1-16,9-3-3 0,12 5-8 15,4-7-27-15,5 8-1 16,-10 1 0-16,3 9-3 16</inkml:trace>
  <inkml:trace contextRef="#ctx0" brushRef="#br3" timeOffset="366392.9565">9126 8244 99 0,'8'22'39'16,"-8"-22"2"-16,28 15-3 15,-8-21-35-15,17 1-2 16,12-4-2-16,8-5-2 15,12 7-12-15,0-11-23 16,7 9-1-16,-9-5 1 0,4 12-3 16</inkml:trace>
  <inkml:trace contextRef="#ctx0" brushRef="#br3" timeOffset="366809.9803">10429 8265 103 0,'0'0'40'0,"10"8"2"16,-10-8-3-16,19-11-37 15,10 3-1-15,12-3-2 16,13 0-1-16,7-4-4 16,17 11-10-16,-3-12-24 15,11 9 1-15,-3-8-2 0,9 11 1 16</inkml:trace>
  <inkml:trace contextRef="#ctx0" brushRef="#br3" timeOffset="367180.0015">11686 8233 100 0,'0'0'42'0,"15"14"-1"15,-3-15 0-15,16 1-39 16,6-8-1-16,8-1-2 15,14-2-2-15,1-8-5 16,23 10-29-16,-13-9-3 16,9 9 0-16,-10-2-1 15</inkml:trace>
  <inkml:trace contextRef="#ctx0" brushRef="#br3" timeOffset="374393.4141">13064 8284 90 0,'-23'-14'38'16,"23"14"-1"-16,-20-12-5 15,20 12-27-15,0 0-2 16,15 0-1-16,9 0 0 16,5 0-1-16,15-4-2 15,5-5-7-15,19 4-29 0,-2-7 0 16,9 2-1-16,-6-3-2 15</inkml:trace>
  <inkml:trace contextRef="#ctx0" brushRef="#br3" timeOffset="374671.43">14004 8185 91 0,'0'0'39'0,"-17"7"1"16,17-7-2-16,0 0-35 15,0 0-2-15,19 3 0 16,6-7-1-16,9-3 0 15,8-2-2-15,11 2-6 16,-2-14-28-16,19 12-1 16,-9-11-1-16,6 9-2 15</inkml:trace>
  <inkml:trace contextRef="#ctx0" brushRef="#br3" timeOffset="374911.4437">14804 8159 104 0,'16'16'41'16,"-16"-16"2"-16,19 15-3 15,-19-15-38-15,29 7 0 16,-1-6-1-16,10-2 0 15,7-6-2-15,9-4-3 16,17 6-18-16,-7-19-18 16,12 1 0-16,-6-5 0 15,3 2-2-15</inkml:trace>
  <inkml:trace contextRef="#ctx0" brushRef="#br3" timeOffset="375527.4789">16676 7140 85 0,'27'-25'37'0,"-11"3"-1"15,-2 22 1-15,-22 15-31 16,2 24-2-16,-17 20-1 16,-8 31 0-16,-12 21 0 15,-8 24 0-15,-11 12-1 16,0 8-2-16,0-4 2 15,8-7-2-15,15-11-4 16,4-29-31-16,32-17-2 16,14-29-2-16,26-20-1 15</inkml:trace>
  <inkml:trace contextRef="#ctx0" brushRef="#br3" timeOffset="375892.4998">17338 8138 107 0,'11'-5'39'0,"1"-4"1"16,13 5-4-16,3-7-33 16,11 1-1-16,10-3-3 15,8-2 0-15,9 9-15 16,2-12-22-16,10 6-1 16,-10-3-1-16,7 8 0 15</inkml:trace>
  <inkml:trace contextRef="#ctx0" brushRef="#br3" timeOffset="376142.5141">18818 8007 110 0,'-13'4'39'0,"13"-4"1"15,0 0-2-15,0 0-37 16,20-6 0-16,8 0 0 15,3-4 0-15,8 1-1 16,9-2-2-16,2-5-2 16,15 10-13-16,-11-10-20 15,9 7-2-15,-12-4 0 16,4 9 0-16</inkml:trace>
  <inkml:trace contextRef="#ctx0" brushRef="#br3" timeOffset="376343.5256">19606 8089 115 0,'21'6'41'0,"-9"-11"3"16,14 4-3-16,-8-10-37 15,7-4-1-15,5 2-3 16,1-1-3-16,15 15-20 15,-7-13-17-15,13 11-3 16,-5-3 1-16,17 13-3 16</inkml:trace>
  <inkml:trace contextRef="#ctx0" brushRef="#br3" timeOffset="376863.5554">21609 7018 107 0,'0'0'38'0,"0"0"1"16,0 22-1-16,-29 29-32 15,-4 24-3-15,-14 22-1 16,-9 24 0-16,-17 20-2 0,-2 8 0 16,0 5-1-16,4-10-3 15,21-5-15-15,8-30-20 16,27-22-2-16,16-29 0 15,32-26-1-15</inkml:trace>
  <inkml:trace contextRef="#ctx0" brushRef="#br3" timeOffset="377833.6106">1266 10331 105 0,'0'0'41'16,"0"0"0"-16,16-2-2 15,-2-4-38-15,11 3-1 16,11-1-1-16,8 4 1 15,11 2-5-15,3-6-8 16,20 11-22-16,-1-15-5 0,17 2 3 16,0-14-2-16</inkml:trace>
  <inkml:trace contextRef="#ctx0" brushRef="#br3" timeOffset="378179.6306">2802 10344 99 0,'20'-5'37'0,"7"1"3"15,2-14-3-15,15 1-34 16,7-4-4-16,6-1-1 16,14 11-21-16,-10-11-11 15,10 13-2-15,-12-4-2 16,3 12 1-16</inkml:trace>
  <inkml:trace contextRef="#ctx0" brushRef="#br3" timeOffset="378496.6482">4139 10258 95 0,'12'-2'39'15,"10"7"3"-15,-3-12-4 16,13 4-19-16,0-7-17 0,7-1-3 16,10-2 0-16,6-11-8 15,18 9-27-15,-3-13-4 16,9 8 1-16,-5-5-3 15</inkml:trace>
  <inkml:trace contextRef="#ctx0" brushRef="#br3" timeOffset="378916.6726">5934 10276 108 0,'0'0'39'16,"9"10"2"-16,4-18-5 0,3 1-33 15,21-4-2-15,11-1 0 16,12 2-4-16,2-11-8 15,11 13-25-15,-5-7-4 16,8 8 2-16,-8-7-3 16</inkml:trace>
  <inkml:trace contextRef="#ctx0" brushRef="#br3" timeOffset="380320.7531">7391 10266 100 0,'18'-5'40'16,"-18"5"-1"-16,26-8-1 0,-9 4-36 15,7 0-2-15,6 2 0 16,11 0-2-16,7 9-5 15,-8-8-29-15,19 9-2 16,-9-8-1-16,10 6 1 16</inkml:trace>
  <inkml:trace contextRef="#ctx0" brushRef="#br3" timeOffset="380710.7754">8698 10247 107 0,'0'0'39'0,"2"13"2"16,-2-13-3-16,33-6-36 15,-5-2-1-15,9-3-1 16,6 4-1-16,5-5-2 0,8 12-8 15,-10-8-27-15,9 11 0 16,-12-2-1-16,3 10-1 16</inkml:trace>
  <inkml:trace contextRef="#ctx0" brushRef="#br3" timeOffset="381116.7986">9967 10242 110 0,'16'1'40'0,"4"1"1"15,-5-9-2-15,1 2-38 16,12 0 0-16,4-1-2 15,5 0-1-15,5-3-4 16,6 11-21-16,-6-13-11 0,7 8-1 16,-6-7-1-16,3 5 1 15</inkml:trace>
  <inkml:trace contextRef="#ctx0" brushRef="#br3" timeOffset="381529.8223">11271 10253 93 0,'6'26'42'16,"-6"-26"0"-16,32 12 0 15,-9-16-24-15,12-2-16 16,8 0-2-16,7-3-1 0,7 4-2 16,-3-9-6-16,13 12-28 15,-11-9-4-15,5 7 1 16,-9-7-3-16</inkml:trace>
  <inkml:trace contextRef="#ctx1" brushRef="#br4">8548 7033 0</inkml:trace>
  <inkml:trace contextRef="#ctx0" brushRef="#br4" timeOffset="420576.0556">4062 2316 63 0,'-1'-13'34'0,"1"13"-1"15,-5-17-10-15,5 17-17 16,-10 9 1-16,4 13 0 15,-4 5-1-15,0 19-2 16,-3 10-2-16,-1 12 1 16,-6 3-1-16,1 10 2 15,1 1-2-15,-2-2 1 16,1-11-1-16,3-9 0 15,5-13-1-15,2-10 0 0,4-12 0 16,5-13 0-16,0-12 1 16,15-31-1-16,-2-9 0 15,5-11 0-15,2-18 1 16,3-10-1-16,2-11 0 15,2-8-1-15,-4 5 1 16,2 8-2-16,-2 8 3 16,-2 13-1-16,-4 12 0 15,3 16 0-15,-3 15 0 16,1 11-1-16,1 10 0 15,2 8 1-15,1 9-1 16,1 7-1-16,2 7 2 0,0 16-2 16,0 7 1-16,-3 13 1 15,-5 6-1-15,-2 13 2 16,-5-1-2-16,-6-1 0 15,-1-3-2-15,-3-18-1 16,0-4-4-16,-7-30-15 16,14-7-16-16,-7-22 0 15,4-24-2-15,-6-11 4 16</inkml:trace>
  <inkml:trace contextRef="#ctx0" brushRef="#br4" timeOffset="420702.0626">4300 2702 95 0,'-21'-8'36'15,"-1"-4"4"-15,22 12-2 16,-14 5-33-16,29-5-1 15,17-11-4-15,14-16-13 0,22 6-25 16,8-12 0-16,15 0-2 16,-1-6-2-16</inkml:trace>
  <inkml:trace contextRef="#ctx0" brushRef="#br4" timeOffset="421626.1156">6755 2367 86 0,'-4'-20'36'15,"4"20"-1"-15,-6-19 0 16,6 19-32-16,-14 18 0 15,5 10 0-15,-7 14-1 0,-1 10 1 16,-2 8-2-16,-2 8 2 16,-2 8-2-16,1 1 2 15,3-8-2-15,5-6 2 16,4-12-2-16,3-9 1 15,5-13-1-15,5-12 0 16,-3-17 0-16,24-23 1 16,-5-16-1-16,6-14 0 15,3-16 1-15,1-12-2 16,2-10 2-16,-2-4-2 15,0 2 1-15,-1 4-1 16,-3 11 1-16,-5 11 0 0,-2 15-1 16,0 14 1-16,0 14-1 15,0 13 1-15,1 13-1 16,2 16 1-16,2 8-1 15,1 10-1-15,4 9 1 16,-1 15 0-16,-2 9 0 16,0 3 0-16,-2 4 0 15,-10 0-1-15,1 2-2 16,-10-9-1-16,3 0-6 15,-15-29-24-15,15-3-5 16,-7-37 1-16,-10 14-1 16</inkml:trace>
  <inkml:trace contextRef="#ctx0" brushRef="#br4" timeOffset="421769.1238">6947 2689 107 0,'-32'-18'38'0,"32"18"1"16,-16-19-4-16,32 11-30 15,21-11-3-15,20-10-6 16,27 1-31-16,-1-12-3 15,15 5-1-15,2-5-3 16</inkml:trace>
  <inkml:trace contextRef="#ctx0" brushRef="#br4" timeOffset="423014.195">12484 2213 79 0,'0'0'36'15,"-8"-14"-1"-15,8 14 1 16,0 0-35-16,-13 15 0 15,6 3 0-15,1 12 1 0,-7 12 0 16,1 11 1-16,-9 6-1 16,1 7 2-16,-5-2-1 15,4-2 1-15,0-7-1 16,2-10 0-16,7-13-1 15,5-15 1-15,7-17-2 16,0 0-1-16,15-34 1 16,0-6-1-16,7-14 1 15,0-7-1-15,3-9 1 16,1-6-2-16,3-3 2 15,-3 3 0-15,0 8 0 16,1 9 0-16,-5 14-1 16,2 10 1-16,-1 11 0 15,3 11 0-15,-1 16-1 0,2 17 1 16,1 5-1-16,-1 14 0 15,1 10 0-15,-6 11 0 16,-1 5 0-16,-7 11-1 16,-5 3-1-16,-5-8 0 15,-4-1-4-15,-10-19-16 16,7 7-16-16,-11-26 1 15,7-5-3-15,-9-24 0 16</inkml:trace>
  <inkml:trace contextRef="#ctx0" brushRef="#br4" timeOffset="423152.2026">12570 2522 106 0,'-17'-24'38'0,"23"13"2"0,2-6-4 16,21 0-38-16,30 8-34 15,0-15-3-15,21 9-1 16,9-8-2-16</inkml:trace>
  <inkml:trace contextRef="#ctx0" brushRef="#br4" timeOffset="425945.3626">2749 4143 48 0,'7'-17'32'16,"-3"1"1"-16,-4 16 1 15,6-15-18-15,-6 15-8 16,-1 14-2-16,1 8-1 16,-6 5 0-16,3 17-1 15,-7 7-1-15,2 10-2 16,-3 7 0-16,0 5 1 15,-2-3 0-15,3-1-1 16,-2-10 0-16,5-11 0 16,2-12 0-16,1-12 0 15,4-24 1-15,0 0-1 16,11-24 1-16,0-15-1 15,1-15 1-15,2-12 0 0,1-11 0 16,2-5 0-16,-2-5-1 16,0 1 0-16,3 7 1 15,-3 13-1-15,-1 8 0 16,-1 12-1-16,5 12 0 15,3 14 0-15,2 14 0 16,2 9 0-16,3 10-1 16,5 9 1-16,-1 9 0 15,2 11 1-15,-1 5-2 16,-2 9 2-16,-6 5-1 15,-2 10-1-15,-8 0-1 16,-6 0-2-16,-1 1-4 16,-17-16-29-16,9-1-1 15,-13-24-1-15,6-4-1 0</inkml:trace>
  <inkml:trace contextRef="#ctx0" brushRef="#br4" timeOffset="426103.3716">2921 4398 108 0,'-13'8'40'15,"3"-1"1"-15,19 10-4 16,5-9-35-16,19-8-5 16,27-1-33-16,2-17-3 15,16-5-1-15,7-16-1 16</inkml:trace>
  <inkml:trace contextRef="#ctx0" brushRef="#br4" timeOffset="430738.6368">5430 4445 59 0,'0'0'32'0,"0"0"0"0,-4 25-2 16,-13-10-21-16,8 7-1 15,-5-6-2-15,6 2 0 16,-3-9-1-16,11-9 0 15,-10 0-1-15,13-15 0 16,4-18-1-16,8-7 0 16,4-15-1-16,8-9 0 15,7-12 0-15,-1-7-1 16,9-5 1-16,-3 3-1 15,-3 4 0-15,2 8 0 16,-10 13 0-16,-3 13 0 16,-8 12 0-16,-3 17 0 15,-14 18 0-15,16 20 0 16,-11 22-1-16,-3 21 1 0,-1 18-2 15,0 17 2-15,2 12-1 16,-1 11-2-16,4 2 1 16,-1-7-2-16,6-9-1 15,-2-21-2-15,11-8-4 16,-12-30-27-16,13-6 0 15,-13-32-1-15,-8-10-1 16</inkml:trace>
  <inkml:trace contextRef="#ctx0" brushRef="#br4" timeOffset="430929.6476">5518 4387 99 0,'-15'0'41'0,"15"0"0"15,18 5-2 1,14-9-37-16,12-12-1 0,14-5-1 15,12 5-16-15,-3-19-20 16,13 9-3-16,-12-4 0 16,5 10-2-16</inkml:trace>
  <inkml:trace contextRef="#ctx0" brushRef="#br4" timeOffset="439170.1191">9801 3968 66 0,'-12'-29'33'15,"10"19"-2"-15,-7-17-7 16,12 12-16-16,-10-4 2 15,8 7-3-15,-5 1-1 16,4 11-1-16,0 0-1 16,0 0-2-16,-20 20 0 15,10 13 0-15,-4 8-1 0,-4 16 1 16,-4 12 0-16,-1 12-2 15,-2 5 2-15,2 2-1 16,2-9 0-16,1-7-1 16,6-18 2-16,6-14-2 15,6-24 0-15,2-16 2 16,21-35-2-16,-3-15 2 15,6-18 0-15,4-15 0 16,1-13-1-16,1-9 1 16,4-2-1-16,-5 6 0 15,-1 6 1-15,-3 16-1 16,-3 13-2-16,-2 16 2 15,-2 18-1-15,2 15 0 16,2 13 0-16,1 16 0 0,2 12 0 16,2 11 0-16,5 8 0 15,-1 10 0-15,0 10 0 16,-2 5 0-16,-6 4 0 15,-4 0 0-15,-8-3-1 16,-2-6 1-16,-5-7-2 16,-4-14-3-16,4-8-2 15,-4-34-12-15,-8 13-17 16,-2-33-1-16,8 4 2 15,-18-18 20-15,5 6 8 16,-13-4 6-16,-3 2 5 16,2 20 11-16,-12-5 20 15,9 20 1-15,-6-5 0 16,19 16-22-16,4-7-6 15,26 1-2-15,15-10-2 0,23-10-2 16,22-7-6-16,6-20-30 16,30 0-4-16,2-14-1 15,8 4-1-15</inkml:trace>
  <inkml:trace contextRef="#ctx0" brushRef="#br4" timeOffset="440447.1921">13474 3896 64 0,'5'-16'32'0,"-5"16"0"16,0 0-1-16,-2 31-24 15,-8-6-2-15,3 14-1 16,-8 2-1-16,3 15 2 15,-6 0-2-15,2 5 1 0,-7-6 0 16,8-4-1-16,-4-14 0 16,10-5-1-16,-1-13 1 15,6-7-2-15,4-12 1 16,-5-11 0-16,5-13 0 15,9-9 0-15,0-15 0 16,0-9 0-16,6-14-1 16,0-7 0-16,11-5 1 15,-2 3-1-15,5 5 0 16,0 8 0-16,1 13-1 15,-2 13 1-15,2 13-1 16,1 13 0-16,-1 15 1 16,0 13-1-16,1 10 0 15,-4 13 0-15,5 12 0 0,-3 11 0 16,-2 9 0-16,-2 8 0 15,-7 6-1-15,-4 1 0 16,-5 0 0-16,-3-8-1 16,-1-9-2-16,-9-18-5 15,12-3-23-15,-12-30-6 16,4-15 0-16,0-14-1 15</inkml:trace>
  <inkml:trace contextRef="#ctx0" brushRef="#br4" timeOffset="440591.2004">13689 4109 99 0,'-38'-7'38'15,"-2"-1"0"-15,17 18 0 16,1-2-34-16,22-8-1 0,33 12-5 16,10-31-21-16,28 5-14 15,7-11-2-15,16-3-1 16,5-11 0-16</inkml:trace>
  <inkml:trace contextRef="#ctx0" brushRef="#br4" timeOffset="445661.4904">17419 7374 40 0,'0'0'27'0,"0"0"4"16,-3-11-4-16,3 11-17 16,0 0-3-16,0 0-1 15,0 0-1-15,0 0 0 16,0 0-1-16,-11 10-1 15,7 10 3-15,-5 4-3 16,2 14 1-16,-7 7-1 16,-1 13 1-16,-6 5-2 15,0 7 1-15,-3 1-2 16,3-2 2-16,-2-9-2 15,4-7 1-15,2-16 0 16,7-8 0-16,10-29 0 16,0 0 0-16,1-22 0 0,14-16-1 15,1-16 2-15,5-11-2 16,1-11 1-16,3-7-1 15,3-8 0-15,0 1 0 16,2-1 0-16,0 8 0 16,0 3 0-16,3 9 0 15,4 7-1-15,-3 12 2 16,0 13-1-16,-1 14-1 15,-1 14 0-15,-3 16 1 16,-1 16-1-16,-3 11 0 16,-1 20 0-16,-5 9 0 15,-3 13 0-15,-2 13-1 16,-4 6 1-16,-6 4-1 0,-3 1 1 15,-1-6-2-15,-2-9 1 16,-4-12-2-16,6-5-5 16,-10-27-17-16,9-6-11 15,-9-17-1-15,10-16 0 16,-17-8-1-16</inkml:trace>
  <inkml:trace contextRef="#ctx0" brushRef="#br4" timeOffset="445819.4994">17518 7558 106 0,'-23'-1'38'0,"3"1"0"16,19 11-1-16,1-11-34 16,28 5-3-16,15-9-4 0,3-10-29 15,21 3-5 1,-4-8 1-16,6 1-2 0</inkml:trace>
  <inkml:trace contextRef="#ctx0" brushRef="#br4" timeOffset="458809.2424">1027 2189 30 0,'0'-13'32'15,"-3"-1"1"-15,3 14 2 16,-11-23-13-16,11 23-6 15,-15-6-5-15,15 6-2 16,-13-3-4-16,13 3 0 16,-13 11-2-16,8 4-2 15,-1 5 0-15,2 10-1 16,-1 15 1-16,0 13-2 15,-2 14 1-15,-1 10 1 0,-1 3 0 16,2 5 1-16,-3-7-1 16,4-9 1-16,2-23 0 15,9-19 0-15,8-27 1 16,6-21-3-16,13-28 1 15,9-20-1-15,7-12 2 16,4-9-2-16,1 1 1 16,-2 2-2-16,-4 12 1 15,-8 12 0-15,-10 18 0 16,-8 21 0-16,-10 23 0 15,-6 21 0-15,-10 23 0 16,0 18 2-16,-6 9-2 16,4 6 2-16,4-4-1 15,6-3 2-15,6-16-2 0,12-17 2 16,8-26-2-16,8-21 0 15,6-25 0-15,5-15 0 16,-2-16 1-16,-1-9-2 16,-4-5 1-16,-8 1-1 15,-11 3 1-15,-4 8 0 16,-8 10-2-16,-10 7-2 15,4 15-5-15,-16-4-25 16,18 16-8-16,-6-2 1 16,11 8-3-16</inkml:trace>
  <inkml:trace contextRef="#ctx0" brushRef="#br4" timeOffset="464908.5913">903 5789 61 0,'0'0'33'0,"1"-16"-1"16,-1 16 0-16,0 0-26 15,0 0-2-15,-14 22 3 16,12 3-3-16,-6 6 1 16,1 16-2-16,-3 5 1 0,0 14-2 15,0 4 2-15,2 6-1 16,1-8-2-16,6-2 1 15,3-13-1-15,7-10 1 16,6-20-1-16,10-16 0 16,7-26 1-16,11-16-1 15,2-16 1-15,6-12-1 16,0-9 1-16,-1-2 0 15,-1-1-2-15,-9 7 0 16,-7 15-1-16,-9 12 0 16,-8 20 0-16,-3 19 2 15,-4 19-1-15,-2 20 0 16,-5 20 2-16,2 10-1 15,2 7 1-15,2 0-1 0,8-9 1 16,6-15-2-16,5-19 1 16,10-26 0-16,9-27 0 15,5-22 0-15,6-18 0 16,-2-12 1-16,-1-10-2 15,-8-1 0-15,-9 3-3 16,-8 2-3-16,2 19-31 16,-20 0-2-16,0 20-1 15,-8 6-2-15</inkml:trace>
  <inkml:trace contextRef="#ctx0" brushRef="#br4" timeOffset="486646.8346">19402 2113 71 0,'0'0'37'0,"4"-22"-1"0,-4 22-6 15,0 0-22-15,0 0-1 16,0 0-2-16,0 0 0 16,-1 16-2-16,2 9-1 15,-1 9-1-15,-1 9-1 16,-3 16 0-16,-1 7 0 15,0 7-2-15,-5 0 2 16,1 4-4-16,-5-18-2 16,14 8-25-16,-8-30-4 15,11-11-2-15,-3-26-1 16</inkml:trace>
  <inkml:trace contextRef="#ctx0" brushRef="#br4" timeOffset="486872.8475">19620 1978 99 0,'-5'-13'39'16,"5"13"0"-16,0 0-1 15,0 0-37-15,0 0-1 16,32-9 0-16,2 1-1 15,5-3 0-15,10 1-3 16,0-9-4-16,13 10-29 16,-17-3 1-16,-3 10-2 15,-21 2-1-15</inkml:trace>
  <inkml:trace contextRef="#ctx0" brushRef="#br4" timeOffset="487102.8607">19583 2282 86 0,'0'0'38'0,"34"0"0"16,-8-11 0-16,15 0-37 15,2-2 1-15,4 4-1 16,-2-2-1-16,-5 2-3 15,0 14-15-15,-18-8-19 16,-4 17 1-16,-18-5-3 16,-7 15 2-16</inkml:trace>
  <inkml:trace contextRef="#ctx0" brushRef="#br4" timeOffset="487247.869">19566 2620 93 0,'36'11'39'0,"0"-23"1"16,24 4-1-16,8-11-38 15,9-18-15-15,19 13-22 16,-6-14-2-16,6 5-1 16,-6-9-3-16</inkml:trace>
  <inkml:trace contextRef="#ctx0" brushRef="#br4" timeOffset="488089.9172">22480 1949 82 0,'9'-8'39'0,"-9"8"-1"16,0 0 0-16,7-15-20 15,-7 15-16-15,0 0 1 16,-7 15-1-16,4-1 0 15,-2 11 0-15,-2 6-1 16,-1 6-1-16,-1 5 0 16,-1 2 0-16,1 5-2 15,2-6-2-15,7 5-4 16,-5-23-16-16,17 10-14 15,-6-19 1-15,11 3-2 16,-6-19 1-16</inkml:trace>
  <inkml:trace contextRef="#ctx0" brushRef="#br4" timeOffset="488304.9295">22548 1923 114 0,'-13'-16'39'0,"13"16"1"16,-10-12-3-16,10 12-34 15,11-10-4-15,16 0 1 16,11-3-2-16,8-3 0 16,11-1-4-16,-2-4-4 15,18 6-26-15,-16-2-3 16,-1 13 2-16,-21 3-4 15</inkml:trace>
  <inkml:trace contextRef="#ctx0" brushRef="#br4" timeOffset="488503.9408">22609 2115 106 0,'-12'3'39'16,"12"-3"0"-16,24-2 0 15,12-11-37-15,6 0-1 16,3-1 1-16,6 0-2 15,-1 0-1-15,1 12-7 16,-22-10-28-16,6 20-2 16,-21-2-1-16,-4 12-1 15</inkml:trace>
  <inkml:trace contextRef="#ctx0" brushRef="#br4" timeOffset="488671.9504">22634 2399 109 0,'7'18'40'16,"8"-20"0"-16,26 4-1 15,13-14-37-15,13-8-5 16,22 8-30-16,-10-17-6 16,7 7 0-16,-12-8-2 15</inkml:trace>
  <inkml:trace contextRef="#ctx0" brushRef="#br4" timeOffset="492712.1815">9647 5849 42 0,'6'-13'33'0,"-2"0"0"16,-4 13 2-16,7-27-16 16,-7 27-10-16,3-15 0 15,-3 15-4-15,0 0 1 16,0 0-2-16,0 0-1 15,-2 19 0-15,-2 8 1 16,-1 9-2-16,-4 13 1 16,2 9-1-16,-7 6 0 15,5 6-2-15,-2-1 2 16,4-5-4-16,7-7-1 15,3-18-3-15,12-5-19 16,-2-29-11-16,12-6 0 0,-2-20-1 16,8-6 1-16</inkml:trace>
  <inkml:trace contextRef="#ctx0" brushRef="#br4" timeOffset="492914.1931">9715 5873 95 0,'0'0'37'16,"-11"-20"-2"-16,11 20 3 15,12-13-34-15,14 2-1 16,9-7-1-16,7-1-4 16,11 0 1-16,1-6-6 15,9 14-19-15,-15-8-14 0,3 11 4 16,-17 1-5-16,-6 19 5 15</inkml:trace>
  <inkml:trace contextRef="#ctx0" brushRef="#br4" timeOffset="493111.2044">9752 6127 81 0,'-5'17'38'0,"5"-17"-1"15,15 1 1-15,5-17-19 16,17-1-17-16,11-3-1 15,5-1-1-15,3 2-3 16,-7-9-11-16,1 18-23 0,-12-1 1 16,-8 15-1-16,-30-4 0 15</inkml:trace>
  <inkml:trace contextRef="#ctx0" brushRef="#br4" timeOffset="493268.2133">9706 6380 107 0,'-14'19'38'16,"14"-19"2"-16,22 1-3 15,22-18-33-15,27-9-2 16,17-4-7-16,3-13-30 16,18 2-4-16,-5-5 0 15,0 1-2-15</inkml:trace>
  <inkml:trace contextRef="#ctx0" brushRef="#br4" timeOffset="494237.2688">12216 5664 77 0,'6'-19'37'0,"-6"19"-4"0,3-20 4 16,-3 20-34-16,0 0 0 15,-17 29-1-15,3 2 1 16,0 11 1-16,-1 12-1 15,-1 7 0-15,-1 9 0 16,4 4-1-16,4 1-1 16,2-10-1-16,7-3-3 15,-3-20-10-15,16-2-24 16,-2-21 1-16,9-8 0 15,-3-22-2-15</inkml:trace>
  <inkml:trace contextRef="#ctx0" brushRef="#br4" timeOffset="494447.2808">12168 5664 92 0,'0'0'35'15,"3"-10"3"-15,14 11 0 16,4-3-34-16,11-2-3 15,7-3-1-15,8-3 0 16,10 1-5-16,-6-10-10 16,8 12-22-16,-10-6 1 15,-3 10-1-15,-14-4-1 16</inkml:trace>
  <inkml:trace contextRef="#ctx0" brushRef="#br4" timeOffset="494651.2924">12324 5885 105 0,'-24'23'36'0,"4"-11"4"16,16-1-3-16,4-11-37 16,22 1 3-16,12-10-5 15,11-3 3-15,5-1-5 16,1-2 0-16,5 11-9 15,-15-9-22-15,2 13 0 16,-18 2-2-16,-12 12 0 16</inkml:trace>
  <inkml:trace contextRef="#ctx0" brushRef="#br4" timeOffset="494801.301">12246 6243 102 0,'0'0'38'0,"0"0"1"15,42-13-1-15,23-6-33 16,17-19-4-16,13-9-32 15,21 3-6-15,-7-7 0 16,-4 7-4-16</inkml:trace>
  <inkml:trace contextRef="#ctx0" brushRef="#br4" timeOffset="495822.3594">2294 7683 77 0,'5'-11'35'15,"-5"-2"0"-15,0 13 0 16,0 0-25-16,6 12-3 15,-6 6-2-15,2 16-1 0,-1 7-2 16,-1 9 0-16,-1 11-1 16,1 6-1-16,-1 2 0 15,0-3 0-15,-3-2-1 16,2-10-3-16,6-2-3 15,-8-18-23-15,16-9-6 16,-12-25 0-16,24 11-1 16</inkml:trace>
  <inkml:trace contextRef="#ctx0" brushRef="#br4" timeOffset="496055.3728">2400 7747 114 0,'-12'-14'37'15,"12"14"1"-15,-4-14-7 0,4 14-27 16,26-14-3-16,6 2 0 16,6-8 0-16,6 2-1 15,11-7 0-15,0 0-3 16,5 7-2-16,-9-11-16 15,5 17-17-15,-17-2 1 16,-5 16-1-16,-18 0 0 16</inkml:trace>
  <inkml:trace contextRef="#ctx0" brushRef="#br4" timeOffset="496258.3844">2467 7981 103 0,'-16'18'37'0,"4"-13"1"16,24-4-1-16,10-15-34 15,20-5-1-15,10-7 0 16,6-2-1-16,5-4-2 16,-1-1-3-16,5 11-7 15,-21-3-25-15,-3 17-1 16,-23 3 0-16,-11 17-2 15</inkml:trace>
  <inkml:trace contextRef="#ctx0" brushRef="#br4" timeOffset="496415.3933">2422 8255 105 0,'14'6'39'16,"12"-20"1"-16,29-9-1 16,7-18-36-16,22-9-2 15,18 4-30-15,-6-13-7 16,7 7-2-16,-13-1-3 15</inkml:trace>
  <inkml:trace contextRef="#ctx0" brushRef="#br4" timeOffset="500142.6065">2841 9555 83 0,'0'0'36'16,"8"-12"0"-16,-8 12 0 15,0 0-28-15,0 0-3 0,2 11 0 16,1 4-2-16,-6 6 0 16,3 7-2-16,-2 8 0 15,0 13-1-15,-1 8 1 16,-4 8-1-16,1 2 0 15,-3-2-1-15,4-3-2 16,-2-15-2-16,13-3-21 16,-5-27-10-16,12-12 0 15,1-27-2-15,9-11 2 16</inkml:trace>
  <inkml:trace contextRef="#ctx0" brushRef="#br4" timeOffset="500346.6182">2904 9548 103 0,'-16'-1'37'0,"16"1"1"16,-11 5-2-16,11-5-32 16,22-13-2-16,5 1-1 15,6-4 0-15,11-6-2 16,10-3-3-16,1-12-5 15,14 10-26-15,-13-6-3 16,0 15 1-16,-15-1-2 16</inkml:trace>
  <inkml:trace contextRef="#ctx0" brushRef="#br4" timeOffset="500555.6302">2944 9824 97 0,'-5'15'36'0,"5"-15"1"15,20-12-2-15,6-9-32 16,17-5-2-16,9-5 0 16,6-4-2-16,6 5-4 15,-9-10-13-15,7 20-17 16,-20 4 0-16,-8 17-2 15,-22 5 1-15</inkml:trace>
  <inkml:trace contextRef="#ctx0" brushRef="#br4" timeOffset="500705.6386">2952 10110 109 0,'-5'20'40'16,"5"-20"-1"-16,41-17-1 16,10-22-34-16,29-14-5 15,20-5-29-15,1-17-8 16,9 1 0-16,-8-7-4 16</inkml:trace>
  <inkml:trace contextRef="#ctx0" brushRef="#br4" timeOffset="501824.7027">6027 9458 86 0,'0'0'36'16,"0"0"1"-16,0 0 0 16,0 0-33-16,-4 31-1 15,4 5-1-15,-4 9 0 16,0 14 1-16,-3 4-2 15,-2 8 0-15,0 0-1 16,0-5-2-16,5 0-9 16,-4-23-24-16,15-8-1 15,-7-35 0-15,29 10-2 16</inkml:trace>
  <inkml:trace contextRef="#ctx0" brushRef="#br4" timeOffset="502020.7139">6113 9510 98 0,'0'0'38'16,"-14"-20"0"-16,14 20-1 16,23-23-34-16,7 4-3 15,16-4-2-15,3-10-3 16,18 13-15-16,-5-16-18 15,2 14 2-15,-9-5-2 16,-8 19 0-16</inkml:trace>
  <inkml:trace contextRef="#ctx0" brushRef="#br4" timeOffset="502223.7256">6129 9705 103 0,'-26'9'38'15,"26"-9"0"-15,11-16-2 16,23-6-34-16,19-15-1 15,10-1-1-15,8-2-2 16,0-1-1-16,-1 9-4 16,-18-5-18-16,-1 25-12 15,-24 5 0-15,-13 18-1 16,-23 6 2-16</inkml:trace>
  <inkml:trace contextRef="#ctx0" brushRef="#br4" timeOffset="502366.7337">6212 9887 109 0,'-17'31'39'16,"17"-31"2"-16,17 6-3 15,18-31-33-15,29-12-4 16,19-1-14-16,6-22-24 16,17 2-3-16,-1-8-2 15,7 5-1-15</inkml:trace>
  <inkml:trace contextRef="#ctx0" brushRef="#br5" timeOffset="531205.3832">11815 9282 40 0,'9'-12'32'15,"-9"12"1"-15,-7-16-5 16,7 16-15-16,-21-9-2 16,9 13 0-16,-12-8-1 15,-1 12-4-15,-9-2-2 16,-3 11 0-16,-12 3-1 15,-1 6 0-15,-2 5-1 0,-1 5 0 16,3 1-1 0,4 1 0-16,7-1-1 0,9-4 1 15,14-2-1-15,14-8 1 16,15-6 0-16,15-8-1 15,19-7 0-15,11-5 0 16,14-5 0-16,4-4-1 16,4 2 0-16,-4 2 1 15,-7 4-1-15,-17 9 0 16,-14 11 2-16,-21 9 1 15,-17 11-1-15,-19 10 1 16,-19 7 0-16,-15 6 1 16,-11 1 0-16,-9-4 0 15,-5-7-2-15,5-11 1 0,7-14-1 16,9-18-2-16,22-10-7 15,13-24-27-15,28-8-4 16,15-13 0-16,21-1-3 16</inkml:trace>
  <inkml:trace contextRef="#ctx0" brushRef="#br5" timeOffset="551946.5695">10886 4013 46 0,'6'-22'33'0,"-1"-7"0"16,4 6 0-16,-5-13-20 15,6 20-4-15,-8-7 0 16,-2 23 1-16,8-19-4 15,-8 19-2-15,0 0-1 0,-9 26-1 16,-2-3 0-16,-2 6 0 16,-1 4-2-16,0 8 0 15,-1 5 0-15,2 1 1 16,2 5-2-16,1 0 1 15,2 0-1-15,2-6 0 16,4-4 1-16,0-8-1 16,2-9 1-16,0-10-1 15,0-15 2-15,10-15 1 16,1-18-1-16,1-8 1 15,5-16-1-15,1-6 1 16,1-10-1-16,2-1 1 16,-2 2-2-16,2 7 1 15,-4 11-1-15,-3 10 0 16,-2 14 0-16,-3 14 0 0,-9 16 0 15,16 21 0-15,-10 13 0 16,-1 13 0-16,2 13 0 16,3 8 1-16,5 5-1 15,2 0-1-15,6-6 0 16,2-7 1-16,6-15 0 15,5-17-1-15,1-14 2 16,0-15 0-16,-2-20 0 16,3-13 2-16,-3-19-1 15,-4-8 0-15,-3-16 0 16,-6-3 0-16,-4-4-1 15,-3 2-1-15,-8 7 1 16,-4 10-3-16,-2 20-5 16,-15 4-27-16,17 27-5 0,-9 3 0 15,6 11-2-15</inkml:trace>
  <inkml:trace contextRef="#ctx0" brushRef="#br5" timeOffset="558791.9611">14910 7441 53 0,'0'0'33'16,"2"-16"-3"-16,-2 16 2 15,0 0-26-15,0-14-2 16,0 14 1-16,0 0 0 16,0 0 2-16,0 0-2 15,-2 18-1-15,-7 1 1 16,4 12-2-16,-6 6 0 15,1 10-2-15,-6 4-1 16,0 3 1-16,3-2 0 16,-2-7-1-16,2-5 0 15,4-11 0-15,2-11 0 16,7-18 1-16,0 0 0 0,8-14 0 15,2-15 0-15,4-7 0 16,1-10 1-16,0-7-1 16,5-4 1-16,-6-3-2 15,2 3 1-15,-2 7-1 16,-1 10 1-16,-3 9-1 15,-1 11 0-15,2 15 0 16,0 12 0-16,2 12 1 16,2 11-1-16,2 13 0 15,4 5 0-15,5 8 1 16,5 0-1-16,2-4 0 15,0-6 0-15,3-7 1 16,-1-13 0-16,2-16 1 16,-2-17 0-16,-3-16-1 15,2-17 1-15,-7-10-1 0,-1-10 1 16,-3-8-2-16,-1-3-1 15,-6-5-3-15,10 13-28 16,-13-1-5-16,5 15 0 16,-4 8-2-16</inkml:trace>
  <inkml:trace contextRef="#ctx0" brushRef="#br5" timeOffset="559844.0213">18614 7241 91 0,'0'0'37'16,"4"-13"-3"-16,-4 13 2 15,0 0-33-15,-2 13 0 16,0 0 0-16,-1 9-1 15,-2 7 1-15,-1 9-2 16,-1 7 2-16,-1 9-2 16,-2 4 0-16,0 1 0 15,-1-4-1-15,3-2 1 16,-2-9-1-16,6-8 1 0,0-10-2 15,3-8 2-15,1-18-1 16,0 0 1-16,14-34-1 16,-3-4 1-16,4-11 0 15,0-11 0-15,1-11 1 16,2-4-1-16,2 2-1 15,1 2 2-15,-5 15-2 16,-1 10 1-16,-2 16-1 16,-1 15 1-16,-1 21-1 15,0 19 0-15,-2 15 0 16,1 13 0-16,6 8 0 15,5 8-1-15,8 4 2 16,3-3-2-16,6-11 1 0,2-7 1 16,3-14 0-16,2-15 0 15,-2-17 1-15,-3-19 0 16,-7-22 0-16,-5-12 0 15,-6-13 0-15,-7-12-2 16,-2-11 0-16,-9-6-1 16,-4 1-2-16,-2 4-2 15,8 21-27-15,-14-1-7 16,10 19-1-16,-1 10 1 15</inkml:trace>
  <inkml:trace contextRef="#ctx0" brushRef="#br5" timeOffset="561175.0974">4207 9517 86 0,'0'0'35'16,"0"0"-1"-16,-12 30 2 16,4-4-32-16,-1 12-1 15,-5 7 0-15,3 10 0 16,-8-1 0-16,5 4-1 15,-1-8 1-15,2-5-1 16,3-9 0-16,2-8 0 16,2-13 0-16,6-15-1 15,1-12 1-15,6-16-1 16,5-14 0-16,3-10 0 15,1-12 0-15,4-7-1 16,1-2 0-16,-1 4 0 16,0 7 0-16,0 13-1 15,-4 16 1-15,0 18 0 0,3 21 0 16,-1 24 1-16,1 19-1 15,-2 15 1-15,3 11 0 16,3 4-1-16,4 2 1 16,0-8 0-16,1-12-1 15,5-19 1-15,-1-22 1 16,3-22-1-16,-2-25 1 15,5-21 0-15,-5-19-1 16,-4-14 0-16,-6-12 0 16,-4-11-2-16,-5 4-2 15,-10-3-6-15,11 22-27 16,-18 6-5-16,6 26 1 15,-5 7-2-15</inkml:trace>
  <inkml:trace contextRef="#ctx0" brushRef="#br5" timeOffset="575111.8944">16790 1888 50 0,'12'-11'32'0,"-12"11"3"15,0 0-2-15,0 0-19 16,0 0-3-16,-17 6-3 15,17-6-1-15,-9 4-1 16,9-4-1-16,0 0-1 16,0 0-1-16,-3 11-1 15,12 4 0-15,-1 14 0 16,1 12-2-16,-3 14 1 15,-3 16 0-15,-6 12 0 16,-3 12-1-16,-8 0 1 16,-2-5 1-16,-2-10-1 15,3-12-1-15,12-6-13 0,-2-33-24 16,19-10-2-16,0-25-2 15,7-6 0-15</inkml:trace>
  <inkml:trace contextRef="#ctx0" brushRef="#br5" timeOffset="582306.306">13233 7419 69 0,'0'0'35'16,"3"-16"1"-16,-3 16 1 15,0-15-27-15,0 15-5 16,3 15-1-16,2 11 0 15,-4 13 0-15,2 15-1 16,-3 8-1-16,0 10 0 16,0 6-1-16,-1 5 0 15,-2-4-1-15,-1-7 0 16,1-9-2-16,-1-16-5 15,14-6-30-15,-12-14 0 16,14-10-2-16,-12-17-1 16</inkml:trace>
  <inkml:trace contextRef="#ctx0" brushRef="#br5" timeOffset="586421.5414">8933 9443 46 0,'6'-13'30'0,"-6"13"2"16,0 0-2-16,0 0-21 15,2-18 0-15,-2 18-1 16,0 0 0-16,0 0-1 16,5-12-2-16,-5 12 0 15,0 0 0-15,0 0-1 16,1 24-1-16,-1 11 0 15,-3 14 1-15,-1 19-1 16,-6 15-1-16,1 10 1 16,-4 7-1-16,2 0-1 0,4-8 0 15,4-19-7-15,13-15-28 16,-2-25-5-16,10-19 1 15,-2-21-2-15</inkml:trace>
  <inkml:trace contextRef="#ctx0" brushRef="#br0" timeOffset="608934.8291">16816 3809 67 0,'11'-9'34'0,"-8"-5"-1"16,-3 14-7-16,0 0-18 15,-14-4 1-15,-12 5 0 16,1 11-1-16,-8-3-3 15,-1 9-2-15,-6 1 1 16,2 8-1-16,1 5-1 0,4 7 0 16,4 7-1-16,7 4 0 15,3 6-1-15,8 2 0 16,7 1 0-16,11-6-1 15,8-7 1-15,12-9-1 16,11-15 1-16,11-15 0 16,9-16 0-16,5-19 1 15,0-16 1-15,-2-10-1 16,-7-11 1-16,-14-4-1 15,-13-4 1-15,-17 4 0 16,-18 6-1-16,-16 6-1 16,-12 9 0-16,-9 9-1 15,-5 14-2-15,-2 5-11 16,9 27-23-16,2 5-2 0,15 25 0 15,3 6-2-15</inkml:trace>
  <inkml:trace contextRef="#ctx0" brushRef="#br0" timeOffset="609939.8866">19052 3805 74 0,'-14'-7'36'16,"-14"-1"1"-16,0 13 0 15,-16-2-29-15,5 15-2 16,-7 6-2-16,3 11 0 0,-3 7-1 16,7 9-1-16,6 3-1 15,5 5-1-15,11 2 1 16,11-1-2-16,10-8 2 15,16-7-2-15,13-9 1 16,15-14-1-16,11-15 1 16,8-11 1-16,5-17-1 15,0-9 2-15,-8-10-1 16,-9-8 0-16,-14-8-1 15,-20 0 1-15,-15-1-1 16,-18 0 0-16,-13 3 0 16,-10 3-2-16,-6 8 0 15,-2 3-4-15,14 26-28 16,-4 4-3-16,14 23-1 0,1 13-1 15</inkml:trace>
  <inkml:trace contextRef="#ctx0" brushRef="#br0" timeOffset="613746.1039">7043 7491 63 0,'-3'-11'33'16,"-5"0"0"-16,8 11-5 15,-24-14-19-15,12 16 0 16,-10-2-2-16,3 12-2 15,-9 2 0-15,2 10-1 0,-3 6-2 16,3 10 1-16,2 8-1 16,3 7 0-16,3 3-1 15,13 3 0-15,7-1-1 16,13-1 0-16,14-11 0 15,15-13 0-15,13-17 0 16,9-17 0-16,10-23 1 16,5-16 0-16,-2-19 0 15,-7-16 0-15,-13-4 1 16,-16-3-1-16,-24 3 0 15,-16 6-1-15,-24 15-2 16,-22 12 0-16,-14 22-1 0,-15 13-3 16,3 24-25-16,-11 3-6 15,15 15 1-15,8-4-1 16</inkml:trace>
  <inkml:trace contextRef="#ctx0" brushRef="#br0" timeOffset="614968.1738">14270 7489 63 0,'1'-21'34'16,"-1"21"0"-16,-23-14-2 15,9 17-23-15,-11-3-2 16,3 11-1-16,-8 1-1 15,4 13 0-15,-6 4-1 16,4 11-1-16,2 4-1 16,7 6 1-16,5 2-1 15,8-1-1-15,7-5 0 16,14-8 0-16,8-11-1 15,13-16 1-15,14-15-1 16,9-19 1-16,9-17-1 0,1-11 1 16,-2-11 0-16,-7-2 0 15,-12-1-1-15,-18 5 0 16,-23 12-1-16,-25 13-2 15,-16 23-2-15,-21 7-28 16,2 28-5-16,-10 5 0 16,12 12-1-16</inkml:trace>
  <inkml:trace contextRef="#ctx0" brushRef="#br0" timeOffset="636353.3973">19810 7314 55 0,'1'-10'36'0,"-2"-6"-1"15,1 16 1-15,-4-25-14 0,4 25-14 16,2-19-1-16,-2 19 0 16,0 0-3-16,0 0 1 15,9 13-2-15,-6 10-3 16,-2 9 2-16,1 11-2 15,-2 11 1-15,-3 12-1 16,0 4 1-16,-2-1-2 16,1 0 0-16,1-7-2 15,8-1-9-15,-7-22-23 16,17-6-2-16,-2-20-1 15,8-8-1-15</inkml:trace>
  <inkml:trace contextRef="#ctx0" brushRef="#br0" timeOffset="636743.4196">19830 7246 96 0,'0'0'39'0,"-15"-8"-2"16,15 8 1-16,15-9-35 15,10 2-1-15,13-3 0 16,19 2 0-16,12-5 0 15,19 5-1-15,7 1-1 16,4 4 1-16,-7 7-1 16,-9 10 0-16,-20 11 1 0,-22 12-2 15,-31 14 1-15,-34 14 0 16,-28 8 0-16,-20 9 0 15,-17 1 1-15,-8-2-1 16,-2-7 0-16,9-10 1 16,12-12-1-16,20-18-1 15,23-11-4-15,10-24-30 16,25 1-4-16,23-34 1 15,11 1-3-15</inkml:trace>
  <inkml:trace contextRef="#ctx0" brushRef="#br0" timeOffset="652346.3121">11043 2251 67 0,'8'-12'36'16,"-6"1"-1"-16,9 3 1 15,-6-6-23-15,9 2-9 16,-1-6 0-16,4 3 1 15,-2-2-2-15,2 6 0 16,-6 1 0-16,-11 10 0 16,17 10-1-16,-17 10-1 15,-4 15 1-15,-4 15-1 16,-6 9 0-16,0 11-1 15,-1 3 0-15,1 0 1 0,-1-4-1 16,4-7 1-16,2-6-2 16,6-15-1-16,9-6-2 15,-3-16-4-15,12 3-27 16,-15-22-3-16,21 13 1 15,-21-13-1-15</inkml:trace>
  <inkml:trace contextRef="#ctx0" brushRef="#br0" timeOffset="652682.3313">10783 2232 90 0,'-24'3'37'16,"-3"-7"0"-16,17 7-1 16,10-3-31-16,2-13-1 15,23 4 0-15,10 0-1 16,12-8-1-16,10 6 1 15,11-6-1-15,5 3 0 16,4 1-1-16,5 1 0 16,-4 3 0-16,-4 1 0 15,-4 6-2-15,-7-4 1 16,-8 5-2-16,-7-5-2 15,-2 7-7-15,-21-12-24 0,2 7-4 16,-16-6 0-16,1 5-2 16</inkml:trace>
  <inkml:trace contextRef="#ctx0" brushRef="#br0" timeOffset="654632.4428">21329 2030 95 0,'-11'-11'36'0,"11"11"0"15,-13-2-3-15,13 2-31 16,-5 18 0-16,9 7-2 15,-3 6 2-15,3 9-2 16,-4 10 0-16,-2 11 0 16,-2 6 1-16,1 1-1 15,-2-5 0-15,-2-3 0 0,-1-8-3 16,-2-11-1-16,9 2-15 15,-8-27-18-15,11-5 2 16,-4-22-3-16,10-4 1 16</inkml:trace>
  <inkml:trace contextRef="#ctx0" brushRef="#br0" timeOffset="654872.4566">21120 2026 102 0,'-34'-21'40'16,"11"16"1"-16,-1-6-3 15,11 9-34-15,13 2-1 16,0 0 0-16,32 0-2 16,8 0 0-16,12-1 0 0,16-4 0 15,10 0-1-15,12-4-1 16,10-3-1-16,1-6-3 15,5 7-17-15,-18-13-17 16,-1 7 0-16,-24-5-1 16,-10 10-2-16</inkml:trace>
  <inkml:trace contextRef="#ctx0" brushRef="#br0" timeOffset="657906.63">4263 3928 89 0,'0'0'37'15,"-17"-7"-1"-15,17 7 0 16,-14 18-35-16,10 2 0 16,0 9 0-16,7 9 0 0,-2 9-1 15,1 11 1-15,2 5-1 16,-3 6 0-16,1 3 0 15,-2-3 0-15,-2-7 0 16,-1-5-3-16,5-9-3 16,-10-20-23-16,13-7-7 15,-5-21 0-15,11-11-2 16</inkml:trace>
  <inkml:trace contextRef="#ctx0" brushRef="#br0" timeOffset="658124.6426">3967 3931 98 0,'-26'-3'38'16,"5"-3"2"-16,21 6-2 16,0 0-33-16,40 9-3 15,11-14 1-15,15-1-1 16,15-9-1-16,13-6-2 15,10-2-1-15,5-11-7 16,12 4-27-16,-17-9-3 16,-3 7 0-16,-15-5-2 15</inkml:trace>
  <inkml:trace contextRef="#ctx0" brushRef="#br0" timeOffset="661172.8169">11963 7554 82 0,'8'-17'37'0,"-8"17"-1"16,2-17 1-16,-2 17-33 15,5-18-1-15,-5 18-1 16,0 0 1-16,0 0-1 0,0 0 1 15,0 0-1-15,5 33-1 16,-3 1 1-16,-5 14-2 16,3 6 1-16,-4 10-1 15,-2 7 1-15,-2 5-2 16,0-2 0-16,2-9 0 15,1-8-2-15,5-10-2 16,0-17-7-16,14-6-26 16,-14-24 1-16,29 4-3 15,-15-26 3-15</inkml:trace>
  <inkml:trace contextRef="#ctx0" brushRef="#br0" timeOffset="661414.8308">11687 7565 97 0,'-26'-4'38'16,"3"1"2"-16,23 3-2 16,-10 12-34-16,22-5 0 15,17-4-2-15,19-3 1 16,15-8-1-16,18-4-1 15,18-5-2-15,10-10-3 16,13 6-19-16,-8-13-16 16,0 5 0-16,-17-2-2 15,-11 6 2-15</inkml:trace>
  <inkml:trace contextRef="#ctx0" brushRef="#br0" timeOffset="662826.9115">7661 9542 66 0,'10'-22'35'16,"-10"22"2"-16,4-15-2 15,-4 15-26-15,0 0-3 16,5 12-1-16,-10 8 1 0,1 13 0 16,-4 12-3-16,-3 11 0 15,-2 12-1-15,2 7 1 16,-4 2-2-16,2 0 1 15,4-7-3-15,2-6 1 16,4-10-2-16,3-15-3 16,11-1-4-16,-11-21-29 15,14-4 1-15,-14-13 0 16,23-9-1-16</inkml:trace>
  <inkml:trace contextRef="#ctx0" brushRef="#br0" timeOffset="663101.9273">7469 9525 97 0,'-22'-13'38'15,"7"13"1"-15,-4-3-4 16,19 3-31-16,-8 13-1 15,22-5 0-15,14-5 0 16,20-2-1-16,18-8-1 16,15-4 1-16,14-8-1 15,9-4-1-15,4-2-1 16,-3-5-4-16,2 13-30 15,-24-13-4-15,-9 11 0 16,-18-3-2-16</inkml:trace>
  <inkml:trace contextRef="#ctx0" brushRef="#br0" timeOffset="691567.5554">5323 2198 65 0,'8'-19'34'15,"6"9"0"-15,-10-5-1 16,9 9-21-16,-13 6-5 15,9-7 3-15,-9 7-6 16,1 13 0-16,-2 2-2 16,0 10-1-16,-1 8 0 15,3 12-1-15,-1 11 0 16,0 13 0-16,0 2-1 15,2 5 3-15,-2 0-3 16,-1-7 0-16,7 1-6 16,-7-22-26-16,15-11-2 0,-3-21 2 15,13-13-4-15</inkml:trace>
  <inkml:trace contextRef="#ctx0" brushRef="#br0" timeOffset="691986.5789">5912 2118 69 0,'9'12'32'15,"-11"1"-1"-15,-4 11-1 16,-19 6-24-16,-1 5-1 15,-16 4-1-15,0 11 1 16,-15-7 1-16,5 5 0 0,-6-6-1 16,8-1 1-16,4-11-1 15,11-2-2-15,3-11-1 16,13-6 0-16,19-11 0 15,0 0-1-15,13-22 0 16,9 8-1-16,8-2 1 16,4 2-1-16,3 5 1 15,1 6 0-15,2 10-1 16,-1 10 0-16,-5 8 0 15,-3 8 1-15,-5 8-1 16,1 1 2-16,-2 2-2 16,1-6 1-16,-1-1-1 15,0-9-1-15,1 4-9 16,-7-19-24-16,6 3-4 0,-7-15 0 15,2 0-3-15</inkml:trace>
  <inkml:trace contextRef="#ctx0" brushRef="#br0" timeOffset="698042.9258">5684 5898 56 0,'7'-17'35'16,"-4"-5"-3"-16,2 6 1 15,-7-7-24-15,5 14-1 16,-7-9-4-16,4 18-1 15,0-16 1-15,0 16-3 16,0 0 2-16,-2 22 0 16,4 6 1-16,1 15-2 15,-1 13 1-15,0 16-1 16,-2 11 0-16,-3 6-1 15,0 6 1-15,-2-10-2 16,3-4-4-16,-2-20-5 16,15-9-26-16,-7-28 0 15,15-17-1-15,2-21-2 16</inkml:trace>
  <inkml:trace contextRef="#ctx0" brushRef="#br0" timeOffset="698432.9481">6151 5829 72 0,'-35'26'38'15,"1"7"-1"-15,-14-3 1 16,8 6-32-16,-9-5 1 15,6 3-3-15,-2-5 1 16,8 2-2-16,4-5-1 16,12-2-1-16,8-6 1 15,11 0-1-15,9-7-1 0,12 0 1 16,6-4 0-16,6-2 0 15,4 2 0-15,2 0 0 16,0 4-1-16,-1 0 1 16,-2 8 0-16,-4 1 0 15,-5 8-1-15,-1 3 0 16,-7 3 0-16,0-1 1 15,-4-1-2-15,0-2 1 16,2-4-3-16,-1-15-3 16,18 0-30-16,-12-18-3 15,11-4 0-15,-6-11-2 16</inkml:trace>
  <inkml:trace contextRef="#ctx0" brushRef="#br0" timeOffset="700066.0415">4155 6486 68 0,'0'0'35'0,"0"-21"-2"16,6-4 2-16,-4-16-28 15,11-5-2-15,-6-14 1 16,10-4-1-16,-4-13-3 15,6 1 1-15,1-5-2 16,2 6 1-16,-1 4-2 16,0 10 1-16,-1 9-2 15,-2 10 1-15,-6 16 1 16,2 10 0-16,-4 12 0 15,0 16 0-15,-3 10 0 16,0 16 0-16,1 10 2 0,1 15-1 16,1 12 0-16,-1 11-1 15,1 0 1-15,1 3 0 16,0-2-1-16,0-10-2 15,0-7-2-15,0-17-1 16,4-1-12-16,-9-27-21 16,6-6 0-16,-12-19-1 15,0 0 0-15</inkml:trace>
  <inkml:trace contextRef="#ctx0" brushRef="#br0" timeOffset="700225.0506">4302 6197 97 0,'-12'-24'38'0,"19"10"0"15,7-7-1-15,12 5-33 0,11-1-2 16,11-6-7-16,12 7-30 16,-3-5-2-16,9 2-3 15,-8 0 0-15</inkml:trace>
  <inkml:trace contextRef="#ctx0" brushRef="#br0" timeOffset="701527.125">6915 6204 65 0,'-15'23'33'15,"3"8"0"-15,-7 1-1 16,4 6-28-16,-2-3 0 16,7 5 1-16,-4-7-1 15,6 2 0-15,-2-9 0 16,5-2 1-16,-1-14-1 15,6-10 0-15,0 0-1 16,2-11 0-16,2-18 0 0,8-12-1 16,1-14 0-16,3-10-2 15,3-10 1-15,5-7 1 16,1-8-3-16,5 1 0 15,0 4 1-15,3 7-1 16,-5 12 0-16,-1 13 1 16,0 10-1-16,-3 15 0 15,1 16 2-15,-6 15 0 16,0 13-1-16,-1 14 0 15,1 10 3-15,-3 12-2 16,2 11 1-16,-6 12 0 16,0 8-1-16,-4 3 0 15,-7 2 0-15,-2-8-1 16,-2 2-3-16,-6-16 0 15,4-6-6-15,-10-27-26 0,13-9-3 16,2-24 0-16,0 0 0 16</inkml:trace>
  <inkml:trace contextRef="#ctx0" brushRef="#br0" timeOffset="701648.132">7138 6254 89 0,'-26'-29'35'16,"11"13"2"-16,0-1 0 16,22 6-32-16,12 5-2 15,15-8-33-15,32 9-6 16,13-7 0-16,17-2-3 15</inkml:trace>
  <inkml:trace contextRef="#ctx0" brushRef="#br0" timeOffset="741201.3942">12479 3719 29 0,'7'-12'29'16,"-3"0"2"-16,-1 0 0 15,-11-3-14-15,8 15-5 16,-8-23-2-16,8 23-1 16,-18-23 0-16,18 23-3 15,-23-18-1-15,7 15-1 16,-8 1 0-16,-4 9-1 15,-9 6 0-15,-4 8-1 16,-7 11 0-16,-6 8 0 16,0 8-1-16,-2 10 2 15,5 5-2-15,5 6 0 16,11 0 0-16,8 0-1 15,13-6 0-15,11-4 0 0,14-10-1 16,13-13 0-16,12-11 1 16,10-14-1-16,8-11 2 15,2-11 0-15,2-9 0 16,-1-4 0-16,-5-6 0 15,-8 1 1-15,-8 1-1 16,-10 6 1-16,-8 5-1 16,-6 10-1-16,-12 7 1 15,7 19-1-15,-9 7 1 16,-2 9-2-16,3 4 0 15,0-7-9-15,11 8-27 16,-1-20-2-16,19-13 0 16,6-25-3-16</inkml:trace>
  <inkml:trace contextRef="#ctx0" brushRef="#br0" timeOffset="744052.5574">2084 9397 41 0,'-4'-25'31'0,"-3"4"3"16,-9-3 0-16,1 12-16 15,-19-10-3-15,2 19-3 16,-21-6-2-16,2 13-3 15,-13 2-2-15,-2 11-1 16,-2 7-2-16,0 8 0 16,2 6 0-16,6 7-1 15,8 8 1-15,9 4-1 16,6 8 1-16,9 3-1 0,9 2 1 15,13 2-1-15,6-3-1 16,14-4 1-16,7-7-2 16,3-8 1-16,11-11 0 15,4-12-1-15,7-10 1 16,-2-11 0-16,6-9 0 15,-1-9 0-15,-5-8 0 16,0-5 1-16,-4-6-1 16,-4-1 1-16,-7 0 0 15,-6 3-1-15,-6 4 1 16,-5 4-1-16,-12 21 1 15,14-7 0-15,-13 20 0 16,2 14-1-16,-2 6 0 16,0 4 0-16,7 7-4 0,-3-12-15 15,16 12-16-15,-5-20-4 16,12-1 0-16,-5-21-3 15</inkml:trace>
  <inkml:trace contextRef="#ctx0" brushRef="#br0" timeOffset="769618.0196">2708 2062 89 0,'13'-9'36'0,"-13"9"-1"15,9 8-5-15,-11 14-27 16,2 11-2-16,-5 9 1 0,3 14 0 15,-6 13-1-15,0 14 0 16,-4 5 0-16,-1 3 0 16,3-1-2-16,-4-4 0 15,6-6-4-15,-4-20-7 16,17-5-21-16,-6-24 1 15,10-6-4-15,-9-25 2 16</inkml:trace>
  <inkml:trace contextRef="#ctx0" brushRef="#br0" timeOffset="769815.0309">2722 2666 83 0,'-14'-14'37'0,"14"14"0"16,-20-1 0-16,21 13-27 0,-1-12-5 15,11 7-3-15,10-13 0 16,14-8-1-16,11-9-3 15,6-9-1-15,14-6-4 16,-6-16-17-16,13 11-14 16,-13-10 1-16,2 11-1 15,-19-5 0-15</inkml:trace>
  <inkml:trace contextRef="#ctx0" brushRef="#br0" timeOffset="770017.0425">3268 2025 82 0,'-17'24'39'0,"9"14"-2"15,-7 8 3-15,5 30-24 16,-11 4-14-16,0 13 0 16,0 7 0-16,3 5 1 15,0-9-3-15,3-7-1 16,14 1-25-16,-2-32-11 15,8-9-1-15,3-21-3 16,12-11 0-16</inkml:trace>
  <inkml:trace contextRef="#ctx0" brushRef="#br0" timeOffset="778813.5456">2745 5712 82 0,'-1'-19'37'16,"1"19"-1"-16,0 0 0 15,0 0-33-15,-5 23-1 16,5 7 0-16,-2 10 2 0,1 15-2 15,-7 12 1-15,-2 12-2 16,-2 11 1-16,-2 1-2 16,-2 3-1-16,-1-15-2 15,9 1-7-15,-6-24-22 16,16-8-2-16,0-29-1 15,9-11 0-15</inkml:trace>
  <inkml:trace contextRef="#ctx0" brushRef="#br0" timeOffset="779025.5577">2801 6045 93 0,'-13'6'36'0,"12"13"0"0,-5 1 0 15,15 4-26-15,-3-1-7 16,10-6-1-16,11-11-1 15,9-13-2-15,12-14-1 16,7-13-2-16,16-7-8 16,-7-22-20-16,15 2-4 15,-13-15 1-15,3 8-2 16</inkml:trace>
  <inkml:trace contextRef="#ctx0" brushRef="#br0" timeOffset="779183.5668">3467 5499 65 0,'-22'37'38'0,"-13"9"-1"16,4 28 1-16,-7-3-8 15,9 23-23-15,-4 3-1 0,9 3-4 16,8-1-4-16,2-18-16 16,23 1-18-16,-1-25-2 15,14-8-1-15,4-22-2 16</inkml:trace>
  <inkml:trace contextRef="#ctx0" brushRef="#br0" timeOffset="780202.625">8274 5737 47 0,'0'0'33'0,"0"0"3"16,0 0-2-16,0 0-12 15,-6-19-17-15,6 19-1 16,7-13-1-16,-7 13 0 16,13 2 0-16,-6 16 0 15,0 10 1-15,-2 17-1 16,-7 12 0-16,1 15 0 0,-7 14 0 15,-3 5-2-15,-4 4-1 16,-3-7-1-16,5-3-4 16,1-24-9-16,13-4-22 15,-1-28 1-15,13-11-2 16,3-22 1-16</inkml:trace>
  <inkml:trace contextRef="#ctx0" brushRef="#br0" timeOffset="780408.6368">8385 6220 78 0,'-17'-6'38'16,"7"11"-1"-16,-3-3 1 16,16 10-18-16,-3-12-17 15,12-3-1-15,12-5 0 16,11-7-3-16,10-5-1 0,3-10-3 15,17 4-14-15,-10-16-17 16,9 4-2-16,-7-6 1 16,-4 3-1-16</inkml:trace>
  <inkml:trace contextRef="#ctx0" brushRef="#br0" timeOffset="780626.6492">8826 5684 93 0,'-15'28'38'0,"8"18"3"0,-8 6-3 16,5 17-33-16,-6 8-1 16,6 11 1-16,-5 2-2 15,2-7-1-15,5-4-2 16,0-14-6-16,15-3-31 15,-4-25-1-15,17-8-1 16,1-21-2-16</inkml:trace>
  <inkml:trace contextRef="#ctx0" brushRef="#br0" timeOffset="804818.033">10420 9508 31 0,'0'0'29'15,"9"-12"3"-15,-9 12-10 16,0-10 1-16,-6-5-8 15,6 15-4-15,0-23-1 16,2 12-3-16,-3-7-1 16,2 4-1-16,-2-2-1 15,1 3-1-15,-4 1-1 16,4 12 0-16,-19-11 0 0,-1 15-1 15,-4 7 2-15,-8 9-1 16,-9 10 1-16,-3 17 0 16,-10 7 0-16,-3 18 1 15,2 6-1-15,3 6 1 16,7 3-2-16,13-5 0 15,14-10 0-15,19-13-1 16,23-17-2-16,24-31-2 16,29-12-8-16,16-32-26 15,29-16-4-15,6-20 1 16,13-9-1-16</inkml:trace>
  <inkml:trace contextRef="#ctx0" brushRef="#br0" timeOffset="810039.3316">11044 7493 44 0,'1'-14'33'0,"-2"-2"2"16,1 16-5-16,-5-32-6 15,5 32-13-15,-9-25-4 16,9 25 0-16,-19-15-2 15,3 16 0-15,-10 2-1 16,-7 12 0-16,-14 5 0 16,-7 14 0-16,-7 8-1 15,-5 13 1-15,-1 9-2 0,7 6 1 16,7 1-1-16,15 6-1 15,23-8-1-15,22-13-1 16,35-19-1-16,26-30-6 16,43-17-27-16,16-32-6 15,27-22 1-15,9-30-2 16</inkml:trace>
  <inkml:trace contextRef="#ctx0" brushRef="#br0" timeOffset="832473.6148">15513 2122 79 0,'-10'-5'36'15,"-1"3"-2"-15,11 2-1 16,-11 6-30-16,11-6 0 15,0 0-1-15,0 0 0 16,8 18 0-16,-2-1-1 16,-3 4 0-16,-1 9 1 0,-5 9-1 15,-3 10 0-15,-4 4-1 16,-9 2 1-16,1 1-1 15,-1-5 0-15,0-6 0 16,3-5 1-16,4-12-1 16,6-11 1-16,6-17 0 15,0 0-1-15,15-24 1 16,-1-8 0-16,4-13 0 15,2-7 0-15,-2-9 0 16,3-6-1-16,-2-4 1 16,-1 2 0-16,-1 3 0 15,-1 7 0-15,-2 7 0 16,3 7 0-16,0 11 0 15,5 3 0-15,0 12 0 0,4 8-1 16,2 5-1-16,1 7 1 16,2 5-1-16,-6 4 1 15,0 7-1-15,-8 4 1 16,-4 4-1-16,-13 8 0 15,-8 1 0-15,-7 0-1 16,-7-1 2-16,-6-2-1 16,0-3 0-16,2-5 0 15,0-4 1-15,6-9-1 16,6-4 0-16,14-6 1 15,0 0 0-15,0 0 0 16,0 0 1-16,24 7 0 16,-4-2 1-16,7 7 0 15,-4 3 0-15,5 7 1 16,-2 6-1-16,-3 4 1 0,-2 0-2 15,-5 4 1-15,-2-2-2 16,0-2-2-16,2-1-5 16,-5-17-29-16,16 1-3 15,-4-19-1-15,13 2-1 16</inkml:trace>
  <inkml:trace contextRef="#ctx0" brushRef="#br0" timeOffset="835349.7788">8390 3894 78 0,'0'0'36'0,"-5"-13"-1"16,5 13-2-16,0 0-28 0,-9 27-2 16,2-5 1-16,1 15-1 15,-2 5-2-15,-1 13 1 16,-1 9-2-16,-3 8 0 15,-1 3 1-15,0 0-1 16,1-3 0-16,2-8-1 16,-2-9 1-16,4-12 0 15,2-11 1-15,3-15 1 16,4-17-1-16,5-18 0 15,3-17 0-15,2-9 1 16,3-17-1-16,1-7 1 16,3-16-1-16,3-7 0 15,1-1 0-15,0 3 0 16,2 5-1-16,4 7 0 0,0 9 1 15,4 12-2-15,2 14 2 16,4 13-1-16,-3 11 0 16,4 10 0-16,-2 11 0 15,-2 6 0-15,-3 5 0 16,-6 8-1-16,-5 5 0 15,-8 8 1-15,-11 3-1 16,-11 5 1-16,-6 2-1 16,-12 1 1-16,-9-2-1 15,-5-4 1-15,-1-4 0 16,0-5 1-16,5-8-1 15,7-5 1-15,7-5 0 16,14-2 0-16,12 1 0 16,15 1 0-16,12 3 1 0,8 3-1 15,11 7 1-15,4 1-2 16,-1 5 2-16,2 0-3 15,-6 3 1-15,-7-3-4 16,-6 13-10-16,-16-19-25 16,3 8 1-16,-13-12-2 15,3-2-1-15</inkml:trace>
  <inkml:trace contextRef="#ctx0" brushRef="#br0" timeOffset="838601.9653">1003 7793 79 0,'0'0'35'0,"0"0"0"16,0 0-4-16,-19 20-24 16,1-2-3-16,4 9 1 15,-2 1-2-15,3 14 0 16,4 4-2-16,2 5 0 15,1 3 0-15,5 2-1 16,3 1 0-16,2-2-1 16,-1-3 1-16,2-11-1 15,-3-9 1-15,3-4 2 16,-3-15-1-16,-2-13 1 15,0 0-1-15,3-26 1 16,-3-2-1-16,-1-11 1 16,-1-9-1-16,-3-10 0 15,1-6 0-15,4-4 0 0,0-3-1 16,5 2 1-16,2 2 0 15,7 3 0-15,6 8-1 16,7 7 0-16,5 11 1 16,4 6-1-16,0 11 0 15,1 9 0-15,-1 8 1 16,-3 7-1-16,-1 7 0 15,-7 6 0-15,-6 7 0 16,-7 3 1-16,-6 6-1 16,-5 4 0-16,-10 0 0 15,-5 2 0-15,-9 1 0 16,-7-5 0-16,-7 1 0 15,1-5 0-15,-1-6 0 16,3-3 0-16,8-6-1 0,3-5 1 16,10 0 0-16,12 1 0 15,15-5 1-15,6 2-1 16,12 1 1-16,7 1-1 15,5 2 2-15,5 3-2 16,-1 0 2-16,1 0-2 16,-6 8 1-16,-7 1-1 15,-6 6 0-15,-6 1-1 16,-4 6-1-16,-6-5-3 15,9 11-31-15,-13-18-2 16,14-3-1-16,-2-15-1 16</inkml:trace>
  <inkml:trace contextRef="#ctx0" brushRef="#br0" timeOffset="840517.0742">5541 7642 41 0,'5'-12'31'15,"-5"12"1"-15,5-24-8 16,-5 24-6-16,4-14-4 0,-4 14-1 16,0 0-5-16,0 0-1 15,0 0-3-15,5 14 0 16,-10 1-2-16,4 9 0 15,-5 8-1-15,1 4 0 16,-3 9-1-16,-2 4 1 16,-1 3 0-16,0 2 0 15,-3-2 0-15,4-6-1 16,0-5 0-16,1-6 0 15,2-11 1-15,3-3-1 16,1-11 1-16,3-10-1 16,3-15 1-16,3-7 1 15,1-8-1-15,0-8 0 16,-1-10 0-16,3-10 0 0,1-9 0 15,-1-1-1-15,4 0 1 16,-1 4-1-16,6 2 0 16,-1 4 0-16,4 11-1 15,4 7 1-15,2 13 0 16,0 7-1-16,3 10 1 15,-1 4 0-15,-1 7 0 16,-3 6 0-16,-3 6 1 16,-3 4-2-16,-7 6 1 15,-5 2 0-15,-6 3-1 16,-6 3 1-16,-5 2-2 15,-10-3 2-15,-2 0-1 16,-5-3 1-16,0-5-1 16,-4 0 1-16,4-6 0 15,1-3 0-15,4-4 0 0,7 0 0 16,15-9 0-16,-10 18 0 15,15-7 1-15,8 2-1 16,7 1 1-16,5 3 1 16,2 1 0-16,8 3-1 15,-1 0 1-15,5 2 0 16,-3 1 0-16,2 0-1 15,-3-3 0-15,-2 1 0 16,-2-3-1-16,-5 1-2 16,-3 2-2-16,-8-13-11 15,4 11-24-15,-11-8 0 16,0 1 0-16,-8-13-1 15</inkml:trace>
  <inkml:trace contextRef="#ctx0" brushRef="#br0" timeOffset="844593.308">8085 7531 78 0,'0'0'35'16,"0"0"0"-16,0 0-2 15,0 0-29-15,-4 12 0 16,-1 5-1-16,5 15 1 16,-3 8-2-16,3 10 0 0,-5 6-1 15,0 7 1-15,1 2-1 16,-3 2-1-16,1-5-1 15,-1-8-3-15,7-3-4 16,-9-20-25-16,13-6-3 16,-4-25 1-16,21 7-3 15</inkml:trace>
  <inkml:trace contextRef="#ctx0" brushRef="#br0" timeOffset="844916.3265">8091 7483 92 0,'-15'-9'36'0,"15"9"0"16,0 0 1-16,0 0-35 16,29 11 0-16,9-3 0 15,9 1 1-15,11 4 0 16,6 2-1-16,4 2-1 15,-2 3 0-15,-5 6 1 16,-7 7-1-16,-12 6 1 16,-20 5-1-16,-17 8 0 15,-24 3 0-15,-19 7 0 16,-19-1-1-16,-10-1 1 15,-6-4-1-15,0-9-1 16,8-10-2-16,5-21-15 16,30-4-21-16,14-29 1 15,27-10-1-15,17-17-1 0</inkml:trace>
  <inkml:trace contextRef="#ctx0" brushRef="#br1" timeOffset="873219.9453">8039 2277 54 0,'5'-16'34'16,"-5"16"-1"-16,7-23 1 15,-7 23-15-15,0 0-12 16,0 0-1-16,0 0-1 16,-12 4-1-16,12-4-1 15,-9 24-1-15,4-3 0 16,4 12-1-16,-3 9-1 15,4 10 1-15,-1 5-1 16,0 9 2-16,-1 1-1 16,-2 4 1-16,-1-6-1 15,0-9 1-15,-2-9-1 16,2-12 0-16,1-9 0 0,0-13 0 15,4-13-1-15,0-24-1 16,5-10 0-16,1-11 1 16,-2-16 0-16,2-10-1 15,1-11 1-15,-3-4 0 16,0 1 0-16,-2 2 1 15,4 8-1-15,2 7 1 16,2 12-1-16,5 11 0 16,6 9 0-16,4 11 0 15,6 10 0-15,4 6-1 16,2 8 1-16,3 9 0 15,-3 6-1-15,-5 12 2 16,-8 11-1-16,-9 9-1 16,-10 7 1-16,-13 8 1 15,-13 0-1-15,-7 1 0 0,-11-9 1 16,-5-12-1-16,1-11-1 15,1-18-1-15,10-12-3 16,1-26-30-16,22-1-3 16,6-18 0-16,19 1-2 15</inkml:trace>
  <inkml:trace contextRef="#ctx0" brushRef="#br1" timeOffset="877997.2186">3840 7633 63 0,'7'-20'36'16,"-6"4"-1"-1,-1 16 1-15,-1-14-17 0,1 14-14 16,-7 16-1-16,4 7 0 16,-6 6-1-16,5 10-1 15,-1 7-1-15,-1 9 0 16,2 7-1-16,-1 3 0 15,0-3 0-15,4-2 0 16,-1-7 1-16,1-6-2 16,-1-10 2-16,2-7-2 15,-1-13 2-15,1-17 0 16,0 0 0-16,3-10 0 15,-3-19 0-15,4-9 0 16,-1-14 0-16,0-9 0 16,4-13-1-16,1-8 1 0,3-3 0 15,-1-2-1-15,5 8 1 16,1 7-2-16,3 8 1 15,3 11 0-15,3 15 0 16,5 14 0-16,3 11-1 16,2 12 1-16,2 8 1 15,1 8-1-15,-1 4 0 16,-2 8 1-16,-4 2-1 15,-7 4 1-15,-10 3 0 16,-9 4 0-16,-16 0 0 16,-14 3 0-16,-14-5-1 15,-11-2 0-15,-5-7-2 16,-6-18-13-16,10-1-22 15,8-20-2-15,19-10 0 0,14-19-1 16</inkml:trace>
  <inkml:trace contextRef="#ctx0" brushRef="#br2" timeOffset="895529.2213">18416 2170 50 0,'15'-11'36'15,"-9"-10"0"-15,-6 21 0 16,1-23-21-16,-1 23-8 16,-14-13-1-16,14 13 0 15,-11 0-2-15,11 0-2 16,-17 16 0-16,12 2-2 15,-1 5 1-15,1 8-1 0,-2 9 1 16,-1 6-2-16,-1 10 2 16,-4 5-1-16,-3 3 1 15,-2 2 2-15,-2-8-3 16,2-8 3-16,0-8-2 15,4-13 1-15,6-19-1 16,8-10 0-16,11-30 0 16,5-7-3-16,8-18 3 15,3-7-3-15,2-9 3 16,3-11-3-16,-1 1 3 15,-3 1 0-15,-3 11 0 16,-5 11 1-16,-5 12-1 16,-5 9 0-16,-3 12 0 15,-7 25 1-15,0 0-2 0,6 15 0 16,-6 14 0-16,4 1 0 15,3 4 0-15,3 2-1 16,7 1 1-16,5-3-1 16,7-9 1-16,5-12-1 15,3-7 2-15,1-7-1 16,2-10 1-16,1-8-1 15,1-5 1-15,-3-7 1 16,-2-3-1-16,-3 3 0 16,-8 1 0-16,-4 6 1 15,-4 6-1-15,-18 18 1 16,0 0-2-16,0 42-1 15,-17 8 1-15,-6 19 0 16,-5 12 0-16,1 10 0 0,2 2 0 16,6-7-2-16,17-7-8 15,-1-26-28-15,30-9-2 16,3-32-2-16,12-12 0 15</inkml:trace>
  <inkml:trace contextRef="#ctx0" brushRef="#br2" timeOffset="897496.3339">1122 4016 65 0,'0'-13'36'0,"0"13"0"15,0 0 0-15,0 0-13 16,-14-3-19-16,14 3-1 15,-10 16-1-15,5 9 0 16,-5 10-1-16,-1 10 1 16,1 11-2-16,-2 5 0 0,-2 8 0 15,-1 4 1-15,1-6-1 16,3-9 0-16,-1-10 1 15,3-13-2-15,4-8 2 16,1-12-1-16,4-15 1 16,0 0 0-16,9-31-1 15,4-3 1-15,0-10 0 16,6-9 0-16,2-10 0 15,2-10 0-15,2-3 0 16,-2 5 0-16,-4 7 0 16,-1 10 0-16,-4 11-1 15,-7 12 0-15,-2 15 0 16,-5 16 1-16,2 23-1 15,-5 5 1-15,2 3-1 0,6 1 1 16,3 1-1-16,7-1 0 16,5-3 0-16,7-13 1 15,7-13 0-15,8-10-1 16,5-10 1-16,1-9-1 15,3-4 1-15,0-7 0 16,-2 2-1-16,-3 1 1 16,-5 7-1-16,-6 5 0 15,-5 11 0-15,-5 13 1 16,-9 13-1-16,-5 14 0 15,-4 10 0-15,-6 14 1 16,-6 10-1-16,-3 11-1 16,-8 7 1-16,-2 1 0 15,-1-4-1-15,1-10-2 0,10 0-8 16,-3-30-26-16,26-9-3 15,6-30 0-15,19-17-3 16</inkml:trace>
  <inkml:trace contextRef="#ctx0" brushRef="#br2" timeOffset="900316.4952">15444 3890 94 0,'-7'-15'37'0,"7"15"-1"16,-15-18-2-16,15 18-30 15,-17 5-1-15,13 9 0 16,-2 4-2-16,0 11 0 15,-1 8 0-15,-1 8 0 16,-1 4-1-16,-3 3 1 16,2 0-1-16,-1-4 1 15,1-10-1-15,4-7 1 16,-2-13 0-16,8-18 0 15,0 0 0-15,8-15-1 16,3-17 1-16,4-8 0 16,3-11 0-16,2-8 0 0,5-4 0 15,-3-2-1-15,-1 5 0 16,-2 7 0-16,-4 13 1 15,-6 10-1-15,0 12 0 16,-9 18 0-16,0 0 0 16,11 29 0-16,-9-1 0 15,-1 3 0-15,5 0 1 16,8 0-1-16,3-5 0 15,6-11 0-15,9-8 1 16,8-12 0-16,4-7 0 16,11-10 0-16,0-8 0 15,1-4 1-15,-4-2-1 0,-3 3 1 16,-10 4-1-16,-8 6 0 15,-9 7 1-15,-11 15-1 16,-13 16-1-16,-11 18 0 16,-9 15 0-16,-8 15 0 15,1 7-1-15,-1 5-1 16,6 5-3-16,6-15-8 15,29-1-25-15,3-25-3 16,25-9 0-16,6-26-2 16</inkml:trace>
  <inkml:trace contextRef="#ctx0" brushRef="#br2" timeOffset="901301.5515">17597 3871 27 0,'0'0'32'15,"14"-23"3"-15,-5 16-2 16,-3-8-12-16,8 15 1 0,-14 0-12 15,0 0-2-15,0 0-3 16,6 31 0-16,-13-2-2 16,-3 11 1-16,-3 4-2 15,-2 6 1-15,-4 2-1 16,0 1-1-16,3-6 0 15,0-4 0-15,3-12 0 16,4-5-1-16,6-11 0 16,3-15 0-16,0 0 1 15,10-13-1-15,0-15 1 16,7-8 0-16,-4-11 0 15,6-7 0-15,-2-4 0 16,2-4-1-16,1 2 1 0,-5 6-1 16,0 9 1-16,-5 8 0 15,-2 11-1-15,-2 10 1 16,-6 16-1-16,0 0 1 15,7 20-1-15,-5-1 0 16,5 3 0-16,0 3 0 16,9-6 1-16,4-2-1 15,7-7 1-15,6-8 0 16,6-9 0-16,5-4 0 15,2-8 0-15,0 1 0 16,-6-3 0-16,-4 4 0 16,-9 3-1-16,-5 7 1 15,-9 11-1-15,-9 15 1 16,-11 14-1-16,-7 12 0 0,-7 14 0 15,-2 2 0-15,0 6 0 16,1 2-2-16,4-3-1 16,5-16-7-16,26-2-19 15,-6-27-11-15,20-4 0 16,1-23-2-16,10-3 0 15</inkml:trace>
  <inkml:trace contextRef="#ctx0" brushRef="#br2" timeOffset="929201.1473">9361 2257 36 0,'10'-21'29'16,"-2"5"2"-16,-3-3 0 16,5 11-20-16,-14-9-1 15,4 17-1-15,4-14-1 16,-4 14 2-16,0 0-3 15,-4 16-1-15,-7-4 0 16,3 7-2-16,-6 3-1 16,3 8-1-16,-6 4-1 15,5 10 1-15,-2 3-1 16,2 8 1-16,2 2-1 0,5 5 1 15,4-1-1-15,3 4 1 16,6-5-1-16,6-11 1 16,6-6-1-16,4-9 1 15,9-9-1-15,5-13-1 16,6-15 1-16,5-12 0 15,3-12-1-15,3-5 0 16,1-9 0-16,-2-6-1 16,-1-4 2-16,-11 0-2 15,-1 0 2-15,-13 2-2 16,-7 0 2-16,-9 2 0 15,-8 0 0-15,-8-1-1 16,-4-1 1-16,-2 0 1 0,-3 5-2 16,3 4-1-16,2 7-2 15,-2-7-16-15,20 19-20 16,-6 0 1-16,16 9-3 15,3 2-1-15</inkml:trace>
  <inkml:trace contextRef="#ctx0" brushRef="#br2" timeOffset="930577.226">14205 2161 80 0,'0'0'38'0,"-4"-12"-2"15,4 12 1-15,0 0-34 16,0 0 0-16,1-13 0 16,-1 13-1-16,0 0 1 15,0 0-1-15,0 12 0 16,0 3 0-16,0 6 0 15,-1 8 0-15,1 9 0 16,1 14-1-16,2 4 0 0,5 8 0 16,2-1-1-16,7-1 1 15,6-5-1-15,7-10 2 16,11-14-2-16,6-21 1 15,10-18 0-15,2-15 0 16,5-22 0-16,2-14-1 16,-6-7 1-16,-4-7-1 15,-12 0 1-15,-6-4-1 16,-14 7 1-16,-5 8 0 15,-10 15-1-15,-8 6-1 16,-3 10-1-16,-5 6-4 16,10 11-32-16,-3 12-2 15,0 0-1-15,0 0-1 16</inkml:trace>
  <inkml:trace contextRef="#ctx0" brushRef="#br2" timeOffset="931675.2888">6947 3936 78 0,'7'-36'36'15,"-3"12"-2"-15,-8-5 0 0,0 15-26 16,-7-1-2-16,-2 12-1 15,-2 1-2-15,1 9-1 16,-1 10-1-16,2 4 1 16,3 12-1-16,3 9 0 15,2 11 0-15,5 7 0 16,5 7-1-16,4 4 0 15,2 0 0-15,9-2 0 16,7-8 0-16,8-9-1 16,10-14 2-16,8-17-2 15,8-17 2-15,12-18 1 16,3-19 0-16,2-13 1 15,-2-17-1-15,-8-7 0 16,-9-10-2-16,-14-1-1 0,-9 9-9 16,-23-10-25-16,-3 16-4 15,-21 0 0-15,0 16-2 16</inkml:trace>
  <inkml:trace contextRef="#ctx0" brushRef="#br2" timeOffset="933622.4002">9113 7478 66 0,'13'-11'35'0,"-8"-3"1"16,-5 14 1-16,4-22-27 0,-4 22-1 15,0-10-2-15,0 10-1 16,0 0-1-16,-9 6-3 15,0 9 1-15,5 13-1 16,-3 15-1-16,1 12 0 16,3 13 0-16,3 9 0 15,0 8-1-15,10 0 0 16,11-8 0-16,9-11 0 15,13-17 1-15,10-22-1 16,14-25 1-16,8-19 1 16,6-24 0-16,2-16 0 15,-7-16 0-15,-5-6 0 0,-14-7-1 16,-12 2 0-16,-22 6-1 15,-17 6-1-15,-13 8 0 16,-15 8-2-16,0 24-10 16,-8-1-24-16,8 19-3 15,3-2 0-15,19 16-2 16</inkml:trace>
  <inkml:trace contextRef="#ctx0" brushRef="#br3" timeOffset="940409.7884">10994 5637 69 0,'9'-23'36'0,"3"16"-3"16,-12 7 2-16,17 5-29 15,-16 16-1-15,9 13 3 16,-9 8-2-16,8 14-1 0,-6 9-1 15,-1 11-1-15,-1 6 0 16,-1 4 0-16,-2-4-1 16,-1-6-5-16,3-6-3 15,-8-20-9-15,14-7-21 16,-1-20-1-16,7-16 1 15,1-23-2-15</inkml:trace>
  <inkml:trace contextRef="#ctx0" brushRef="#br3" timeOffset="940738.8072">11541 5638 93 0,'-38'50'39'16,"-14"-1"2"-16,2 13-8 15,-8-8-27-15,2 6 0 16,1-9 0-16,13-4-2 16,6-5 0-16,12-5-2 15,12-6-1-15,12-7 0 16,14-7-1-16,16-4 1 15,12-4 0-15,10-2 0 16,8-3 0-16,3 1 0 16,2 1-1-16,-4 0 1 15,-4 6-1-15,-10 1-1 16,-7 8-1-16,-13-4-5 0,6 15-18 15,-23-13-14-15,3 8-1 16,-8-11 0-16,9-2-2 16</inkml:trace>
  <inkml:trace contextRef="#ctx0" brushRef="#br3" timeOffset="956634.7164">21714 16522 52 0,'0'0'35'0,"-21"3"-28"15,6-7-4-15,1-4-43 0,14 8 0 16</inkml:trace>
  <inkml:trace contextRef="#ctx0" brushRef="#br0" timeOffset="962996.0802">14450 9000 56 0,'0'0'32'0,"0"0"1"16,0 0-5-16,0 0-19 16,-6 22-2-16,-1-8-1 15,2 11-2-15,-4 4-2 16,0 15 1-16,-5 3-1 15,3 11 0-15,-4 1-1 16,5 3 1-16,-3-3-1 16,6-1 1-16,1-9-2 15,2-11 1-15,-1-9 0 16,5-11 0-16,0-18-1 0,0 0 1 15,19-27-2-15,-9-7 1 16,2-9 0-16,3-9 0 16,-1-7 0-16,1-5-1 15,-1 2 2-15,-4 1-1 16,-1 9 1-16,-4 8-1 15,0 10 2-15,-4 8-1 16,0 9 0-16,-1 17 1 16,0 0 0-16,8 19 0 15,-2 1-1-15,3 8 0 16,3 3 0-16,4 4 1 15,6-2-1-15,2-3 0 16,3-6 1-16,3-11-1 16,6-12 1-16,0-11 0 15,0-11 0-15,1-7-1 0,-2-7 1 16,-4-5-1-16,-1 2 0 15,-3 4-1-15,-10 6 1 16,-2 8-1-16,-15 20 0 16,15 0 1-16,-14 20-1 15,-4 15 0-15,-4 12 0 16,0 8 0-16,2 9-1 15,1 0-1-15,7 4-2 16,2-11-3-16,16 5-10 16,-5-23-20-16,17-5-1 15,1-19 0-15,12-5 1 16</inkml:trace>
  <inkml:trace contextRef="#ctx0" brushRef="#br0" timeOffset="963709.121">15376 9343 91 0,'-8'-21'36'0,"8"21"2"15,-24-21-1-15,13 21-32 16,-12 3-2-16,2 9 0 16,-4 9 0-16,0 6-1 15,-1 5-1-15,3 7 0 16,3-1 1-16,5 4 1 15,6-5-2-15,9-6 0 16,6-8 0-16,10-8 0 16,6-10 0-16,4-10 0 15,6-8-1-15,0-10-1 16,2-6 1-16,-4-4 0 0,-5-2 0 15,-4-1-1-15,-3 3 1 16,-7 5 0-16,-6 3 1 16,-4 10-1-16,-1 15 0 15,0 0 0-15,-20 4 0 16,11 11 1-16,2 6-1 15,0 2 0-15,5 4-1 16,3-4 1-16,7-2-2 16,5-9 0-16,9-1-2 15,1-12-3-15,11 3-3 16,-10-19-6-16,14 13-13 15,-15-16-8-15,9 11 4 16,-17-11 13-16,1 13 12 0,-16 7 5 16,9-14 6-1,-9 14 7-15,-10 15 13 0,5 0 10 16,-5 2-3-16,6 14-12 15,-7-9-10-15,8 10-2 16,-2-4-3-16,7 2 1 16,-1-8-1-16,5-1-1 15,0-6 0-15,2-4 2 16,-8-11-1-16,15-1 0 15,-11-14 0-15,2-2-1 16,-2-9 0-16,0-5 0 16,0-6-1-16,0 0 0 15,1-3-1-15,1 3 0 16,2 5 1-16,0 5-1 15,5 8 1-15,-2 7 0 16,3 8-1-16,4 2-1 0,5 6-2 16,-2-8-5-16,17 9-25 15,-7-15-5-15,10 1 0 16,-5-17-2-16</inkml:trace>
  <inkml:trace contextRef="#ctx0" brushRef="#br0" timeOffset="963920.1331">16120 8946 105 0,'-20'-13'38'16,"20"13"1"-16,-17 15-2 16,15 11-33-16,-2 4 0 15,7 15-1-15,-2 10-1 0,7 12-1 16,0 7-1-16,1 7-1 15,4-1-2-15,-4-7-6 16,17 0-27-16,-10-18-3 16,6-8-1-16,0-20 1 15</inkml:trace>
  <inkml:trace contextRef="#ctx0" brushRef="#br0" timeOffset="964182.1481">16403 9271 107 0,'-28'19'39'16,"-7"-1"1"-16,6 17 0 0,-13-4-35 16,17 1-2-16,5-4 0 15,13-3-2-15,7-4 0 16,10-4-1-16,8-4 1 15,8-6-2-15,5-2 0 16,5-7-1-16,3 0-2 16,-4-9-2-16,14 7-17 15,-10-18-16-15,5 6 0 16,-7-10 0-16,2 2 0 15</inkml:trace>
  <inkml:trace contextRef="#ctx0" brushRef="#br0" timeOffset="964371.1589">16740 9304 104 0,'-11'27'38'0,"6"14"1"16,-9-3-2-16,3 12-32 16,0-1-1-16,5-1-1 15,2-2-3-15,6-8 0 16,6-6-5-16,1-22-4 15,18-7-28-15,-9-19-2 16,15-6 1-16,-9-17-2 16</inkml:trace>
  <inkml:trace contextRef="#ctx0" brushRef="#br0" timeOffset="964829.185">16820 9118 105 0,'-14'1'37'15,"-1"-1"0"-15,15 0-1 0,-7 14-36 16,7-14-2-16,30 3-3 15,-5-8-3-15,15 9-5 16,-5-8 0-16,9 13 3 16,-12-3 5-16,0 9 4 15,-5 5 2-15,-10 2 3 16,-4 12 5-16,-17-8 6 15,4 18 0-15,-18-9-4 16,10 10-3-16,-8-8-3 16,4 4-1-16,-2-5-1 15,9-3 1-15,-4-5-3 16,9-7 1-16,5-9-2 15,-5-12 0-15,23-9 1 16,-3-9-1-16,4-11 1 0,4-7-1 16,3-4 0-16,2-4 0 15,-2 1 0-15,-3 7 1 16,-1 7-1-16,-4 8 0 15,-8 12 0-15,-2 10 0 16,-8 13-1-16,0 6 0 16,-5 10-1-16,0 0 0 15,5 9-3-15,-2-9-3 16,16 12-13-16,-7-21-16 15,20 1-1-15,-2-17-1 16,11-1 1-16</inkml:trace>
  <inkml:trace contextRef="#ctx0" brushRef="#br0" timeOffset="965326.2135">17684 9321 93 0,'-12'-23'38'16,"3"14"2"-16,-16-3-1 16,8 25-16-16,-7-5-19 15,2 9-1-15,1 10 0 16,3 6-2-16,4 7 1 15,4 4-2-15,9 0 1 16,6-6 0-16,4-4-1 16,6-10 0-16,3-12 1 15,1-10 0-15,5-15 0 16,-1-12 0-16,-2-10 0 15,2-8-1-15,-2-6 2 16,-2-2-2-16,0 1 0 0,-3 10-2 16,-2 10 1-16,-5 13 0 15,-9 17-1-15,11 22 1 16,-10 22-2-16,-5 18 2 15,0 21-1-15,-3 14 1 16,-4 13-1-16,-3 5 2 16,0 2-3-16,-3-5 2 15,-1-12 0-15,-2-10 2 16,1-18-2-16,3-17 1 15,-2-20-1-15,4-16 1 16,2-19 1-16,0-16-1 16,3-18 3-16,3-17-2 15,3-17 1-15,3-13-2 16,8-4 3-16,4-3-4 15,4 3 1-15,-1-3-9 0,16 22-19 16,-10-2-12-16,7 19 0 16,5 2-3-16,17 6 2 15</inkml:trace>
  <inkml:trace contextRef="#ctx0" brushRef="#br0" timeOffset="966292.2688">18561 8965 91 0,'0'0'36'0,"0"0"0"16,0 0-1-16,-4 31-28 15,1 6-1-15,-5 8-1 16,1 13 0-16,-5 7-2 16,8 6-1-16,-3 2 0 15,4-3 0-15,3-6-1 16,4-9 0-16,0-10 0 15,5-9-1-15,1-11 0 16,-3-15 1-16,-7-10-1 16,17-18-1-16,-11-11 1 15,-5-7 0-15,-1-16 0 0,-3-12-1 16,-3-10 1-16,-2-6 0 15,2-2 0-15,-1 2 0 16,5 4 0-16,-1 8 0 16,8 9 1-16,3 13 0 15,6 14-1-15,6 16 1 16,4 8 0-16,9 10-1 15,0 8 1-15,2 5-2 16,-1 4 2-16,0 6-2 16,-8 4 1-16,-3 1 0 15,-14 5 0-15,-8-2 0 16,-10 4 0-16,-7-1 1 15,-5-3-1-15,-6-3 0 16,4-6 0-16,1-5 0 0,4-9-1 16,7-4 1-16,11-6 0 15,0 0 0-15,26-19-1 16,-1 9 1-16,5 3 0 15,4 6 0-15,0 7 1 16,-2 8-1-16,-7 10 0 16,-10 8 0-16,-11 7 1 15,-11 5-2-15,-10 3 2 16,-10 1-1-16,-5-2 0 15,-4-4 0-15,1-7-1 16,1-7 0-16,11-5-2 16,1-12 0-16,22-11-6 15,-17-9-11-15,30-5-16 16,-4-20-3-16,17-4 1 15,1-21-1-15</inkml:trace>
  <inkml:trace contextRef="#ctx0" brushRef="#br0" timeOffset="966512.2813">19198 8809 100 0,'0'0'37'16,"1"18"1"-16,-10 16-1 16,-17 10-31-16,7 11-4 15,-6 11 2-15,3 13-2 16,-1 3 0-16,2 7-1 15,4-3 0-15,5-4-1 16,9-4-3-16,3-16-1 16,16-5-9-16,-3-27-22 15,22-11-3-15,-2-26 1 0,14-7-2 16</inkml:trace>
  <inkml:trace contextRef="#ctx0" brushRef="#br0" timeOffset="966825.2989">19435 9285 94 0,'-15'-19'38'16,"0"20"2"-16,-11 2-1 15,5 25-20-15,-7-2-14 16,5 7 0-16,3 1-3 16,6 7 1-16,5-5-2 15,5 1 1-15,8-4-1 16,5-7 1-16,9-11-2 15,6-9 0-15,4-12 0 16,5-10 1-16,1-9-1 0,1-12 0 16,-5-9 0-16,-5-5-2 15,-3-1 1-15,-10 0-1 16,-6 7 0-16,-10 2-2 15,-3 16 0-15,-7 3-2 16,2 22-2-16,-10-1-12 16,13 26-15-16,-6-3-3 15,12 11 0-15,-1-1 0 16</inkml:trace>
  <inkml:trace contextRef="#ctx0" brushRef="#br0" timeOffset="967074.3135">19854 9351 74 0,'12'-16'38'0,"-1"8"0"0,-16-6 1 16,5 14-13-16,-30 1-17 16,9 7-3-16,-9 2-1 15,1 10 0-15,-3 5-2 16,3 9-1-16,6 2 0 15,7 2 0-15,13-3-1 16,11-2-1-16,15-9-2 16,11-14-2-16,18-1-9 15,-2-27-16-15,16-2-12 16,-6-21 0-16,7-1 0 15,-10-18 0-15</inkml:trace>
  <inkml:trace contextRef="#ctx0" brushRef="#br0" timeOffset="967270.3247">20188 8920 97 0,'-27'-8'40'0,"12"18"0"16,-9 6-1-16,15 24-23 16,-1-4-13-16,4 16 0 15,1 9-1-15,3 7-1 16,2 5-1-16,0-2-2 15,6 5-5-15,-7-20-15 16,19 4-16-16,-5-24-2 16,12-8 0-16,2-21-1 15</inkml:trace>
  <inkml:trace contextRef="#ctx0" brushRef="#br0" timeOffset="967517.3388">20458 9204 95 0,'-26'14'41'0,"-11"0"1"15,5 17-1-15,-9-9-17 16,10 10-20-16,6 2-2 16,10-2 1-16,2 0 0 15,12-2-3-15,2-3 0 16,7-3 0-16,10-8 0 15,3-3 0-15,10-5-2 16,1-13-6-16,18 9-11 16,-13-23-20-16,22 10-3 15,-2-10-1-15,14 7 0 0</inkml:trace>
  <inkml:trace contextRef="#ctx0" brushRef="#br0" timeOffset="967647.3463">20954 9517 124 0,'-14'13'40'16,"-4"-13"-2"-16,3-5-7 15,1 0-67-15,-7-10-5 16,0 7 1-16,-15-4-4 16</inkml:trace>
  <inkml:trace contextRef="#ctx0" brushRef="#br0" timeOffset="968345.3862">14815 10188 71 0,'4'-20'37'16,"4"9"2"-16,-8-2-2 15,0 13-20-15,0 0-12 16,0 0-1-16,7 22-1 15,-2 6-1-15,-3 8-1 16,0 12 1-16,1 9-2 16,-1 7 1-16,-2 4-2 15,0-1 0-15,0-1-3 16,0-17-1-16,8 3-28 15,-10-24-5-15,9-7 1 0,-7-21-2 16</inkml:trace>
  <inkml:trace contextRef="#ctx0" brushRef="#br0" timeOffset="968555.3982">14688 10118 100 0,'-30'-12'41'15,"-2"2"-1"-15,13 16-1 16,5-6-33-16,14 0-3 15,14 11-1-15,15-12-1 16,13 0-1-16,9-3 0 16,11 2-3-16,6-3 0 15,8 7-7-15,-9-10-24 0,11 12-5 16,-14-4 0-16,-2 10 0 15</inkml:trace>
  <inkml:trace contextRef="#ctx0" brushRef="#br0" timeOffset="968743.409">15339 10321 97 0,'-4'35'38'0,"-9"-1"1"16,12 10 0-16,-10-10-33 16,8 8-1-16,3-2-2 15,3 1 0-15,2-5-3 16,1-4-1-16,3-6-2 15,-9-26-6-15,35 16-23 16,-18-30-7-16,10-4-1 16,-6-21 0-16</inkml:trace>
  <inkml:trace contextRef="#ctx0" brushRef="#br0" timeOffset="968893.4175">15417 9997 85 0,'-35'-34'37'0,"9"17"0"15,0 7 0-15,12 20-20 16,14-10-17-16,0 0-13 16,13 14-23-16,10-17 0 15,16 2-1-15,4-8-1 16</inkml:trace>
  <inkml:trace contextRef="#ctx0" brushRef="#br0" timeOffset="969103.4296">15737 9974 80 0,'-13'30'38'0,"-3"0"0"15,5 11 0-15,-3-6-12 16,11 14-25-16,1 5-1 16,4 8 1-16,1 3-1 15,3 4-1-15,0 1-1 16,-3-7 0-16,7 2-5 15,-14-25-20-15,15 3-10 16,-8-23-1-16,10-10-1 16,-13-10 1-16</inkml:trace>
  <inkml:trace contextRef="#ctx0" brushRef="#br0" timeOffset="969268.439">15729 10321 99 0,'-14'2'39'0,"11"12"1"16,3-14-3-16,19 7-36 15,9-10-1-15,6-13-10 16,22 1-23-16,-3-15-3 16,13 0 1-16,-3-13-3 15</inkml:trace>
  <inkml:trace contextRef="#ctx0" brushRef="#br0" timeOffset="969449.4493">16287 9862 102 0,'-18'5'38'0,"-10"13"0"15,3 20-1-15,-11 10-32 16,12 15-3-16,1 8-2 15,3 10 1-15,7 3-3 16,4 1 1-16,9 1-6 16,-1-21-17-16,16 3-14 15,-2-20 1-15,11-7-2 16,2-21 1-16</inkml:trace>
  <inkml:trace contextRef="#ctx0" brushRef="#br0" timeOffset="969786.4686">16337 10423 74 0,'0'0'39'0,"0"0"0"0,2 18 0 16,10-21-12-16,10 4-25 15,8-3 0-15,6-1 0 16,3-5 0-16,3-3-1 15,-4-5 1-15,-2 2 0 16,-11-2-1-16,-8 1 0 16,-13-1 2-16,-11 6-3 15,-9 5 0-15,-8 6 2 16,-6 8-2-16,-3 5 1 15,2 6-1-15,3 4 1 16,7 7-2-16,7 1 3 16,11 0-1-16,6-4-2 15,17 1-4-15,-3-16-8 16,27 10-11-16,-8-20-16 0,18 1-2 15,1-17 0-15,23-1-1 16</inkml:trace>
  <inkml:trace contextRef="#ctx0" brushRef="#br0" timeOffset="970898.5322">17974 10066 96 0,'-12'25'36'0,"7"6"2"15,-6 4-4-15,7 11-29 0,-4 2-3 16,5 8 2-16,0-1-2 16,4 4 1-16,2-7-2 15,1-5 0-15,2-9 0 16,3-7 0-16,-4-8 0 15,3-9-1-15,-8-14 1 16,11-3-1-16,-7-15 1 16,-1-7 0-16,-5-12-1 15,-1-9 0-15,1-10 2 16,-8-11-2-16,5-8 2 15,-2-5-2-15,3 3 2 16,5 3-2-16,7 5 1 16,4 7 0-16,11 13-1 15,6 12 0-15,6 13 0 16,3 14 0-16,0 7 0 0,-2 12 0 15,-3 7 0-15,-9 10 0 16,-9 9 1-16,-11 6-1 16,-11 5 0-16,-11 3 0 15,-10 0 0-15,-2-1-1 16,-2-9-1-16,-1-10-2 15,13 2-14-15,-9-27-15 16,29-4-5-16,0 0-1 16,16-10 1-16</inkml:trace>
  <inkml:trace contextRef="#ctx0" brushRef="#br0" timeOffset="971289.5546">18523 10241 104 0,'0'0'36'15,"0"10"2"-15,-15-18-7 16,2 14-23-16,-8-2-3 16,-2 11 0-16,-10 0-1 15,3 12 0-15,-7 1-1 16,4 8 1-16,0-1-2 15,8 1 0-15,5-2-2 16,11-7 2-16,13-8-1 16,14-11 0-16,13-13-1 15,12-9 0-15,9-10 0 16,1-7 0-16,2-7 2 15,-4 1-2-15,-8-1 3 16,-9 5-3-16,-11 7 0 0,-11 9 0 16,-12 17 0-16,0 0 0 15,-16 11-3-15,0 11 0 16,2 11-2-16,-1-2 0 15,10 18-14-15,-8-20-13 16,21 12-10-16,2-17 3 16,17-1-2-16</inkml:trace>
  <inkml:trace contextRef="#ctx0" brushRef="#br0" timeOffset="971815.5846">18985 10273 103 0,'-23'-15'41'0,"3"14"1"0,-10 0-2 15,5 9-33-15,-6 8-4 16,6 11 0-16,2 2-1 16,5 5 0-16,10-1-2 15,9-1 1-15,10-7-2 16,11-5 3-16,5-11-2 15,7-7 0-15,5-9 1 16,1-10-1-16,-2-4 0 16,-1-6 1-16,-7-7 0 15,-4 1-1-15,-10 2 2 16,-2 4-2-16,-8 4 2 15,-3 7-2-15,-3 16 1 16,0 0-1-16,-17 25-2 0,4 12 2 16,-4 16-1-16,-3 13 1 15,-6 10-2-15,2 7 3 16,0 1-2-16,1-2 1 15,3-6-1-15,1-10-1 16,5-15 2-16,6-11-1 16,1-16 2-16,5-11-2 15,2-13 2-15,1-23 1 16,4-8 1-16,5-12 0 15,1-11-1-15,5-11-2 16,5-6 0-16,1-1 0 16,4 5-2-16,-1 5-3 15,4 11-3-15,-7 1-10 16,16 26-11-16,-19-3-12 0,10 17-1 15,-7-2 1-15,5 11 0 16</inkml:trace>
  <inkml:trace contextRef="#ctx0" brushRef="#br0" timeOffset="972154.604">19311 10396 100 0,'0'0'41'15,"0"0"-1"-15,14 2 1 16,10-6-29-16,-8-5-9 15,9 0-1-15,0-3 2 16,0-3-5-16,-1-3 4 16,-3-3-2-16,-1-3 0 0,-8-2 0 15,-4-2 0-15,-7 0-1 16,-6 3-1-16,-5 6 3 15,-10 11-3-15,-7 13 2 16,-3 12-3-16,-3 14 3 16,0 12-2-16,3 8 2 15,7 4-1-15,7 2 1 16,13-8-4-16,16-12 0 15,21 0-9-15,0-29-16 16,23 2-13-16,0-18-1 16,9 0-1-16,-9-14 1 15</inkml:trace>
  <inkml:trace contextRef="#ctx0" brushRef="#br0" timeOffset="973031.6542">14702 11256 39 0,'18'-15'34'16,"-7"1"2"-16,5 8-1 0,-16 6-13 16,18 6-13-16,-23 12-4 15,0 17 1-15,-8 4 0 16,0 14-1-16,-8 2-2 15,2 6 2-15,0-7-2 16,3-2 2-16,3-11-3 16,4-8 0-16,5-13-1 15,4-20 0-15,0 0 0 16,23-29-2-16,-4-9 0 15,0-9 0-15,2-9 1 16,1-8-1-16,-1-2 1 16,-6 3 0-16,0 10 0 15,-5 7 0-15,-5 14 0 16,-1 9 0-16,-4 23 0 0,0 0 1 15,14 23-1-15,-7 8 1 16,4 9-1-16,3 7 1 16,6 5-1-16,4 2 2 15,4-3-1-15,4-2 0 16,-1-9 0-16,4-9 0 15,-2-11 1-15,0-11-1 16,-4-15 1-16,-1-11-1 16,-5-14 0-16,-3-10 0 15,-6-8-1-15,-4-7 0 16,-3-1 0-16,-7 0-2 15,-1 7 0-15,-7 6-1 16,2 13-2-16,-6 5-5 16,12 26-12-16,0 0-17 0,0 0 0 15,-4 12-2-15,21 9 2 16</inkml:trace>
  <inkml:trace contextRef="#ctx0" brushRef="#br0" timeOffset="973407.6757">15368 11465 72 0,'-9'17'40'0,"-3"-11"-2"16,12-6 2-16,0 0-21 15,0 0-17-15,34-14 0 16,-3-2 0-16,6-3-1 0,5 0 0 15,0-6 1 1,-4 5-1-16,-6-3 0 0,-6 3 0 16,-16 4 0-16,-7 3 0 15,-15 5-1-15,-6 3 1 16,-9 5-1-16,-6 6 0 15,-4 7 0-15,1 8 0 16,-2 8 1-16,2 6-1 16,7 2 0-16,7 2 1 15,10 2-1-15,9-4 0 16,11-7-1-16,13-7-1 15,15-5-2-15,6-18-6 16,24 8-13-16,-11-19-17 16,16 0 1-16,-6-12-2 0,7 2 2 15</inkml:trace>
  <inkml:trace contextRef="#ctx0" brushRef="#br0" timeOffset="973760.6959">15936 11398 80 0,'-31'1'39'15,"-1"15"-1"-15,-9-2 1 16,12 9-28-16,-13 3-6 15,8 6-1-15,4 1-1 16,8 0 2-16,7 0-2 16,11-3 0-16,7-8-1 15,12-6 1-15,8-8-3 16,12-8 1-16,6-6 0 15,1-8-2-15,2-3 1 16,-1-5-1-16,-4-4 1 0,-8 1-1 16,-7 1 1-16,-9 2 0 15,-4 6 0-15,-7 3 0 16,-4 13 0-16,0 0 0 15,0 0-1-15,-14 20 1 16,10 0-1-16,1-2-1 16,6 3-2-16,4-5 0 15,8-1-5-15,-4-21-11 16,25 6-16-16,-6-21-4 15,12-3 0-15,-1-16 1 16</inkml:trace>
  <inkml:trace contextRef="#ctx0" brushRef="#br0" timeOffset="973941.7063">16320 11107 89 0,'-18'30'38'16,"6"16"0"-16,-4 4-3 15,7 12-31-15,4 3-3 16,5-1 0-16,8 3-5 15,-4-12-5-15,12 2-27 16,-10-14 1-16,4-6-4 16,-7-19 0-16</inkml:trace>
  <inkml:trace contextRef="#ctx0" brushRef="#br0" timeOffset="974436.7346">16208 11391 80 0,'-21'-21'40'0,"21"21"0"16,-21-13 0-16,21 13-23 15,22 12-14-15,2-12-3 16,9-1-4-16,7-6-1 16,14 7-4-16,-5-15-15 15,14 11-15-15,-8-7 0 16,3 10 0-16,-14-5 2 15,-4 12 31-15,-14 1 5 16,-13-3 5-16,0 15 17 16,-18-7 14-16,0 10 3 15,-14-2 0-15,10 9 1 16,-13-6-30-16,11 8-2 15,-4 0-1-15,5 1-2 16,1-5-1-16,6-1 0 0,3-7-1 16,4-5 0-16,-4-14-1 15,23-2 0-15,-4-11 0 16,5-8 0-16,2-8-1 15,0-2 1-15,1-4-1 16,-3 1 1-16,-2 1-1 16,-3 7 0-16,-5 7 0 15,-4 6 0-15,-10 13-1 16,12-2 0-16,-10 15-1 15,-1 8-1-15,2 5 0 16,-5 3-2-16,7 9-5 16,-12-13-13-16,16 13-15 15,-11-14-2-15,10 1 1 16,-4-13 0-16</inkml:trace>
  <inkml:trace contextRef="#ctx0" brushRef="#br0" timeOffset="974790.7548">17035 11483 82 0,'0'0'39'0,"14"16"0"16,-14-16-1-16,26 21-28 15,-10-13-5-15,12 0-1 16,3-6 0-16,5-3-2 15,3-6 1-15,3-4-2 16,-5-5 1-16,-2-2-1 0,-9 0-1 16,-6-2 1-16,-11 2-1 15,-10 3-1-15,-8 4 1 16,-8 5 0-16,-7 7 0 15,-3 8 0-15,-4 6 0 16,-1 9 0-16,3 6 0 16,4 4 1-16,5 0-2 15,8-3 0-15,16 0-3 16,5-13-4-16,29 2-14 15,-9-22-11-15,27 1-7 16,-3-14-1-16,14-3 1 16</inkml:trace>
  <inkml:trace contextRef="#ctx0" brushRef="#br0" timeOffset="975119.7736">17717 11301 93 0,'-20'14'40'15,"-13"-3"1"-15,9 19-2 16,-7-6-34-16,4 8 0 15,5-4-2-15,6 1-1 16,5-1 0-16,9-6-1 16,7-6-1-16,6-6 0 15,8-7-1-15,7-5 0 16,2-3 0-16,1-1 1 15,-1-1-1-15,-5 4 1 16,-3 3 0-16,-5 4 0 16,-7 8 0-16,-8 3 1 0,-3 3-1 15,-3 3 1-15,-4 3-2 16,3-4 0-16,2 0-3 15,5-20-7-15,3 25-13 16,-3-25-16-16,14-10 0 16,3-8-2-16,12-3 2 15</inkml:trace>
  <inkml:trace contextRef="#ctx0" brushRef="#br0" timeOffset="975412.7904">18160 11255 99 0,'-17'5'41'0,"-15"0"0"15,5 10 0-15,-12 5-37 16,17-5-2-16,5 3-1 0,7 3 0 16,4-2-1-16,8 2 1 15,6 1 0-15,5-2 0 16,3 1 0-16,0-1 0 15,1-2 0-15,-1 1 0 16,-6-2 0-16,-3 1-1 16,-3 0 0-16,-10 0-1 15,-3 2-1-15,-11 0-3 16,-4 10-6-16,-25-14-11 15,8 19-20-15,-24-4 1 16,2 6-2-16,-15-7 2 16</inkml:trace>
  <inkml:trace contextRef="#ctx0" brushRef="#br0" timeOffset="975998.8239">15152 11904 74 0,'-22'8'39'16,"-21"2"-1"-16,-1 22 0 0,-22-1-30 16,4 19-3-16,-1 5 0 15,7 6-1-15,5-2 0 16,13-1-1-16,15-8-1 15,18-10-1-15,21-9-2 16,18-14 0-16,20-6-3 16,11-14-5-16,23 4-26 15,-6-13-5-15,9 3 1 16,-11-11-2-16</inkml:trace>
  <inkml:trace contextRef="#ctx0" brushRef="#br0" timeOffset="976855.873">15328 12234 86 0,'-26'-3'39'15,"-5"-5"-1"-15,10 13 2 16,-8 1-36-16,11 8 0 16,-1 6-1-16,5 9 0 15,-2 6 0-15,8 2 0 16,3 1-2-16,9 1 2 15,4-9-2-15,8-5 1 16,11-11-2-16,3-9 0 16,7-10-1-16,0-12-1 15,2-4 0-15,-5-11-1 16,-1-2 2-16,-8-4-2 15,-7 3 2-15,-10 2-1 16,-6 3 2-16,-8 11 1 0,-9 4 0 16,0 7 1-16,-5 5-1 15,3 6 1-15,0 2-1 16,17-5 0-16,-11 14 0 15,11-14-1-15,23 8 1 16,2-7-1-16,7-1 0 16,6-1 0-16,1 0 0 15,0 2 0-15,-3 3 1 16,-4 1-1-16,-9 7 0 15,-7 3 1-15,-8 5-1 16,-6 0 0-16,-5 5 1 16,-5-1 0-16,-1 0-1 15,-4-3 1-15,4-2-1 16,0-4 0-16,2-4 0 0,7-11 1 15,0 0-1-15,0 0-1 16,19-16 2-16,-2-4-2 16,2-4 2-16,3 1-2 15,0-5 2-15,0 2-2 16,-3 5 1-16,-3 2 0 15,-6 5 0-15,-10 14 0 16,14-12 0-16,-14 12 0 16,0 0 1-16,14 8-1 15,-9 3 0-15,0 2 1 16,-1 4-1-16,5 0 1 15,1 0 0-15,0 1-1 16,4-4 1-16,5-5 0 16,3-8-1-16,3-5 1 15,6-9-1-15,-1-5 0 0,5-4 1 16,-2 0-1-16,-4-1 0 15,-6 6 0-15,-4 4 0 16,-3 9 0-16,-16 4 1 16,10 20-1-16,-12 2 0 15,-3 7 1-15,-2 3-2 16,2 4 2-16,2-2-4 15,2-2 1-15,5-4-5 16,1-16-7-16,21 5-8 16,-13-26-10-16,25 5-4 15,-12-17-7-15,11 1 4 16,-8-13-1-16</inkml:trace>
  <inkml:trace contextRef="#ctx0" brushRef="#br0" timeOffset="977379.9029">16407 12305 98 0,'-24'9'38'0,"15"8"3"16,-13-6-7-16,11 12-31 15,2 6 0-15,2 7-1 16,2 3 0-16,3 1-1 16,1 1 0-16,1-2 0 15,1-6 0-15,0-4-1 16,2-8 1-16,-3-21-2 15,0 0 2-15,18-5-1 16,-10-18 0-16,4-8 1 16,-2-10 0-16,1-7-1 15,3-7 1-15,-2-3-1 0,1 2 1 16,-2 5-1-16,-1 10 1 15,3 4-2-15,2 10 1 16,0 11 0-16,6 10 0 16,4 10 1-16,4 6-1 15,2 6 0-15,1 2 0 16,-1 3 0-16,-2 1-1 15,-4 1 0-15,-11 0 0 16,-9 1 0-16,-12-1 0 16,-12-2 1-16,-5 1-2 15,-8-4 2-15,-4-1-1 16,-2 0 2-16,-1 1-2 15,3-1 2-15,5 6-1 16,3 3-2-16,3 7 2 0,3 9-1 16,2 9 2-16,-2 8-2 15,1 4 2-15,-2 1-3 16,8 4-6-16,-9-20-9 15,19 8-11-15,-10-30-12 16,15-12-1-16,2-26-2 16,12-13 1-16</inkml:trace>
  <inkml:trace contextRef="#ctx0" brushRef="#br0" timeOffset="977891.9322">17068 11969 82 0,'0'-14'39'0,"0"14"-1"15,-3-12 1-15,3 12-35 16,0 0-1-16,4 12-1 15,-9 13 1-15,-1 17-2 16,-6 12 1-16,1 11-1 16,-5 12-2-16,1 2 0 15,3 4-4-15,2-12-5 16,17 2-19-16,-8-25-8 0,17-8-2 15,1-22-1-15</inkml:trace>
  <inkml:trace contextRef="#ctx0" brushRef="#br0" timeOffset="978252.9529">17158 12403 73 0,'-14'11'38'15,"15"6"1"-15,0-7-1 16,23 4-22-16,3-9-13 15,19-5 0-15,5-11 0 16,6-1 0-16,0-8-1 16,-1-2-1-16,-8-5 0 15,-7-1 0-15,-14 0-1 0,-17 2 1 16,-15 6-1-16,-11 7 1 15,-13 10-1-15,-8 11 1 16,-6 8 1-16,-4 13 0 16,1 9-2-16,7 7 3 15,9 2-2-15,13-3-1 16,17-4 0-16,18-11 0 15,24-10-3-15,12-19-5 16,25-1-10-16,-6-29-13 16,15 2-9-16,-4-10-2 15,5-3 0-15,-7-6 0 16</inkml:trace>
  <inkml:trace contextRef="#ctx0" brushRef="#br0" timeOffset="980336.072">18019 11935 75 0,'10'-8'39'16,"-9"-4"-1"-16,-1 12 1 15,0 0-31-15,-2 14-5 16,0 7-2-16,0 14 1 16,1 11-1-16,0 8 0 15,1 7-1-15,-4 7 0 16,4 0-3-16,-5-3-1 15,10 4-11-15,-11-19-22 16,8-4 0-16,-8-16-2 16,10-7 1-16</inkml:trace>
  <inkml:trace contextRef="#ctx0" brushRef="#br0" timeOffset="980524.0828">17866 12301 87 0,'0'0'38'0,"0"0"-1"15,4 16 1-15,-4-16-35 16,33 7-4-16,5-11-2 16,5-14-6-16,18 5-26 15,-7-13-1-15,7 5-2 16,-7-10 1-16</inkml:trace>
  <inkml:trace contextRef="#ctx0" brushRef="#br0" timeOffset="980712.0935">18394 12195 87 0,'-10'30'38'15,"-8"-4"0"-15,11 10 0 16,-10-3-34-16,9 3-1 16,3 0-1-16,2-1-1 15,4 0-4-15,-2-8-2 16,10 4-11-16,-10-21-21 15,11 2 0-15,-10-12-2 16,20-17 2-16</inkml:trace>
  <inkml:trace contextRef="#ctx0" brushRef="#br0" timeOffset="980862.102">18351 12016 56 0,'-17'-5'34'0,"1"6"-1"15,16-1-2-15,-6 21-24 16,6-21-36-16,21 15-2 15,2-14-3-15,14-1 1 16</inkml:trace>
  <inkml:trace contextRef="#ctx0" brushRef="#br0" timeOffset="981470.1369">18716 12208 87 0,'-28'41'38'15,"3"5"0"-15,-4-7-1 16,15-1-31-16,-3-3-4 15,11-4 1-15,9-7-2 0,9-8 0 16,9-7-1-16,9-6 0 16,6-9-1-16,3-10 0 15,0-3 0-15,0-12-1 16,-5-3 1-16,-6-7-2 15,-6 1 3-15,-9-3-2 16,-6 2 2-16,-7 3-1 16,-4 2 2-16,-3 9-1 15,-1 4 1-15,3 11 0 16,5 12 1-16,-6-11-1 15,6 11 1-15,14 7 0 16,0-1 0-16,5 1 0 0,3 0 0 16,4 0 0-16,0 0 0 15,0 4-1-15,-5 2 1 16,-4 4-1-16,-5 5 0 15,-5 2-1-15,-5 4 0 16,-4 2 1-16,-3 0-1 16,-3-5 0-16,1-4 0 15,-1-6 0-15,8-15 0 16,0 0 0-16,0 0 0 15,8-30 0-15,6 2 1 16,6-3-2-16,0 0 2 16,2 0-1-16,2 6 0 15,-1 3 1-15,-4 10 0 16,1 11-1-16,-2 10 1 15,-6 7 0-15,0 5-1 0,-3 3 0 16,4 3-2-16,-4-6-4 16,11 10-11-16,-20-31-11 15,24 19-12-15,-13-20-1 16,7 1-1-16,-7-12 1 15</inkml:trace>
  <inkml:trace contextRef="#ctx0" brushRef="#br0" timeOffset="982191.178">14772 12926 72 0,'1'-15'39'15,"-1"15"-2"-15,0 0 0 16,11 16-31-16,-8 2-3 15,4 9-1-15,-2 6 0 16,1 9-1-16,0 7-1 16,-1 5 1-16,-5 3-2 15,0-3-1-15,1-1-2 16,-7-15-6-16,15 2-26 15,-11-22 0-15,7-1-2 16,-5-17 1-16</inkml:trace>
  <inkml:trace contextRef="#ctx0" brushRef="#br0" timeOffset="982484.1948">14860 12853 93 0,'-4'-13'37'0,"4"13"-1"16,11 0-6-16,4 10-28 15,3-1 0-15,10 6-1 16,1 2 0-16,2 6 0 16,-1 4 0-16,3 5 0 15,-9 5 1-15,-3 7-1 16,-13 5-1-16,-7 5 1 15,-11 5 0-15,-10 0-1 16,-6-1-1-16,-3-5 0 0,0-8-1 16,0-16-3-16,10-2-10 15,-2-31-18-15,21 4-5 16,-2-41-1-16,20 4 1 15</inkml:trace>
  <inkml:trace contextRef="#ctx0" brushRef="#br0" timeOffset="982717.2082">15233 13050 70 0,'0'0'37'16,"16"27"0"-16,-16-17 0 15,7 15-29-15,-11 2-3 16,2 11 0-16,-5 1-1 0,-1 5-1 15,-1-1-1-15,1-1-1 16,1-1-1-16,2-11-3 16,6-3-2-16,-1-27-13 15,20 7-17-15,-7-25-2 16,13-8-3-16,-3-14 1 15</inkml:trace>
  <inkml:trace contextRef="#ctx0" brushRef="#br0" timeOffset="982876.2172">15327 12815 70 0,'-24'-2'37'0,"9"12"-1"16,3 0-1-16,10 5-27 0,20 5-28 15,-7-14-14-15,16 6-2 16,0-7-1-16,12 7 1 15</inkml:trace>
  <inkml:trace contextRef="#ctx0" brushRef="#br0" timeOffset="983266.2396">15735 13064 54 0,'-17'1'36'16,"0"6"2"-16,-12-6-2 15,4 13-17-15,-9-5-12 16,2 10-1-16,-1 0 0 15,4 14-1-15,1-2 0 0,7 6-2 16,3-4 0-16,10 2-2 16,6-8 1-16,13-5-2 15,9-11 1-15,7-15-2 16,13-11 1-16,5-7 1 15,4-9-1-15,1-7 0 16,-2-5 0-16,-6 3 0 16,-9 2 0-16,-7 8 1 15,-11 7-1-15,-9 7-1 16,-6 16 1-16,-13 2 0 15,-2 14-1-15,-1 6 0 16,2 5-1-16,0 3-1 16,9 3-2-16,2-7-2 15,19 10-14-15,-10-21-12 0,23 8-6 16,-2-16-1-16,17 3 1 15</inkml:trace>
  <inkml:trace contextRef="#ctx0" brushRef="#br0" timeOffset="983814.271">16219 13081 59 0,'-12'-8'38'0,"-10"-1"-1"16,3 17 1-16,-12-8-16 15,7 19-15-15,-5 0-1 16,3 12-2-16,0-1 0 15,5 6 0-15,2-3-2 16,11-1 0-16,8-7-1 16,9-7 0-16,12-11 0 0,6-7-1 15,8-9 0-15,3-9 0 16,1-8-1-16,-2-4 1 15,-2-4 0-15,-7-1-1 16,-7 2 0-16,-4 3 0 16,-8 3 0-16,-4 8 0 15,-5 7 1-15,0 12-1 16,-8 13 0-16,-1 11 1 15,-2 17 0-15,-1 14-1 16,-5 16 0-16,-5 13 1 16,1 11-1-16,-2 1 1 15,2-3-1-15,1-5 1 16,2-12 0-16,2-13 2 0,7-17 0 15,3-18-1-15,6-28 1 16,0 0-1-16,1-31 0 16,4-11 0-16,5-13 0 15,1-11-2-15,2-10 1 16,5-7-1-16,0 0 0 15,1 6 1-15,-1 9-2 16,-2 8 0-16,2 13-2 16,-4 3-3-16,10 24-11 15,-17-9-9-15,19 19-7 16,-10-6-6-16,11 10 1 15,-3-9 1-15</inkml:trace>
  <inkml:trace contextRef="#ctx0" brushRef="#br0" timeOffset="984533.3121">16625 13046 54 0,'0'0'38'0,"-2"21"0"16,-10-8 0-16,10 15-14 16,-11-9-18-16,4 10-1 15,-2-3 0-15,2 8-2 16,-1 0 1-16,2-3-2 15,0-4 0-15,1-3-1 16,2-6 0-16,5-18-1 16,0 0 1-16,0 0-1 15,19-25 1-15,-3-3-1 16,2-8 0-16,4-2 1 15,-1-3-1-15,2 1 0 0,-4 6 0 16,-1 4 0-16,-4 6 0 16,-2 6-1-16,1 6 1 15,3 4 0-15,5 2 0 16,5 2 0-16,8 1 0 15,9-1 0-15,3 1 0 16,2 2 0-16,0 1 0 16,-5 3 0-16,-6 2 0 15,-8 0 0-15,-10 3 0 16,-19-8 0-16,8 15 0 15,-8-15 0-15,-22 9 0 16,3-6 1-16,-5 3-1 16,-4 4 0-16,-2 3 1 15,-1 6 0-15,-2 5-1 0,0 8 2 16,1 4-2-16,5 3 1 15,6-1-1-15,9-1 0 16,9-7 0-16,8-6 0 16,14-10 0-16,10-14-1 15,8-9 2-15,5-11-1 16,1-8 1-16,2-7 0 15,-4-4-1-15,-5-2 1 16,-7 1 0-16,-8 4 0 16,-7 5-1-16,-7 6 0 15,-6 8 1-15,-1 17-1 16,0 0 0-16,-19 11 0 15,8 11 0-15,-2 9 0 16,4 5-1-16,-1 3 1 16,5 3-2-16,2-6-2 0,6-1-1 15,4-17-6-15,16 2-3 16,-7-28-10-16,21 9-7 15,-9-26-4-15,15 3-4 16,-6-12 2-16</inkml:trace>
  <inkml:trace contextRef="#ctx0" brushRef="#br0" timeOffset="985031.3406">17461 13111 101 0,'-11'7'39'0,"-8"2"1"16,8 18-6-16,-5-6-30 16,2 6-1-16,2 2-1 15,3 0 0-15,1 0-1 16,7-3 0-16,-1-7 0 15,5-5-1-15,-3-14 0 0,16-1 1 16,-2-13-1-16,1-5 1 16,1-10-1-16,3-2 1 15,0-2 0-15,-4 1-1 16,-1 5 1-16,-3 2-2 15,-2 7 1-15,-9 18 0 16,8-11 0-16,-8 11 0 16,2 15 0-16,1 0 0 15,-1 2 0-15,2 0 0 16,2-2 0-16,3-2 1 15,3-8-1-15,7-5 0 16,-2-7 1-16,6-5-1 16,1-4 1-16,1-2 0 15,-3-2 0-15,-1 2 0 0,-4 3-1 16,-2 2 1-16,-2 6-1 15,-13 7 0-15,13 1 0 16,-11 10 0-16,-1 6 0 16,-1 4-1-16,-1 6-1 15,0 1 0-15,2 5-2 16,-2-6-2-16,9-1-3 15,-8-26-5-15,26 27-6 16,-26-27-9-16,44-13-3 16,-21-10-8-16,12 1 4 15,-5-11 0-15</inkml:trace>
  <inkml:trace contextRef="#ctx0" brushRef="#br0" timeOffset="985347.3587">18062 13041 83 0,'0'0'39'16,"2"-15"0"-16,-2 15-6 15,0 0-21-15,-12 10-4 16,1-4-2-16,-1 10 0 15,-4-2-2-15,-4 6-1 16,2 0 0-16,3 2-2 16,1 0 0-16,6-2 0 15,8-5-1-15,9-4 0 16,9 0-1-16,6-5 1 15,3-1 0-15,2 2 0 16,-1 0 0-16,-5 4 0 16,-8 6 0-16,-5 1-1 15,-14 5 1-15,-7 0 0 0,-4 3-2 16,-8-4-1-16,0 1-3 15,-9-11-6-15,9 11-3 16,-17-23-10-16,19 15-8 16,-18-18-4-16,8 5-6 15,-9-5 3-15</inkml:trace>
  <inkml:trace contextRef="#ctx0" brushRef="#br0" timeOffset="986082.4007">15240 13844 43 0,'-5'-14'36'16,"5"14"2"-16,-23-14-2 15,2 20-16-15,-17-3-12 16,0 17-2-16,-17 2 0 15,0 13 0-15,-12 6-1 16,6 3-2-16,0-1 1 16,12 0-2-16,11-10 0 0,16-5-1 15,16-14 1-15,19-12-3 16,19-13 1-16,17-7 1 15,12-5-1-15,8 0 1 16,1 3-1-16,-6 7 2 16,-6 9-1-16,-14 12-1 15,-19 16 0-15,-18 7-1 16,-21 13 1-16,-15 6-1 15,-10 3 1-15,-6-3-2 16,0-5 1-16,1-8-1 16,10-10-1-16,7-16-3 15,27-11-7-15,-11-15-13 16,36-2-8-16,-3-17-5 15,18-1-2-15,-1-6 2 0</inkml:trace>
  <inkml:trace contextRef="#ctx0" brushRef="#br0" timeOffset="986683.4351">15422 14123 74 0,'0'0'39'15,"0"0"-1"-15,4-12-5 16,-4 12-26-16,-7 13-1 15,1 2-1-15,-6 3-1 16,1 8-1-16,-3 2 0 16,2 4-1-16,0-1 0 15,5-4-1-15,1-1 0 0,6-8 0 16,0-18-1-16,13 6 1 15,0-16-1-15,4-11 0 16,-1-6 1-16,3-5-1 16,-2-3 0-16,1-5 0 15,-3 1 0-15,-1-2 2 16,-4 3-2-16,3 3 0 15,-2 2 1-15,2 6-1 16,4 4 0-16,1 6 0 16,2 7 1-16,2 8-2 15,-3 8 0-15,0 7 2 16,-4 6-1-16,-2 5-1 15,-9 6 0-15,-4 2 1 16,-8 4-1-16,-8 0 1 16,-3-2 0-16,-5-4-1 0,-4-1 1 15,-1-5 0-15,3-6 0 16,0-6 1-16,4-3-1 15,4-6 0-15,3 0 1 16,1 5-1-16,0 5 0 16,-1 8 1-16,-2 14-1 15,-1 6 0-15,-3 12 1 16,-3 8-1-16,-1 3 0 15,2-4-2-15,5-4-1 16,4-13-4-16,15-4-5 16,-7-29-8-16,26 3-11 15,-12-34-6-15,22 1-4 16,-1-20 0-16</inkml:trace>
  <inkml:trace contextRef="#ctx0" brushRef="#br0" timeOffset="987126.4604">15835 14179 93 0,'-13'12'40'15,"2"-8"1"-15,18 14-8 16,-7-18-30-16,12 12 0 16,8-12-1-16,8-2 0 15,6-6-1-15,5-7 0 0,4-2 0 16,2-4-1-16,-3-5 0 15,-6 2 0-15,-7-3 0 16,-9 0 2-16,-6 2-2 16,-9 2 0-16,-9 2 1 15,-6 6-1-15,-5 4 1 16,-8 13 1-16,0 9-2 15,-6 8-1-15,-1 9 1 16,2 9 1-16,0 5-1 16,7 2 0-16,6-3 0 15,10-4-1-15,10-12 0 16,10-7-1-16,18-9-5 15,0-18-5-15,24 5-10 0,-11-23-9 16,25 4-10 0,-7-13-1-16,19 6 1 0</inkml:trace>
  <inkml:trace contextRef="#ctx0" brushRef="#br0" timeOffset="987600.4875">16731 13712 49 0,'13'-20'39'0,"-11"4"-2"16,-2 16 0-16,0 0-15 15,-18 44-16-15,-4 1-2 16,0 19 1-16,-6 5-2 16,-1 7-1-16,3-4 0 0,7-1-1 15,9-12-1-15,10-13-2 16,15-14-2-16,8-24-3 15,18-8-4-15,-4-32-15 16,24 3-9-16,-9-22-4 16,7-1 4-16,-9-11-1 15</inkml:trace>
  <inkml:trace contextRef="#ctx0" brushRef="#br0" timeOffset="987780.4978">17050 13688 75 0,'-30'-6'38'0,"15"34"-5"15,-15-5-3-15,16 26-12 16,-10 3-13-16,6 9-2 15,0 2-1-15,5 0-1 0,7-2-2 16,3-5-1-16,7-3-6 16,-1-21-16-16,23 1-14 15,-5-19 0-15,13-2-1 16,-3-19 1-16</inkml:trace>
  <inkml:trace contextRef="#ctx0" brushRef="#br0" timeOffset="987975.509">17302 13969 97 0,'-12'-2'39'16,"7"22"2"-16,-17-2-13 16,6 13-27-16,2 6-1 15,2 3-2-15,0 5 0 0,2-4-2 16,11-4-3-16,-6-20-11 15,22 9-11-15,-17-26-8 16,28-5-2-16,-10-21 2 16</inkml:trace>
  <inkml:trace contextRef="#ctx0" brushRef="#br0" timeOffset="988403.5335">17400 13847 90 0,'-6'-21'41'16,"-11"-1"-2"-16,17 22-10 15,-21-9-24-15,21 9-2 16,0 0-3-16,9-2-2 15,11 5-1-15,3 1 0 16,5 3-1-16,1 1 1 16,0 6 1-16,-5 3 1 0,-3 6 1 15,-7 6 2-15,-8 2 0 16,-5 6 1-16,-9 0 0 15,-1 2 0-15,-5-3 0 16,2-5 0-16,-2-5-1 16,6-7-1-16,1-8 0 15,7-11 0-15,0 0 0 16,19-19 0-16,-4-4 0 15,8-6 0-15,0-2 0 16,3-2 0-16,-2 2-1 16,0 4 1-16,-4 7 0 15,-3 5-1-15,-5 11 1 16,-12 4-2-16,14 13 1 0,-13 3-1 15,1 6-2-15,1-1-1 16,6 5-3-16,-6-7-6 16,20 11-8-16,-10-20-10 15,17 8-8-15,-1-15-1 16,12 3 2-16</inkml:trace>
  <inkml:trace contextRef="#ctx0" brushRef="#br0" timeOffset="988876.5605">18122 13925 85 0,'-11'-8'39'15,"-14"-2"1"-15,10 17-3 16,-19-4-30-16,5 18 0 16,-3 1-3-16,3 13-1 0,3 1 0 15,7 5-1-15,4-4-2 16,11-1 0-16,9-10 1 15,9-9-2-15,10-12 2 16,6-12-1-16,6-9 0 16,2-8 0-16,-1-7 0 15,-2-3 1-15,-5 2-1 16,-3 4 0-16,-9 6 0 15,-6 12 0-15,-12 10 0 16,8 14-1-16,-13 13 0 16,-4 17-1-16,-5 12 0 15,-5 12 0-15,-1 8 1 16,-7-1 0-16,3-2 1 15,-2-3 1-15,2-12-1 0,2-13 2 16,2-15-1-16,7-19 0 16,13-11 0-16,-13-29-1 15,15-9 1-15,6-13-1 16,5-8 0-16,4-6 0 15,9-3-1-15,0 0-1 16,9 11-3-16,-7-1-6 16,9 23-3-16,-16-8-11 15,22 27-9-15,-14-6-7 16,21 10-4-16,4-1 3 15</inkml:trace>
  <inkml:trace contextRef="#ctx0" brushRef="#br1" timeOffset="992459.7655">17821 16520 61 0,'16'-24'40'0,"2"12"-3"16,-10-6 2-16,3 19-38 16,-11 14 0-16,0 17 1 15,-8 18-1-15,-4 18 1 16,-4 9-1-16,-3 8 1 15,3 5-2-15,1-3 1 0,5-8-2 16,5-13-1-16,9-10-4 16,-2-24-14-16,18-5-18 15,-7-20-1-15,11-9 2 16,-8-20-2-16</inkml:trace>
  <inkml:trace contextRef="#ctx0" brushRef="#br1" timeOffset="992662.7769">17619 16610 70 0,'-13'-13'39'0,"4"-4"0"16,26 18 1-16,1-11-37 0,22-5-2 15,14 0 0-15,13-4 0 16,9 5-3-16,6-1-1 15,8 12-5-15,-15-7-26 16,7 22-4-16,-12-6-1 16,-1 18 0-16</inkml:trace>
  <inkml:trace contextRef="#ctx0" brushRef="#br1" timeOffset="993000.7964">18520 16725 71 0,'-24'9'40'0,"8"16"-1"15,-12-11-1-15,6 17-35 16,1 3-1-16,1 5 0 0,3 4-1 16,7 1 1-16,7 0-1 15,10-5 0-15,11-7-1 16,2-13 1-16,12-10 0 15,2-9-1-15,0-9 1 16,0-9-1-16,-4-12 1 16,-9-3-1-16,-10-3 1 15,-7 2-2-15,-10-2 2 16,-10 4-1-16,-5 0-1 15,-7 9 0-15,1 6-1 16,0 8 0-16,6 7-3 16,1-1-4-16,25 15-29 15,-5-12-1-15,21 8 0 16,2-14 0-16</inkml:trace>
  <inkml:trace contextRef="#ctx0" brushRef="#br1" timeOffset="993218.8089">19057 16307 63 0,'3'-14'41'16,"-13"5"-2"-16,5 21-1 16,-12 12-27-16,5 19-10 15,0 15 2-15,4 10-4 16,-1 9 2-16,4 8-2 15,3 3 0-15,2-7 0 16,2-3-5-16,-4-21-19 16,10-1-12-16,-10-21-1 0,10-5-1 15</inkml:trace>
  <inkml:trace contextRef="#ctx0" brushRef="#br1" timeOffset="993392.8188">18885 16852 69 0,'-18'-22'41'0,"-6"-9"-2"16,15 16 1-16,-5-1-34 15,20 3-3-15,11-1-1 16,14 5-3-16,10 5-5 16,3-6-4-16,26 16-28 15,-8-13-1-15,16 15-1 16,-7-9-1-16</inkml:trace>
  <inkml:trace contextRef="#ctx0" brushRef="#br1" timeOffset="993894.8475">19569 16879 66 0,'0'0'40'16,"-22"-8"-1"-16,22 8-1 0,-32 1-34 15,9 2 0-15,-5 3-1 16,-1 10 0-16,-1 3-1 15,2 1 1-15,3 4-1 16,4 3 0-16,8-2-1 16,9 1 1-16,7-7-2 15,8-8 1-15,7-8-1 16,9-4 0-16,2-8 0 15,8-6 1-15,-1-13-1 16,3-3-1-16,-5-4 2 16,-1 3-1-16,-6-2 0 15,-7 5 0-15,-4 3 0 16,-7 10 0-16,-9 16 0 15,0 0 0-15,-3 11 0 16,-4 13 0-16,0 10 0 0,0 6 1 16,2 9-2-16,4-2 1 15,7 2-3-15,3-10-1 16,14-2-8-16,-5-27-27 15,18-6-1-15,-5-28-2 16,19-12 2-16</inkml:trace>
  <inkml:trace contextRef="#ctx0" brushRef="#br1" timeOffset="994074.8578">20062 16323 95 0,'-13'-13'41'0,"5"35"0"15,-11 11-13-15,4 30-26 16,-1 12 1-16,7 8-4 0,-1 10 0 15,2-8-2-15,11 8-15 16,-8-21-21-16,12-7-1 16,-4-22-2-16,12-9 0 15</inkml:trace>
  <inkml:trace contextRef="#ctx0" brushRef="#br1" timeOffset="995045.9134">22152 16157 31 0,'-22'15'37'0,"-6"3"0"15,3 19-1-15,-21-8-14 16,8 31-17-16,-19 7 1 15,-1 13-2-15,-6 4-1 16,1 8-1-16,2 2 0 16,5-4 1-16,12-8-4 15,12-17-4-15,27-9-31 16,3-27-2-16,24-13-1 0,8-30-1 15</inkml:trace>
  <inkml:trace contextRef="#ctx0" brushRef="#br1" timeOffset="995441.936">22150 16632 73 0,'19'-12'40'0,"7"8"-3"16,-4-14-10-16,9 10-25 15,3-3-1-15,0 4 0 0,0 1 0 16,-5 5 0-16,-8 2-1 15,-6 5 1-15,-15-6-1 16,4 24 1-16,-13-5 0 16,-7 4 0-16,-7 4 0 15,-2 3 0-15,-1 5-1 16,-2 1 1-16,3-1 0 15,6 3 0-15,5-4-1 16,9-3 0-16,9-10 0 16,6-7-2-16,10-5-1 15,3-10-3-15,19 3-17 16,-13-22-14-16,14 7-2 15,-11-17 0-15,10 8 1 16</inkml:trace>
  <inkml:trace contextRef="#ctx0" brushRef="#br1" timeOffset="995757.9541">22633 16611 47 0,'-12'22'38'16,"-15"-6"1"-16,11 20-8 15,-12-17-10-15,13 10-15 16,3-3-2-16,7-4-2 15,10-4 0-15,8-5-1 16,11-7 0-16,5-5-1 16,2-4 0-16,2 0 0 15,-2-1 0-15,-4 3 0 16,-2 5 0-16,-7 2 1 0,-8 7-1 15,-6 5 0-15,-6 4 0 16,-5 5-1-16,-4 2 0 16,1-1 1-16,-5-2-2 15,-2-4-2-15,6 4-5 16,-13-18-20-16,16 4-9 15,-6-21-1-15,13-1 1 16</inkml:trace>
  <inkml:trace contextRef="#ctx0" brushRef="#br1" timeOffset="995937.9644">22689 16650 73 0,'-7'-17'42'0,"7"17"-1"16,6-13 0-16,14 8-36 15,-3 0-3-15,6-2-1 16,8-1-3-16,4-7-4 15,12 17-18-15,-11-18-17 16,9 12 0-16,-10-11-1 16,10 9 0-16</inkml:trace>
  <inkml:trace contextRef="#ctx0" brushRef="#br1" timeOffset="996833.0156">19198 13609 47 0,'13'-12'34'0,"2"12"2"16,-15 0-9-16,9 14-10 15,-22-3-4-15,4 21-5 16,-15 2-1-16,-1 13-2 15,-8 4-3-15,-4 7 1 16,1-3-2-16,2-1-1 16,11-2-4-16,2-14-3 15,23 0-29-15,1-23 0 16,21-2-2-16,0-22 1 15</inkml:trace>
  <inkml:trace contextRef="#ctx0" brushRef="#br1" timeOffset="997133.0328">19492 13706 87 0,'-17'-14'36'16,"-3"32"0"-16,-20-3-3 16,7 15-29-16,0 3-1 15,0 3-1-15,6-1 0 16,7-5-1-16,8-4 0 15,10-6 0-15,11-10-1 16,10-5 0-16,11-5 1 16,3 0-1-16,3 0 0 15,1 4 0-15,-4 4 0 16,-7 8 0-16,-8 9 0 0,-9 1-1 15,-9 3 0-15,-9 1-1 16,-2-3-3-16,-5-14-6 16,14 1-25-16,-8-25-2 15,13-5-1-15,-1-20 2 16</inkml:trace>
  <inkml:trace contextRef="#ctx0" brushRef="#br1" timeOffset="997275.0409">19583 13689 76 0,'-22'-9'38'0,"22"9"0"15,0 0 1-15,13-7-26 16,21-6-17-16,-5-21-32 16,23 1-2-16,0-13 0 15,11 2-2-15</inkml:trace>
  <inkml:trace contextRef="#ctx0" brushRef="#br1" timeOffset="997839.0731">19488 12694 88 0,'-19'2'38'15,"6"14"-1"-15,-12-1 1 16,5 13-35-16,-14 11-1 15,-1 10-2-15,-5 5 0 16,2 5-1-16,4-1-3 16,5-8-3-16,19 2-27 15,2-21-1-15,18-8-1 16,4-22-2-16</inkml:trace>
  <inkml:trace contextRef="#ctx0" brushRef="#br1" timeOffset="998177.0925">19576 12850 89 0,'-27'8'38'0,"8"11"0"16,-5-10-1-16,24-9-33 15,-21 22-3-15,19-10 0 16,2-12 0-16,13 19 0 15,1-12-1-15,8 1 0 16,2-1 1-16,3 3-1 16,1 0 1-16,0 0-1 15,-1 4 1-15,-4 2-1 16,-2 3 1-16,-6 0-1 0,-6 3 1 15,-5 3-1-15,-8-1 0 16,-3 1 0-16,-5-2-1 16,-3-3 0-16,1-3-2 15,-4-10-3-15,18-7-8 16,-19-10-22-16,26-9 1 15,-2-19-3-15,15-5 1 16</inkml:trace>
  <inkml:trace contextRef="#ctx0" brushRef="#br1" timeOffset="998305.0998">19786 12787 100 0,'-4'-21'38'15,"4"21"1"-15,-6-16-6 16,6 16-27-16,16-4-6 16,0-12-7-16,23 4-30 15,-6-16-2-15,17 3-1 0,0-14 0 16</inkml:trace>
  <inkml:trace contextRef="#ctx0" brushRef="#br1" timeOffset="998786.1273">20616 11679 92 0,'3'-11'38'15,"-3"11"3"-15,-21 8-7 16,4 17-25-16,-19 8-4 0,-3 10-4 15,-8 9 1-15,-1 6-2 16,3 2-1-16,4 0-3 16,14 0-2-16,5-20-10 15,28 6-20-15,2-21-1 16,25-5 0-16,0-19-2 15</inkml:trace>
  <inkml:trace contextRef="#ctx0" brushRef="#br1" timeOffset="999086.1445">20720 11930 69 0,'-25'-11'39'0,"12"17"-2"16,-7-5 2-16,5 15-14 15,1-7-22-15,4 5-2 0,6-2 0 16,8 4 0-16,5-2 0 15,6 1 0-15,8 0 0 16,2 0 0-16,0 2 0 16,2 2 0-16,-4 7 0 15,-5 4 0-15,-7 4-1 16,-10 2 1-16,-6 1 0 15,0-2-1-15,-7-4 0 16,-1-9-3-16,6-5-3 16,-4-26-18-16,15-3-14 15,-1-18 0-15,13-2-2 16,-5-19 1-16</inkml:trace>
  <inkml:trace contextRef="#ctx0" brushRef="#br1" timeOffset="999222.1522">20795 11864 107 0,'-11'-3'39'16,"-1"-4"1"-16,24 14-5 15,1-16-33-15,16-7-2 16,24 2-32-16,-5-14-7 16,15 2 0-16,-6-10-2 15</inkml:trace>
  <inkml:trace contextRef="#ctx0" brushRef="#br1" timeOffset="999792.1848">20200 10930 101 0,'20'-9'41'16,"-20"9"-3"-16,10-1-4 15,-26 11-30-15,-3 10-2 16,-10 9 0-16,-4 14-3 15,-8 9 1-15,-2 8-1 0,4 2 0 16,1 0-3-16,12 0-1 16,3-17-8-16,24-1-23 15,7-24-1-15,21-7-1 16,5-24-1-16</inkml:trace>
  <inkml:trace contextRef="#ctx0" brushRef="#br1" timeOffset="1.0001E6">20472 11126 75 0,'-30'-4'40'16,"8"17"-3"-16,-9-2 2 16,5 11-21-16,0-4-16 0,0-1 0 15,5-2 0-15,10-1-1 16,7-3 0-16,4-11 0 15,28 15 0-15,0-10-1 16,5-2 1-16,5 1 0 16,-1 1-1-16,-1 6 1 15,-6 4 0-15,-11 6 0 16,-9 3-1-16,-8 2 1 16,-11 2 0-16,-5-3-1 15,-2-2-2-15,-2-11-3 16,10 3-13-16,-8-28-19 15,19 1-1-15,1-20-1 16,14 1-1-16</inkml:trace>
  <inkml:trace contextRef="#ctx0" brushRef="#br1" timeOffset="1.00024E6">20565 11091 99 0,'-24'-15'39'16,"24"15"1"-16,0 0-1 16,12-12-35-16,11-1-7 15,6-15-30-15,22 1-5 16,-3-8 0-16,13 0-2 15</inkml:trace>
  <inkml:trace contextRef="#ctx0" brushRef="#br1" timeOffset="1.00077E6">20651 9907 102 0,'10'-5'38'0,"-10"5"1"16,-7 14-3-16,-18 10-30 15,1 15-2-15,-9 7-1 16,-10 14 0-16,-5 6-4 15,1 6 2-15,4-2-3 16,4-4 0-16,14-5-5 16,6-23-11-16,23-1-20 0,9-23 1 15,22-9-1-15,2-20-1 16</inkml:trace>
  <inkml:trace contextRef="#ctx0" brushRef="#br1" timeOffset="1.00107E6">20794 10153 110 0,'-30'9'36'0,"12"11"3"16,-11-6-4-16,15 7-31 16,-8 0-1-16,11-2-2 15,3-1 1-15,12-1 0 16,11-7-1-16,6-6-2 15,8-2 1-15,3-2 1 0,2 0-1 16,-2 1 1-16,-2 3-2 16,-10 5 2-16,-7 5-2 15,-9 5 4-15,-7 5-4 16,-8 4 1-16,-4 1-1 15,-1-2-1-15,1-2-3 16,0-16-6-16,16 5-24 16,-1-14-4-16,4-17 1 15,4-11-1-15</inkml:trace>
  <inkml:trace contextRef="#ctx0" brushRef="#br1" timeOffset="1.00122E6">20917 10120 124 0,'-10'-16'40'0,"10"16"1"16,1-14-4-16,15 6-34 15,5-1-4-15,5-12-9 16,20 8-28-16,-3-11-2 16,11 3-1-16,-5-5-1 15</inkml:trace>
  <inkml:trace contextRef="#ctx0" brushRef="#br1" timeOffset="1.0028E6">14007 8817 59 0,'0'0'33'0,"0"0"-1"0,15-2-7 16,-15 2-17-16,16 7-2 15,-3-7 1-15,13 4-2 16,0-7-1-16,17 0 0 15,8-6-3-15,10 0 1 16,10-8-1-16,10 4 1 16,7-1-2-16,6 3 1 15,7 3-2-15,3 2 2 16,6 1 0-16,4 3 0 15,6 0 0-15,9-3 0 16,9-2 0-16,9-5 0 16,10-5 1-16,4 0-1 15,10-5 0-15,8-2 0 0,5 0 0 16,1 2-1-16,3 4 1 15,0 2-1-15,-3 7 0 16,0 3 0-16,-8 6 0 16,0 4 0-16,-4 4 0 15,-4 0 0-15,-2 2 0 16,1-3 0-16,1 0 0 15,2-5 1-15,1-3-1 16,2 0 1-16,3-4-1 16,2-1 0-16,-1-4 0 15,2 2 0-15,-2 0 1 16,3 0-1-16,-5-1 0 15,-1 0 0-15,-1-3 1 16,-3-1-1-16,-7 1 0 16,-9-3-1-16,-7 9-8 0,-18-9-27 15,-10 9 1-15,-21-4-2 16,-17 9-1-16</inkml:trace>
  <inkml:trace contextRef="#ctx0" brushRef="#br1" timeOffset="1.00373E6">21784 8411 35 0,'0'-13'30'0,"1"2"3"16,-1 11 0-16,1-20-15 0,-1 20-11 15,0 0 0-15,0 0 0 16,-12 15-1-16,9 5-2 15,-7 4-1-15,-1 7-2 16,2 6 0-16,-2 6 0 16,0 5 1-16,-1 9 0 15,2 1 0-15,-1 5-1 16,2 2 1-16,1 2-2 15,2 3 2-15,-2 6-2 16,1 1 0-16,1 3-1 16,0 1 2-16,-1 4 0 15,0 0-1-15,1 7 1 16,0 2 0-16,-1-2 0 15,-1 2-1-15,1 1 1 0,0-3-2 16,-1-1 1 0,1-1-1-16,0-6 2 0,0-2-3 15,0 0 3-15,0-3-2 16,1-4 1-16,1-2 0 15,1 1 0-15,-2-1-1 16,0-1-1-16,2 0 1 16,-2-3-1-16,-2 0 1 15,0 0-1-15,-3-2 1 16,1-1 0-16,-1-1 0 15,0-3 2-15,0-1-2 16,2 0 3-16,1 3-2 16,2-2 0-16,-1-1 0 15,3 2 0-15,-3 1 1 16,1 2-1-16,0-2 1 0,-2 1-3 15,-1-9 3-15,-1-3-2 16,3-3-1-16,-1-9 0 16,4 1-1-16,-2-8 1 15,2 1-1-15,3 1 1 16,2 1 0-16,1 3 0 15,0 3 1-15,1-1-2 16,4 9-6-16,-5-9-21 16,4-1-2-16,-3-9-2 15,1-7 1-15</inkml:trace>
  <inkml:trace contextRef="#ctx0" brushRef="#br1" timeOffset="1.00516E6">14018 8902 62 0,'12'3'34'15,"-12"-3"0"-15,15 27-11 16,-18-9-14-16,9 18 1 16,-10 6-2-16,8 20-1 15,-8 11-3-15,7 15-1 16,-2 8-1-16,6 14 1 15,-4 11-2-15,5 7 1 16,4 12-2-16,-2 8 1 16,4 13-1-16,-1 5 1 15,0 9-2-15,-1 7 1 16,-2 6 0-16,-2 0 2 15,0-2 0-15,0-5-2 0,0-7 2 16,1 1-1-16,-3-6 0 16,2-3 1-16,-3-4-1 15,-4 7-2-15,-6 0 1 16,-4 10 1-16,-9 8-1 15,-6 10 0-15,-9 12 0 16,-8 7-1-16,-5 3 1 16,2-6 0-16,0-14-1 15,10-20-2-15,13-25-7 16,2-40-28-16,31-32-3 15,9-42-1-15,29-27 2 16</inkml:trace>
  <inkml:trace contextRef="#ctx0" brushRef="#br1" timeOffset="1.00595E6">14325 14668 62 0,'0'0'37'15,"0"0"-3"-15,12 16 1 16,-12-16-32-16,25 13-3 16,2-9 1-16,8 2 0 15,9-2 0-15,11-2 1 16,5-4 0-16,14-3 0 15,11-3 0-15,13 0 0 16,11-6 0-16,13 3 0 16,5-3-1-16,12 2 0 0,8 3 0 15,4 1-1-15,-1 2 1 16,-5 0-2-16,0 1 1 15,0-3 0-15,-4-1-1 16,-10-1 0-16,-3-3 1 16,-1-2-2-16,-6-1 1 15,-1 0-2-15,-2 14-8 16,-14-10-26-16,-4 13 1 15,-12-2-2-15,-7 6 0 16</inkml:trace>
  <inkml:trace contextRef="#ctx0" brushRef="#br1" timeOffset="1.00715E6">17341 16219 46 0,'0'0'33'16,"15"-5"1"-16,-6-3-3 16,12-2-31-16,1 5 0 15,8 2 0-15,4-2 1 16,6 3 0-16,4 2 0 15,6 2 0-15,7 1 1 16,7 0-1-16,9-3 1 0,12 0-1 16,9-3 0-16,15-4 0 15,12-4-1-15,15-4 1 16,13-1-1-16,9-2 0 15,10 0 1-15,7 2-1 16,6 4 0-16,1 1 0 16,2 4 1-16,-3 4-1 15,1 5 0-15,-6 4 0 16,-1 1 0-16,-5 1 0 15,0 1 0-15,-1 0 1 16,-1-3-1-16,-1 0 0 16,1-6 1-16,2-2 0 0,4-7 0 15,0-1 0-15,-3-4 0 16,5 0-1-16,-5-2 0 15,-5 0-1-15,-6 7-5 16,-20-11-27-16,-1 12-1 16,-18-3-3-16,-14 4 2 15</inkml:trace>
  <inkml:trace contextRef="#ctx0" brushRef="#br1" timeOffset="1.00752E6">23401 15844 63 0,'9'13'37'0,"5"15"-2"15,-13 5-11-15,1 26-22 16,-1 17-1-16,3 25-1 16,-6 19 0-16,0 20 0 15,-1 11-1-15,1 7 1 16,0 1-1-16,-3-6-2 0,5-6-4 15,-12-10-26-15,11-75-1 16,-3 2 2-16,1-9-1 16</inkml:trace>
  <inkml:trace contextRef="#ctx0" brushRef="#br1" timeOffset="1.00807E6">23547 17466 43 0,'-20'2'38'0,"-2"4"0"15,-12-4-2-15,-4 5-26 16,-11 3-13-16,-17 4 1 16,-7 2 0-16,-12 5 1 15,-15-3 1-15,-12 7 0 16,-9-3 1-16,-7 3 2 15,-11-1-1-15,67-12 2 16,-16-1-1-16,-3 1 0 16,-12 2-1-16,-4-4 0 15,-15 4 0-15,-1-3 0 16,-11-1 3-16,3-4-1 15,34-10 1-15,-181 7-4 16,-6-11 0-16,0-1 0 0,-9-5 0 16,23 6 0-16,20-3-4 15,24 3 1-15,122 13-1 16,-12 2 3-16,-8 7 0 15,-15 2-1-15,0 5 3 16,-12 2-2-16,-1 5 2 16,-9-8-1-16,6 3 0 15,-5-1 0-15,4-3 0 16,-4-3 0-16,8 0-4 15,-3-3-2-15,17-2-30 16,-10-1-4-16,19-6-1 16,12-4 0-16</inkml:trace>
  <inkml:trace contextRef="#ctx0" brushRef="#br1" timeOffset="1.0086E6">17200 16242 22 0,'-12'-26'27'16,"2"-3"-1"-16,3-5-9 15,3 11-12-15,0-7 2 16,8 14 0-16,-5-4 2 16,1 20 1-16,6-13-1 15,3 29 0-15,-9 9-1 16,8 32-1-16,-11 22 1 0,4 33-3 15,-7 23-1-15,0 30 0 16,-6 14-1-16,1 12 0 16,7-94-1-16,0 8 0 15,1-6-3-15,1 3-4 16,11-10-32-16,-4 1-3 15,7-16-2-15,0-3 0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0:59:35.629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8438 4528 59 0,'-11'11'30'16,"-2"3"1"-16,4 9-4 15,-3-3-21-15,8 12-1 16,-5 1-2-16,2 6-1 15,-3 4 1-15,6 2-1 16,-2-4 2-16,4 0-2 16,-1-9 0-16,4-2 0 15,1-9-1-15,2-7 0 16,-4-14 0-16,11 7-1 15,-11-7 1-15,14-21-1 16,-9 0 0-16,3-8-1 16,-2-4 1-16,1-6-1 0,-2-1 1 15,-2 2-1-15,0 6 1 16,-3 5-1-16,-2 9 1 15,2 18 0-15,-12 3 0 16,1 21 0-16,-1 10 0 16,-2 10 1-16,-1 10 0 15,-2 6-1-15,1 7 1 16,2 0-1-16,4-4 2 15,5-3-2-15,1-8 1 16,6-7-1-16,3-8 0 16,4-9 0-16,4-12-1 15,-1-9 1-15,3-10-1 16,0-8 1-16,2-6-1 15,-6-9 0-15,-2 0 1 16,1-4 0-16,-7 0-1 0,-3 3 1 16,-3 3 0-16,-1 3 1 15,1 6 0-15,3 15-1 16,-11-9 1-16,11 9-1 15,-7 19 1-15,4 4-1 16,-2 12 0-16,2 9 0 16,-4 9 0-16,-1 11 0 15,-3 4 0-15,0 7 1 16,0-2-1-16,1-2 2 15,3-8-2-15,1-9 2 16,6-11 0-16,5-11 0 16,3-11-2-16,6-16 2 15,3-12-2-15,4-15-1 16,-4-7 1-16,3-9-1 0,-3-5-2 15,0-5 1-15,-6-2 2 16,-3 1-3-16,-4 6 4 16,-4 10-3-16,0 8 2 15,-5 13 1-15,5 12-1 16,-22 18 0-16,7 13 0 15,-5 18 1-15,1 8 1 16,-2 14-1-16,-1 11 1 16,0 8-1-16,2 4 1 15,6 2 0-15,0-2 0 16,9-6 0-16,1-7-2 15,4-9 1-15,2-15-1 16,5-16 0-16,3-11 0 0,0-18 1 16,2-13-2-16,-2-13 1 15,2-15 0-15,-4-10-2 16,1-12 3-16,-2-12-2 15,0-9 2-15,0 2-3 16,0 1 3-16,-1 9-1 16,-1 11 0-16,0 12 0 15,-1 22 0-15,-4 15 0 16,-5 37 0-16,-4 11 1 16,-4 18-1-16,0 12 0 15,-3 12 1-15,1 11 1 16,-4 6-2-16,3 5 2 15,2-1-2-15,3-2 2 16,4-7-3-16,2-5 3 0,4-13-3 16,3-14 0-1,4-17 0-15,1-16-1 0,1-17 0 16,-8-20 1-16,15-15 0 15,-9-19 0-15,-1-13 0 16,-3-14 1-16,-1-13 0 16,0-8 1-16,-1 1 0 15,4 2-2-15,0 10 1 16,2 12 0-16,0 18 1 15,1 17-1-15,-7 22 0 16,14 29 1-16,-11 14-1 16,0 18 0-16,-2 14 0 15,-1 10 1-15,-6 13-1 16,0 4-1-16,-2 3 1 15,1-5 0-15,1-2 0 0,3-12-1 16,2-9 1-16,2-16-1 16,5-17 0-16,2-20 0 15,4-21 0-15,4-20 0 16,-3-22 0-16,0-18 1 15,6-17-1-15,-4-11 2 16,3-15-1-16,-1-9 1 16,-2-4 0-16,-3 8 0 15,1 10 0-15,-3 16 0 16,-7 22 1-16,-2 21-1 15,-1 36 0-15,-15 23 0 16,4 32 0-16,1 21-1 16,-3 21 0-16,1 15 0 15,0 14 0-15,0 4 0 0,4-3-1 16,1-5 0-16,2-10 0 15,2-12 1-15,7-19-2 16,-3-19 0-16,7-26 0 16,-2-23 0-16,-6-13 0 15,16-36 1-15,-7-16-1 16,-5-18 0-16,-2-13 1 15,-3-12 1-15,-4-4-1 16,-2-5 1-16,-2 9-1 16,1 10 3-16,-1 22-1 15,1 20 2-15,-2 25-2 16,10 18-1-16,-18 49 1 15,11 15 0-15,-2 22 0 16,0 13-1-16,0 16-1 0,1 5 0 16,0 2 1-16,3-5 1 15,2-4-2-15,2-11 1 16,2-14 0-16,3-15-1 15,7-15 0-15,0-19 0 16,2-12-1-16,1-21 0 16,0-17 0-16,-2-17 0 15,-3-7-1-15,-8-14 1 16,-2-5 0-16,-8-8 2 15,-1-2 0-15,-4 8 2 16,-1 9 0-16,1 12 1 16,1 13-1-16,13 22 1 15,-13 15-1-15,13 27-1 16,0 16 0-16,3 17-1 15,2 18-1-15,-2 9-1 0,1 16 3 16,-2 5-1-16,-2 6 1 16,3 6-1-16,-3-4 1 15,2-5-1-15,-2-9 1 16,4-10 0-16,2-16-1 15,1-19 0-15,4-21 0 16,-3-24 0-16,4-21 0 16,-2-22-1-16,0-19 0 15,-2-21-1-15,-1-16 0 16,-6-12 1-16,-1-11 0 15,-5-6-1-15,-1 8 0 16,-1 10 3-16,-5 15 1 16,4 18-1-16,-3 21 1 15,11 29 0-15,-13 12-1 0,9 31 1 16,2 17 1-16,3 18-3 15,2 17 0-15,-1 16 2 16,2 15-2-16,0 11 1 16,-1 6-1-16,1 0 2 15,-1-7-3-15,0-10 1 16,-2-19-2-16,0-17 2 15,4-25-3-15,-3-25 2 16,3-25-1-16,-5-15-1 16,9-44 3-16,-6-14-1 15,0-27 1-15,-1-21-1 16,-2-16 1-16,-1-14 0 15,1-6 0-15,0 5 1 16,2 12-1-16,2 21 1 0,-3 27 0 16,-1 29 0-16,0 26 0 15,0 22 0-15,-7 46 1 16,0 16-1-16,-8 17 0 15,0 21 0-15,-3 16 0 16,1 12 0-16,2 13-2 16,0 3 2-16,2 5-2 15,6-5 2-15,3-6-2 16,5-17 1-16,3-17-2 15,6-20 1-15,2-20 0 16,1-19 0-16,0-24-1 16,-3-24 1-16,-2-21 0 15,-3-23-1-15,-4-19 1 0,-2-17-1 16,-6-20 4-16,0-12-3 15,-3-11 3-15,0 6-2 16,-1 16 3-16,3 23-1 16,-2 32 1-16,6 36 0 15,-4 32-1-15,3 40-1 16,-2 34-1-16,0 28 2 15,3 18-4-15,-6 12 2 16,4 5-2-16,0 6 1 16,0 0-1-16,1-6 2 15,4-9-1-15,2-12 2 16,3-16-2-16,5-18-1 15,2-17 0-15,2-25 0 16,5-21 0-16,-3-25-1 0,2-20 1 16,-5-24-1-16,-1-22 1 15,-5-22 1-15,-5-18 1 16,-3-15 0-16,-5-13 0 15,0-4 3-15,1 3-3 16,0 14 2-16,3 18 0 16,0 26 0-16,2 29 0 15,1 35 1-15,4 23-2 16,-3 33-2-16,-3 31 2 15,-2 18-2-15,1 20 1 16,-4 15 0-16,1 10 0 16,-2 6-2-16,1 1 1 15,2-3 2-15,1-13-2 16,1-16 1-16,4-20 0 15,4-23-4-15,2-27 4 0,3-27-1 16,3-33 1-16,-1-26-1 16,-1-32 1-16,0-27-1 15,-4-23 1-15,-1-24 2 16,-1-15-1-16,0-11-2 15,1 4 2-15,1 10-1 16,2 23 1-16,0 26 1 16,2 29-1-16,-1 32 0 15,-10 39 0-15,7 30 0 16,-8 28-1-16,-5 22 2 15,-2 13-2-15,-1 15 1 16,-2 12-1-16,0 11 0 0,0 12 0 16,4 5 0-16,4 4 0 15,2 3-2-15,1 1 2 16,6-11-3-16,5-10 2 15,5-22 0-15,3-24-1 16,-2-27 0-16,3-28 0 16,-4-36 1-16,2-28 0 15,-9-32-1-15,-6-25 1 16,-6-24 1-16,-6-24 1 15,-8-13-1-15,-2-10 2 16,-2 5 0-16,-1 12-1 16,3 21 2-16,1 22 0 15,6 30-1-15,2 28 1 16,10 40 1-16,-1 16-2 15,6 35-1-15,-1 23 0 16,2 18-1-16,-1 22 0 0,0 16-1 16,0 17 0-16,-5 11-1 15,0 8 1-15,-2 0 1 16,-2-6 0-16,0-8-2 15,0-16 2-15,0-16-1 16,3-26 1-16,0-27-1 16,2-28 0-16,-1-39-1 15,5-13 2-15,-1-40-1 16,1-31 1-16,-2-29 0 15,3-21 0-15,0-18 1 16,0-1-1-16,1 10 2 16,-1 15-1-16,-2 26 0 15,0 32 0-15,-2 36 1 0,-2 34-2 16,-6 41 0-16,2 27 0 15,-6 22 0-15,0 16 0 16,-3 16-1-16,-1 8 1 16,3 11-2-16,-2 2 2 15,0 1 1-15,2-8-2 16,0-5 1-16,3-13 0 15,5-14-1-15,4-16 0 16,3-20 0-16,3-23 1 16,3-18-1-16,-1-19 0 15,2-21 0-15,-4-18 1 16,-1-13 1-16,-1-16-1 15,-5-12 0-15,-2-6 1 16,-2-2-1-16,2 5 1 0,-1 11-1 16,0 13 1-16,3 18-1 15,0 16 0-15,0 17 1 16,5 33-1-16,-5 9 1 15,-2 10-1-15,2 8 0 16,-2 5 0-16,-1 3 1 16,0 0-2-16,2-4 1 15,-1-2-1-15,2-5 0 16,4-1 1-16,1-6-1 15,2-2 0-15,1-10 1 16,4-7-1-16,-3-9 1 16,3-11 0-16,-12-11-1 15,13-21 1-15,-8-12-1 16,-4-12 2-16,-1-10-1 15,-3-5 1-15,-2 0 0 0,-1 4-1 16,3 10 2-16,-1 8-2 16,3 13 2-16,1 13-2 15,0 12 0-15,0 0 0 16,7 19 1-16,-3-4-1 15,-1 3 0-15,2 0 0 16,-3 1 0-16,3 1 0 16,-3-2-1-16,4 3 0 15,-3 0 0-15,1 1 1 16,2 3-1-16,-2 1 0 15,2-2 1-15,1-4-1 16,1-2 1-16,-1-7 0 16,-7-11 0-16,13-4 0 15,-7-14-1-15,-4-9 2 0,0-9-1 16,-2-6 1-16,-1-2 0 15,0 1 0-15,-6 0 0 16,0-2-1-16,-1 3 1 16,0 2-1-16,1 4 0 15,-1 2 0-15,2 4 0 16,1 3 1-16,4 8-1 15,1 6 1-15,0 13-1 16,0 0 1-16,0 0 0 16,9 13-1-16,-7-3 1 15,-1 0-1-15,-1-10 0 16,1 14 0-16,-1-14 0 15,-4-12 0-15,3-5 0 16,2-8 0-16,-1-4-1 0,2-2 2 16,1-1-2-16,-2 2 1 15,3 4 0-15,-1 6 1 16,-1 6-1-16,-2 14 1 15,0-10-1-15,0 10 1 16,0 0-1-16,0 0 0 16,0 0 0-16,-8-13 0 15,8 13 0-15,3-19-1 16,-2 6 0-16,-1 13-1 15,4-21-3-15,7 22-19 16,-11-1-11-16,0 0-3 16,0 0 0-16,0 0 0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0:59:44.069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8395 14207 18 0,'-11'9'31'16,"11"-9"1"-16,-18 18 0 16,3-18-21-16,15 0-1 15,0 0-2-15,0 0-2 16,-14-1-1-16,14 1-1 15,0 0 0-15,0 0 0 16,-7-14-1-16,7 14 2 16,-11-1-3-16,11 1 1 15,-15 3-1-15,15-3 0 16,-22 3-1-16,11-1 1 15,-2-2-1-15,3-1 0 16,-1-1 1-16,11 2-1 16,-17-8 0-16,17 8 0 15,-15-9 0-15,15 9 0 0,-19-6-1 16,10 6 1-16,-3 1 0 15,-2 0-1-15,0 3 1 16,-1-1-1-16,-2-1 1 16,3 1-1-16,-4-2 1 15,4 0-1-15,-4-3 0 16,2-2 1-16,0 1-1 15,0-2 1-15,1 2-1 16,0-2 0-16,2 3 1 16,-3-1-1-16,1 2 0 15,-2 1 0-15,-2 3 1 16,-1-2-1-16,-2 1 0 15,-1 0 0-15,-3 1 0 16,1-1 0-16,-4-4 0 16,2 1 0-16,2-3 0 0,-3 1 0 15,1-2 1-15,3 0-1 16,0 1 0-16,-1 0 0 15,2 1 0-15,0 2 0 16,-1 0 0-16,4 1 0 16,-3 0 0-16,2 0 0 15,0 0 0-15,0 0 0 16,2 0 0-16,0 0 0 15,0-3 0-15,2 3 0 16,-3-2 0-16,1 1 0 16,-2-2-1-16,2 2 1 15,-2-1 0-15,2 2 0 16,-2-1-1-16,-1 1 1 15,0 1 0-15,0-1 0 0,0 0 0 16,-1 0 0-16,-2 0 0 16,0-1 0-16,-1 0 1 15,-1-2-1-15,0 1 0 16,-1 0 0-16,-2 0 0 15,1-1 0-15,-3 2 0 16,2 1 0-16,-4 0 0 16,1 0 0-16,1 0 0 15,-3 2 0-15,1-2 0 16,0 0 0-16,2-1-1 15,-2-1 1-15,3 0 0 16,-1-1 0-16,2 1 0 16,0-1-1-16,1-1 2 15,1 1-1-15,-1-1 0 0,-1 1 0 16,0-1 0-16,1 1 0 15,0 2 0-15,-3 1 0 16,3 2 0-16,-4-2 0 16,4 2 0-16,-1 1 0 15,0-1 0-15,4-1 0 16,-1 0 0-16,-1-1 0 15,4 1 0-15,1 0 0 16,3-2 0-16,0 1 0 16,2 0 0-16,0 0 0 15,3 0 0-15,3 0 0 16,0 0-1-16,2 0 1 15,10 0 0-15,-17 1 0 16,17-1 0-16,-10 3 0 16,10-3-1-16,0 0 1 0,0 0 0 15,-12 3 1-15,12-3-1 16,0 0 0-16,0 0 0 15,-14-1 0-15,14 1 0 16,-11-2 0-16,11 2 0 16,-19-1 0-16,19 1 0 15,-18 0 0-15,6 0 0 16,2 1 0-16,10-1 0 15,-16 1 0-15,16-1 0 16,-14-1 0-16,14 1 0 16,-12-4 0-16,12 4 0 15,-14-4 0-15,14 4-1 16,-21 2 1-16,10 0 0 15,-3 2 0-15,0-1 0 0,0 1 0 16,0-1 0-16,3 1 0 16,11-4 0-16,-17 4 0 15,17-4 0-15,0 0 0 16,-11 1 0-16,11-1 0 15,0 0 0-15,-14-3 0 16,14 3 0-16,-14-2 0 16,14 2 0-16,-16-3 0 15,16 3 0-15,-12-3 0 16,12 3 0-16,0 0 0 15,0 0-1-15,-3-11 1 16,3 11 0-16,8-11 0 16,-8 11-1-16,10-13 1 0,-10 13 0 15,9-12 2-15,-9 12-2 16,0 0 1-16,9-14-1 15,-9 14 2-15,0 0-2 16,0 0 0-16,0 0 0 16,0 0-1-16,0 0 0 15,-13 2-1-15,13-2 2 16,0 0 0-16,8-21 1 15,-2 5 0-15,4-3 0 16,3-6 0-16,2-5 0 16,0-2 0-16,1-3 0 15,-2 0-1-15,-5 0 0 16,-2 2 0-16,-4 2 0 15,-2 4 0-15,-6 5 0 0,-4 5 0 16,0 4-1-16,-4 5 1 16,-1 6-1-16,-1 5 1 15,-5 8-1-15,-1 1 0 16,1 4 1-16,-1 4-1 15,-1 3 1-15,2-1 0 16,1 0-1-16,7-3 1 16,2 0 0-16,7-5 0 15,5-3 0-15,-2-11-1 16,21 10 1-16,-2-13 0 15,5-5-1-15,3-7 1 16,3-6 0-16,2-5 0 16,-1-6 0-16,2-8 0 15,-5-1 0-15,-4-1 0 0,-4 3 0 16,-6 1 0-16,-5 5 0 15,-8 6 0-15,-3 4 0 16,-8 7 0-16,-6 8 0 16,-2 6-1-16,-4 6 1 15,-3 5 0-15,-2 5 0 16,1 7 0-16,1 1 0 15,3 3 0-15,3-1-1 16,7 1 1-16,4-5 0 16,8-2 0-16,6-6-1 15,6-4 1-15,3-5 0 16,3-8 0-16,3-6 0 15,2-8-1-15,4-6 1 16,-2-10 0-16,0-4 0 16,0-7 0-16,0-5-1 0,-3-2 2 15,-7 0-1-15,-3 3 0 16,-2 3 1-16,-8 6-1 15,-3 4 1-15,-6 7 0 16,-5 8-1-16,1 7 0 16,-5 8 0-16,-2 7 0 15,0 9 0-15,-2 5-1 16,3 8 0-16,0 2 1 15,0 4 0-15,5 4-1 16,0-1 0-16,5-1 1 16,0-4-1-16,4-2 0 15,3-7 0-15,2-3 1 0,-2-14-1 16,12 3 0-16,-4-15 1 15,4-10 1-15,2-9-1 16,6-10 1-16,-2-8-1 16,2-9 0-16,0-3 0 15,-3-4 0-15,-3 5 0 16,-7 3-1-16,-5 7 1 15,-8 6 0-15,-4 12 0 16,-10 10 0-16,-4 8 1 16,-5 11-1-16,-5 10 0 15,0 7 0-15,-2 5 1 16,2 3-1-16,2 5 0 15,5-5 0-15,6 1 0 16,5-3 0-16,4-2 0 16,5-6 0-16,7-12 0 0,1 15-1 15,-1-15 1-15,17 0 0 16,-5-9 0-16,7-6 0 15,3-7 0-15,3-9-1 16,4-5 1-16,2-6-1 16,-1-6 0-16,-3-3 0 15,0-4 0-15,-6 2 0 16,-5 3 0-16,-7 2 1 15,-5 4 0-15,-5 9 0 16,-7 5 1-16,-4 12 0 16,-4 9 0-16,-3 12-1 15,-5 9 0-15,-3 9 0 16,2 15 0-16,2 8 0 15,0 3 0-15,5 5 0 0,4-2 0 16,10-2-1-16,6-4 2 16,10-9-2-16,6-9 1 15,5-9 0-15,6-9 0 16,2-10 0-16,3-9 0 15,-3-9 0-15,2-13 0 16,-4-11 0-16,-3-10 1 16,-2-7 0-16,-5-6-1 15,-4-1 1-15,-4 1 0 16,-8 2 0-16,-6 4-1 15,-5 7 1-15,-5 9 0 16,-3 11-1-16,-4 10 0 16,-3 9 0-16,0 9 1 15,-1 12-1-15,1 10 0 0,-1 14 0 16,0 10 0-16,0 11 0 15,-1 8 0-15,2 9 0 16,3 3-1-16,4 1 1 16,4-4-1-16,8-8 0 15,4-10 1-15,8-11-1 16,5-15 2-16,5-15-2 15,1-16 1-15,3-16 0 16,3-17 1-16,1-15 0 16,-1-15-1-16,-3-7 1 15,-1-10-1-15,-4-1 1 16,-5-4-1-16,-7 6 0 15,-1 5 0-15,-7 11 0 16,-8 13 0-16,-1 12 1 16,-5 14 0-16,1 14 0 0,0 17-1 15,0 14 1-15,-4 14-1 16,5 12-1-16,0 13 2 15,1 10-3-15,0 7 2 16,4 2-1-16,0 2 1 16,2-4 0-16,4-9-1 15,0-9 1-15,5-14-1 16,2-16 1-16,-3-22 0 15,22-12 0-15,-4-25 0 16,2-20 0-16,8-13 0 16,-4-13-1-16,4-12 1 15,-5-5 0-15,-5-5-1 0,-5 4 0 16,-6 7 1-1,-8 11 0-15,-6 15-1 0,-3 14 2 16,-8 18-1-16,1 17 0 16,-5 19 0-16,-1 19 1 15,-4 17-1-15,2 12 2 16,0 16-2-16,6 3 0 15,1 4 0-15,3 3 0 16,5 0 1-16,2-7-2 16,8-5 2-16,-2-7-2 15,4-12 1-15,0-7 0 16,0-16 0-16,-2-20 0 15,15 0 0-15,-3-24-1 16,4-20 1-16,7-16 0 16,3-15-1-16,2-13 1 15,-3-10-1-15,-1-8 1 0,-4 1-1 16,-6 4 1-16,-6 12-1 15,-9 15 1-15,-7 15 0 16,-5 14 0-16,-7 19 0 16,-2 19 0-16,-4 16 1 15,0 16-1-15,-3 14 1 16,0 14 0-16,3 8-1 15,4 10 0-15,3 4 0 16,7 0 2-16,9-6-2 16,4-10-1-16,10-12 0 15,6-18-1-15,4-17 1 16,2-19 0-16,4-19 0 15,2-21-1-15,-4-17 2 0,3-14 0 16,-5-11 0-16,-3-7 1 16,-5-6 0-16,-1-3 0 15,-6 1 0-15,-2 6 0 16,-6 8 0-16,0 10 1 15,-3 13 0-15,-1 17 0 16,-1 15-1-16,2 18 0 16,3 17 0-16,-16 19 0 15,4 16-1-15,-1 13 2 16,-7 12-3-16,1 6 0 15,-1 5 0-15,-1-1-1 16,4 0 2-16,2-5-2 16,4-10 1-16,7-8-1 15,7-14 2-15,4-14 0 16,6-13 0-16,4-17-1 0,4-19 1 15,6-13 0-15,2-16 1 16,-4-14 0-16,1-8-1 16,-7-11 2-16,-5-3-1 15,-8 1 1-15,-12 6-1 16,-10 8-1-16,-10 13 1 15,-3 19 0-15,-8 14-1 16,-1 24 1-16,0 18 0 16,1 22 0-16,2 18-1 15,6 13 2-15,5 13-2 16,6 7-1-16,6 7 0 15,5-1 0-15,7-4-1 16,4-5 0-16,7-10 1 16,-1-13-2-16,4-11 2 0,1-15-1 15,3-17 1-15,-8-17 0 16,4-19 0-16,1-18 1 15,4-22 0-15,-4-16 2 16,4-21-2-16,1-12 2 16,-1-10 0-16,0-3-1 15,-4 2 1-15,-3 6 0 16,-3 13-1-16,-5 20-1 15,-4 21 1-15,-6 23 0 16,-3 24 0-16,-1 20-1 16,-5 24 0-16,1 16 1 15,-3 17-2-15,1 13 2 16,4 17-2-16,2 6 1 15,3 3-1-15,1 0 1 0,4-4-1 16,2-8 0-16,3-11 0 16,2-16-2-16,4-18 3 15,-1-20 0-15,3-22-1 16,4-22 1-16,1-21-1 15,2-23 2-15,1-20-1 16,2-17 1-16,-6-18 0 16,1-10-1-16,-6-9 1 15,0-3-1-15,-9 5 0 16,-2 6 0-16,-5 17 1 15,-3 14-1-15,-2 22 0 16,0 19 1-16,-4 26-1 16,1 22 0-16,-1 27 2 0,2 21-1 15,-2 21 0-15,-1 16 0 16,3 15 0-16,-1 11 0 15,-1 7-2-15,2 2 2 16,-3-6-3-16,2-4 3 16,2-15-3-16,2-16 2 15,4-16-1-15,3-20 1 16,3-31 0-16,0 0-1 15,14-49 1-15,3-14 0 16,5-21 1-16,2-24-2 16,5-17 1-16,-2-15-1 15,0-9 1-15,-7-3 0 16,-1 7-1-16,-9 13 0 15,-6 18 1-15,-8 23-1 0,-6 25 2 16,-5 24-1-16,-4 28 1 16,0 28 0-16,-3 23-1 15,0 18 1-15,0 18-1 16,1 13 1-16,3 10-1 15,3 5 1-15,7 1-1 16,-1-8 1-16,7-7-1 16,4-16 0-16,4-14-1 15,2-16 1-15,1-16-1 16,2-21-1-16,3-20 1 15,-1-20 0-15,4-20-1 16,-1-17 1-16,1-19 0 16,-2-14 0-16,2-15 0 15,-4-7 0-15,-2 1-1 16,-2 1 2-16,-7 6-1 0,-3 11 1 15,-3 15-1-15,-6 18 2 16,-4 19-2-16,-1 22 2 16,-2 19 0-16,-2 22 0 15,1 20 1-15,-1 20-1 16,0 17 1-16,0 15-1 15,3 13 0-15,2 15-1 16,2 4 2-16,2 3-2 16,8-7 1-16,-2-9-2 15,7-16 1-15,4-16 0 16,3-23 0-16,0-26-1 15,3-28 0-15,0-26 1 16,3-23-1-16,4-24 0 16,2-23 1-16,2-16-1 0,0-14 0 15,0-11 0-15,1-2 1 16,-3 2-1-16,-6 9 1 15,-4 11 1-15,-6 19-1 16,-7 17 1-16,-5 23 0 16,-6 23 1-16,-3 20-1 15,-3 23 0-15,-6 20 0 16,0 18-1-16,1 16 0 15,-1 16-1-15,0 12 1 16,1 11 0-16,7 4-1 16,0 1 1-16,8-7 2 15,3-5-2-15,4-9 1 16,3-17-3-16,3-15 3 15,2-21-2-15,-7-20 0 0,17-17 0 16,-6-20-1-16,-1-24 1 16,-1-18 0-16,1-16 1 15,-2-17-1-15,1-7 2 16,-1-9 1-16,-2 2-2 15,-2 1 2-15,-1 13-1 16,-6 14 1-16,0 16-1 16,-4 20 1-16,-1 19-1 15,-5 23 0-15,2 20 0 16,-3 23-1-16,-1 17 1 15,1 18-1-15,0 10 0 16,6 15-1-16,-2 7 0 16,5 3 1-16,0 0-1 0,6-8 0 15,-1-8 0 1,6-11 0-16,0-13 0 0,1-21 0 15,2-16 1-15,-9-16 0 16,19-25-1-16,-6-15 0 16,3-19 1-16,-1-18 1 15,0-14 0-15,1-16 0 16,-1-11-1-16,0-4 1 15,-3-6 0-15,-2 3 1 16,-5 9-1-16,-4 12 0 16,-2 16-1-16,-4 20 1 15,-3 20 0-15,-3 22-1 16,2 25 1-16,-6 23-1 15,1 18-1-15,0 19 1 16,-1 15 0-16,1 11-1 16,3 8 1-16,2 3 0 0,2-3 0 15,3-7-1-15,3-12 3 16,1-13-3-16,5-18 1 15,4-14-1-15,-9-29 1 16,20-8 0-16,-7-29-1 16,4-23 1-16,3-17 0 15,4-20 1-15,0-13-1 16,0-15 1-16,2-10-1 15,-5 0 1-15,0 3-1 16,-10 8 0-16,-2 12 0 16,-4 18 0-16,-4 18-1 15,-5 21 1-15,-3 25-1 16,-4 24 0-16,-2 19 1 0,-2 24 1 15,0 19 0-15,-2 14-1 16,0 12 2-16,-2 11-2 16,3 4 1-16,1-1-1 15,3-7 0-15,5-11-1 16,0-16 0-16,7-14 0 15,1-17 0-15,3-20 1 16,2-21-2-16,5-19 2 16,2-17-1-16,3-19 1 15,-1-18 0-15,5-17-1 16,-4-16 1-16,2-16 0 15,-5-3-2-15,-2-3 2 16,-5 5-2-16,-7 14 3 16,-2 23-2-16,-6 18 2 0,-5 28-1 15,-5 29 0-15,3 31 1 16,-7 33 0-16,2 20-1 15,-3 23 1-15,0 13 0 16,-1 11-1-16,4 6 2 16,5-3-2-16,-2-6 1 15,6-12-1-15,3-12 1 16,3-19-1-16,4-12 0 15,1-17-1-15,2-15 1 16,-1-20 0-16,7-12 0 16,1-23 0-16,1-19-1 15,3-15 1-15,3-15 0 16,0-16 0-16,0-9-2 15,-2-4 3-15,-1 2-2 0,-5 8 1 16,-2 12-1-16,-6 15 2 16,-3 19-2-16,-3 15 1 15,-1 20 0-15,8 22 0 16,-20 20 1-16,11 16-2 15,-1 14 1-15,3 11 0 16,0 11 0-16,3 6 0 16,1 3 1-16,4-3-1 15,3-5 1-15,0-9-1 16,5-10 1-16,2-12-1 15,-2-14 0-15,3-16 0 16,-2-18-1-16,1-18 0 16,-2-18 0-16,5-17 0 15,-4-17 0-15,2-18 0 16,-2-16 0-16,1-12-1 0,-1-6 0 15,-1 0 1-15,-1 7-1 16,-2 8 1-16,-5 15 1 16,-1 22-1-16,-1 20 1 15,-5 25 1-15,6 31-1 16,-22 5 0-16,7 25 1 15,-3 19 1-15,-2 15-1 16,-2 10 0-16,2 10 0 16,2 6 1-16,2 3-1 15,3-3 0-15,5-7 0 16,3-13-2-16,5-12 1 15,7-16-1-15,-1-19 0 16,4-20 0-16,2-20 0 0,0-22 1 16,1-19-1-16,1-14-1 15,1-15 3-15,-2-11-3 16,-2-7 1-16,-9-7 0 15,1 4 0-15,-4 3 0 16,-3 8 1-16,-7 8 1 16,-2 15-3-16,-2 15 3 15,1 13 0-15,2 16 0 16,-2 18-1-16,1 15 1 15,0 19 0-15,3 13-1 16,3 11 1-16,1 9-2 16,3 5 1-16,3 3 0 15,2-1 0-15,4-6-1 16,1-6 1-16,2-12 0 0,0-8-1 15,1-12 1-15,-10-18 0 16,17 1 0-16,-10-19-1 16,2-17 1-16,-2-11 0 15,1-14 1-15,-2-11-1 16,2-12-1-16,-1-11 3 15,-4 1-3-15,2-4 2 16,-4 6-2-16,0 4 2 16,-3 12-1-16,2 12 1 15,-3 13 0-15,0 17-1 16,0 14 1-16,3 19 0 15,0 0-1-15,-11 34 1 16,7 3-1-16,-2 7 1 16,1 9-2-16,3 3 1 0,-1 2 1 15,3-4-2-15,0-6 2 16,2-5-1-16,3-9 0 15,-1-10 0-15,4-12 1 16,-8-12-1-16,16-11-1 16,-5-13 2-16,1-12-2 15,0-9 2-15,2-8-1 16,0-6 0-16,-2-3 0 15,-2 1 1-15,-3 1 0 16,-4 8-2-16,-3 7 2 16,-4 10-1-16,-3 7 1 15,-2 8-1-15,-1 5 0 16,10 15 0-16,-15-13 0 15,15 13 0-15,0 0 0 0,0 0 0 16,0 0 0-16,6 14 0 16,2 2 0-16,1 3 0 15,0 3 0-15,-5 1 0 16,-4 1 0-16,-4-2 1 15,-2-4-2-15,-7-5 1 16,3-8 0-16,-4-5 0 16,2-4 0-16,-1-4 0 15,3-5 0-15,2-2 0 16,3 0 0-16,1-2 0 15,-1 3 0-15,0 3 0 16,1-1 0-16,4 12 0 16,-10-14 0-16,10 14 0 0,0 0 0 15,-13 14 0 1,8-1-1-16,3 1 0 0,2 5-2 15,0 1 1-15,4 4-2 16,-1-1-1-16,5 7-3 16,-8-10-20-16,10 11-5 15,-5-5-1-15,6 4 0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0:59:45.032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5433 13292 24 0,'0'0'28'0,"-13"-8"-1"16,13 8 1-16,-15 11-22 15,3-6-1-15,5 10 1 16,-5-8 0-16,6 12 1 15,-8-9 0-15,9 9 0 16,5-19-2-16,-7 23 0 0,7-23-2 16,5 19 0-16,-5-19-2 15,27 11 1-15,-8-11-2 16,6-5 1-16,1-3-1 15,2-4 0-15,1-3 0 16,-5-2 0-16,-2-5 1 16,-4 0 0-16,-9 0 0 15,-3 5 1-15,-6 0 0 16,-5 4 0-16,-4 2 0 15,9 11 0-15,-23-8 0 16,12 10-1-16,-2 5 0 16,13-7-1-16,-15 21-1 15,11-11-3-15,11 7-7 16,-7-17-25-16,16 17 0 0,-2-18-1 15,8-4 0-15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0:59:52.055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6745 13922 34 0,'0'0'33'0,"-15"5"0"15,15-5 0-15,-19 5-19 16,11 6-10-16,-3 0-1 16,5 11 0-16,-1-2-1 15,2 5-1-15,2-1-1 16,6-1 0-16,7-9 1 15,8-7-2-15,7-15 2 16,6-15 1-16,6-14-1 16,7-16 0-16,2-13 0 15,-2-11 0-15,-1-7 0 16,-7 0-1-16,-9 2 0 15,-10 1 0-15,-11 10 0 16,-12 8 2-16,-11 15-2 0,-8 11 2 16,-8 13-1-16,-4 17 2 15,-6 12-2-15,1 16 1 16,-1 15 0-16,7 18-1 15,3 14 0-15,8 14-1 16,6 8 1-16,4 4-2 16,10-2 1-16,10-8-1 15,7-9 0-15,9-15 0 16,8-23 0-16,8-24-1 15,6-26 2-15,5-30 0 16,3-31 1-16,1-21-1 16,-1-22 2-16,-3-12 0 15,-11-15-1-15,-6-4 1 16,-9 2-1-16,-12 8-1 0,-10 15 1 15,-10 18 1-15,-10 21-1 16,-9 24 0-16,-7 28-1 16,-2 28 0-16,-7 33 1 15,-3 28 0-15,-3 29-2 16,1 20 1-16,4 17 0 15,3 12-1-15,5 5 1 16,10 0 0-16,8-13 0 16,10-16-1-16,9-17 1 15,9-23 0-15,9-25-1 16,8-26 1-16,8-33 0 15,7-27-1-15,5-27 1 16,3-23-2-16,0-17 2 16,-4-18 0-16,-5-8 0 0,-9-9 0 15,-12 3 0-15,-9 7 0 16,-19 13 0-16,-11 16 2 15,-13 18-1-15,-9 19-1 16,-4 27 1-16,-5 25 0 16,-2 26-1-16,0 27 1 15,3 27 0-15,7 21-1 16,5 18-1-16,10 15 2 15,8 5-1-15,13-2-1 16,8-7 0-16,11-14 0 16,12-23 0-16,9-25 0 15,12-29 0-15,1-29 0 16,6-33 0-16,0-28 2 0,4-28-1 15,2-24 0-15,-2-18 1 16,-9-12 0-16,-5-9 1 16,-8-5-1-16,-11 3 0 15,-10 9 0-15,-9 15 0 16,-11 19 1-16,-12 22-1 15,-6 25 1-15,-11 33-2 16,-6 29 0-16,-6 34 0 16,-2 33 0-16,-3 29 0 15,-2 21-2-15,4 21 2 16,6 12-2-16,8 7 1 15,7-3 0-15,12-14 0 16,8-17 0-16,11-20 0 16,8-25-1-16,11-29 2 0,4-30-1 15,6-35 1-15,6-32-1 16,10-29 1-16,2-31-1 15,8-27 1-15,3-23 1 16,2-19 0-16,-1-11-1 16,-3-3 0-16,-8 2-1 15,-8 9 2-15,-15 22-2 16,-7 18 1-16,-14 29 2 15,-12 28-1-15,-9 29 0 16,-12 30 0-16,-8 32 0 16,-10 31-1-16,-7 28 2 15,-6 26-2-15,-6 23 0 16,0 20 0-16,2 15-1 15,4 12 1-15,10 0 1 16,11-9-2-16,15-15 0 0,13-22 1 16,17-23-3-16,17-31 2 15,13-31 0-15,15-34 1 16,10-30 0-16,6-32 0 15,3-22 0-15,3-20 1 16,-5-18 0-16,-4-13-1 16,-6-11 0-16,-14-2 1 15,-14 0-1-15,-10 6 0 16,-15 11 2-16,-10 13-2 15,-16 18 2-15,-7 20-1 16,-14 26 1-16,-6 23-1 16,-5 27 1-16,-5 26-1 15,2 25-1-15,-1 22 0 16,5 18 0-16,5 17-1 0,10 11 1 15,11 8-1-15,7-1 1 16,12-2-1-16,11-8 0 16,10-16 0-16,4-19 0 15,9-21 0-15,6-27-1 16,4-26 1-16,3-26-1 15,2-29 1-15,-1-25 1 16,1-19 0-16,0-18 0 16,-3-18 0-16,-4-9 2 15,-5-7-2-15,-6-1 0 16,-8 9 1-16,-9 13 1 15,-7 18-1-15,-12 21 1 16,-8 30 0-16,-9 29-1 16,-7 33 0-16,-6 30 1 0,-6 34-2 15,-2 25 2-15,-2 23-3 16,0 12 1-16,4 9-1 15,8 5 0-15,5-3 1 16,12-9-2-16,10-20 2 16,10-17-2-16,9-24 1 15,11-19 0-15,8-30 0 16,4-23-1-16,7-30 1 15,5-23 0-15,1-23 1 16,4-19 0-16,0-22 1 16,-5-16-2-16,-2-10 3 15,-8-6-1-15,-6-2 1 16,-13 5-1-16,-8 12 0 15,-11 18-1-15,-11 25 2 16,-7 31-1-16,-6 31 0 0,-5 34 0 16,-6 37 0-16,1 34 0 15,1 27-1-15,-2 21 1 16,3 21-1-16,8 9 1 15,3 3-2-15,8-4 1 16,10-11-1-16,7-17-1 16,13-21 1-16,8-24-2 15,10-31 2-15,10-28 0 16,4-32-1-16,7-28 1 15,3-36 0-15,0-26 0 16,1-21 2-16,-3-26-1 16,-8-19 1-16,-9-12-2 0,-9-2 2 15,-10-1-2-15,-11 9 2 16,-11 15-1-16,-11 19 0 15,-8 29 1-15,-8 30 0 16,-10 35 0-16,-3 33 1 16,-1 42 0-16,-2 33-1 15,-1 35 1-15,3 27-1 16,3 27 0-16,8 16 0 15,5 7 0-15,9-2-2 16,7-11 2-16,7-17-2 16,7-23 1-16,8-27-3 15,5-32 2-15,6-30 0 16,4-34-2-16,7-29 2 15,3-35-1-15,7-31 1 16,4-27 0-16,5-26 1 0,-5-22-2 16,5-10 0-16,-8-7 2 15,-5 2-1-15,-8 8 0 16,-13 18 0-16,-10 24 0 15,-11 26 1-15,-7 26 0 16,-12 27 2-16,-2 31-1 16,-7 33 0-16,-2 30 0 15,-3 33 0-15,2 24 0 16,-2 29 1-16,7 17-1 15,5 21 0-15,3 9 0 16,11 4 1-16,5-5-1 16,6-13 0-16,5-18 0 15,8-25-2-15,3-29 1 16,8-33-1-16,4-37 0 0,9-39-2 15,1-36 1-15,10-29-1 16,1-34 1-16,4-21-1 16,-1-19 2-16,-3-8-1 15,-4-8 1-15,-8 7 0 16,-8 10 3-16,-12 15-2 15,-10 21 2-15,-9 21 0 16,-9 29 1-16,-8 31-1 16,-9 31 1-16,-5 26-1 15,-4 26-1-15,-4 28 0 16,2 21-1-16,0 20 0 15,3 18 0-15,6 13 1 16,4 8-1-16,7 4 0 16,6-1 0-16,6-9 1 15,8-15-1-15,6-20 0 0,6-29-2 16,7-31 1-16,4-35-1 15,9-32-1-15,6-35 1 16,8-34-1-16,-1-24 2 16,8-24 0-16,-5-16 1 15,-1-15-1-15,-6-4 2 16,-7 2 0-16,-10 7 1 15,-14 17-1-15,-11 20 1 16,-14 25-1-16,-6 30 1 16,-11 33-1-16,-2 32 1 15,-9 37 0-15,3 31-2 16,1 30 2-16,4 27-2 0,2 22 0 15,5 16-1-15,3 10 0 16,7 6 0-16,3-5 0 16,8-12 1-16,5-19-1 15,6-25 0-15,8-31 0 16,8-28 1-16,5-37-1 15,10-36 1-15,9-33-1 16,7-31 1-16,5-29 0 16,4-24 0-16,2-18 0 15,-3-10 0-15,-6-7 0 16,-4 7 1-16,-12 6 0 15,-13 20-1-15,-10 24 1 16,-11 26 0-16,-13 28 0 16,-7 28-1-16,-9 33 2 15,-6 29-1-15,-5 31 0 0,0 23 0 16,-1 25 1-16,4 20-1 15,3 21-1-15,4 17 1 16,3 14-1-16,8 11-1 16,6-2 1-16,5-3-2 15,7-13 0-15,2-18 0 16,7-28 0-16,3-30 0 15,7-37 0-15,2-38 0 16,3-40 1-16,3-41 0 16,3-32 1-16,3-31 0 15,-2-26 1-15,2-20 0 16,-6-16 1-16,-2-9-1 15,-4 1 0-15,-8 8 1 16,-10 11-1-16,-3 23-1 0,-12 28 2 16,-5 31-2-16,-6 35 2 15,-3 39-2-15,-4 42 2 16,-2 45-1-16,0 36 0 15,1 31 0-15,4 33-2 16,1 27 1-16,4 22-2 16,3 12 1-16,5 6-1 15,0-3 0-15,3-9 1 16,3-13 1-16,2-23 0 15,3-28-2-15,1-30 3 16,9-33-2-16,3-38 1 16,7-37 0-16,8-35-2 15,9-37 0-15,7-31 0 16,4-30 2-16,3-24-1 0,-3-21 1 15,0-6-1-15,-7 0 1 16,-6 10 0-16,-9 22 1 16,-12 29 1-16,-10 34-3 15,-9 37 2-15,-4 45 0 16,-10 45 0-16,-2 36 0 15,-3 38-1-15,-1 28-1 16,-2 27 0-16,4 16 1 16,6 13 0-16,5 5-1 15,9-4 1-15,7-6-2 16,10-11 2-16,5-14 0 15,9-15-1-15,5-20-1 16,6-19-1-16,-4-26-1 16,7-23 0-16,-5-27 0 15,1-26-1-15,-4-34 2 0,-4-30 0 16,0-26 2-16,-2-20 1 15,-5-11 0-15,-4-16 2 16,-1 1 0-16,-6 10 2 16,-2 20 1-16,-8 15-1 15,-5 29 0-15,-6 23 0 16,-1 24 0-16,-5 21-1 15,2 25 0-15,-3 10-2 16,1 13 0-16,4 8-1 16,3 7 1-16,6 9 0 15,3 4-1-15,5-6 1 16,6-5 0-16,1-8-1 15,6-14 0-15,3-17-2 16,-2-22 1-16,4-25 0 0,-4-26-1 16,1-26 1-16,-3-21-1 15,0-17 1-15,-6-17 0 16,-4-12 1-16,-3-8-1 15,-1-4 1-15,-4 13-1 16,-3 14 2-16,0 18-1 16,-5 16 2-16,2 24 0 15,-2 21-1-15,3 24 1 16,-3 19-1-16,-1 17 1 15,1 4-1-15,3 5-1 16,2 1 0-16,2-2 0 16,6-9 0-16,5-10-1 15,1-12 0-15,5-16 0 16,4-17-1-16,2-19 0 0,3-18 0 15,0-22 1-15,-2-17-2 16,0-24 1-16,-1-19 0 16,-1-22 2-16,-1-18-1 15,-2-14 2-15,-3-12-1 16,-4-2 0-16,0 2 1 15,-4 13 0-15,-4 15 0 16,-5 21-1-16,-6 25 1 16,-1 29 0-16,-6 31 0 15,-5 25 0-15,-5 29 0 16,-3 27 0-16,-6 24 0 15,-4 20 0-15,-1 22 0 16,-3 13-1-16,3 10 1 0,0 6-1 16,7 0 0-1,10-7 0-15,10-13 0 0,13-15-1 16,10-22 0-16,13-25 0 15,12-27 0-15,8-29 0 16,6-29 1-16,6-25-1 16,3-25 2-16,0-23-1 15,-3-17 1-15,0-9 0 16,-8-8 0-16,-9-5-1 15,-15 1 0-15,-6 2 0 16,-12 11-1-16,-5 19-1 16,-10 21 1-16,-7 23 0 15,-10 25 0-15,-3 35 1 16,-1 29 1-16,-3 32-1 0,-7 29 3 15,-2 25 0-15,-4 19-1 16,4 12-1-16,3 12 1 16,5 2 1-16,7 0-1 15,13-6-1-15,7-12-2 16,12-18 2-16,12-18-2 15,7-16 2-15,7-18-2 16,3-18 0-16,2-23 0 16,-1-23 0-16,-3-20 0 15,-2-21 0-15,-3-16 1 16,-4-17-1-16,-4-20 2 15,-8-8-1-15,-4-10-1 16,-7 3-1-16,-8 2 1 16,-2 15 0-16,-4 17 0 15,-3 19 1-15,-2 27-1 0,1 24 0 16,3 29 2-16,7 32-1 15,-1 26 2-15,-1 24-1 16,2 23 0-16,-1 15 0 16,-1 13 0-16,0 5 1 15,-1-1 0-15,3-9 0 16,4-13-3-16,3-22 2 15,6-24-1-15,7-27 0 16,7-28 0-16,4-31-1 16,9-30 1-16,6-31-2 15,6-29 1-15,1-27 0 16,3-19-1-16,-2-16-1 15,-3-12 1-15,-9 0 1 16,-9 7-2-16,-8 18 2 0,-14 25 0 16,-10 28 1-16,-7 32 0 15,-11 36 2-15,-5 42-1 16,-3 37-1-16,-3 36 1 15,-1 31-1-15,2 25 3 16,-1 18-3-16,6 14 2 16,7 3-1-16,8-3 0 15,11-15 0-15,10-15 0 16,11-21 0-16,16-19-3 15,6-28 1-15,10-19-2 16,1-22 0-16,4-19-1 16,-4-21 1-16,-1-19 0 15,-9-22-1-15,-4-18 2 0,-7-19 0 16,-9-13 2-16,-7-14 1 15,-6-10-2-15,-2-3 0 16,-9-1 1-16,1 6 0 16,-6 13 1-16,4 22 1 15,-4 19-1-15,4 29-1 16,-2 22 2-16,5 31 0 15,0 26 0-15,3 26 0 16,-2 18 0-16,0 13-1 16,3 19 0-16,-2 6 0 15,5 3 0-15,-1 0 0 16,4-6 1-16,1-10 0 15,4-11-3-15,5-16 2 16,2-20-2-16,2-20 1 0,3-21-1 16,1-25 1-16,1-22 0 15,-4-23-2-15,3-21 1 16,-4-17 0-16,-3-14 0 15,-3-13 1-15,-4-5-1 16,-2 3 0-16,-3 5 1 16,-6 12-1-16,-2 20 1 15,-2 20 0-15,-2 24 2 16,-1 28-3-16,0 30 1 15,-1 28 1-15,-2 26 1 16,0 23 0-16,-3 20-2 16,0 11 1-16,-1 7 0 15,0 0 1-15,0-6-1 16,2-12 1-16,6-17-3 0,0-20 2 15,8-21-2-15,2-21 1 16,4-27 0-16,4-20-1 16,3-22 0-16,1-24-2 15,3-19 3-15,0-29-2 16,1-19 0-16,2-21 1 15,-3-20 0-15,1-10-2 16,-5-5 1-16,-1 3 2 16,-6 14-3-16,-4 28 4 15,-4 26-1-15,-7 36 0 16,-6 36 1-16,-6 41 0 15,-7 35 1-15,-3 34-1 16,-4 19 0-16,0 20-1 16,0 13 3-16,4 8-3 15,5-1 1-15,7-6 1 0,8-13-1 16,9-21-1-16,10-21 1 15,7-23-1-15,7-30-2 16,3-30 0-16,7-31-1 16,-1-26 3-16,3-22-3 15,-3-16 1-15,0-14 0 16,-10-11 0-16,-4 0 0 15,-9 3 3-15,-10 10-1 16,-7 13-1-16,-9 14 0 16,-6 16 3-16,-5 19-2 15,0 23 1-15,0 17 0 16,2 22-1-16,1 18 1 15,6 16-1-15,1 18 1 16,7 13-1-16,5 11 1 0,3 2-1 16,6 0 1-16,8-6-2 15,0-10 0-15,10-16 1 16,1-18-1-16,6-22 1 15,5-24-1-15,0-22 0 16,3-22 1-16,-4-15 1 16,0-15-2-16,-3-8 2 15,-9-8-1-15,-4 1 1 16,-10 2-1-16,-5 10 2 15,-8 9-2-15,-5 15 0 16,-4 13 1-16,-8 15 0 16,0 18 0-16,-1 18-1 15,-1 16 1-15,-1 18 0 16,0 10 0-16,-2 14 0 0,7 11 1 15,1 6-2-15,6 4 1 16,3-2-1-16,6-3 1 16,7-7-1-16,5-12 0 15,10-16-2-15,2-18 2 16,6-22-1-16,4-18-1 15,4-21 2-15,1-14-1 16,3-12 2-16,-5-10-2 16,-8-3 3-16,-5-3-3 15,-4 5 3-15,-10 4-1 16,-8 12-2-16,-8 11 2 15,-2 14 0-15,-8 15-1 16,1 19 0-16,-4 19 0 16,0 15 1-16,-1 13-1 15,4 10 1-15,1 7-1 0,4 2 0 16,7 1 0-16,9-5-1 15,6-9 2-15,14-3-2 16,5-6 2-16,11-7-3 16,9-3 2-16,2-8-4 15,2 0 0-15,-6-14-12 16,4 8-18-16,-15-10 1 15,-1 5-3-15,-15-8 2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0:59:52.708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7223 7611 54 0,'3'82'33'16,"-2"-3"-2"-16,-5-2 1 15,3 8-21-15,-7-16-4 16,6 1-2-16,-2-10-2 16,4-4-2-16,-1-10 0 15,4-12-1-15,4-16 0 0,-7-18 0 16,19-13 0-16,-4-24 0 15,4-13 1-15,-2-14 0 16,4-13 0-16,-2-7 0 16,-1-3 1-16,-2 4-1 15,-5 6 1-15,-5 17 0 16,-9 11 0-16,-1 18-1 15,-9 19 0-15,-3 21 0 16,-3 18 0-16,-2 18 0 16,0 12-1-16,2 15 1 15,3 9-2-15,2 6 1 16,3-1-1-16,4-2 1 15,6-6-1-15,5-12 0 16,5-9 1-16,4-17-1 0,-1-13 0 16,5-16 1-16,-1-11-1 15,-2-15-1-15,1-11 2 16,-5-9-2-16,-1-6 2 15,-5-11-1-15,-2-1 2 16,-5 2 0-16,-2 3 0 16,-3 8 1-16,-2 9 0 15,-4 10-1-15,0 17 0 16,-4 17 0-16,3 10-2 15,-1 8-2-15,2 13-3 16,-4-9-20-16,10 9-9 16,-4-10 1-16,8-11-3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0:59:54.189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5631 4707 60 0,'0'0'33'16,"0"0"0"-16,0 0 0 16,0 0-27-16,0 0-1 15,0 0 0-15,-5-14-1 16,5 14 0-16,19-9-1 15,-1 3 0-15,3-3 0 16,9 1-1-16,5-2 0 0,5 2 0 16,6-2-1-16,-1 5 0 15,3 0-1-15,3 3 1 16,3-1-1-16,4 3 0 15,-1-1 0-15,4 1 0 16,1-1 0-16,2 0 0 16,0-1 0-16,3 0 1 15,-2 1-1-15,-6 2 0 16,-5 1 0-16,-4 1 0 15,-7 2 0-15,-4 3 0 16,-9 0 1-16,-8 1-1 16,-6-1 0-16,-6 1 1 15,-10-9-1-15,0 0 1 16,6 11 0-16,-6-11-1 15,-11-5 1-15,11 5 0 0,-19-14-1 16,4 6 0-16,-3-1 1 16,0 1-1-16,-7-1 0 15,-2 3 0-15,-2 4 1 16,-4 2-1-16,-4 5 0 15,-2 2 0-15,-10 6 0 16,-5 4 0-16,-3 3-1 16,-7 1 1-16,-1 1 0 15,-2 1 0-15,0-4 0 16,2 2 0-16,4 0 0 15,3-3 0-15,6 1-1 16,4-1 1-16,5 4 0 0,4-2-1 16,4-2 1-16,5 0-1 15,9 1 1-15,8-5-1 16,10-5 1-16,3-9-1 15,28 5 1-15,5-11 0 16,15-7 0-16,12-6 0 16,15-8 0-16,13-2 0 15,5-5 1-15,2 2-1 16,-1-1 0-16,-5 6 0 15,-8 7 1-15,-11 2-1 16,-11 6 0-16,-13 4 0 16,-7 4 0-16,-4 1 0 15,-2 0 0-15,-4 0 0 16,0 1 0-16,-5-3-1 15,1 4-2-15,-8-9-6 16,2 10-28-16,-19 0 1 0,0 0-2 16,-11 0 0-16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0:05.752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6601 13780 37 0,'0'0'31'0,"0"0"2"16,-19 6-4-16,-2 7-21 16,-14-7-3-16,-1 12-1 0,-15-7 0 15,-4 5-1-15,-11-3-1 16,-11 2 1-16,-6-6 0 15,-6 3 0-15,-9-6 0 16,6-1 0-16,5-5-1 16,14-3-2-16,17-6 0 15,21-4 0-15,31-4-1 16,21-5-1-16,29-2 0 15,20-4 0-15,20 0 2 16,12-2-1-16,7 3 2 16,5 2-1-16,-1 1 1 15,-7 3-1-15,-10 2 1 16,-14 4-1-16,-17 2 0 15,-18-1-1-15,-19 6-1 0,-24 8 1 16,-23-11-1-16,-19 10 1 16,-21 4 0-16,-17 4 0 15,-16 2 2-15,-9 7 1 16,-5-1 0-16,-3 5 0 15,7 0 0-15,9 0 1 16,15-5-2-16,21 0 0 16,20-8-1-16,26-6 0 15,30-5-1-15,28-11 1 16,30-7 0-16,23-6-1 15,18-3 2-15,12-1-1 16,4-3 0-16,-5 4 1 16,-12 0-1-16,-16 4 1 15,-24 5-1-15,-25 2 0 0,-25 1-1 16,-27 5 0-16,-25 5 0 15,-26 5 0-15,-23 6 1 16,-20 2 0-16,-12 6 0 16,-7 5 2-16,-2-2-1 15,10 5 1-15,14-7-1 16,21 1 0-16,28-8 0 15,26-4-1-15,30-8 0 16,28-5 0-16,34-9 0 16,19-7 0-16,20-3 1 15,7-7-1-15,5-1 0 16,1-1 0-16,-13 1 0 15,-16 2 0-15,-29 6 0 16,-27 3 0-16,-29 7 0 16,-27 5 0-16,-25 7 0 0,-24 5 1 15,-24 5-1-15,-15 5 1 16,-17 4 0-16,-4 1-1 15,-4 4 1-15,4-2-1 16,7 0 0-16,14-2-1 16,21-2 1-16,20-4-1 15,32-3 0-15,32-1-1 16,22-17 1-16,32 0 0 15,24-7 1-15,24-3-1 16,14-4 1-16,8-1 0 16,2-2 0-16,-3 2 0 15,-15 4 0-15,-16 4 1 0,-20 4 0 16,-28 5-1-16,-28 5 1 15,-28 5-1-15,-26 5 2 16,-24 6-2-16,-25 5 1 16,-17 4-1-16,-16 1 1 15,-4 4 0-15,-5-1-1 16,6-1 1-16,9-2-1 15,19-3 0-15,20-6 0 16,27-7 0-16,30-6 0 16,30-6 0-16,32-11 0 15,25-5-1-15,28-7 1 16,19-5 0-16,13-3 0 15,5-3 0-15,-5-1 0 16,-10 2 2-16,-18 2-1 16,-21 6 0-16,-26 0 1 0,-27 6-1 15,-28 2 0-15,-24 9 1 16,-22 5-2-16,-21 7 0 15,-18 3 0-15,-14 6-1 16,-10 5 1-16,-3 2 0 16,-2 4-1-16,5-1 1 15,10-2-1-15,16 1 1 16,21-4-1-16,24-2 0 15,27-6 0-15,25-5-1 16,31-7 1-16,23-5 0 16,29-6 0-16,17-4 1 15,12-3-1-15,7-4 1 16,-2 3 0-16,-7 0 0 15,-14 3 0-15,-21 5 1 0,-24 4-1 16,-26 5 0-16,-28 6 1 16,-29 6-1-16,-27 2 0 15,-21 4 1-15,-26 5-1 16,-13 2 1-16,-7 2 0 15,-1 0-1-15,6-3 1 16,14-1-1-16,17-4 0 16,23-2 0-16,28-9 0 15,30-6-1-15,27-2 0 16,26-8 0-16,25-2 0 15,17-3 0-15,15-1 0 16,9-4 0-16,6 2 1 16,0-3-1-16,-8 3 0 15,-13 2 2-15,-26 2-1 0,-23 1 1 16,-28 7-1-16,-29 1 2 15,-28 3-2-15,-30 8 1 16,-27 1-1-16,-23 7 0 16,-15 1 1-16,-11 5 0 15,-5 1-1-15,5 1 1 16,3 0 0-16,15-1-1 15,19-2-1-15,21-3 1 16,28-4-1-16,28-5-2 16,32-5 2-16,24-5-1 15,29-5 1-15,22-5-1 16,19-3 1-16,9-3 1 15,7-2 0-15,-2 3 0 0,-9-1 0 16,-14 3 0-16,-23 1 1 16,-23 6 0-16,-26 4 0 15,-27 6-1-15,-31 2 1 16,-23 8-1-16,-27 5 1 15,-21 5-1-15,-16 6 0 16,-10 0 1-16,-4 2-1 16,4 2 1-16,15-2-1 15,17-4 1-15,25-6-1 16,30-6 0-16,41 1 0 15,13-25 0-15,39 5 0 16,27-6 0-16,23-1 0 16,11-7 0-16,11 2 0 15,0-2 0-15,-4 6 1 0,-15-1-1 16,-15 6 1-16,-18 2 0 15,-28 2 0-15,-18 6-1 16,-23 2 1-16,-22 5-1 16,-23 3 0-16,-15 3 0 15,-17 2 0-15,-14 5-1 16,-8 0 1-16,-4 2 0 15,1 2 0-15,8-1 0 16,9-1 0-16,15-2 0 16,17-2-1-16,16-3 1 15,24-2-1-15,10 0 0 16,30-11 0-16,9-2 0 15,20-3 1-15,18-6-1 16,13-3 1-16,10-4 1 16,3-2-1-16,1-1 1 0,-6 2 0 15,-13 2 1-15,-21 2-1 16,-22 8 1-16,-24 3-2 15,-18 15 1-15,-47-13-1 16,-15 17 0-16,-25 3 1 16,-14 4-1-16,-19 5 0 15,-8 5 1-15,-10 2-1 16,8 0-1-16,10-4 1 15,15-1-2-15,24-4 1 16,27-7-2-16,33-5 2 16,33-9-1-16,38-8 2 15,34-8 0-15,28-3 0 16,21-9 1-16,22-3 0 15,2-2 1-15,-2-1-1 0,-6 2-1 16,-23 3 1-16,-23 3 0 16,-34 5 1-16,-28 5-1 15,-34 6 0-15,-28 5 0 16,-28 6 0-16,-22 8-1 15,-27 5 0-15,-14 5 0 16,-12 3 1-16,-3 5-1 16,-3 1 0-16,8-1 0 15,14 0-1-15,17-5 1 16,25-2 0-16,25-8-1 15,29-7 1-15,29-6-1 16,29-10 1-16,26-6-1 16,25-7 1-16,15-7 0 15,15-2 0-15,3-4 0 0,-3 1 0 16,-7 2 0-16,-17 5 0 15,-22 3-2-15,-28 7 2 16,-27 3-1-16,-26 9 1 16,-28 6 0-16,-28 7 0 15,-24 6 0-15,-24 5 0 16,-14 6 1-16,-10 5-1 15,-5 3 2-15,1-1-3 16,8 0 2-16,15-1-2 16,22-5 1-16,26-5-1 15,26-6 0-15,35-6 0 16,15-8 0-16,37-6 1 15,30-6-1-15,18-6 1 16,17-4-2-16,14-6 3 16,2-1-2-16,-1 0 2 0,-8 1-2 15,-17 2 2-15,-18 4-1 16,-29 1 1-16,-20 4 2 15,-29 3-2-15,-18 4-1 16,-20 0 1-16,-21 9 0 16,-17 0-1-16,-16 8 0 15,-14 3 0-15,-8 6 0 16,-9 5 1-16,-2 4 0 15,2 1-1-15,10 1 1 16,12-1-1-16,19-2 0 16,22-2 0-16,21-7-1 15,28-7 0-15,20-3 0 16,28-10 0-16,20-8-1 15,25-6 2-15,16-8-1 0,13-8 2 16,6-2-1-16,4-1 1 16,-5-1-1-16,-14 4 1 15,-22 5 0-15,-30 5 0 16,-28 9-1-16,-33 8 1 15,-33 6-1-15,-33 11 1 16,-32 8-1-16,-26 4 0 16,-17 8 0-16,-19 9 0 15,-3 1 1-15,-2-1-1 16,14-2 1-16,25-4-1 15,31-8 1-15,34-11-1 16,47-12 0-16,43-16 0 16,46-7-1-16,46-12 1 0,30-4 0 15,25-6 1-15,14-1-1 16,6 3 0-16,-7 2-1 15,-16 7 1-15,-20 7 1 16,-35 3-1-16,-30 9 0 16,-38 3 0-16,-30 7 0 15,-36 5 1-15,-31 6 0 16,-27 3 0-16,-21 4-1 15,-17 6 0-15,-15 5 0 16,-6 1 2-16,-2 3-1 16,3 3-1-16,9 1 1 15,12-3 0-15,17-3-2 16,21-3 1-16,22-5-2 15,31-4 0-15,20-7 0 0,31-12 0 16,23-6-1-16,27-5-1 16,19-6 2-16,15-5 0 15,5-3 1-15,1 0 0 16,-4 2-1-16,-13 0 2 15,-21 6 0-15,-26 5 0 16,-30 4 0-16,-31 9 0 16,-29 6 0-16,-36 8 0 15,-31 6 1-15,-28 8-1 16,-21 7 1-16,-18 3 1 15,-1 3 0-15,5-6 0 16,19 0 0-16,28-5-1 16,35-9 0-16,40-9-1 15,41-1-1-15,56-29 0 0,34 1 0 16,34-8 0-16,26-8 0 15,20-2 1-15,7-1 0 16,-1 1 1-16,-5 4 0 16,-22 4 0-16,-23 7 1 15,-36 3-1-15,-35 10 0 16,-41 2 0-16,-32 6 1 15,-36 6-2-15,-30 4 1 16,-30 4-2-16,-21 6 2 16,-12 2-1-16,-9 4 0 15,-2 2 0-15,4 1 0 16,10 0 0-16,16-4 0 15,32-5-1-15,30-5 1 16,36-9-1-16,36-8-1 16,41-7 1-16,32-10-1 0,36-2 0 15,19-8 0-15,20-1 1 16,3-4 0-16,-5 2 1 15,-8 3 1-15,-22 4-2 16,-21 5 3-16,-35 2-2 16,-27 6 2-16,-30 2-3 15,-27 10 2-15,-28-1-3 16,-26 8 3-16,-23 2-2 15,-15 3 2-15,-10 5-1 16,-6 2 0-16,1 2 2 16,6-1-1-16,9 0 1 15,20-3-2-15,21-1 1 16,24-4-1-16,19-2-1 0,26 0 0 15,23-12-1-15,19-1 0 16,21-3 0-16,13-6 1 16,16-2-1-16,11-6 2 15,1-4 0-15,0 2 0 16,-8-4 0-16,-11 3 0 15,-14 1 1-15,-20 0 0 16,-24 5 0-16,-22 1-1 16,-26 8 1-16,-23 2-1 15,-21 7 1-15,-18 4-1 16,-17 4 0-16,-12 7 1 15,-7 3 0-15,-1 3 0 16,8 0 0-16,17-2 0 16,23-2-1-16,22-3 0 0,33-8 0 15,30-9 0-15,33-4-1 16,29-9 0-16,30-4 1 15,19-2-1-15,11-4 1 16,6-2 0-16,4-1 0 16,-8 2 1-16,-14 2-1 15,-20 5 1-15,-28 1 0 16,-26 6 0-16,-34 4 0 15,-25 3 0-15,-32 11-1 16,-26 4 1-16,-29 5-1 16,-20 10 0-16,-17 2 1 15,-9 7-2-15,-3 2 1 16,2-1 0-16,10 2-1 15,16-3 0-15,25-3-1 0,25-7 0 16,30-4 1-16,29-8-1 16,28-4 0-16,31-10 0 15,28-7 1-15,27-9 1 16,20-3 0-16,19-7 1 15,5-2-1-15,3-4 1 16,-7 2-1-16,-15 0 1 16,-23 7 0-16,-26 4 0 15,-33 4 0-15,-34 4-1 16,-32 8 1-16,-28 6 0 15,-31 9 0-15,-27 5-1 16,-20 4 0-16,-13 9 1 16,-8 2 0-16,1 2 0 15,7-1 0-15,18-3 0 16,24-4-1-16,31-6 0 0,36-7 0 15,28-1-1-15,45-22 0 16,29-3-1-16,37-5 1 16,16-8 0-16,19-5 0 15,4-3 0-15,-2 2 2 16,-8 0-1-16,-23 9 1 15,-23 2-1-15,-35 7 2 16,-28 6-1-16,-33 6 0 16,-29 7 0-16,-28 5 0 15,-22 6-1-15,-24 3 0 16,-10 5 1-16,-16 5-1 15,-2 4 0-15,-4 1 0 16,7 0 0-16,13 0 0 16,19-6 0-16,23-2-1 0,33-8 1 15,28-10-1-15,32-10 1 16,33-3-1-16,29-12 0 15,26-3 1-15,16-4-1 16,14-2 1-16,2-3 0 16,-2 3-1-16,-8 3 1 15,-12 2 0-15,-20 6 1 16,-23-1-1-16,-22 5 0 15,-25 0 0-15,-24 6 1 16,-26 3 0-16,-22 3-1 16,-26 6 0-16,-20 4 0 15,-21 5 0-15,-12 8 1 16,-8 6-1-16,2 4 0 0,8-1 1 15,17-1-1-15,22-3 0 16,27-3-1-16,31-5 1 16,26-9-1-16,37-11 0 15,24-6 0-15,30-5 0 16,18-4 1-16,16-6 0 15,9-5 1-15,6-1-1 16,2 0 0-16,-13 1 0 16,-15 2 1-16,-26 4 0 15,-29 5-1-15,-34 5 1 16,-29 8-1-16,-31 7 1 15,-33 9-1-15,-28 5 0 16,-24 7 0-16,-14 5 0 16,-10 6 1-16,2 1-1 0,6 0 0 15,12-4 0 1,19-2-1-16,21-4-1 0,25-3 1 15,28-6-1-15,31-8 0 16,13-2 0-16,28-12 0 16,30-3-1-16,24-9 2 15,21-6 1-15,18-7 0 16,8-4 0-16,8-2 0 15,-5 1 1-15,-15 4 0 16,-22 4 0-16,-33 6 1 16,-36 6 0-16,-30 7 0 15,-37 4-1-15,-33 10 0 16,-35 4 1-16,-25 6-2 15,-22 6 0-15,-15 10 1 0,-11 1-1 16,1 1 1-16,7 3-1 16,22-4 0-16,26-3-1 15,31-5 0-15,39-7 0 16,43-9-1-16,29-9 0 15,41-10 0-15,33-6 1 16,26-6 0-16,18-2 0 16,14-6 1-16,-1 5 0 15,-1-3 1-15,-12 3-1 16,-15 8 1-16,-30 2 1 15,-28 4-1-15,-33 2 1 16,-31 12-1-16,-33 2 0 16,-31 5 1-16,-31 6-1 15,-31 6 0-15,-17 9-1 16,-20 7 1-16,-11 5-1 0,-2 2 1 15,2 5-1-15,13-2 0 16,23-2-3-16,29-10 0 16,36-1 0-16,39-15 0 15,46-10-1-15,38-17 0 16,45-9 1-16,35-13 0 15,32-6 2-15,14-6 1 16,8-2 1-16,-4 1-1 16,-18 3 2-16,-19 9 0 15,-37 3 2-15,-37 10-2 16,-45 5 0-16,-34 21 0 15,-43-11 0-15,-35 19-1 16,-35 7 0-16,-28 7 0 16,-21 6 0-16,-8 7 1 0,2 0-1 15,6-1 1-15,17-3-1 16,26-8-1-16,35-4 0 15,34-15-1-15,50-4-3 16,17-19 1-16,45-5-1 16,31-11 0-16,29-7 2 15,13-6-1-15,17-4 3 16,2-4-2-16,-5-2 4 15,-11 6-2-15,-24 4 2 16,-29 4-1-16,-36 5 1 16,-33 11-1-16,-39 7 0 15,-31 11 0-15,-34 9 0 16,-29 6 0-16,-17 5-1 15,-10 8 1-15,-2-1-1 0,7 5 1 16,16-6 0-16,16-2-2 16,27-3 0-16,29-8 0 15,28-5 0-15,23 2-1 16,33-21 1-16,18-1-1 15,22-2 1-15,22-5 1 16,15-4 0-16,12-1 0 16,5-2 0-16,0 1 2 15,-12 0-4-15,-10 5 5 16,-23-1-4-16,-25 5 2 15,-31 1-2-15,-27 7 1 16,-31 4-1-16,-26 6-1 16,-31 7 3-16,-21 4-2 15,-22 10 3-15,-7 3-1 0,-9 1 1 16,5 2-1-16,11-4 2 15,19-3-3-15,28-7 0 16,27-14-3-16,39-3-4 16,25-12 2-16,37-2-1 15,25-11 1-15,28-5 0 16,17-4 2-16,16-4 2 15,7 2 0-15,-3-2 5 16,-7 8 0-16,-18-3 2 16,-16 10-2-16,-27 2 0 15,-31 9-1-15,-34 7-1 16,-26 11 0-16,-35 4-1 15,-21 8 0-15,-22 7-2 0,-13 2 1 16,-5 6-1-16,1 2 1 16,8-3 0-16,14-3-2 15,24-1 0-15,22-6 0 16,26-4-1-16,27-6 1 15,32-15 0-15,21-6 0 16,28 0-1-16,19-9 3 16,15-4 1-16,9-4-1 15,0-3 3-15,-4 6-1 16,-18-1 1-16,-15 2-1 15,-26 4 0-15,-27 7 1 16,-30 3-2-16,-26 3 1 16,-26 7-3-16,-22 4 2 15,-21 3-3-15,-11 2 2 16,-10 2 0-16,-4 2-2 0,1 1 3 15,8 0-2-15,13 0 2 16,14-3-2-16,23 4 0 16,17-5-1-16,23 2 1 15,17-2 0-15,28-5-3 16,15-4 3-16,18 0-1 15,18-5 2-15,13-2 0 16,10-4 2-16,1-2-2 16,1 0 2-16,-12-1 0 15,-7 5-1-15,-15-2 2 16,-20 2-2-16,-24-1 1 15,-19 6-1-15,-23 2-1 16,-22 4 1-16,-23 4-1 16,-15 3 0-16,-14 6 0 0,-10 3 0 15,-7 5 0-15,2 3 0 16,7 0-1-16,13-3 0 15,24 0 0-15,17-3-1 16,23-4 1-16,21-7-1 16,29 2 1-16,17-11-1 15,21 1 1-15,15-3 2 16,13-3-1-16,9 0 0 15,-2-1 1-15,-2 4-1 16,-14 3 1-16,-11 3 0 16,-19 3 1-16,-21 5-1 15,-35-3 0-15,-7 20 1 16,-35-6-1-16,-19 3 0 0,-16 1 0 15,-7 2-1-15,-9 0 0 16,-1-1 0-16,8 0-1 16,12-4 1-16,16 1-1 15,15-2-2-15,17-1 2 16,14 0-2-16,17 2 2 15,10-3-2-15,13-1 2 16,5-2 0-16,6-1 1 16,5 0 0-16,2-3 1 15,1 0 0-15,-6-4 0 16,-5 2 1-16,-8 1-1 15,-7 2 0-15,-21-6-1 16,4 21 0-16,-25-6 0 16,-10 5 1-16,-20 3-1 0,-6 4 0 15,-9 0 0 1,-6 4 0-16,-2-1 0 0,4-2 1 15,8-4-2-15,11-4 1 16,18-3 0-16,16-4-1 16,17-13 0-16,18 3 1 15,19-8-1-15,13-6 0 16,11-1 1-16,7-2-1 16,2-4 1-16,-6 1 1 15,-11 2 0-15,-8 5 0 16,-18-1 1-16,-14 3-1 15,-13 8 1-15,-25-12-1 16,-11 6 1-16,-7 1-1 16,-9 1-1-16,0-2 0 0,-3 1 1 15,4-1-1-15,7 1-1 16,8-1 1-16,10-3-1 15,12-4 0-15,12 0 0 16,9-1 0-16,11-2 0 16,7 3-1-16,4-5 2 15,5 2 0-15,1 1 1 16,2 2-1-16,-5-3 0 15,-1 1 1-15,-6-2-2 16,-3 1 3-16,-7-1-2 16,-8-1 1-16,-9 1-1 15,-5 2 2-15,-13 2-1 16,-5 4-1-16,-9 3 1 15,-2 4 0-15,-3 4-1 16,1 3 0-16,3 2-1 0,8 2 1 16,7 1-1-16,8 2 1 15,12 1 1-15,8-2-2 16,11 1 2-16,3-1-2 15,9 2 3-15,2-2-3 16,5 0 2-16,-6 0-1 16,2 0 0-16,-7 0 0 15,-2 1 0-15,-6 2 0 16,-5 1 0-16,-6 1 0 15,-8 3 0-15,-1 3 0 16,-2 5 0-16,3-2 0 16,4 5-1-16,11-1 1 15,17-3 0-15,18-1-1 16,16-6 1-16,19-1 0 0,16-6 0 15,9-1 0-15,6-6 0 16,-1 0 0-16,-10-3 1 16,-13 1 0-16,-21-2 0 15,-17 1 1-15,-22-2 0 16,-32 0-1-16,0 0 1 15,-32 4 0-15,-16-6-1 16,-7 1 0-16,-9 0-1 16,-3-1 0-16,2-2-1 15,9 0 0-15,12-1-1 16,11-2 1-16,14 1-1 15,19 6 1-15,16-17-1 16,16 7 1-16,14 1 0 16,13-3 1-16,7 0 1 15,10 1-1-15,0-1 1 0,-3 2 0 16,-10 0 0-16,-5 4 0 15,-12-1 0-15,-12 2 1 16,-16 1-1-16,-18 4 0 16,0 0 0-16,-17 8 0 15,-20 0-1-15,-8 3 0 16,-12 6 0-16,-11 3 0 15,-9 3 0-15,0 2 0 16,1-1 0-16,6-1 0 16,17-1-1-16,11-1 0 15,18-4 0-15,17-4 0 16,21-3-1-16,14-7 1 15,16 0 0-15,10-4 0 16,4-4 1-16,3-1 0 0,-2-3 1 16,-8 0 0-16,-12-2 0 15,-14-1 0-15,-12-2 0 16,-21 0 0-16,-17-2 0 15,-13 0 0-15,-22-4-1 16,-13 2 0-16,-13-1-1 16,-13 1 0-16,-11 0 1 15,-4 3 0-15,1 0 0 16,-1 2 0-16,11-1-1 15,8 0 0-15,17 2-1 16,17 0-1-16,16 0 1 16,16-4-1-16,15 1 0 15,13-2 0-15,11 2 1 0,5-3 1 16,7 1 1-16,3 2 1 15,-6 4 0-15,0-1 1 16,-19 12 0-16,15-14 0 16,-15 14 0-16,0 0 0 15,-28-6-1-15,8 9 0 16,-4 0-1-16,-4 1 0 15,3 1 0-15,0 2-1 16,5-1 0-16,4-2 0 16,16-4 0-16,-13 8 0 15,13-8 0-15,10 3 0 16,4-3 0-16,3 0 0 15,-2 0 2-15,3-1-1 16,-7 0 2-16,3 1-1 0,-14 0 1 16,11 0-1-16,-11 0 0 15,-11 0 0-15,-4 2 1 16,-3 0-2-16,-8 4 0 15,-8 0 1-15,-6 1-1 16,-4 1 1-16,-4-1 0 16,3 0 0-16,6-3-1 15,5 1 1-15,13-4-1 16,21-1 0-16,0 0 0 15,41-9 0-15,8 3-1 16,12 0 1-16,14 1 0 16,11 1 0-16,2 3-1 15,-1 6 1-15,-7 5 0 16,-8 4-1-16,-11 8 1 0,-5 7 0 15,-15 5-1-15,-7 8 1 16,-5 6-1-16,-6 4 1 16,1 3-1-16,2 4 1 15,4 2 0-15,4 3 0 16,9-2 2-16,7 0-1 15,3-1 1-15,3 1-1 16,3-2 1-16,-3 1-1 16,-4-5 0-16,-8-1-1 15,-11 0-1-15,-13-3 1 16,-10-2-1-16,-18-1 1 15,-12 3-1-15,-9-5 2 16,-14 4-1-16,-6-1 2 16,-5 3-2-16,-4 3 1 15,-2 0-1-15,5 1 1 0,0-1-2 16,3 1 1-16,2-1-1 15,4-1 0-15,3-5 0 16,1-2 0-16,4-2 0 16,0-5 1-16,4-3 0 15,3-4 0-15,5-8 0 16,4-3 0-16,7-7 1 15,4-4-1-15,11-12 1 16,-10 13-2-16,10-13 1 16,0 0 0-16,19-3 0 15,-8 0-1-15,-1 1 0 16,-10 2 1-16,15-5-1 0,-15 5 1 15,0 0-1-15,0 0 2 16,-21 0 0-16,1 3 0 16,-6 3 1-16,-5 2-1 15,-2 0 1-15,-5 4-2 16,-1 1 2-16,-1 0-2 15,-5 5 0-15,-1-1 0 16,0 1 0-16,0 1 0 16,3-3 0-16,6-4 0 15,7-4 0-15,11-6-1 16,19-2 1-16,11-17 0 15,20-1 0-15,13-7-1 16,14-6 0-16,6 0 1 16,2-2 0-16,-3 5 0 15,-8 2 0-15,-11 7 1 0,-13 1-1 16,-12 7 1-16,-19 11 0 15,-12-5-1-15,-16 10 1 16,-5 3 1-16,-14 1-2 16,-1 0 1-16,-5 2-1 15,4 0 1-15,6-4 0 16,10-1-1-16,11-2 0 15,22-4-1-15,5-10 1 16,23 2 0-16,20-4 0 16,16-1 0-16,15-1 0 15,10-2 0-15,8 2 0 16,2 3 1-16,-4 6-1 15,-7 1 0-15,-14 5 0 16,-13 7 0-16,-15 6 0 0,-16 6 0 16,-18 5 1-16,-9 3-1 15,-11 3 0-15,-9 6 0 16,-1 0 1-16,-2 4-1 15,3 0 0-15,6 3 0 16,10-1-1-16,9 1 0 16,18 0 0-16,11-4-1 15,19 5-2-15,8-8-3 16,28 7-21-16,-3-9-8 15,8 0-2-15,-4 1 1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0:14.502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8271 13957 32 0,'0'0'20'0,"0"0"-1"16,18-2-1-16,-18 2-5 15,0 0-2-15,0 0-2 16,13 2-1-16,-13-2-1 16,0 0-1-16,-10-3 0 15,10 3-2-15,0 0 1 16,0 0-1-16,-17-6-1 0,17 6 2 15,0 0-3-15,-4-13 0 16,4 13 0-16,-6-13 0 16,6 13-1-16,-8-14 1 15,8 14-1-15,-25-15 0 16,7 7 1-16,-10 2-1 15,-12-1 0-15,-8 3 0 16,-12-1 0-16,-11 2 0 16,-12-2 0-16,-5 2 0 15,-5-1 0-15,-1 1-1 16,4 0 0-16,4 2 0 15,7 0 0-15,10 2 0 16,13 0-1-16,10 1 0 16,15 0 0-16,8-1 0 15,23-1 0-15,0 0 0 0,32-13 0 16,12-1 0-16,21-4 1 15,14-4-1-15,12-2 1 16,10-3-1-16,1 4 0 16,-3 0 1-16,-5 7-1 15,-15 1 0-15,-16 8 1 16,-17 1 0-16,-16 5 1 15,-11 1-1-15,-19 0 1 16,0 0-1-16,-28 5 1 16,-2-2-1-16,-15 1 1 15,-13 3-1-15,-13 0 0 16,-11 3 0-16,-10 2 1 0,-3 3-1 15,-4 1 0-15,0 3 1 16,9 0-1-16,11-3 0 16,16 2-1-16,17-5 1 15,18-1-2-15,28-12 1 16,13 8 0-16,19-14-1 15,24-6 1-15,17-6 1 16,16-4 0-16,15-8 0 16,7-2 0-16,7-4 0 15,-8 1 1-15,-6 5 0 16,-17 3 0-16,-18 5 1 15,-22 3-1-15,-23 4 0 16,-24 15 0-16,-24-13 0 16,-19 10 0-16,-16 4 0 15,-13 1-2-15,-14 2 1 0,-9 3 0 16,-3 5-1-16,-4-1 1 15,-1 5 0-15,11-1-1 16,9-1 1-16,19 1-1 16,18-5 0-16,24-4 0 15,22-6 1-15,33-8-1 16,22-9 0-16,26-6 1 15,21-4-1-15,13-4 2 16,7 0-1-16,2 1 0 16,-6 5 0-16,-10 4 0 15,-19 5 1-15,-20 5 0 16,-24 7 0-16,-23 3 0 15,-22 1 0-15,-23 8 0 16,-17 1 0-16,-16 0 0 0,-12 3-1 16,-10 0 0-16,-6 1 0 15,0 0 0-15,5 1 0 16,8-3 0-16,9-1 0 15,14 1-1-15,13-1 0 16,21 1 0-16,14-11 1 16,23 11-1-16,16-10 0 15,16-2 0-15,13-5 1 16,12-2 0-16,6-3 0 15,4-3 0-15,-2-2 0 16,-7 2 0-16,-12 1 1 16,-12-1 0-16,-14 5 0 15,-18-1-1-15,-15 2 1 0,-10 8 0 16,-25-13-1-16,-9 8 1 15,-13 2-1-15,-9 2 0 16,-8 1-1-16,-7 2 1 16,-3 5 0-16,-2 0-1 15,4 2 1-15,1 3 0 16,12 0 0-16,9 1 0 15,10 0-1-15,12-2 0 16,14-1 1-16,14-10 0 16,17 6-1-16,17-11 1 15,13-8 0-15,12-8 0 16,17-10 0-16,5-7 0 15,5-6 0-15,-1-5 0 16,-7-3 0-16,-14 1 0 0,-15-1 0 16,-20 3 0-16,-23 6 1 15,-22 5 0-15,-21 8 0 16,-22 7 0-16,-19 8-1 15,-14 10 1-15,-12 7 0 16,-4 13-1-16,-7 6 1 16,4 6-1-16,6 5 1 15,10 3-2-15,18-1 0 16,18 3 0-16,18-5 0 15,20-2 0-15,22-2 0 16,25-5 0-16,18-9-1 16,20-8 1-16,18-9 1 15,16-8-1-15,12-10 1 16,10-9 0-16,-1-6 0 15,-11-5 1-15,-12-2 0 0,-17-1 1 16,-21 3-1-16,-25-2 0 16,-20 4 0-16,-26-1 0 15,-13 6 0-15,-20 4-1 16,-11 6 0-16,-14 7-1 15,-14 10 1-15,-10 10-1 16,-8 15 1-16,-5 7 0 16,0 12 1-16,3 6-1 15,10 4 1-15,17 0-1 16,20-1 1-16,19-5-1 15,30-8 0-15,30-8 0 16,24-13-1-16,30-12 1 16,26-12-1-16,23-10 1 15,15-10 0-15,7-7 0 0,-2-6 0 16,-11-2 0-16,-15-2 1 15,-22 0 0-15,-28 0-1 16,-31 3 1-16,-26 2 0 16,-27 0 0-16,-23 5 1 15,-18 5-1-15,-17 4 1 16,-17 9-2-16,-8 8 1 15,-7 10-1-15,-4 14 1 16,1 9-1-16,10 9-2 16,4 8 2-16,11 3-2 15,21 7 2-15,10-2-2 16,20 0 1-16,17-1 0 15,16-8 0-15,18-6 1 16,18-11 0-16,17-9 0 0,18-13 0 16,17-11-1-16,14-12 1 15,7-13-2-15,8-7 1 16,-8-11 0-16,-3-3 0 15,-12-4 1-15,-17-4-1 16,-21-2 2-16,-21 1-1 16,-20 3 2-16,-21 5-1 15,-20 7 1-15,-19 9-1 16,-20 11-1-16,-20 13 1 15,-12 14 0-15,-13 14-1 16,-9 12 1-16,-2 10-1 16,5 10 0-16,8 5 0 15,10 2 0-15,22 3-1 0,15-1 0 16,23 1 0-1,21-5-1-15,23-6 1 0,19-7-1 16,18-9 1-16,19-7 0 16,20-14 1-16,14-10 0 15,10-12 1-15,3-12 0 16,1-7 0-16,-8-7 1 15,-12-11-1-15,-13-4 0 16,-20-3 0-16,-21-4-1 16,-20-1 2-16,-16-2-3 15,-16 1 2-15,-15 3 0 16,-10 11-1-16,-14 5 0 15,-13 14 0-15,-8 10 0 16,-6 16 0-16,-11 13 1 16,-5 18 0-16,-1 8-2 15,1 8 1-15,10 10-1 0,8 2 1 16,16 2 0-16,17 0-1 15,22-5-1-15,20-7 2 16,24-7 0-16,23-11-1 16,23-8 1-16,21-12 0 15,19-11 0-15,12-9 0 16,5-6 0-16,1-6 0 15,-12-5-1-15,-11-3 2 16,-18-2 1-16,-17-5-2 16,-28 0 1-16,-20-3 0 15,-20-5 0-15,-19 1-1 16,-16-2 1-16,-16 7 0 15,-12 2-3-15,-14 10 2 16,-7 9 0-16,-9 14 1 0,-1 14-2 16,1 14 1-16,1 11 0 15,7 10-1-15,14 4 1 16,16 6-1-16,15-1 2 15,24-3-2-15,18-7 2 16,27-9-1-16,25-12 0 16,24-11 0-16,25-9 0 15,20-13 0-15,13-10-1 16,5-7 1-16,2-7-1 15,-10-5 2-15,-15-2-1 16,-18 1 0-16,-27-4 1 16,-26 2-1-16,-26 3 1 15,-21 2-1-15,-19 7 1 0,-14 2-1 16,-14 4 2-16,-8 8-2 15,-5 9 2-15,-4 8-2 16,-6 8 0-16,3 12 0 16,-2 6 0-16,1 10 0 15,5 9-1-15,4 5 0 16,4 5 0-16,10 3 1 15,11-1 0-15,15-3-1 16,13-5 2-16,17-8-1 16,17-14 0-16,22-11 0 15,16-9-1-15,15-15 1 16,12-11 0-16,4-10 0 15,1-7-1-15,-3-6 1 16,-10-3-2-16,-16-2 2 0,-17 1 1 16,-19-2-1-16,-19 5 2 15,-20 0-1-15,-19 6 0 16,-19 9 0-16,-15 7 1 15,-18 10-1-15,-15 11-1 16,-9 13 0-16,-6 11 1 16,-2 10-1-16,1 11 0 15,3 7 0-15,12 3-2 16,15 4 2-16,19-3-2 15,24-3 1-15,18-4-2 16,24-9 3-16,25-7-2 16,23-13 2-16,21-10 0 15,23-10 0-15,11-10 0 16,10-6 0-16,1-10 2 15,-6-7-2-15,-8-2 1 0,-17-7 0 16,-16-4 0-16,-27-3-1 16,-20 0 2-16,-21-2-1 15,-20 1-1-15,-19 5 0 16,-12 9 0-16,-22 5 0 15,-7 14 0-15,-13 12 0 16,-7 13 1-16,-4 16-1 16,-4 11 0-16,5 9 0 15,4 9 0-15,14 5-1 16,15 0 1-16,17-1 0 15,22-5-1-15,23-9 1 16,21-7-1-16,29-13 1 16,22-11 0-16,20-11 0 0,19-11 0 15,10-10 0-15,5-10 0 16,-3-5 1-16,-8-7-1 15,-16-4 0-15,-16-3-1 16,-24-2 2-16,-25 1-1 16,-27-1 2-16,-19 4-2 15,-23 2 1-15,-16 5-1 16,-17 11 1-16,-10 7 1 15,-5 12-2-15,-4 11 0 16,0 15 0-16,3 11 1 16,8 13-2-16,11 6 1 15,12 9-1-15,14 2 1 16,15 1-1-16,15 1 1 15,20-6-1-15,15-9 1 0,22-9 0 16,17-8 0-16,21-14 0 16,19-13 0-16,12-12 1 15,8-13-2-15,4-11 2 16,-4-9-2-16,-11-8 2 15,-12-6-1-15,-25-2 1 16,-17-3-2-16,-30 1 2 16,-23 5 0-16,-24 7-1 15,-22 7 0-15,-22 9 0 16,-16 13 0-16,-19 12 1 15,-11 13-1-15,-3 13 0 16,-4 12 1-16,5 10-1 16,11 9 0-16,12 7 0 15,14 7-1-15,22 5 1 0,18 2-1 16,17 1 0-16,21-3 1 15,18-3-1-15,12-7 0 16,19-9 1-16,11-12-1 16,21-13 1-16,11-19 1 15,9-13-1-15,6-14 1 16,-1-18-1-16,-4-9 2 15,-10-14-2-15,-13-5 1 16,-22-6-1-16,-19-4-1 16,-20 1 1-16,-20 6-1 15,-19 7 1-15,-15 9-1 16,-18 13 0-16,-14 16 0 15,-13 16 2-15,-12 16-2 16,-3 19 1-16,-2 13 0 0,0 12 1 16,9 11 0-16,9 6-1 15,16 2 0-15,21 3 0 16,21-3 1-16,21-5-1 15,21-9 1-15,25-12-1 16,21-11 0-16,21-13 0 16,12-14 0-16,11-15 0 15,4-12 0-15,-3-10-1 16,-5-9 0-16,-18-7 0 15,-19-6 0-15,-23-7 0 16,-23-2 0-16,-23-2 0 16,-22 2 0-16,-16 2 2 15,-18 4-2-15,-11 9 1 16,-14 9 0-16,-6 12 1 15,-8 12-1-15,-1 17 1 0,0 16-1 16,1 15 0-16,4 10 0 16,9 15-1-16,9 10 1 15,18 11-1-15,11 2 1 16,23 0-2-16,13-6 2 15,25-7 0-15,15-7 0 16,19-17 1-16,21-11-1 16,13-16 1-16,12-16 0 15,7-14 0-15,4-16-1 16,-4-13 1-16,-5-10-2 15,-9-9 2-15,-13-10-2 16,-17-2-1-16,-19-2 1 0,-19 4-1 16,-19 6 2-16,-18 9-2 15,-21 10 2-15,-18 12-2 16,-17 16 2-16,-20 14 1 15,-10 17 0-15,-9 13-1 16,-5 15 1-16,-2 10 1 16,8 13-2-16,11 3 1 15,13 6-1-15,25 2 1 16,24-3-2-16,24-5 2 15,27-4-2-15,23-11 1 16,25-7 0-16,21-13 0 16,16-10-1-16,5-12 2 15,6-13-1-15,-3-9 0 16,-7-13 0-16,-16-8 1 15,-14-9 0-15,-24-8-2 16,-19-6 1-16,-19-5-1 0,-24-2 1 16,-19-3-2-16,-14 4 2 15,-18 2-2-15,-11 11 1 16,-12 8 2-16,-4 13-1 15,-8 12 0-15,4 20 0 16,0 14 0-16,6 17 0 16,6 16 0-16,11 8 1 15,11 11-2-15,13 3 1 16,19 4 1-16,18-4 0 15,22-5 0-15,23-11-1 16,23-11 2-16,22-17-2 16,21-12 0-16,12-12 1 15,9-15-2-15,1-12 1 0,-1-13-1 16,-10-12 1-16,-15-9-1 15,-17-2 1-15,-21-4 1 16,-21-4-1-16,-21-1 1 16,-24 3 0-16,-18 5-1 15,-14 8 1-15,-13 11 0 16,-12 9 0-16,-6 9 0 15,-3 11-1-15,0 16 0 16,4 11 0-16,5 15 0 16,6 12-1-16,10 11 0 15,6 9 0-15,12 10 0 16,8 3 0-16,15 2 1 15,10-1-1-15,13-10 1 16,14-9 0-16,16-12 0 0,17-18 1 16,15-16-1-16,9-18 1 15,9-16-1-15,4-13 0 16,-1-17 1-16,-4-7-1 15,-15-4 0-15,-14-5 0 16,-20 4 0-16,-22 1 0 16,-21 4 0-16,-20 6 1 15,-24 11-1-15,-19 11 0 16,-18 12 0-16,-15 14 1 15,-8 13-1-15,-8 17 0 16,-1 13 0-16,2 11 0 16,8 12 0-16,9 10 0 15,17 4-1-15,17 0 0 16,24-3 0-16,16-3 0 15,23-8 0-15,19-7 0 0,16-13 1 16,23-14 0-16,14-12 0 16,16-14 0-16,7-18 0 15,5-13 1-15,0-13 0 16,-8-13 0-16,-11-13 0 15,-12-8-1-15,-20-6 1 16,-22 0 0-16,-21 3 0 16,-20 1-1-16,-20 9 0 15,-18 9 0-15,-18 15 0 16,-18 16 0-16,-11 11-1 15,-10 18 2-15,-9 17-2 16,0 13 0-16,1 15 1 16,8 11 0-16,14 9-1 15,19 7 1-15,21 5-1 0,23 2 1 16,24-6-1-16,23-6 2 15,27-10-2-15,20-12 2 16,22-16-1-16,19-16 0 16,12-18 0-16,3-17 0 15,3-9 1-15,-9-11-1 16,-13-8 0-16,-17-4 1 15,-25-2-1-15,-25 1 0 16,-29 1 0-16,-21 3 1 16,-19 4-1-16,-19 6 1 15,-13 8 0-15,-10 9-1 16,-3 11 1-16,-3 11-1 15,4 12 0-15,6 16 0 16,3 10 0-16,9 13 0 0,12 6-1 16,10 8 1-16,10 8-1 15,14-3 1-15,13 0 0 16,15-6 0-16,20-9 1 15,17-10-1-15,18-11 1 16,14-15-1-16,11-15 0 16,6-14 1-16,1-11-2 15,-1-13 2-15,-8-10-2 16,-11-6 1-16,-19-6 0 15,-16-3 1-15,-22 4-1 16,-17 1 0-16,-20 5 1 16,-21 7-1-16,-18 10 0 15,-16 10 0-15,-18 10 0 0,-7 11 0 16,-5 10 0-16,-3 12 0 15,-1 10 0-15,10 9 0 16,11 10 0-16,11 8-1 16,18 6 0-16,18 3 0 15,19 4 0-15,15-5 1 16,21-6-1-16,16-7 1 15,22-11 0-15,16-15 1 16,11-17-1-16,16-16 1 16,-2-13 0-16,0-15-1 15,-6-10 1-15,-10-5-1 16,-19-10-1-16,-18 0 0 15,-24-1 1-15,-21 4-1 16,-21 4 0-16,-19 5 0 16,-18 7 1-16,-18 13-2 0,-15 8 3 15,-8 17-1-15,-7 13 0 16,-2 14 0-16,3 12 0 15,7 11 0-15,12 11-1 16,19 5 1-16,16 8-1 16,20-3 1-16,21 2-1 15,20-8 2-15,21-4-1 16,15-10 2-16,16-13-1 15,16-10-1-15,10-15 1 16,7-12 0-16,8-18-1 16,-6-8 0-16,-2-12 0 15,-9-11-1-15,-14-10 1 16,-14-7-1-16,-22-5 1 15,-17-1-1-15,-22 4 0 0,-17 5 2 16,-22 3-3-16,-12 12 1 16,-16 14 0-16,-14 17 0 15,-13 15-1-15,-4 17 2 16,-5 15 2-16,4 15-3 15,4 15 2-15,9 9 0 16,16 10 0-16,17 2 0 16,20 0 0-16,19-3-1 15,27-8-1-15,15-9 1 16,22-11 0-16,17-14 0 15,16-15 1-15,11-15-1 16,4-13 1-16,7-13 0 16,-9-11-1-16,-5-9 1 15,-10-11-3-15,-13-8 3 0,-19-5-2 16,-18 0 0-16,-15-2 0 15,-22 2-1-15,-18 5 1 16,-15 6 0-16,-16 10 1 16,-17 14-2-16,-11 11 2 15,-10 13 0-15,-6 15 0 16,-5 15 0-16,2 14-1 15,6 13 0-15,8 7 0 16,14 12 1-16,18 7-1 16,16 2 1-16,19-4 1 15,22-4 0-15,22-7 2 16,17-9-2-16,18-13 2 15,20-17-1-15,13-12-2 16,13-16 2-16,5-16-3 16,3-12 0-16,-4-13 0 0,-7-9 0 15,-13-6 0-15,-19-4 0 16,-20-3 2-16,-20 2-3 15,-21 7 3-15,-25 6 0 16,-19 8-2-16,-20 11 2 16,-18 16-2-16,-13 8 1 15,-11 15 0-15,-5 14 0 16,-4 10-1-16,7 9 0 15,9 12 2-15,10 7-3 16,20 10 3-16,14 4-2 16,22 4 0-16,14-2 1 15,24 1-1-15,12-7 1 0,16-6 0 16,16-12 0-1,9-11 1-15,12-17-1 0,9-15 1 16,5-15-1-16,-2-14 1 16,-2-15 0-16,-7-9-1 15,-12-9 0-15,-15-7-1 16,-17-3 3-16,-16 1-3 15,-20 3 2-15,-19 5-2 16,-15 8 2-16,-13 10-2 16,-16 13 1-16,-9 10 0 15,-13 16-1-15,-3 17 0 16,-8 9 1-16,3 17 0 15,0 10-1-15,8 10 2 16,13 8-2-16,14 4 1 16,15 1-1-16,23-3 2 0,20-3-2 15,19-6 1-15,20-11 0 16,17-12 1-16,15-13-1 15,14-16 1-15,11-14-1 16,5-15 1-16,2-14-1 16,-3-14-1-16,-7-6 3 15,-9-10-3-15,-11-3 1 16,-20-4-1-16,-18-1 1 15,-20 5-1-15,-20 5 1 16,-18 8 0-16,-18 8-1 16,-19 13 1-16,-20 13-1 15,-11 14 1-15,-13 16 0 16,-7 11-1-16,-3 12 1 15,3 14 0-15,6 8 0 0,9 10-1 16,14 5 1-16,21 5 0 16,14-4-1-1,23 0 1-15,20-6-1 0,21-5 2 16,20-10-1-16,18-11 1 15,15-9-1-15,18-14 1 16,11-10 0-16,6-14-2 16,5-10 2-16,1-11-2 15,-8-11 1-15,-9-6-1 16,-14-7 1-16,-20-3-1 15,-23-2 1-15,-20 3 0 16,-26-1 0-16,-26 10 1 16,-18 6-1-16,-23 10 1 15,-18 8-1-15,-10 11 1 0,-11 9-1 16,-6 12 0-16,-3 9 0 15,5 11-1-15,9 11 1 16,11 6-1-16,13 8 0 16,19 9-1-16,16 0 1 15,22 6-1-15,20-2 1 16,25 0-1-16,16-11 3 15,22-5-1-15,20-11 1 16,18-12 0-16,15-11 1 16,14-13-1-16,7-8 0 15,-1-15 1-15,-1-6-2 16,-10-11 1-16,-11-5-1 15,-17-4 1-15,-15-5 0 16,-20 3 0-16,-20-3-1 16,-15 3 1-16,-17 6-2 0,-14 2 1 15,-16 9 0-15,-14 6 0 16,-9 6 1-16,-9 6-2 15,-8 10 2-15,-7 7 0 16,4 7-1-16,1 5 0 16,9 6-1-16,10 5 1 15,10 2-2-15,18 7 2 16,14-1-2-16,17 0 1 15,16 2 1-15,18-4-1 16,10-2 1-16,11-4 0 16,6-6 1-16,2-3-1 15,-1-7 0-15,-4-2 0 16,-9-2 1-16,-14-3 0 15,-11-1 0-15,-12-2 0 0,-20 7 1 16,9-16-1-16,-9 16 0 16,-22-20 0-16,6 10 0 15,-2-1-1-15,-1 2 1 16,5 0-1-16,0 1-1 15,14 8 1-15,-15-14-1 16,15 14 0-16,0 0 0 16,-3-10-1-16,3 10 0 15,0 0 1-15,0 0 0 16,0 0-1-16,0 0 1 15,0 0 1-15,16 10 0 16,-3-6 0-16,5 0 0 16,8-2 0-16,5 1 1 0,6-2-1 15,0-1 0-15,1 0 0 16,-1-1 1-16,-8 1-1 15,-4 0 1-15,-11 0 0 16,-14 0 0-16,0 0-1 16,-12 3 1-16,-10-2 0 15,-7 2-1-15,1 1-2 16,-8-5-3-16,10 9-5 15,-12-9-23-15,12 6-2 16,3-9-1-16,10 4-1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0:32.280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8706 3999 32 0,'-4'12'27'0,"4"-12"0"0,0 0-6 16,0 0 2-16,1 12-11 15,-1-12-2-15,0 0-1 16,0 0 1-16,0 0-3 15,0 0 0-15,0 0-2 16,0 0-1-16,0 0 0 16,0 0-1-16,0-10-2 15,0 10 0-15,0-16 0 16,0 16 0-16,2-22-1 15,-1 7 0-15,2-1 1 16,-2-4-1-16,2 2 0 16,-2-2 1-16,-1 1-1 15,0-3 0-15,2 3 1 0,-2 0-1 16,-2 1 1-16,1 3-1 15,0 0 1-15,-1-1-1 16,2 2 0-16,0 0 1 16,0-1-1-16,0 2 0 15,2-2 0-15,0-2 1 16,0 1-1-16,0 1 0 15,-1-1 0-15,-1 0 0 16,-1 1 1-16,1-1-1 16,-1 2 0-16,-2-1 0 15,1 1 0-15,1 0 1 16,1-1-2-16,2-1 2 15,-1 0-2-15,4 0 1 16,-2 0 0-16,0-1 0 0,1 0 0 16,0-1 1-16,-3 2-1 15,0 0 0-15,-1 0 0 16,-1-1 0-16,0 2 1 15,-3 0-1-15,1 3 0 16,2-2 0-16,-2 1 0 16,3 13 0-16,-3-19 0 15,3 19 0-15,1-20 0 16,-1 20 0-16,6-22 0 15,-3 12 0-15,0-2 0 16,-1-2 0-16,2 0 1 16,-2-1-1-16,-1 3 0 15,-2-1 1-15,0 2-1 16,1 11 0-16,-5-17 0 0,5 17 0 15,0 0 0-15,-6-10 0 16,6 10 0-16,0 0-1 16,-4 14 1-16,1-3 0 15,1 4 0-15,-1 6-1 16,-4 5 1-16,0 2 0 15,-3 8 1-15,0 2-1 16,-4 4 0-16,-1 2 0 16,1 0 0-16,0 1 1 15,0-1-2-15,4-3 2 16,3-3-2-16,2-5 2 15,5-5-1-15,3-3 0 16,1-4-1-16,3-5 2 16,1-4-2-16,-8-12 1 15,14 16 0-15,-14-16 0 0,0 0 1 16,11 8-1-16,-11-8 1 15,0 0-1-15,0 0 1 16,0 0-1-16,-3 10 0 16,3-10 0-16,-3 19 0 15,-1-9 0-15,3 4 0 16,1 2-1-16,-1-2 1 15,1 2 0-15,0 2 0 16,-2 0 0-16,-1 0 0 16,0 1 0-16,-2 1 0 15,1 2 0-15,-2-1 0 16,4-1-1-16,-2-2 1 15,4-5 0-15,1 1-1 0,-1-14 1 16,7 13 0-16,-7-13 0 16,14 0-1-16,-14 0 1 15,16-14 0-15,-6 1 0 16,-2-2 0-16,-1-6 1 15,2-3-1-15,-1-3 0 16,-1-5 0-16,-1-3 1 16,1-5-1-16,-2-5-1 15,0-1 2-15,1-2-1 16,-1 0 1-16,0 2-2 15,-2 0 2-15,0 3-1 16,-2 6 1-16,-1 4-1 16,1 3 0-16,-2 1 1 15,-1 3-1-15,1-2 0 0,1 1 0 16,2 1 0-16,0-3 0 15,0-2 0-15,0 0 0 16,0 0 1-16,1 2-1 16,-3 0 0-16,1 3 0 15,-1 1 1-15,0 3-1 16,0 1 0-16,-1 4 1 15,1-3-1-15,-3 1 0 16,3 0 1-16,-1-1-1 16,0-4 0-16,-1 1-1 15,0 1 0-15,0-5 0 16,1 3 1-16,-1 2-1 15,-1 1 0-15,1 2 0 16,1 1 1-16,0 3 0 0,-2 2 0 16,2 2 0-16,-1 1 1 15,2 10-1-15,-2-20 0 16,2 20 0-16,-5-18 0 15,5 18 0-15,-5-19 0 16,5 19 0-16,-3-12 0 16,3 12 0-16,0 0 0 15,0 0 0-15,0 0-1 16,-13 16 1-16,8 3 0 15,0 6 0-15,-3 5 0 16,-1 5 1-16,1 3-1 16,-1 9 2-16,0-2-2 15,0-4 2-15,4 1-2 16,0-4 2-16,5-4-2 15,3-3 0-15,-2-5 0 0,3-9-1 16,2-4 1-16,-6-13 0 16,11 11 0-16,-11-11 0 15,0 0 1-15,9-17-1 16,-9 4 0-16,-1-2 1 15,1-6-1-15,0-3 0 16,2-3 0-16,0-1 0 16,3-3 0-16,0 1-2 15,-1 0 2-15,2 3-1 16,-1 8 0-16,-1 3 0 15,-3 4 0-15,-1 12 0 16,0 0 1-16,0 0 1 16,-10 12 0-16,2 1 0 15,1 4-1-15,-2 4 1 0,-1 5 0 16,1 1 0-16,2 5 0 15,0-2-1-15,5 0-1 16,0-2 1-16,3 0 0 16,1-7 0-16,2-5 0 15,-1-3 0-15,-3-13 0 16,0 0 0-16,14 3 0 15,-14-3 0-15,5-23 1 16,-4 6-1-16,0-6 0 16,-1-5 0-16,-1-1 0 15,-2-3 0-15,3-2 0 16,0-1-1-16,0-1 0 15,2-2 0-15,1 3 1 0,-2 1-2 16,3 3 2-16,-2 4-1 16,0 3 1-16,1 5 1 15,-3 4-1-15,0 15 0 16,-2-17 0-16,2 17 0 15,0 0 0-15,-4-10 0 16,4 10 0-16,0 0 0 16,0 0 1-16,-6-12-1 15,6 12 0-15,-1-11 0 16,1 11 0-16,-4-16 0 15,4 16 0-15,-5-18 0 16,5 18 0-16,-8-17 0 16,8 17 1-16,-11-12-1 15,11 12 0-15,-10-5-1 16,10 5 1-16,-13 1 0 0,13-1 0 15,-14 10 0-15,7 2-1 16,0 0 1-16,-2 7 0 16,0 3 0-16,2 2-1 15,1 4 1-15,0-1 0 16,5 0-1-16,2 1 1 15,3-5 1-15,5 0-1 16,-2-5 1-16,6-2-1 16,-4-2 1-16,5-4 0 15,-5 0 0-15,3-3 0 16,-12-7-1-16,17 10 0 15,-17-10 0-15,14 5 1 16,-14-5-1-16,0 0 0 0,10-3 0 16,-10 3-1-16,0 0 1 15,9-15 0-15,-9 15-1 16,5-17 1-16,-1 7-2 15,-2-4 2-15,1-1-1 16,0 1 1-16,-1 0-1 16,-1 1 1-16,0 3 1 15,-1 10-1-15,-1-16 0 16,1 16 0-16,0 0 0 15,0 0 0-15,-7-10 0 16,7 10 0-16,0 0-1 16,0 0 1-16,-2 10 0 15,2-10-1-15,3 16 1 16,2-4 0-16,0 0 1 15,0 2-1-15,2 0 1 0,0-1-1 16,1-1 1-16,-8-12 0 16,14 16 0-16,-14-16-1 15,15 9 0-15,-15-9 0 16,14-3 0-16,-14 3 0 15,12-11-1-15,-5 0 1 16,-3 0-1-16,1-1 1 16,-1 1-1-16,-2 0 2 15,0 0-3-15,-2 11 3 16,0-17-1-16,0 17 0 15,0-15 0-15,0 15 0 16,0-18 0-16,0 18 0 16,3-21-1-16,-2 10 2 15,1-1-1-15,0 1 0 0,-2 11 0 16,3-20 0-16,-3 20 0 15,3-11 0-15,-3 11 0 16,0 0 0-16,0 0 0 16,0 0 0-16,0 0 0 15,0 0-1-15,7-11 1 16,-7 11 0-16,11-3 0 15,-11 3 0-15,12-4 0 16,-12 4 0-16,14 0 0 16,-14 0 0-16,18 2 0 15,-8-2 0-15,0-2 0 16,4-1 0-16,4-2 0 15,0-4 0-15,2 1 0 16,-2-1 0-16,0 1 0 0,-2 0 0 16,-2 4 0-16,-4 2 0 15,-10 2 0-15,15 3 0 16,-15-3 0-16,0 0 0 15,14 14 0-15,-14-14 0 16,11 12 0-16,-11-12 0 16,16 8 0-16,-16-8 0 15,20 3 0-15,-10-2 0 16,3-1 0-16,-3 2 0 15,1-1 0-15,0 1 0 16,-11-2 0-16,16 5 0 16,-16-5 0-16,18 7 0 15,-18-7 0-15,14 8 0 0,-14-8 1 16,19 9-2-16,-7-8 1 15,1 4 0-15,1-4 1 16,1 1-1-16,0-1 0 16,2-1 0-16,-3 1 0 15,0 1 0-15,0 0 0 16,-4-1 0-16,3 1 0 15,-3 0 0-15,0 0 0 16,2 0 0-16,-1-1 0 16,-1-1 0-16,4 1 0 15,0-1 0-15,-1-1 0 16,2 1 0-16,-1-1 0 15,0 1 0-15,-3 0 0 16,2 1 0-16,-1 0 1 0,0-1-1 16,-1 2 0-16,2-1 0 15,0-2 0-15,2-2 0 16,3 0 1-16,-1-1-1 15,2-1 0-15,-2 1 1 16,-1 1-1-16,1-2 0 16,-2 4 0-16,-5 1 0 15,3 1 0-15,-13-1 0 16,18 5 0-16,-8-3 0 15,0 0 0-15,2-1 0 16,0-1 0-16,3 0 0 16,3 0 0-16,-3-1 0 15,2-1 0-15,-1 1 0 16,0 0 0-16,0 0 0 15,-6-1 0-15,-10 2 0 0,19 4 0 16,-19-4 0-16,16 6 0 16,-16-6 0-16,16 5 0 15,-16-5 0-15,19 5 1 16,-4-4-1-16,0-1 0 15,3-1 0-15,1-2 0 16,1 1 0-16,-1 0 0 16,1 0 0-16,-2-1 0 15,0 1 0-15,-2 1 0 16,-1 0 0-16,-1 0 0 15,0 1 0-15,1 1 0 16,0 0 0-16,1-1 0 16,0 0 0-16,4-1 0 15,1 0 0-15,0 0 1 0,0-2-1 16,1 0 0-16,-1-1 0 15,-2 2 0-15,1 0 0 16,-3 2 0-16,-2-1 0 16,-1 2 0-16,0 1 0 15,-1-1 0-15,-1 1 0 16,0 1 0-16,1-2 0 15,1 0 0-15,1-1 0 16,1-1 0-16,-1 0 0 16,1 0 0-16,0-2 0 15,1 0 0-15,-1-1 1 16,0 2-1-16,2-1 0 15,-3 3 0-15,1-2 0 0,0 2 0 16,-1 0 0-16,0 3 0 16,-1-3-1-16,-1 2 2 15,-1 0-2-15,0 0 1 16,0-2 0-16,-1 1 0 15,2-1 0-15,-2 0 0 16,-1 1 0-16,2-1 0 16,-1 1 0-16,1-1 0 15,-2 1 0-15,1 1 0 16,-1 2 0-16,-10-4 0 15,17 7 0-15,-17-7 0 16,16 6-1-16,-16-6 1 16,13 5 0-16,-13-5 0 15,14 4 0-15,-14-4 0 0,18 1 0 16,-4-1 0-16,0-1 0 15,1 0 0-15,1-2 0 16,1 1 0-16,1 1 0 16,-2-1 0-16,-1-1 0 15,-1 0 0-15,-3 2 0 16,0-2 0-16,-11 3 0 15,16 0 0-15,-16 0-1 16,17 3 1-16,-17-3 0 16,18 2 0-16,-18-2 0 15,22 2 0-15,-13-1-1 16,5-1 1-16,-1 2 0 15,-1-2-1-15,1 1 1 16,0 0 0-16,-3 1 0 0,0-1-1 16,-10-1 1-16,15 5 0 15,-15-5 0-15,13 6 0 16,-13-6-1-16,14 7 1 15,-14-7 0-15,19 7-1 16,-6-7 1-16,1 1 0 16,-1 0 0-16,-1-2-1 15,2 1 1-15,-2-3 0 16,-12 3 1-16,17-3-1 15,-17 3 0-15,10-2 0 16,-10 2 0-16,0 0 0 16,0 0 0-16,0 0 0 15,0 0 0-15,0 0-1 16,12 2 1-16,-12-2 0 15,0 0 0-15,0 0 0 0,0 0 0 16,10 3 0-16,-10-3 0 16,0 0 1-16,0 0-1 15,0 0 1-15,0 0-1 16,0 0 0-16,0 0 0 15,0 0 0-15,12-3 0 16,-12 3-1-16,0 0 1 16,14-1 0-16,-14 1-1 15,13-1 1-15,-13 1 1 16,13-1-1-16,-13 1 0 15,0 0 0-15,11-3 1 16,-11 3-1-16,0 0 1 16,0 0-1-16,0 0 0 15,0 0 0-15,-11 4 0 0,11-4-1 16,0 0 1-16,0 0 0 15,-8 11-1-15,8-11 1 16,0 0 0-16,0 0 0 16,-1 12 0-16,1-12 0 15,0 0 0-15,0 0 0 16,0 0 0-16,0 0 0 15,0 0 0-15,0 0 0 16,-8 14 0-16,8-14-1 16,-7 15 1-16,-1-3 0 15,2 2-1-15,-1 0 2 16,0 3-2-16,-1-1 2 15,1 0-1-15,0 2 1 16,0-1-1-16,-2 4 1 16,1 1-1-16,-1 0 0 0,-3 2 1 15,1 2-1-15,-2-1 0 16,1 2 0-16,3 1 0 15,-4-4 0-15,6 0 0 16,-2 1 0-16,4-1-1 16,1-2 1-16,-1 1-1 15,3 0 0-15,-1 0-1 16,0-2 0-16,2 2-1 15,0-8-1-15,4 1-2 16,-3-16-1-16,8 18-3 16,-8-18-10-16,20-12-14 15,-8-7 2-15,14 8 10 16,-12-17 6-16,12 6 5 15,-7-13 2-15,4 3 3 0,-2-1 12 16,-3-1 20-16,-4 1 3 16,-9-1-11-16,7 14-3 15,-14-8-2-15,2 28-1 16,-2-18 0-16,2 18 0 15,-15 15-6-15,4 6-2 16,-7 3-1-16,-1 11 0 16,-7 0 0-16,2 11 1 15,-5 1-1-15,1 5 0 16,2-3-1-16,5-2 0 15,1-6-1-15,7-4 0 16,6-3-1-16,4-11 0 16,6-7-2-16,-3-16 0 15,19 14-2-15,-6-19 1 0,5-2-1 16,2-10 1-16,6-3 0 15,0-8 0-15,1-5 1 16,0-4 1-16,2-3 1 16,0 0 0-16,0-1 0 15,-2 7 1-15,-7 3 1 16,-4 10 0-16,-7 9 0 15,-9 12 1-15,0 0 0 16,-7 26 0-16,-13 2 1 16,-2 12-1-16,-4 3-1 15,-3 6 1-15,-1 3-2 16,2 0 0-16,1-3 1 15,6 2-2-15,3-5 1 0,5-7-2 16,6-4 1-16,3-5-1 16,4-7 0-16,4-7 0 15,5-3-1-15,-9-13 0 16,24 3 0-16,-14-9 1 15,5-4 0-15,-1-6 0 16,5-4 1-16,-3-6 1 16,-1-3-1-16,2-2 1 15,1 0-1-15,-3 3 0 16,-3 3 0-16,-1 6 1 15,-4 7-1-15,-7 12 1 16,0 0-1-16,-5 17 1 16,-6 5 0-16,-3 9 0 15,-6 1 1-15,-1 7-1 0,-3 3 1 16,-2 3-1-16,1 0 0 15,3-4 0-15,1 0 0 16,4-3-1-16,4-2 0 16,2-9 0-16,6-4 0 15,1-4-1-15,4-7 0 16,0-12 0-16,0 0 0 15,16 4 0-15,-5-17 1 16,2-1-1-16,0-5 1 16,2-7 0-16,3 1 0 15,-2-4 0-15,-1 3 1 16,-1 4-1-16,-5 6 1 15,-1 3 0-15,-8 13 0 16,0 0 0-16,-4 28-1 16,-7 2 1-16,-5 5 0 0,-2 6-1 15,-2 7-3-15,-6-5-6 16,13 12-18-16,-15-16-11 15,11 1 0-15,-1-14-2 16,10-4 1-16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0:38.475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8732 3231 59 0,'0'0'32'16,"-3"-11"-1"-16,3 11-1 15,0 0-20-15,0 0-2 16,-4-18-2-16,4 18 0 15,0 0-2-15,0 0 0 16,0 0-1-16,0 0-1 16,0 0 1-16,0 0-1 15,-11 13-1-15,7-1 0 16,-4 0 0-16,1 3-1 15,-1 2 0-15,-1 0 1 16,4 0-1-16,0-2 0 16,2-2 0-16,1-2 0 0,2-11 0 15,5 12 1-15,-5-12-1 16,17-5 0-16,-6-5 0 15,3-4 1-15,-3-7 0 16,4-2-1-16,-2-2 1 16,-2-2-1-16,-3-1 1 15,-3 4-1-15,-5 3 1 16,-3 5-1-16,-5 6 1 15,-4 5-1-15,-2 6 0 16,-1 4 0-16,-1 4 0 16,0 2 1-16,0 3-1 15,3 2 0-15,1 2 0 16,4-1 0-16,4 1 1 15,2-1-1-15,7 0 0 0,0 1 0 16,4-1 0-16,0-4 0 16,2-3 0-16,3-1 0 15,-4-5 0-15,3-7 0 16,-3-4 1-16,1-4-1 15,-2-8 1-15,-3-4-1 16,-3 1 1-16,1-2 0 16,-7 1 0-16,1 1-1 15,-4 5 0-15,-1 4 0 16,7 13 1-16,-17-7-1 15,17 7-1-15,-16 12 1 16,8 2 0-16,1 3 0 16,2 5-1-16,1 2 1 15,2 0 0-15,0 1 0 0,1-1 0 16,1-2 0-16,0-4 0 15,1-4 0-15,1-2 0 16,-2-12 0-16,1 10 1 16,-1-10-1-16,0 0 0 15,14-15 0-15,-8 2 0 16,2-3 1-16,1-3-1 15,1-2 1-15,-1-3-1 16,-3 4 1-16,-2 4-1 16,-3 1 1-16,-2 4-1 15,1 11 0-15,-14-12 1 16,4 13-1-16,-3 5 0 15,1 2 0-15,0-1-1 16,-1 4 1-16,2-2 0 16,1 5 0-16,6-2 0 0,4-12 0 15,-5 17-1-15,5-17 1 16,0 0 0-16,10 9 0 15,-10-9 0-15,16-10 0 16,-7 0 0-16,2-7 1 16,0-1-1-16,-2-3 1 15,-3-1-1-15,0-1 1 16,-3 2 0-16,-4 3-1 15,-2 3 0-15,3 15 1 16,-16-18-1-16,5 14 0 16,-3 5 0-16,1 3 0 15,0 3-1-15,0 2 1 0,1 2 0 16,2 2 0-16,0 2 0 15,3 1 0-15,4 0 0 16,1 2 0-16,2-1-1 16,2-1 1-16,0-1 0 15,5-1 0-15,1-4-1 16,-8-10 1-16,19 11 0 15,-9-12 0-15,-10 1 0 16,20-17 0-16,-11 8 1 16,0-9-1-16,-3 2 1 15,-2-2-1-15,-1 0 0 16,-3-2 1-16,-2 5-1 15,-4 3 0-15,-1 0 1 16,7 12-1-16,-18-7-1 16,6 8 1-16,-2 5 0 0,0 3 0 15,-3 3 0-15,3 6 0 16,0 0 0-16,1 1 0 15,4 2 0-15,2 0-1 16,4-3 1-16,7 1 0 16,4-4 0-16,3-4-1 15,7-2 1-15,1-3 0 16,5-2 0-16,-1-6 0 15,-2-3 0-15,1-5 0 16,-3-1 0-16,-3-5 0 16,-3-2 0-16,-4-1 1 15,-3 0-1-15,-5 2 1 16,-3 1-1-16,-3 3 0 15,5 13 0-15,-19-15 0 0,7 15 0 16,-5 8 0-16,0 6 0 16,-1 3 0-16,1 6 0 15,-1 7 0-15,3 2 0 16,0 3 0-16,4 1-1 16,3-2 2-16,4-3-2 15,1-4 1-15,7-2 0 16,-1-6-1-16,8 1 1 15,-2-6-1-15,6-5 1 16,2-2-1-16,2-6 1 16,2-3 0-16,0-3 0 15,-1-4 0-15,0-3 1 16,-3-2-1-16,-2-2 0 15,-5 0 1-15,-4 0-1 0,-3 3 1 16,-6 3-1-16,3 10 0 16,-16-10 0-16,3 12 0 15,-1 5 0-15,-3 5 0 16,-2 8 0-16,0 3-1 15,2 5 1-15,1 3 0 16,1 2 0-16,3 2-1 16,4 0 2-16,4-2-2 15,3 0 2-15,6-1-1 16,3-5-1-16,2 2 1 15,0-5 0-15,2-3 0 16,0-1 0-16,0-5-1 16,-2-4 1-16,-10-11 0 0,15 12 0 15,-15-12 0-15,0 0 1 16,11-14-1-16,-8 2 0 15,-3-2 0-15,1 0 0 16,-2 0 0-16,1-1 0 16,-3 4 0-16,3 11 0 15,-11-11 0-15,1 14 0 16,-3 8 0-16,-3 2 0 15,1 8 0-15,-3 3 0 16,1 6 0-16,2 2 0 16,3 0 0-16,6 1 0 15,5 0 0-15,8-6 0 16,5-1 0-16,8-3-1 15,0-6 1-15,7-3 0 0,2-4 0 16,0-5 0-16,-2-2 0 16,-4-5 0-16,-2-3 0 15,-4-4 0-15,-4-1 0 16,-5-3 0-16,-4-1 0 15,-2-1 0-15,-5 0 0 16,0 0 0-16,-5 3-1 16,8 12 1-16,-23-12 0 15,6 17 0-15,-2 7 1 16,-6 9-1-16,1 8 0 15,-1 7-1-15,-1 5 1 16,2 8 0-16,3-3-1 16,7-1 0-16,5-1 0 15,8-4 1-15,7-3-1 16,8-7 0-16,7-6 0 0,7-6 1 15,1-5 0-15,7-6 0 16,-1-6-1-16,-1-7 1 16,-1-6-1-16,-7-6 1 15,-2-1-1-15,-6-5 1 16,-9-2-1-16,-3 0 1 15,-7-2 1-15,-8 2-1 16,-5 2 1-16,-5 6 0 16,-4 2 0-16,-1 5 0 15,-4 10 1-15,-2 8-2 16,-1 8 0-16,5 7 0 15,2 6-1-15,3 5 1 16,6 4-1-16,7 2 0 16,6 2 0-16,7-3 1 0,7 3 0 15,5-3 0-15,3-1 0 16,2-3 0-16,2-2-1 15,-1-8 1-15,-3-3 0 16,-2-3-1-16,-5-8 1 16,-2-6 0-16,-11-4 0 15,15-15 0-15,-9-3 0 16,-4-4 0-16,-1-3 0 15,-1-3 0-15,-2 0 0 16,0 2 0-16,-4 4 0 16,-2 8 0-16,-3 12 0 15,-3 7 0-15,-5 13 0 16,-2 13 0-16,-5 7 0 15,-1 10 0-15,-2 6 1 16,0 4-1-16,8-4-1 0,1-1 3 16,11-5-3-16,9-9 2 15,9-6-2-15,13-10 2 16,6-10-1-16,8-5 1 15,4-8-2-15,4-9 0 16,-2-4 2-16,-1-4-2 16,-8-6 1-16,-7-3-2 15,-7-2 2-15,-5-5-2 16,-10 0 3-16,-5-2-1 15,-8 2-2-15,-4-3 3 16,-6 4-1-16,-2 0 1 16,-2 8 0-16,-5 8 0 15,0 9-1-15,1 12 1 16,-2 11 0-16,3 12-1 0,-2 10 1 15,5 12 0-15,4 0-1 16,5 7 1-16,4-3-2 16,10-1 2-16,6-6-2 15,9-6 2-15,7-8-1 16,6-9-1-16,4-9 1 15,2-11 0-15,2-8 0 16,-1-7 0-16,-4-10-1 16,-3-6 0-16,-4-5 3 15,-4-4-4-15,-7-3 3 16,-5-3-2-16,-8-1 1 15,-6 3-1-15,-5 3 2 16,-6 8 0-16,-4 8-2 0,-9 11 1 16,1 11 0-16,-6 14 1 15,-2 11-1-15,-4 12 2 16,1 9-2-16,0 3 1 15,3 4-1-15,8 1 1 16,8-3-1-16,8-6 1 16,12-4-1-16,11-11 0 15,12-9 0-15,11-9-1 16,5-14 1-16,6-9 0 15,0-10-1-15,1-9 2 16,-4-5-2-16,-5-7 0 16,-9-4 3-16,-5-2-3 15,-9 1 1-15,-9-4-1 16,-8 2 2-16,-9 2-2 0,-3 2 1 15,-8 8 1-15,-4 8-2 16,-4 10 1-16,0 10 0 16,-2 10 1-16,2 11-1 15,1 10 0-15,2 10 0 16,4 4 0-16,5 4-1 15,7-1 2-15,6 3-1 16,7-2 1-16,7-2-2 16,5-3 2-16,6-6-2 15,2-5 2-15,3-1-1 16,2-8 0-16,-2-9 0 15,0-9 0-15,0-7-1 16,0-8 2-16,-3-11-2 16,0-5 0-16,-5-6 2 0,-1-4-2 15,-8-4 1-15,-2-1 0 16,-6 3 0-16,-5 3 0 15,-6 5 1-15,-6 6-1 16,1 8 0-16,-5 8 1 16,-5 10-1-16,0 11 0 15,-2 10 0-15,1 4 1 16,1 6-1-16,4 3 0 15,5-1 0-15,7-1 0 16,8 0 0-16,10-4 0 16,7-2 1-16,10-5-1 15,5-4-1-15,4-4 1 16,2-4 1-16,-1-5-1 15,-3-6 0-15,-1-4 0 16,-5-6-2-16,-6-7 2 0,-5-6 1 16,-7-5-1-16,-4-2-1 15,-7-3 1-15,-5 1 1 16,-8 1-1-16,-1 4 1 15,-4 9-1-15,-5 8 1 16,-1 14-1-16,-7 10 0 16,1 15 0-16,2 11 0 15,0 9 0-15,3 8 0 16,7 5 1-16,7 1-2 15,10-2 2-15,6-5-1 16,14-4 0-16,9-7 0 16,6-8 1-16,3-9-2 15,7-7 1-15,-2-8 0 0,-3-11 0 16,2-6 0-16,-7-10-2 15,-4-6 4-15,-5-7-3 16,-5-3 1-16,-9-6 0 16,-6 0 0-16,-6 0 0 15,-4 0 0-15,-7 6 1 16,-3 8-2-16,-7 7 1 15,0 12 1-15,0 12-1 16,0 10 0-16,-1 13-1 16,1 12 1-16,2 7 1 15,4 5-1-15,5 6 1 16,7 0-2-16,6 0 2 15,6 0-2-15,10-5 2 16,5-2-2-16,4-7 1 0,6-5-1 16,2-10 1-16,1-3 0 15,0-10-1-15,-5-7 0 16,1-7 1-16,-9-6 0 15,-4-8-1-15,-4-3 1 16,-6-5 0-16,-3-3 0 16,-5-3 0-16,-6-1 0 15,0 1 0-15,-6 6 0 16,0 6 0-16,-6 9 0 15,-4 12 1-15,-1 15-1 16,-4 12 0-16,0 15 0 16,-3 10 1-16,4 7-1 15,2 3 0-15,6 1 0 16,9-3 0-16,8-6 2 0,7-6-3 15,9-10 2-15,4-8-1 16,7-9 0-16,3-8 0 16,5-10 2-16,-1-8-2 15,-3-8 0-15,4-11 0 16,-4-6-2-16,-1-6 2 15,-2-5-1-15,-3-1 1 16,-5 1-3-16,-6 1 3 16,-1 5-2-16,-11 12 2 15,-7 8 0-15,-5 11 0 16,-7 9 1-16,-5 10-1 15,-5 14 0-15,-1 6 1 16,-2 10 0-16,-1 6 1 16,6 5 0-16,6-1 0 0,6 1-1 15,12-3 1-15,9-6-1 16,6-7 1-16,9-7-2 15,8-10 0-15,4-5-1 16,1-10 1-16,1-7 0 16,-5-8-1-16,-1-8 1 15,-4-9 0-15,-2-8 0 16,-5-6 0-16,-3-5-1 15,-1-5-1-15,-4-5 3 16,-3-5-3-16,-1 6 0 16,-3 5 0-16,-5 11 1 15,-1 8-1-15,-6 11 1 16,-2 13 2-16,-1 15-2 15,-6 16 3-15,-1 9 0 16,-3 13 0-16,3 5-1 0,0 6 1 16,6 0-1-16,5 2 1 15,4-5-1-15,6-3-2 16,5-10 1-16,5-6 0 15,4-11 0-15,2-8-1 16,3-8 1-16,0-11 0 16,2-8-1-16,0-12 1 15,-1-10 0-15,1-7 0 16,2-10 0-16,-6-5 0 15,1-5 0-15,-4-4 0 16,-2 3 0-16,-6 9 1 16,-6 7-2-16,-5 15 1 15,-6 11 1-15,-7 19-1 0,-5 17 0 16,-5 18 0-16,-2 11 0 15,-3 14 0-15,0 7 1 16,3 2 0-16,5-1 0 16,5-5 0-16,7-7 0 15,9-7-1-15,5-11 1 16,7-12-1-16,8-9 1 15,6-11-2-15,2-9 1 16,2-10 0-16,2-10-1 16,0-11 1-16,-2-7-2 15,2-7 2-15,-5-3-1 16,-3-2 1-16,-4 0-1 15,-5 5 1-15,-4 3-1 16,-6 9 1-16,-1 9 0 16,-11 11 1-16,-1 11-1 0,-5 13 0 15,-5 13 1-15,-2 10-1 16,1 9 2-16,-1 9-2 15,3 5 2-15,5-1-2 16,9 3 2-16,6-5-2 16,5-6 1-16,7-5-1 15,4-8 0-15,5-7 0 16,2-7 0-16,1-9 0 15,1-10-1-15,-2-9 1 16,0-9 0-16,1-12 0 16,-2-9-1-16,-1-7 1 15,-4-9 0-15,2-1 0 16,-6-4 0-16,1 5 0 0,-6 4-1 15,-5 10 1-15,-5 15-1 16,4 20 2-16,-22-3-1 16,4 25 1-16,-7 15 0 15,0 14-1-15,2 13 2 16,-4 7-1-16,6 1 1 15,3-2-2-15,5-2 1 16,6-7-2-16,6-12 0 16,9-5-8-16,-4-21-7 15,16 3-8-15,-9-26-8 16,11 4-6-16,-7-12-4 15,8 1 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01:53:01.94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1953 1138 85 0,'0'0'36'15,"0"-64"1"-15,0 64-3 16,0 0-32-16,7-65-2 16,-7 65-1-16,0 0 2 15,29 21 1-15,-3 42-2 16,1 25 1-16,7 18-2 15,-16-1 2-15,4 16 0 0,1 1 0 16,2-11-2-16,-2-23 0 16,-2-18 2-16,3-14-1 15,1-22 3-15,6-22-2 16,-1-28 0-16,4-22 2 15,1-22 0-15,1-16 1 16,-20 29-1-16,3-5 1 16,-3-8-2-16,4-6 0 15,-4-1 0-15,5-1-2 16,-4 3 0-16,2-2-6 15,0 9-5-15,-1-2-30 16,-2 5 2-16,-16 55-1 16,34-90-1-16</inkml:trace>
  <inkml:trace contextRef="#ctx0" brushRef="#br0" timeOffset="518.0296">3336 1573 93 0,'-20'-8'37'0,"-12"4"-1"0,-2 16 2 16,-9 6-37-16,-3 11 1 15,-4 12 0-15,1 7 0 16,0 6 1-16,5 6-1 15,5-3 1-15,15-4-2 16,10-7 2-16,14-7-2 16,15-16 1-16,14-13-1 15,13-15-1-15,11-15 1 16,10-15-1-16,4-13 2 15,4-6-1-15,-5-8 0 16,-8-1 0-16,-11 2 1 16,-12 8-2-16,-11 10 2 15,-13 11-2-15,-13 17 1 0,-10 12-1 16,-5 15 0-16,-3 10-1 15,-1 11 1-15,3 7-2 16,4 8 1-16,10 3 0 16,7-1-2-16,17-6-1 15,4-13-7-15,23 2-25 16,-4-17-3-16,18-3 0 15,-7-16 0-15</inkml:trace>
  <inkml:trace contextRef="#ctx0" brushRef="#br0" timeOffset="844.0482">4016 1641 73 0,'-11'22'38'16,"-8"9"-1"-16,5 12 0 15,-6-2-16-15,9 6-19 16,-2 1 1-16,7-3 0 15,1-5 0-15,5-5-1 16,0-10 0-16,4-10 1 16,-4-15-1-16,0 0 0 15,15-18 0-15,-5-12 0 16,0-13 0-16,4-6 0 15,1-9-1-15,7-7 0 16,2-3 0-16,4 3 0 16,3 6-1-16,-1 4-2 15,4 15-2-15,-2 3-3 16,9 16-6-16,-12 2-24 15,14 7-3-15,-10 9 0 0,10 6 1 16</inkml:trace>
  <inkml:trace contextRef="#ctx0" brushRef="#br0" timeOffset="1036.0592">4677 1494 105 0,'-4'18'38'16,"6"9"1"-16,-11 3-3 15,6 10-32-15,-1 5-1 16,4 9-1-16,-3 0-1 15,5 3-1-15,1-7-1 16,1-6-4-16,9-4-12 0,-6-22-20 16,13-13-2-16,-5-23 1 15,14-12-2-15</inkml:trace>
  <inkml:trace contextRef="#ctx0" brushRef="#br0" timeOffset="1164.0665">4848 1342 110 0,'-34'-74'31'15,"34"74"-29"-15,-32-66-1 16,32 66-38-16,0 0-5 16</inkml:trace>
  <inkml:trace contextRef="#ctx0" brushRef="#br0" timeOffset="1696.097">5698 1544 94 0,'6'-26'38'0,"-19"1"1"16,-4 16-1-16,-23 11-32 15,0 9-1-15,-14 8 1 0,-2 14-1 16,-6 10-1-16,3 12-1 15,1 1 0-15,15 3-1 16,9-1-1-16,16-3 0 16,17-11-1-16,17-6 0 15,19-17 1-15,16-17 0 16,17-12-1-16,4-16 1 15,9-13 0-15,-3-10 0 16,-5-5 0-16,-7-5 1 16,-15 4-2-16,-13 5 2 15,-14 8-2-15,-10 10 0 16,-9 13 0-16,-5 17 0 15,-16 9 0-15,-2 14 0 16,2 11 0-16,0 5 0 0,8 5-2 16,7-3-2-16,16-6-2 15,12-23-7-15,28-13-25 16,4-20-2-16,24-17 1 15,0-21-1-15</inkml:trace>
  <inkml:trace contextRef="#ctx0" brushRef="#br0" timeOffset="1896.1084">6549 1029 118 0,'0'0'41'0,"-17"-37"0"15,-13 76 1-15,-14 49-41 16,4 50 1-16,-15 4-2 15,27 4 1-15,14-18-5 0,19-22-2 16,16-26-19-16,-9-28-13 16,11-12-2-16,-13-24 0 15,8-11 0-15</inkml:trace>
  <inkml:trace contextRef="#ctx0" brushRef="#br0" timeOffset="2216.1265">6198 1424 118 0,'-24'-18'40'0,"24"18"1"16,0 0-1-16,19 25-36 16,20-18-3-16,13-4 2 15,8-6-1-15,11-6 0 0,0-5 0 16,-1-5 0-16,-70 19-2 15,72-16 0-15,-72 16 0 16,60-18 0-16,-16 9 0 16,-1 6 0-16,-9 10 0 15,-13 13 0-15,-11 12 0 16,-5 12 0-16,-10 9 0 15,0 10 0-15,-4 1 0 16,-4-2-5-16,8-3-3 16,-5-22-15-16,21-4-16 15,-4-21-2-15,19-14 2 16,-6-23-1-16</inkml:trace>
  <inkml:trace contextRef="#ctx0" brushRef="#br0" timeOffset="2344.134">6943 1285 130 0,'0'0'38'15,"-25"-75"1"-15,25 75-32 16,-39-83-45-16,39 83-4 16,-18-61 0-16</inkml:trace>
  <inkml:trace contextRef="#ctx0" brushRef="#br0" timeOffset="3177.1817">7718 1371 110 0,'-15'-10'39'0,"-19"3"1"15,2 16 0-15,-14 4-35 16,-3 9 0-16,-5 10-2 16,1 11 0-16,1 2-1 0,8 9 0 15,8 5-1-15,12-2-1 16,15-5 0-16,17-3-1 15,15-11 1-15,15-10-1 16,14-10 1-16,9-16-1 16,5-14 0-16,2-15 1 15,-2-8-1-15,-6-7 1 16,-11-8-1-16,-15-4 1 15,-14 1-1-15,-11-1 1 16,-14 4 0-16,-9 8 0 16,-8 9 1-16,-5 4 0 15,3 8-1-15,4 6 1 16,8 7 0-16,12 8 0 15,17 3-1-15,14-3 1 0,14 2-1 16,12-1 0-16,8 4 1 16,2-1-1-16,4 6 0 15,-6 3 0-15,-12 9 1 16,-11 7-1-16,-16 7 0 15,-11 3 0-15,-13 4 0 16,-9 6 0-16,-11 0 0 16,-1-2-1-16,-6-7 2 15,6-4-2-15,2-13 1 16,9-5 0-16,8-18 0 15,23-22 0-15,11-8 0 16,11-14 1-16,7-6-1 16,5-6 2-16,3-2 0 15,-5 3-2-15,-7 10 0 0,-7 10 0 16,-12 9 0-16,-9 16 0 15,-6 16 0-15,-10 15 0 16,-5 11 0-16,-6 11 0 16,1 8 0-16,-1 5 0 15,10 8-5-15,-6-15-13 16,30 5-16-16,-9-16-9 15,25-2 1-15,4-14-1 16</inkml:trace>
  <inkml:trace contextRef="#ctx0" brushRef="#br0" timeOffset="3316.1895">9098 1844 118 0,'-20'3'38'0,"3"-5"-34"15,4 4-2-15,13-2-43 16,0 0-1-16</inkml:trace>
  <inkml:trace contextRef="#ctx0" brushRef="#br1" timeOffset="7273.416">2824 2356 47 0,'10'-5'28'16,"-10"5"0"-16,0 0-4 16,0 0-24-16,-3-10-3 15,3 10 2-15,-20-6 1 16,10 5 1-16,-2-2 1 15,12 3 4-15,-18-6 3 16,18 6 1-16,-13-6 1 16,13 6-2-16,0 0-4 15,0 0 0-15,0 0-2 16,18 1-1-16,-4 3-1 15,6 1 0-15,7 1-1 16,10 0 1-16,11-1-1 16,14-2 1-16,16-3 0 0,16-5-1 15,15-2 1 1,14-2-1-16,14-1 1 0,14-2-1 15,9 3 0-15,6-1 1 16,2 3-1-16,9 0 0 16,5 1 1-16,5 1 1 15,6 0-1-15,4-1 1 16,2-2 0-16,6 0-1 15,8 1 1-15,-3-1 0 16,0 2-1-16,3 1 0 16,-3 2-1-16,-5 3 1 15,-5 2-1-15,-5 3-1 16,-11 2 1-16,-8 2 0 15,-12-1-1-15,-8 2 1 0,-16 1-1 16,-11-2 1-16,-7-1-1 16,-12 0 1-16,-15-2 0 15,-7 1-1-15,-13-4 1 16,-11 1 0-16,-13-1 1 15,-11 0-1-15,-14-1-1 16,-10-6-3-16,-2 11-26 16,-14-7-6-16,-15-2 0 15,-6-3-2-15</inkml:trace>
  <inkml:trace contextRef="#ctx0" brushRef="#br2" timeOffset="11949.6834">1396 3004 97 0,'-4'-23'38'0,"4"23"0"15,2-10-1-15,3 21-34 16,-10 18 0-16,1 22 0 16,-4 17-2-16,-2 12-1 15,0 13 1-15,0 8-1 16,-3 5-1-16,4-1 0 15,6-7-1-15,3-21-4 16,18-4-28-16,-1-31-2 16,17-15-1-16,-2-27-1 15</inkml:trace>
  <inkml:trace contextRef="#ctx0" brushRef="#br2" timeOffset="12160.6955">1996 2945 96 0,'-3'-17'37'15,"2"28"1"-15,-15 16-2 16,4 22-27-16,-9 24-9 16,2 10 1-16,0 16-1 15,5 2-1-15,0 2-1 16,4-5-2-16,8 3-7 15,-5-23-25-15,11-3 0 16,-4-25-1-16,5-12 0 16</inkml:trace>
  <inkml:trace contextRef="#ctx0" brushRef="#br2" timeOffset="12318.7045">1721 3563 118 0,'-15'-9'39'15,"-1"-4"1"-15,16 13-7 16,15 11-33-16,15-18-3 15,39 3-32-15,4-15-5 16,31 4 1-16,9-14-1 16</inkml:trace>
  <inkml:trace contextRef="#ctx0" brushRef="#br2" timeOffset="12656.7239">3076 3514 98 0,'-7'-15'38'16,"7"15"2"-16,0 0-2 15,-4 24-36-15,-3 5 1 16,2 10-2-16,1 9 1 0,-5 7-2 15,6 3 0-15,0 0-3 16,11-1-6-16,-4-23-26 16,18-4-4-16,-1-29 2 15,14-8-2-15</inkml:trace>
  <inkml:trace contextRef="#ctx0" brushRef="#br2" timeOffset="12806.7325">3166 3165 101 0,'-31'-18'37'15,"-2"8"0"-15,12 15-4 16,11 7-40-16,10-12-27 16,25 19-2-16,12-9-1 0,21 7 0 15</inkml:trace>
  <inkml:trace contextRef="#ctx0" brushRef="#br2" timeOffset="13117.7502">3720 3381 100 0,'-28'21'38'16,"-3"12"3"-16,-15-11-3 15,8 7-34-15,-5-4 0 16,8 2-1-16,4-3-1 16,11-1-2-16,11-3 1 15,15-3-1-15,15-4 1 16,11-4-2-16,10 0 1 0,4-1-1 15,2 4 1 1,-4 0 1-16,-8 5-1 0,-10 3 1 16,-18 7-1-16,-14 6 1 15,-17 3 1-15,-3-1-1 16,-7-3-1-16,-3-7-4 15,12 6-19-15,-1-26-14 16,25-5-4-16,0-13 0 16,26-6-2-16</inkml:trace>
  <inkml:trace contextRef="#ctx0" brushRef="#br2" timeOffset="13501.7722">4784 3476 92 0,'11'-21'39'0,"-9"-2"-2"16,-2 23 2-16,10-1-34 0,-9 19-3 16,-5 16 1-16,-5 13-1 15,0 14-1-15,-6 8-1 16,5 7 0-16,-3-3-2 15,12 1-4-15,-6-21-30 16,24-8-2-16,3-31 0 16,12-13-2-16</inkml:trace>
  <inkml:trace contextRef="#ctx0" brushRef="#br2" timeOffset="13671.7819">4970 3155 102 0,'-18'10'38'0,"0"-3"-1"16,14 4-6-16,14 7-64 16,2-16-5-16,17 9 0 15,-3-7 0-15</inkml:trace>
  <inkml:trace contextRef="#ctx0" brushRef="#br2" timeOffset="14226.8137">5343 3589 101 0,'-15'33'37'0,"-9"-9"0"16,9 12-3-16,-4-6-30 15,7 3-1-15,-2 2 0 0,5-2-1 16,3 1-1-16,2-4 0 15,2-7 0-15,3-5 0 16,-1-18 0-16,14-5 0 16,-2-18 0-16,4-9 1 15,-1-10-1-15,0-8 1 16,-1-10-1-16,1-2 0 15,-4 4-1-15,-1 8 1 16,-4 8 0-16,-2 9 0 16,-2 11-1-16,2 11 0 15,-4 11 0-15,6 13 1 16,2 3-1-16,1 5 0 15,10 1 0-15,7-1 0 16,8-4 1-16,10-6-1 0,3-7 1 16,6-6 0-16,-1-11 0 15,1-4 1-15,-2-7-1 16,-7-3 1-16,-6-2-1 15,-7 2 0-15,-7 3 0 16,-7 7 0-16,-5 3-1 16,-12 14 1-16,7 12-1 15,-16 12 0-15,0 13 0 16,-5 8-1-16,1 8-1 15,1 4 0-15,0 6-1 16,3-6-3-16,15 0-2 16,-3-29-16-16,25 5-15 15,-5-27 1-15,21-3-2 16,-2-22 1-16</inkml:trace>
  <inkml:trace contextRef="#ctx0" brushRef="#br2" timeOffset="14803.8467">6338 3425 108 0,'-8'10'38'15,"-14"3"0"-15,8 24 0 16,-16 2-34-16,9 12-2 16,1 2 1-16,5 6-1 15,3-1 0-15,4-3-1 16,3-7-1-16,4-8 1 15,1-10-1-15,4-10 1 16,-4-20-1-16,13-2 1 16,0-20-1-16,2-15 1 15,4-8-1-15,4-13 2 0,2-7-2 16,2-8 1-16,1-2 0 15,1 3 0-15,-1 7-1 16,-5 10 1-16,0 11-1 16,-3 12-1-16,3 17 1 15,0 14 0-15,0 14-1 16,3 13 1-16,-3 11-1 15,2 3 0-15,1 10 0 16,-3 0-2-16,-6 2 2 16,-7-3-1-16,-7 0 0 15,-13-7 0-15,-4-5 1 16,-7-8 1-16,-9-7-1 0,0-9 1 15,-7-9 1-15,3-6-1 16,0-6 1-16,5-1-1 16,-1-2 1-16,5 4 0 15,-3 10 0-15,0 12 0 16,-1 15-1-16,-3 17 1 15,-4 21-1-15,1 11 1 16,0 12-2-16,-2 8-1 16,8 3 0-16,2-6-1 15,7-2-3-15,1-24-9 16,22 0-23-16,-7-28-3 15,15-8 2-15,-1-28-1 16</inkml:trace>
  <inkml:trace contextRef="#ctx0" brushRef="#br2" timeOffset="15541.8888">7057 3411 116 0,'-25'5'39'16,"8"17"2"-16,-17-5-3 16,2 15-35-16,-3 4 0 15,3 11-1-15,-2 5 0 16,4 6-2-16,6-4 2 15,9 0-2-15,10-7 1 16,11-6-1-16,11-11 0 0,11-13 1 16,9-16-1-16,9-15-1 15,7-15 1-15,-1-10-1 16,-1-11 0-16,-3-9 1 15,-6-6-1-15,-11-3 1 16,-10 5-1-16,-9 6 2 16,-12 8-1-16,-10 9 1 15,-3 14 0-15,-7 11 0 16,-3 14 0-16,0 10-1 15,5 12 1-15,7 5-1 16,11 3 1-16,6 0-1 16,14-1 0-16,10-5 0 15,10-6 0-15,11-4 0 0,1-9 1 16,3-4-2-16,-4-4 2 15,-3 0-1-15,-10 0 0 16,-5-1 0-16,-9 6 0 16,-13 7-1-16,-7 11 2 15,-10 4-2-15,-4 9 1 16,-4 5 0-16,-1 4 0 15,0 2-1-15,2-3 2 16,3-4-1-16,4-9 1 16,9-10 0-16,-3-17 0 15,20-7 1-15,-6-15-2 16,4-12 0-16,1-8 0 15,2-8 0-15,-2-6 0 16,1 3 0-16,-4 1 0 0,2 8 0 16,-4 5 0-16,1 8 0 15,4 5 0-15,6 9 0 16,5 3 0-16,5-1 0 15,12 5-4-15,-1-17-11 16,24 18-10-16,-12-23-15 16,17 4-2-16,-8-16 2 15,9 5-2-15</inkml:trace>
  <inkml:trace contextRef="#ctx0" brushRef="#br2" timeOffset="15728.8996">8487 2821 123 0,'0'0'40'15,"-38"15"1"-15,14 28-1 16,-3 12-37-16,-6 20-1 0,-1 17 0 15,-1 15-1-15,5 8-1 16,8-2-1-16,6 3-2 16,3-15-1-16,12-4-5 15,-6-34-14-15,16-3-16 16,-9-34-2-16,11-11 0 15,-9-30 0-15</inkml:trace>
  <inkml:trace contextRef="#ctx0" brushRef="#br2" timeOffset="15889.9088">8202 3325 108 0,'-7'-36'43'0,"-8"2"0"16,15 34-1-16,0 0-23 16,0 0-19-16,39 3 0 15,7-7-10-15,28 23-19 0,5-24-12 16,33 11-2-16,11-18-1 15,31 9 0-15</inkml:trace>
  <inkml:trace contextRef="#ctx0" brushRef="#br2" timeOffset="16629.9511">9302 3416 100 0,'-28'-11'39'15,"-15"-6"1"-15,4 17-1 16,-14 0-34-16,0 14-1 15,-7 10 0-15,3 12-2 16,-3 9 1-16,8 7-1 16,8 1 0-16,10 3-1 15,17-5 0-15,19-7 0 16,19-14-1-16,21-12 1 15,14-17-1-15,16-13 1 16,7-14-1-16,6-11 1 16,-4-9-1-16,-8-5 1 15,-13-2-1-15,-9 2 1 0,-16 1 0 16,-17 6 0-16,-11 7-1 15,-9 13 1-15,-9 8-1 16,-5 15 0-16,-7 13 0 16,-2 15-1-16,-3 14 1 15,3 7-1-15,6 9-1 16,0 2-1-16,16 2-1 15,4-11-4-15,26 4-8 16,-4-31-12-16,29 3-12 16,-1-29 0-16,16-3-2 15,-6-20 4-15</inkml:trace>
  <inkml:trace contextRef="#ctx0" brushRef="#br2" timeOffset="16991.9718">9898 3464 103 0,'-21'28'39'16,"-12"-1"2"-16,6 17-2 15,-6-1-35-15,7 5 0 16,1-3 0-16,7 1-2 16,5-8 0-16,9-8 0 15,5-9-1-15,12-13 1 16,8-15-1-16,10-15 0 15,6-12 0-15,8-11 0 16,3-8 0-16,0-7 1 16,2 1-1-16,-7 3 0 15,-7 7-1-15,-7 13 1 0,-8 10-1 16,-9 13 0-16,-12 13 0 15,9 21 0-15,-11 8-1 16,-1 11 1-16,3 6-1 16,2 2-1-16,7 5-2 15,4-11-2-15,18 2-6 16,-5-25-10-16,28 1-12 15,-10-29-7-15,19-1 0 16,-6-26-1-16</inkml:trace>
  <inkml:trace contextRef="#ctx0" brushRef="#br2" timeOffset="17192.9833">10899 2998 107 0,'-27'23'40'0,"3"35"1"15,-15 5-1-15,12 16-35 16,-9 11-1-16,7 4-2 15,8 2-1-15,4-6-2 16,8-2-2-16,4-24-5 16,19 1-17-16,-17-34-15 15,14-5 0-15,-11-26-1 16,6-10 1-16</inkml:trace>
  <inkml:trace contextRef="#ctx0" brushRef="#br2" timeOffset="17345.9921">10547 3389 122 0,'0'0'43'0,"-2"-11"-1"15,22 23-2-15,12-3-40 16,12-5-4-16,26 10-17 16,-8-18-18-16,24 3-3 15,-2-20-1-15,18 1-1 16</inkml:trace>
  <inkml:trace contextRef="#ctx0" brushRef="#br2" timeOffset="17929.0254">12762 2829 103 0,'-31'-35'38'0,"-13"-4"2"16,5 20-2-16,-4 1-35 15,1 19 1-15,-9 14-1 16,3 24 0-16,-4 21-2 15,0 19 2-15,2 19-2 16,6 12 1-16,2 10-2 16,12 3 1-16,8-6-2 15,13-10-1-15,15-11-2 0,5-22-2 16,18-8-12-16,-10-32-19 15,14-7-3-15,-8-28 1 16,3-6-2-16</inkml:trace>
  <inkml:trace contextRef="#ctx0" brushRef="#br2" timeOffset="18659.0672">12052 3448 117 0,'-18'1'41'15,"6"-7"-1"-15,12 6 0 16,30 7-39-16,9-10 0 15,17-4 0-15,14-1 0 16,14-3 0-16,8-1-1 0,7-2 0 16,-3 0 0-16,-2 2 0 15,-10 2 0-15,-15 4 0 16,-14 3 0-16,-16 2 0 15,-17 4 0-15,-22-3-1 16,-7 21 1-16,-18-4 0 16,-8 4 0-16,-8 8 1 15,-4 4-1-15,-1 5 0 16,5 0 1-16,4 2-1 15,14-2 1-15,13-6-1 16,11-6 1-16,17-7 0 16,13-14-1-16,17-9 0 15,5-10 0-15,8-9 0 16,-1-7 0-16,-3-7 0 15,-8-3-1-15,-9-2 0 0,-14 3 1 16,-11 1-1-16,-10 5 1 16,-11 7 0-16,-5 6 0 15,-4 6 0-15,0 6 0 16,-1 3 0-16,6 6 1 15,10-1-1-15,0 0 0 16,20 13 0-16,6-10 1 16,10 1-1-16,9-1 0 15,6 3 0-15,2 3 1 16,-2 4-1-16,-5 4-1 15,-8 9 2-15,-10 5-2 16,-10 4 2-16,-13 2-2 0,-10 4 1 16,-4-4 0-1,-6-2 0-15,-2-5 1 0,2-5-1 16,1-10 1-16,14-15 0 15,-11 3 0-15,15-17 0 16,5-7 0-16,6-10 0 16,6-4 1-16,5-10-2 15,7-3 0-15,3-1 0 16,6-1 0-16,4 3 0 15,2-5-8-15,18 21-10 16,-6-18-6-16,35 26-13 16,-5-15-5-16,28 12-2 15,7-8 1-15</inkml:trace>
  <inkml:trace contextRef="#ctx0" brushRef="#br2" timeOffset="19154.0955">15010 2663 65 0,'17'-13'40'0,"-12"-2"-2"16,-5 15 1-16,0 0-17 15,3 43-17-15,-13 4 0 16,-1 22 0-16,-5 13-2 16,-2 16 0-16,0 9-1 15,-1 3 0-15,5-5-2 0,8-14-1 16,12-8-3-16,3-30-15 15,29-5-18-15,0-32-1 16,19-9 0-16,-1-27-2 16</inkml:trace>
  <inkml:trace contextRef="#ctx0" brushRef="#br2" timeOffset="19357.1071">15467 3126 80 0,'-22'9'40'0,"5"24"-1"16,-8 0 1-16,8 22-12 15,-5-6-26-15,5 4-1 16,6-3 0-16,4-2-3 16,8-4-1-16,6-20-3 0,13 1-9 15,-5-27-23-15,17-3 0 16,-4-22 0-16,14-3-2 15</inkml:trace>
  <inkml:trace contextRef="#ctx0" brushRef="#br2" timeOffset="19746.1291">15590 2780 109 0,'-12'11'37'0,"-1"-7"3"15,14 9-4-15,-1-13-37 16,20 15 0-16,-1-8 1 15,3 4 0-15,2 4 0 0,3 3-1 16,-1 1 2-16,-3 7 0 16,-6 5 0-16,-1 4 1 15,-8 12 0-15,-1 6 0 16,-7 2 0-16,-1 6 1 15,-3-2-1-15,3 0 1 16,1-9-2-16,7-3 2 16,2-14-1-16,6-12 0 15,6-14 0-15,8-15 0 16,7-14 0-16,5-13-1 15,3-8-1-15,-4-11-1 16,7-2-1-16,-8-5-2 16,1 3-1-16,-9 2-3 15,2 22-13-15,-24-5-13 0,13 19-6 16,-13 1 1-16,8 18-2 15</inkml:trace>
  <inkml:trace contextRef="#ctx0" brushRef="#br2" timeOffset="19966.1419">16403 3102 90 0,'0'0'38'16,"1"24"1"-16,-1-24 1 16,-6 31-27-16,-2-8-8 15,2 12 0-15,-4 1-1 16,2 8-1-16,-3 1-2 15,7-2 0-15,-3 0-1 0,4-10-2 16,6-4-3-16,-3-29-8 16,25 15-20-16,-12-34-8 15,17-2 1-15,-9-22-1 16</inkml:trace>
  <inkml:trace contextRef="#ctx0" brushRef="#br2" timeOffset="20401.1668">16549 2874 111 0,'-14'-14'40'0,"14"14"0"16,0 0-1-16,9 15-38 16,10-4-1-16,5 3 1 15,0 8 0-15,4 2 0 0,-5 10 1 16,-1 5-1-16,-11 4 1 15,-7 6 0-15,-5 4-1 16,-10 4 1-16,-2-3-1 16,-3-6 1-16,2-6-2 15,-1-9 1-15,5-11 0 16,10-22-1-16,0 0 1 15,26-17 0-15,0-14-1 16,6-10 1-16,5-6-1 16,2-6 1-16,1 1-1 15,-3 4 0-15,-7 9 0 16,-8 7-1-16,-7 14 1 15,-15 18-1-15,13 3 1 16,-15 19 0-16,-2 10-1 16,0 9-1-16,5 7 0 0,4 4-1 15,9 4-1-15,6-8-3 16,18 2-7-16,-7-24-9 15,31 8-11-15,-10-26-5 16,14-2-1-16,-8-23 0 16</inkml:trace>
  <inkml:trace contextRef="#ctx0" brushRef="#br2" timeOffset="20916.1963">17449 3123 115 0,'-34'-10'41'16,"-16"-1"0"-16,9 28-5 15,-8 1-32-15,5 10-1 16,7 8-1-16,9 8 1 15,11 1-2-15,11 1 1 0,13-4-1 16,13-6 0-16,10-10 0 16,7-12-1-16,6-14 1 15,3-11-1-15,-1-12 1 16,0-11-1-16,-5-7 0 15,-6-5 0-15,-5 0 0 16,-8 3 0-16,-6 6 0 16,-4 11 0-16,-9 14-1 15,-2 12 1-15,-18 34-1 16,-2 15 0-16,-10 23 2 15,-7 17-2-15,-6 18 1 16,-7 14 0-16,-1 11 1 16,-1-1-2-16,2-3 1 0,3-13 0 15,5-16-1-15,9-17 0 16,7-24 1-16,7-21-1 15,5-23 1-15,10-25 1 16,-1-19 0-16,10-16 0 16,5-22 0-16,4-13 0 15,10-10 0-15,10-4 1 16,10-2-2-16,3 8 0 15,15 7-4-15,-3 5-3 16,12 26-10-16,-15-4-3 16,16 34-6-16,-22-11-13 15,11 17-5-15,-4-6-2 16,8 3 4-16</inkml:trace>
  <inkml:trace contextRef="#ctx0" brushRef="#br2" timeOffset="27978.6002">18438 2583 61 0,'14'-28'39'15,"-8"1"-3"-15,4 13 2 16,-9 1-30-16,-1 13-5 15,4 19 1-15,-2 9 2 16,-4 12-2-16,-1 13 0 16,-1 9-1-16,4 11-1 0,-1 6 0 15,1 4-1-15,-1 4-1 16,1-2-2-16,1 2-3 15,-5-22-17-15,11 13-15 16,-7-22 0-16,7-1-1 16,-7-21-1-16</inkml:trace>
  <inkml:trace contextRef="#ctx0" brushRef="#br2" timeOffset="28178.6117">18301 3197 96 0,'-23'-7'40'0,"-3"-6"0"15,14 15-2-15,12-2-34 16,0 0-2-16,25-15-1 0,17 5-1 16,14-3-1-16,7-11-3 15,20 8-8-15,-3-19-26 16,18 5 0-16,-11-12 0 15,6 5-2-15</inkml:trace>
  <inkml:trace contextRef="#ctx0" brushRef="#br2" timeOffset="28597.6356">19167 2518 85 0,'0'0'38'16,"-22"5"-1"-16,15 23 0 15,-8-1-32-15,3 16 0 16,-6 9-1-16,1 11 1 0,-6 9-1 15,0 11 1-15,-6 3-2 16,2 7 1-16,0-5-2 16,2-3-2-16,4-9 1 15,6-9 0-15,7-12 0 16,9-18-1-16,14-19 0 15,11-15 0-15,9-21 0 16,8-10 1-16,3-11 0 16,7-6 0-16,-2-3-1 15,-6 3 1-15,-6 7 0 16,-7 6 0-16,-12 9 0 15,-4 11 0-15,-16 12-1 16,10 15 1-16,-11 11-1 16,-1 6 0-16,-2 5 0 0,4 4-1 15,4 3-1-15,5-2-1 16,10-4-4-16,-1-26-16 15,30 8-16-15,-7-26-2 16,20 0 0-16,-5-19-1 16</inkml:trace>
  <inkml:trace contextRef="#ctx0" brushRef="#br2" timeOffset="28794.6469">19870 3033 107 0,'-25'2'40'0,"7"23"0"16,-16 4 0-16,7 20-38 15,-2 6 0-15,2 12-1 16,1 2 1-16,7-1-3 0,5-4-1 16,9-13-3-16,18 0-19 15,0-36-15-15,20-7 0 16,1-27-2-16,11-8 1 15</inkml:trace>
  <inkml:trace contextRef="#ctx0" brushRef="#br2" timeOffset="29264.6738">19935 2726 111 0,'0'0'41'0,"-22"7"1"0,27 10 0 15,5-6-39 1,6 5-2-16,9-2 1 0,6 3-1 15,1 4 1-15,2 4-2 16,-3 4 1-16,-3 4 0 16,-9 10-1-16,-8 3 1 15,-10 11-1-15,-10 3 1 16,-6 0-1-16,-5 2 1 15,-3-6-1-15,1-4 0 16,2-11 0-16,4-9 0 16,9-13 0-16,7-19-1 15,0 0 1-15,28-18 0 16,-3-14 1-16,8-6-1 15,4-8 1-15,1-5-1 16,2-1 0-16,-1 3 1 16,-9 7-1-16,-5 8 0 0,-9 14 0 15,-2 8-1-15,-14 12 0 16,13 19-1-16,-11 7 0 15,2 9-1-15,8 6-2 16,3 4-1-16,11 9-3 16,-6-18-18-16,20 15-13 15,-6-19 1-15,11 3-1 16,-9-19 1-16</inkml:trace>
  <inkml:trace contextRef="#ctx0" brushRef="#br2" timeOffset="29793.7041">20841 3172 108 0,'-20'-40'40'0,"2"19"2"15,-15 0-3-15,-2 25-33 16,-7 7-1-16,1 21-1 16,-2 4-2-16,5 13 0 15,9 2-1-15,8 3 0 16,10-3 0-16,10-3-1 15,13-10 0-15,8-10 0 16,10-12 0-16,6-12 0 16,4-12 0-16,-1-10 1 15,0-13-1-15,-3-8 0 16,-3-8 0-16,-3-4 0 15,-5 2 0-15,-7 4-1 16,-3 9 1-16,-5 6-1 16,-5 19 0-16,-5 11 0 15,-5 36 0-15,-9 13 0 0,-8 22 1 16,-10 17-1-16,-7 20 0 15,-9 13 1-15,-4 6-1 16,-1 2 1-16,1-7-1 16,6-12 0-16,6-18 1 15,10-18-1-15,12-24 2 16,11-27-1-16,7-23 0 15,22-25 1-15,0-21 1 16,2-19 0-16,7-17-1 16,2-13 0-16,4-13 0 15,2 0 0-15,-4 4-1 16,0 5 0-16,-1 10-2 15,-1 12 1-15,3 17-4 16,0 9-2-16,10 29-14 0,-12-11-9 16,19 23-11-16,-3-10 0 15,15 13 0-15,-6-11 1 16</inkml:trace>
  <inkml:trace contextRef="#ctx0" brushRef="#br2" timeOffset="30102.7217">21451 3143 96 0,'-13'-16'40'0,"-3"16"1"16,-18-7-1-16,10 9-24 15,-8 2-13-15,-1 7 0 16,8 0-1-16,3 9 0 16,8 0 0-16,13 6-1 15,7-1 0-15,11 2-1 16,7-2 1-16,4-2-1 0,2 0 1 15,3-3-1-15,-6-3 0 16,-2-1 0-16,-10-1 0 16,-6 3 0-16,-9 0 0 15,-10 2 0-15,-9 3 1 16,-6-3-1-16,-8 5 0 15,-5-2-2-15,-4 0-2 16,-4-9-6-16,19 13-19 16,-13-21-12-16,19 6-1 15,1-15-1-15,20 3-1 16</inkml:trace>
  <inkml:trace contextRef="#ctx0" brushRef="#br2" timeOffset="30733.7578">22475 3164 112 0,'-1'-14'40'0,"1"14"2"16,0 0-3-16,-16 3-35 16,3 9-2-16,0 16 0 15,-2 8-1-15,-2 11 0 16,-3 6-1-16,0 8 0 15,4 0-1-15,1-2-2 16,9-3-1-16,2-24-7 16,23-2-26-16,-5-28-2 15,16-8-1-15,4-25-1 16</inkml:trace>
  <inkml:trace contextRef="#ctx0" brushRef="#br2" timeOffset="31201.7846">22502 2874 117 0,'-18'-10'38'0,"0"5"1"16,18 5-4-16,9 17-38 16,-9-17-5-16,43 36-8 15,-16-25-10-15,21 22-4 16,-10-16 7-16,22 19 9 15,-16-8 7-15,3 6 5 16,-6 0 6-16,-17-8 9 16,6 16 11-16,-25-18 6 15,9 18-7-15,-25-18-7 16,11 14-5-16,-14-9-4 0,4 7-2 15,-6-5-1-15,3-2 0 16,0-4-2-16,4-4 0 16,3-6 0-16,6-15 0 15,0 0 0-15,29-14-1 16,-1-12 2-16,5-5-3 15,6-10 0-15,4 0 0 16,-2-4 0-16,-3 1 0 16,-2 9 0-16,-10 5 0 15,-8 13 0-15,-5 12 0 16,-2 16 0-16,-6 13 0 15,0 13 0-15,-2 8 0 16,3 6 0-16,2-1-5 0,18 16-18 16,-11-22-15-1,13 3-4-15,-7-17-1 0,9 0-2 16</inkml:trace>
  <inkml:trace contextRef="#ctx0" brushRef="#br2" timeOffset="32194.8414">1367 5151 72 0,'8'-26'37'0,"3"7"1"16,-11-4 1-16,5 9-26 15,-19-5-4-15,14 19 0 16,-34-22-3-16,7 19-2 0,-12 6 0 15,-3 8-2-15,-11 9 1 16,-2 8-2-16,0 7 1 16,2 13-2-16,4 5 1 15,8 2-1-15,12 1 1 16,11-4-1-16,17-8 1 15,20-10-1-15,18-22 1 16,22-20 0-16,14-21 0 16,13-17-1-16,3-14 1 15,0-9 0-15,-3-4 0 16,-13 3 0-16,-17 8 0 15,-14 13 0-15,-18 15-1 16,-13 15 1-16,-11 19-1 16,-9 19 0-16,-6 17 1 15,-5 14-2-15,0 13 1 0,5 5-2 16,6 7 0-16,10-5-4 15,22 4-14-15,4-32-12 16,32-1-10-16,8-24-1 16,26-10-1-16,8-19 1 15</inkml:trace>
  <inkml:trace contextRef="#ctx0" brushRef="#br2" timeOffset="32735.8723">3366 4963 89 0,'3'-13'39'16,"-3"13"0"-16,0 0 0 16,-24 5-32-16,-4 3-3 15,-2 11-1-15,-10 4 0 0,-2 7-1 16,-1 2 0-16,3 4-1 15,5-3 1-15,12 1-1 16,12-8 1-16,11-4-2 16,19-8 0-16,14-7 1 15,13-5-1-15,7-1 0 16,5-2 1-16,2 0-1 15,-8 3 0-15,-6 6 1 16,-12 7-1-16,-14 8 0 16,-16 6 0-16,-14 6 1 15,-10 4-2-15,-4-1 1 16,-4-3-2-16,1-9-1 15,10-6-3-15,1-26-14 16,29 0-19-16,2-21 0 0,24-6-1 16,5-17-1-16</inkml:trace>
  <inkml:trace contextRef="#ctx0" brushRef="#br2" timeOffset="33314.9055">3894 5015 93 0,'-19'31'39'0,"-8"-3"1"15,6 16-3-15,0-4-31 16,5 8-3-16,1 3 2 16,6 2-2-16,1-2-2 15,3-3 1-15,4-5-1 16,0-7 0-16,1-7 0 0,0-11 0 15,0-18 0-15,0 0-1 16,10-18 1-16,-3-12-1 16,3-10 1-16,2-7-1 15,2-8-1-15,6-10 2 16,2 2-2-16,4-1 1 15,2 6-1-15,3 6 1 16,5 4-2-16,0 14 2 16,4 7 0-16,-3 12-1 15,1 11 1-15,-3 7 0 16,-2 11-1-16,-4 6 1 15,-3 6-1-15,-6 5 0 16,-4 6 2-16,-11 5-1 16,-6 2 1-16,-10 5-1 15,-13 2 1-15,-8 1 0 0,-10-3 0 16,-6 2-1-16,-8-6 0 15,-1-5 1-15,2-3-1 16,4-7 0-16,4-4 1 16,7 1-1-16,7 3 0 15,6 7 1-15,5 8 1 16,3 13-1-16,-3 17 0 15,-3 14 0-15,-3 9 0 16,-2 2-2-16,3 3-3 16,-5-18-8-16,19 5-18 15,-13-30-9-15,23-18-1 16,3-30-2-16,23-18 1 15</inkml:trace>
  <inkml:trace contextRef="#ctx0" brushRef="#br2" timeOffset="33742.9298">4404 5261 98 0,'-10'15'40'0,"18"2"0"16,4-17-1-16,17-5-36 16,14-12-2-16,16-3 1 15,11-10-3-15,2-4 3 0,-4-4-3 16,-2-1 3-1,-12 1-2-15,-8 4 2 0,-17 4-2 16,-18 6 2-16,-17 7 0 16,-13 9 0-16,-13 9-1 15,-10 10 1-15,-7 10 1 16,-7 11-2-16,1 10 2 15,-1 7-2-15,9 4 1 16,8 0-1-16,14 3 0 16,17-8-1-16,19-10-1 15,22-10 0-15,20-8-2 16,18-17-2-16,23 0-5 15,1-22-11-15,30 5-16 16,-8-18-5-16,5 6 0 0,-14-13 1 16</inkml:trace>
  <inkml:trace contextRef="#ctx0" brushRef="#br2" timeOffset="34147.9531">5721 4999 105 0,'-31'-2'41'16,"-20"-3"2"-16,-4 20-2 15,-12 0-34-15,1 10-4 16,0 9 0-16,6 4-1 15,7 7 0-15,10 2-1 16,16 2 0-16,15-6-1 16,15-5 0-16,16-5 0 15,17-10-2-15,17-11 0 16,9-8-1-16,9-17-3 15,13-1-6-15,-12-26-14 0,21 10-13 16,-18-18-1-16,4 7-2 16,-20-10 3-16,-2 10 33 15,-19 8 8-15,-17-1 5 16,1 26 16-16,-30-5 13 15,8 13 3-15,-35 21 3 16,15 13-2-16,-17 1-32 16,8 14-4-16,0 3-1 15,6 5-2-15,2 1 1 16,7 0-3-16,9-4-1 15,0-12-2-15,14-1-5 16,-6-30-17-16,17 5-14 16,-7-25-1-16,10-6 0 15,-8-23 1-15</inkml:trace>
  <inkml:trace contextRef="#ctx0" brushRef="#br2" timeOffset="34297.9615">5882 4810 106 0,'-32'-42'41'0,"6"25"0"16,-6 4-1-16,4 16-39 15,9 10-3-15,9-5-16 16,25 20-21-16,-7-5-2 16,23 11 0-16,-3-9-2 15</inkml:trace>
  <inkml:trace contextRef="#ctx0" brushRef="#br2" timeOffset="34691.9842">6240 5132 98 0,'3'13'39'0,"-3"-13"2"16,31-1-3-16,-5-5-36 16,11-3 1-16,5-5-2 15,3-1 1-15,3-5-3 16,-1-2 1-16,-5-3-1 15,-7-1 2-15,-8-1 0 16,-8 3 0-16,-14 1 1 16,-8 7-1-16,-12 3 1 15,-11 11 1-15,-13 8-1 0,-5 11 0 16,-9 10 0-16,1 6 0 15,0 10 0-15,3 6-1 16,10 1 0-16,10 2-1 16,15-4 1-16,17-5-2 15,22-10 1-15,15-8-3 16,23-10-1-16,12-20-8 15,29 4-9-15,-6-30-11 16,24 1-11-16,-9-19 2 16,8 2-1-16</inkml:trace>
  <inkml:trace contextRef="#ctx0" brushRef="#br2" timeOffset="34976.0005">7323 4899 106 0,'-60'11'41'16,"3"18"1"-16,-8-11-2 15,19 12-37-15,3-4-1 16,20-2-1-16,14-4 1 15,18-4-1-15,19-4-1 16,6-4 0-16,9 1 2 16,2-5-2-16,-1 3 2 15,-2 2-1-15,-14 5 0 16,-9 9 1-16,-15 3 0 15,-12 7-1-15,-8 2 0 16,-11 3 0-16,-4-4-1 16,-5 0-1-16,2-4-1 15,2-11-4-15,12 7-10 16,-9-30-9-16,29 4-10 15,0 0-7-15,-1-22-3 0,5-10 3 16</inkml:trace>
  <inkml:trace contextRef="#ctx0" brushRef="#br2" timeOffset="35477.0289">8668 4546 85 0,'14'-23'37'15,"2"16"0"-15,-16 7 1 16,9 16-34-16,-16 12-1 0,1 17 1 16,-8 11-2-16,-4 12 1 15,-5 9-1-15,2 5 0 16,0 1-1-16,4-3-1 15,5-4-2-15,7-15-4 16,14 1-16-16,1-27-17 16,9-5 1-16,-1-27-2 15,9-6 2-15</inkml:trace>
  <inkml:trace contextRef="#ctx0" brushRef="#br2" timeOffset="35928.0549">8528 4886 96 0,'-14'-2'39'15,"0"-3"1"-15,14 5-1 0,17 13-36 16,10-8 0-16,11 2-1 16,17-1 0-16,6 0-1 15,10 0 1-15,5-3-1 16,3 2-1-16,-3-2 1 15,-7 3-1-15,-9-3 1 16,-11 1 0-16,-16-1 0 16,-10-2 0-16,-23-1 0 15,0 0 0-15,-11 9 0 16,-16-3 0-16,-3 6 0 15,-8 5 0-15,1 4 1 16,2 7-2-16,4 3 2 16,8 2-1-16,11 2 1 15,16-3-2-15,9-9 2 0,18-7-2 16,10-6 1-16,13-14-1 15,5-12-1-15,5-11 3 16,0-5-3-16,-9-6 1 16,-9-2-1-16,-16-1-1 15,-14 7-2-15,-20 3-1 16,-14 17-6-16,-27-8-10 15,7 28-8-15,-19-12-10 16,14 16-1-16,0-7-3 16,23 2 3-16</inkml:trace>
  <inkml:trace contextRef="#ctx0" brushRef="#br2" timeOffset="36620.0945">10868 4283 87 0,'10'-15'39'15,"-10"-2"1"-15,0 17 0 16,0 0-33-16,-11 6-1 16,-6 19-2-16,2 13-2 15,-8 17 1-15,-5 13-2 16,-3 14 1-16,-4 10-1 15,-1 4 0-15,3-2-1 16,5-6 2-16,5-8-1 0,8-15 0 16,9-12 0-16,6-18 0 15,13-13-1-15,9-19 1 16,8-14 0-16,7-14-1 15,2-9 0-15,3-10 0 16,0-2 1-16,0-5-2 16,-9 6 1-16,-4 7 1 15,-9 8-2-15,-5 13 1 16,-15 17 0-16,13 5 0 15,-12 18 0-15,-2 14 0 16,1 6-1-16,2 8 1 16,4 2-1-16,4 6-1 15,9-12-3-15,14 1-4 16,0-26-11-16,28 5-7 0,-9-30-9 15,19-1-5-15,-5-19 1 16,9-1-1-16</inkml:trace>
  <inkml:trace contextRef="#ctx0" brushRef="#br2" timeOffset="37013.117">11543 4841 103 0,'-42'-9'40'0,"7"16"1"15,-15-7-2-15,5 16-35 16,-1 7-1-16,6 9 0 15,4 6 0-15,5 3-1 16,6 2 1-16,11 2-2 0,10-5 1 16,11-5-1-16,12-9 1 15,12-9-2-15,11-14 0 16,9-8 1-16,6-12-3 15,0-8 4-15,1-9-3 16,-6-7 1-16,-6-4-1 16,-10 4 1-16,-8 0-1 15,-12 6 1-15,-9 5 0 16,-9 10-1-16,2 20 1 15,-23-3-1-15,3 20 1 16,-1 8-1-16,-1 12 0 16,2 2-1-16,10 7-1 15,4-3-4-15,18 6-6 16,-5-24-11-16,30 9-7 15,-8-23-9-15,18-3-2 0,-4-16 3 16</inkml:trace>
  <inkml:trace contextRef="#ctx0" brushRef="#br2" timeOffset="37330.1349">12041 4811 93 0,'3'-10'40'16,"-17"-2"0"-16,14 12-1 15,-28 29-32-15,14-3-3 16,-1 10 0-16,1 9-1 15,2 5 1-15,3 4-3 16,6-1 2-16,4-3-2 16,6-7 2-16,7-7-2 15,4-14 1-15,8-12-1 0,4-12 0 16,6-13 0-16,2-14-2 15,4-9 2-15,-1-9-2 16,1-8 0-16,-4-3-1 16,-2-2-1-16,-3 6-4 15,-12-3-5-15,6 31-10 16,-22-16-8-16,11 26-12 15,-15 5 1-15,-1 11 0 16,11 10 1-16</inkml:trace>
  <inkml:trace contextRef="#ctx0" brushRef="#br2" timeOffset="37730.158">12681 4902 107 0,'-18'10'41'0,"10"11"2"15,-2-14-2-15,16 3-38 16,4-3-1-16,12-2-1 16,8-2 0-16,7-1 0 15,5-6 0-15,7-3-1 16,-1-2 1-16,0-5-1 15,-5-5 1-15,-6-2 0 16,-6-5 0-16,-10-2-1 16,-8-2 1-16,-12 2 0 15,-14 5-1-15,-13 8 0 16,-11 11 1-16,-15 14-1 15,-4 13 1-15,-6 11 0 0,1 12-1 16,6 6 1-16,8 3 0 16,17-2-1-16,16-6 1 15,18-11-3-15,29-9-2 16,14-17-8-16,40 2-7 15,1-29-7-15,44 9-11 16,6-19-5-16,30 0-3 16,8-10 2-16</inkml:trace>
  <inkml:trace contextRef="#ctx0" brushRef="#br2" timeOffset="38340.1928">13977 4779 63 0,'0'0'39'0,"-3"-11"0"16,3 11 0-16,-2-12-11 15,2 12-24-15,0 0 0 16,0 0 0-16,6 21-1 16,-2 3 0-16,-4 7 0 15,1 10-1-15,-2 8 1 16,-2 4-2-16,3 4 1 15,1 1-1-15,4-7 0 16,3-5 0-16,6-13 0 16,5-14 0-16,6-15-1 15,8-14 0-15,4-15 0 0,2-13 1 16,3-9-1-16,-2-6 0 15,0-5-1-15,-3-2 1 16,-6 0-2-16,-4 7 1 16,-4 6 0-16,-8 7-3 15,2 12 1-15,-2 5-3 16,10 20-6-16,-10-11-12 15,22 31-8-15,-9-10-8 16,13 15 0-16,1-6 1 16</inkml:trace>
  <inkml:trace contextRef="#ctx0" brushRef="#br2" timeOffset="38760.2169">14921 4809 95 0,'-33'-17'39'15,"0"14"1"-15,-16-5-2 16,2 14-33-16,-9 8 0 15,0 11 0-15,-7 8-1 16,5 11-1-16,1 2 1 16,9 4-2-16,9-3 1 15,15-1-2-15,16-5 1 16,21-10-1-16,17-12 1 15,15-9-2-15,12-13 0 16,10-9 0-16,5-13-1 16,0-7 1-16,-3-8-1 15,-9-4 1-15,-9-2-2 16,-11 1 2-16,-12 3-1 15,-11 7 1-15,-10 8 0 0,-11 11-1 16,-6 12 1-16,-6 14 0 16,-9 12 0-16,2 9 0 15,-1 9 1-15,4 2-3 16,7 3 2-16,11-7-4 15,14-1 0-15,6-18-8 16,30 8-7-16,-10-30-8 16,28 10-8-16,-9-21-4 15,9 5-1-15,-11-13 3 16</inkml:trace>
  <inkml:trace contextRef="#ctx0" brushRef="#br2" timeOffset="39069.2345">15373 4980 104 0,'0'0'38'15,"-23"13"1"-15,11 9 0 0,-13 3-34 16,6 7-3-16,-3 4 2 15,5 8-3-15,-2-1 2 16,4 0-1-16,4-5 0 16,5-8 0-16,2-8-1 15,7-12 0-15,-3-10-1 16,23-17 1-16,-5-10 0 15,4-10 0-15,0-5-2 16,4-8 3-16,-1-3-3 16,-2 1 2-16,-3 7-2 15,-5 6 1-15,-3 9-1 16,-4 8 1-16,1 9-2 15,-9 13-2-15,23-4-3 16,-12 0-7-16,21 19-11 0,-11-18-8 16,20 12-7-16,-5-10-1 15,14 4 1-15</inkml:trace>
  <inkml:trace contextRef="#ctx0" brushRef="#br2" timeOffset="39271.246">15925 4858 104 0,'-15'13'40'16,"-5"1"1"-16,7 16-1 15,-13-1-34-15,9 11-3 16,1 5 1-16,3 3-3 16,1 3 0-16,5-4-2 15,6-4 0-15,5-11-2 0,5 1-9 16,-9-33-14-16,37 0-12 15,-17-26-2-15,13-1-2 16,-5-23 3-16</inkml:trace>
  <inkml:trace contextRef="#ctx0" brushRef="#br2" timeOffset="39406.2538">16099 4478 112 0,'0'0'39'0,"0"0"-2"15,6 18-7-15,22 12-64 16,-4-6-7-16,20 13 1 15,2-6-1-15</inkml:trace>
  <inkml:trace contextRef="#ctx0" brushRef="#br2" timeOffset="39812.2769">16846 4837 102 0,'-36'-17'40'0,"5"17"3"16,-22-7-3-16,3 18-33 15,-11-3-3-15,-1 11 0 16,-3 7-1-16,8 7-1 15,8 3 1-15,8 3-2 16,17-1 1-16,15-3-1 16,15-5 0-16,16-11-1 15,17-8 2-15,12-12-2 16,9-9-3-16,3-6 3 15,4-8-1-15,-2-4 1 0,-10-3-2 16,-6 3 3-16,-14 4-2 16,-10 7 2-16,-13 7-1 15,-12 10 0-15,0 0 0 16,-21 26 0-16,2 2 2 15,3 4-3-15,3 5 2 16,5 2-3-16,10-3 1 16,10-6-2-16,16-7-2 15,7-21-9-15,26 4-6 16,-9-34-4-16,32 8-10 15,-16-29-2-15,19-2-7 16,-8-22 5-16</inkml:trace>
  <inkml:trace contextRef="#ctx0" brushRef="#br2" timeOffset="40007.2882">17669 4360 112 0,'-19'19'41'16,"-22"13"2"-16,0 30-4 16,-8 8-36-16,0 12 0 15,-4 8-2-15,5 6 0 16,5 0 0-16,6-3-2 15,10-6-1-15,-1-14-4 16,18 0-8-16,-12-35-14 16,25 2-7-16,-7-29-6 15,4-11-1-15,9-19 2 16</inkml:trace>
  <inkml:trace contextRef="#ctx0" brushRef="#br2" timeOffset="40336.3071">17168 4896 106 0,'-5'11'42'0,"5"-11"-1"15,0 24 0-15,16-15-37 16,13 1-2-16,9-5 0 16,12-1-1-16,5-7 1 15,9-5-2-15,0-2 1 16,1-5 0-16,-7 1 0 15,-7 1 0-15,-10 1 0 16,-11 4 1-16,-6 5-1 16,-12 8 0-16,-9 7 0 15,-4 10-1-15,-12 8 1 0,-2 6-1 16,-2 6 0-1,0 4-2-15,-1 2 0 0,-1-5-4 16,13 4-8-16,-11-28-8 16,31 13-5-16,-14-32-7 15,31-4-5-15,-7-20-3 16,13-7 0-16</inkml:trace>
  <inkml:trace contextRef="#ctx0" brushRef="#br2" timeOffset="40458.314">17940 4487 116 0,'-37'-31'39'0,"-5"9"-8"16,10 14-21-16,-4-4-51 16,13 12-1-16,-1-4-1 0</inkml:trace>
  <inkml:trace contextRef="#ctx0" brushRef="#br2" timeOffset="41321.3633">18348 4908 99 0,'0'0'40'0,"0"0"0"16,-25-16-11-16,4 17-23 16,-16 0-1-16,-7 9-1 15,-12 4 0-15,-7 12-1 16,-4 2 0-16,6 8 0 15,4 3 0-15,13 4-2 16,16-3 1-16,17-4-2 16,27-6 2-16,17-13-2 15,25-6 0-15,12-14-1 0,7-8 1 16,8-10 0-16,-5-7-2 15,-4-7 4-15,-14-4-4 16,-15-3 1-16,-19-2 0 16,-17 3 0-16,-11-1 0 15,-10 8 1-15,-7 2 0 16,-5 9-1-16,3 5 1 15,1 8 0-15,18 10 0 16,0 0 1-16,0 0-1 16,27 18 0-16,7-4 1 15,5 2-1-15,6 4 1 16,3 3 0-16,-3 1-1 15,-3 5 1-15,-10 2 1 16,-12 3-2-16,-12 6 2 16,-10 2-1-16,-11 1 0 0,-8 3 0 15,-5-4 0-15,-5-7 0 16,5-5-1-16,3-9 0 15,10-13 0-15,13-8 0 16,10-28 0-16,18-4 0 16,10-8-1-16,11-6 2 15,5-5-2-15,7 0 1 16,-5 9-1-16,-6 7 1 15,-9 14-1-15,-11 17 1 16,-14 14 2-16,-11 13-3 16,-10 15 2-16,-4 11-2 15,1 7-1-15,1-4-6 16,15 8-2-16,-6-23-7 0,26 10-3 15,-8-34-5-15,35 10-4 16,-11-37-3-16,26 2-5 16,5-11 0-16</inkml:trace>
  <inkml:trace contextRef="#ctx0" brushRef="#br2" timeOffset="41930.3982">20317 4015 78 0,'-38'1'40'0,"-19"2"-2"16,-1 23 1-16,-24 7-28 15,9 29-3-15,-14 14-2 16,9 25-1-16,-3 15-2 16,11 11-1-16,13 5 0 15,19 3-2-15,25-6 0 16,27-18-3-16,34-12-3 0,13-32-18 15,42-8-13-15,-4-27-3 16,20-9-2-16,-9-26 2 16</inkml:trace>
  <inkml:trace contextRef="#ctx0" brushRef="#br2" timeOffset="42509.4312">20800 4911 75 0,'-9'-15'39'16,"9"15"0"-16,-26-26 0 16,8 17-24-16,-11-3-10 15,-1 11-1-15,-10 4-1 16,-3 13 0-16,-8 7-1 15,3 12 1-15,-2 8 0 16,6 4-1-16,6 1 1 16,9 1-1-16,14-8 0 15,17-8-1-15,20-15 1 16,15-16-1-16,14-17-3 0,15-18 4 15,9-13-3-15,4-12 1 16,0-10-1-16,-7-4 2 16,-9-1-2-16,-10 0 1 15,-13 6 1-15,-14 7-1 16,-12 13 1-16,-9 10-1 15,-7 13 0-15,2 24 1 16,-24 3-2-16,5 24 2 16,-2 18-2-16,-3 11 1 15,3 10-1-15,-1 6 1 16,6 2-1-16,7-6-2 15,7-3 0-15,6-14-4 16,16 2-6-16,-6-30-9 16,25 8-6-16,-10-31-4 0,16 1-8 15,-7-18 2-15,10-4 0 16</inkml:trace>
  <inkml:trace contextRef="#ctx0" brushRef="#br2" timeOffset="42697.4421">21312 4863 95 0,'0'0'39'0,"0"0"2"16,-8 21-1-16,-13 6-25 15,0 10-12-15,-3 5 0 16,1 4-2-16,1 2 1 16,6-3-3-16,5-4 1 15,8-15-3-15,11-3-4 16,-8-23-15-16,38-2-10 15,-15-21-8-15,12 1-1 0,-4-22 1 16</inkml:trace>
  <inkml:trace contextRef="#ctx0" brushRef="#br2" timeOffset="42817.449">21445 4527 101 0,'-9'-42'38'0,"4"17"-3"16,10 10-30-16,-5 15-41 15,0 0-2-15,20 3-2 16</inkml:trace>
  <inkml:trace contextRef="#ctx0" brushRef="#br2" timeOffset="43157.4684">22413 4313 98 0,'-40'-50'39'16,"5"16"2"-16,-12-1-2 15,6 18-31-15,-11 7-3 16,0 23 0-16,-8 11-2 16,-2 19-2-16,2 17 1 15,0 16-1-15,3 14-1 16,4 5 0-16,7 7 0 15,12-4 0-15,11 1 0 16,9-10-1-16,13-8-2 16,4-19-2-16,13-6-3 0,-7-32-12 15,20 3-9-15,-29-27-7 16,30-6-4-16,-22-16 1 15,1-5 1-15</inkml:trace>
  <inkml:trace contextRef="#ctx0" brushRef="#br2" timeOffset="43305.4769">21658 4919 119 0,'-25'-24'40'0,"12"14"0"15,4-12-10-15,9 22-27 16,28-5-1-16,10 4-3 16,20 3-2-16,7-9-6 15,27 14-15-15,-7-20-11 16,16 8-5-16,-6-12-1 15,7-1 1-15</inkml:trace>
  <inkml:trace contextRef="#ctx0" brushRef="#br2" timeOffset="43561.4912">22834 4159 109 0,'-29'-30'41'16,"1"29"0"-16,-23 8-2 15,2 24-34-15,-12 14-1 16,-1 20-1-16,-8 11 0 15,4 14-2-15,5 8 1 16,6 0-2-16,10 3 2 16,8-5-2-16,11-7-1 0,6-12-2 15,15-5-2-15,1-28-10 16,24 4-9-16,-18-37-10 15,16 2-7-15,-18-13 1 16,24-21-2-16</inkml:trace>
  <inkml:trace contextRef="#ctx0" brushRef="#br2" timeOffset="43742.5018">22079 4852 114 0,'0'0'41'16,"-19"-9"2"-16,30 15-2 15,5-3-38-15,14-1-2 16,16-1-2-16,8-2-1 15,13 5-6-15,-8-16-15 0,22 16-9 16,-17-13-10-16,8 7 1 16,-19-11-1-16</inkml:trace>
  <inkml:trace contextRef="#ctx0" brushRef="#br2" timeOffset="44376.5381">22616 4874 112 0,'-19'25'41'0,"-7"-12"0"16,23 12-1-16,4-15-37 15,19-1 0-15,6-8-2 16,11-3 1-16,5-8-1 16,6-3 0-16,-3-5 0 15,-2-6 0-15,-6-3-1 16,-10-1 1-16,-10-1-1 0,-9 0 0 15,-11 5 0-15,-7 2 0 16,-9 7 0-16,-11 8 0 16,-6 12 0-16,-9 7 0 15,0 12 0-15,0 6 1 16,7 9-1-16,8 0 0 15,10 4 1-15,15-4-1 16,16-5 2-16,16-7-1 16,14-7-1-16,10-6 2 15,3-11-2-15,4-10 0 16,1-4 0-16,-5-5 0 15,-7-5 0-15,-5 0 0 16,-10 0 0-16,-6 3 0 16,-9 5 0-16,-8 7 0 0,-9 6 0 15,-2 11 0-15,-11 7 0 16,-6 6 0-16,0 5 0 15,-2 5 0-15,2-4 0 16,1 1 0-16,7-7 0 16,4-9 0-16,7-15 0 15,10 1 0-15,5-15 0 16,7-12 0-16,4-9 0 15,5-4 0-15,4-8 0 16,3-3 0-16,3 1 0 16,-2 4 0-16,-1 3 0 15,-2 11 0-15,-1 6 0 16,-7 7 0-16,1 18-10 0,-13-8-6 15,10 25-4-15,-26-17-4 16,33 25-5-16,-33-25-3 16,37 20-3-16,-21-15-2 15,12 2 3-15</inkml:trace>
  <inkml:trace contextRef="#ctx0" brushRef="#br2" timeOffset="45063.5773">23528 4884 119 0,'-32'6'41'0,"18"8"2"15,1-13-2-15,25 2-38 16,4-2-1-16,12-3-1 16,8-3 0-16,-1 0 0 0,7-3-1 15,-1-4 1-15,-3-4-1 16,-8-2 2-16,-7 1-2 15,-7-2 0-15,-9-1 0 16,-9 2 0-16,-6 5 0 16,-8 5 0-16,-9 5-2 15,-5 9 2-15,-8 9 0 16,1 6 0-16,-4 9 0 15,6 4 0-15,6 3 0 16,7-1 0-16,10 0 2 16,13-7-4-16,16-4 2 15,9-11-4-15,17-6-1 16,3-16-3-16,16 5-8 15,-10-24-4-15,18 14-6 0,-22-22-5 16,12 11 20-16,-19-2 7 16,-9 2 5-16,-8 9 3 15,-18-5 10-15,5 22 5 16,-30-12 6-16,13 25 5 15,-24-9-18-15,10 11-6 16,-3-1-1-16,1 5-2 16,4-2-1-16,5 0 0 15,5-3 0-15,8-7 0 16,0-9-2-16,18 8 0 15,1-12 0-15,5-4 0 16,-1-5 0-16,8-3 0 16,0-4 0-16,1 2 0 15,0 0 0-15,-1 3 0 16,-6 3 0-16,0 5 0 0,-2 3 0 15,-6 9 0-15,-4 7 0 16,-7 4 0-16,-5 6 0 16,-7 1 0-16,-2 7 0 15,-4-5 0-15,3 7-9 16,-8-16-6-16,18 10-4 15,-14-27-3-15,28 12-5 16,-9-29-4-16,23 6-9 16,-1-19 2-16,10-4 2 15</inkml:trace>
  <inkml:trace contextRef="#ctx0" brushRef="#br2" timeOffset="45579.6069">24775 4786 99 0,'0'0'40'16,"0"0"1"-16,-24-11-2 16,24 11-33-16,-15-1-2 15,-3 10 0-15,-10 4-1 16,-2 8 0-16,-6 2-1 15,-2 7 0-15,4 1-1 16,1 1-1-16,9 2 1 16,9-7-2-16,14 0-1 15,13-13-5-15,28 5-13 16,-3-25-10-16,26 8-7 0,-8-16-4 15,12 1-1-15,-11-9 1 16</inkml:trace>
  <inkml:trace contextRef="#ctx0" brushRef="#br2" timeOffset="45946.6276">24726 4968 111 0,'-18'6'39'0,"18"4"1"16,0-10-8-16,19-2-29 15,8-2 0-15,7 1 0 16,7-7-1-16,0 2-1 16,0-4 0-16,0-2-1 0,-6-1 0 15,-7-2 0-15,-9 2 1 16,-7-3-1-16,-9 2 0 15,-8 2 1-15,-5 3 0 16,-9 5-1-16,-5 4 1 16,-7 6 0-16,-4 8 0 15,-1 6 0-15,3 5 0 16,4 5-1-16,5 3 0 15,13-2-2-15,17 0-3 16,5-14-13-16,33 10-9 16,-9-23-7-16,29 3-6 15,-5-13-1-15,10-1 1 16</inkml:trace>
  <inkml:trace contextRef="#ctx0" brushRef="#br2" timeOffset="46234.6444">25200 4817 111 0,'-46'5'40'0,"13"14"1"16,-7-9-2-16,9 11-37 16,10-4 0-16,12 2-1 15,11-2 1-15,15-1-1 16,6-2 1-16,6-4-1 15,0 1-1-15,-1-2 2 16,-5-1-1-16,-4-1-1 16,-19-7 0-16,2 20 0 0,-18-8 0 15,-10 1-1-15,-4 1 1 16,-5 0-4-16,3 2 0 15,-7-15-10-15,25 16-11 16,-17-26-9-16,31 9-6 16,0-22-2-16,18 1 1 15</inkml:trace>
  <inkml:trace contextRef="#ctx0" brushRef="#br2" timeOffset="46547.6622">25107 4308 105 0,'1'12'40'0,"0"3"2"0,21 20-2 16,-10 20-37-16,19 1 1 15,0 11-1-15,2 15 1 16,-13 7-1-16,-11 9-1 15,-15 1 0-15,-14 0-2 16,-16 1 2-16,-12-2-2 16,-14-7 2-16,-8-9-2 15,-4-8 0-15,1-13-2 16,11-5-3-16,1-30-12 15,28 10-10-15,-6-34-7 16,39-2-8-16,-10-19-2 16,27-3 2-16</inkml:trace>
  <inkml:trace contextRef="#ctx0" brushRef="#br2" timeOffset="47933.7413">848 5956 97 0,'7'-16'38'15,"-7"16"0"-15,0 0-2 16,-6 15-32-16,5 3-1 16,-1 15 0-16,-1 12 0 15,3 16 0-15,-3 16-1 16,-2 18 0-16,3 11 0 15,-2 12 0-15,-3 6-1 16,0 0 1-16,1-6-2 16,1-10 2-16,3-14-2 0,2-18 1 15,3-16-1-15,0-20 0 16,4-21 0-16,5-23 1 15,-1-19-1-15,4-17 1 16,-4-13-1-16,2-7 1 16,0-12 0-16,4-5 0 15,-2 2-1-15,6 7 0 16,3 7 0-16,6 9-1 15,5 14 1-15,5 13-1 16,4 15 1-16,5 17 0 16,-1 15 1-16,-1 14-1 15,-8 11 1-15,-4 12 0 16,-12 9 0-16,-13 3 0 15,-15 4 0-15,-18 4-1 16,-14-5 1-16,-11-9-1 0,-7-12-2 16,-4-11-1-16,3-22-1 15,4-25-7-15,27-3-12 16,1-39-6-16,38 2-6 15,2-25-5-15,24 2 0 16,5-10 2-16</inkml:trace>
  <inkml:trace contextRef="#ctx0" brushRef="#br2" timeOffset="48287.7616">1455 6997 109 0,'2'22'39'16,"18"-1"0"-16,3-22-1 0,19-3-35 15,10-11 0-15,9-5 0 16,0-12 1-16,2-2-1 16,-6-4-1-16,-4 0 1 15,-16-1 0-15,-13 2-1 16,-20 4 0-16,-18 7 0 15,-17 11-2-15,-16 11 0 16,-8 14 0-16,-11 15 0 16,-3 18 0-16,0 13 0 15,8 9 0-15,13 5 0 16,17 0 0-16,18-3 0 15,26-12 0-15,26-22 0 16,32-16-2-16,16-28-9 16,32-1-10-16,-10-29-7 0,23 5-8 15,-15-21-5-15,5 4-3 16,-15-4 2-16</inkml:trace>
  <inkml:trace contextRef="#ctx0" brushRef="#br2" timeOffset="52065.978">3024 6806 96 0,'5'-24'37'16,"-5"13"1"-16,-5-13-3 16,6 6-27-16,-11-9-4 15,5 5 0-15,-9-3-1 0,4 8-1 16,-12 5 0-16,-2 11 0 15,-11 11 0-15,-6 14 1 16,-7 13-1-16,-9 12 1 16,-2 7-2-16,1 7 2 15,10 1-2-15,9 3-1 16,15-5 1-16,17-2-1 15,20-9-1-15,20-12-2 16,25-5-2-16,13-22-6 16,21 0-27-16,8-18-2 15,15-7 1-15,-5-17-1 16</inkml:trace>
  <inkml:trace contextRef="#ctx0" brushRef="#br2" timeOffset="52509.0032">3775 6774 106 0,'-19'-10'38'0,"-12"-6"2"16,2 10-1-16,-14 1-31 15,0 4-3-15,-9 4-1 16,-2 11 0-16,-9 9-1 15,-4 11 0-15,3 6-1 16,3 7 1-16,5 1-3 16,11 0 0-16,13-4 0 15,17-8 0-15,24-11 0 16,20-10 0-16,22-19 0 15,15-7 0-15,10-12 0 0,8-6 0 16,0-8 0-16,-3-4 0 16,-5 0 0-16,-16 2 0 15,-14 6 0-15,-10 7 0 16,-11 3 0-16,-10 6 0 15,-15 17 0-15,9-12 0 16,-9 12 0-16,-17 25 0 16,1 1 0-16,0 5 0 15,2 7 0-15,-1 2-2 16,8 5-2-16,4-8-3 15,18 2-9-15,-5-20-22 16,25-3-3-16,1-22 1 16,14-1-1-16</inkml:trace>
  <inkml:trace contextRef="#ctx0" brushRef="#br2" timeOffset="52907.026">4223 6692 111 0,'-9'-26'39'15,"1"16"0"-15,-8 1 1 16,3 16-36-16,-2 6 1 15,0 14-2-15,-3 6 0 16,4 11-1-16,-1 4 0 16,6 6 0-16,5-1-2 15,7-5 1-15,9-5 0 16,11-9-1-16,8-12 0 15,10-10 1-15,8-13-1 0,5-12 0 16,2-10 2-16,1-10-2 16,1-7 0-16,-3-6 0 15,-8-1 0-15,-3 3 0 16,-6 3 0-16,-6 6 0 15,-10 5 0-15,-6 12 0 16,-16 18 0-16,0 0 0 16,1 16 0-16,-14 11 0 15,0 7 0-15,-4 5-3 16,9 4 0-16,0-3-2 15,17 2-5-15,2-23-8 16,29 4-21-16,-5-20-1 16,19-1 0-16,1-16 0 15</inkml:trace>
  <inkml:trace contextRef="#ctx0" brushRef="#br2" timeOffset="53223.0441">5250 6639 108 0,'-15'-1'39'0,"-19"-1"2"16,1 16-1-16,-9 7-35 15,3 1 0-15,6 0-1 16,7 2-2-16,10-1 1 16,13-3-2-16,19-7-1 15,10-3 0-15,15-7 0 16,7 1 0-16,2-6 0 15,0 2 0-15,-5 4 0 16,-7 3 0-16,-16 4 0 0,-15 10 0 16,-17 5 0-16,-11 7 1 15,-13 3-1-15,-5-1 0 16,-5 5-1-16,-1-7-2 15,7 2-7-15,0-18-11 16,17 5-18-16,6-15-3 16,15-7 1-16,15-7-2 15</inkml:trace>
  <inkml:trace contextRef="#ctx0" brushRef="#br2" timeOffset="53869.0811">5635 6906 101 0,'11'13'36'16,"7"-20"2"-16,12 2-6 15,9-8-29-15,1-2 0 16,7-9 1-16,0 1-2 16,-3-3 0-16,0-1 0 15,-9 0 0-15,-3 1 0 16,-13 1-1-16,-8 4 0 15,-12 2 1-15,-8 5-1 16,-14 6 0-16,-6 7 2 16,-8 7-1-16,-4 13 0 0,-5 6 0 15,1 14 0-15,2 2 0 16,9 7 0-16,12 0-1 15,14-1-1-15,20-8-1 16,21-11-1-16,30-13-2 16,16-23-11-16,34 2-25 15,1-22-1-15,18-3-1 16,-5-13-1-16</inkml:trace>
  <inkml:trace contextRef="#ctx0" brushRef="#br2" timeOffset="54282.1047">7151 6708 88 0,'0'0'39'0,"-12"-14"0"15,12 14 1-15,-14-8-24 16,14 8-12-16,-10 18 0 15,5 2-2-15,-3 7 0 16,1 1-1-16,-2 5-1 16,2 2-1-16,4 0-1 15,2-10-2-15,12 1-7 16,-11-26-27-16,40-1-2 15,-14-20 1-15,19-5-2 16</inkml:trace>
  <inkml:trace contextRef="#ctx0" brushRef="#br2" timeOffset="54433.1133">7302 6325 88 0,'-34'-8'38'16,"-5"1"-1"-16,13 13 0 15,4 0-26-15,4-8-46 16,18 2-3-16,23 3 0 15,16-3-1-15</inkml:trace>
  <inkml:trace contextRef="#ctx0" brushRef="#br2" timeOffset="54688.1278">7807 6066 97 0,'-30'5'38'16,"14"18"2"-16,-6 3-1 15,15 13-33-15,-14 14-2 16,3 15 0-16,-4 10-1 16,1 8 1-16,0 4-3 15,4 0 0-15,0-4-2 16,3-6-1-16,12-4-7 15,-5-24-28-15,20-7-3 16,-2-26 0-16,13-8-1 16</inkml:trace>
  <inkml:trace contextRef="#ctx0" brushRef="#br2" timeOffset="54861.1378">7526 6636 121 0,'-21'-8'41'15,"1"-3"1"-15,20 11-1 16,20-11-37-16,23-5-4 15,18 4-2-15,13-9-7 16,24 6-28-16,-9-6-6 16,7 8 2-16,-10-5-3 15</inkml:trace>
  <inkml:trace contextRef="#ctx0" brushRef="#br2" timeOffset="65766.7616">8985 6122 64 0,'0'0'35'0,"6"-14"0"15,-6 14-1-15,0 0-8 16,0 0-19-16,0 0-2 16,-2 27 0-16,-3-1-1 15,1 17-1-15,-4 7-1 0,-4 13 0 16,-3 10 0-16,-5 8 0 15,-3 1 0-15,-1-1 0 16,3-7-1-16,2-10 0 16,7-13 0-16,7-10 2 15,6-17-2-15,11-15 0 16,6-16 0-16,8-15 1 15,6-11-1-15,3-7 1 16,4-6-1-16,-2-3-1 16,2-1 0-16,-5 6 0 15,-2 10 0-15,-7 6-1 16,-4 10 0-16,-6 12 0 15,-3 14 1-15,-3 8 2 0,-5 8-2 16,2 7 1-16,1 8-1 16,0 2 1-16,6 2-2 15,1-2-1-15,8-2-5 16,-2-13-18-16,17 3-13 15,-7-17-2-15,16-1-1 16,-8-17 1-16</inkml:trace>
  <inkml:trace contextRef="#ctx0" brushRef="#br2" timeOffset="66148.7834">9533 6653 107 0,'-17'8'38'16,"11"9"0"-16,6-17 0 0,11 22-34 15,9-15-1-15,18-3 0 16,4-5 0-16,11-5-1 16,2-4 0-16,7-5-1 15,-7-6 0-15,-5 2-1 16,-12-4 1-16,-10 0-2 15,-16 2 2-15,-12 1-2 16,-18 3 1-16,-10 3-1 16,-11 9 2-16,-6 5-1 15,-7 11 1-15,-5 8 1 16,5 8-1-16,0 8 1 15,9 5-2-15,8 4 3 16,12 1-3-16,16-4 2 0,16-3-1 16,18-11-2-1,20-8-1-15,17-16-3 0,21-1-8 16,-3-25-17-16,19-1-10 15,-6-14-1-15,3-4 0 16,-9-10 0-16</inkml:trace>
  <inkml:trace contextRef="#ctx0" brushRef="#br2" timeOffset="66367.7959">10555 6045 112 0,'-20'6'40'15,"5"25"0"-15,-9 4-2 16,5 21-34-16,-3 8-1 0,3 12-1 15,0 5 0-15,2 3 1 16,4-1-3-16,5-4 0 16,7-9-4-16,4-12-1 15,18-1-21-15,-5-27-11 16,18-3-4-16,-3-24 2 15,14-5-2-15</inkml:trace>
  <inkml:trace contextRef="#ctx0" brushRef="#br2" timeOffset="66952.8294">10846 6522 106 0,'-16'4'37'16,"-4"11"3"-16,5 18 0 15,-9 3-35-15,3 13 1 0,-1 3-2 16,0 8 1-16,2 1-3 15,3-2 2-15,5-6-3 16,2-4-1-16,7-10 1 16,0-13-1-16,6-11-1 15,-3-15 1-15,25-12 0 16,-7-14 0-16,3-9 0 15,4-8 0-15,3-8 0 16,1-8 0-16,3-3 0 16,-1-1-2-16,-2 6 1 15,0 5 0-15,-1 8 0 16,-4 11-1-16,-1 10 2 15,1 11-1-15,-1 16 1 16,-3 9 1-16,-2 7 0 0,-3 8 0 16,0 3-1-16,-5 5 1 15,-3 0-2-15,-7 2 1 16,-8 0-1-16,-4-4-1 15,-8 1 0-15,-6-5 1 16,-4-4 0-16,-5-2 0 16,-2-7 0-16,2-5 1 15,2-3 0-15,1-4 0 16,0 1 0-16,5 2 1 15,0 5 0-15,0 8 1 16,3 4-1-16,-1 15 1 16,0 9-2-16,-2 7 0 15,4 8 1-15,0 3-2 16,3 1 0-16,4-4-3 0,5 1-4 15,-4-25-19-15,20 5-10 16,-6-21-2-16,11-6-2 16,2-22 0-16</inkml:trace>
  <inkml:trace contextRef="#ctx0" brushRef="#br2" timeOffset="67380.8539">11605 6519 110 0,'-29'14'40'15,"-15"-4"1"-15,7 12 1 16,-11-3-38-16,12 8 0 16,6 0-2-16,14-1 2 15,10-2-4-15,19-4 3 16,12-6-3-16,12-3 0 15,6-3 0-15,5-3 0 16,-4-2-1-16,-6 3 2 16,-7 0-1-16,-12 5 1 15,-13 6-1-15,-11 3 1 16,-14 7 0-16,-4 3 1 0,-9 3-2 15,-3 0 0-15,4-1 0 16,-3-6 0-16,7 0-2 16,2-9-4-16,18 6-15 15,-8-25-11-15,15 2-9 16,0 0 0-16,24-17-2 15,-10-5 1-15</inkml:trace>
  <inkml:trace contextRef="#ctx0" brushRef="#br2" timeOffset="67887.8829">12956 6166 87 0,'-3'-10'37'15,"3"10"0"-15,-16 4 2 16,12 15-32-16,-13 1 0 15,9 15-1-15,-6 9-1 16,0 12-1-16,-1 11-1 16,5 8 2-16,-4 5-4 15,1-1 2-15,4 0-4 16,-3-6 0-16,9-2-6 15,-8-24-18-15,17 3-15 16,-5-23 1-16,12-7-1 16,-13-20 0-16</inkml:trace>
  <inkml:trace contextRef="#ctx0" brushRef="#br2" timeOffset="68071.8934">12725 6680 120 0,'-29'-4'41'0,"13"13"1"16,-1-7-1-16,17-2-36 15,19 6-3-15,23-18-3 16,19-8 0-16,18-9-5 16,18-5-1-16,4-13-13 15,19 7-17-15,-12-11-6 16,6 8 3-16,-24-10-1 15</inkml:trace>
  <inkml:trace contextRef="#ctx0" brushRef="#br2" timeOffset="68455.9154">13638 6016 109 0,'-27'1'39'15,"8"19"2"-15,-7 3-1 16,10 14-35-16,-8 10-1 16,5 11 0-16,-6 7-1 15,1 13-1-15,-6 5 1 16,2 3 0-16,-1-1-1 15,0-5-2-15,6-10 0 16,7-7 0-16,2-14 0 16,13-13 0-16,11-18 0 15,9-15 0-15,11-15 0 16,8-10 0-16,6-8 0 0,-1-4 0 15,4-4 0-15,-1 2 0 16,-9 4 0-16,-4 6 0 16,-8 11 0-16,-7 12 0 15,-9 10 0-15,-3 11 0 16,-6 6 0-16,-1 8 0 15,6 2 0-15,-1 0-6 16,15 6-8-16,-10-20-10 16,29 8-8-16,-10-21-8 15,20-1-1-15,-6-16 0 16,14-3 3-16</inkml:trace>
  <inkml:trace contextRef="#ctx0" brushRef="#br2" timeOffset="68855.9383">14148 6624 116 0,'-17'-4'40'0,"-17"2"1"15,2 18-2-15,-13 3-34 16,1 12 0-16,-6 3 0 16,7 8-1-16,3-2-4 15,7 3 0-15,12-6 0 16,14-6 0-16,16-12 0 15,14-9 0-15,10-13 0 16,12-8 0-16,5-10 0 16,2-9 0-16,-1-3 0 15,-3-7 0-15,-9 5 0 16,-7 0 0-16,-9 5 0 15,-11 6 0-15,-6 7 0 16,-6 17 0-16,0 0 0 0,-17 6 0 16,5 14 0-16,1 5 0 15,3 4 0-15,1 4 0 16,7-1 0-16,3-4 0 15,12-4-3-15,6-15-4 16,15 0-6-16,-5-27-8 16,28 5-7-16,-12-26-6 15,20-1-5-15,-7-18-3 16,8-4 4-16</inkml:trace>
  <inkml:trace contextRef="#ctx0" brushRef="#br2" timeOffset="69039.9485">14859 6109 111 0,'-34'41'41'0,"2"23"1"0,-11 2-1 16,9 6-37-16,0 9-1 16,7 2 0-16,8-2-3 15,5-7-1-15,13 1-10 16,-9-24-17-16,18 4-13 15,-6-23 2-15,9-5-3 16,-11-27 1-16</inkml:trace>
  <inkml:trace contextRef="#ctx0" brushRef="#br2" timeOffset="69213.9587">14564 6621 126 0,'-17'-19'42'15,"17"19"1"-15,9-6-1 0,18 13-40 16,6-16-2-16,13-4-3 15,14 4-9-15,-6-15-15 16,25 7-10-16,-6-7-7 16,8 2 1-16,-2-8-1 15</inkml:trace>
  <inkml:trace contextRef="#ctx0" brushRef="#br2" timeOffset="69814.9928">15890 6518 92 0,'-20'-8'37'0,"5"10"2"16,-14-3 0-16,6 9-32 16,-9 0-2-16,7 7 1 15,-6-1-2-15,5 4 0 16,4 1-1-16,12-1-1 15,5-1-1-15,11-3 1 16,10-1-2-16,8-2 0 16,5 0 0-16,4-2 0 15,0 1 0-15,1 2 0 16,-5-1 0-16,-7 8 0 15,-10 0 0-15,-10 2 0 16,-13 3 0-16,-8 2 1 0,-8-4-1 16,-2 0 0-16,0-4-1 15,0-6-1-15,11-4-2 16,0-16-11-16,31 4-19 15,-3-17-6-15,22-1 0 16,4-11-1-16</inkml:trace>
  <inkml:trace contextRef="#ctx0" brushRef="#br2" timeOffset="70476.0309">16383 6481 98 0,'0'0'40'0,"0"0"-1"15,-12 17 1-15,-3-1-34 0,7 7 0 16,-7 4-2-16,5 10 1 16,-8 3-2-16,2 8 0 15,-1 0-1-15,1 1 1 16,-2-4-2-16,8-3-1 15,2-9 0-15,2-7 1 16,6-10-1-16,0-16 0 16,18-3 0-16,1-14 0 15,-1-8 0-15,7-9 0 16,-1-4 0-16,3-8 0 15,-2-1 0-15,2 0-2 16,-4-1 2-16,0 6-2 0,-2 7 2 16,1 3-2-16,-2 9 2 15,4 4-2-15,3 12 2 16,-1 6 0-16,2 7 0 15,1 5 0-15,2 6 0 16,-3 3 2-16,-2 1-2 16,-3 2 1-16,-6 3-1 15,-11-1 1-15,-6 1-2 16,-10-1 3-16,-10-2-3 15,-9 0 1-15,-9-4-1 16,-7-1 2-16,-2-2-1 16,-1-4 0-16,0-1 0 15,5-2 0-15,3-2 0 16,4 1 0-16,6 2 0 15,1 5 0-15,2 7 0 0,2 7 1 16,-3 12-1-16,-1 7 1 16,-4 7-1-16,0 6 0 15,3 2-1-15,-4-1 0 16,4-1 0-16,-1-7-3 15,6-3-1-15,0-14-7 16,21 3-9-16,-11-25-7 16,21 5-9-16,-6-20-3 15,28-10-1-15,-4-14 2 16</inkml:trace>
  <inkml:trace contextRef="#ctx0" brushRef="#br2" timeOffset="70972.0593">16878 6729 106 0,'11'8'39'15,"3"-4"1"-15,0-9-2 16,9 0-34-16,5-3-2 15,6-3 0-15,4-4 0 16,2 0-1-16,0-5-1 0,0 0 0 16,-4-2 1-16,-8 0-2 15,-6-1 2-15,-8 2-1 16,-11 4 2-16,-6 2-2 15,-12 6 2-15,-7 10-1 16,-7 5 1-16,-7 10 1 16,-6 8-1-16,-2 9 2 15,3 2-3-15,2 7 2 16,10-1-3-16,6-1 0 15,15-6 0-15,15-7 0 16,17-7 0-16,15-9 0 16,20-7-6-16,8-12-3 15,23 6-11-15,-10-25-9 16,22 10-7-16,-14-10-4 15,5-1-2-15,-16-6 1 0</inkml:trace>
  <inkml:trace contextRef="#ctx0" brushRef="#br2" timeOffset="71370.0821">17862 6527 98 0,'-29'-6'39'15,"0"15"3"-15,-13-4-3 16,0 13-20-16,-6 2-14 16,3 5 0-16,-2 5-2 15,7 3 2-15,6 1-5 16,13-2 0-16,11-2 0 15,16-4 0-15,15-10 0 16,16-7 0-16,14-7 0 16,6-11-2-16,12-3-5 15,0-15-2-15,15 7-13 0,-21-22-10 16,13 13-6-16,-20-11-4 15,2 7 2-15,-17-1 1 16,2 7 37-16,-17 10 4 16,-25-3 17-16,-1 20 7 15,-8 11 11-15,-6 12 4 16,-13 1 0-16,4 15 1 15,-17 0-36-15,13 9 0 16,3-2-3-16,4-2 0 16,5-4-2-16,4-5-2 15,15-8-4-15,-4-27-12 16,29 23-13-16,-12-33-9 15,18-4-1-15,-8-15-2 16,10-1 2-16</inkml:trace>
  <inkml:trace contextRef="#ctx0" brushRef="#br2" timeOffset="71498.0894">18255 6323 112 0,'-22'-11'37'16,"6"12"-1"-16,16-1-30 15,0 0-44-15,7 22 0 16,7-10-3-16</inkml:trace>
  <inkml:trace contextRef="#ctx0" brushRef="#br2" timeOffset="71910.113">18542 6656 124 0,'-19'15'44'16,"-3"-10"-1"-16,22-5-3 15,0 0-38-15,11 1 0 16,19-8-2-16,11 0 0 15,4-5 0-15,5 1 0 16,0-1 0-16,-3-3 0 16,-6-3 0-16,-7 1 0 15,-7-5 0-15,-8 3 0 16,-7-3 0-16,-11 4-2 15,-5 1 4-15,-10 6-2 16,-10 9 0-16,-11 10 0 0,-7 8 0 16,-9 12 0-16,0 5 0 15,0 11 0-15,5 3 0 16,9 3 0-16,13-2 0 15,12-4 0-15,17-4 0 16,13-10 0-16,18-6 0 16,7-19-8-16,28 5-11 15,-12-31-6-15,25 9-6 16,-13-24-9-16,16 1-2 15,-11-13-1-15,2 5 6 16</inkml:trace>
  <inkml:trace contextRef="#ctx0" brushRef="#br2" timeOffset="72219.1306">19262 6478 119 0,'-40'19'42'0,"-12"-8"0"0,10 12 0 16,7-2-38-16,4 0 0 16,15-1-2-16,15-1-2 15,13-3 0-15,14-4 0 16,9-3 0-16,2 0 0 15,5-1 0-15,-1 2 0 16,-3-1 0-16,-7 3 0 16,-8 3 0-16,-9 6 0 15,-11 5 0-15,-10 0 0 16,-10 3 0-16,-10 2 0 15,-10 0 0-15,-7 2 0 16,-7-6 0-16,-1-3 0 16,6-1-2-16,-5-17-15 15,28 13-7-15,-12-32-5 0,35 13-6 16,-8-32-6-16,24-2-3 15,5-15 4-15</inkml:trace>
  <inkml:trace contextRef="#ctx0" brushRef="#br2" timeOffset="72962.1731">20228 6571 108 0,'-16'-8'38'15,"-2"8"2"-15,-17-7-10 16,9 15-23-16,-10 0-2 15,6 6 1-15,0 1-3 16,5 4 0-16,7 1-1 0,10-2 1 16,9 0-2-16,13-5 0 15,14-5-1-15,10 1 1 16,8-1 0-16,2-4-1 15,-1 2 1-15,-4 1-1 16,-11 2 0-16,-7 5 0 16,-16 3 0-16,-16 4 0 15,-12 0 0-15,-7 1 0 16,-3 0 0-16,-4-5-1 15,6 0-1-15,1-11-3 16,16 8-8-16,-1-23-19 16,32 9-1-16,-1-21-7 15,20 2-2-15</inkml:trace>
  <inkml:trace contextRef="#ctx0" brushRef="#br2" timeOffset="73751.2181">20799 6538 116 0,'-15'6'41'0,"-13"-2"-1"16,5 14 1-16,-6-3-38 15,1 8 1-15,0 8-1 16,4 4 2-16,1 3-3 15,8 2-2-15,10-5 0 16,10-1 0-16,16-8 0 16,10-7 0-16,12-9 0 15,10-13 0-15,7-9 0 0,2-8 0 16,1-7 0-16,1-6 0 15,-12-3 0-15,-8-1 0 16,-8 2 0-16,-9-1 0 16,-10 7 0-16,-10 7 0 15,-9 8 0-15,2 14 0 16,-23 1 0-16,5 13 0 15,1 7 0-15,-1 6 0 16,7 7 0-16,4-3 0 16,15 3 0-16,7-8-6 15,15 0-2-15,4-16-4 16,19 8-7-16,-12-26-6 15,19 10-10-15,-15-22 7 16,12 10 17-16,-19-11 7 16,-2-3 4-16,-7 4 5 0,-15-11 9 15,6 17 7-15,-20-11 11 16,0 25-4-16,-5-26-15 15,5 26-6-15,-19-2-3 16,19 2 0-16,-24 25-1 16,10 1 0-16,-1 4-1 15,1 3 0-15,-1 4 0 16,2 0 0-16,6-2-1 15,0-5 1-15,5-7 1 16,3-10-3-16,-1-13 0 16,15 5 0-16,-2-18 0 15,2-9 0-15,4-6 0 16,-1-7 0-16,2-1 0 15,0-4 0-15,-1-2 0 0,-1 6 0 16,-2 3 0-16,-1 7 0 16,1 3 0-16,0 8 0 15,4 3 0-15,0 6 0 16,2 5 0-16,0 0-6 15,9 9-7-15,-10-15-9 16,21 20-6-16,-18-22-5 16,18 12-4-16,-9-12-4 15,8 5 3-15,-8-6 2 16</inkml:trace>
  <inkml:trace contextRef="#ctx0" brushRef="#br2" timeOffset="74059.2359">22135 6468 115 0,'-20'16'39'16,"11"7"4"-16,-9-2-3 15,8 10-32-15,-4 1-3 16,5 10 0-16,-1-3-5 16,6 1 0-16,3-4 0 15,3-3 0-15,6-8 0 16,6-8 0-16,6-8 0 15,6-10 0-15,3-10 0 16,4-11 0-16,1-7 0 16,2-3 0-16,-3-5 0 15,-4-2 0-15,-2-1 0 16,-7 1 0-16,0 9-2 15,-11-4-14-15,11 20-5 0,-21-13-7 16,17 24-4-16,-16-12-6 16,13 14-2-16,-13 1 1 15,24 0 4-15</inkml:trace>
  <inkml:trace contextRef="#ctx0" brushRef="#br2" timeOffset="74284.2487">22696 6492 120 0,'15'14'42'16,"-15"-14"-1"-16,-8 24 1 15,-8-5-36-15,7 3-2 16,-5 5-4-16,1 2 0 16,-1 2 0-16,3 2 0 15,5-3 0-15,-1-3 0 0,7-3 0 16,1-11-3-16,15 4-14 15,-11-27-8-15,24 10-7 16,-15-22-8-16,15 0-1 16,-6-14-1-16,5 0 4 15</inkml:trace>
  <inkml:trace contextRef="#ctx0" brushRef="#br2" timeOffset="74667.2707">22820 6285 126 0,'0'0'40'0,"0"0"0"16,0 0-4-16,0 15-35 15,0-15 0-15,20 23 0 16,-7-5 0-16,-3 2 1 16,-1 6-1-16,-3 4 1 0,-3 4 2 15,-6-1-4-15,1 6 0 16,-4-2 0-16,1 1 0 15,0 0 0-15,4-2 0 16,4-4 0-16,6-3 0 16,3-8 0-16,6-6 0 15,8-9 0-15,2-10 0 16,4-7 0-16,4-11 0 15,-1-6 0-15,2-9 0 16,-1-3 0-16,-4-5 0 16,-1 2 0-16,-5 2 0 15,-3 5 0-15,-9 1 0 16,3 19-19-16,-22-8-4 15,14 30-4-15,-20-12-11 0,13 21 0 16,-2-15-4-16,-9 29 4 16</inkml:trace>
  <inkml:trace contextRef="#ctx0" brushRef="#br2" timeOffset="75068.2934">23280 6618 115 0,'0'0'41'16,"20"5"0"-16,-2-14-1 15,21 6-31-15,-2-6-5 16,6 1-1-16,1-3-1 16,3 1-2-16,-6-4 0 0,-5 1 0 15,-5-3 0-15,-7 2 0 16,-11-3 0-16,-7 1 0 15,-7 0 0-15,-12 4 0 16,-6 3 0-16,-10 9 0 16,-8 8 0-16,-7 5 0 15,-2 11 0-15,-3 6 0 16,6 7 0-16,5 6 0 15,10 2 0-15,11-3 0 16,16 0 0-16,15-5 0 16,17-6 0-16,18-9 0 15,11-7 0-15,9-13 0 16,19 4-11-16,-12-24-10 15,20 16-5-15,-24-24-5 0,16 13-8 16,-25-11 1-16,1 10-4 16,-19 1 7-16</inkml:trace>
  <inkml:trace contextRef="#ctx0" brushRef="#br2" timeOffset="75223.3024">24179 6816 140 0,'-14'5'45'16,"14"5"-2"-16,0-10-16 15,-4-11-27-15,14 4 0 16,3-4 0-16,1 10 0 15,-17-16-22-15,15 22-5 16,-31-18-7-16,8 15-8 16,-25-3-2-16,-19 3-1 15,-21 4 4-15</inkml:trace>
  <inkml:trace contextRef="#ctx0" brushRef="#br3" timeOffset="81914.6852">1835 7983 49 0,'0'0'31'16,"-3"26"0"-16,-3-1-1 15,-9 7-20-15,6 17-2 16,-11 5 0-16,9 21 0 16,-12 4-3-16,5 11-1 15,-5-5-1-15,5-5 0 16,0-8-1-16,7-10 0 15,1-18 0-15,7-14 0 16,3-30 0-16,13-5 0 16,5-27-1-16,5-13 0 15,1-14 1-15,3-7-1 16,-1-7 1-16,-2-5-2 0,2-1 2 15,-4-1 1-15,-2 8-1 16,-3 6 0-16,1 7 0 16,2 8 0-16,0 7 0 15,2 11 0-15,1 10-1 16,1 10 1-16,0 11-1 15,3 8 0-15,1 10 0 16,0 8 0-16,2 11-1 16,0 7 0-16,-1 10 0 15,0 9-1-15,-2 10 0 16,-5 8 0-16,-3 3-1 15,-5-3-1-15,-2-1-1 16,-5-8-3-16,3 4-21 16,-11-23-11-16,1-8 3 15,-6-22-3-15,3-7 2 0</inkml:trace>
  <inkml:trace contextRef="#ctx0" brushRef="#br3" timeOffset="82080.6947">1905 8545 109 0,'-8'-16'39'16,"12"-11"-1"-16,21 4-1 16,17-8-39-16,16-13-9 15,20 7-25-15,8-5-2 16,12 6-1-16,-7 2-1 15</inkml:trace>
  <inkml:trace contextRef="#ctx0" brushRef="#br3" timeOffset="82849.7387">3405 8442 80 0,'-33'-9'36'0,"-3"11"0"15,-10-4 0-15,2 15-29 0,-7 0 0 16,5 15-1-16,-1 0-1 15,10 10-1-15,6-1-2 16,11 4 1-16,9-1-2 16,10-5 1-16,14-6-2 15,10-10 1-15,14-14 0 16,13-12 0-16,10-18 0 15,6-16-1-15,6-16 2 16,3-13-2-16,-4-8 1 16,-5-3-1-16,-11-5 1 15,-11 7 0-15,-13 7 1 16,-10 11-1-16,-9 13 0 15,-9 12 1-15,-6 12 0 16,-5 12-1-16,-1 24 0 0,-1 13-1 16,-5 17 0-16,2 11 0 15,0 16 0-15,2 11-2 16,2 8 0-16,4-1-1 15,8-7-1-15,4-8-3 16,17-1-11-16,-4-25-20 16,17-9-2-16,-3-21 0 15,11-10 1-15</inkml:trace>
  <inkml:trace contextRef="#ctx0" brushRef="#br3" timeOffset="83035.7493">3970 8419 109 0,'-12'13'37'0,"-10"8"1"15,8 22-9-15,-6-5-26 16,8 9-1-16,3 0-1 16,8-1 0-16,4-3-2 15,4-12-2-15,16 1-11 16,-4-26-24-16,16-5 1 15,-5-16-1-15,9-5-1 16</inkml:trace>
  <inkml:trace contextRef="#ctx0" brushRef="#br3" timeOffset="83177.7574">4087 8164 100 0,'-19'-4'34'0,"6"4"-7"15,13 0-26-15,0 0-36 16,32 5-2-16,2-6 0 15</inkml:trace>
  <inkml:trace contextRef="#ctx0" brushRef="#br3" timeOffset="83522.7772">4555 8259 105 0,'-51'23'39'0,"3"7"1"15,-8-6-1-15,10 7-35 16,3-5-1-16,14 4 0 0,10-7-1 15,15-3-1-15,17-6 0 16,15-2-1-16,12-5 0 16,12-3 0-16,6 4 0 15,1-1 0-15,-4 4 0 16,-8 5 0-16,-12 6 0 15,-13 4 0-15,-16 8 0 16,-15 0 1-16,-16 3 0 16,-6-1 0-16,-5-3 0 15,-6-4-1-15,6-5-1 16,1-9-2-16,13-4-3 15,2-23-19-15,20 12-15 16,9-31 0-16,14 9-1 16,5-15-1-16</inkml:trace>
  <inkml:trace contextRef="#ctx0" brushRef="#br3" timeOffset="83898.7987">4867 8510 91 0,'0'0'38'0,"0"21"-1"15,0-21 1-15,19 6-33 16,3-10-1-16,7-3-1 16,6-6 0-16,6-5-1 15,0-5-1-15,-2-3 1 16,-5-3-1-16,-5-1 1 15,-10 0-1-15,-7 0 0 16,-13 5 0-16,-11 5 1 0,-9 5-1 16,-6 7 1-16,-8 9-1 15,-6 11 1-15,-2 7-1 16,2 13 0-16,0 9 0 15,10 6 0-15,8 0-1 16,10 4 1-16,17-5-2 16,13-9-1-16,18-6-1 15,12-16-3-15,19 0-6 16,-4-25-14-16,21 3-15 15,-10-16 0-15,11 3 0 16,-12-12 2-16</inkml:trace>
  <inkml:trace contextRef="#ctx0" brushRef="#br3" timeOffset="84258.8193">5662 8290 106 0,'-16'-7'40'16,"-19"0"1"-16,-1 16-4 16,-9 5-32-16,-1 13-1 15,-5 5-1-15,3 13 0 16,3 1-1-16,8 3 1 15,9-2-2-15,13-5 0 16,10-7 1-16,15-13-2 16,14-14 1-16,12-16-1 15,8-10 0-15,8-14 1 16,0-7-1-16,0-6 0 15,-3-3 1-15,-6 2-1 16,-8 5 0-16,-9 8 0 0,-11 6 0 16,-3 14 0-16,-12 13 0 15,0 0 0-15,-1 34-1 16,-9 3 0-16,3 9 0 15,-2 3-2-15,8 6-2 16,-2-2-3-16,16 5-9 16,-8-27-7-16,28 0-17 15,-7-18 1-15,16-8-1 16,-3-15 1-16</inkml:trace>
  <inkml:trace contextRef="#ctx0" brushRef="#br3" timeOffset="84602.839">6146 8232 97 0,'-25'8'39'16,"-14"2"2"-16,8 15-2 16,-6-1-34-16,8 7 0 15,5 0-3-15,9 4 1 16,9-5-2-16,14-5 0 15,11-7-1-15,8-7 0 16,7-7 0-16,2-4 0 16,0-5 0-16,-1-2 1 15,-8 1-1-15,-2-1 1 16,-11 5 0-16,-14 2 0 15,-4 17 0-15,-9 3 0 16,-7 4 0-16,-5 5-1 16,-1 5 0-16,-2 1-2 15,5 5-1-15,3-12-2 0,19 6-10 16,1-34-11-16,7 18-15 15,10-24 0-15,21-3 0 16,-4-16 0-16</inkml:trace>
  <inkml:trace contextRef="#ctx0" brushRef="#br3" timeOffset="84969.8599">6410 8430 107 0,'-4'12'40'16,"12"7"1"-16,-8-19-10 15,30 4-27-15,-2-7 0 16,10-4-1-16,7-8-1 0,4-7 0 16,-2-5-1-16,-2-1-1 15,-6-2 1-15,-13-3 0 16,-11 5-1-16,-12 0 1 15,-17 6 0-15,-11 8 1 16,-10 6-1-16,-6 9 1 16,-7 11-1-16,3 14 1 15,2 8-1-15,8 11 0 16,6 8 0-16,14 2 0 15,10-1-2-15,15-4 1 16,17-10-3-16,10-16-3 16,23-3-9-16,-1-36-5 15,31 5-12-15,-9-32-11 16,17-3 1-16,-6-17-1 15</inkml:trace>
  <inkml:trace contextRef="#ctx0" brushRef="#br3" timeOffset="86061.9224">7782 8201 91 0,'0'0'38'16,"-30"12"-1"-16,15 3 1 15,-11 5-35-15,4 9-2 16,-1 5 1-16,0 8 0 16,0 5 0-16,-1 1 0 15,9-1 0-15,3-4-1 16,5-9 1-16,6-8 0 15,4-15-1-15,7-11 0 16,7-16 0-16,6-10 0 16,1-12 0-16,3-7 0 15,-2-7-1-15,0-4 0 16,-3 2 1-16,-1 4-1 15,-8 8 0-15,-4 7 0 16,-5 11 1-16,-2 10-1 0,-2 14 0 16,0 0 1-16,0 17-1 15,3 2 0-15,3 5 0 16,5 4 1-16,7-1-1 15,7-2 0-15,7-7 1 16,10-4-1-16,6-9 1 16,5-6 0-16,0-7 0 15,-1-7 0-15,-2-4 0 16,-5-3 0-16,-6 0 1 15,-13 2-2-15,-6 2 1 16,-6 4-1-16,-14 14 1 16,0 0-1-16,0 0 0 15,-7 17 0-15,-4 8-1 16,0 11 1-16,2 5-1 15,-5 9 0-15,8 2-1 0,1-3 0 16,9-3-3-16,3-10-1 16,19 0-10-16,-6-30-8 15,25 2-15-15,-5-24 0 16,13-3-1-16,-6-14 1 15</inkml:trace>
  <inkml:trace contextRef="#ctx0" brushRef="#br3" timeOffset="86257.9334">8741 8186 102 0,'-17'-3'40'0,"6"22"-1"16,-10 3 0-16,7 14-35 16,-2 4-2-16,7 5 0 0,1 0-1 15,8-1 0-15,4-5-3 16,8-9-1-16,7-5-3 15,-4-25-16-15,12 3-17 16,-6-20 0-16,7-3-1 16,-9-16 1-16</inkml:trace>
  <inkml:trace contextRef="#ctx0" brushRef="#br3" timeOffset="86377.9402">8717 7945 100 0,'-17'-9'32'0,"17"9"-31"16,-4 16-3-16,10 7-33 15,9-2-2-15</inkml:trace>
  <inkml:trace contextRef="#ctx0" brushRef="#br3" timeOffset="86973.9746">9239 8240 99 0,'-33'-2'40'0,"1"9"1"16,-11-4-1-16,9 4-34 15,-6 8-2-15,4 13-1 16,7 2 0-16,3 9 0 16,6 2-1-16,11 0 0 15,9-1-2-15,10-5 1 0,10-5-1 16,7-10 0-16,7-10 0 15,8-11 0-15,1-11-1 16,1-7 0-16,-1-9 1 16,-7-5-1-16,-5-3 0 15,-7-1-1-15,-5 6 1 16,-6 3 0-16,-9 11 0 15,-4 17 0-15,0 0 1 16,-17 31-1-16,3 9 1 16,-6 17 0-16,-3 11 0 15,-1 15 0-15,-3 3 2 16,2 2-2-16,1 0 1 15,4-9 0-15,2-6 0 16,5-10-1-16,3-13 1 0,4-14 0 16,3-17-1-16,3-19 1 15,0 0 0-15,-5-23 0 16,6-11 0-16,5-13 0 15,-1-7-1-15,0-8 1 16,7-6-2-16,2 0 2 16,6 2-1-16,3 4 0 15,9 0-2-15,3 3 0 16,9 8-3-16,-1-3-8 15,15 18-7-15,-14-17-7 16,14 15-14-16,-8-11-1 16,9 2 0-16,-5-13 2 15</inkml:trace>
  <inkml:trace contextRef="#ctx0" brushRef="#br3" timeOffset="87359.9964">10008 7620 106 0,'-27'44'41'0,"-13"2"1"15,8 17-1-15,-7 3-35 16,10 9-2-16,4 1-2 16,8 3 1-16,3-8-2 15,6-3 0-15,8-7-1 16,8-9 0-16,3-14 0 15,7-11 1-15,4-15-1 16,3-12 0-16,5-12 0 0,0-11 0 16,3-7 1-1,-2-6-1-15,-3-2 0 0,1 1 0 16,-5 5 0-16,-4 7 0 15,-5 12 0-15,-3 10 0 16,-12 3 0-16,4 29 0 16,-8 1 0-16,0 8-1 15,1 3 0-15,0 1-1 16,8-4-2-16,3-14-3 15,15-2-7-15,-4-30-6 16,27 5-6-16,-10-27-14 16,20-6-2-16,-3-20 1 15,8-6 4-15</inkml:trace>
  <inkml:trace contextRef="#ctx0" brushRef="#br3" timeOffset="87549.0074">10744 7691 111 0,'-20'33'41'0,"-20"11"1"16,7 25-2-16,-19 10-37 15,14 3-1-15,7 2-1 16,6 2-1-16,6-6-2 16,6-9-2-16,13-1-8 15,-8-32-12-15,18 0-16 16,-10-20-1-16,7-8-1 15,-7-10 1-15</inkml:trace>
  <inkml:trace contextRef="#ctx0" brushRef="#br3" timeOffset="87709.0163">10366 8172 116 0,'0'0'41'16,"12"-9"2"-16,13 9-3 16,7-3-40-16,7-9-5 15,20 12-14-15,-13-18-20 16,16 8-4-16,-5-11 2 15,5 2-2-15</inkml:trace>
  <inkml:trace contextRef="#ctx0" brushRef="#br3" timeOffset="88284.0494">11635 7768 67 0,'12'-22'38'16,"-3"1"-2"-16,2 12 2 15,-11 9-20-15,11 14-14 16,-10 12 0-16,2 20 0 16,-7 13-1-16,-1 14-1 15,-3 7 0-15,0 8-1 0,3-3-1 16,0-4-1-16,11-7-4 15,-2-25-16-15,22-1-17 16,0-23-1-16,11-10-1 16,0-22 1-16</inkml:trace>
  <inkml:trace contextRef="#ctx0" brushRef="#br3" timeOffset="88594.0671">11982 7976 102 0,'-35'22'39'0,"-13"0"0"0,8 13-7 16,-7-8-28-16,9 7-1 15,1-5 1-15,13 0-1 16,8-4-1-16,15-7 0 15,14-3-1-15,11-5 0 16,13-5-1-16,5-2 0 16,8-1 0-16,2 0-2 15,1 1 0-15,-6-1-2 16,0 4-2-16,-11-9-9 15,13 13-21-15,-19-13-4 16,6 4 0-16,-11-9 0 16</inkml:trace>
  <inkml:trace contextRef="#ctx0" brushRef="#br3" timeOffset="88797.0789">12458 8066 82 0,'-21'23'40'16,"3"12"0"-16,-9-2 0 15,8 11-24-15,-2-2-13 16,6-3-2-16,5-1 0 16,8-7-2-16,13-3-3 15,0-18-6-15,26 1-27 16,-8-22-3-16,16-4 1 15,-6-17-2-15</inkml:trace>
  <inkml:trace contextRef="#ctx0" brushRef="#br3" timeOffset="88954.0877">12472 7730 101 0,'-30'-13'38'16,"2"2"-1"-16,17 9-3 15,11 2-43-15,0 0-28 16,33-6-1-16,-3-6 0 15,16 3-1-15</inkml:trace>
  <inkml:trace contextRef="#ctx0" brushRef="#br3" timeOffset="89211.1024">12927 7565 78 0,'-18'5'41'15,"8"18"-2"-15,-9 1 2 16,10 15-20-16,-6 6-16 15,7 14-1-15,-3 10-1 16,2 8-2-16,-5 4 0 16,4-1-1-16,4-3 0 15,1-9-2-15,7-11-1 16,7-15-2-16,15-12-8 15,-2-31-16-15,23-6-13 16,-1-23 2-16,9-10-1 16</inkml:trace>
  <inkml:trace contextRef="#ctx0" brushRef="#br3" timeOffset="89398.1131">13302 7652 107 0,'-14'-3'41'0,"4"27"0"15,-10 9-1-15,9 11-36 16,-7 17-2-16,1 12 0 15,4 2-2-15,1 0-2 16,5-2-1-16,1-13-10 16,14 8-19-16,-9-21-10 15,12-2 1-15,-4-22-3 16</inkml:trace>
  <inkml:trace contextRef="#ctx0" brushRef="#br3" timeOffset="90388.1699">14269 8097 87 0,'0'0'39'15,"0"0"-2"-15,-13 13 0 16,2 14-33-16,-4 1 0 15,1 10-2-15,-5 4 0 16,5-3-1-16,-1 0 1 16,6-5 0-16,5-8-1 15,8-11 0-15,-4-15 0 16,24-3-1-16,-5-16 1 15,5-7-1-15,4-9 1 0,0-5-1 16,-4-7 1-16,1 1-1 16,-5 1 1-16,-1 5-1 15,-5 6 0-15,-7 6 1 16,0 7-1-16,-3 9 1 15,-4 12-1-15,1 14 1 16,-2 6 0-16,1 7 0 16,2 3 0-16,3 3 0 15,4 1 1-15,4-3-2 16,7-4 2-16,5-9-1 15,7-9 0-15,3-7 0 16,7-7 0-16,3-9 0 16,3-11-1-16,-4 2 2 15,-1-5-1-15,-6 0 0 0,-7 5-1 16,-7 8 2-16,-7 3-2 15,-16 12 2-15,1 15-2 16,-10 5-2-16,-4 10 2 16,2 5-2-16,2 6 1 15,3-3-4-15,7 7-1 16,8-16-6-16,21 12-7 15,-8-26-5-15,32 6-13 16,-9-17-4-16,13-3 0 16,-3-14 3-16</inkml:trace>
  <inkml:trace contextRef="#ctx0" brushRef="#br3" timeOffset="90809.1939">15322 8099 79 0,'-20'-13'40'15,"-11"-1"-2"-15,3 19 3 16,-7-4-24-16,5 18-12 15,-2 6-1-15,4 12-1 16,-3 3 1-16,4 13-2 16,0 0 2-16,11-1-3 15,0-4 1-15,11-3 0 16,9-9-1-16,9-9 0 15,12-17 0-15,12-16 0 16,8-12-1-16,5-15 1 16,1-3 0-16,-2-11-1 15,-2-2 1-15,-5-1-1 16,-12 2 0-16,-8 7 1 15,-7 7-1-15,-8 12 1 0,-8 9-2 16,1 13 1-16,-21 9 0 16,6 11 0-16,-2 10 0 15,3 5-2-15,3 5 1 16,4-2-2-16,10 1-1 15,6-6-1-15,16-2-3 16,3-17-4-16,20 6-7 16,-8-25-3-16,19 8-9 15,-11-19-6-15,7 0-1 16,-8-11 2-16</inkml:trace>
  <inkml:trace contextRef="#ctx0" brushRef="#br3" timeOffset="91170.2144">15846 8207 93 0,'0'0'36'15,"-17"-9"2"-15,6 19 0 16,-8-1-32-16,5 11 0 15,-3 2-2-15,4 7 0 16,-3-2-1-16,7 2 0 16,1-3 0-16,4-7-1 15,5-5 0-15,-1-14 0 16,18-1-1-16,-3-13 1 15,2-6-1-15,5-6 0 16,0-3-1-16,2-4 1 16,0 0-1-16,-2 4 0 15,-3 4 1-15,0 4-1 16,-5 8 0-16,-3 4 0 15,1 7 0-15,-12 2-1 0,18 19 1 16,-13-2-1-16,4 8-1 16,-1 1 0-16,4 5-2 15,1-2-2-15,8 2-4 16,-7-16-6-16,19 11-6 15,-11-26-5-15,17 4-12 16,-1-18 0-16,3-2 2 16,-3-11 2-16</inkml:trace>
  <inkml:trace contextRef="#ctx0" brushRef="#br3" timeOffset="91666.2427">16431 8114 108 0,'-16'8'39'0,"-10"-1"2"15,6 16-2-15,-2-4-35 0,5 8 0 16,4 2-2-16,8-1 1 15,7-1-1-15,8-5-1 16,6-8 0-16,6-6 0 16,2-9 0-16,7-10-1 15,-4-7 1-15,4-8-1 16,-3-2-1-16,1-6 2 15,-2-2-2-15,-1 3 1 16,-2 2-1-16,-6 10 1 16,-1 6-1-16,-6 17 3 15,-6 16-2-15,-7 15 0 16,-8 22 0-16,-6 20 0 15,-5 20 1-15,-8 14-1 16,-4 13 1-16,-6 0-2 16,4 2 2-16,-1-1-1 0,2-14 1 15,4-15-2-15,6-20 1 16,5-20 0-16,7-24 0 15,4-20 0-15,7-20 0 16,1-18 1-16,1-18-1 16,4-11 0-16,4-10 1 15,4-12 0-15,3 0-1 16,4 1 0-16,4 0-1 15,4 5 0-15,4 7-3 16,1-1-8-16,11 25-6 16,-14-8-5-16,19 21-5 15,-13-9-13-15,16 5-2 0,-4-8 2 16</inkml:trace>
  <inkml:trace contextRef="#ctx0" brushRef="#br3" timeOffset="92440.2871">17722 7622 90 0,'0'0'37'0,"-3"-10"1"0,3 10 0 16,-12 30-32-16,10-1-2 16,-5 8 0-16,1 13 1 15,-3 11-2-15,-1 9 0 16,1 1 0-16,3 4-1 15,-1-5 0-15,5-4-1 16,1-9 1-16,4-10-2 16,3-15 0-16,6-10 1 15,1-14-1-15,4-10 0 16,-1-12 0-16,-1-8 0 15,1-8 0-15,1-3-1 16,-1-6 1-16,0-2 0 16,3 3-1-16,-1 5 1 15,2 5-1-15,1 10 1 0,1 7-1 16,1 15 3-16,-5 12-2 15,0 6 0-15,-4 9 0 16,-5 6 0-16,-7 3 0 16,-6 4 0-16,-10-3 1 15,-6-2-2-15,-5-7 1 16,-7-5 0-16,-1-7-2 15,-1-12 0-15,10-6-5 16,-3-21-9-16,26 5-7 16,-5-19-15-16,21 0-2 15,6-11 0-15,21 4 1 16</inkml:trace>
  <inkml:trace contextRef="#ctx0" brushRef="#br3" timeOffset="92852.3107">18349 8082 99 0,'-4'15'39'0,"4"7"1"16,-8-10 0-16,6 4-33 16,-6 0-2-16,2 6-2 15,1 0 0-15,4 2 0 16,-1 0-1-16,5 3 0 15,6-3-1-15,2-3 0 16,6-6 0-16,9-5 0 16,5-9 0-16,3-8-1 15,5-8 0-15,2-8 0 16,0-3-1-16,0-8 1 15,-5 2 0-15,-6-1-1 0,-6 6 1 16,-4 3 0-16,-10 7 0 16,-10 17 1-16,0 0-1 15,0 0 0-15,-15 18 0 16,4 5 0-16,-2 4 1 15,4 4-2-15,7-2-2 16,6-5 0-16,14-2-4 16,5-19-6-16,26 5-5 15,-6-26-6-15,23 5-9 16,-7-17-6-16,11-1-1 15,-7-15 2-15</inkml:trace>
  <inkml:trace contextRef="#ctx0" brushRef="#br3" timeOffset="93033.3212">19325 7659 105 0,'-14'0'38'0,"-1"26"1"16,-9 12-2-16,-3 20-32 16,1 12-2-16,3 6-2 15,1 1 0-15,4-2-3 16,11-5-2-16,-1-16-11 15,19 0-18-15,-7-21-7 16,14-9 0-16,-8-17 0 16</inkml:trace>
  <inkml:trace contextRef="#ctx0" brushRef="#br3" timeOffset="93198.3306">19133 7999 111 0,'-7'-24'41'0,"-1"0"1"15,14 12-2-15,-6 12-35 16,33-16-5-16,4 13-5 15,1-11-15-15,25 13-16 16,-9-6-6-16,12 6 1 16,0-2-1-16</inkml:trace>
  <inkml:trace contextRef="#ctx0" brushRef="#br3" timeOffset="93619.3547">20495 8014 103 0,'2'-18'39'0,"-2"18"2"0,-17 15-4 15,2 5-36-15,-1 5 0 16,2 8-1-16,-2 5 1 15,1 6-1-15,2 5 0 16,5-9-3-16,10 0-2 16,1-20-16-16,17 2-17 15,1-20-1-15,15-10-1 16,-1-16 1-16</inkml:trace>
  <inkml:trace contextRef="#ctx0" brushRef="#br3" timeOffset="93803.3652">20502 7611 111 0,'-32'-5'38'0,"12"11"1"16,10-5-4-16,10-1-40 15,21 6-16-15,5-15-17 16,18 3 0-16,0-9 0 15,8 4 0-15</inkml:trace>
  <inkml:trace contextRef="#ctx0" brushRef="#br3" timeOffset="94032.3783">20968 7453 100 0,'-2'21'39'15,"4"17"0"-15,-11 2-1 16,2 19-32-16,-2 8-2 15,-1 13 1-15,-5 5-3 16,-1 1-1-16,0-2 0 16,1-8-3-16,4-5-1 15,0-17-4-15,15 0-13 16,-7-30-20-16,17-9 0 15,-4-18 0-15,11-6 0 16</inkml:trace>
  <inkml:trace contextRef="#ctx0" brushRef="#br3" timeOffset="94183.3869">20790 8009 111 0,'-21'-7'40'16,"0"-4"2"-16,21 11-2 16,8 13-38-16,20-14-6 15,29 12-24-15,0-15-13 16,23 0 2-16,-1-6-4 15,17-3 2-15</inkml:trace>
  <inkml:trace contextRef="#ctx0" brushRef="#br3" timeOffset="94858.4255">22028 8059 98 0,'0'0'37'0,"0"0"3"15,-7 30-3-15,-2-4-34 16,-1 7-2-16,-2 2-1 15,2 5 0-15,5 0 0 16,-1-6-3-16,10 5-12 16,-1-24-22-16,14-7-1 15,-2-18 0-15,13-9-2 16</inkml:trace>
  <inkml:trace contextRef="#ctx0" brushRef="#br3" timeOffset="95009.4341">22090 7734 109 0,'-16'4'34'16,"9"7"-6"-16,7 2-35 16,19 1-28-16,9-5-2 15,16 4 0-15</inkml:trace>
  <inkml:trace contextRef="#ctx0" brushRef="#br3" timeOffset="95309.4513">22598 7934 107 0,'-51'18'38'0,"5"7"2"16,-5-10-6-16,12 7-29 16,8-2-1-16,13-3-2 0,15-1-1 15,19-5-1-15,13-3 1 16,15 2-1-16,6 3 0 15,5 3 1-15,-2 5-1 16,-7 4 1-16,-11 5 0 16,-15 5 0-16,-19 5-1 15,-17 2 1-15,-16 0 0 16,-7-2-2-16,-3-6-2 15,-2-13-5-15,19 5-15 16,-6-23-17-16,31-3-1 16,-6-28-1-16,29 2 0 15</inkml:trace>
  <inkml:trace contextRef="#ctx0" brushRef="#br3" timeOffset="96802.5367">694 9312 78 0,'-4'-12'35'15,"4"12"0"-15,-13 21 2 16,13 3-32-16,-9 6 0 16,1 17 0-16,0 6 1 0,2 15 0 15,-3 10-2-15,3 11 0 16,-1 5-2-16,1 3-1 15,-1-4 0-15,3-3-3 16,4-3-6-16,-8-22-26 16,21-3-6-16,-1-25 3 15,14-11-4-15</inkml:trace>
  <inkml:trace contextRef="#ctx0" brushRef="#br3" timeOffset="97185.5586">826 10090 100 0,'0'0'36'0,"0"0"2"16,32 13-2-16,0-19-33 15,16-3-1-15,8-10 1 16,6-1 0-16,4-10 0 15,4-3-2-15,-8-5 0 16,-7 2 0-16,-14 1 0 16,-13 1-1-16,-15 4 2 15,-13 6-1-15,-15 8 0 16,-13 7 1-16,-15 9 0 15,-4 9 0-15,-10 11-1 16,-3 13 1-16,-2 8-1 16,6 10 0-16,6 3-1 15,12 5 1-15,14-1-1 16,20-5 0-16,20-6-2 0,21-11 0 15,21-8-5-15,9-25-12 16,27 3-16-16,-4-22-5 16,15 1 1-16,-8-21-2 15</inkml:trace>
  <inkml:trace contextRef="#ctx0" brushRef="#br3" timeOffset="97523.578">1939 9718 107 0,'-43'-7'39'0,"4"17"-1"15,-15 2 1-15,8 15-35 16,-4 3 0-16,8 5-1 0,7-3-1 16,10 4 0-16,14-7-1 15,13-5 0-15,15-8-1 16,13-9 0-16,10-6 0 15,7-3 0-15,4-3-1 16,-2-2 1-16,-4 5 0 16,-10 2 0-16,-6 9 1 15,-15 7-1-15,-14 10 0 16,-12 7 1-16,-11 6-1 15,-7 6 0-15,-4 0 0 16,1-3-3-16,-1-3 0 16,7-11-4-16,22-1-13 15,5-27-11-15,9 4-9 16,14-21 0-16,20-3 0 0</inkml:trace>
  <inkml:trace contextRef="#ctx0" brushRef="#br3" timeOffset="97861.5971">2406 9707 118 0,'-48'15'41'0,"10"13"-1"15,-8-14-6-15,14 16-33 16,9-3 1-16,13-1-1 15,13-6 0-15,16-3 0 16,14-10 0-16,11-5-1 16,9-2 1-16,0-4-1 0,-2 3 1 15,-3 0 0-15,-13 9 0 16,-12 7-1-16,-15 9 1 15,-16 10 0-15,-10 4-1 16,-9 3 1-16,-4 4-1 16,-6-2-1-16,4 0-1 15,0-9-2-15,12 2-7 16,-1-22-12-16,25 5-13 15,-3-19-7-15,0 0 2 16,25-9-1-16</inkml:trace>
  <inkml:trace contextRef="#ctx0" brushRef="#br3" timeOffset="98363.626">3466 9474 89 0,'11'-26'36'0,"-10"0"2"16,4 15 0-16,-5 11-32 15,0 0 0-15,0 0-1 16,-5 34 0-16,4 10-1 16,0 17-1-16,-2 13-1 15,0 9 0-15,2 8-1 16,1 2 0-16,1-8-1 15,0-7-1-15,6-10-3 16,-2-16-2-16,17-4-10 16,-12-31-23-16,21-7 0 0,-5-20 0 15,9-6 0-15</inkml:trace>
  <inkml:trace contextRef="#ctx0" brushRef="#br3" timeOffset="98579.6384">3784 9828 107 0,'-17'-2'39'0,"8"24"0"15,-5 4-1-15,4 11-34 16,1 8-2-16,3 5 0 16,3 2-1-16,3-3 0 15,4-5-2-15,5-8-1 16,6-10-4-16,-1-24-12 15,16-4-20-15,-7-19 0 16,12-9 0-16,-4-19-2 0</inkml:trace>
  <inkml:trace contextRef="#ctx0" brushRef="#br3" timeOffset="98718.6461">3833 9311 104 0,'-34'-15'36'15,"9"16"0"-15,2 6-4 16,10-2-40-16,21 10-27 15,-8-15-1-15,32 11 0 16,-5-18-1-16</inkml:trace>
  <inkml:trace contextRef="#ctx0" brushRef="#br3" timeOffset="98950.6596">4148 9224 88 0,'-7'25'38'0,"3"19"0"15,-7 3 2-15,10 18-27 16,-7 7-7-16,6 16 0 15,0 7-2-15,4 6 0 16,-2 3-2-16,5 0-1 16,0-5-3-16,-1-10 0 15,9-8-4-15,-2-24-4 16,18-5-18-16,-7-30-14 15,12-13 3-15,-2-27-3 16,13-9 4-16</inkml:trace>
  <inkml:trace contextRef="#ctx0" brushRef="#br3" timeOffset="99214.6747">4398 9742 109 0,'-40'14'41'15,"5"19"0"-15,-7-4-1 16,9 4-32-16,2 1-5 15,7-1 0-15,8 0 0 16,10-6-1-16,11-3-1 16,7-3 0-16,12-5 0 15,9-5-1-15,8-2 0 16,3-6-2-16,6-1-1 0,2-8-3 15,7 8-11-15,-16-20-8 16,16 11-16-16,-20-12-1 16,6 8 0-16,-11-12 1 15</inkml:trace>
  <inkml:trace contextRef="#ctx0" brushRef="#br3" timeOffset="99597.6966">4674 9939 101 0,'-5'31'39'16,"8"-14"0"-16,16 5 0 16,2-14-34-16,16-5-1 0,5-13-1 15,5-3-1-15,-3-8 0 16,2-3-1-16,-11-7 0 15,-4 1 0-15,-13 0 0 16,-12 1-1-16,-11 3 1 16,-10 3 0-16,-8 8 0 15,-9 10 0-15,-7 8 0 16,-2 12 0-16,-3 13 1 15,3 10 0-15,5 9-1 16,10 7 0-16,10 0 0 16,15 2 0-16,18-8-1 15,15-12-1-15,15-13-2 16,20-17-1-16,11-15-4 0,3-31-11 15,24 3-6-15,-15-31-16 16,8-3 0-16,-12-19-2 16,-2-1 4-16</inkml:trace>
  <inkml:trace contextRef="#ctx0" brushRef="#br3" timeOffset="99798.7081">5581 9186 110 0,'-53'65'42'0,"7"23"1"16,-7 3-1-16,6 13-37 15,11-2-1-15,13 3-1 16,11-12-2-16,13-6-1 16,14-11-4-16,6-19-2 0,20-3-12 15,-12-34-8-15,19 0-15 16,-8-26-1-16,8-6 1 15,-13-16 1-15</inkml:trace>
  <inkml:trace contextRef="#ctx0" brushRef="#br3" timeOffset="100272.7352">5735 9773 106 0,'-9'15'41'0,"-12"3"0"16,8 22-1-16,-9-2-32 16,10 4-5-16,4 0 0 15,10-2-1-15,6-8-1 16,10-12 0-16,8-13 0 15,6-15 0-15,6-13 0 16,4-11-1-16,-3-8 0 0,3-9 1 16,-6-1-1-16,-2 4 0 15,-11 6 0-15,-2 11 0 16,-9 15 0-16,-12 14 0 15,0 27 1-15,-10 20-1 16,-9 22 0-16,-8 19-1 16,-6 15 0-16,-4 10 1 15,0 4-2-15,-2-3 2 16,2-4-2-16,1-16 2 15,4-13-1-15,8-20 1 16,3-18 0-16,5-20 0 16,6-17 1-16,0-18-1 15,6-17 0-15,4-16 1 16,2-12-1-16,4-11-1 0,3-9 2 15,3-3-1-15,4-1 1 16,2 6-1-16,6 8-2 16,-1 5-4-16,14 22-9 15,-18-9-4-15,26 32-7 16,-15-11-16-16,22 11 1 15,5-7-2-15,22 2 2 16</inkml:trace>
  <inkml:trace contextRef="#ctx0" brushRef="#br3" timeOffset="100783.7644">7111 9204 94 0,'-2'-15'39'15,"2"15"0"-15,4 17-1 16,3 9-36-16,-4 23 0 16,0 16 2-16,0 11-1 15,-3 17 0-15,0 5-1 16,0 4 1-16,-3-6-2 15,1-8 0-15,2-13-2 16,0-19-4-16,15-1-16 16,-10-32-18-16,11-6 0 15,-3-25-1-15,4-6-1 16</inkml:trace>
  <inkml:trace contextRef="#ctx0" brushRef="#br3" timeOffset="101250.7911">6925 9704 115 0,'-24'8'40'15,"6"-5"3"-15,23 10-3 16,4-17-37-16,24-2-1 16,21-12-1-16,13-2 0 15,11-8-1-15,10-3-1 16,3 0 0-16,3 1-1 15,-6 8 0-15,-8 4 0 16,-14 11 0-16,-16 7 1 0,-16 9 0 16,-13 6 0-16,-20 4 2 15,-13 5 0-15,-15 4 0 16,-7 5 2-16,-5 6-2 15,-1 4 2-15,-2 3-1 16,7 5 1-16,8 0-1 16,11 0-1-16,13-5 1 15,14-8-1-15,17-13 1 16,17-14-2-16,16-15 0 15,7-13 0-15,6-17 0 16,-3-7 0-16,-8-11 0 16,-9-3 0-16,-18-1 0 15,-20 6 0-15,-21 8-2 16,-18 4-2-16,-14 15-1 0,-14 6-4 15,3 18-7-15,-14-5-4 16,19 24-5-16,-9-12-13 16,26 7-2-16,15-8-1 15,24 0 1-15</inkml:trace>
  <inkml:trace contextRef="#ctx0" brushRef="#br3" timeOffset="102136.8418">9311 9246 74 0,'13'-1'39'16,"-13"1"-1"-16,5 25 2 15,-10 1-21-15,0 20-15 16,-4 9-1-16,1 14 1 15,-3 10-2-15,-1 6 0 16,0 1-1-16,4-1 0 16,3-6-1-16,7-15-3 15,14-2-10-15,-4-26-25 16,20-12-1-16,0-23 0 15,14-13-1-15</inkml:trace>
  <inkml:trace contextRef="#ctx0" brushRef="#br3" timeOffset="102469.8609">9640 9527 101 0,'-33'13'39'0,"-9"0"2"15,2 16-1-15,-1-1-35 16,-3 8 0-16,1-1-1 15,4 5 0-15,5-5 0 16,11-3-1-16,7-3-1 16,12-5 0-16,10-6 0 15,11-4-1-15,10-8-1 16,9-5 2-16,5-2-2 15,6-1 0-15,0-4 0 16,-2-1-3-16,0 4 1 16,-5-2-2-16,-1 5-1 15,-9-7-6-15,10 15-9 0,-19-24-6 16,13 11-15-16,-9-12 1 15,8 0-1-15,-5-13 2 16</inkml:trace>
  <inkml:trace contextRef="#ctx0" brushRef="#br3" timeOffset="102660.8718">9993 9537 104 0,'-23'9'40'0,"5"17"3"16,-10 3-3-16,5 11-35 15,2 7-1-15,6 8 0 16,2 1-1-16,6 0-1 15,7-4-2-15,8-7-2 16,11-11-1-16,4-18-4 0,15-1-13 16,-13-33-11-16,17-3-10 15,-7-18 1-15,7-6-1 16</inkml:trace>
  <inkml:trace contextRef="#ctx0" brushRef="#br3" timeOffset="102806.8802">10055 9315 105 0,'-29'-26'39'0,"-5"0"0"15,12 16-1-15,-1 2-39 16,12-6-16-16,22 13-22 16,2-10 1-16,16 8-1 15,-2-10-2-15</inkml:trace>
  <inkml:trace contextRef="#ctx0" brushRef="#br3" timeOffset="103087.8961">10455 9008 105 0,'-22'7'42'0,"12"15"0"16,-9 6-1-16,8 19-37 15,-4 10 0-15,6 16 0 16,-2 13-1-16,1 8 0 15,-1 6 0-15,4 0-1 16,4-7-2-16,5-12-1 16,3-12-2-16,5-22-1 0,12-15-7 15,-2-39-9-15,27-4-7 16,-11-31-15-16,13-11 1 15,-4-22-2-15,5-5 4 16</inkml:trace>
  <inkml:trace contextRef="#ctx0" brushRef="#br3" timeOffset="103269.9064">10793 9072 110 0,'0'0'42'0,"-18"19"0"16,7 32 0-16,-14 13-38 16,4 13 1-16,1 7-3 15,1 6 1-15,5-5-1 16,5-3-2-16,7-7-3 0,3-14-3 15,13-1-11-15,-16-32-7 16,22 1-18-16,-20-29-1 16,28 10 0-16,-15-25 1 15</inkml:trace>
  <inkml:trace contextRef="#ctx0" brushRef="#br3" timeOffset="104005.9485">11905 9648 88 0,'-2'-17'37'0,"2"17"1"16,-17-26 0-16,2 15-30 15,-15-4-3-15,3 8-1 16,-7 2-1-16,0 10 1 15,-7 6 0-15,3 7 0 16,2 7-1-16,3 8 1 16,5 1-2-16,6 7 1 15,9-3-1-15,7-2-1 16,14-8 0-16,12-3 0 15,8-12-1-15,9-10 0 16,9-14 1-16,4-9-1 16,2-12 0-16,3-3 0 15,-7-8 0-15,-4-3-1 16,-5 2 0-16,-10 4-1 0,-7 5 2 15,-7 7-1-15,-11 12 0 16,-4 16 0-16,0 0 1 16,-21 8 0-16,10 19 1 15,-4 9 0-15,4 6-1 16,2 7 1-16,6 3-3 15,7-7 0-15,14-2-2 16,5-18-6-16,20 2-8 16,-6-34-5-16,23 4-6 15,-10-29-11-15,12-5-2 16,-6-17 3-16,1-5 1 15</inkml:trace>
  <inkml:trace contextRef="#ctx0" brushRef="#br3" timeOffset="104231.9617">12600 8918 101 0,'-15'18'40'16,"-12"11"2"-16,4 33-2 16,-6 7-36-16,1 18 0 15,1 7 0-15,4 8 0 16,4-2-2-16,5 0 0 15,8-9-1-15,4-16-2 16,12-14-2-16,5-24-3 16,19-7-14-16,-8-39-5 15,22-7-17-15,-5-23 0 16,9-7 0-16,-5-19 1 0</inkml:trace>
  <inkml:trace contextRef="#ctx0" brushRef="#br3" timeOffset="104433.9731">12895 8998 105 0,'-14'35'41'0,"-12"14"1"16,3 24-1-16,-4 3-38 16,1 13 0-16,7 0 0 15,2-1 0-15,3-3-2 16,5-8-1-16,10-9-3 15,-2-21-7-15,20 6-11 16,-16-32-10-16,12 0-12 16,-3-17 2-16,4-6-2 15</inkml:trace>
  <inkml:trace contextRef="#ctx0" brushRef="#br3" timeOffset="104941.0021">13801 9492 83 0,'0'0'38'0,"-15"-15"0"16,15 15 0-16,-26 10-31 15,12 10-2-15,-4 1 1 16,1 13-2-16,-2 2-2 15,2 7 1-15,3-1-2 0,7-1 0 16,8-2-2-16,5-15-3 16,20 3-20-16,-2-27-15 15,14-5 0-15,-5-21-1 16,13-3-1-16</inkml:trace>
  <inkml:trace contextRef="#ctx0" brushRef="#br3" timeOffset="105092.0107">13846 9041 93 0,'-35'-19'40'0,"12"13"-2"0,5 2-2 16,16-10-35-1,23 17-37-15,3-7-3 0,18 6 0 16,5-3-1-16</inkml:trace>
  <inkml:trace contextRef="#ctx0" brushRef="#br3" timeOffset="105396.0283">14559 8852 74 0,'-21'-44'37'16,"1"10"0"-16,-9 3 2 15,2 16-26-15,-10 11-7 0,5 21 0 16,-10 16 0-16,6 20-2 16,-7 18 1-16,6 20-1 15,4 9-1-15,7 7-1 16,5 2 1-16,9-5-2 15,10-8-3-15,7-14 0 16,11-7-5-16,-4-31-9 16,18 3-12-16,-14-27-12 15,7-9 0-15,-12-19-1 16,3-4 1-16</inkml:trace>
  <inkml:trace contextRef="#ctx0" brushRef="#br3" timeOffset="105562.0377">14066 9448 111 0,'0'0'41'0,"-11"-23"1"15,27 19-1-15,6-3-37 16,22-1-2-16,15-2-4 16,9-4-2-16,19 12-16 15,-16-20-11-15,16 13-11 16,-15-6 0-16,-3 5-1 15</inkml:trace>
  <inkml:trace contextRef="#ctx0" brushRef="#br3" timeOffset="106966.1181">15500 9088 55 0,'4'-10'33'0,"-4"10"0"16,0-11 0-16,-3-1-22 15,3 12-4-15,0 0-1 16,4-11 0-16,-4 11-1 15,0 0 0-15,0 0 0 16,0 0-1-16,0 0-1 16,1 23 1-16,-2 0-1 15,1 16 0-15,-2 13-1 16,-2 15-1-16,-4 11 1 15,-2 8 0-15,-5 6 0 0,-4 4 0 16,2-6-2-16,-2-9 1 16,10-12-4-16,-2-23-4 15,25-7-25-15,-3-28-7 16,12-11 0-16,1-21-1 15</inkml:trace>
  <inkml:trace contextRef="#ctx0" brushRef="#br3" timeOffset="107289.1364">15360 9577 77 0,'-21'9'37'15,"21"-9"-1"-15,-17 6 2 16,17-6-31-16,-11-4-1 15,11 4-1-15,14-10 0 16,6 1-1-16,9-5-1 16,7-1-2-16,7-2-1 15,4 1-2-15,10 4-5 16,-12-11-24-16,12 13-7 15,-13-8 0-15,1 7-1 0</inkml:trace>
  <inkml:trace contextRef="#ctx0" brushRef="#br3" timeOffset="107813.1665">15963 8980 100 0,'0'0'38'15,"-18"12"1"-15,8 15-2 16,-9 5-34-16,2 16 1 0,-9 14-1 15,1 13 1-15,-3 8-1 16,1 7 0-16,3-2-1 16,4-2 1-16,5-9-2 15,7-9 1-15,8-14-1 16,6-12 0-16,9-16 0 15,6-11-1-15,7-14 0 16,5-11 0-16,2-10 1 16,1-7-1-16,-1-7 0 15,-1-3 1-15,-1 2-1 16,-6 1 0-16,-7 8 0 15,-2 6 0-15,-8 6 1 16,1 12-1-16,-11 2 1 0,14 21 0 16,-8 3-1-16,0 4 1 15,0 5-2-15,2 2 2 16,6 1-4-16,1-4 0 15,4-4-2-15,0-10-3 16,14 2-8-16,-11-24-8 16,15 10-11-16,-12-23-4 15,5 4-1-15,-9-10 2 16</inkml:trace>
  <inkml:trace contextRef="#ctx0" brushRef="#br3" timeOffset="108183.1877">16338 9643 106 0,'0'0'38'15,"-7"10"1"-15,14 7-3 0,-7-17-33 16,26 16 0-16,-4-11 0 16,9 1 0-16,5-10-1 15,4-1-1-15,2-6 1 16,1-5-1-16,-2-5-1 15,-5-2 0-15,-7-3 1 16,-9 0-1-16,-11-1 1 16,-8 2-1-16,-15 4 1 15,-5 3-1-15,-9 8 1 16,-5 6 0-16,-2 10 0 15,-6 11-1-15,3 9 0 16,0 7 1-16,5 9-1 16,8 3 1-16,8 1-1 15,14 0 0-15,13-6-2 0,14-8 0 16,17-7-4-16,8-17-4 15,23 6-10-15,-13-29-9 16,15 3-11-16,-6-15 1 16,3 1 0-16,-14-10 3 15</inkml:trace>
  <inkml:trace contextRef="#ctx0" brushRef="#br3" timeOffset="108671.2156">17046 9540 106 0,'-15'-21'38'0,"1"13"0"16,-13 2 0-16,4 16-33 15,-3 5 0-15,7 10 0 16,0 4-2-16,4 9 0 15,7 0-1-15,8 2 1 16,8-5-1-16,9-9 0 16,5-8-1-16,10-11 0 0,2-12-1 15,8-11 1-15,0-10-1 16,-2-6 0-16,2-5 2 15,-6-1-4-15,-2-1 2 16,-5 7 0-16,-5 5-1 16,-7 9 0-16,-5 13 0 15,-5 14 0-15,-4 19 0 16,-6 14 0-16,-5 20 1 15,-7 16 0-15,-4 18-1 16,-10 14 0-16,-6 4-1 16,-3 1 2-16,-5-5-2 15,-1-11 2-15,4-13-2 16,4-20 2-16,5-19-1 0,9-21 2 15,7-21 0-15,5-18-1 16,8-16 0-16,7-12 1 16,4-16 1-16,6-9-2 15,5-12 2-15,5-9-1 16,9 1 1-16,3-2-3 15,7 7-1-15,-6-2-8 16,15 23-7-16,-18-7-6 16,18 29-8-16,-13 0-9 15,8 13-3-15,-4 1 3 16,7 3 0-16</inkml:trace>
  <inkml:trace contextRef="#ctx0" brushRef="#br3" timeOffset="109866.2839">18611 9513 92 0,'0'-17'37'0,"0"7"-1"16,-8-8 1-16,8 18-31 16,-33-14 0-16,11 15 0 15,-12 2-2-15,0 13 0 16,-8 5 0-16,-3 12 0 15,-4 4 0-15,5 8-1 16,5-1 0-16,10 3-1 16,10-4-1-16,16-7 1 15,11-10-1-15,15-11-1 0,16-11 0 16,10-12 0-16,6-8 0 15,1-9-1-15,0-5 1 16,-5-4 0-16,-5-4 0 16,-8 1-2-16,-10 2 2 15,-9 2 0-15,-9 5 0 16,-4 5 0-16,-7 5 0 15,-3 7 0-15,4 11 0 16,-12 5 0-16,5 9 0 16,1 8 1-16,-2 5-1 15,5 4 0-15,5 3 0 16,3-3 1-16,8-3-1 15,8-6 1-15,9-10-1 16,5-7 1-16,7-7-1 16,5-10 0-16,1-4 0 0,-3-4 0 15,-2-3 0-15,-7 4-1 16,-9 0 1-16,-5 6-1 15,-9 4 1-15,-13 9 0 16,0 0 0-16,-7 29-1 16,-7-2 1-16,-2 7 1 15,-4 5-1-15,2 3 1 16,2-2-1-16,2-2 0 15,6-8 0-15,5-8 1 16,6-9-1-16,-3-13 0 16,24-19 0-16,-3-6 0 15,-2-8 2-15,2-9-2 0,1-4 0 16,-3-2 0-16,-2-1 0 15,-1 4 0-15,-3 8 0 16,1 6 0-16,-5 10 0 16,2 8 0-16,5 9 0 15,0 6 0-15,7 5 0 16,5 4 0-16,3-1 0 15,7 3 0-15,8-6 0 16,5-5 0-16,3-7 0 16,2-4 0-16,-4-5 0 15,-3-4 0-15,-10-2 0 16,-9-4 0-16,-10 4 0 15,-18-1 0-15,-12 3 0 16,-12 4 0-16,-12 7 0 16,-4 10 0-16,-5 5 0 0,-1 11 0 15,5 7 0-15,5 11 0 16,12 3 0-16,8 5 0 15,18-2 0-15,10-4 0 16,18-1-6-16,6-20-8 16,20 8-3-16,-10-32-2 15,26 11-5-15,-17-33-3 16,22 11-9-16,-9-17-6 15,1-6 8-15,0 4 3 16</inkml:trace>
  <inkml:trace contextRef="#ctx0" brushRef="#br3" timeOffset="110496.32">20886 9344 97 0,'0'0'37'15,"-21"-1"1"-15,-2 17-2 16,-16-1-31-16,1 10 0 16,-5 3-1-16,4 2-1 15,3-4-1-15,7 3 1 16,13-9-1-16,10-2-1 15,17-11 1-15,13-6-2 16,9-3 0-16,9-4 0 16,2 2 0-16,1-2 1 0,-4 6 0 15,-10 7 0-15,-11 7-1 16,-11 8 2-16,-12 8-2 15,-11 7 2-15,-9 2-1 16,-3 0 0-16,-1 0-2 16,2-11 1-16,5 0-3 15,9-13-1-15,15-5-8 16,1-31-9-16,29 6-12 15,-1-26-7-15,18-7 1 16,4-13-2-16</inkml:trace>
  <inkml:trace contextRef="#ctx0" brushRef="#br3" timeOffset="110736.3337">21413 8908 96 0,'-20'36'40'15,"-8"8"1"-15,4 19-1 16,-6 4-23-16,8 8-14 15,4 1 0-15,8 5 0 16,1-4-1-16,4-3 0 16,5-6-2-16,0-9-1 15,6-10-1-15,1-13-3 16,9 2-9-16,-16-38-9 15,34 17-17-15,-16-25 1 16,14-1-2-16,-7-19 3 16</inkml:trace>
  <inkml:trace contextRef="#ctx0" brushRef="#br3" timeOffset="110948.3458">21580 9377 109 0,'-4'18'40'0,"-10"1"1"15,4 19-1-15,-11 4-35 16,6 4-1-16,-4 1-2 15,10 4 1-15,1-6-2 16,5-1 0-16,5-8-4 16,4-15-2-16,16 5-12 15,-11-32-11-15,22 0-12 16,-7-18 0-16,14-4-1 15,-8-18 2-15</inkml:trace>
  <inkml:trace contextRef="#ctx0" brushRef="#br3" timeOffset="111083.3536">21686 9031 104 0,'-16'-4'33'0,"4"3"-16"16,14 15-17-16,10-2-36 15,13 8-1-15,4-1-1 16</inkml:trace>
  <inkml:trace contextRef="#ctx0" brushRef="#br3" timeOffset="111705.3891">22089 9440 109 0,'-25'-8'39'0,"-17"-9"1"16,6 14-2-16,-9-4-33 15,3 11-1-15,-5 6 1 16,4 14-1-16,-1 7 0 15,12 10 0-15,6 2-1 16,16 5-3-16,11-6 0 16,15-2 0-16,16-12 0 15,10-10 0-15,10-13 0 16,5-11 0-16,3-9 0 15,-2-8 0-15,-5-9 0 16,-5-3 0-16,-10-3 0 16,-9 2 0-16,-7 2 0 0,-9 8 0 15,-8 7 0-15,-5 19 0 16,-14-4 0-16,-3 25 0 15,-6 15 0-15,-6 16 0 16,-5 20 0-16,-8 14 0 16,-6 16 0-16,-4 5 0 15,5 1 0-15,2-5 0 16,3-5 0-16,7-13 0 15,6-17-2-15,8-16 2 16,9-18-1-16,3-17 1 16,9-17 0-16,0 0 1 15,-5-35 1-15,9 0-4 0,2-14 4 16,-1-9-2-16,5-13 0 15,7-7 0-15,6-5 0 16,7 1 0-16,4-1 0 16,5 6 0-16,5 6 0 15,8 8 0-15,5 13 0 16,-4 9 0-16,7 12-7 15,-8-7-8-15,15 21-2 16,-16-19-6-16,21 21-3 16,-24-21-10-16,12 6-4 15,-6-13-1-15,1-5 5 16</inkml:trace>
  <inkml:trace contextRef="#ctx0" brushRef="#br3" timeOffset="112112.4121">22850 8908 108 0,'-7'-16'40'0,"7"16"1"16,-18 20 0-16,10 5-36 15,-13 19 0-15,-1 18-1 16,-8 9-1-16,1 13 2 16,-8 2-2-16,6 5-3 15,-1-4 0-15,2-2 0 16,7-12 0-16,4-10 0 15,9-13 0-15,9-11 0 16,10-20 0-16,8-11 0 16,9-12 0-16,5-13 0 15,4-9 0-15,1-8 0 16,2-4 0-16,-4-3 0 15,-5 5 0-15,-6 5 0 0,-5 9 0 16,-7 10 0-16,-11 12 0 16,0 0 0-16,4 20 0 15,-8 1 0-15,3 7 0 16,-1-4 0-16,5 0 0 15,6-10-2-15,14 0-9 16,-2-23-5-16,23 6-3 16,-14-29-3-16,27 11-5 15,-14-25-12-15,15 1 0 16,-8-15 0-16,4-8 7 15</inkml:trace>
  <inkml:trace contextRef="#ctx0" brushRef="#br3" timeOffset="112314.424">23477 8927 117 0,'-32'28'41'0,"5"24"0"15,-15 5-8-15,4 20-27 16,-4 6-3-16,4 10 1 16,5-3-2-16,4-2 0 15,8-5-2-15,6-11-2 16,8-8-3-16,-4-22-7 15,22 0-10-15,-11-42-6 16,8 20-13-16,-2-30 1 16,6-7-1-16,-6-11 4 15</inkml:trace>
  <inkml:trace contextRef="#ctx0" brushRef="#br3" timeOffset="112458.4321">23171 9508 113 0,'-2'-16'39'16,"-3"-4"3"-16,17 16-2 0,-2-6-33 15,18 6-5-15,9 1-4 16,4-9-7-16,18 10-12 15,-15-20-10-15,16 7-11 16,-5-16 1-16,6 0-2 16</inkml:trace>
  <inkml:trace contextRef="#ctx0" brushRef="#br3" timeOffset="112682.445">23937 8876 111 0,'-49'54'43'16,"3"24"1"-16,-13 2-2 16,4 13-36-16,10 1-1 0,7 0-1 15,9-6-4-15,7-11 0 16,16-9 0-16,11-19-4 15,18-7-10-15,-4-31-6 16,25 5-6-16,-15-26-16 16,23-4 0-16,-6-19 0 15,6 1 2-15</inkml:trace>
  <inkml:trace contextRef="#ctx0" brushRef="#br3" timeOffset="113163.4725">23994 9481 113 0,'-14'20'43'15,"-13"-3"-1"-15,8 12 1 16,5-7-39-16,1 3-1 15,2-1 0-15,7-4-1 16,8-3 0-16,6-7-2 0,8-6 0 16,5-4 0-16,2-3 0 15,0-7 0-15,3-2 0 16,1-3 0-16,0-1 0 15,0-1 0-15,-4-1 0 16,0 4 0-16,-4 2 0 16,-5 7 0-16,-16 5-2 15,9 10 2-15,-18 15 0 16,-12 11 0-16,-9 16 0 15,-10 11 0-15,-11 17 2 16,-6 8-2-16,-6 6-2 16,2 2 2-16,0-5-1 0,10-9 2 15,5-11-2 1,12-17 1-16,11-19-1 0,15-18 2 15,8-17-1-15,9-18 0 16,11-13 3-16,3-14-3 16,11-11 0-16,5-11 0 15,9-7 0-15,4 1 0 16,2 3 0-16,4 4 0 15,0 11-4-15,-1 0-7 16,10 22-5-16,-21-8-4 16,24 27-6-16,-21-19-10 15,20 9-8-15,6-10-1 16,11-4 3-16</inkml:trace>
  <inkml:trace contextRef="#ctx0" brushRef="#br3" timeOffset="114328.5392">1150 11460 73 0,'8'-15'36'0,"6"7"-1"15,-13-14-8-15,-1 22-17 16,0-25-2-16,0 12-2 15,-14-3 0-15,0 4-2 16,-10 0 0-16,-4 4 0 16,-8 4-1-16,-3 8-1 0,-2 6 0 15,0 10-1 1,-2 9 0-16,6 11 0 0,5 6 0 15,8 2-1-15,6 1 0 16,11-2 1-16,7-7-1 16,12-11 1-16,10-16-1 15,13-19 1-15,10-22 0 16,10-20 0-16,7-15 1 15,2-15-2-15,0-7 2 16,-3-7 0-16,-5-2-1 16,-11 2 1-16,-9 12-2 15,-11 12 2-15,-10 13-1 16,-4 15 0-16,-8 13 0 15,-3 27-1-15,0 0 0 16,-17 38 1-16,3 18-1 0,0 12-1 16,1 14 0-16,-1 10 0 15,4 6-1-15,2-3 0 16,9-3-2-16,10-15-1 15,12-9-2-15,3-21-5 16,22-2-7-16,-6-37-4 16,21 4-5-16,-12-28-10 15,13-6-1-15,-14-20 1 16</inkml:trace>
  <inkml:trace contextRef="#ctx0" brushRef="#br3" timeOffset="114523.5503">1848 11269 95 0,'-27'11'39'0,"6"25"1"0,-8 1-2 15,3 13-35-15,6 7 0 16,4 3-1-16,6-4-1 16,9-3 0-16,8-9-2 15,6-13-2-15,13-11-4 16,-4-29-12-16,19-2-14 15,-9-24-5-15,11-6-2 16,-12-21 0-16</inkml:trace>
  <inkml:trace contextRef="#ctx0" brushRef="#br3" timeOffset="114645.5573">1831 10936 105 0,'-30'-27'37'16,"13"13"-4"-16,17 14-30 0,12-15-39 15,23 13-2-15,11-5-2 16</inkml:trace>
  <inkml:trace contextRef="#ctx0" brushRef="#br3" timeOffset="114964.5755">2873 10933 87 0,'-20'-45'40'0,"2"7"-3"16,-8-10 2-16,4 6-32 15,-11 4 0-15,0 11-1 16,-5 15-2-16,-3 16-1 0,-7 18-1 16,0 20 1-16,-2 21-3 15,-1 16-1-15,5 16 1 16,3 14-1-16,7 8 0 15,8 1 0-15,14-4-2 16,10-4-1-16,16-10-4 16,3-27-10-16,26-1-6 15,-12-37-16-15,15-12 0 16,-8-25-3-16,2-10 5 15</inkml:trace>
  <inkml:trace contextRef="#ctx0" brushRef="#br3" timeOffset="115146.586">2271 11473 100 0,'-30'-21'41'0,"16"14"0"16,6-9-2-16,26-4-36 16,7 8-1-16,16-3-3 15,18 0-3-15,7-12-6 16,21 16-12-16,-6-13-15 15,10 12-3-15,-5-9-2 16,2 9 1-16</inkml:trace>
  <inkml:trace contextRef="#ctx0" brushRef="#br3" timeOffset="115427.602">3425 10797 99 0,'-9'-35'40'0,"-14"-2"0"16,2 18 0-16,-17 4-34 15,5 19 0-15,-6 14-2 16,-4 17-1-16,-2 17-1 16,-2 18 0-16,6 8-2 15,2 13 0-15,8 5-1 16,9 3 0-16,7-6-1 15,9-3-2-15,10-9 0 16,6-15-4-16,13-4-8 16,-11-29-6-16,18 3-8 15,-17-27-11-15,7-6 0 16,-12-18 1-16</inkml:trace>
  <inkml:trace contextRef="#ctx0" brushRef="#br3" timeOffset="115597.6118">2921 11432 109 0,'-10'-17'43'0,"10"17"0"15,19-23-2-15,12 10-37 16,13-2-3-16,12-4-2 16,13-1-4-16,4-8-9 15,15 11-7-15,-13-15-7 16,6 11-16-16,-17-4 1 15,-3 5-2-15</inkml:trace>
  <inkml:trace contextRef="#ctx0" brushRef="#br3" timeOffset="116462.6612">3519 11437 78 0,'21'7'38'15,"0"-9"-1"-15,13 0 1 16,9-9-33-16,5-3-1 15,3-10-1-15,8-2 1 16,-4-6-2-16,-4-1 0 16,-7-3 0-16,-7 1-1 15,-20 1 1-15,-9 4 0 16,-20 3 0-16,-11 8 2 15,-12 6-3-15,-9 10 1 16,-4 7-1-16,-5 15 1 16,2 9 0-16,3 8-2 0,10 11 0 15,7 3 0-15,14 3 0 16,12-1 1-16,17-5-2 15,15-10 0-15,17-9-2 16,18-14 0-16,17-13-5 16,2-21-6-16,16 6-7 15,-15-29-9-15,9 6-9 16,-19-11 0-16,-6 6 1 15,-21-2 2-15,-9 7 37 16,-13 9 6-16,-23-4 11 16,6 22 6-16,-19-3 13 15,13 13 0-15,-29 11 0 16,15 11 1-16,-8 6-34 15,6 9 1-15,0 4-3 16,2 8 1-16,2-2 0 0,3 4 0 16,3-6-1-1,3-7 1-15,1-9 0 0,4-7 0 16,-2-22-1-16,11 0 1 15,0-21-1-15,2-10 0 16,2-11 1-16,0-7-1 16,1-6-1-16,1-1 0 15,3 3 1-15,-4 5-2 16,0 5 1-16,4 9 0 15,3 6-2-15,5 8-1 16,2 10-3-16,3 3-1 16,13 12-9-16,-9-5-3 15,16 19-5-15,-19-17-5 16,17 19-8-16,-17-11-7 0,4 5 4 15</inkml:trace>
  <inkml:trace contextRef="#ctx0" brushRef="#br3" timeOffset="117152.7007">4877 11237 93 0,'-11'3'40'16,"11"-3"0"-16,0 0-1 16,28 8-34-16,-4-13-2 15,11 1-1-15,2-3-1 16,7-3 0-16,0 0 0 15,-1-3 0-15,-7-2 0 16,-6 3 0-16,-6-2 0 16,-13-2-1-16,-8 2 1 15,-7 0 0-15,-16 1-1 0,-8 4 2 16,-5 3-2-16,-9 6 0 15,-6 8-1-15,0 7 1 16,-4 11 0-16,4 7 1 16,4 8-2-16,10 2 1 15,14 4 1-15,11-1 0 16,14-7-1-16,17-7 1 15,12-11 0-15,13-14-1 16,11-12 1-16,7-9-1 16,2-11 0-16,-3-6 1 15,-2-5-1-15,-5 2 1 16,-9 1-1-16,-11 6 0 15,-9 8 1-15,-12 9-1 16,-16 10 1-16,6 14-1 0,-19 10 1 16,-6 12-1-16,-4 3 1 15,-1 8-1-15,3 0 0 16,1-2 1-16,6-4-1 15,10-10 0-15,8-14 0 16,11-15 0-16,9-13 0 16,8-11 0-16,3-11 0 15,2-9 0-15,2-2 0 16,-2 2 0-16,-5 3 0 15,-6 9 0-15,-6 13 0 16,-4 10 1-16,-3 12-1 16,-6 11 0-16,0 6 0 15,2 6 0-15,6-1 0 16,7-1 0-16,6-4-2 0,7-13-2 15,11-6-1-15,2-19-7 16,14 0-4-16,-7-26-2 16,17 8-5-16,-17-28-2 15,13 7-4-15,-17-14-9 16,1 1 3-16,-10-2 6 15</inkml:trace>
  <inkml:trace contextRef="#ctx0" brushRef="#br3" timeOffset="117302.7093">6335 10789 95 0,'-23'26'37'0,"0"29"2"16,-9 5-1-16,5 19-33 15,-5 3 0-15,5 2-5 16,7-4 1-16,2-10-5 16,18-2-11-16,-9-29-12 15,17-5-13-15,-1-23 1 0,9-10-2 16,-5-21 1-16</inkml:trace>
  <inkml:trace contextRef="#ctx0" brushRef="#br3" timeOffset="117483.7196">6122 11068 115 0,'0'0'43'0,"0"0"1"16,21 23-1-16,0-15-41 16,16-3-3-16,10-3-2 15,1-11-7-15,14 6-7 16,-12-20-7-16,17 10-10 0,-18-15-8 15,3 1-2-15,-6-8 2 16</inkml:trace>
  <inkml:trace contextRef="#ctx0" brushRef="#br3" timeOffset="118399.772">7808 10724 81 0,'-10'-24'39'0,"-12"-5"-2"16,1 12 1-16,-10-6-30 15,2 14-1-15,-9 4-1 16,0 15 0-16,-5 11-2 0,-3 16-1 16,6 14 0-16,2 12-1 15,1 10-1-15,9 4-1 16,5 4 1-16,9 2-2 15,10-6 0-15,8-8-3 16,7-6 1-16,6-16-6 16,16 4-9-16,-19-32-9 15,14 3-14-15,-15-17 0 16,1-2 0-16,-14-3 2 15</inkml:trace>
  <inkml:trace contextRef="#ctx0" brushRef="#br3" timeOffset="118632.7854">7184 11157 99 0,'6'-14'41'0,"0"-2"1"16,13 6-1-16,0 0-38 15,8 0 0-15,4-2-1 16,6 4 1-16,3 0-2 15,7 1-1-15,5 1-3 16,4-2 0-16,6 7-4 16,-3-9-11-16,16 17-11 15,-19-11-14-15,11 8 2 16,-13-8-3-16,-4 7 5 15</inkml:trace>
  <inkml:trace contextRef="#ctx0" brushRef="#br3" timeOffset="119833.8541">8002 11078 94 0,'0'0'39'15,"-20"0"1"-15,20 0-5 16,-16 5-30-16,16-5-1 16,-13 8 0-16,13-8 0 15,-14 17-1-15,7 1-1 16,-3 1 0-16,-2 8-1 15,0 4 0-15,-2 2 0 16,0 3-1-16,3-4 1 16,2-2-1-16,3-4 0 15,6-10 0-15,0-16 0 16,14 2 0-16,0-17 0 15,5-11 1-15,0-6-1 16,1-8 0-16,0-4 0 0,-2-2 1 16,2 0 1-16,-1 1-2 15,-2 4 2-15,3 6-1 16,-2 4 0-16,3 7 0 15,2 6 0-15,4 8-1 16,-3 4 0-16,7 7 0 16,1 6 0-16,0 4 0 15,2 1 0-15,1 2 0 16,0 2 0-16,0-2-1 15,-2 0 1-15,-4-3 0 16,-6-1 0-16,-5-2 0 16,-18-8-1-16,11 21 1 15,-21-10-2-15,-8 5 1 16,-10 4 0-16,-9 6 1 0,-5 5-1 15,-3 4 0-15,0 2 1 16,7 0 0-16,6-4 0 16,14-5 0-16,17-5 1 15,15-14-1-15,16-10 0 16,17-12 1-16,10-12-2 15,7-5 1-15,3-10 0 16,-1-2-1-16,-10-3 2 16,-9 0-1-16,-13 6 0 15,-15 1 0-15,-12 7 1 16,-11 3-1-16,-10 9 1 15,-5 5-1-15,-5 7 1 16,-2 8-1-16,1 4 0 16,6 5 0-16,4 3 0 15,8 2 0-15,10-2 0 0,9-2 1 16,10-5-1-16,9-3 1 15,7-3-1-15,4-3 1 16,-1-2 0-16,-1-1-1 16,-3-2 1-16,-7 4-1 15,-7 1 0-15,-8 4 1 16,-15-1-1-16,9 15 0 15,-13 2-1-15,-7 4 0 16,-3 8 0-16,-7 2 1 16,3 4-1-16,-3 0 0 15,1-2 0-15,5-5 1 16,8-8 0-16,7-20 0 15,12 6 0-15,8-18 0 16,5-11 0-16,9-10 0 0,3-5 2 16,0-2-2-16,-5-1 1 15,-3 3 0-15,-6 8 1 16,-8 6-2-16,-6 8 2 15,-9 16-2-15,0 0 0 16,0 0 0-16,-15 25 0 16,6-6 0-16,5 2-1 15,4-2 0-15,9-5 0 16,10-6 1-16,13-9 1 15,9-11 0-15,6-7-1 16,8-4 1-16,0-6 2 16,-3-2-1-16,-1 3-2 15,-11 3 0-15,-8 9 0 0,-12 9 0 16,-8 11 0-16,-10 14 0 15,-7 10 0-15,-7 11 0 16,-3 4 0-16,-1 10-4 16,-1-3-3-16,11 8-6 15,-8-18-3-15,23 5-2 16,-9-28-3-16,34 6-4 15,-10-30 0-15,33 6-3 16,-1-21-10-16,11-11 5 16</inkml:trace>
  <inkml:trace contextRef="#ctx0" brushRef="#br3" timeOffset="120436.8885">10296 11098 86 0,'0'0'39'15,"25"9"0"-15,-10-10 1 16,14 0-36-16,0-7-1 15,10-3 1-15,3-5-1 16,6-2 0-16,-1-6-1 16,-3-2 1-16,-4-1-2 15,-8 1 2-15,-15 2-1 16,-11 0-1-16,-16 6 0 15,-12 7 1-15,-12 6-1 16,-9 8 0-16,-8 10 0 16,-2 10 1-16,-1 10-1 15,3 6-1-15,9 5 0 0,12 3 0 16,12-2 1-16,18-3-3 15,19-9 1-15,19-10-3 16,27-8 0-16,10-14-4 16,27 0-8-16,-9-24-5 15,22 12-5-15,-22-25-8 16,13 8-7-16,-22-9-1 15,-9 6 5-15</inkml:trace>
  <inkml:trace contextRef="#ctx0" brushRef="#br3" timeOffset="120817.9103">11198 10905 105 0,'-41'1'40'0,"8"12"2"0,-10-5-4 16,5 13-33-16,-2 4-1 16,4 9-1-16,-2 0 0 15,7 4-2-15,3-3 1 16,12 0-1-16,2-7 0 15,14-6-1-15,13-10 1 16,11-11-1-16,12-10 1 16,7-11-1-16,7-7 1 15,4-5 1-15,2-7-2 16,-4 1 2-16,-5 0-1 15,-8 2 1-15,-5 6-2 16,-10 8 0-16,-12 10 0 16,-12 12 0-16,0 0 0 15,-1 25 0-15,-12 2 0 0,-3 8-3 16,3 5 0-16,4 1-3 15,11 2 0-15,3-11-7 16,23 5-2-16,-3-22-5 16,31 5-3-16,-10-25 0 15,26 6-6-15,-9-17-10 16,5-2 2-16,-5-6 6 15</inkml:trace>
  <inkml:trace contextRef="#ctx0" brushRef="#br3" timeOffset="121035.9227">11830 10964 98 0,'-32'-8'42'0,"0"15"2"15,-12-4-5-15,5 20-31 16,-2 3-3-16,8 10-2 0,7-3-1 16,14 4-1-16,13-6 0 15,19-7-2-15,16-8 0 16,11-10-2-16,19-12-3 15,5-19-6-15,23 2-6 16,-17-28-3-16,22 10-5 16,-24-24-10-16,10 1-5 15,-12-14 3-15,-6 1 1 16</inkml:trace>
  <inkml:trace contextRef="#ctx0" brushRef="#br3" timeOffset="121374.9419">12519 10438 85 0,'-31'22'42'15,"-1"25"1"-15,-12 8-1 16,2 18-13-16,-2 2-26 15,6 6 1-15,8-1-2 0,6-6-1 16,9-10 0-16,10-9-2 16,13-14 1-16,7-14-1 15,8-14 0-15,6-13 0 16,1-9 0-16,9-12 1 15,1-6 1-15,-3-8 1 16,-1 0-1-16,-1 2 0 16,-7 3 0-16,-4 8 1 15,-2 10-2-15,-8 14 0 16,-5 10 0-16,-4 14 0 15,-4 11 0-15,-1 6-2 16,-1 8-2-16,-2-2-4 0,10 7-6 16,-8-22-4-1,21 8-3-15,-20-42-4 0,51 21-4 16,-15-34-13-16,21-10-1 15,10-13 5-15</inkml:trace>
  <inkml:trace contextRef="#ctx0" brushRef="#br3" timeOffset="122004.9782">13722 10950 94 0,'-23'-22'39'0,"11"18"1"16,-7-8-1-16,5 11-33 15,-5 1-2-15,4 9-1 0,-3 6-1 16,-1 8-1-1,1 6 0-15,0 8 0 0,5 1 0 16,7 4 0-16,6-2 0 16,12-5-1-16,11-10 2 15,13-9-1-15,12-11-1 16,6-12 1-16,8-10-1 15,-1-11 0-15,-4-6 1 16,-10-6 1-16,-12 0-1 16,-13-1 0-16,-20 4 0 15,-11 7 0-15,-17 10-1 16,-15 6 2-16,-10 9-3 15,-2 6 0-15,2 9 0 16,3 1-1-16,14 3-1 0,14-5-1 16,29 2-7-16,11-21-5 15,40 8-5-15,-4-24-4 16,36 6-7-16,-4-18-8 15,14-2 0-15,-9-8 2 16</inkml:trace>
  <inkml:trace contextRef="#ctx0" brushRef="#br3" timeOffset="122230.9912">14458 10303 100 0,'-33'-13'41'0,"6"19"0"16,-8 8 0-16,10 20-33 15,0 15-6-15,9 14 0 16,0 12-1-16,3 9 1 15,1 6-2-15,3 3-1 0,2-3 0 16,-3-7-2-16,4-10 0 16,-2-16-5-16,12-1-9 15,-11-32-7-15,25 0-9 16,-18-24-7-16,26-4-2 15,-13-18 2-15</inkml:trace>
  <inkml:trace contextRef="#ctx0" brushRef="#br3" timeOffset="122404.0011">14126 10927 97 0,'-34'-6'41'16,"16"9"2"-16,18-3-1 16,10-16-22-16,23 3-19 15,24-9-3-15,19-1-3 0,4-19-10 16,25 14-8-16,-17-23-11 15,9 8-7-15,-15-10-2 16,-4 5 1-16</inkml:trace>
  <inkml:trace contextRef="#ctx0" brushRef="#br3" timeOffset="122779.0225">14929 10238 112 0,'-43'46'40'0,"7"23"4"15,-11 1-4-15,-9 16-37 16,16 4 0-16,4 3 0 15,0-2 0-15,9-7-3 16,9-9 1-16,7-11-2 0,11-14 1 16,6-14-2-16,13-15 1 15,11-14 0-15,6-13 1 16,3-11-1-16,5-10 2 15,0-7 1-15,-3-4 0 16,-3-3-1-16,-6 5 0 16,-7 3 1-16,-6 10-1 15,-5 11 1-15,-14 12-2 16,6 10 0-16,-7 12 0 15,-7 9-4-15,2 4 0 16,0 5-1-16,5 2-1 16,1-7-5-16,19 1-5 15,-8-23-5-15,29 8-2 16,-14-28-2-16,29 5-10 0,-11-18-5 15,4-4 3-15</inkml:trace>
  <inkml:trace contextRef="#ctx0" brushRef="#br3" timeOffset="123593.0691">15207 10890 109 0,'-32'15'40'16,"-1"-1"2"-16,18 9-1 16,6-4-39-16,23-2-1 15,13-4-1-15,11-3 0 16,7-8 1-16,13-3 0 15,1-7-1-15,-2-9 0 16,-9-3 1-16,-7-3 0 0,-10-5 0 16,-10 1 0-16,-7-3-1 15,-9 0 0-15,-10 1 1 16,-5 5-1-16,-8 4 1 15,-6 10-1-15,-4 9 0 16,-1 9 1-16,-5 12-1 16,3 7 1-16,3 10 0 15,10 2-1-15,7 4-1 16,16-5 0-16,9-5 1 15,15-7-2-15,13-10 1 16,7-9 0-16,7-8 1 16,2-10 1-16,0-3 0 15,-2-3 1-15,-8-1-1 16,-5 4 1-16,-9 2 0 15,-7 9 0-15,-12 7-2 0,-8 9 0 16,-10 8-2-16,-7 8 1 16,-7 4-1-16,-4 4 1 15,-1 3 0-15,2-2-1 16,2-4 1-16,3-9 0 15,6-7 3-15,9-18-1 16,0 0 0-16,17-11 1 16,5-13-1-16,5-11 1 15,5-4 0-15,5-6 2 16,3 1-4-16,3 0 0 15,-3 8 0-15,1 8 0 16,-3 7 0-16,-3 6-5 16,6 16-8-16,-9-4-2 15,12 18-3-15,-12-15-2 0,23 23-6 16,-17-20-3-16,19 17-8 15,-13-5-2-15,1-2 36 16,1 14 12-16,-24-13 7 16,9 17 2-16,-27-19 7 15,13 16 4-15,-29-19 11 16,10 6 3-16,-12-8-28 15,14-7-13-15,-12-2-5 16,12 2-6-16,0-11-6 16,-10-7-4-16,10 18-5 15,-4-25-8-15,6 9-11 16,-9-5-1-16,6-7 4 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0:47.228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8842 7139 68 0,'-5'-16'33'0,"2"3"-1"16,-2 3 2-16,-4 0-27 16,9 10-2-16,-20-11 1 15,10 18 0-15,-14 0 1 16,6 11-1-16,-10 4-1 15,4 14-1-15,-3 1 0 16,4 7-2-16,3-1 1 16,6 3-2-16,9-3 1 15,9-3-3-15,6-7 2 0,8-5-1 16,5-9 0-16,6-5 0 15,4-7 0-15,-2-9-1 16,1-7 1-16,1-11 1 16,-3-8-2-16,-5-7 2 15,-5-6-1-15,-5-3 1 16,-8-2 0-16,-8 2 0 15,-8 5-1-15,-5 3 1 16,-7 11-1-16,-5 10 0 16,-1 11 1-16,-6 8-1 15,0 12-1-15,-1 14 0 16,2 8 2-16,3 10-1 15,2 2 0-15,6 6 0 0,8-3 1 16,12 1-1-16,10-4 0 16,12-12 1-16,11-5-1 15,10-10 0-15,11-10 0 16,3-11 0-16,5-11-1 15,-3-10 1-15,-3-6 0 16,-7-10-1-16,-8-1 1 16,-11-4 0-16,-13-2-1 15,-11-1 2-15,-12 4-1 16,-10 3 1-16,-8 3-1 15,-7 10 1-15,-9 11-1 16,-2 14 0-16,-1 18 0 16,-2 14 0-16,2 17 1 15,2 16-2-15,1 14 1 0,2 10 0 16,4 3-1-16,7 1 2 15,8-3-2-15,8-6 0 16,12-11 0-16,9-15 0 16,10-13 0-16,16-17 0 15,7-14 1-15,10-17-1 16,8-16 0-16,3-15 2 15,-2-7-1-15,-2-9 0 16,-6-5 0-16,-10-2 1 16,-10-1-1-16,-14 2 1 15,-14 5-1-15,-13 7 0 16,-12 4 1-16,-11 7-1 15,-7 11 1-15,-6 13-1 16,-4 15 1-16,-3 13-1 0,-1 13 1 16,2 16 0-16,3 16-1 15,9 8 0-15,4 3 0 16,13 2 0-16,10-1 0 15,12-6-1-15,13-7 1 16,12-6-1-16,11-14 1 16,5-10-1-16,7-12 1 15,-2-11-1-15,0-13 0 16,-5-11 0-16,-5-10 1 15,-4-15-1-15,-9-5 0 16,-8-11 1-16,-9-6 0 16,-9-7 1-16,-10-3 0 15,-8 0 0-15,-7 8 0 16,-5 9 1-16,-7 15-1 0,-4 17 1 15,-1 21-2-15,2 25 0 16,-1 18 0-16,3 20-1 16,6 12 1-16,2 11-1 15,10 2 1-15,8 1-1 16,9-5 1-16,12-9 0 15,5-7-1-15,8-11 1 16,7-11-1-16,4-11 1 16,2-14-1-16,2-12 1 15,-1-12-1-15,-3-13 0 16,0-12 0-16,-4-11 0 15,-5-10 1-15,-8-9-1 16,-6-1 1-16,-7-6 0 0,-5 2 0 16,-9 7 0-16,-7 10 0 15,-4 11 0-15,-4 13 1 16,-4 16-1-16,-2 14 0 15,-1 20 1-15,-2 12-1 16,4 16 1-16,1 8 0 16,2 6 0-16,4 3 0 15,7-1 0-15,10-1 0 16,10-10-1-16,9-11 1 15,11-11-2-15,12-14 2 16,7-14-1-16,10-13-2 16,0-13 2-16,1-11-2 15,-3-11 1-15,-5-5 0 16,-7-8 1-16,-9-7-2 0,-9-3 2 15,-11-3 0 1,-8-3 0-16,-7-1 0 0,-9-3 0 16,-4 0 1-16,-7 11 0 15,-2 13-1-15,-4 12 1 16,0 19-1-16,-2 16 1 15,-3 21-1-15,6 19 1 16,-2 20-1-16,5 10 1 16,6 5-1-16,4 4 0 15,7-2 2-15,11-2-2 16,10-7 1-16,5-9-1 15,9-15 1-15,8-12-2 16,1-14 2-16,4-18-2 16,0-14-1-16,1-17 2 15,-3-15-2-15,-3-14 1 0,-2-14 0 16,-6-14 1-16,-6-12-1 15,-4-10 2-15,-9-6 1 16,-5-5-1-16,-8 7 0 16,-7 12 0-16,-6 16 1 15,-3 19-1-15,-5 25 0 16,-4 26-1-16,0 28 1 15,-3 24-2-15,0 22 1 16,4 14-1-16,4 10 0 16,3 3 1-16,10 1-1 15,10-6 0-15,11-7 0 16,11-12 1-16,13-17 0 15,9-14 0-15,6-20-1 16,8-16 1-16,0-16-1 0,-2-16 1 16,-4-8-1-16,-6-12 1 15,-11-10 0-15,-12-8 1 16,-8-6 0-16,-12-7-1 15,-11-4 2-15,-11 1-1 16,-7 4 0-16,-3 10 0 16,-5 17 0-16,-1 17 0 15,1 24 0-15,1 26-1 16,1 28 1-16,3 21-1 15,4 23 0-15,7 9-1 16,6 4 1-16,8 0-1 16,10 0 0-16,10-10 0 15,11-9 0-15,7-12 0 16,6-20 1-16,9-10 0 0,0-15-1 15,0-15 0-15,0-12 1 16,-1-16-1-16,-4-13 1 16,-7-10-1-16,-6-10 2 15,-9-8-1-15,-10-7 1 16,-10-4 0-16,-10 1 1 15,-8 6-1-15,-6 11 0 16,-3 15 1-16,-7 21-2 16,1 19 0-16,0 25 1 15,-1 26-2-15,2 21 1 16,2 14-1-16,1 11 0 15,5 5 0-15,4 0 1 16,9-4-1-16,11-6 0 16,8-11 1-16,11-11 0 15,11-13 0-15,8-12 0 0,10-15-1 16,6-10 0-16,3-15 0 15,-1-12-1-15,-4-10 0 16,-3-9 1-16,-8-8 0 16,-7-8 0-16,-11-4 0 15,-12-1 0-15,-7-1 1 16,-9 2 0-16,-7 4 1 15,-7 11 0-15,-1 12 0 16,-5 17-1-16,-2 14 1 16,0 19 0-16,5 16 0 15,2 19 0-15,2 13 0 16,2 11 0-16,2 11-1 15,5 5 1-15,4 5-1 16,2-1 2-16,0-3-2 0,2-6 1 16,3-7-1-16,4-16-1 15,1-14 1-15,3-15-1 16,0-21 0-16,7-19 0 15,0-25 0-15,6-16 0 16,3-17 0-16,0-12 1 16,-1-10-1-16,2-4 0 15,-7 0 1-15,-1 8-1 16,-8 14 1-16,-7 19-1 15,-8 21 1-15,-7 17 1 16,-5 20 0-16,-6 18 1 16,-2 20-1-16,-2 8 1 15,0 13 0-15,2 7 0 16,5 3 0-16,4-1-1 0,7 1 0 15,7-5 0-15,10-7 0 16,6-8 0-16,5-10-1 16,5-13 0-16,2-12 0 15,3-11-1-15,2-15 0 16,-3-16 1-16,1-14-1 15,-3-16 0-15,-1-13 0 16,-4-8 0-16,-3-13 1 16,-3-10-1-16,-4-6 0 15,-3 4 1-15,-4 8-1 16,-4 13 1-16,-4 15 0 15,-6 16 1-15,-2 22-1 16,-7 25 0-16,2 24 1 0,-5 17 0 16,-1 14 0-16,1 11 0 15,3 5 0-15,7 4 0 16,8-3 0-16,7-3-1 15,10-6 1-15,6-12-1 16,9-12 1-16,5-14-2 16,1-12 0-16,4-13 0 15,0-16 0-15,-4-17 0 16,-2-16 0-16,-2-9 1 15,-3-18-1-15,-3-7 1 16,-5-7-1-16,-4-12 1 16,-7-3-1-16,-4 5 1 15,-4 7-1-15,-6 11 1 16,-5 17 0-16,-2 15 1 0,-3 20-1 15,-6 23 1-15,0 25-1 16,-2 19 1-16,2 15-1 16,0 14 1-16,4 12 0 15,2 4-1-15,8-1 1 16,8-7-1-16,9-9 1 15,8-17-1-15,5-15 0 16,9-20-1-16,3-25 0 16,3-20 0-16,2-20 0 15,0-17 0-15,0-11 0 16,-5-9 0-16,-1-5 0 15,-6-5 0-15,-4-3 1 16,-8 6-1-16,-5 12 1 16,-10 13 0-16,-5 18 1 15,-8 17-1-15,-3 19 1 0,-3 21 0 16,-6 25 0-16,2 20 0 15,-2 15 1-15,0 14-1 16,5 9 0-16,2 4 0 16,8-2 0-16,4-7-1 15,6-8 1-15,8-12-1 16,4-14 1-16,7-19-2 15,3-17 1-15,4-18-1 16,3-14 0-16,0-17 1 16,1-13-1-16,-1-11 0 15,0-9 1-15,-7-9 0 16,-3-5 0-16,-9 2-1 0,-5 8 1 15,-6 9 0-15,-7 15 0 16,-7 18 1-16,-4 16 0 16,-1 22-1-16,-4 22 1 15,2 14 0-15,1 10 0 16,-1 9 0-16,4 1 0 15,0 6-1-15,4-5 0 16,5-1-1-16,7-7 1 16,1-3-1-16,7-11 0 15,4-6 0-15,6-9 1 16,3-13-2-16,9-13 2 15,0-14 0-15,4-14 0 16,1-10 1-16,-1-10-2 16,-1-5 2-16,-5-6-1 15,-3-6 1-15,-8-2-1 16,-7-1 2-16,-8 3-2 0,-7 6 0 15,-5 8 1-15,-5 12 0 16,-4 10-1-16,-5 18 0 16,1 17 0-16,-3 17 0 15,2 10 1-15,0 12-3 16,3 6 3-16,2 3-3 15,4 1 3-15,6-1-3 16,1 1 2-16,6-7-1 16,4-4 1-16,5-8 0 15,6-10 0-15,4-10 0 16,6-9-1-16,3-18 1 15,3-10-1-15,2-15 1 16,3-11-1-16,-2-11 1 0,0-9-1 16,-4-6 1-16,-4-4-2 15,-9-8 3-15,-7-2-1 16,-5-4 1-16,-9 9-1 15,-3 10 2-15,-7 12-2 16,-2 14 2-16,-4 17 0 16,-1 25-2-16,2 18 0 15,0 22-1-15,1 15 2 16,3 10-3-16,3 5 3 15,5 3-2-15,4-2 1 16,7-8-2-16,9-9 4 16,8-11-3-16,7-12 1 15,8-15 0-15,5-14 0 16,7-17 0-16,3-12 0 0,1-13-1 15,1-14 1-15,-3-9 0 16,-8-8-1-16,-7-6 2 16,-7-2-3-16,-13-6 4 15,-9-5-3-15,-10 2 3 16,-11 5-2-16,-5 9 1 15,-3 12-1-15,-7 10 1 16,-1 20 0-16,2 21 0 16,-1 20-1-16,0 24 0 15,2 15 1-15,1 16-3 16,4 5 3-16,8 8-3 15,7-2 3-15,9-3-2 16,9-5 1-16,10-9-2 16,7-9 2-16,8-10 0 15,8-15 0-15,-1-11-1 0,1-12 0 16,1-15 1-16,-6-13-1 15,-1-17 1-15,-6-12-1 16,-4-10 1-16,-8-11-1 16,-7-8 3-16,-9-6-2 15,-9-4 1-15,-4 0-1 16,-9 9 1-16,-3 11 0 15,-4 18 0-15,-3 18 0 16,0 23-1-16,0 22 1 16,2 25-2-16,5 21 2 15,6 16-2-15,6 12 2 16,2 6-2-16,12 0 1 15,7-9-1-15,11-7 1 16,8-8 0-16,9-12 0 0,5-9 0 16,5-14 0-16,2-10 0 15,0-11 0-15,3-9-1 16,-7-11 1-16,1-7-1 15,-5-10 1-15,-5-8 0 16,-7-9-1-16,-6-2 1 16,-6-9-1-16,-10-6 1 15,-5-4 0-15,-8 3 0 16,-1 6 0-16,-3 11 1 15,-3 12-1-15,1 16 0 16,-2 20 0-16,1 20 1 16,0 20-1-16,-2 16 0 15,1 9 1-15,-2 10-2 16,0 5 0-16,1 0 1 15,1-4-1-15,5-4 0 0,5-8 0 16,10-8 0-16,5-12 0 16,6-11 1-16,9-15-1 15,7-12 1-15,5-14-1 16,0-13 0-16,2-14 0 15,-4-11 1-15,-1-10-1 16,-6-6 1-16,-9-6 1 16,-10-4-1-16,-6-4 1 15,-10 0 0-15,-10 4 0 16,-4 7 0-16,-6 15 1 15,-3 12-2-15,-1 17 1 16,0 19-1-16,5 21 1 0,2 18-1 16,8 18 0-16,4 9 0 15,4 9-1-15,8 2 0 16,8 2 0-16,4-6 1 15,7-3-1-15,2-8 1 16,1-8 0-16,5-10-1 16,-2-16 1-16,0-9-1 15,-1-17 1-15,0-14-1 16,-2-17 0-16,-3-11 1 15,0-14-1-15,-5-9 1 16,-3-9 0-16,-6-5 0 16,-8-5-1-16,-3 4 2 15,-4 9 0-15,-3 10 0 16,-3 9 1-16,-2 14-2 15,1 15 2-15,0 17-2 0,1 16 1 16,-1 15-1-16,1 12-1 16,-3 14 1-16,2 13 0 15,-3 6 0-15,2 6 1 16,6 3-1-16,4-3 3 15,7-6-3-15,10-9 0 16,7-12 0-16,6-15-1 16,10-16 0-16,7-19-2 15,4-13 3-15,-1-20-2 16,3-13 1-16,-1-15 1 15,-4-9 0-15,-5-7 0 16,-8-5 0-16,-8-2 0 16,-9 2 0-16,-10 1-1 15,-11 10 2-15,-4 10-2 0,-8 15 2 16,-3 11-1-16,-4 19 1 15,0 20-1-15,1 20 1 16,-1 20 0-16,6 17-1 16,2 10 1-16,4 11-1 15,10 5 3-15,5 2-3 16,9-5-1-16,9-6 1 15,6-8-1-15,9-11 1 16,3-12-1-16,6-12 1 16,-3-16-3-16,3-17 2 15,-3-16 0-15,-1-13 1 16,-3-17-1-16,-4-13 1 15,-5-8 0-15,-1-8 0 16,-7-4 0-16,-3-4 0 0,-7 2 1 16,-3 6-1-16,-2 10 0 15,-4 12 0-15,-5 11 1 16,-2 16-1-16,-2 16 0 15,-2 21 0-15,-2 18 3 16,-2 14-3-16,1 15 0 16,-1 10 1-16,0 12-1 15,1 6 0-15,2 4 1 16,3-1-1-16,6-1-2 15,7-7 2-15,6-9-1 16,4-10 1-16,9-13-1 16,3-17 0-16,7-14 0 15,4-21 1-15,2-17-1 16,-1-17 2-16,0-14-1 0,-4-21 1 15,-2-7-1-15,-3-9 1 16,-5-9-1-16,-9-1 1 16,-4 2 1-16,-6 12-2 15,-2 11 2-15,-7 18-1 16,-2 15 1-16,-1 17-2 15,-3 18 1-15,-2 20-1 16,2 18-3-16,-8 10 3 16,2 17-1-16,-2 9 1 15,2 6-1-15,1 7 1 16,3 2 0-16,8-5 0 15,6-4-1-15,7-9 1 16,9-10-1-16,9-12 1 16,7-14-2-16,7-19 2 0,5-14 0 15,1-15 0-15,4-17-1 16,-1-17 1-16,-3-10 1 15,-2-7-1-15,-9-6 0 16,-8-5 0-16,-8-1 0 16,-7 3 0-16,-10 7 1 15,-5 16-1-15,-10 10-1 16,-3 13 1-16,-4 18 0 15,-3 17 0-15,-3 20 1 16,0 16-1-16,-1 14 1 16,-1 12-2-16,2 10 1 15,4 8 0-15,6 3 0 16,9 2-1-16,4-6 1 15,12-8 0-15,9-7-1 0,9-13 1 16,8-12 0-16,3-20 0 16,6-16 0-16,0-16 0 15,1-13 0-15,-2-20 0 16,-3-12-1-16,-4-13 1 15,-6-9-1-15,-8-6 1 16,-5-8-1-16,-12-5 1 16,-7 2 1-16,-5 8-1 15,-6 10 1-15,-5 15-1 16,-3 15 2-16,0 19-2 15,-2 24 1-15,2 24-1 16,2 20 0-16,0 20-1 16,5 12 1-16,1 12 0 15,6 4-1-15,6 6 1 0,6-4-2 16,8-4 2-16,6-9 0 15,9-10-1-15,3-12 1 16,6-14-1-16,2-15 0 16,3-17 1-16,-3-17 0 15,1-17 0-15,-6-16-1 16,0-15 1-16,-6-12 1 15,-4-9-1-15,-10-8 1 16,-6-4-1-16,-7-1 0 16,-7 7 0-16,-5 9 1 15,-5 16-1-15,-3 16 0 16,-5 14 0-16,1 21 0 15,0 20 0-15,1 17 1 16,2 19 0-16,2 12-1 0,1 14 0 16,6 6 0-16,7 5 0 15,1-1 0-15,11-5 0 16,7-6 0-16,5-11-1 15,10-13 0-15,2-14 1 16,4-15 0-16,4-17 0 16,0-16 0-16,-1-17 0 15,-1-16-1-15,-5-14 1 16,-5-7 0-16,-5-9 0 15,-7-4 0-15,-7-6-1 16,-6-1 2-16,-8 6-1 16,-4 8 0-16,-7 13 1 15,-1 11-1-15,-3 13 0 16,0 14 1-16,-1 23 0 15,6 18-1-15,0 15-1 0,3 14 1 16,3 13 0-16,5 8-1 16,4 4 1-16,6 0 0 15,5-5 0-15,5-4 0 16,8-7 0-16,3-8 1 15,6-12-2-15,0-15 0 16,1-12 1-16,2-16 0 16,-2-15 0-16,-1-13-1 15,-5-19 1-15,-1-10 0 16,-8-12 0-16,-1-5 0 15,-6 3 0-15,-5-1 0 16,-6 7 0-16,-3 12 0 0,-4 11 0 16,-5 14 0-1,-4 13 0-15,-1 12 0 0,-2 11 0 16,-2 13 0-16,2 10 0 15,-2 6 1-15,1 9-1 16,4 2 0-16,6 3 0 16,5-2 1-16,6-5-1 15,8-5 0-15,7-11 0 16,8-6 0-16,4-9 0 15,5-9 0-15,0-9 0 16,0-7-1-16,-3-6 1 16,-3-6 0-16,-4-7 0 15,-5-8 0-15,-3-7 0 16,-4-1-1-16,-3-4 2 15,-6 1-2-15,0 5 2 0,-3 4-1 16,-4 9 0-16,-2 12 0 16,-2 12 0-16,-3 11 0 15,0 13-1-15,-1 8 2 16,-1 7-2-16,-1 4 2 15,4 4-2-15,1 1 2 16,3-2-1-16,5 0 0 16,3-5-1-16,4-7 0 15,4-4 1-15,5-5-1 16,-2-3 0-16,4-3 0 15,0-3 1-15,-3-4-1 16,-6-10 1-16,5 21 0 16,-5-10 0-16,0 1 0 15,-4-2 0-15,4-10 1 0,-5 18-2 16,5-18 1-16,0 0 0 15,0 0 0-15,0 0 0 16,0 0 0-16,0 0 0 16,8-12 0-16,-8 12 0 15,0 0 0-15,10-11 0 16,-10 11 0-16,0 0 0 15,0 0 0-15,0 0 1 16,8 12-1-16,-8-12 0 16,0 0 0-16,0 0 0 15,0 0 0-15,0 0 0 16,0 0 0-16,0 0 0 15,0 0 0-15,0 0 0 16,0 0 0-16,0 0 0 0,6 16 0 16,-6-16 0-16,1 13 0 15,-1-13 0-15,0 0 0 16,4 12 0-16,-4-12 0 15,0 0 0-15,0 0 0 16,0 0-1-16,14-8 1 16,-14 8 0-16,0 0 0 15,12 0 0-15,-12 0 1 16,0 0-1-16,12 8 0 15,-12-8 0-15,0 0 0 16,14 8 0-16,-14-8 0 16,13-1 0-16,-13 1 0 15,16-11 0-15,-16 11 0 16,19-11 0-16,-6 5 0 15,-4 1 0-15,-9 5 0 0,19-3 0 16,-19 3 1-16,14 2-1 16,-14-2 0-16,10 5 0 15,-10-5 0-15,11 3-1 16,-11-3 1-16,13-2 0 15,-13 2 0-15,13-6 0 16,-13 6 0-16,15-6 0 16,-15 6 0-16,14-3 0 15,-14 3 0-15,14 3 0 16,-14-3 0-16,14 7 0 15,-14-7 0-15,13 5 0 16,-13-5 0-16,15 0 0 16,-15 0 0-16,17-5 0 0,-6 2 0 15,-11 3 0-15,21-5 0 16,-11 4 0-16,2 3 0 15,-2 2 0-15,0 0 0 16,1 2 0-16,-11-6 0 16,20 12 0-16,-20-12 0 15,18 7 0-15,-7-6 0 16,-1-2 0-16,0 0 0 15,-10 1 0-15,22-6 0 16,-22 6 0-16,20-4 0 16,-8 4 0-16,-12 0 0 15,17 6 1-15,-17-6-1 16,19 9 0-16,-19-9 0 15,18 7 0-15,-9-6 0 0,4 0 0 16,-1-4 1-16,5-2-1 16,-2-1 0-16,3-1 1 15,-2-3-1-15,2 5 0 16,1-1 0-16,-3 2 1 15,1 3-1-15,-3 5-1 16,0 0 1-16,-1 4 0 16,-1-1-2-16,-2 1-1 15,-10-8-7-15,27 6-4 16,-26-20-5-16,20 10-4 15,-18-29-2-15,19 8-2 16,-15-21-6-16,14-3-4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0:55.834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9546 14230 68 0,'0'0'28'0,"0"0"-7"16,0 0 2-16,0 0-14 15,0 0-2-15,0 0-2 16,9 8 0-16,2-3-1 16,-1-4-1-16,6 2 0 15,4-2 0-15,4 2-1 16,4-2 0-16,4 1 0 15,-2 0-1-15,4 3 0 16,1-3 1-16,3 3-1 16,-1-4 1-16,3 1 0 15,0-3 0-15,0-2 0 16,5-4-1-16,2-1 1 15,-1-4 0-15,-2 2-1 0,-3 1-1 16,1 2 1-16,-5 1-1 16,-4 4 0-16,-4 3 0 15,-4-1 0-15,-3 4 0 16,-1 0 0-16,-3 2 0 15,1-3 0-15,-1 2 0 16,0-2 0-16,3-1 0 16,0 1 1-16,2 0-1 15,0-2 0-15,1 3 0 16,1-1 0-16,-1 0 0 15,2 0 0-15,-2-1 0 16,-3 1-1-16,1-3 2 16,-3 0-1-16,4-4 0 15,-1 0 0-15,6-2 0 16,8-2 1-16,2-1-1 0,1 0 1 15,0 1-1-15,0 1 1 16,-2 2-1-16,0-1 0 16,-6 1 0-16,-11 3 0 15,-3 0 0-15,-5 2 0 16,-1 1 0-16,-11-1-1 15,16 3 1-15,-16-3 0 16,14 4 1-16,-14-4-1 16,15 3-1-16,-15-3 1 15,19 4 0-15,-8-3 0 16,-11-1 0-16,15 3 0 15,-15-3 0-15,14 4 0 16,-14-4 0-16,11 8 0 16,-11-8 0-16,10 7 0 0,-10-7 0 15,18 7 0-15,-7-5 0 16,2 0 0-16,-3-1 0 15,-10-1 0-15,19 2 0 16,-19-2 0-16,10 0 0 16,-10 0 0-16,0 0 0 15,10-2 0-15,-10 2 0 16,17-4 0-16,-7 2 0 15,5-1 0-15,3 2-1 16,-2-1 1-16,1-1 0 16,-3 2 0-16,-2 1-1 15,-12 0 1-15,14-2 0 16,-14 2 0-16,0 0 0 15,0 0-1-15,0 0 1 0,0 0 0 16,0 0 0-16,16-9-1 16,-6 6 1-16,4 1-1 15,0 0 1-15,0 0 0 16,0 0 0-16,-3 1 0 15,-11 1-1-15,13-1 1 16,-13 1 0-16,0 0 0 16,0 0 0-16,-17 2 0 15,17-2 0-15,-19 2 0 16,19-2 0-16,-18 0 0 15,18 0-1-15,-11 0 1 16,11 0 0-16,0 0 0 16,0 0-1-16,0 0 1 15,0 0 0-15,5-12 0 16,-5 12 0-16,0 0 0 0,4-16 0 15,-4 16 0-15,-1-16 1 16,1 4-1-16,-1 1 0 16,1-3-1-16,1-2 1 15,0 0 0-15,2-2 0 16,-1 1 1-16,2 0-1 15,-1 1 1-15,-2-2-1 16,-1 3 2-16,0 3-2 16,-4-3 1-16,1 2-1 15,-1 0 0-15,-2 2 0 16,0-3 0-16,0 1 0 15,2 2 0-15,-1-2 0 16,3 0 0-16,-1 2 0 16,1-2 0-16,2 1 0 0,-1 2 0 15,0-1 0-15,-2 0 0 16,2 1 0-16,0-1 0 15,1 0 1-15,0-1-1 16,-2 0 0-16,4 0 0 16,-2 1 0-16,1-1 0 15,0-1 0-15,-1 1 0 16,3 1 0-16,-2 1 0 15,-1-4 0-15,0 3 0 16,1-1 0-16,-1-1 0 16,1 3 0-16,-2 0 0 15,1 10-1-15,-9-18 1 16,9 18-1-16,-18-4 1 15,4 8-1-15,-3 2 1 0,-3 7-1 16,-4 4 1-16,-5 4 0 16,2 5 0-16,-1 2 0 15,0 3 0-15,5 0 0 16,1 3 0-16,7-4 0 15,6-4 0-15,8-3 0 16,4-3 0-16,8-6-1 16,8-7 0-16,6-5 0 15,3-7 0-15,3-5-1 16,-1-7 1-16,2-5 0 15,-5-7 0-15,-1-2 0 16,-5-6 0-16,-5-6 2 16,-3 1-2-16,-5-5 2 0,-2 5-1 15,-4 1 0-15,-6 9 1 16,-4 7-1-16,-7 10 1 15,-10 12 0-15,-8 15 0 16,-9 12 0-16,-7 13 0 16,-7 3 0-16,2 9 1 15,-2 0-1-15,8 1 0 16,7-3 0-16,11-5 0 15,13-6-1-15,8-10 1 16,13-7-2-16,10-10 1 16,8-9-1-16,8-12 0 15,8-10 0-15,6-13-1 16,5-8 1-16,-1-9 0 15,1-8 0-15,-6-6 0 0,-6-4 1 16,-7-3 0-16,-9 3 0 16,-9 2 1-16,-10 5-1 15,-11 5 1-15,-12 13-1 16,-8 9 2-16,-7 13-2 15,-6 14 1-15,-5 10-1 16,-1 7 1-16,1 8-1 16,5 4 1-16,7 4-1 15,9-2 0-15,8 1 0 16,6 2-1-16,8-3 1 15,9-2-1-15,5-3 1 16,11-9-2-16,7-5 1 16,4-7 0-16,8-6 0 15,1-10 0-15,4-9-1 16,-2-8 2-16,-1-4-2 0,-6-6 2 15,-6-6-1-15,-8-2 0 16,-6-2 0-16,-6-3 0 16,-3 1 1-16,-6 5-1 15,-5 4 1-15,-4 11 0 16,-5 4 0-16,-2 12 0 15,-6 12 1-15,-5 9 0 16,-4 10 0-16,-3 8 0 16,-4 7 0-16,4 4 0 15,2 5 0-15,5 5 0 16,6-3-1-16,9 2 1 15,4-3-1-15,10-2-1 16,6-4 0-16,4-6 0 0,7-7 0 16,2-10 0-16,2-5 0 15,-1-8 0-15,0-11 0 16,-2-5 0-16,0-10 2 15,-3-3-1-15,-3-8 0 16,1-4 1-16,-2-1-1 16,2-7 0-16,0 0 1 15,-2 2-1-15,-1 4 1 16,-3 6 0-16,-5 5 0 15,-7 13 1-15,-15 8-1 16,-6 12 0-16,-12 10 1 16,-7 11-1-16,-9 6 0 15,0 6 1-15,0 3-2 16,7 1 1-16,7 1-1 0,11 0 1 15,11-6-1-15,13-3-1 16,14-7 1-16,9-8-2 16,15-7 1-16,2-7 0 15,8-6 0-15,0-12-1 16,0-6 1-16,-3-7 0 15,-5-8 1-15,-9-2-1 16,-9-6 1-16,-10-5-1 16,-8-2 2-16,-6 1-2 15,-5 1 2-15,-6 7-1 16,-7 3 1-16,-3 11 3 15,-2 8-3-15,-6 13 3 16,-5 9-3-16,-4 10 1 16,-1 8-1-16,1 6 0 0,1 6-1 15,4 3-1-15,8 2 0 16,8-2-1-16,10-2 2 15,6-2-1-15,10-7 1 16,8-2 0-16,6-8-1 16,5-6 1-16,9-8 0 15,1-4 0-15,4-9-1 16,3-8 1-16,0-4-2 15,-2-8 1-15,1-1 0 16,-8-2 0-16,-4-4 0 16,-7 3 1-16,-7 3-1 15,-9 8 2-15,-10 8 0 16,-12 10 0-16,-9 12 0 15,-9 12 1-15,-11 10-1 0,-2 10 1 16,-4 6-1-16,4 3 1 16,7 1-1-16,5 1 1 15,12-4-1-15,8-4-2 16,14-6 1-16,6-5-2 15,10-4 2-15,4-8-3 16,5-7 2-16,5-10-2 16,0-3 2-16,2-9 1 15,1-7-1-15,2-8 2 16,0-11-2-16,1-6 1 15,-1-5-1-15,-1-6 0 16,-2-1 1-16,-5 0-1 16,-8 7 1-16,-10 5 0 15,-14 12 0-15,-17 13 1 16,-13 13 0-16,-11 11 0 0,-10 9 0 15,-5 9 0-15,-4 4 0 16,4 2 0-16,8 1-1 16,12 3 0-16,9-2 0 15,16-3 0-15,9-4 0 16,10 0-1-16,11-6 0 15,7-4 1-15,4-5-1 16,4-8 1-16,4-4-1 16,3-7 1-16,-2-7 0 15,1-4-2-15,-3-7 2 16,-4-4 1-16,-5-5-1 15,-3-1 1-15,-5-6-1 16,-2 2 2-16,-6 2-2 16,-3 6 3-16,-4 6-2 0,-4 6 0 15,-4 12 0-15,-6 11-1 16,-5 12 1-16,-4 13 0 15,-5 7 0-15,-4 7 0 16,1 7-1-16,1 1 0 16,6-3-1-16,7 3 1 15,9-7-1-15,6-6 1 16,14-7-2-16,9-8 1 15,9-8 0-15,8-9-1 16,3-8 1-16,6-9 0 16,2-8 1-16,-1-8 0 15,-1-9 0-15,-4-6-1 16,-3-4 1-16,-5-6-2 15,-4-1 3-15,-5 1-1 16,-6 4 1-16,-7 10-1 0,-7 11 1 16,-9 12 0-16,-13 16 0 15,-10 15 1-15,-11 14-2 16,-6 12 1-16,-6 8-1 15,2 6 1-15,3 1-1 16,8 3 0-16,5-2 0 16,14-3 1-16,9-6-2 15,8-5 0-15,9-2 0 16,2-7-2-16,9-5-1 15,-1-8 1-15,6-3-3 16,-4-13 1-16,5 0 0 16,-4-12 1-16,3-3 2 0,-1-7 0 15,-4-4 3 1,1 1 0-16,-9-7 3 0,5 10 0 15,-10 1 2-15,2 11-2 16,-14 6 1-16,7 13-1 16,-31 11 0-16,4 15-2 15,-6 10 0-15,-6 9 0 16,-2 8-2-16,2 4 0 15,7 6 0-15,5-5 0 16,11 0-1-16,11-11-1 16,15-2-1-16,9-11 0 15,13-5-1-15,2-16 1 16,8-5 0-16,-2-9 1 15,1-6 2-15,-7-6 1 16,-8-12 1-16,-5-1 0 0,-9-12 1 16,-3-4 0-16,-4-10 0 15,1-3-2-15,-2-5 1 16,2 2-2-16,1 4 1 15,-1 8-1-15,-3 11 1 16,-5 15-1-16,-9 15 0 16,-6 17 0-16,-7 14-1 15,-4 10 0-15,-2 10-1 16,-1 5 0-16,3 8-1 15,3-4 0-15,12 3-2 16,-2-11-5-16,17 5-21 16,-8-15-1-16,11-2 0 15,-2-14-4-15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0:59.64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11544 9934 51 0,'0'0'35'0,"14"-15"-1"16,-14 15 1-16,15-19-10 15,-4 12-19-15,-11 7-2 16,11-14 0-16,-11 14 0 16,0 0-1-16,0 0-1 15,0 0 0-15,-14 30 0 16,-2 0 1-16,-8 6-1 15,-2 6 0-15,-4 1-1 16,2 2 1-16,4-1-1 16,4-5 0-16,7-7-1 15,7-9-1-15,9-9 0 16,8-9 0-16,7-10 1 15,1-11-1-15,4-10 0 16,0-12-1-16,-1-10 2 0,-5-2 1 16,-4-6-1-16,-8-4-1 15,-9 5 1-15,-6 2 0 16,-10 10 0-16,-2 9 1 15,-7 12 0-15,-2 9 0 16,-3 13 0-16,4 16 0 16,-1 7 0-16,3 14 0 15,5 7 0-15,3 5-1 16,8 2 0-16,3 0 1 15,13-4-2-15,6-9 1 16,9-7 0-16,9-12-1 16,6-12 1-16,6-18-1 15,5-14 0-15,1-13 0 16,1-14 1-16,-7-8-1 0,-7-8 1 15,-9-7-1-15,-8-1 1 16,-11 0-1-16,-9 6 0 16,-5 4 1-16,-9 6 0 15,-4 10-1-15,-2 12 1 16,-1 16 1-16,-5 14-1 15,-1 15 1-15,-3 15 0 16,1 17 0-16,-1 12 0 16,-2 8 1-16,3 8-2 15,3 0 1-15,7-3 0 16,7-5-1-16,9-13 1 15,7-12-1-15,15-17-2 16,8-21 1-16,12-16-1 16,5-17-1-16,3-14 1 0,1-11-1 15,-3-7 1-15,-4-6 0 16,-8-6 1-16,-8 1 0 15,-8-2 0-15,-4 4 1 16,-6 3 1-16,-3 5-1 16,-4 6 1-16,-1 15 0 15,-4 9 0-15,-3 16 1 16,-3 17-1-16,-1 17 0 15,-7 15 1-15,-2 14-1 16,-2 11 0-16,3 10-1 16,-1 3 0-16,2 3 1 15,3-3-2-15,6-6 1 16,7-10-1-16,5-12 1 0,4-15-1 15,-2-20 0 1,20-12 0-16,-3-21 0 0,6-13 0 16,1-14 0-16,-2-9 1 15,-2-10 0-15,-1-7-1 16,-7-3 1-16,-7 3-1 15,-7 1 1-15,-10 6-1 16,-5 11 1-16,-6 11 0 16,-1 13 1-16,-7 17 1 15,0 17-1-15,-1 18 0 16,2 15 0-16,3 16 0 15,3 12 0-15,3 8 1 16,6 4-2-16,4 2 1 16,3-2-2-16,6-8 2 15,1-7-3-15,3-11 2 16,2-14-2-16,-4-23 1 0,13-7-1 15,-1-24-1-15,5-20 2 16,5-15-1-16,10-19 2 16,2-14-1-16,7-11 1 15,2-9-1-15,-4-1 2 16,-2 5 0-16,-5 6 0 15,-9 12 1-15,-12 22 1 16,-7 17-1-16,-13 26 1 16,-15 25 0-16,0 28-2 15,-10 18-1-15,-3 20 1 16,-2 14-1-16,2 12 0 15,5 5-1-15,5-3 0 16,13 0-1-16,7-13 1 0,8-10-2 16,8-14 0-16,7-13 0 15,1-20-2-15,7-15 1 16,-1-20-1-16,1-12 2 15,-6-18 0-15,-2-8 2 16,-3-10 2-16,-8-9 1 16,-3-5 2-16,-8-9 0 15,3 1 0-15,-5 1 0 16,2 5 0-16,-2 10-1 15,3 14 0-15,2 16 0 16,-1 26-2-16,4 16 1 16,-6 38-2-16,1 16 1 15,-1 19-1-15,-2 14-1 16,0 11 0-16,-2 7 0 0,7-1 0 15,0-7 0-15,3-6 0 16,5-14 0-16,4-15 1 16,5-13-2-16,4-23 1 15,4-18-1-15,1-20 0 16,7-22 0-16,-1-19 0 15,1-14 1-15,-7-13 0 16,-3-15 2-16,-5-9 0 16,-3-11 1-16,-7-4 0 15,-2-1 0-15,-3 2-1 16,0 5 1-16,0 16 0 15,-4 17 0-15,0 22-2 16,-5 27 2-16,9 31-1 16,-20 31 0-16,5 26 0 0,-4 23-1 15,-2 18-1-15,1 10-1 16,3 6-1-16,5 4 0 15,0-9 0-15,4-6 0 16,1-17 0-16,2-13 0 16,5-22 0-16,0-20 1 15,-1-21 1-15,2-25-1 16,3-23 1-16,2-21 0 15,7-22 1-15,0-22 1 16,5-19 0-16,0-18 1 16,5-14 1-16,-4-10 0 15,0-6 1-15,-3-3 0 16,0 7-2-16,-6 12 0 15,-1 21 0-15,-6 26 1 16,-2 36-3-16,-9 30 2 0,8 41 0 16,-26 36 0-16,6 32 0 15,-4 32-1-15,3 14 0 16,-1 12-2-16,5 8 2 15,5-3-3-15,4-7 0 16,8-16-1-16,4-19 0 16,5-16 0-16,-4-19 0 15,4-15 0-15,-9-24 0 16,0-15 1-16,-5-32 0 15,-1-17 0-15,2-18 2 16,1-21 1-16,6-20 1 16,3-24 0-16,4-15 0 15,4-14 1-15,7-5-2 0,0-5 2 16,1-1-2-16,-3 11-1 15,1 17 0-15,-7 23 0 16,-3 27 1-16,-10 30 1 16,0 31 0-16,-10 39 0 15,-7 37-1-15,-6 29 3 16,-1 25-5-16,-5 19 3 15,5 15-1-15,6 7-2 16,4-1 2-16,10-7-2 16,3-15 1-16,8-16-3 15,-2-18 3-15,6-18-4 16,-8-22 1-16,2-19 0 15,-5-22 0-15,-7-25 1 16,0-23 0-16,1-21 2 16,2-19 1-16,-3-21 1 0,2-19-2 15,3-25 4-15,3-10-2 16,-1-14-1-16,3 1-1 15,-2-7 0-15,2 7-1 16,1 12-2-16,0 25 3 16,-4 32 0-16,-1 34-2 15,-6 44 4-15,-2 44-1 16,-7 49-1-16,-1 39 3 15,-8 35 1-15,0 17-3 16,1 17 0-16,3 1-1 16,6-6 0-16,3-17 2 15,9-24-3-15,3-27 0 16,8-27-3-16,3-33 2 0,7-27-1 15,-6-30 3-15,6-26-3 16,-2-26 0-16,-3-26 4 16,-5-15 0-16,-3-21 0 15,-5-15-1-15,-6-21 2 16,3-6 0-16,-8-11-2 15,4 0 1-15,0 3-2 16,7 10-1-16,1 20 2 16,4 30 1-16,-1 34-2 15,0 38 1-15,-4 50 1 16,7 27-1-16,-5 51 2 15,-5 37-1-15,-3 31 0 16,-3 13-1-16,3 13 2 16,-3-3-2-16,5-6 2 15,-1-18-2-15,5-22 0 0,0-29-1 16,5-33 0-16,5-32 0 15,5-29-1-15,1-28 2 16,6-28-4-16,0-25 2 16,2-24 1-16,-4-17 0 15,-6-18 0-15,-1-7 2 16,-6-11-2-16,-4 1 0 15,-8 2 3-15,0 10 0 16,-4 11-2-16,8 25 3 16,1 19-1-16,3 27 0 15,-2 35-1-15,-1 28 0 16,6 36 0-16,-3 24 1 15,2 25-2-15,0 16 0 16,1 16 1-16,2 7-2 0,2-1 1 16,0-7 0-16,1-9 1 15,-2-18-2-15,0-17 1 16,-3-17-2-16,-2-24 1 15,-4-31 0-15,10-13 0 16,-4-30 0-16,-1-22-1 16,1-18 2-16,1-21-1 15,0-17 2-15,1-12-2 16,-1-5 2-16,0 4-1 15,1 6 1-15,0 14 1 16,2 18-1-16,-5 24 0 16,1 23 1-16,-2 32-1 15,-3 32 0-15,-7 27-1 0,-6 24 0 16,-10 25 0-16,-3 10-1 15,-5 7 1-15,2-2-2 16,2-9 2-16,6-14-1 16,7-16 0-16,6-21 1 15,7-21-3-15,0-25-1 16,16 3-10-16,-17-36-9 15,10 7-3-15,-23-28-4 16,10-3-8-16,-15-16-1 16,3-6 1-16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1:02.318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10425 2796 73 0,'0'0'34'15,"-18"-10"0"-15,5 8 0 16,-12-8-27-16,0 13-3 0,-12 3 0 15,-5 10 0-15,-14 4 0 16,-9 12 1-16,-12 4-1 16,-3 13 0-16,-1 0 0 15,10 5-2-15,13-3-1 16,15-1 0-16,20-7-1 15,27-9 0-15,25-11-1 16,26-12 0-16,22-11 0 16,8-12 0-16,11-9 1 15,2-9 0-15,-3-5 0 16,-7-7 0-16,-12 2 0 15,-17-3 0-15,-19-2 1 16,-20 5 0-16,-21 5 0 16,-20 5 0-16,-15 9 0 15,-18 16 0-15,-18 10 0 0,-14 16 0 16,-10 18 0-16,-2 20 0 15,-6 17-1-15,6 17 1 16,8 8-1-16,11 3 0 16,19 4 1-16,20-2-1 15,27-8 0-15,19-11-1 16,27-19 0-16,22-20 1 15,26-17-1-15,17-24 0 16,20-19 1-16,9-22-1 16,10-14 0-16,2-17 1 15,-8-6 0-15,-15-6 0 16,-22-4 0-16,-21 5 1 0,-26 3-1 15,-28 14 1-15,-28 10 0 16,-21 14 0-16,-25 19-1 16,-17 22 0-16,-16 25 0 15,-12 23 1-15,-11 22 0 16,-1 20-1-16,4 15 1 15,8 12-1-15,18 3 0 16,18-5 0-16,22-8 0 16,23-14-2-16,28-17 1 15,23-21-1-15,20-20 1 16,16-22-1-16,13-26 1 15,8-18 0-15,5-20 0 16,-5-13 1-16,-8-10 0 16,-16-7 1-16,-17-5-1 15,-22 3 1-15,-19 6 0 0,-21 5-1 16,-15 9 1-16,-16 17 0 15,-13 13-1-15,-9 19 1 16,-10 22-1-16,-6 19 1 16,-2 21 0-16,2 15-1 15,7 15 0-15,11 6 1 16,15 1-1-16,20-1-1 15,22-9 1-15,22-12-1 16,20-14 0-16,15-21-1 16,15-17 2-16,11-20-2 15,6-20 1-15,4-18 1 16,-2-15-1-16,-5-11 1 15,-7-8 0-15,-13-2 0 16,-16-3 0-16,-15 3 1 0,-16 5 0 16,-16 7-1-16,-17 8 1 15,-14 11 0-15,-12 10-1 16,-8 19 1-16,-13 17 0 15,-7 24 1-15,-10 20-1 16,0 22 0-16,3 16 0 16,5 10 0-16,12 8-1 15,15-3-1-15,22-7 1 16,20-12-1-16,24-19 0 15,24-23-1-15,18-27 1 16,19-23 0-16,11-27 1 16,8-24 0-16,5-19 0 15,-3-14 1-15,-13-10-1 16,-16-5 0-16,-19 1 0 0,-21 8 1 15,-25 13-1-15,-23 16 0 16,-23 22 0-16,-19 22 1 16,-20 26 0-16,-13 25 1 15,-12 28-1-15,-3 22-1 16,2 22 1-16,9 10 0 15,14 5 0-15,21 2-1 16,27-8-1-16,24-8 0 16,28-14 0-16,24-17 0 15,21-18 0-15,18-16-1 16,10-22 2-16,9-18-1 15,3-20 0-15,2-17 2 16,-7-14-1-16,-12-11 0 0,-18-9 1 16,-18-3 0-16,-24 0 0 15,-19 6-1-15,-22 7 0 16,-19 12 1-16,-15 16-1 15,-16 18 1-15,-8 25-1 16,-7 27 0-16,-10 28 0 16,0 27 0-16,2 23 1 15,6 15-1-15,6 13-1 16,15 1 0-16,18 0 0 15,21-12 0-15,23-15 0 16,22-20-1-16,24-20 1 16,21-20 0-16,21-25 0 15,10-17 1-15,13-22-1 16,1-12 1-16,4-12 0 0,-10-9-1 15,-15-3 1 1,-15-4 0-16,-20 0 0 0,-21 3 1 16,-19 4 0-16,-20 5 0 15,-19 10-1-15,-18 10 1 16,-15 16 0-16,-14 17-1 15,-15 21 1-15,-7 22-2 16,-6 23 2-16,-2 18-1 16,4 20 1-16,12 11-1 15,9 8 1-15,19 0-1 16,23-4 0-16,20-14 0 15,23-16 0-15,24-19 0 16,21-26-1-16,18-22 1 16,16-28-1-16,8-25 1 15,6-18 0-15,1-15 0 0,-8-10-2 16,-17-8 3-16,-18-2-2 15,-21 1 2-15,-28 8-3 16,-22 14 3-16,-27 18-3 16,-24 19 3-16,-25 23 0 15,-17 24-2-15,-9 21 2 16,0 18-1-16,8 12 1 15,12 4-3-15,26-1-2 16,21-25-14-16,55-4-5 16,17-39-6-16,46-12-6 15,9-28-4-15,32-9-2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1:16.252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11533 2902 72 0,'-11'-17'34'15,"-5"-4"1"-15,1 8 0 16,-8-6-28-16,6 11 0 15,-10-5-2-15,1 11 0 16,-8 0 0-16,-3 11-1 16,-13 6-1-16,-5 9 0 15,-11 5 0-15,-7 6 0 16,-4 5-1-16,5 4-1 15,8 1 0-15,13-6 0 16,18-2-1-16,19-7 0 0,24-8 0 16,20-10-1-16,22-6 1 15,11-10-1-15,12-10 1 16,2-10 0-16,0-6 1 15,-6-6-1-15,-8-6 1 16,-13 1-1-16,-12-1 1 16,-18 2-1-16,-15 5 0 15,-18 8 1-15,-15 5-1 16,-10 8 1-16,-12 12-1 15,-7 11 0-15,-7 8 0 16,-6 11 0-16,1 6 0 16,3 7 0-16,3 6 0 15,12 5 0-15,12 2-1 16,17 1 1-16,18 2-1 0,18-3 1 15,23-8-1-15,15-6 1 16,18-12 0-16,12-12-1 16,12-14 1-16,3-21-1 15,3-10 1-15,-7-10 0 16,-9-9 0-16,-14-4 0 15,-14-2 1-15,-17-1-1 16,-25 0 1-16,-17 8 0 16,-18 3-1-16,-16 6 1 15,-15 11 0-15,-13 12-1 16,-11 13 0-16,-12 14 0 15,-7 13 0-15,-8 18 0 16,-4 9 0-16,-2 10 0 0,7 5-1 16,10-3 1-16,15-4 0 15,18-4-1-15,24-10 1 16,23-14-1-16,34-15 0 15,25-17 1-15,24-15-1 16,16-17 0-16,11-11 0 16,8-10 1-16,0-7 0 15,-7-4-1-15,-18-3 1 16,-21 0 0-16,-21 8 0 15,-21 5-1-15,-25 9 1 16,-22 10 1-16,-24 16-1 16,-19 11 2-16,-20 19-2 15,-5 18 1-15,-6 14 0 16,0 10 1-16,8 16-2 15,11 8 0-15,18 7 0 0,19 2-1 16,26-3 0-16,17-1 0 16,26-4 0-16,16-5 0 15,17-9 0-15,13-13-1 16,14-11 1-16,4-15-1 15,6-14 1-15,-1-12 0 16,3-12 0-16,-9-13 0 16,-9-5-1-16,-10-5 2 15,-15-2-1-15,-17 3 2 16,-19 5-1-16,-20 11 1 15,-19 8 0-15,-21 16 1 16,-19 11 0-16,-12 15-1 0,-15 12 1 16,-6 12-1-1,0 11 0-15,5 8-1 0,10 3 0 16,16-1 0-16,21-2-1 15,23-8 1-15,30-8-1 16,27-13 0-16,27-15 0 16,20-12 1-16,19-19-1 15,13-12 0-15,5-11 0 16,-5-10-1-16,-9-6 1 15,-16-4 1-15,-20 3-1 16,-21-2 1-16,-26 5 1 16,-21 6-1-16,-26 5 1 15,-20 11 1-15,-16 8 0 16,-10 11-1-16,-15 11 1 15,-7 15-1-15,-8 12-1 0,-4 16 2 16,-3 13-2-16,3 9-1 16,8 5 1-16,9 1-1 15,19 1 1-15,19-7-2 16,23-5 2-16,27-13-2 15,26-15 2-15,30-17-1 16,19-16 0-16,20-17 0 16,12-17 0-16,6-12 0 15,4-12 0-15,-8-8 0 16,-14-1 1-16,-18 0-1 15,-22 3 2-15,-22 6 0 16,-29 9 0-16,-20 11 1 16,-25 9-1-16,-19 16 2 15,-19 12-2-15,-12 19 0 0,-12 18 0 16,-7 17-1-1,-3 13 0-15,3 17-1 0,4 9 3 16,14 1-4-16,17 1 3 16,21-7-2-16,25-10 2 15,27-12-2-15,26-22 2 16,25-20-3-16,30-21 1 15,17-21 0-15,17-16-1 16,0-16 3-16,4-9-4 16,-6-6 2-16,-13-2-1 15,-21 0 2-15,-19 5-2 16,-21 6 3-16,-20 5-2 15,-22 9 0-15,-17 9 1 16,-20 16 1-16,-15 13 0 0,-12 16-1 16,-18 19 3-16,-7 18-3 15,-8 15 2-15,3 14-2 16,-1 7 2-16,7 8-2 15,16-3 2-15,15-7 0 16,25-4-2-16,21-12 1 16,22-13 0-16,22-16 0 15,20-13 0-15,19-19 0 16,19-15-2-16,10-15 0 15,7-13 0-15,5-15-1 16,-4-5 0-16,-11-8 0 16,-13-7 0-16,-20-3 0 15,-20 0 3-15,-19 1-3 16,-21 5 3-16,-20 10-1 15,-21 8 1-15,-12 18-1 0,-17 18 1 16,-12 22 0-16,-9 23 0 16,-4 21 0-16,1 16-1 15,2 14 2-15,10 8 1 16,10 2-2-16,20-2 1 15,19-7 0-15,28-11-1 16,22-14 0-16,27-15 0 16,21-21-2-16,26-17 0 15,14-23 0-15,17-19 0 16,6-12 1-16,0-11-1 15,-9-11 2-15,-19-1-3 16,-18-3 3-16,-24 1-2 16,-22 2 0-16,-29 4 0 15,-24 9 0-15,-23 5 0 0,-17 14-1 16,-17 16 2-16,-9 16-2 15,-16 21 3-15,-5 19 1 16,-9 19 0-16,0 19 0 16,1 10 0-16,10 7 0 15,10 2 0-15,18-4-1 16,23-6 0-16,20-8 1 15,28-16-3-15,25-18 2 16,33-17-2-16,20-19 1 16,24-17-1-16,11-16 0 15,10-11 0-15,4-11-2 16,-3-4 2-16,-13-4-2 15,-19 2 3-15,-23 4-1 16,-25 3 1-16,-25 9 0 0,-24 5 1 16,-25 12-1-16,-22 14 1 15,-19 13 0-15,-15 18-1 16,-15 15 1-16,-6 17 0 15,-6 16 2-15,1 17-3 16,5 8 3-16,12 3-3 16,13-1 2-16,23-6-2 15,23-5 1-15,23-15-1 16,23-16-1-16,27-19 1 15,21-18-1-15,26-22 0 16,13-16 0-16,16-19 1 16,3-10-1-16,1-11 1 15,-5-10-1-15,-14 1 1 16,-17-4 0-16,-24 5 0 15,-21 5 0-15,-24 9 0 0,-23 7-1 16,-20 17 1-16,-20 13 1 16,-14 16-1-16,-16 18 1 15,-8 17 0-15,-6 18 0 16,4 15 0-16,4 8 1 15,10 9-2-15,16 1 0 16,17 0-1-16,21-5 0 16,25-9 0-16,16-6-1 15,24-13 1-15,16-13-1 16,17-18 1-16,13-15 0 15,8-16 0-15,12-17 0 16,0-12-1-16,-1-13 2 0,-9-7 0 16,-16-6 1-16,-19 5 0 15,-20 2 1-15,-25 7-1 16,-25 9 1-16,-24 14 0 15,-25 18 0-15,-21 17-2 16,-14 17 0-16,-12 15 0 16,-5 21 0-16,0 15 0 15,6 11-1-15,10 10 0 16,15 2-1-16,18-3 1 15,23-2 0-15,25-12-1 16,24-14 1-16,29-16-1 16,21-20 0-16,23-20 1 15,16-22 0-15,13-21 1 16,10-14 0-16,1-13 0 15,-8-12 1-15,-13-8-1 0,-22-5 1 16,-22-3 0-16,-24 6 0 16,-30 3-1-16,-24 9 0 15,-24 12 1-15,-22 16-1 16,-16 21 1-16,-10 21 0 16,-10 23-1-16,-4 20 1 15,3 19-1-15,11 18 0 16,8 9-1-16,17 5 1 15,21 3-1-15,18-2 0 16,27-8-1-16,20-8 1 16,22-13-1-16,16-14 2 15,15-19-1-15,10-15 0 16,6-20 0-16,3-20 1 15,1-17-1-15,-6-14 0 0,-13-10 0 16,-12-10 1-16,-18-3 0 16,-18 0 1-16,-21 1 0 15,-17 8 0-15,-21 12 1 16,-17 12 0-16,-13 16-1 15,-12 25 0-15,-9 17-1 16,-8 24 0-16,-2 21 0 16,-2 22 0-16,3 13-1 15,8 9 1-15,13 5 0 16,14-4 0-16,23-4 1 15,22-11 0-15,26-17 0 16,25-21-1-16,27-22 0 16,17-21 0-16,18-21-1 15,8-21 2-15,8-13-3 0,-5-12 1 16,-12-6-1-16,-18-4 2 15,-22 0-1-15,-23 4 1 16,-26 4-1-16,-23 8 1 16,-24 12 0-16,-20 11 1 15,-16 17 0-15,-14 14 0 16,-11 16 0-16,1 19-1 15,-2 19 2-15,6 13-1 16,11 12 1-16,11 4-2 16,19 3 1-16,23-3-1 15,17 0 1-15,22-14-1 16,21-8 0-16,21-16-1 15,16-19 1-15,17-17-1 16,7-18 0-16,8-17 0 16,0-17 1-16,-6-10-1 0,-12-6 1 15,-15-8 0-15,-23-1 0 16,-16 3 0-16,-25 7 0 15,-23 6 1-15,-22 16 0 16,-17 12 0-16,-19 16 0 16,-10 17 0-16,-7 17-1 15,-4 20 1-15,3 15 0 16,9 17 0-16,10 6 0 15,16 7 0-15,23 1-1 16,18-2 1-16,21-9-1 16,23-9 1-16,19-14-1 15,18-16 1-15,16-18-2 0,9-18 1 16,11-22-1-16,0-15 0 15,-2-17 0-15,-7-18 0 16,-12-10 0-16,-17-6-1 16,-15-8 1-16,-18 1-1 15,-20 0 2-15,-18 10-1 16,-18 9 1-16,-13 15 1 15,-13 17 0-15,-10 20 0 16,-8 22 0-16,-2 21 1 16,-2 19-1-16,7 16 1 15,8 15-1-15,11 6 0 16,13 3-1-16,18 1 1 15,21-3-1-15,17-6 0 16,18-9-1-16,13-13 1 16,11-14-2-16,7-16 0 0,3-18 1 15,-2-17-1-15,-3-17 1 16,-10-14 1-16,-10-15 0 15,-14-6-1-15,-14-7 2 16,-14 0 1-16,-19 4-2 16,-16 5 1-16,-16 13 0 15,-9 13-1-15,-11 18 1 16,-8 16 0-16,-1 23 0 15,-1 19 0-15,3 19-2 16,6 14 1-16,10 12-1 16,15 5 2-16,15 2-3 15,17-4 3-15,18-10-3 16,18-11 2-16,25-19 0 15,19-18-1-15,19-25 1 0,10-18-1 16,9-20 0-16,3-16 1 16,-8-13-1-16,-10-8 1 15,-19-2 1-15,-23-2-3 16,-23 7 3-16,-31 8-1 15,-23 13 1-15,-29 17-1 16,-19 15 1-16,-17 15 0 16,-12 15 0-16,-4 20 1 15,-4 15-2-15,5 12 1 16,13 7-2-16,15 1 3 15,20 1-3-15,24-3-1 16,22-3 1-16,23-11 0 16,25-9 0-16,21-10-1 15,17-11 1-15,17-11-1 16,9-13 2-16,5-13 0 0,0-13-1 15,-5-13 0-15,-9-10 1 16,-15-6 2-16,-17-9-2 16,-19-4 1-16,-23 0 0 15,-19-2 1-15,-18 5-2 16,-19 9 3-16,-18 10-3 15,-11 12 1-15,-8 20-1 16,-5 15 1-16,1 20-1 16,4 16 0-16,2 19 0 15,13 11-1-15,14 8 1 16,15 4-2-16,17 2 1 15,17-5 0-15,20-4 0 16,17-12-1-16,21-13 2 16,20-18 0-16,14-19-1 0,13-19 1 15,6-23-1-15,5-14 0 16,-4-17 1-16,-12-7-1 15,-17-4 2-15,-21-2-2 16,-24 8 1-16,-26 5 0 16,-30 13 1-16,-23 15-1 15,-25 16 1-15,-17 15 0 16,-17 16 0-16,-8 20-1 15,-5 17 1-15,2 17 0 16,3 8-1-16,13 10 3 16,17 2-3-16,17 0 0 15,26-1 0-15,23-7-1 16,22-11 1-16,23-6-1 0,19-14 1 15,20-15-2-15,13-19 1 16,10-18 1-16,6-21 0 16,2-18-1-16,-3-14 1 15,-9-14-1-15,-17-6 1 16,-18-3 0-16,-24-1 0 15,-22 11 0-15,-29 8 0 16,-24 14 0-16,-25 14 0 16,-20 16 1-16,-13 17 0 15,-10 20 2-15,-7 20-3 16,3 18 0-16,4 18 1 15,10 11-1-15,19 10 1 16,18 6-1-16,27-1 0 16,22-4-3-16,24-9 3 0,26-10-1 15,19-20 1-15,25-22-1 16,15-23 1-16,15-24-2 15,8-24 2-15,2-21 0 16,-6-16 0-16,-9-19 0 16,-13-5 0-16,-22-4 0 15,-27 2 0-15,-24 6 0 16,-29 13 0-16,-27 14 0 15,-27 17 0-15,-17 21 1 16,-17 21-1-16,-12 23 1 16,-4 24-1-16,0 18 1 15,4 17-1-15,15 11 1 16,19 7-2-16,23 2 2 15,26-4-2-15,27-5 1 0,31-13 0 16,21-15-1-16,33-18 0 16,17-21 1-16,20-24 0 15,12-19 0-15,5-25 0 16,-2-19-1-16,-6-14 1 15,-14-8 0-15,-21-9 0 16,-23 1 0-16,-32 3 0 16,-28 8 0-16,-31 10 1 15,-21 14-1-15,-31 19 0 16,-19 19 1-16,-18 21 0 15,-7 19 0-15,-5 22-1 16,2 19 1-16,9 17-1 16,12 8 0-16,20 6 0 15,24 2-1-15,25-5 1 16,24-2-1-16,29-10 0 0,22-12 0 15,22-16 1-15,19-18-1 16,14-19 1-16,10-21 0 16,3-16 0-16,-1-17-1 15,-11-14 1-15,-12-4 1 16,-23-5-1-16,-21 0 1 15,-27 4 0-15,-22 8-1 16,-26 13 0-16,-23 12 0 16,-22 17 0-16,-15 17 1 15,-9 16-1-15,-6 18 0 16,-2 19 0-16,7 11 0 15,10 11-1-15,17 4 1 16,21 1 0-16,26-5-1 0,21-8 1 16,25-10-1-16,28-19 1 15,21-17-1-15,20-17 1 16,15-22 0-16,11-19 0 15,3-17 0-15,1-16 0 16,-8-9 0-16,-16-6 1 16,-18-1-1-16,-26 2 1 15,-23 7 0-15,-28 7-1 16,-28 16 1-16,-29 15-1 15,-16 16 0-15,-21 16 1 16,-12 16-1-16,-6 16 0 16,1 10-1-16,8 14 1 15,13 5-1-15,15 1 1 16,22 1 0-16,26 0-1 0,23-7 0 15,24-6 1-15,22-6 0 16,19-10 0-16,12-12-1 16,10-14 1-16,10-15 0 15,3-18 0-15,-2-13 0 16,-6-15 0-16,-8-10-1 15,-18-5 2-15,-14-4-1 16,-20 5 1-16,-22 6-1 16,-20 11 0-16,-23 16 1 15,-19 17-1-15,-17 13 1 16,-13 16-2-16,-5 15 1 15,-3 8 0-15,7 8-1 16,9 4 1-16,17-4 0 16,14-2 0-16,22-3 0 0,21-6-1 15,20-7 1-15,22-7 0 16,15-7 0-16,15-8-1 15,8-7 1-15,5-3 0 16,4-5 0-16,-3-4 0 16,-8 0 0-16,-11-1-1 15,-11-1 2-15,-18-2-1 16,-10 0 0-16,-16-2 0 15,-15 0 0-15,-11-2 1 16,-13 2-1-16,-11 1 0 16,-11 9 0-16,-9 8 0 15,-8 7 0-15,-8 12 1 16,-1 7-1-16,-1 11 0 15,5 2 0-15,8 3 0 0,14-4 0 16,15-2 0-16,17-7 0 16,19-5 0-16,20-11-1 15,19-11 1-15,15-7 0 16,13-9-1-16,7-4 1 15,8-3 0-15,-4-3 0 16,0-1 0-16,-8 1-1 16,-9 2 1-16,-10 6 1 15,-13 2-1-15,-12 1 0 16,-14 3 0-16,-10 8 0 15,-17-11 0-15,-14 7 0 16,-12 2 0-16,-13-2 0 16,-12 3 1-16,-11 4-1 15,-10-1 0-15,-7 6 0 16,-7 7 0-16,-3 3 0 0,0 9 0 15,2 4 0-15,4 6 0 16,8 3 0-16,18-2-1 16,15-1 0-16,22-7 1 15,22-9-2-15,25-11 2 16,23-12-1-16,26-9 1 15,17-11-1-15,16-8 1 16,11-6 1-16,5-1-1 16,-2-1 1-16,-5 4-1 15,-12 5 0-15,-16 3 0 16,-14 9 0-16,-22 6 0 15,-18 6 0-15,-19 5 0 0,-23 1 0 16,-17 3 1-16,-13 2-1 16,-9-2 0-16,-14 0 0 15,-5-1 0-15,-8-1 0 16,-5 1-1-16,0 2 2 15,-2 2-2-15,5 3 1 16,4 4 0-16,5 5 0 16,12-1 0-16,12-1 0 15,15 2-1-15,18-4 1 16,20-5-1-16,19-6 1 15,20-8-1-15,17-6 0 16,11-10 1-16,13-4 0 16,8-8 0-16,2-6-1 15,-3-3 1-15,-8 3 0 16,-14 1 1-16,-15 6-1 15,-21 7 1-15,-19 3-1 0,-20 11 1 16,-23 6-1-16,-22 8 1 16,-17 4-1-16,-16 1 0 15,-11 1 0-15,-6 2 0 16,-7 0-1-16,4 0 1 15,-4-1 0-15,7-1 0 16,6 3-1-16,13 2 1 16,10-2 0-16,15 2-1 15,18-2 1-15,19-5-1 16,29-8 1-16,20-4 0 15,29-16-1-15,22-11 1 16,20-7-1-16,17-11 2 16,14-5-2-16,6-5 1 0,0-1 1 15,-11 5-1-15,-12 8 1 16,-21 9-1-16,-20 7 2 15,-26 11-2-15,-38 20 1 16,-15-3 0-16,-34 19-2 16,-28 13 2-16,-24 7-1 15,-15 9 0-15,-11 5 0 16,-9 0 0-16,5 3 0 15,12-10 0-15,18-7 0 16,20-6-1-16,24-10 1 16,24-9-1-16,33-11 1 15,13 4 0-15,28-11-1 16,19-4 1-16,16-1 0 15,11-6 0-15,4 0 0 0,11-4 0 16,0-1 1-16,-1-5-1 16,-8 1 0-16,-11 0 0 15,-12 3 0-15,-16 3 1 16,-18 5-1-16,-25 6 0 15,-21 13 0-15,-27 11 0 16,-25 16 1-16,-18 14-1 16,-15 10 1-16,-7 8-1 15,1 4 0-15,6-3 0 16,12-4 1-16,22-8-1 15,25-15-1-15,28-16 1 16,25-13-1-16,28-12 0 16,23-9 0-16,18-6 0 15,15-1 0-15,7 0 1 16,1 2-1-16,-6 3 2 0,-6 4-1 15,-17 7 0-15,-15 5 1 16,-23 1-1-16,-19 5 1 16,-23-6-1-16,-15 16 1 15,-27-2-1-15,-15 5 1 16,-20 5-1-16,-11 7 0 15,-11 10 0-15,-5 5-1 16,-6 6 1-16,3 4-1 16,12-3 1-16,20-2-1 15,25-9 0-15,24-16 0 16,29-14 0-16,31-18 1 15,33-19-1-15,33-18 2 16,22-14-1-16,17-8 1 16,11-13 0-16,2 1-1 0,-4-2 1 15,-9 5 0-15,-19 10 0 16,-25 10-1-16,-28 9 1 15,-27 12-1-15,-32 14 1 16,-27 10-1-16,-29 11 1 16,-26 10-1-16,-21 5 1 15,-14 0-1-15,-16 5-1 16,-4 0 1-16,1-2 0 15,0 0 0-15,12-8 0 16,15-4-1-16,17-5 1 16,19-7-1-16,26-11 1 15,24-7-1-15,22-9 0 16,23-13 1-16,22-5-1 15,15-12 1-15,14-5 0 0,13-6 1 16,-1 0-1-16,-3 0 1 16,-12 5-1-16,-14 9 2 15,-21 8-2-15,-23 11 0 16,-30 13 1-16,-29 15-1 15,-24 17 0-15,-27 13 0 16,-16 13 0-16,-22 13 0 16,-11 11 0-16,-3 4-1 15,6 0 1-15,12-4-1 16,18-6 1-16,21-11-1 15,29-10 1-15,27-13-2 16,29-16 2-16,33-10-1 16,27-18 1-16,23-10 0 15,19-12 0-15,12-10 1 0,14-9-1 16,5-5 1-16,1-4-1 15,-9 3 1-15,-15 9 0 16,-18 5-1-16,-25 13 0 16,-23 10 0-16,-30 13 1 15,-29 14-1-15,-29 11 0 16,-26 13 0-16,-20 11 0 15,-15 9 0-15,-15 6-1 16,-6 10 1-16,0 2-1 16,5-1 1-16,16-5 0 15,19-8 0-15,20-11 0 16,30-21 0-16,36-5-1 15,32-35 1-15,31-9 0 16,30-16 0-16,23-11 0 0,20-6 0 16,15-6 1-16,1 0-1 15,-3 2 1-15,-12 6-1 16,-19 12 1-16,-19 7 0 15,-31 8 0-15,-29 14-1 16,-34 13 0-16,-29 13 1 16,-38 15-1-16,-25 14 1 15,-27 9-1-15,-16 9 1 16,-14 7-1-16,-5 8 1 15,2-4-1-15,15-3 1 16,18-12-2-16,30-12 2 16,30-14-1-16,30-16-1 15,38-16 0-15,29-16 0 16,31-11 1-16,22-12-1 0,20-9 1 15,11 1-1-15,7 0 1 16,-7 3 0-16,-12 8 0 16,-16 8 0-16,-23 10 1 15,-24 10 2-15,-30 9-2 16,-33 10 2-16,-33 10-2 15,-25 10-1-15,-26 8 0 16,-20 8 0-16,-18 10 0 16,-10 3-3-16,1 3 3 15,10-3-3-15,16-4 3 16,23-7 0-16,25-11-1 15,32-13 0-15,34-13 1 16,33-15-1-16,29-10 1 16,28-10-1-16,21-10 0 0,20-9 2 15,16-3-2-15,3-3 2 16,0-1-1-16,-9 5 1 15,-20 6-1-15,-18 12 0 16,-29 5 1-16,-29 13-1 16,-37 10 1-16,-31 14-1 15,-34 15 1-15,-29 12-1 16,-23 11 0-16,-18 8 1 15,-18 8-1-15,-3 7 2 16,3-3-2-16,13 0 2 16,23-11-2-16,25-11 2 15,32-13-3-15,33-15 1 16,41-18-1-16,31-12-2 15,30-18 3-15,23-11-3 0,24-7 2 16,12-8-1-16,8-1 2 16,-2 2 0-16,-10 2 1 15,-17 12-1-15,-21 8 0 16,-25 11 2-16,-30 13-1 15,-34 13-1-15,-34 9 1 16,-31 12-1-16,-33 11 0 16,-24 9 1-16,-19 9-1 15,-18 7-1-15,-9 3 1 16,2 1 0-16,10-2 0 15,17-7 0-15,26-8 0 16,25-10 0-16,30-14-1 16,34-12 1-16,38-17-1 0,31-16 0 15,29-8 1 1,24-12-2-16,25-8 2 0,17-8 2 15,12-5-2-15,-1 0 1 16,-6 5 0-16,-16 8 1 16,-23 7-2-16,-26 11 3 15,-31 10-2-15,-37 13-1 16,-34 12 1-16,-33 15-1 15,-33 11 0-15,-23 10 0 16,-22 10 0-16,-16 4 0 16,-11 8-1-16,1 3 1 15,7-6 0-15,18-5 0 16,27-11 0-16,25-13 0 15,39-13-1-15,39-16 0 16,39-20 1-16,39-14-1 0,33-18 1 16,29-14-1-16,23-8 2 15,8-4-2-15,-1 2 2 16,-11 3-1-16,-21 11 2 15,-24 12-1-15,-35 14 1 16,-40 17-1-16,-44 17 0 16,-41 18 0-16,-44 18 0 15,-34 15-1-15,-32 12-1 16,-24 12 2-16,-13 6-2 15,-1 0 1-15,10-4-1 16,25-9 0-16,31-16 0 16,44-17 1-16,40-21-1 15,49-18 0-15,45-21 2 16,38-15-2-16,37-16 2 0,26-10-2 15,22-11 2-15,4-3-1 16,2 1 2-16,-13 5-2 16,-25 7 0-16,-25 13 0 15,-42 13 0-15,-42 19 0 16,-45 18 1-16,-39 17 0 15,-47 20-1-15,-37 17 1 16,-27 14 0-16,-21 9 0 16,-9 9 0-16,0 1 0 15,16-6-2-15,22-6 1 16,38-14-1-16,38-16 0 15,45-20 0-15,44-19 0 16,46-21 0-16,39-16 0 16,40-17-1-16,28-11 2 0,22-8-1 15,11-5 1-15,2 2 0 16,-7 2 0-16,-22 14 0 15,-25 11 0-15,-43 16 0 16,-41 12 0-16,-51 19 1 16,-45 19-1-16,-47 18 1 15,-45 20-1-15,-37 12 1 16,-27 13-1-16,-16 6 1 15,-1 6 0-15,8-3 0 16,19-9 0-16,28-13-1 16,38-14 0-16,44-20-1 15,45-18 1-15,43-21-2 16,37-18-1-16,40-18 1 15,33-14 1-15,27-12-1 16,17-8 1-16,9-2 1 0,-1-1 0 16,-12 7 0-16,-17 10 1 15,-30 11-2-15,-38 15 2 16,-48 19-1-16,-42 17 1 15,-48 18 0-15,-45 15 0 16,-44 18-1-16,-32 11 1 16,-23 11 1-16,-12 7-2 15,3-2 1-15,14-5-1 16,26-10 0-16,33-15 0 15,44-19-1-15,42-17 0 16,50-23 0-16,41-18 0 16,42-14 0-16,34-15 0 15,29-9-1-15,19-2 2 16,9-3-1-16,2 4 2 0,-11 5-1 15,-15 7 1-15,-25 9-1 16,-29 13 0-16,-39 10 0 16,-34 11 0-16,-36 14 0 15,-36 13 0-15,-35 13 0 16,-32 13 0-16,-25 11 0 15,-17 7 1-15,-7 5-1 16,0 2 1-16,10-1-1 16,19-9 1-16,28-7-1 15,27-10 0-15,40-14-1 16,37-8 0-16,22-24 0 15,37-8 0-15,27-12 0 16,25-13 0-16,17-6 1 0,14-9 0 16,7 1 0-16,-6-3 0 15,-5 1 1-15,-13 8 0 16,-22 9 0-16,-26 11 0 15,-36 12 0-15,-30 11 0 16,-37 13 0-16,-33 15 0 16,-37 17-1-16,-31 10-1 15,-26 11 1-15,-21 11 0 16,-10 9 0-16,-1 0 0 15,10 0 0-15,16-10 1 16,33-10-2-16,29-12 1 16,37-18-1-16,42-21 0 15,44-21-1-15,40-19 0 16,39-19 2-16,30-14-1 0,32-15 2 15,15-9-1 1,9-1 1-16,2 3 1 0,-14 6 0 16,-19 11-1-16,-34 14 1 15,-32 15-1-15,-48 15 0 16,-38 19 0-16,-46 19 0 15,-42 18-1-15,-39 15 1 16,-31 10 0-16,-20 12-1 16,-14 4 0-16,-3 2 1 15,10-3-1-15,20-9 0 16,26-11-1-16,32-10 1 15,34-17-1-15,35-13 0 16,33-14 1-16,36-15-1 16,23-11 0-16,29-13 1 0,17-8 0 15,17-11-1-15,14-4 3 16,4-4-2-16,0 1 2 15,-10 6-1-15,-14 7 0 16,-24 12 0-16,-21 9 0 16,-33 14 1-16,-33 14-2 15,-39 18 0-15,-34 13 0 16,-31 15 0-16,-28 13-2 15,-23 11 2-15,-13 9 0 16,-2 1 0-16,9-3 0 16,22-7 0-16,24-11-2 15,34-15 1-15,39-18 1 16,43-19-1-16,40-19 0 15,37-18 0-15,33-15 0 16,29-12 1-16,20-10 1 0,14-5 0 16,2 2 1-16,-8 5 0 15,-14 10-2-15,-30 11 1 16,-32 17-2-16,-45 17 2 15,-41 18 0-15,-44 18-1 16,-43 15 0-16,-39 16 0 16,-35 9 2-16,-22 11-2 15,-17 4 1-15,-1 2-2 16,5-1 1-16,17-9-1 15,25-11 0-15,35-11 1 16,33-18-1-16,38-18 0 16,39-16 0-16,40-16 0 15,28-15 0-15,28-9 0 0,23-14 0 16,22-4 1-16,9-5-1 15,1 3 2-15,-6 1-1 16,-17 9 1-16,-21 10-1 16,-31 9 3-16,-33 15-3 15,-39 15 1-15,-37 16-1 16,-42 15 1-16,-30 12 0 15,-31 16-1-15,-22 6 0 16,-18 10-1-16,-1 4 3 16,6 2-3-16,15-9 2 15,24-5-1-15,25-10 0 16,33-13-1-16,37-12 1 15,32-8-2-15,46-35 0 16,27-3 1-16,29-13-1 0,26-16 2 16,23-9-1-16,15-6 2 15,7-4-2-15,-5 7 0 16,-12 5 3-16,-23 11-3 15,-23 9 3-15,-30 16-4 16,-37 15 3-16,-43 23-3 16,-28-3 3-16,-40 21 2 15,-32 12-4-15,-23 10 3 16,-16 7-3-16,-17 5 3 15,0 2-3-15,5-3 3 16,15-4-2-16,25-11-1 16,26-12 0-16,30-11 0 15,31-18 0-15,34-13 0 16,30-12 0-16,29-17 1 0,25-8 0 15,22-8-2-15,17-11 3 16,7-1-2-16,0 2 0 16,-4 4 0-16,-18 8 1 15,-21 8-1-15,-21 9-1 16,-35 11 4-16,-29 15-4 15,-38 13 2-15,-30 10 0 16,-32 15 1-16,-27 9-1 16,-19 11 0-16,-14 3 2 15,-6 5 0-15,7-3 0 16,18-3-1-16,18-8 0 15,30-11-2-15,30-16 3 16,37-12-3-16,35-19 0 16,33-12-1-16,27-13-1 0,22-12 2 15,20-6-1-15,14-11 4 16,5 0-4-16,-4 1 3 15,-12 8-2-15,-22 8 2 16,-19 10 0-16,-31 10 0 16,-27 13 0-16,-41 14-1 15,-32 15 1-15,-32 14-1 16,-27 11 0-16,-25 9-1 15,-14 5 1-15,-8 5 0 16,1-3 0-16,13-1 0 16,18-11-1-16,27-10 1 15,23-13-1-15,35-15 0 16,26-13 0-16,32-12 0 15,25-12 0-15,24-7-2 16,19-10 5-16,11-7-3 0,12-3 1 16,3-2 0-16,-3 4 1 15,-11 5-1-15,-13 9 2 16,-26 5 0-16,-24 14-3 15,-31 12 2-15,-27 17-1 16,-31 14 1-16,-31 13-1 16,-25 14 0-16,-21 3 0 15,-7 7-1-15,-2 2 1 16,11-6 0-16,14-4 0 15,21-14 0-15,27-14-1 16,37-18 0-16,29-12 1 16,32-20-1-16,30-12 0 15,25-14 1-15,19-10-1 16,16-2 1-16,6-4 1 0,0 0 0 15,-8 9 0-15,-14 7 1 16,-23 13-1-16,-26 10 0 16,-32 12 1-16,-30 11-1 15,-28 11-1-15,-30 11 1 16,-22 8-1-16,-26 8 0 15,-14 7 1-15,-6 4-1 16,0 0 0-16,10 0 0 16,14-5 0-16,21-7-1 15,24-11 0-15,31-12 0 16,27-12 0-16,28-13 0 15,26-15 0-15,27-10 0 16,16-11 0-16,13-3 1 16,8 0-1-16,1 1 2 15,-9 8-1-15,-15 6 1 0,-21 12 0 16,-30 12 0-16,-27 14 0 15,-34 12 0-15,-30 12 0 16,-33 12-1-16,-24 10 0 16,-20 8 0-16,-13 7 1 15,-2 0-1-15,8-2 0 16,15-5-1-16,20-9 1 15,28-14 0-15,30-15-1 16,35-14 1-16,29-14-1 16,27-11-1-16,23-10 2 15,22-9-1-15,11-2 1 16,6-3 0-16,1 1 0 0,-8 5 0 15,-8 6 1-15,-22 6 0 16,-22 9 0-16,-23 10 0 16,-27 7-1-16,-25 15 1 15,-24 9-1-15,-22 8 0 16,-17 9 1-16,-11 5-1 15,-5 4 0-15,3 3 0 16,5-2 0-16,17-4-1 16,17-8 1-16,21-6-1 15,21-10 0-15,14 0 0 16,37-29 0-16,12 1 0 15,13-5 1-15,10-7-1 16,7 0 1-16,-1-3 1 16,-4 4-1-16,-11 6 1 15,-13 5 0-15,-21 6 0 0,-18 8-1 16,-24 9 1-16,-21 5-1 15,-20 9 1-15,-19 2-1 16,-7 4 0-16,-7 3 0 16,5-2 0-16,5 0 1 15,14-3-2-15,13-4 1 16,20-8-1-16,19-6 0 15,19-5 1-15,16-7-1 16,11-2 0-16,12-5 1 16,4-1 0-16,4-3 0 15,0-4 0-15,-3 6 1 16,-9-3 0-16,-10 5 1 15,-14 0-1-15,-16 8 0 16,-19 4 0-16,-17 14 0 0,-18 10-1 16,-15 3 1-16,-10 11-1 15,-6 5 0-15,-3 3 0 16,8 2 0-16,10-5-1 15,11-7 1-15,19-7-1 16,17-8 1-16,20-9-1 16,19-11 0-16,16-5 0 15,11-7 1-15,6 0 0 16,5-1 0-16,-4-4 0 15,-2 9 1-15,-10 0 0 16,-11 10 0-16,-15 7 0 16,-15 2 0-16,-15 20-1 15,-14 1 1-15,-13 10 0 16,-8 0 0-16,-4 9-1 0,-5-5 0 15,4-1 0-15,8 0 0 16,10-2 0-16,11-2-1 16,17-4 0-16,12-4 0 15,16-4-1-15,15-3 1 16,12-2-1-16,7-8 1 15,9-6 0-15,4-5 0 16,2-7 1-16,1-2 1 16,-1 0-1-16,-9-2 1 15,-7 3-1-15,-9 0 1 16,-11 6 0-16,-6 1 0 15,-14 6-1-15,-12 1 0 16,-7 13 1-16,-13 6-1 0,-11 4 0 16,-4 6 0-1,-5 1 0-15,-4 4 1 0,1 0-1 16,5-5 0-16,7-6 0 15,8-4 0-15,8-4 0 16,9-4 0-16,6-11-1 16,10 12 1-16,4-10-1 15,5-2 1-15,0 0 0 16,0-4 0-16,-1 1 0 15,-3 0 0-15,-4-1 1 16,-11 4-1-16,0 0 0 16,0 0-1-16,-14 1 1 15,-7 7-1-15,-2 5 1 16,-7 4-2-16,-1 5-2 15,-3-8-6-15,18 13-8 0,-10-27-6 16,27 11-3-16,-8-31-2 16,27 7-1-16,-2-29-2 15,23 5 2-15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1:24.867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11812 7713 7 0,'0'0'17'0,"0"0"-9"15,-14 5 9-15,14-5-1 16,0 0 1-16,-17 5-1 15,17-5-3-15,0 0-2 16,-1 10 4-16,1-10 8 16,0 0-13-16,0 0-4 15,0 0-1-15,1-10-1 16,-1 10-1-16,11 3-1 15,-11-3 0-15,19 7-1 0,-5 0 1 16,1-4-1-16,6 2 0 16,2-3 1-16,5-1-1 15,3-3 1-15,4 1 0 16,-2-4 0-16,5 2 0 15,-2-3-1-15,-1 4 0 16,-2-2 0-16,-6 3 0 16,-2 1-1-16,-2 3 0 15,-3-1 1-15,-2 1-1 16,1 0 0-16,0-1 0 15,4-1 0-15,1-2 0 16,3-1 0-16,1-2 0 16,1 0-1-16,4-2 1 15,-2 2 0-15,1 1 0 0,-3-1 0 16,-2 3 0-16,-3 2 0 15,-1 2 0-15,-3 1 0 16,-3 0 0-16,1 0 0 16,-2 1-1-16,1-3 1 15,2 1 0-15,2 0 0 16,-1-2 0-16,3 0 0 15,2 1 0-15,1-1 0 16,0 2 0-16,2 1 0 16,1 0 0-16,-1 1 0 15,2-1 0-15,1 0 0 16,1-1 0-16,0-1 0 15,2 0 0-15,1-1 0 16,0-1 0-16,2-1 0 0,0 1-1 16,-2-1 1-16,-1 0 0 15,-1-1 0-15,0 1 0 16,-1-1 0-16,-3 1 0 15,2 1 0-15,-2-1 0 16,0-1 0-16,0 2 0 16,1 0 0-16,1 0 0 15,-5 0 0-15,2-2 0 16,-1 2 0-16,0-1 0 15,-1 0 0-15,-3 1 0 16,0-1 0-16,-2 0 0 16,0-2 0-16,-1 2 0 15,0 0 0-15,0 0 0 0,2 0 0 16,-1-1 0-16,2 1 0 15,0-1 0-15,1 1 0 16,-1 0 0-16,1 0 0 16,0-2 0-16,1 2 0 15,-2 0 0-15,-3 0 0 16,2 1 0-16,-3 2 0 15,1-1 0-15,-3 2 0 16,0 1 0-16,0 0 0 16,-2 0 0-16,2 0 0 15,3 1 0-15,0-1 0 16,-1-2 0-16,3 1 0 15,-1-2 0-15,0 0 0 16,-1 0 0-16,-4 1 0 16,0-1 0-16,-5 2 0 0,-1-1 0 15,1 2 0-15,1-2 0 16,-1 0 0-16,3-1 0 15,2-1 0-15,1-1 0 16,1-1 0-16,0-2 0 16,-4 2 0-16,1 0 0 15,-6 1-1-15,-9 1-4 16,11 4-13-16,-11-4-19 15,-11 6 1-15,-1-4-3 16,12-2 2-16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1:27.663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14679 8003 44 0,'0'0'29'16,"-9"-14"3"-16,9 14-2 16,-1-13-19-16,-3 1-5 15,4 12-2-15,9-22 1 0,-9 22-1 16,6-18 2-1,-6 18-2-15,0 0 0 0,-1 17-1 16,-8 7 0-16,-6 14-1 16,-8 9 0-16,-1 18-1 15,-7 17 0-15,2 13-1 16,-3 9 2-16,5 8-2 15,8-4 1-15,6-3-2 16,15-10-1-16,7-21-2 16,14-18 2-16,5-25-2 15,10-23 0-15,1-30 2 16,6-16-3-16,-4-22 2 15,-5-12 1-15,-4-11 2 16,-10-8-1-16,-10 3 2 16,-9-1-1-16,-4 12 1 0,-12 8 4 15,-3 20-2-15,-9 15 1 16,0 26-1-16,-4 19 1 15,0 26-1-15,-5 23 0 16,3 21-1-16,-1 21 0 16,3 13-1-16,2 11 1 15,6 7-1-15,7 1 0 16,8-5-1-16,8-8 2 15,10-11-1-15,6-17-2 16,4-19 0-16,4-19-1 16,0-23 0-16,0-21 0 15,-2-24 2-15,0-19-2 16,-4-19 0-16,-1-16 2 15,-5-10 0-15,-4-12 2 0,-1-3-1 16,-7-5 1-16,0 13-2 16,-5 13 2-16,1 23 1 15,-6 22-1-15,-4 27 0 16,-3 30-1-16,1 33 1 15,-5 29 0-15,3 22-1 16,0 15 0-16,-3 17 0 16,-1 10 0-16,5 2-1 15,0-5-1-15,3-8 2 16,6-13-3-16,5-15 4 15,8-19-6-15,0-25 2 16,13-28-1-16,-2-28 2 16,9-24-2-16,-3-30 0 15,5-22 2-15,0-24 0 0,-1-23 2 16,-2-15-1-16,-5-12 2 15,-4-5-1-15,-7-2 1 16,-2 11 0-16,-10 20 0 16,-4 25-1-16,-10 30 1 15,0 34-1-15,-7 39 1 16,5 39 1-16,-3 33-2 15,-1 29 1-15,0 24-3 16,2 18 3-16,5 12-4 16,1 3 1-16,4-2-3 15,-2-7 1-15,3-6-3 16,-1-15 1-16,4-14 0 15,-2-25 0-15,4-15 0 16,-4-24 0-16,7-22 1 16,1-27 1-16,0-21 0 0,13-39 0 15,-2-19 2-15,2-25-1 16,2-25 4-16,1-20 2 15,3-14 2-15,3-3-2 16,-6 5 2-16,4 24 1 16,-9 17 0-16,2 33-1 15,-10 31-3-15,-3 49-1 16,-9 41 0-16,-2 37 1 15,-8 26-4-15,0 22 0 16,-3 18 0-16,-3 14 3 16,4 10-2-16,-1-5-2 15,0-5 2-15,7-5-1 16,5-11 1-16,9-19 0 15,4-19-1-15,5-21-2 0,9-25 0 16,1-25 0-16,8-23-2 16,-7-31 1-16,6-24 0 15,-10-25-1-15,-1-19 3 16,-7-21-1-16,-3-21 3 15,-3-13 2-15,-4-17 0 16,1 2 0-16,-3 11 1 16,4 20 1-16,-2 16-1 15,3 31 1-15,0 31-1 16,0 36-1-16,4 51 0 15,-4 26 1-15,-5 27-1 16,-4 25-2-16,-1 21 1 16,-6 16 0-16,1 12-1 0,-2 0 0 15,0-2 0-15,4-2-2 16,5-14 2-16,6-15 0 15,7-26-1-15,5-17-1 16,8-27 0-16,1-27 1 16,10-28-2-16,-2-26 1 15,2-26-1-15,-5-23 1 16,-6-17 1-16,-4-18 0 15,-11-10 2-15,-1-7 0 16,-12-6 1-16,-4 6 0 16,1 17 1-16,-4 19 0 15,3 20 0-15,2 22-1 16,12 29 0-16,-7 27-1 15,9 25 0-15,4 15 0 0,4 19-1 16,3 16 0-16,1 8-1 16,1 10 1-16,-1 4-1 15,-4-2-1-15,-2 2 1 16,-1-1 0-16,-3-13 0 15,-3-15 0-15,-1-15 0 16,-1-21-1-16,4-20 1 16,0-27 0-16,4-29 0 15,-3-25-1-15,7-23 2 16,-4-23-1-16,3-20 2 15,0-19-1-15,0-3 1 16,-3 5-1-16,0 17 2 16,-3 18-1-16,-3 22 0 15,-3 26 0-15,2 42 0 16,-17 28 0-16,2 28 0 0,-2 25 1 15,-1 16-2-15,-1 16 0 16,0 16 0-16,2 8 0 16,2-2 0-16,3-1 1 15,4-6-2-15,2-9 0 16,5-17 0-16,1-15 0 15,2-25 0-15,4-16 0 16,-2-22 0-16,-4-24-1 16,19-11 1-16,-9-24-1 15,-4-18 3-15,3-12-1 16,-5-10 0-16,-3-4 1 15,0 5 0-15,-7 9 1 16,4 8-1-16,-4 19 2 16,0 14-3-16,6 24 1 0,-16 4 0 15,12 20-1-15,1 5 0 16,-1 5 1-16,4 6-2 15,0 3 2-15,0 9-2 16,0 4 1-16,3 3-1 16,-3 2 1-16,2 3-1 15,-2-2 1-15,-1-8-1 16,1-4 0-16,1-17 0 15,1-12 1-15,-2-21 0 16,0 0 0-16,2-27 0 16,-2-6-1-16,0-6 2 15,1-3-1-15,0-3 0 16,-2 3 1-16,1 4 0 0,-1 9 0 15,3 6 0-15,-1 9 1 16,-1 14-2-16,-1-15 0 16,1 15-4-16,0 0-6 15,-9 24-11-15,-8-24-10 16,17 0-7-16,-20 8-2 15,9-11 1-15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1:32.052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14608 14163 28 0,'12'-5'32'0,"-12"5"2"16,12-8-1-16,-12-3-19 16,12 11-4-16,-12 0-2 15,0 0-1-15,11-15-1 16,-11 15-1-16,0 0-1 15,0 0-1-15,0 0 1 16,0 0-1-16,0 0-1 16,0 0 0-16,-11 1 0 15,11-1-1-15,-11-1 0 16,11 1 0-16,-18-3 0 15,7 3 0-15,-6 3 0 16,-2 1-1-16,-7 2 1 16,0 0 0-16,-4 0 0 0,-2 1-1 15,-1-3 1-15,1 1 0 16,1-5-1-16,0 0 1 15,1-3 0-15,1 0-1 16,0 0 0-16,-1-2 1 16,-3 2-1-16,1-1 1 15,-3 1-1-15,-2 0 1 16,0 0-1-16,-1 1 1 15,-3-1-1-15,-3 0 0 16,-1-1 1-16,-4 1-1 16,-2-3 0-16,-2 1-1 15,-4 2 1-15,-3 0 0 16,-1 1-1-16,-8 4 1 15,1 3 0-15,-3 1 0 0,1 4 0 16,-5 1 0-16,3-1 1 16,-4 3-1-16,2-4 0 15,5-1 0-15,1-3 0 16,7-3 0-16,7 0 0 15,4-5 0-15,10-1 0 16,3-2 0-16,5-3 0 16,6-1-1-16,1 1 2 15,4 1-2-15,-2 0 2 16,3 2-1-16,2 0 0 15,-3 4 0-15,2 2 0 16,-3 2 0-16,0 3 0 16,-1 1 0-16,-2-1 0 15,-1 2 0-15,-1-1 0 16,0 2 0-16,0-2 0 0,2-3 0 15,0 1 0-15,3-1 0 16,-1 0 0-16,1-1 0 16,0 0 0-16,-2 3 0 15,-3-1 0-15,0 3 1 16,0-2-1-16,-1 1 0 15,3-2 0-15,3 1 0 16,4-3 0-16,3-3 0 16,15 1 0-16,-16-5-1 15,16 5 1-15,-5-11 0 16,5 11 0-16,-2-13 0 15,2 13 0-15,-5-9 0 0,5 9 0 16,-9-8 0-16,9 8 1 16,-16-6-1-16,4 5 0 15,12 1 0-15,-14-3 0 16,14 3 0-16,0 0-1 15,-2-15 1-15,11 4 0 16,1-1-1-16,6-6 1 16,3-1 0-16,4-3 1 15,1-1 0-15,2 1 0 16,-4 1 0-16,-1 1 0 15,-4 2 0-15,-3 4-1 16,-2 0 1-16,-3-1-1 16,-3 1-1-16,-3 1 1 15,-1-1 0-15,0-2 0 16,-4-3 0-16,2 3 0 0,-5 1 0 15,0 1 0-15,-2 4 0 16,-4 3 0-16,-4 6 0 16,-1 7 0-16,-5 5 0 15,-6 9 0-15,-3 2 0 16,-3 5-1-16,5 0 1 15,-1-2 0-15,5-4-1 16,6-4 0-16,18-17 1 16,0 0 0-16,14-4 0 15,15-20-1-15,9-8 1 16,9-10 0-16,6-10 0 15,3-5 0-15,-1-4 0 16,-4-1 0-16,-8-2-1 16,-11 3 1-16,-9 4 0 0,-14 5-1 15,-12 8 2-15,-14 7-1 16,-9 7 0-16,-10 13 0 15,-8 9 1-15,-3 10-1 16,-9 9 1-16,-1 8-1 16,3 5-1-16,2 1 1 15,7 2 0-15,8-3 0 16,8 0-1-16,7-4 1 15,11-2-1-15,10-5 0 16,1-13 1-16,23 14-1 16,0-16 1-16,7-6 0 15,3-9 0-15,3-10-1 16,4-9 2-16,2-8-2 0,-3-8 1 15,-2-3-1-15,-3-5 1 16,-11-1-1-16,-4 1 1 16,-9 5-1-16,-9 5 1 15,-6 7 0-15,-7 5 0 16,-5 12 1-16,-5 6-1 15,-2 11 1-15,-1 8-1 16,-2 9 1-16,1 8 0 16,-6 6-1-16,3 10 0 15,2 5 0-15,0 3 1 16,4 0-2-16,4-2 2 15,7-6-2-15,9-5 1 16,12-12 0-16,10-14-1 16,11-17 1-16,10-16-1 0,10-11 1 15,4-15-1-15,3-8 1 16,-3-5-1-16,-5-5 1 15,-10 1-1-15,-10 5 1 16,-13 4 0-16,-12 6 0 16,-14 5 1-16,-9 8-1 15,-14 9 0-15,-3 9 0 16,-8 11 0-16,-3 10 0 15,-4 10 1-15,0 10-1 16,1 7 1-16,6 5-1 16,7 3 1-16,7 3-1 15,10-2 1-15,6-1-2 16,10-1 2-16,6-4-1 15,5-5-1-15,5-5 0 0,5-7 1 16,3-10 0-16,0-8-1 16,2-10 0-16,2-15 0 15,3-11 0-15,-1-11 0 16,1-7 0-16,-7-5-2 15,0-2 3-15,-5-2-2 16,-6 2 1-16,-6 6 3 16,-7 9-3-16,-6 11 3 15,-6 12-2-15,-6 12 3 16,-6 10-2-16,-1 13 2 15,-4 10-1-15,4 7-3 16,5 7 2-16,1 2-1 16,8 3 0-16,7-1-2 15,9-2 2-15,8-4-2 16,9-6 2-16,2-7 0 0,6-6-1 15,3-8 1-15,2-9-1 16,-1-12 0-16,3-7 0 16,-3-11 0-16,1-5 0 15,-2-9 0-15,-1-5 0 16,-8-1 0-16,-2-2 0 15,-9 4 2-15,-6 5-1 16,-8 6 0-16,-10 10 1 16,-6 12 0-16,-9 11 0 15,-4 12 0-15,-6 13 0 16,-2 11 0-16,-3 8 0 15,2 10 1-15,3 5-2 16,6 2 1-16,5-1-1 16,12-3 1-16,9-4-2 0,10-10 1 15,15-8 0-15,10-14 0 16,12-14-1-16,5-15 0 15,10-11 0-15,0-14 0 16,5-7 0-16,-3-11 0 16,-3-5 0-16,-6-3 1 15,-9-2 0-15,-9 2 0 16,-13 3 1-16,-8 7 0 15,-10 5 0-15,-12 12 1 16,-12 9-2-16,-4 15 1 16,-8 12 0-16,-2 15 0 15,-4 17 0-15,3 8 0 16,-3 12 0-16,5 8 0 15,4 2 0-15,9 3-1 16,5-2 0-16,12-3-1 0,5-6 0 16,8-8-1-16,8-10 1 15,4-10-2-15,9-14 2 16,1-11 0-16,6-11 0 15,3-14 2-15,1-10-2 16,-1-9 2-16,-4-10-1 16,-5-6 0-16,-5 0 1 15,-8-1-2-15,-12 5 2 16,-10 2-3-16,-10 9 4 15,-7 10-2-15,-9 16 2 16,-3 17-2-16,-11 14 1 16,-2 18 0-16,-1 11 0 15,5 18 2-15,-1 7-3 16,8 7 2-16,5 1-3 0,12-5 3 15,13-4-3-15,11-11 1 16,15-12 0-16,11-14 0 16,14-19 0-16,9-18-1 15,9-14 1-15,6-18-1 16,5-13 1-16,2-13 0 15,-4-8 0-15,-7-5-1 16,-11-2 2-16,-12 4-2 16,-13 1 2-16,-12 7-2 15,-15 8 2-15,-13 8-1 16,-9 13-1-16,-7 17 1 15,-7 13 1-15,-4 17 0 16,1 15 0-16,-2 17 0 16,2 13 0-16,3 11 0 0,8 9 1 15,1 3-1-15,7 0-1 16,8 0 0-16,6-6 0 15,5-9-1-15,5-9 0 16,7-12 1-16,2-14-1 16,6-13 1-16,4-17-1 15,4-13 1-15,5-15-1 16,3-15 0-16,1-12 0 15,5-10 1-15,-4-6-1 16,-4-5-1-16,-7 3 1 16,-9 0 0-16,-13 11 1 15,-7 12-1-15,-14 14 2 16,-12 15-2-16,-10 16 2 0,-4 20 0 15,-7 19 0-15,-3 17 0 16,-1 11 0-16,0 8 0 16,6 5 0-16,9 0 0 15,9 0 0-15,14-6 0 16,11-11 0-16,13-9-1 15,14-16 1-15,13-11-1 16,10-14-1-16,8-17 0 16,7-10-1-16,0-16 1 15,3-10-1-15,-5-9 0 16,-4-3 0-16,-11-4 0 15,-11-1 2-15,-11 2-1 16,-16 3-1-16,-12 6 2 16,-10 8-1-16,-10 7 1 0,-11 11 0 15,-3 12 1-15,-1 17-1 16,1 14 1-16,-1 12 0 15,4 14 1-15,5 12 0 16,7 7-1-16,5 5 1 16,9 3-2-16,5-2 2 15,7-1-2-15,9-8 1 16,0-8-2-16,4-5 1 15,3-12-1-15,2-12 1 16,3-12-1-16,0-14 1 16,2-16 0-16,4-13-2 15,1-12 1-15,0-9 0 16,0-12 0-16,-1-2-1 15,-8-2 1-15,-2 5 0 16,-10 9-1-16,-9 9 3 0,-5 13-1 16,-9 15 1-16,-7 17-1 15,-4 15 1-15,-5 17 0 16,-2 12-1-16,0 13 1 15,2 7 0-15,5 9 0 16,4 3-1-16,7-2 1 16,9-4-1-16,6-5 0 15,12-13-1-15,8-8 1 16,9-15 0-16,7-16-1 15,8-17 1-15,6-16-1 16,2-12 0-16,3-10 0 16,-6-6 1-16,-4-7-1 15,-13 0 2-15,-6 5 0 0,-16 6-1 16,-11 8 2-16,-14 9-2 15,-10 13 2-15,-6 11-1 16,-7 17 1-16,-3 12-2 16,-5 18 0-16,1 9 0 15,0 11 0-15,5 5 1 16,6 5-2-16,11 0 1 15,9-1 0-15,17-6 0 16,16-7-1-16,10-10 1 16,18-6 0-16,9-10-1 15,14-9 0-15,5-4-3 16,-1-18-6-16,10 9-11 15,-21-18-16-15,0 2-2 16,-13-7-2-16,-4-3 1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1:42.645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14380 8043 79 0,'0'0'38'0,"-16"-27"-2"0,10 14 1 15,-9-6-34-15,0 4-1 16,-7 3-1-16,-5 1 2 15,-9 10-1-15,-10 12 1 16,-12 12 0-16,-10 15-1 16,-9 9 0-16,-4 14 0 15,0 6 0-15,11 7-1 16,12-3 0-16,17 0-1 15,23-11 0-15,23-11 0 16,32-14 0-16,26-17 0 16,19-16 0-16,20-18 0 15,15-14 0-15,6-11 0 16,-3-10 0-16,-10-4 0 15,-15-4 1-15,-17-3-1 16,-25 7 0-16,-24 7 1 0,-32 7-1 16,-24 8 0-16,-23 10 0 15,-17 13 1-15,-16 13-1 16,-11 17 1-16,-5 11-1 15,1 13 0-15,2 11 0 16,14 10 0-16,14 7 0 16,20 0-1-16,19-3 1 15,24-2 0-15,19-8 0 16,21-10 0-16,20-13-1 15,20-15 1-15,10-14 0 16,8-13 0-16,2-15-1 16,-6-11 1-16,-7-10 0 15,-17-4-1-15,-16-4 1 16,-26-2 0-16,-23 4 0 0,-23 6 0 15,-23 7 0-15,-17 14 0 16,-16 15 1-16,-8 17-1 16,-6 20 0-16,-2 16 1 15,4 13-2-15,8 14 2 16,13 9 1-16,15 3-1 15,19-2 0-15,23-7-1 16,20-12 1-16,24-14-1 16,24-16 2-16,17-19-2 15,20-18-1-15,12-17 1 16,5-15-1-16,-4-10 1 15,-9-9-2-15,-13-5 2 16,-19 4-2-16,-22 0 2 16,-26 9-2-16,-29 7 2 0,-22 11-1 15,-21 12 1-15,-15 14-1 16,-15 16 1-16,-5 21 2 15,-8 12-2-15,0 17 2 16,4 15-1-16,5 15 1 16,9 13-1-16,6 6 1 15,17 0 0-15,13-7-2 16,18-5 1-16,23-12-1 15,20-14 1-15,22-24-1 16,19-21 1-16,17-24-2 16,13-20 1-16,10-18-2 15,5-17 1-15,-6-11 0 16,-7-11-1-16,-12-2 2 15,-16-4-2-15,-16 3 1 16,-21 5 0-16,-22 8 1 0,-22 10 0 16,-19 19 1-16,-16 17-1 15,-16 22 0-15,-12 25 1 16,-10 23-1-16,-6 23 1 15,2 17 0-15,5 14 1 16,10 9-2-16,15 0 2 16,19-2-2-16,21-11 1 15,25-12 0-15,28-16 0 16,22-17-2-16,21-23 1 15,19-22-1-15,13-20 0 16,17-23 1-16,0-18-1 16,0-16 0-16,-12-11 0 0,-15-7 0 15,-20-2 0-15,-23 2 0 16,-27 3-1-16,-31 11 1 15,-25 9 0-15,-25 13 1 16,-20 18-1-16,-14 18 1 16,-10 21 1-16,-5 16 0 15,-1 17 1-15,9 14 0 16,14 12 0-16,17 8-1 15,22 2 0-15,26-3 0 16,24-8 0-16,25-7-1 16,24-11 0-16,17-12-1 15,19-17 1-15,12-17 0 16,7-13 0-16,1-20 0 15,-3-11 0-15,-8-13 0 16,-12-9-1-16,-15-3 1 0,-23-3 0 16,-21 1 0-16,-23 7-1 15,-24 8 1-15,-23 12 0 16,-18 15 0-16,-12 21 0 15,-11 21 1-15,-8 20-1 16,-2 22 0-16,5 17 0 16,6 15-1-16,15 10 2 15,14 8-2-15,19-2 1 16,21-5-1-16,20-7 1 15,24-14-1-15,17-13 2 16,23-16-1-16,16-17 0 16,15-21-1-16,5-22 1 15,2-19-1-15,3-15 1 16,-11-13-1-16,-15-4 0 0,-20-5 1 15,-24 3-1-15,-24 3 1 16,-27 12 0-16,-27 12 0 16,-27 15 0-16,-22 16 2 15,-13 18-1-15,-10 19 0 16,-3 19 0-16,0 12 0 15,7 13 0-15,13 7-1 16,20 5-1-16,22 0 0 16,21-4-1-16,22-11 1 15,22-7-1-15,25-13 1 16,17-11 0-16,18-15 0 15,12-12 1-15,10-15-1 16,1-16 0-16,2-12 1 16,-6-14-1-16,-11-4 0 0,-14-11 0 15,-16-3 1-15,-17 1 2 16,-24 0-2-16,-17 2 2 15,-23 8-1-15,-19 6 1 16,-14 14-1-16,-10 17 2 16,-6 15-3-16,-3 14 1 15,1 16-2-15,6 14 0 16,13 15 1-16,14 10-1 15,16 5 0-15,13 1 0 16,17-2 0-16,17-3 1 16,18-9 1-16,13-8 0 15,15-14-1-15,12-17 2 16,11-14-3-16,5-18 0 0,1-14 0 15,-5-13-1-15,-9-11 1 16,-14-5-2-16,-18-3 2 16,-22 0-1-16,-21 2 2 15,-21 7 0-15,-24 9 0 16,-17 13 1-16,-17 13 0 15,-5 14 0-15,-8 16 0 16,2 14 0-16,3 14 1 16,10 13 0-16,16 8 0 15,15 5-3-15,18-1 2 16,18-2-1-16,17-3 0 15,16-9-1-15,17-10 1 16,12-11-2-16,14-11 1 16,8-15 1-16,6-12-1 15,-1-15 1-15,-5-10-1 0,-7-11 0 16,-11-2 1-16,-16-7-1 15,-17 1 1-15,-20 3-1 16,-19 7 1-16,-22 6 0 16,-17 9 1-16,-16 10-1 15,-8 12 1-15,-5 15 0 16,-4 9-1-16,5 13 1 15,5 12-1-15,15 8 1 16,16 6 0-16,15 3 0 16,15-2-2-16,17-5 1 15,18-5-1-15,12-8 1 16,14-11 0-16,16-9-1 15,5-15 1-15,5-11-1 16,6-13 0-16,-3-12 0 0,-4-9 1 16,-7-10-1-16,-12-6 1 15,-14-3-1-15,-17-1 0 16,-17 1 1-16,-20 2-1 15,-20 8 1-15,-16 9 1 16,-14 14 0-16,-8 13 0 16,-5 13 0-16,-3 13 0 15,5 16 1-15,8 12-1 16,10 11 0-16,16 5-1 15,11 2 0-15,16 0 0 16,14-2-1-16,18-6 1 16,18-11-1-16,14-12 0 15,11-14 1-15,13-14 0 16,9-17 0-16,4-17-1 0,1-15 1 15,-4-14 0-15,-4-7-1 16,-14-5 0-16,-14-5 1 16,-17 1 0-16,-18 4 0 15,-19 6 0-15,-22 13 1 16,-17 12-1-16,-22 18 2 15,-9 16-1-15,-10 14 0 16,-2 17-1-16,0 16 0 16,5 14 1-16,10 12-1 15,14 3 0-15,18-1 0 16,18-2 0-16,18-2 0 15,19-11-1-15,17-8 1 16,10-16 0-16,17-11 0 0,10-16-1 16,6-11 1-1,5-13 0-15,-5-13-1 0,-1-5 1 16,-12-11 0-16,-12 0 0 15,-13-6 0-15,-20 3 0 16,-19 3-1-16,-19 4 1 16,-17 10 0-16,-18 14 0 15,-10 14 1-15,-7 14-1 16,-9 13 1-16,1 11 0 15,3 16 0-15,11 8-1 16,13 2 0-16,13-3 0 16,17-2 0-16,18-10 0 15,20-5-1-15,17-10 0 16,15-14 0-16,12-10 0 0,15-8 1 15,10-11 0 1,3-8 0-16,1-9-1 0,-2-8 1 16,-9-4 0-16,-10-1 0 15,-12-1 0-15,-21 1 1 16,-17 4-1-16,-17 7 1 15,-21 4-1-15,-21 16 1 16,-18 12 0-16,-13 9-1 16,-8 13 1-16,-3 9-1 15,-2 10 0-15,8 5 0 16,9 4 0-16,13-3 0 15,20-3 0-15,18-5 0 16,18-9 0-16,13-8 0 16,19-13-1-16,11-9 0 15,16-14 1-15,8-12 0 16,9-9-1-16,0-12 1 0,2-5 1 15,-2-7-2-15,-9-2 1 16,-9 2 0-16,-18 4 0 16,-14 8 1-16,-18 6-1 15,-14 10 1-15,-18 12-1 16,-16 11 1-16,-15 10 0 15,-7 11-1-15,-3 4 0 16,3 3 0-16,6 5-1 16,5-3 1-16,14 1 0 15,13-1 0-15,18-5-1 16,14-5 1-16,16-1 0 15,14-8 0-15,11-4 0 16,6-3 0-16,8-7 0 0,3-5-1 16,-6-3 1-16,-1-5 0 15,-10 1 0-15,-12-3 0 16,-15 4 0-16,-12 0 0 15,-9 14 0-15,-24-13 1 16,-5 15-1-16,-16 9 0 16,-11 6 1-16,-6 7-1 15,0 4 0-15,1 2 0 16,3 3 0-16,7-2 0 15,10 0 0-15,16-5 0 16,16-7 0-16,13-1-1 16,14-8 1-16,13-3 0 15,17-8 0-15,6-7 0 16,11-6 0-16,4-5-1 0,3-4 1 15,-3-3 0-15,-6-3 0 16,-8 0-1-16,-15 0 1 16,-12 3 0-16,-15 2 0 15,-18 1 0-15,-17 3 0 16,-17 3 1-16,-19 4-1 15,-15 3 0-15,-13 4 1 16,-10 4-1-16,-9 4 1 16,-9 8-1-16,-5 4 0 15,-3 6 1-15,6 2-1 16,4 4 0-16,9 1 0 15,9-1 0-15,13-2 0 16,12-2 0-16,21-7-1 16,15-4 1-16,16-6-1 15,17-5 1-15,19-9-1 0,12-2 1 16,19-8 0-16,13-4-1 15,12-3 1-15,6-3 0 16,5-4 0-16,5-1 0 16,-5-1 0-16,-4 0 0 15,-12-2 0-15,-10 2 0 16,-19 3 0-16,-16 5 0 15,-21 4 1-15,-22 7-1 16,-24 9 1-16,-22 14 0 16,-25 10-1-16,-18 8 0 15,-15 5 0-15,-8 9 0 16,-10 2 0-16,0 7 0 15,3-3 0-15,7-4 0 16,20-3 0-16,16-6 0 0,21-4 0 16,18-6 0-16,23-7-1 15,32-15 1-15,11 15-1 16,26-19 1-16,20-4-1 15,12-4 1-15,13-2 0 16,12-8-1-16,7-5 1 16,4 0 1-16,4-3-1 15,-7 0 0-15,-7 1 0 16,-14 4 0-16,-15 5 0 15,-17 4 1-15,-23 4-1 16,-26 12 0-16,-24-8 0 16,-24 13 0-16,-19 3 0 15,-19 5 0-15,-11 3 1 16,-14 3-2-16,-8 6 2 0,-7 5-1 15,3 4 0-15,6 4 0 16,8 0 0-16,14-2 0 16,18-5 0-16,15-5 0 15,30-9 0-15,32-17-1 16,0 0 1-16,48-22-1 15,18-7 1-15,19-8 0 16,11-2 0-16,12-4 0 16,1 1 0-16,4 1 0 15,-3 7-1-15,-8 5 1 16,-17 7 0-16,-16 9 1 15,-18 7-1-15,-21 8 0 16,-30-2 0-16,-3 25 0 0,-31-2 1 16,-19 6-1-16,-18 3 0 15,-12 4 0-15,-12 1 0 16,-6 0 0-16,-4 1 1 15,-2 1-1-15,0 1 0 16,6 1 0-16,3-2 0 16,14-1 0-16,10-2-1 15,15-3 0-15,13-9 1 16,22-7-1-16,24-17 1 15,14-7 0-15,23-15 0 16,19-16-1-16,21-7 2 16,11-10-1-16,13-4 0 15,2-5 0-15,0 1 0 16,-2 3 0-16,-12 6 0 0,-11 6 0 16,-19 12 0-16,-21 9 0 15,-20 7 0-15,-18 20 1 16,-25-10-1-16,-19 21 0 15,-23 7 0-15,-17 5 0 16,-13 6 1-16,-11 3-1 16,-3 0 0-16,1-1 0 15,2-2 0-15,9-4 0 16,19-5 0-16,18-8 0 15,18-5-1-15,23-5 1 16,21-2 0-16,22-21-1 16,25-3 1-16,19-7 0 15,23-10-1-15,16-8 1 16,15-7 0-16,10-6 1 15,4-4-1-15,6-2 0 0,-3-1 0 16,-6 3 1-16,-19 8-1 16,-20 10 1-16,-21 11-1 15,-31 11 0-15,-29 18 1 16,-31 15-1-16,-35 19 0 15,-26 17 1-15,-26 9-1 16,-17 12 0-16,-13 4 1 16,-1 5-2-16,3 1 2 15,9-1-2-15,16-9 1 16,18-7 0-16,25-11-1 15,23-10 0-15,25-11 0 16,22-10 0-16,23-14 1 0,20-14-1 16,20-12 1-16,20-13-1 15,14-10 1-15,12-12 1 16,10-8-1-16,2-7 1 15,3-2-1-15,-8 4 0 16,-13 8 0-16,-21 12 1 16,-22 12-1-16,-28 16-1 15,-35 25 1-15,-16 0 1 16,-37 26-2-16,-24 15 1 15,-26 15 1-15,-20 7-1 16,-11 7 0-16,-4 3 0 16,1-2 1-16,10-5-2 15,12-12 1-15,21-13 0 16,27-22 0-16,31-21-1 15,36-21 0-15,30-23 1 0,37-20-1 16,29-20 0-16,33-17 1 16,20-11-1-16,25-4 1 15,10-4 0-15,8 4 0 16,-7 6-1-16,-16 14 2 15,-22 19-1-15,-30 17 1 16,-32 19 0-16,-45 19 0 16,-40 24 0-16,-39 16 0 15,-40 22 1-15,-37 14-2 16,-25 16 1-16,-22 10 0 15,-16 15-1-15,-10 5 1 16,2 3-1-16,11-2 0 16,22-9-1-16,27-17 1 15,36-18 0-15,38-20-1 0,40-29 0 16,46-32 0-16,43-26 0 15,37-22 0-15,30-19 0 16,30-7 0-16,17-13 1 16,7 0-1-16,1 1 1 15,-13 10 1-15,-22 17-1 16,-33 16 1-16,-32 22 0 15,-43 19 0-15,-43 24-1 16,-45 28 1-16,-43 19 1 16,-41 23-1-16,-26 17-1 15,-21 21 0-15,-16 9 1 16,-2 8-1-16,5 1 0 15,20-6 0-15,26-17-2 16,39-20 2-16,42-25 0 0,39-29-1 16,45-31 0-16,44-31 0 15,36-26 0-15,35-19 0 16,22-11 1-16,19-3 0 15,6-2 1-15,0 3-1 16,-9 14 0-16,-21 14 1 16,-25 18-1-16,-33 15 1 15,-33 18 0-15,-43 20 0 16,-41 18-1-16,-39 13 0 15,-34 16 0-15,-31 11 1 16,-20 6-1-16,-12 4 1 16,-5-1-2-16,7-1 2 15,12-9-1-15,22-8 0 16,22-13 0-16,29-9 0 15,30-10 0-15,28-21-1 0,19 6 1 16,30-19-1-16,22-9 0 16,17-9 1-16,13-4 0 15,8-8 0-15,7-5 0 16,-6 1 0-16,-8 1 0 15,-21 4 0-15,-20 9 1 16,-28 6-1-16,-27 12 0 16,-30 12 0-16,-33 13 1 15,-31 15-1-15,-32 14 0 16,-13 13 0-16,-17 9 1 15,-4 6-1-15,-3 2 0 16,5-3 0-16,18-4 0 16,24-11 0-16,28-18 0 15,25-17-1-15,29-17 0 0,33-19 0 16,27-18 0-16,30-15 1 15,16-17-2-15,17-7 2 16,11-6-1-16,2-1 1 16,-4-1 0-16,-14 10 0 15,-17 10 1-15,-26 13 0 16,-29 17 0-16,-30 19-1 15,-30 17 1-15,-31 19-1 16,-28 17-1-16,-27 18 2 16,-13 11-2-16,-12 10 1 15,-2 6 0-15,1 0 0 16,2-2 1-16,15-6-1 15,19-8 0-15,22-17 0 16,27-13 0-16,22-16-1 16,32-18 1-16,34-18 0 0,24-19-1 15,34-18 1-15,24-17 0 16,23-8-1-16,17-11 1 15,11-3 0-15,3-5 0 16,-5 4 0-16,-7 7 0 16,-20 11 1-16,-23 13-1 15,-27 11 0-15,-28 14 1 16,-31 13-1-16,-29 17 0 15,-32 16 1-15,-24 15 0 16,-28 14-1-16,-19 11 1 16,-13 11-1-16,-7 7 0 15,2 2 0-15,7 0 1 16,13-8-1-16,22-10-1 0,31-15 1 15,30-16 0-15,33-20-1 16,36-17 1-16,31-24-1 16,32-16 1-16,24-17-1 15,20-11 1-15,18-12 0 16,16-9 0-16,3-1 0 15,3 2-1-15,-15 8 1 16,-17 9 2-16,-29 16-2 16,-30 16 3-16,-38 23-3 15,-43 21 2-15,-48 24-2 16,-43 23 1-16,-36 21-1 15,-32 19-1-15,-30 15 1 16,-15 11-1-16,-12 7 2 16,1 1-3-16,8-3 2 0,21-13 1 15,29-15-1-15,28-20 0 16,44-23-1-16,40-24 0 15,43-24 0-15,37-27 0 16,42-24 0-16,36-21 0 16,24-20 1-16,25-13-1 15,19-8 2-15,12-5-1 16,1 0 0-16,-8 11 1 15,-23 10-2-15,-25 24 2 16,-37 19-1-16,-36 22 1 16,-50 28-2-16,-46 24 3 15,-50 27-1-15,-40 23 1 16,-35 21-1-16,-29 18-1 15,-26 12 1-15,-12 10 0 0,-1 1-1 16,4-3 0-16,22-9 0 16,25-18-2-16,32-20 1 15,41-23 1-15,45-29-1 16,44-17 0-16,38-40 0 15,42-21 0-15,36-17 0 16,26-18 0-16,24-10 1 16,18-9 0-16,8-2 0 15,-3 4 0-15,-14 6-1 16,-19 19 2-16,-32 17-1 15,-30 17 1-15,-43 23-1 16,-51 31 0-16,-33 5 1 16,-46 30 1-16,-37 24-1 15,-28 16-1-15,-31 15 0 0,-15 10 0 16,-5 4 1-16,8-1-1 15,18-15 0-15,24-11-1 16,36-26 0-16,43-27 1 16,49-29-1-16,45-31 0 15,46-28 0-15,40-22-1 16,35-18 0-16,27-15 1 15,25-8 0-15,11-4 1 16,3 5-1-16,-10 11 2 16,-21 15-1-16,-25 18 1 15,-44 20 0-15,-38 19-1 16,-53 28 1-16,-45 23 0 15,-49 24 0-15,-41 20 0 0,-39 17 0 16,-28 13 1-16,-24 14-1 16,-10 5-1-16,0 2 0 15,13-6 0-15,19-11 1 16,30-15-2-16,34-19 1 15,38-22-3-15,46-22 2 16,40-28 0-16,37-18-1 16,33-20 2-16,32-18-1 15,22-15 1-15,23-14-1 16,14-7 2-16,8-4-1 15,-3 5 2-15,-9 9-1 16,-24 10 1-16,-27 22 0 16,-33 21 0-16,-45 21-1 15,-36 28 1-15,-64 24-2 0,-36 23-1 16,-33 23 1-16,-29 15-1 15,-21 11 1-15,-9 6 1 16,3 1-1-16,13-6 1 16,20-12 0-16,32-18-2 15,40-24 1-15,38-21 0 16,46-22-1-16,30-28-2 15,39-18 2-15,35-22-2 16,25-17 2-16,19-7 0 16,11-9 1-16,8-4 1 15,-4 2-1-15,-11 10 2 16,-22 16-1-16,-28 17 2 15,-38 22-2-15,-36 20 2 16,-41 27-3-16,-43 26-1 16,-40 24 1-16,-33 19-1 0,-29 21 1 15,-20 13 0-15,-13 13 0 16,-4 2-2-16,10-4 3 15,20-11-1-15,28-19 0 16,36-23-1-16,42-31 1 16,47-28-4-16,48-32 2 15,39-25 1-15,39-23-1 16,25-14 0-16,22-16 1 15,12-4 0-15,4-3 0 16,-7 5 1-16,-11 9 2 16,-19 12 0-16,-28 17 0 15,-31 18 0-15,-34 21-1 16,-47 24 0-16,-25 17 0 15,-39 25 0-15,-38 16-1 0,-27 20-1 16,-18 10 1-16,-15 8 1 16,-3 1 0-16,1-1 0 15,10-6-1-15,12-9 1 16,28-14-1-16,27-17-1 15,27-17 1-15,29-17-3 16,31-16 3-16,39-21-1 16,28-17-1-16,22-19 2 15,25-19-1-15,20-17 1 16,15-10 0-16,10-12 0 15,-1 0 0-15,-8 3 2 16,-17 8-1-16,-20 15 1 16,-32 18-1-16,-34 20 0 15,-37 23 0-15,-40 23 1 0,-39 25-2 16,-35 20-1-16,-28 20 1 15,-23 14-1-15,-16 9 1 16,-4 8-1-16,2-2 1 16,15-5-1-16,23-16 1 15,30-15 0-15,37-21 0 16,37-25-1-16,46-23 0 15,36-27 0-15,40-19 0 16,31-19 0-16,25-14 1 16,19-12 1-16,13-7-1 15,2-1 1-15,-11 8 0 16,-13 13 1-16,-29 18-1 15,-33 19 1-15,-39 20-1 16,-39 27-1-16,-46 27 1 16,-38 22-1-16,-42 22 1 15,-29 14-1-15,-23 13 0 0,-14 6-1 16,-7 6 1-16,3-3-1 15,17-9 1-15,20-13-1 16,37-17 0-16,39-24-1 16,43-23 1-16,41-30 0 15,48-22 0-15,36-25 1 16,40-21-1-16,23-15 2 15,28-17-1-15,8-6 1 16,5-3 1-16,-5 8 0 16,-19 7 0-16,-21 15-2 15,-34 17 2-15,-34 17-1 16,-45 26 1-16,-45 24-2 15,-46 23 1-15,-41 21-1 0,-35 24 0 16,-32 16 1-16,-23 11-2 16,-14 9 2-16,-1 1-2 15,10-4 2-15,22-9-2 16,24-16 1-16,34-21 0 15,42-23-1-15,43-24 1 16,38-25-1-16,37-24 1 16,34-17-2-16,28-16 3 15,22-13-2-15,14-10 2 16,10-3-1-16,-5 5 1 15,-9 10-1-15,-22 15 1 16,-28 16-1-16,-36 18 1 16,-40 25-1-16,-42 26 0 0,-45 25 1 15,-41 26-1-15,-34 19-1 16,-32 17 0-16,-16 12 1 15,-12 8-1-15,2 1 2 16,13-9-2-16,23-15 1 16,29-19-1-16,41-23 1 15,45-28-1-15,41-30-1 16,47-28 0-16,38-28-1 15,39-24 2-15,28-20 0 16,26-14 2-16,16-11-2 16,6-1 3-16,-6 10-2 15,-15 10 2-15,-23 21 0 16,-36 20-1-16,-33 25-1 15,-50 30 0-15,-51 27-1 0,-46 23 2 16,-38 26 1-16,-38 23-1 16,-28 17 0-16,-20 11 0 15,-9 7-1-15,4-1 0 16,19-8 2-16,28-17-3 15,28-22 1-15,43-25-1 16,45-30 0-16,41-29 0 16,42-29 1-16,42-25 0 15,27-19-2-15,29-15 2 16,20-10-1-16,13-10 1 15,1 1-1-15,-7 7 1 16,-18 15 0-16,-30 16 0 16,-30 20 0-16,-41 24 1 15,-47 25 0-15,-51 26-1 0,-44 27 1 16,-40 24-1-1,-34 20 0-15,-32 14 1 0,-14 12 0 16,-5 6 0-16,1-1 1 16,20-7-2-16,27-16 1 15,31-21 0-15,41-23-1 16,45-25-1-16,39-27 0 15,40-26 0-15,37-24-1 16,36-21 1-16,20-19-1 16,26-12 1-16,14-7 0 15,5-5-1-15,0 5 1 16,-15 8 0-16,-19 13 1 15,-36 21-1-15,-31 23 1 16,-49 23-1-16,-44 27 1 16,-48 28 2-16,-42 21-1 0,-37 24 1 15,-32 13-2-15,-15 16 2 16,-8 5-2-16,5-2 1 15,13-5 0-15,24-16-2 16,34-16 1-16,39-24-1 16,40-25 1-16,42-28 0 15,40-26-1-15,39-27 1 16,38-21-1-16,25-18 0 15,26-11 1-15,16-10-1 16,7-5 1-16,-8 12-1 16,-14 10 1-16,-25 22-1 15,-34 18 1-15,-41 22 0 0,-43 26 1 16,-53 30-1-16,-47 26 0 15,-40 23 0-15,-33 19 1 16,-33 14 1-16,-17 11-2 16,-8 4 1-16,4-1 0 15,18-11 0-15,27-15-1 16,32-20 1-16,40-23-2 15,47-26 1-15,38-22-1 16,44-24-1-16,34-20 1 16,34-20-1-16,24-12 1 15,19-12 0-15,11-5 1 16,1 5-1-16,-8 6 1 15,-17 14 1-15,-22 15-1 16,-33 19 1-16,-35 18 0 16,-39 21-1-16,-42 20 0 0,-39 17 1 15,-30 19-1-15,-29 7 0 16,-18 9 0-16,-8 4 0 15,0-2 1-15,10-4-2 16,14-10 1-16,24-11 0 16,29-17-1-16,32-15 1 15,32-19-1-15,28-16 0 16,27-13 1-16,24-12-1 15,22-11 1-15,16-5 0 16,11-9 0-16,0 3 1 16,1 5 0-16,-14 8 0 15,-16 12 0-15,-23 9 0 16,-27 12 1-16,-33 16-2 15,-32 14 1-15,-31 15 0 0,-28 14-2 16,-21 4 1-16,-15 9-1 16,-6 3 1-16,-1 1-1 15,8-3 1-15,15-6-1 16,24-13 1-16,25-10 0 15,28-12-1-15,29-2 1 16,24-31-1-16,25-4 1 16,23-6 0-16,14-7 0 15,12-3 1-15,4 0 0 16,-3 4-1-16,-13 7 1 15,-11 6 0-15,-21 12 1 16,-22 8-2-16,-32 14 1 16,-10-1-1-16,-33 14 1 15,-23 6-1-15,-13 7 0 16,-13 3 0-16,-7 5-1 0,0-1 1 15,12-4-1-15,10-2 1 16,18-8-2-16,21-6 2 16,21-10-1-16,25-12 1 15,19-8 1-15,19-7-1 16,12-5 1-16,8-1 0 15,2-2 0-15,-1 2-1 16,-7 2 2-16,-11 10-2 16,-11 6 1-16,-15 11-1 15,-23 1 0-15,-3 21-2 16,-23 2-1-16,-6 12-5 15,-13-6-5-15,8 14-5 16,-19-19-12-16,18 5-11 16,1-9-1-16,10-9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1:51.4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14940 9397 29 0,'0'0'26'15,"0"0"4"-15,-7 16-2 16,7-16-13-16,-14 13-8 15,11-3 0-15,3-10 1 16,-5 11 1-16,5-11-1 16,0 0-1-16,0 0-1 15,14 7-1-15,-14-7 0 16,19-3-1-16,-6 1-1 15,1 2-1-15,1-2 0 16,1 0-1-16,0 1 0 0,1 1 0 16,1 0-1-16,0 0 0 15,1 1 1-15,4 1-1 16,2-4 1-16,3 2-1 15,2-2 1-15,4 1 0 16,1-1-1-16,0 1 1 16,0-3 0-16,-2 5-1 15,-1 0 1-15,-2 2-1 16,-3-1 0-16,-1 3 0 15,-2-2 0-15,1 1 1 16,0-3-1-16,3-2 0 16,3-2 0-16,-1 0 0 15,4-1 0-15,2-3 1 0,0 2-1 16,1-1 0-16,-5 2 1 15,2 3-1-15,-5 1 0 16,-1 3 0-16,-2-1 1 16,0 0-1-16,-1 2 0 15,2-3 0-15,2-1 0 16,0-3 1-16,3-1-1 15,3-2 1-15,1-2-1 16,0-1 1-16,0 1-1 16,-3 1 1-16,-3 1 0 15,3 0-1-15,-3 4 1 16,-2 1-1-16,-3 2 1 15,1 1-1-15,-2 2 0 16,3-2 0-16,-3 1 0 0,3 0 0 16,-1 0 0-16,-1 0 0 15,-1-2 0-15,1-1 1 16,-3 0-1-16,4 0 0 15,-2-3 0-15,-1 0 0 16,2-2 0-16,-2 2 0 16,-2-1 1-16,1 2-2 15,-4 1 2-15,0 1-1 16,-1 1 0-16,-3 0 0 15,-2 3 0-15,-1-1 0 16,0 1 0-16,1-2 0 16,2 1 0-16,2 0 0 15,2-1 0-15,0-1 0 16,1 0-1-16,-1 2 1 0,1-2 0 15,-4 1 1-15,-2-1-1 16,-2 2 0-16,0-1 1 16,1-1-1-16,-1 1 0 15,2-1 1-15,1 1-1 16,4-1 1-16,1 0-1 15,0 0 1-15,2 0-1 16,0 2 0-16,1-1 0 16,-1 1 0-16,-3-2 1 15,1 2-1-15,-4-1 0 16,4 0 0-16,-1-2 0 15,1-1 0-15,0 0 0 16,3-1 0-16,-1 1 0 16,0-1 1-16,1 2-1 15,-5 0 0-15,-2 3 0 0,-1 0 0 16,-3 1 1-16,-11-4-1 15,15 8 0-15,-15-8 1 16,18 10-1-16,-5-6 0 16,2-2 0-16,4 0 0 15,-1-1 1-15,3 0-1 16,-1 1 1-16,-1-1 0 15,-1-1 0-15,-3 2-1 16,-2-1 1-16,-13-1 0 16,15 6-1-16,-15-6 0 15,10 8 0-15,-10-8-1 16,12 13 1-16,-12-13-1 15,11 11 1-15,-11-11-2 0,19 15 2 16,-8-9-1-16,1-2 0 16,-12-4-3-16,22 11-10 15,-22-11-23-15,0 0-3 16,0 0 1-16,-12-10-1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01:55:53.90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2519 12306 41 0,'12'-13'33'0,"-5"-5"0"15,4 7 0-15,-8-5-24 16,-3 16-2-16,9-12-2 16,-9 12 1-16,7 28 0 15,-4 4-2-15,-7 12 0 16,4 12 0-16,-5 10-2 15,4 11 1-15,-4 4-2 16,2 0 0-16,-1-6 0 16,5-7-2-16,5-7-3 15,-1-22-5-15,13-4-26 16,-6-26 0-16,9-8-1 15,-4-22 0-15</inkml:trace>
  <inkml:trace contextRef="#ctx0" brushRef="#br0" timeOffset="558.0318">2336 12293 80 0,'-20'3'39'15,"1"-5"-2"-15,19 2 1 16,0 0-34-16,24-5-2 15,12-10-1-15,14-7 1 16,10-2 0-16,6-7 0 16,7 0-1-16,1-2 0 15,-3 2 1-15,-5 8-2 16,-10 4 1-16,-10 9-1 15,-8 10 1-15,-9 14 0 16,-13 13-1-16,-5 13 1 0,-11 12 0 16,-6 11 0-16,-5 7-1 15,-4 6 2-15,-2-1-1 16,-2-4-1-16,4-3 1 15,4-11-1-15,3-9 0 16,7-11 0-16,4-12 0 16,4-7 0-16,7-13 0 15,3-9 0-15,6-10 0 16,4-10 0-16,2-8 1 15,3-5-1-15,0-4 1 16,0-3-1-16,-1 4 0 16,-2 4 0-16,-7 9 1 15,-4 6-1-15,-4 8 0 16,-3 13 1-16,-3 12-1 0,-3 9 1 15,-1 7-1-15,-3 3-1 16,2 6 1-16,1 1-2 16,4 0-1-16,2-3-2 15,5 0-4-15,-4-20-29 16,14 5 0-16,-5-13-1 15,6 0 0-15</inkml:trace>
  <inkml:trace contextRef="#ctx0" brushRef="#br0" timeOffset="942.0539">3476 12640 79 0,'0'0'37'16,"-6"12"-1"-16,6-12-1 15,0 0-32-15,21 1 0 16,-1-3 0-16,4-11 0 15,6 0 0-15,-1-7-1 16,1-3 1-16,0-6-1 16,-3-1 0-16,-8-2 0 15,-5-2 0-15,-10 4-1 16,-7 4 0-16,-10 2 0 15,-9 11 0-15,-8 10-1 16,-5 12 1-16,-7 9-1 16,-1 12 2-16,3 9-2 15,4 4 1-15,8 4-1 16,12-4 0-16,11-3 0 0,13-8 0 15,18-11-1-15,13-12-2 16,15-8 0-16,8-12-2 16,15-3-2-16,-1-17-5 15,16 5-25-15,-18-10-2 16,1 8 1-16,-16-5 1 15</inkml:trace>
  <inkml:trace contextRef="#ctx0" brushRef="#br0" timeOffset="1224.0701">4140 12453 78 0,'-20'8'35'0,"0"14"1"16,-7-1-2-16,10 10-28 15,-3 1-2-15,6 5-2 16,2-1 1-16,7 3-1 16,2-3 0-16,5-4 1 15,1-4-1-15,1-7 1 0,2-8-1 16,-6-13 1-16,19-2-1 15,-10-14 0-15,5-12-1 16,-3-7 0-16,3-8 0 16,-1-5 0-16,0-5 0 15,-4 4-1-15,0 0 1 16,-2 9-1-16,-1 3 0 15,2 9-1-15,1 9-1 16,5 3-2-16,8 13-6 16,-6-8-23-16,19 14-6 15,-1-10 0-15,10 11-1 16</inkml:trace>
  <inkml:trace contextRef="#ctx0" brushRef="#br0" timeOffset="1570.0899">4555 12484 60 0,'0'0'39'0,"11"14"-1"16,8-23 1-16,20 4-12 15,5-15-24-15,13 0 0 16,0-8-1-16,2 0-1 15,-10-3 1-15,-2 3-1 16,-16 0 0-16,-15 5 0 16,-18 4 0-16,-15 11 0 15,-20 9 0-15,-11 11 1 16,-13 12 0-16,-2 9 0 0,-2 10-1 15,4 7 1-15,9 4-1 16,15-1 0-16,16-5-1 16,20-5-1-16,24-10-1 15,15-14-4-15,26-4-3 16,8-22-22-16,29 2-11 15,12-20 2-15,20-2-3 16</inkml:trace>
  <inkml:trace contextRef="#ctx0" brushRef="#br0" timeOffset="2637.1509">6530 12199 76 0,'-19'-4'39'16,"-11"0"-1"-16,-2 20 0 0,-21-3-29 15,11 18-3-15,-8 6 0 16,3 8-1-16,-1 2-2 16,8 3 0-16,6-3-1 15,12-2-1-15,10-8 0 16,17-6-1-16,14-11 0 15,15-12 0-15,12-14 0 16,11-11 0-16,6-10 1 16,-1-7 0-16,2-9 0 15,-9-1 0-15,-8-4 0 16,-10 4 0-16,-9 6 0 15,-13 7-1-15,-8 6 0 16,-7 14 0-16,0 11 1 16,-17 9-1-16,4 13 0 15,1 7 0-15,-1 8 0 0,4 1 0 16,4 2-1-16,8-2 2 15,11-8-2-15,10-9 1 16,9-8 0-16,14-11 0 16,5-8 0-16,6-5-1 15,0-3 2-15,-3-7-1 16,-4 1 1-16,-7 2-1 15,-11 3 0-15,-9 5 0 16,-10 3 1-16,-14 7-1 16,0 0 0-16,1 22 0 15,-11 2-1-15,-5 8 1 16,1 4-1-16,0 2 0 15,0 0 0-15,7-2 1 16,2-7-1-16,8-9 0 0,-3-20 1 16,18 7 1-16,0-21-1 15,-1-10 1-15,4-7-1 16,-1-7 1-16,-4-6 0 15,1-1 0-15,-2-1-1 16,-2 7 1-16,-3 4 0 16,2 8-2-16,1 6 2 15,3 7-2-15,2 6 1 16,3 7 0-16,6 2 0 15,3 0 1-15,7-2-1 16,6-3 0-16,3-5 0 16,2-6 1-16,-2-6-1 15,-1-5 0-15,-5-5 1 16,-8-3-1-16,-11 1 0 0,-12 1 0 15,-15 7 0-15,-14 9 1 16,-10 12-1-16,-11 11 1 16,-3 15-1-16,0 13 1 15,2 9-1-15,6 8 1 16,12 3-1-16,14-3 1 15,14-4-4-15,16-10 0 16,26-10-3-16,14-20-8 16,40 4-12-16,1-27-17 15,37-1 1-15,10-16-2 16,22-4 3-16</inkml:trace>
  <inkml:trace contextRef="#ctx0" brushRef="#br0" timeOffset="3798.2173">9376 11695 55 0,'3'-19'39'16,"2"6"-1"-16,-7-1 1 15,2 14-20-15,0 0-11 16,0 0-2-16,-11-2-1 16,11 19 1-16,-3 14-3 15,3 13-2-15,-1 11 1 0,-1 17-1 16,-1 10 0-1,-1 11 0-15,2 1-1 0,-1-4-1 16,1-4-1-16,-1-9 1 16,6-11-4-16,0-27-4 15,14-8-30-15,-17-31 1 16,28 1-1-16,-14-21-2 15</inkml:trace>
  <inkml:trace contextRef="#ctx0" brushRef="#br0" timeOffset="4465.2554">9212 12097 103 0,'-26'-3'40'16,"-5"-1"0"-16,20 19-10 16,11-15-25-16,0 0-3 15,34 7 0-15,3-10-1 0,7-3-1 16,14-3-1-16,7-2-1 15,2-5-1-15,9 3-2 16,-5-7-2-16,5 10-3 16,-14-12-4-16,6 19-1 15,-22-14 4-15,1 14 3 16,-17-3 4-16,-10 4 4 15,-20 2 4-15,0 0 3 16,-6 18 5-16,-21-12 4 16,7 18-4-16,-13-3-2 15,7 12-3-15,-6 3-2 16,6 7-1-16,2 1-1 15,8 1 0-15,4-2-1 0,10-2 0 16,11-9-1-16,11-8 0 16,12-14 0-16,14-14 0 15,8-15-1-15,6-11 0 16,5-12 1-16,0-4-1 15,-4-7 0-15,-4 1 0 16,-10 4 1-16,-12 6-1 16,-7 10 0-16,-9 10 0 15,-8 13 0-15,-11 9 0 16,4 17 1-16,-9 11-1 15,1 8 0-15,-1 13 0 16,-1 2 0-16,3 2 0 16,5-1 0-16,5-6 0 15,7-13 0-15,7-10 1 0,5-16-1 16,9-14 1-16,1-17-1 15,2-12 1-15,-2-8 0 16,-1-9-1-16,-6-4 1 16,-6-1-1-16,-4 2-1 15,-9 5 0-15,-1 12-1 16,-4 5-2-16,2 13 0 15,-6 6-3-15,11 19-6 16,-12-4-8-16,19 13-20 16,-7-2 1-16,16 9-1 15,-2-4 2-15</inkml:trace>
  <inkml:trace contextRef="#ctx0" brushRef="#br0" timeOffset="4793.2742">11108 12041 93 0,'0'0'41'16,"-24"-16"2"-16,9 23-1 15,-11-2-33-15,3 7-5 16,-3 7-1-16,6 13 0 16,1 4-1-16,4 8 0 15,10 1-1-15,9 3 0 16,7-7-1-16,11-4 1 15,5-8-1-15,7-14 0 16,6-11 0-16,2-12 0 16,-1-14 0-16,-8-8 0 15,-5-10 0-15,-11-5 0 16,-10-1-1-16,-12-3 0 15,-10 5-1-15,-13 0-1 0,1 14-1 16,-12 1-4-16,14 21-8 16,-18-10-12-16,17 17-14 15,7-4 0-15,19 5 0 16,0 0 1-16</inkml:trace>
  <inkml:trace contextRef="#ctx0" brushRef="#br0" timeOffset="5234.2994">12351 11636 83 0,'7'-25'40'15,"-6"2"-1"-15,-1 23 0 16,0 0-35-16,12 2 0 15,-12 21 0-15,3 15 0 0,-6 17-1 16,-2 9-1-16,-1 11 0 16,-6 9-1-16,0 4 0 15,0-2-1-15,3-4-2 16,-1-11-3-16,13-7-2 15,-4-28-12-15,16 2-20 16,-6-23-2-16,11-7 1 16,-9-18-1-16</inkml:trace>
  <inkml:trace contextRef="#ctx0" brushRef="#br0" timeOffset="5423.3102">12163 12078 100 0,'-26'-3'41'0,"2"-2"1"0,24 5-1 16,0 0-38-16,6 10-2 15,25-10-1-15,12-4-1 16,14-1-1-16,9-1-3 16,10 2-1-16,3-11-6 15,18 14-23-15,-17-13-5 16,5 8 0-16,-13-7 1 15</inkml:trace>
  <inkml:trace contextRef="#ctx0" brushRef="#br0" timeOffset="5942.3399">12945 11984 87 0,'-28'1'39'0,"5"10"1"15,-6-3 1-15,8 7-34 16,-2 6-3-16,6 6 0 16,3 3-1-16,4 6 0 0,3 0-1 15,9 0 1-15,3-3-2 16,12-5 1-16,5-10-1 15,9-8-1-15,7-11 1 16,5-12-1-16,6-10 0 16,2-9 0-16,-2-9 0 15,0-5 0-15,-5-2 0 16,-7-1 0-16,-4 4 0 15,-9 7 0-15,-6 7 0 16,-1 8 0-16,-8 13-1 16,-9 10 1-16,0 21 0 15,-6 15 0-15,-7 18 0 16,-2 17 1-16,-1 11-1 0,-2 13 1 15,-3 5-1-15,0 1 0 16,1-2 0-16,-1-7 0 16,3-11 0-16,2-11 0 15,-4-13 0-15,3-14-1 16,-2-16 1-16,-1-11 1 15,1-16-1-15,0-13 0 16,-1-13 0-16,5-14 0 16,3-10 0-16,2-13-1 15,8-5 1-15,4-2-2 16,5 1 0-16,1-1-2 15,5 10-3-15,-5-8-8 16,13 25-9-16,-17-5-15 16,12 11-2-16,-6-2-2 0,12 9 3 15</inkml:trace>
  <inkml:trace contextRef="#ctx0" brushRef="#br0" timeOffset="7003.4006">13621 12020 63 0,'7'-12'37'15,"5"6"0"-15,-12 6 1 16,14-9-28-16,-14 9-6 15,-7 17 0-15,-7 0 0 16,4 13 0-16,-9 1 0 16,2 10-1-16,-4-3-1 0,3 3 1 15,1-4 0-15,7-4-1 16,-1-8-1-16,4-5 0 15,7-20 0-15,0 0 0 16,11-5 0-16,1-18-1 16,2-8 0-16,6-8 1 15,0-8-1-15,2-6 0 16,2-3 0-16,1-2 0 15,0 2 0-15,1 5 2 16,1 6-2-16,0 9 2 16,-2 7-2-16,4 13 2 15,-1 9-2-15,-4 13 0 16,1 11 0-16,-3 11-3 15,-4 8 3-15,-3 8-3 0,-5 6 2 16,-6 6-2-16,-3 3 2 16,-5 0 1-16,-7 0-1 15,-5-3 1-15,-4-7 0 16,-5-6 0-16,1-11 0 15,-3-9 0-15,-2-8 0 16,3-9 0-16,0-8-1 16,0-5 1-16,0-6 0 15,-1-1 0-15,2 4 1 16,-4 4-1-16,0 8 1 15,-3 12 0-15,0 14-1 16,1 12 1-16,-1 11-1 16,1 11 1-16,2 10-2 15,5-1-1-15,6 3-4 0,2-14-7 16,23 5-20-16,-3-26-6 15,16-7-1-15,7-26-1 16</inkml:trace>
  <inkml:trace contextRef="#ctx0" brushRef="#br0" timeOffset="7421.4245">14086 12071 93 0,'10'29'39'16,"-9"-13"0"-16,12 8-8 0,3-11-30 16,12-4 1-16,6-6 0 15,12-6 0-15,2-7 0 16,4-7-1-16,1-5 0 15,-1-5 0-15,-9-1 0 16,-8-3 0-16,-11 1 0 16,-10 2 0-16,-10 0 0 15,-8 6 1-15,-9 5-1 16,-8 7 0-16,-9 8 1 15,-3 11-1-15,-5 12 0 16,-1 11 0-16,-1 13 0 16,3 11 0-16,5 3-1 15,9 2 0-15,16-3-2 16,12-6-1-16,18-4-3 0,11-25-7 15,29 3-14-15,-1-27-13 16,18-7-1-16,0-20 0 16,10-5 2-16</inkml:trace>
  <inkml:trace contextRef="#ctx0" brushRef="#br0" timeOffset="7730.4422">15068 11895 87 0,'-25'-16'40'0,"-5"20"-1"15,-16 3 2-15,14 14-33 16,-11 1-4-16,8 9 0 15,8-3-2-15,13 0 0 16,10-5-1-16,17-4 1 16,14-9-2-16,7-3 1 0,9-4-1 15,5-3 1-15,-2-2-1 16,-3 1 1-16,-9 4-1 15,-10 3 1-15,-11 8-1 16,-16 6 1-16,-11 5-1 16,-12 6 1-16,-6 4-2 15,-3 1 1-15,-4 2-2 16,1-5 0-16,7 1-3 15,1-16-6-15,20 12-11 16,-8-24-16-16,18-6-3 16,0 0-1-16,16-9 1 15</inkml:trace>
  <inkml:trace contextRef="#ctx0" brushRef="#br0" timeOffset="9659.5525">1254 13480 78 0,'0'0'37'15,"0"0"-1"-15,0 0-7 16,-17-7-23-16,17 7-1 15,-11 15-1-15,7 4 0 16,-2 6-2-16,1 10 0 16,3 5-1-16,0 7-1 0,1 3 0 15,4-2-1-15,4 0-4 16,-1-15-5-16,16 2-27 15,-6-24 0-15,11-3-1 16,-4-20 0-16</inkml:trace>
  <inkml:trace contextRef="#ctx0" brushRef="#br0" timeOffset="10044.5746">1316 13086 58 0,'-39'-4'38'0,"-8"14"-1"15,1 23 1-15,-7 14-16 0,11 17-20 16,-1 14 0-16,15 18-1 16,8 14 0-16,16 9 0 15,19 7-2-15,12 0 0 16,19-9 1-16,13-9-2 15,14-25 1-15,8-27 0 16,6-32 0-16,5-34 1 16,-4-30 1-16,-4-26 1 15,-9-27 0-15,-12-15 1 16,-17-5 0-16,-21-2 0 15,-22 1-1-15,-25 7 0 16,-21 9-2-16,-15 11 0 16,-14 23 0-16,-7 13 0 15,2 15-1-15,0 12-3 16,22 24-8-16,0-1-26 0,38 12 1 15,17-11-3-15,22 26 1 16</inkml:trace>
  <inkml:trace contextRef="#ctx0" brushRef="#br0" timeOffset="10516.6016">2554 13345 60 0,'7'-17'37'15,"-7"7"0"-15,5 20 0 16,-7 0-22-16,0 29-10 0,2 9-3 15,-3 19-1-15,-1 11 0 16,4 10 1-16,-2 6-2 16,2 1-1-16,2-7-1 15,0-10-1-15,9-8-3 16,0-28-8-16,9-12-22 15,-5-27-1-15,10-13 1 16,-7-23 0-16</inkml:trace>
  <inkml:trace contextRef="#ctx0" brushRef="#br0" timeOffset="10832.6196">2526 13390 63 0,'-25'-18'38'0,"15"16"-1"15,10 2 1-15,0 0-19 16,21 4-17-16,11-6 0 15,10-3 0-15,12 3 0 16,1 0-1-16,3 2 1 16,-1 3-1-16,-7 8 0 15,-5 8 0-15,-10 11-1 16,-12 12 0-16,-14 10 1 15,-10 12-1-15,-12 9 0 16,-11 3 0-16,-9 5 0 16,-6-2-1-16,0-5 0 15,0-10-1-15,7-12-2 16,10-10-2-16,3-29-15 15,19-13-18-15,13-11-1 0,14-16 2 16,4-22 0-16</inkml:trace>
  <inkml:trace contextRef="#ctx0" brushRef="#br0" timeOffset="11035.6312">3219 13534 79 0,'-12'29'40'15,"-2"20"-1"-15,-8-1 1 16,12 16-34-16,-9-6-4 15,9 5 0-15,2-6-2 16,6-1 0-16,4-10-3 16,6-13-3-16,14-4-13 15,-6-29-21-15,14-8 2 16,-1-23-2-16,7-7 3 0</inkml:trace>
  <inkml:trace contextRef="#ctx0" brushRef="#br0" timeOffset="11185.6398">3296 13275 86 0,'-18'5'37'16,"-1"3"-1"-16,12 8-3 16,12 6-43-16,4-12-26 15,25 7-1-15,1-10 0 16,16 6 0-16</inkml:trace>
  <inkml:trace contextRef="#ctx0" brushRef="#br0" timeOffset="11512.6585">3780 13470 66 0,'-24'10'38'15,"-1"6"-1"-15,-12-4 2 16,6 8-30-16,-7-3-5 16,5 7 0-16,2-1-1 15,7 5 0-15,7-3-1 16,10 1-1-16,9-7 1 15,13-2-1-15,13-8-1 16,7-3 1-16,8-2-1 16,2-2 1-16,3 1 0 15,-9 1-1-15,-3 7 1 16,-13 6 0-16,-11 9-1 15,-17 5 1-15,-11 8-1 16,-7 2 0-16,-8-1-1 0,-3-2-1 16,4-3-3-16,2-15-7 15,23 0-18-15,5-20-11 16,9-15 3-16,13-17-2 15</inkml:trace>
  <inkml:trace contextRef="#ctx0" brushRef="#br0" timeOffset="11812.6757">4366 13483 67 0,'-21'9'41'16,"-15"-7"0"-16,5 13 0 0,-20-7-18 15,10 14-19-15,-2 3 0 16,7 8-1-16,5 4 0 16,9 0-1-16,12 1-1 15,11-4-1-15,15-3 0 16,14-10-1-16,13-6-2 15,13-14-1-15,11-4-3 16,-3-21-9-16,19 11-12 16,-14-22-13-16,3 6 1 15,-15-11-1-15,-5 11 3 16</inkml:trace>
  <inkml:trace contextRef="#ctx0" brushRef="#br0" timeOffset="12130.6939">4695 13544 69 0,'-20'8'39'0,"5"13"-1"15,-6-3 2-15,7 17-24 16,-1-4-12-16,0 9 0 15,-1 0 0-15,5 5-1 16,-1-3-1-16,6 1 0 16,-3-6 0-16,4-6-1 15,3-11 1-15,4-7-1 16,-2-13 0-16,14-13 0 15,0-13 0-15,1-11-1 16,3-10 1-16,3-9-1 16,0-5 1-16,-1-2-1 15,2 3 0-15,-4 3 0 16,1 11 0-16,-3 7 0 0,-1 11 0 15,1 8-1-15,4 9-2 16,0 4-2-16,9 14-7 16,-7-11-8-16,21 15-14 15,-12-11-7-15,13 7-1 16,-11-8 1-16</inkml:trace>
  <inkml:trace contextRef="#ctx0" brushRef="#br0" timeOffset="12492.7146">5027 13592 93 0,'-15'21'41'16,"17"3"0"-16,-2-24-7 16,27 13-31-16,7-15 1 0,13-7-2 15,5-7 1-15,9-7-2 16,-5-3 0-16,-7-2 0 15,-10-3 0-15,-9 0-1 16,-18 4 0-16,-13 4 0 16,-17 5 1-16,-14 7-1 15,-11 7 0-15,-7 8 1 16,-3 14-1-16,-3 9 0 15,6 10 1-15,4 14 0 16,10 5-1-16,14 3 1 16,14 0-1-16,14-6 1 15,17-10-1-15,18-17-1 16,18-12 0-16,15-22-2 0,15-14-3 15,4-25-7-15,16 2-9 16,-20-27-13-16,11 6-5 16,-22-15-4-16,-1 4 6 15</inkml:trace>
  <inkml:trace contextRef="#ctx0" brushRef="#br0" timeOffset="12687.7257">5974 12952 81 0,'-15'9'43'0,"-12"12"-2"15,7 28 2-15,-11 5-28 16,-2 16-11-16,3 9-2 15,7 6 0-15,1 1-1 16,7 1-1-16,7-4-2 16,3-7-1-16,8-9-1 0,-2-16-5 15,15 0-10-15,-16-31-16 16,16-3-6-16,-16-17-1 15,6-13 3-15</inkml:trace>
  <inkml:trace contextRef="#ctx0" brushRef="#br0" timeOffset="12847.7349">5635 13505 93 0,'-15'-15'41'0,"15"15"2"16,0 0-2-16,22 0-33 16,3 0-8-16,8-4-3 15,20 8-11-15,-4-21-13 16,21 13-15-16,3-11 1 15,17 7-2-15,-5-7 1 16</inkml:trace>
  <inkml:trace contextRef="#ctx0" brushRef="#br0" timeOffset="13363.7644">6089 13563 62 0,'-2'22'40'16,"6"-11"0"-16,19 0 0 15,7-15-22-15,14-5-14 16,13-7 0-16,12-1-1 15,-1-7 0-15,2-4-2 16,-7 0 1-16,-14 0-1 16,-12 0 0-16,-13 3 0 15,-19-1-1-15,-21 7 2 16,-15 5-2-16,-13 8 1 15,-12 8 0-15,-10 12 0 16,-2 8 0-16,2 11 0 16,1 12 0-16,15 5 0 0,11 4 0 15,19-1 0-15,20-2-1 16,22-7 0-16,21-11-1 15,17-10-2-15,19-3-4 16,6-27-11-16,30 9-9 16,-13-24-16-16,12 2 1 15,-11-14-1-15,14 1 1 16</inkml:trace>
  <inkml:trace contextRef="#ctx0" brushRef="#br0" timeOffset="14340.8203">7100 13776 47 0,'0'0'34'0,"0"0"-3"0,0 0-5 15,-5 16-9-15,-12-14-5 16,11 15-2-16,-9-5-3 16,5 6-2-16,-3-2-1 15,7 3-1-15,1-5-1 16,6-3 0-16,-1-11-1 15,20 7 0-15,-3-14-1 16,2-2 0-16,1-4 1 16,-2-1 0-16,-3-3 0 15,-4 3 0-15,-8 0 1 16,-3 14-1-16,-8-17 1 15,-4 14-1-15,-4 0 1 16,1 2 0-16,0 1-1 16,2 1 0-16,3 2-1 0,10-3 0 15,0 0-2-15,0 0-5 16,14 12-15-16,-14-12-18 15,21-2 0-15,-10-6-2 16,10 3 1-16</inkml:trace>
  <inkml:trace contextRef="#ctx0" brushRef="#br0" timeOffset="15489.886">7921 13031 34 0,'0'0'33'15,"0"0"3"-15,10-4-20 16,-4 24 11-16,-12-8-16 16,7 22-1-16,-9 3-2 15,6 11-3-15,-5 4-1 16,4 9-1-16,-3-1-1 15,2 4-1-15,2-3 0 16,2-4-2-16,2-1-1 16,-2-8-2-16,5 4-4 15,-9-17-9-15,8 5-19 16,-5-15-1-16,2-3-1 15,-1-22 2-15</inkml:trace>
  <inkml:trace contextRef="#ctx0" brushRef="#br0" timeOffset="16526.9453">7731 13112 61 0,'-20'4'39'16,"-3"-8"-2"-16,13 6 2 15,-9-9-32-15,19 7-1 16,14-16-2-16,10 6 0 16,6-5-1-16,13 0-1 15,8-2-1-15,8-3-2 16,7 2-3-16,-3-10-9 15,8 14-26-15,-10-3 1 16,0 10-2-16,-10-1 0 0</inkml:trace>
  <inkml:trace contextRef="#ctx0" brushRef="#br0" timeOffset="16988.9718">8431 12936 68 0,'-14'-12'40'15,"14"12"-2"-15,-19 6 1 16,16 12-32-16,-12 0-1 16,3 15-1-16,-5 8 0 15,0 11-1-15,-2 5-2 16,0 6 1-16,1-2-1 0,1 1-1 15,5-5 0-15,4-9-1 16,4-9 1-16,6-11-2 16,9-13 1-16,7-9 1 15,7-14-1-15,5-9 0 16,2-7 1-16,5-4 0 15,-2-2-1-15,0 1 1 16,-4 3-1-16,-7 5 1 16,-4 10-1-16,-6 9 1 15,-14 2 0-15,10 24-1 16,-11 1 1-16,0 7-1 15,-1 6 0-15,1 3 0 16,2-1-2-16,1-3 0 16,7-5-1-16,5-12-3 0,13 0-6 15,-10-30-13-15,20 5-16 16,-4-17 0-16,7-3 0 15,-7-13 1-15</inkml:trace>
  <inkml:trace contextRef="#ctx0" brushRef="#br0" timeOffset="17149.981">8857 13317 90 0,'-26'-14'40'15,"14"24"1"-15,-7 3-5 16,8 13-32-16,0 8-2 16,5 8 0-16,4 2-1 15,3 4-1-15,7 1-2 16,3-9-2-16,10 7-14 15,-9-23-22-15,14-6 0 0,-4-21-2 16,8-6 1-16</inkml:trace>
  <inkml:trace contextRef="#ctx0" brushRef="#br0" timeOffset="17306.99">8904 13061 80 0,'-21'-11'38'0,"11"13"-1"16,10-2-4-16,-1 15-39 15,26 3-21-15,0-10-10 16,14 5-1-16,2-5 1 16</inkml:trace>
  <inkml:trace contextRef="#ctx0" brushRef="#br0" timeOffset="17601.0068">9239 13178 63 0,'9'8'38'15,"-1"6"0"-15,-8-14 1 16,-10 29-27-16,-10-20-5 16,3 6-3-16,-7-2 0 15,3 4-2-15,0-1 1 16,6 5-1-16,4-4 0 15,9-1-1-15,8-3 0 16,11-1 0-16,10-4-1 16,7-1 1-16,3-3 0 15,3 2-1-15,-3 2 1 16,-3 1 0-16,-10 5 0 15,-10 7 0-15,-12 2-1 16,-9 4 0-16,-8 2-1 0,-8 3-1 16,-2 2-2-16,-7-11-2 15,10 14-11-15,-15-26-18 16,20 7-5-16,-5-15-2 15,22-3 2-15</inkml:trace>
  <inkml:trace contextRef="#ctx0" brushRef="#br0" timeOffset="18082.0343">10160 13253 55 0,'0'0'40'0,"0"0"-1"15,4 20 1-15,-9 13-14 16,-6 1-24-16,-1 7-1 16,2 3 0-16,2 2 0 15,5-3-3-15,2-10-2 16,16-1-17-16,-1-26-18 15,12-7 1-15,-1-21-2 16,7-8 1-16</inkml:trace>
  <inkml:trace contextRef="#ctx0" brushRef="#br0" timeOffset="18242.0434">10125 12916 81 0,'-28'2'39'15,"16"13"-2"-15,8 2-4 16,16-6-40-16,16 3-30 15,3-6-1-15,16 5 0 16,3-7 0-16</inkml:trace>
  <inkml:trace contextRef="#ctx0" brushRef="#br0" timeOffset="18540.0605">10632 13126 63 0,'-5'23'40'0,"-19"-7"-1"16,2 6 2-16,-16-8-23 15,12 6-11-15,-3-9-2 0,8 8-1 16,6-8-1-16,10 0-1 15,5-11-1-15,22 18-1 16,7-13 1-16,6-1-1 16,3 2 0-16,3 1 0 15,-3 1 0-15,-7 4 1 16,-10 2-1-16,-8 3-1 15,-13 4 1-15,-13 2-1 16,-5 1 0-16,-7-2-1 16,-1 0-1-16,-3-6-1 15,7 5-6-15,-8-21-13 16,20 7-18-16,-2-12 1 15,12 5-1-15,2-23 1 16</inkml:trace>
  <inkml:trace contextRef="#ctx0" brushRef="#br0" timeOffset="19141.0949">11279 13252 53 0,'-2'15'37'0,"10"1"0"16,2-10 0-16,16 10-18 15,6-22-16-15,10-4 1 16,3-10-1-16,8 1 0 15,-3-8-1-15,2 1 2 16,-9-1-2-16,-6 3 0 16,-15-3-1-16,-8 7 0 15,-13-1 0-15,-9 4 0 0,-13 5 0 16,-10 4 0-16,-8 6 0 15,-6 5 0-15,-3 7 1 16,1 8 0-16,-1 6-1 16,10 6 1-16,5 5 0 15,13 5-1-15,11-1 1 16,15-2-3-16,14-2 1 15,13-7-2-15,13-2-1 16,7-15-2-16,15 1-3 16,-5-28-11-16,23 11-20 15,-16-19-2-15,6 2 1 16,-12-11 1-16</inkml:trace>
  <inkml:trace contextRef="#ctx0" brushRef="#br0" timeOffset="19336.106">12125 13055 74 0,'-20'9'40'16,"-7"4"-2"-16,7 14 2 15,-12 5-31-15,17 12-4 16,-5 4-2-16,9 2-1 16,3 1 1-16,5-3-4 15,10-8 1-15,5-8-3 16,10-9-3-16,-3-26-15 15,18-1-20-15,-5-20 2 16,9-6-2-16,-5-14 2 16</inkml:trace>
  <inkml:trace contextRef="#ctx0" brushRef="#br0" timeOffset="19478.1141">12119 12820 82 0,'-36'-7'39'0,"1"4"-3"15,12 9-1-15,9 8-40 16,4-14-32-16,27 3 0 15,6-10-1-15,18 1 0 16</inkml:trace>
  <inkml:trace contextRef="#ctx0" brushRef="#br0" timeOffset="19711.1275">12497 12657 78 0,'-10'31'40'16,"-1"-10"-1"-16,5 17 1 15,-15-2-33-15,14 17-3 16,2 5 0-16,4 9 0 15,0 0-2-15,1 9 0 16,-1-3 0-16,0-4-3 16,0-4 0-16,0-12-2 15,1-6-2-15,-4-20-11 16,18-1-23-16,-14-26-2 15,15 0-1-15,-2-21 3 16</inkml:trace>
  <inkml:trace contextRef="#ctx0" brushRef="#br0" timeOffset="19877.137">12426 13141 88 0,'-11'7'40'0,"1"-3"-2"16,10-4 1-16,16 8-37 15,9-16-3-15,12-6-3 16,4-15-4-16,22 6-23 15,-12-20-7-15,11 3 0 16,-13-12-1-16</inkml:trace>
  <inkml:trace contextRef="#ctx0" brushRef="#br0" timeOffset="20245.158">12894 12693 80 0,'-21'-6'40'16,"11"23"-1"-16,-10 5 2 16,12 17-33-16,-11 7-3 15,5 14-1-15,-3 3 0 0,3 7 0 16,-2-2-1-16,4 2 0 15,0-7-1-15,3-7-1 16,1-11 0-16,4-9-1 16,3-11 1-16,3-11-2 15,-2-14 1-15,17-10 0 16,1-10 0-16,2-4 1 15,2-7-1-15,4-1 1 16,-3 0-1-16,-1 4 0 16,-3 7 0-16,-5 8 0 15,-3 8 1-15,-11 5-1 16,13 19-1-16,-10 4 1 15,1 7-1-15,2-2-2 0,6 7-1 16,1-6-2-16,10 6-6 16,-8-22-9-16,19 11-7 15,-12-24-13-15,13 0 0 16,-10-13 1-16,8-3 1 15</inkml:trace>
  <inkml:trace contextRef="#ctx0" brushRef="#br0" timeOffset="20597.1781">13193 13212 67 0,'-5'10'42'0,"-6"-3"-2"16,11 8 2-16,0-15-18 16,11 8-20-16,4-8-2 15,8-1 1-15,6-7-1 0,6-6-1 16,3-5 0-1,2-2-1-15,-3-3 0 0,-5 0 1 16,-11 1-1-16,-7 1 0 16,-12 3-1-16,-12 6 1 15,-14 8 1-15,-8 9-1 16,-12 9 1-16,-4 7 0 15,0 9 0-15,3 8 0 16,7 3 0-16,8 2 0 16,11-3 0-16,17-3-2 15,17-8 1-15,10-10-3 16,15-3-1-16,0-23-11 15,23 14-8-15,-20-28-7 16,13 6-13-16,-4-13 0 0,2 0 1 16</inkml:trace>
  <inkml:trace contextRef="#ctx0" brushRef="#br0" timeOffset="21433.226">13745 13091 64 0,'-1'-19'38'16,"6"4"-1"-16,-6-2 2 16,1 17-22-16,0 0-15 15,0 0 0-15,-8 15 0 16,2 10 1-16,-4 6-1 15,2 14 0-15,-3 3 0 16,-1 3 0-16,2-2 0 0,2-3-1 16,1-9 1-16,4-6-2 15,2-8 1-15,1-23 0 16,0 0 0-16,20-1 0 15,-6-23 0-15,3-4 0 16,-2-8 0-16,1-4 0 16,1-10 1-16,-2 2-1 15,-4-3 0-15,0 3 0 16,-5 5-1-16,2 5 1 15,-1 5-1-15,2 7 0 16,5 8-1-16,4 3-1 16,11 6-1-16,6-2-1 15,15 7-3-15,5-14-7 16,30 15-10-16,-6-24-15 15,22 5-1-15,-2-11 0 0,10 1 1 16</inkml:trace>
  <inkml:trace contextRef="#ctx0" brushRef="#br0" timeOffset="21642.2379">14853 12508 72 0,'-51'30'41'15,"3"15"-1"-15,-13 6 1 16,4 24-25-16,-10 4-14 15,0 13 0-15,-2 2-2 16,9 2 0-16,6 1-3 16,5-14-6-16,29 3-16 15,4-30-15-15,22-10 0 0,12-24-1 16,24-14 2-16</inkml:trace>
  <inkml:trace contextRef="#ctx0" brushRef="#br0" timeOffset="22282.2745">14913 13042 92 0,'-16'-15'39'0,"4"20"2"15,-11-9-6-15,0 18-31 16,-5 2-1-16,-1 12 0 15,1 4 0-15,-1 10 0 0,3-1-1 16,5 3 0-16,5-2 0 16,10-7-1-16,9-5-1 15,12-8 0-15,11-11-1 16,7-14 0-16,11-12 1 15,4-5-1-15,1-10 1 16,-2-6 0-16,-2-2-1 16,-10-1 1-16,-7-1 0 15,-11 6 0-15,-10 6 0 16,-10 5 0-16,-8 9 0 15,-4 6 0-15,-3 6 0 16,1 5 0-16,1 6 0 16,3 3 0-16,9 1 0 15,6-1 1-15,11 0-1 0,8-2 0 16,5 2 0-16,7-1 0 15,3 2 1-15,0 3-1 16,-2 1 1-16,-6 9-1 16,-6 0 0-16,-8 3 0 15,-7 3 0-15,-8-2 0 16,-5-2 0-16,-2-2 0 15,0-9 0-15,-1-5-1 16,9-12 2-16,0 0 0 16,-2-16 0-16,14-4 1 15,5-12 0-15,5-3 0 16,5-9-1-16,3-1 0 15,3-4 0-15,0 2-1 16,0 6-2-16,-7-3-3 0,9 18-9 16,-18-12-7-16,14 29-3 15,-19-16-6-15,18 20-11 16,-8-6-3-16,12 11 3 15</inkml:trace>
  <inkml:trace contextRef="#ctx0" brushRef="#br0" timeOffset="22850.307">16388 13171 65 0,'-13'19'40'16,"2"-10"-2"-16,14 4 1 15,-3-13-21-15,28-15-17 16,2 3 1-16,14-2-1 0,2-5 1 16,7-6 0-16,-2-2 0 15,1-1 0-15,-8-4 0 16,-5 6-1-16,-13 0 1 15,-11 4 0-15,-15 2-1 16,-11 8 0-16,-14 8 0 16,-10 9 1-16,-8 10-1 15,-7 7 0-15,-3 9 0 16,3 6 0-16,2 4 0 15,11 2 0-15,12 1 0 16,14-4-1-16,16-3 0 16,18-8-3-16,19-4 0 15,13-9-3-15,17-1-4 16,0-18-8-16,23 10-7 15,-16-24-10-15,9 5-5 0,-14-12 1 16,-1 1 2-16</inkml:trace>
  <inkml:trace contextRef="#ctx0" brushRef="#br0" timeOffset="23368.3366">17178 13043 63 0,'-28'-9'39'16,"-13"0"-1"-16,9 13 2 16,-7-6-16-16,5 18-20 15,4 3 0-15,7 10-1 16,-1 1 0-16,11 4 0 15,4-2-1-15,8 1 0 16,9-9 0-16,11-3-1 16,5-11 0-16,9-7 0 15,5-9 0-15,4-8-1 0,0-9 0 16,1-8 0-16,-1-2 0 15,-10-1 0-15,-4 0 1 16,-7 4-1-16,-7 5 0 16,-4 8 0-16,-10 17 0 15,0 0 0-15,-11 28 0 16,-6 14 0-16,-3 16-1 15,-1 15 0-15,-3 17 1 16,-3 11-1-16,2 5 1 16,4-2 0-16,0-6 0 15,5-7 0-15,1-14 0 16,4-16 0-16,0-17 1 15,1-19-1-15,10-25 1 16,-19 0-2-16,6-19 2 16,4-16-2-16,-3-9 2 0,5-12-1 15,1-9 0-15,6-3 0 16,7 1 0-16,8 0 0 15,8 4-1-15,6 1 0 16,14 9-3-16,0 1-2 16,15 17-7-16,-12-10-6 15,22 24-4-15,-21-14-3 16,21 21-8-16,-15-7-7 15,3 7 3-15</inkml:trace>
  <inkml:trace contextRef="#ctx0" brushRef="#br0" timeOffset="23551.3471">17767 13264 103 0,'-12'10'41'0,"-6"-11"0"15,18 1-4-15,-22 1-41 16,8-15-10-16,14 14-11 15,-19 4-16-15,7 1 0 16,-9-5 0-16,4 9 0 16</inkml:trace>
  <inkml:trace contextRef="#ctx0" brushRef="#br0" timeOffset="23735.3576">16844 13529 97 0,'-24'12'42'16,"4"-14"0"-16,20 2-5 15,0 0-44-15,17-43-16 16,16 20-17-16,-5-9 0 16,5 4-3-16,-5-5 1 15</inkml:trace>
  <inkml:trace contextRef="#ctx0" brushRef="#br0" timeOffset="25488.4579">18421 12389 63 0,'0'0'36'0,"0"0"2"15,-19 12-2-15,17 17-25 16,-5 1-7-16,5 15 0 15,-8 7 0-15,6 15-1 16,-6 9-1-16,3 8-1 16,-2 2 0-16,3-2-2 15,-1-4 0-15,4-11-3 16,6-1-7-16,-6-23-24 15,15-10-3-15,-3-24 1 0,12-8 0 16</inkml:trace>
  <inkml:trace contextRef="#ctx0" brushRef="#br0" timeOffset="26284.5034">18256 12963 86 0,'-30'2'38'15,"14"8"-1"-15,5-9 1 16,23-1-36-16,5-4-1 15,15-5 0-15,12-4 0 16,9-3-1-16,7-4 1 16,3-2-1-16,-2 1 0 15,-2 2 0-15,-9 5 1 0,-7 4 0 16,-15 3-1-16,-9 9 1 15,-19-2 0-15,-1 23 0 16,-15 2 0-16,-7 8 0 16,-6 5 0-16,-1 6 1 15,-3 3-1-15,7-2 0 16,4 0 0-16,5-6 0 15,14-9 0-15,9-7-1 16,13-14 0-16,12-9 1 16,9-11-2-16,11-10 1 15,4-9 0-15,0-8-1 16,0-5 1-16,-9-4-1 15,-9 2 1-15,-13 4-1 16,-12 1 0-16,-13 10 1 16,-14 8 0-16,-8 9 0 0,-9 8 1 15,2 6-1-15,0 7 1 16,5 1 0-16,8 4-1 15,9-2 1-15,8-11 0 16,28 12-1-16,4-11 1 16,8 0-1-16,5-1 1 15,0 4 0-15,0 4-1 16,-6 6 1-16,-9 3-1 15,-12 9 0-15,-9 4 1 16,-9 5-1-16,-9 2 0 16,-5 0 1-16,-5-2-2 15,-1-4 1-15,3-7 0 0,3-6-1 16,14-18 1-16,0 0 0 15,14-4 0-15,13-18 0 16,10-7 0-16,5-5 1 16,3-6-1-16,3-1 1 15,-6 4-1-15,-5 5 0 16,-8 6 1-16,-10 10-1 15,-10 10 0-15,-9 6 0 16,0 22 0-16,-4-2 0 16,-4 8-1-16,2-1-1 15,7 5-1-15,4-5-3 16,17 3-8-16,-7-20-7 15,27 11-7-15,-10-17-11 16,17 0 1-16,-8-12 0 16,7-1 2-16</inkml:trace>
  <inkml:trace contextRef="#ctx0" brushRef="#br0" timeOffset="26807.5334">19711 12926 90 0,'-17'-19'38'0,"-12"1"0"16,3 21-1-16,-17-3-29 15,10 15-2-15,-4 5-2 16,2 12-1-16,3 3 0 15,7 6-1-15,6-2 0 16,9-2-1-16,13-4 1 16,13-9-1-16,12-14 0 15,6-9-1-15,12-9 1 16,0-11-1-16,0-7 0 15,-3-4 1-15,-6-5-1 0,-7 1 0 16,-10 0 0-16,-10 7 0 16,-6 5 0-16,-6 11-1 15,2 11 1-15,-20 12-1 16,4 18 1-16,-3 14-1 15,-5 19 0-15,-2 14 1 16,-3 13-1-16,0 14 0 16,-1 4 0-16,0 0 1 15,4-5-1-15,0-3 0 16,3-15 0-16,5-12 1 15,2-18 0-15,6-20-1 16,1-20 1-16,9-15 0 16,-12-22 2-16,11-15-2 15,4-19 1-15,4-15 0 0,4-15 0 16,4-8-1-16,4 1 1 15,8-2-2-15,3 9-1 16,0 6-1-16,5 19-4 16,-8 1-7-16,12 31-5 15,-18-7-4-15,17 28-2 16,-19-14-8-16,14 15-6 15,-6-6 1-15</inkml:trace>
  <inkml:trace contextRef="#ctx0" brushRef="#br0" timeOffset="27216.5567">20031 12961 99 0,'0'-22'40'0,"0"22"2"16,0 0-4-16,0 0-32 15,-12 10-2-15,3 9-1 16,-1 10-1-16,-3 6 0 15,-1 7-2-15,3 5 1 16,2-3-1-16,7 3 0 16,1-10 0-16,8-9 0 15,8-9-1-15,7-11 2 16,6-14-1-16,6-15 0 15,5-5 1-15,-1-11 0 16,0-8-1-16,0 1 1 16,-5 3 0-16,-3 0-1 15,-8 10 0-15,-5 7 0 16,-9 14 0-16,-8 10-1 0,0 11 1 15,-9 12-1-15,-1 8 0 16,-4 5-1-16,1 4-2 16,0 4 0-16,9-1-2 15,-5-12-4-15,22 4-5 16,-8-24-6-16,24 8-4 15,-8-29-2-15,20 2-10 16,-4-16-1-16,9 0 3 16</inkml:trace>
  <inkml:trace contextRef="#ctx0" brushRef="#br0" timeOffset="27562.5765">20566 13058 89 0,'-14'18'39'0,"-8"-7"0"0,15 11 1 15,-8-7-32-15,15-1-5 16,0-14-1-16,26 16 0 15,-3-16 0-15,6-4-1 16,3-8 1-16,2-4-1 16,-5-6-1-16,-1-2 1 15,-9-3-1-15,-4 0 0 16,-7 1 0-16,-8 2 0 15,-9 5 1-15,-8 8-1 16,-8 10 0-16,-4 11 1 16,-8 11 0-16,-2 11 0 15,2 8 0-15,3 5-1 16,8 2 1-16,12-1-1 15,15-9-2-15,9-16-1 0,23 1-8 16,2-26-6-16,25 6-6 16,-13-25-5-16,29 6-10 15,-15-18-5-15,13 9 4 16</inkml:trace>
  <inkml:trace contextRef="#ctx0" brushRef="#br0" timeOffset="27943.5983">20965 13147 102 0,'30'-6'41'16,"2"-10"-1"-16,18 2-3 15,9-5-38-15,-5-14-7 0,21 18-15 16,-13-12-17 0,4 8 1-16,-11-4-2 0,0 8 1 15</inkml:trace>
  <inkml:trace contextRef="#ctx0" brushRef="#br0" timeOffset="28845.6498">21808 12927 79 0,'6'-13'37'0,"-6"13"0"16,0 0 0-16,0 0-29 15,0 0-6-15,-10 20 0 16,-7 6 0-16,-2 10 1 15,-5 7 0-15,1 7-1 16,-3-1 0-16,8 2 0 16,-1-5 0-16,8-8-1 0,6-9 0 15,10-12 0-15,6-16 0 16,4-11 0-16,7-12 0 15,5-9 0-15,0-10 1 16,-1-4-1-16,-4-4 0 16,-3-1 0-16,-4 2 0 15,-6 5-1-15,-6 6 0 16,-3 6 0-16,0 8 0 15,0 6-1-15,0 17 1 16,12-14 0-16,3 15-1 16,9 2-1-16,10 2-2 15,3-3-1-15,12 8-4 16,-4-13-6-16,14 17-8 15,-18-16-8-15,7 9-6 0,-14-10 0 16,-1 10 31-16,-15-2 6 16,-18-5 5-16,5 14 9 15,-27-15 7-15,7 20 9 16,-18-8 7-16,7 14 2 15,-14-7-30-15,11 12-3 16,4-1-2-16,5 3-1 16,7 0-1-16,13-1 1 15,8-4-2-15,12-5 1 16,8-4-1-16,5-8 0 15,5-9 0-15,2-7 0 16,1-11 0-16,-4-4-1 16,-5-4 1-16,-8-7-1 15,-4-4 0-15,-9-2-1 16,-8 3 1-16,-5 1-2 0,-6 7 1 15,-9 8 0-15,-1 7-2 16,-4 9 1-16,0 9-1 16,1 6-2-16,7 6-1 15,-1-7-7-15,21 13-5 16,-6-24-6-16,31 9-2 15,-2-23-12-15,22-3-1 16,5-16 2-16</inkml:trace>
  <inkml:trace contextRef="#ctx0" brushRef="#br0" timeOffset="29080.6634">22881 12453 102 0,'0'0'40'0,"-32"13"0"0,17 17-1 15,-16 14-35-15,10 11-2 16,-2 13 1-16,1 16-2 15,-4 8 1-15,2 6-2 16,1-6-1-16,4-4-1 16,9-10-1-16,5-18-3 15,15-11-5-15,-2-38-7 16,25-6-8-16,-7-34-12 15,25-10 1-15,-4-23-1 16,8-9 3-16</inkml:trace>
  <inkml:trace contextRef="#ctx0" brushRef="#br0" timeOffset="29274.6745">23184 12444 109 0,'15'-27'40'0,"-16"16"1"16,6 39-8-16,-25 10-24 16,1 22-4-16,-4 12-2 15,-1 11-1-15,-4 7-1 16,3 0-2-16,3-4-1 15,2-10-3-15,7-2-3 16,-1-23-8-16,20 2-7 16,-11-33-8-16,23-4-10 15,-4-19 0-15,15-2 2 16</inkml:trace>
  <inkml:trace contextRef="#ctx0" brushRef="#br0" timeOffset="29483.6864">23377 12912 113 0,'-5'14'39'0,"0"16"2"16,-13-5-9-16,4 14-29 16,-1 4-2-16,1 2-1 15,0-1-1-15,3-4-2 16,7-2-3-16,-2-23-10 15,22 8-9-15,-16-23-16 16,28-8 2-16,-4-15-2 16,14-5 2-16</inkml:trace>
  <inkml:trace contextRef="#ctx0" brushRef="#br0" timeOffset="29629.6948">23555 12617 95 0,'-33'-8'39'15,"5"10"-5"-15,2 8-13 16,-4 3-42-16,11-5-19 15,-1-7 0-15,20-1-3 16</inkml:trace>
  <inkml:trace contextRef="#ctx0" brushRef="#br0" timeOffset="30205.7277">23629 12912 91 0,'3'11'39'16,"-3"-11"-1"-16,4 15 1 15,-8-4-33-15,7 0-2 16,-5 4-1-16,0 8 0 16,-5 4-1-16,-2 5 0 0,-4 6-1 15,-3 3 1-15,-1-3-2 16,4 0 0-16,0-10 0 15,7-2 0-15,6-14 0 16,0-12 0-16,24-11 0 16,-1-11 0-16,3-7 1 15,4-9 0-15,-2-6 0 16,2-2 0-16,-3 2 0 15,-3 3 0-15,-3 6 0 16,-7 8 0-16,-1 5 0 16,-13 22-1-16,14-5 1 15,-10 18-1-15,0 9-1 16,0 4 0-16,7 7-2 0,3-5-1 15,10 10-6-15,-1-17-6 16,24 10-7-16,-13-24-5 16,23 7-11-16,-6-15-1 15,7 0 2-15</inkml:trace>
  <inkml:trace contextRef="#ctx0" brushRef="#br0" timeOffset="30769.76">24326 12952 97 0,'-9'-11'40'16,"-11"-7"-1"-16,4 19-1 15,-16 4-32-15,5 10-2 16,-5 9-2-16,-2 11 1 16,-2 6-1-16,1 8 1 15,5-4-2-15,3 1 1 16,9-5-2-16,12-9 0 0,10-13 0 15,10-7 1-15,6-15-1 16,13-12-1-16,0-4 1 16,9-12-1-16,0-7 2 15,-2-4-1-15,-1-2 1 16,-5 3-1-16,-5 4-1 15,-3 9 2-15,-11 10-2 16,-15 18 1-16,0 0 0 16,-5 37 0-16,-13 8-1 15,-5 17 1-15,-8 12-1 16,-5 12-1-16,1 10 1 15,-2 3 0-15,-2 4-1 0,6-8 0 16,0-5 0-16,3-8 0 16,9-16 0-16,2-14 1 15,5-20 0-15,3-18 1 16,11-14 1-16,-15-18 1 15,8-14 0-15,5-13 0 16,0-11 1-16,5-13-1 16,5-5 1-16,10-2-2 15,5 4 1-15,7 2-1 16,7 5 0-16,2 9 0 15,3 14-4-15,-3 8-2 16,8 19-7-16,-21-6-4 16,17 21-6-16,-20-16-4 15,25 22-3-15,-17-16-11 16,19 8 0-16,-1-8 2 0</inkml:trace>
  <inkml:trace contextRef="#ctx0" brushRef="#br0" timeOffset="30905.7678">24741 13219 102 0,'-29'5'45'16,"5"6"0"-16,-9-14-5 15,14 7-33-15,19-4-21 16,-13-39-9-16,45 21-6 16,-9-15-16-16,27 2-1 15,6-5-1-15</inkml:trace>
  <inkml:trace contextRef="#ctx0" brushRef="#br1" timeOffset="74838.2806">977 15013 58 0,'6'-17'38'0,"15"10"-1"15,1-7 0-15,13 2-35 0,5 0 0 16,4-1 0-16,2 1 0 15,-2 4-1-15,-6 4-1 16,-5 3 0-16,-9 5 0 16,-8 8 0-16,-12 6 1 15,-9 11 0-15,-16 3-1 16,-8 12 2-16,-9 3 0 15,-8 6 0-15,-6 3 0 16,5-3 0-16,0-6-1 16,9-4-1-16,13-6 1 15,14-12-1-15,21-11 0 16,15-12 0-16,23-13 0 15,11-11-2-15,17-8 0 16,6-11-2-16,13 1-3 16,-8-14-22-16,8 13-9 0,-17-8-1 15,-3 14 1-15</inkml:trace>
  <inkml:trace contextRef="#ctx0" brushRef="#br1" timeOffset="75289.3063">1627 14733 61 0,'-47'-33'38'0,"4"6"0"16,-12-4 1-16,6 7-35 15,-16 9 0-15,3 14 0 16,-9 12-1-16,-1 16 0 0,-7 16-1 15,4 11-1-15,2 11-1 16,8 11-1-16,9 9 1 16,13 4-2-16,17 3 2 15,14 5-1-15,17-5 1 16,19-4 0-16,17-6 0 15,17-13 0-15,16-14 1 16,13-19-2-16,11-24 0 16,11-25-1-16,13-24 1 15,-3-21 2-15,-2-18-1 16,-12-16 0-16,-13-8 0 15,-19-5 1-15,-23 1 1 16,-31 4 1-16,-35 11-2 16,-27 9 1-16,-27 18-1 0,-21 14 0 15,-13 18 0-15,-14 15-1 16,2 14-2-16,1 9-2 15,33 18-18-15,7-11-18 16,39 7 3-16,22-13-4 16,38-2 0-16</inkml:trace>
  <inkml:trace contextRef="#ctx0" brushRef="#br1" timeOffset="76551.3785">3213 14666 64 0,'-13'-21'38'0,"-2"8"0"15,-17-4-1-15,3 8-32 16,-14 5-1-16,-1 11 0 15,-7 8-1-15,-3 14 1 16,-3 10-3-16,0 9 0 16,1 6 0-16,7 7 0 15,5 3 0-15,8 3-2 16,7-3 1-16,13-3-1 15,13-6 0-15,12-8 1 0,15-6-2 16,13-16 0 0,16-13-2-16,8-15 0 0,17-8-2 15,4-17 0-15,9-5-2 16,-8-11 0-16,4 4 0 15,-16-8 1-15,-8 14 2 16,-16-2 0-16,-15 11 4 16,-16 6 1-16,-16 8 2 15,0 11 2-15,-36 2 3 16,6 15 0-16,-15 2-1 15,5 11 1-15,-7 0 0 16,5 11-2-16,1 0-1 16,10 2-1-16,7-3-1 15,13-1-1-15,10-3 0 16,8-5 0-16,13-12-1 15,12-8 0-15,11-11 0 0,4-13 0 16,7-9-1-16,2-10 0 16,-3-5 1-16,0-8-1 15,-11 0 0-15,-12-2 0 16,-9 4 0-16,-10 4 1 15,-10 9 1-15,-8 3-1 16,-5 10 1-16,-4 7 0 16,-2 5 0-16,1 10 1 15,5 1-1-15,5 7 0 16,7-1 0-16,8 0 0 15,8-4 0-15,8-2 0 16,8-3 0-16,4-5 1 16,5-2-1-16,1-4 0 0,-1 1-1 15,-4 0 1-15,-5 3 0 16,-3 3-1-16,-5 4 0 15,-5 5 1-15,-5 5-1 16,-10 11 0-16,-4 2 0 16,-2 9 0-16,-6 3 0 15,-2 2 1-15,-1-2-1 16,1-3 0-16,3-8 0 15,4-6 0-15,3-21-1 16,17 2 2-16,3-19-1 16,9-9 0-16,6-10 0 15,0-4 1-15,5-2 0 16,-4 2-1-16,-1 5 1 15,-7 9 0-15,-7 11-1 0,-6 12 1 16,-7 15 0-16,-6 10 0 16,-3 6-1-16,-4 9 0 15,5 1 0-15,0 2-2 16,5-6 0-16,4-11-2 15,13-5-3-15,2-25-6 16,22 1-6-16,-8-33-7 16,25 1-13-16,-8-21-1 15,10-1 1-15</inkml:trace>
  <inkml:trace contextRef="#ctx0" brushRef="#br1" timeOffset="76731.3888">4668 14490 77 0,'-18'-9'39'0,"2"29"1"0,-9 11 0 16,10 22-34-16,-8 10-4 15,7 11-2-15,3 6 0 16,4 1-2-16,5 0-1 16,2-6-4-16,6 1-4 15,-8-20-20-15,14 4-7 16,-9-22-3-16,7-2 2 15</inkml:trace>
  <inkml:trace contextRef="#ctx0" brushRef="#br1" timeOffset="77055.4074">4396 14992 68 0,'-12'4'41'0,"2"-3"0"0,14 9 0 15,8-8-37-15,16-3-2 16,10-7 0-16,15-7-1 15,12-4 0-15,5-2-1 16,0-3 0-16,0 2 0 16,-10 0 0-16,-5 7-1 15,-15 6 1-15,-11 5 0 16,-13 9-1-16,-8 6 1 15,-6 10 0-15,-7 6 0 16,-1 6 0-16,-4 7 0 16,2 5-1-16,-6 0-1 15,9 4-2-15,-3-14-6 16,17 13-17-16,-13-24-12 15,14-3-2-15,-10-21 1 0</inkml:trace>
  <inkml:trace contextRef="#ctx0" brushRef="#br1" timeOffset="77204.4157">4999 14644 80 0,'-29'-27'41'15,"6"10"-7"-15,9 9-31 16,-5-2-41-16,19 10-1 15,0 0-1-15</inkml:trace>
  <inkml:trace contextRef="#ctx0" brushRef="#br1" timeOffset="77783.4487">5363 14874 55 0,'0'0'38'0,"-20"3"0"16,15 20-8-16,-14-7-24 15,4 14 1-15,-6 6-2 16,1 9 0-16,-3 0-2 16,5 4 0-16,3-4-1 15,4-2 0-15,4-7-1 16,8-11 0-16,-1-25 0 15,24 6-1-15,-3-25 1 16,6-8 0-16,2-14 0 16,1-6 1-16,2-5-1 15,-3-4 1-15,-2 1-1 0,-2 8 2 16,-6 8-2-16,-2 7 2 15,-6 11-3-15,2 12 3 16,0 11-3-16,-2 11 0 16,3 11 1-16,1 7-4 15,5 7 3-15,2 2-3 16,6 7 0-16,1-6-4 15,12 7-7-15,-12-20-18 16,19 9-9-16,-11-17-1 16,10-3 1-16</inkml:trace>
  <inkml:trace contextRef="#ctx0" brushRef="#br1" timeOffset="78174.4714">6041 14842 47 0,'-12'23'41'0,"-4"-1"0"16,3 15 0-16,-3-2-21 16,6 2-17-16,1-1 0 15,11 0 0-15,2-6-1 16,10-6 0-16,5-5-1 15,8-11-1-15,5-9 0 16,4-8 1-16,2-12-1 16,0-5 0-16,-2-5 0 15,-2-4 1-15,-5-5 0 16,-5 3-1-16,-4 1 0 15,-5 6 3-15,-5 4-3 0,-1 10 2 16,-9 16-1-16,0 0-1 16,0 0 0-16,2 29 0 15,-7 3 0-15,0 4-3 16,3 8 0-16,1-3-4 15,9 6-5-15,-7-17-15 16,21 7-14-16,-2-18 0 16,13-3 0-16</inkml:trace>
  <inkml:trace contextRef="#ctx0" brushRef="#br1" timeOffset="78623.4968">6805 14868 57 0,'0'0'41'15,"12"-5"-3"-15,-24 3 1 16,3 14-32-16,-13 2-2 16,0 10 0-16,-7 7-1 15,0 6-1-15,0 5 0 16,6 5-1-16,6-3 0 15,11-2 0-15,10-9-1 0,16-7 0 16,10-11-1 0,12-6 0-16,3-12 1 0,7-9-1 15,-3-6 0-15,-5-7 0 16,-5-7 0-16,-10-4 0 15,-7-1 0-15,-14-3-1 16,-6-3 0-16,-13 4-1 16,-3 0 0-16,-7 5-1 15,-2 12-3-15,-8 4-4 16,11 20-10-16,-13-3-19 15,20 14-2-15,0-3 1 16,12 14 0-16</inkml:trace>
  <inkml:trace contextRef="#ctx0" brushRef="#br1" timeOffset="79142.5267">7248 14782 68 0,'0'0'42'0,"0"0"-1"16,6 24 0-16,-18 2-37 16,9 10 1-16,-7 5-2 0,3 10-1 15,-3 0 0-15,8 3 0 16,-3-6-1-16,8-2 1 15,9-13 0-15,7-9-2 16,8-16 1-16,8-12 0 16,6-12 0-16,0-9-1 15,6-10 1-15,-7-6-1 16,-3-4 0-16,-1-2 1 15,-7 2-1-15,-7 4 1 16,-3 5 0-16,-9 8 0 16,-4 6-1-16,-4 11 2 15,-2 11-2-15,-14 14 0 16,3 12 0-16,-1 8-2 15,-2 9 1-15,3 3-3 0,5 5 0 16,2-9-5-16,17 8-7 16,-8-29-9-16,27 11-9 15,-4-26-7-15,15-3-2 16,-5-16 3-16</inkml:trace>
  <inkml:trace contextRef="#ctx0" brushRef="#br1" timeOffset="79507.5474">8056 14802 87 0,'-29'-6'42'16,"3"16"1"-16,-14-2-3 16,2 13-36-16,-1 2-2 15,6 3-1-15,3 0 0 16,11-2-1-16,6 2 1 0,10-4 0 15,10-6-1-15,10-1 0 16,8-4 0-16,5-3 1 16,6-3-1-16,-1 1 0 15,-3 1 1-15,-4 1-1 16,-4 3 1-16,-6 4-1 15,-16 6 1-15,-4 3-1 16,-14 6 0-16,-6 1 0 16,-7 2-1-16,-3-3 0 15,0-3-2-15,0-4-1 16,14-3-5-16,-3-23-5 15,21 3-8-15,5-19-9 16,20-4-11-16,0-13-2 0,19-5 2 16</inkml:trace>
  <inkml:trace contextRef="#ctx0" brushRef="#br1" timeOffset="80172.5857">8475 15255 86 0,'0'0'43'16,"13"-9"-1"-16,-6-3-7 15,25 8-58-15,-28-16-20 16,10 4 0-16,-8-3-2 15,2 10 2-15</inkml:trace>
  <inkml:trace contextRef="#ctx0" brushRef="#br1" timeOffset="81830.6805">9206 14529 38 0,'0'0'36'16,"4"-14"1"-16,-4 14 0 16,1-16-24-16,-1 16-6 15,0 0 0-15,0 0-2 16,8 20-1-16,-3 3-1 15,-4 5-1-15,4 15-1 16,-5 4 1-16,1 11-2 16,-2 4 1-16,-1 4-2 15,-1 2 1-15,-4-5-2 16,4-1-1-16,-6-11-4 15,17-1-30-15,-13-20-1 16,10-6-1-16,-5-24 0 16</inkml:trace>
  <inkml:trace contextRef="#ctx0" brushRef="#br1" timeOffset="82386.712">8872 14677 80 0,'0'0'41'0,"0"0"-1"16,27 1-2-16,6-18-36 15,17-5 0-15,13-7 1 16,8-5-1-16,5-3 0 15,4 2-1-15,-4 3 1 16,-5 3-2-16,-8 8 1 0,-12 11 0 16,-11 10 0-16,-10 10-1 15,-13 15 1-15,-11 9-1 16,-6 12 0-16,-8 9 1 15,-5 6-1-15,-4 4-1 16,-1 2 1-16,1 1-1 16,3-5 1-16,1-7 0 15,6-9-1-15,6-10 1 16,6-10 0-16,7-11 0 15,5-16 1-15,7-14-1 16,5-10 1-16,6-6-1 16,1-8 1-16,2-3 0 15,-3 2 0-15,-2 4-1 16,-7 8 1-16,-3 10 0 0,-7 10-1 15,-16 7 1 1,11 18-1-16,-12 8 1 0,-3 4-1 16,-4 8-1-16,6 2 0 15,-3-2-1-15,5 0-1 16,3-7-1-16,13 0-5 15,-6-21-10-15,26 6-20 16,-9-21-1-16,13 2-3 16,-3-18 3-16</inkml:trace>
  <inkml:trace contextRef="#ctx0" brushRef="#br1" timeOffset="82579.7233">10260 14821 76 0,'-1'-10'41'0,"-12"1"0"0,2 17 0 15,-8 6-36-15,4 8-3 16,-3 6-1-16,4 13 0 15,2 3 0-15,1-1-2 16,7 2-1-16,0-5-1 16,13 1-7-16,-11-20-29 15,19 0-1-15,-3-22-2 16,12-8 2-16</inkml:trace>
  <inkml:trace contextRef="#ctx0" brushRef="#br1" timeOffset="82730.7319">10268 14515 83 0,'-33'-8'39'0,"8"13"0"0,2 8-4 16,5 2-41-16,23 3-33 15,-3-6-1-15,23 3 1 16,4-9-1-16</inkml:trace>
  <inkml:trace contextRef="#ctx0" brushRef="#br1" timeOffset="83080.7519">10613 14705 79 0,'-24'14'40'16,"-1"8"0"-16,-8-8-1 16,0 10-36-16,2-4 1 0,3 5-2 15,4 0 0 1,8-2-1-16,5-3 1 0,11-2-2 15,10-6 1-15,9-2-1 16,7-3 1-16,7-5-1 16,3-2 0-16,0 1 1 15,-3 2-1-15,-2 1 0 16,-11 3 1-16,-5 3-1 15,-10 5 1-15,-8 4-1 16,-8 1 0-16,-5 3 0 16,-2 0-1-16,-4 0 0 15,2-3-1-15,1-3-1 16,9 1-5-16,-10-18-13 15,20 0-20-15,0 0 0 16,0 0-2-16,10-19 2 16</inkml:trace>
  <inkml:trace contextRef="#ctx0" brushRef="#br1" timeOffset="83618.7827">11457 14788 52 0,'0'0'41'0,"7"-16"-1"16,-7 16 1-16,0 0-22 15,-5 22-17-15,-3 1 0 16,-3 13 1-16,0 7-2 16,-2 3 0-16,1 3-2 15,3-2-1-15,7-3-2 16,-2-21-12-16,17 2-24 15,0-23 0-15,13-10-1 16,-3-17 0-16</inkml:trace>
  <inkml:trace contextRef="#ctx0" brushRef="#br1" timeOffset="83781.7919">11409 14443 77 0,'-34'8'40'0,"15"10"-3"16,6-1-3-16,13-17-66 15,24 18-6-15,10-19-2 16,18 0 1-16</inkml:trace>
  <inkml:trace contextRef="#ctx0" brushRef="#br1" timeOffset="84115.8112">11966 14614 79 0,'-35'21'41'0,"5"7"-1"16,-17-13-9-16,5 15-26 0,4-7 0 15,6 4-1-15,8-4-1 16,13-1-2-16,9-6 0 16,14-4-1-16,13-4 0 15,10-1 1-15,8-2-1 16,6 2 0-16,-3 0 0 15,-2 0 0-15,-9 7 0 16,-9 4 1-16,-12 5-1 16,-14 6 0-16,-9 1 0 15,-13 1 1-15,-3-2-2 16,-4 0 0-16,1-4-1 15,1-10-4-15,13 7-14 16,-2-24-20-16,16 2-1 16,5-21-2-16,13 2 1 0</inkml:trace>
  <inkml:trace contextRef="#ctx0" brushRef="#br1" timeOffset="85029.8634">13267 14744 54 0,'-14'-16'38'16,"1"6"-1"-16,-10-5 0 15,-2 9-31-15,-7 0-2 16,0 11 0-16,-6 2 0 15,-2 11-1-15,-6 5 1 16,4 9-2-16,-2 4 2 16,8 3-2-16,5 2 0 15,9-2 0-15,12-3-1 16,14-6 0-16,16-7 0 15,12-14 0-15,10-8-1 16,9-8 1-16,6-12-1 16,5-7 0-16,1-7 1 15,-5-6 0-15,-7 2 0 16,-6 0 0-16,-9 6-1 0,-8 5 2 15,-9 8-1-15,-6 9 1 16,-13 9-1-16,1 15-2 16,-8 8 1-16,-1 5-1 15,2 8-1-15,-2 2 0 16,11 6-2-16,1-12-6 15,25 11-16-15,0-26-14 16,23-3-1-16,4-22 0 16</inkml:trace>
  <inkml:trace contextRef="#ctx0" brushRef="#br1" timeOffset="89724.132">14575 14714 51 0,'0'0'37'0,"-13"-9"-1"16,-4 1-2-16,3 11-25 15,-13-6-2-15,2 9-1 16,-10-2-1-16,5 7-1 15,-7 0-2-15,3 4 1 16,2 0-1-16,8-1-2 0,9-1 0 16,10-2-1-16,5-11 1 15,24 19-1-15,6-11 0 16,9-4 0-16,2 4 1 15,4 3 0-15,-4 1 0 16,-5 5 0-16,-11 1 1 16,-8 3-1-16,-13 2 1 15,-12 5-1-15,-12-3 1 16,-4 0-1-16,-7-2-1 15,-2-8-1-15,5-2-4 16,-5-19-27-16,21 3-5 16,4-18-1-16,21-2 0 15</inkml:trace>
  <inkml:trace contextRef="#ctx0" brushRef="#br1" timeOffset="90324.1663">14900 14741 67 0,'0'0'40'16,"-9"2"-1"-16,9-2 0 16,-10 10-34-16,5 4-1 15,-4 2-1-15,1 6-2 16,-4 7 1-16,-1 5-2 15,-2-1 2-15,1 2-2 16,2-7 1-16,0-5-2 16,7-8 2-16,5-15 0 15,0 0 0-15,23-25 0 0,-2-5-1 16,5-7 3-16,4-4-2 15,1-3 1-15,0 1-1 16,-2 4 0-16,-4 8 0 16,-7 5 1-16,-4 10-1 15,-14 16-1-15,14-4 0 16,-12 15 1-16,-3 8-1 15,1 8 1-15,-1 3-1 16,2 4-1-16,3-2 1 16,5-2-1-16,5-6 0 15,9-8 0-15,5-10 1 16,5-14-2-16,10-8 3 15,0-7 1-15,4-9-1 0,-5-2 0 16,-3 0 1-16,-7 2-1 16,-8 5 0-16,-6 8 1 15,-18 19-1-15,10-8 0 16,-16 20-2-16,-6 9 3 15,-2 6-3-15,-4 3 0 16,4 5 0-16,-1-3-2 16,8 2-1-16,4-13-2 15,11 3-2-15,3-20-6 16,22 8-14-16,-7-23-12 15,18 4-1-15,-7-17 2 16,9 3 1-16</inkml:trace>
  <inkml:trace contextRef="#ctx0" brushRef="#br1" timeOffset="90596.1819">15719 14689 72 0,'5'-12'41'15,"-16"-4"-1"-15,11 16 1 0,-26-2-33 16,12 10-2-16,-2 8-3 16,2 9 0-16,2 9-1 15,3 5-2-15,0 4 0 16,5-1-1-16,7-1 2 15,3-6-3-15,6-6 3 16,4-15-2-16,6-12 1 16,4-12 0-16,2-11 1 15,2-10-1-15,-3-6 1 16,1-5 0-16,-7-2-1 15,-5-1-1-15,-6 7-2 16,-10 3-2-16,2 18-12 0,-24-5-18 16,12 21-4-16,-14-1-3 15,10 14 1-15</inkml:trace>
  <inkml:trace contextRef="#ctx0" brushRef="#br1" timeOffset="91105.211">16110 14755 48 0,'-2'-19'38'16,"2"19"0"-16,-5-23 0 15,5 23-25-15,-22-3-7 16,7 12 0-16,-12 1-1 16,-3 14-1-16,-7 3 0 15,1 9-1-15,1 1 0 16,7 3-2-16,6-2 1 15,17 0-2-15,10-9 1 16,16-6 0-16,16-13-1 16,13-9 1-16,8-10-1 15,3-10 1-15,0-9-1 0,-8-7 0 16,-8-2 1-16,-13-2 0 15,-11 1 0-15,-16 5 0 16,-11 4-1-16,-12 7 1 16,-8 6-2-16,-5 4 0 15,2 10-3-15,-2-1-3 16,18 14-15-16,-9-16-18 15,22 5 1-15,14-6-3 16,18-3 3-16</inkml:trace>
  <inkml:trace contextRef="#ctx0" brushRef="#br1" timeOffset="91313.2227">16682 14314 78 0,'-5'-21'41'16,"5"21"0"-16,-24-7 0 15,9 19-31-15,-7 14-7 16,2 15-2-16,2 11 0 15,-1 8 0-15,4 9-2 16,1 3-3-16,9 7-2 16,-1-17-12-16,11 8-23 15,-6-19 0-15,9-1-1 16,-9-20 0-16</inkml:trace>
  <inkml:trace contextRef="#ctx0" brushRef="#br1" timeOffset="91497.2334">16441 14781 85 0,'-29'-18'43'0,"13"15"1"16,-4-7-2-16,20 10-35 16,0 0-4-16,30-15-3 15,6 7-3-15,9-9-5 16,24 8-19-16,-6-19-15 15,24 3 1-15,1-11-2 16,12 4 1-16</inkml:trace>
  <inkml:trace contextRef="#ctx0" brushRef="#br1" timeOffset="92060.2656">16854 14356 56 0,'-5'-18'40'15,"5"18"-1"-15,-4-14 1 16,7 25-25-16,-3-11-10 15,-10 25 0-15,2 4-1 0,-2 14 0 16,-5 9-2-16,-3 12 1 16,-4 5-1-16,4 3-1 15,-2-2 0-15,7-6-1 16,6-13 1-16,9-8-1 15,8-16 1-15,7-15-2 16,8-12 1-16,6-10 1 16,1-10 0-16,4-7 0 15,3-7 1-15,-7 0 0 16,-2 0-1-16,-3 4 1 15,-4 5 0-15,-6 9-1 16,-2 9 0-16,-15 7 1 16,14 19-3-16,-8 3 0 15,-1 8 0-15,-1 1-2 0,7 5-1 16,-1-6-4-16,17 6-9 15,-11-25-12-15,27 8-10 16,-6-23-2-16,19 1-3 16,-3-16 3-16</inkml:trace>
  <inkml:trace contextRef="#ctx0" brushRef="#br1" timeOffset="95981.4899">18154 14708 36 0,'5'-17'35'16,"-5"17"1"-16,-7-18-1 16,7 18-21-16,-22-14-6 15,6 13 0-15,-10-2-1 16,4 7-2-16,-8 3-1 15,1 8 0-15,-3 1-1 16,4 8 0-16,-1 5-1 16,8 2-1-16,0 2 0 0,6 3-2 15,7-3 1-15,7-3-1 16,8-6 0-16,11-12-2 15,17-7 1-15,13-18-2 16,19-10 0-16,12-22-7 16,21 1-24-16,-4-19-2 15,15 3-1-15,-13-10 2 16</inkml:trace>
  <inkml:trace contextRef="#ctx0" brushRef="#br1" timeOffset="96472.518">18671 14266 60 0,'3'-21'39'15,"-3"21"-1"-15,0 0 1 16,-8 17-28-16,-6 2-4 16,2 14-2-16,-9 7-1 15,1 13-1-15,-3 6-1 16,-3 12 0-16,-1-2-1 15,1-1-1-15,4-2 0 16,4-10-1-16,5-9 0 16,9-6 0-16,7-17 1 0,6-11-1 15,11-15 2-15,6-10-1 16,7-14 1-16,3-6 1 15,0-5-1-15,2-4 1 16,-5 1-1-16,-4 8 1 16,-4 4-1-16,-3 11 0 15,-7 10 0-15,-5 14 0 16,-3 7-2-16,-2 13 2 15,-4 3-2-15,2 4-1 16,2 3 1-16,2-4-3 16,7-1-1-16,3-13-4 15,16 5-13-15,-8-26-18 16,21 3 1-16,-7-19-1 15,16-2 1-15</inkml:trace>
  <inkml:trace contextRef="#ctx0" brushRef="#br1" timeOffset="96837.5388">19266 14647 82 0,'-26'-15'39'15,"4"19"1"-15,-10-3-1 16,6 12-33-16,-8 2-3 16,2 10 0-16,0 5-1 15,2 3-2-15,5 4 1 16,5-1-1-16,5-1 0 16,8-2-1-16,9-8 1 15,10-8-1-15,10-11 1 16,8-9-1-16,10-9 1 15,-1-7-1-15,4-8 1 0,-4-3 1 16,-2-3 0-16,-7 3 0 16,-6 2-1-16,-9 4 2 15,-6 6-1-15,-8 6 0 16,-1 12-1-16,-10 2 0 15,-1 12 0-15,-3 7-2 16,-1 9 1-16,2 1-1 16,4 4-1-16,2-5-1 15,11 1-3-15,3-17-7 16,17 5-15-16,-1-23-9 15,19-2-2-15,-6-16 2 16</inkml:trace>
  <inkml:trace contextRef="#ctx0" brushRef="#br1" timeOffset="97168.5578">19616 14700 67 0,'0'0'40'15,"0"0"-1"-15,-27 14-1 16,16 14-29-16,-10-3-5 16,4 7-2-16,-3 4-1 15,5 1-1-15,6-2 0 16,-1-5-1-16,7-4 1 15,5-6 1-15,4-10-1 16,8-10 0-16,3-8 1 16,4-10-1-16,3-8 1 15,4-5 1-15,0-8 0 16,1 1 1-16,-1-1-1 15,-5 6 0-15,-4 3 0 0,-6 10 0 16,-2 6 0-16,-11 14-1 16,13 3-1-16,-13 13 0 15,-2 8-2-15,-1 2-3 16,4 9-5-16,-11-12-18 15,19 15-13-15,-6-14 1 16,14 4-2-16,-5-15 0 16</inkml:trace>
  <inkml:trace contextRef="#ctx0" brushRef="#br1" timeOffset="97836.5959">20252 14692 68 0,'-17'-3'40'16,"-1"12"-2"-16,-11-2 1 15,6 13-32-15,-21 5-2 16,0 7-2-16,-4 3 1 15,5 3-2-15,1-1 0 16,10-2 0-16,8-6-1 16,17-4-1-16,13-12 1 0,12-8-1 15,11-8 0-15,8-9 0 16,7-6 0-16,2-7 0 15,3-5 0-15,-7-4 1 16,0-1-1-16,-4 3 1 16,-6 3-1-16,-8 4 1 15,-7 4 0-15,-7 8 0 16,-10 13-1-16,0 0 0 15,-3 29-1-15,-7 3-1 16,-4 13 0-16,-5 12 0 16,-1 13 1-16,-6 12-1 15,-1 6 1-15,0 0 0 16,-1 0 0-16,-1-5 1 15,2-10 0-15,5-12 0 0,3-15 0 16,2-15 0-16,3-16 1 16,4-13-2-16,1-13 2 15,2-11 1-15,2-11-2 16,2-11 2-16,4-12-1 15,5-8 0-15,6-10-1 16,8-1 0-16,9 7-3 16,0-2-5-16,19 22-16 15,-18-5-15-15,14 27-2 16,-6 2 0-16,6 22-1 15</inkml:trace>
  <inkml:trace contextRef="#ctx0" brushRef="#br1" timeOffset="98362.6261">20459 14879 74 0,'0'0'41'0,"18"12"-3"0,-3-17 0 16,17 2-35-16,7-6-2 15,5-1 1-15,5-5-1 16,1-1 1-16,-2-3-1 15,-5 1 2-15,-10 0-2 16,-7 0 2-16,-11 2-1 16,-12 0 0-16,-10 4 0 15,-9 1-1-15,-11 3 1 16,-7 7-1-16,-8 5 0 15,-6 12 0-15,-1 8 0 16,0 8-1-16,4 5 1 16,8 8-1-16,8 1 0 15,14-1 0-15,12-3 0 16,21-10-1-16,15-12 1 0,15-9-2 15,19-9-2-15,7-18-6 16,21 7-14-16,-15-24-11 16,16 6-7-16,-9-10-1 15,5 6 1-15</inkml:trace>
  <inkml:trace contextRef="#ctx0" brushRef="#br1" timeOffset="99474.6897">22093 14721 36 0,'-1'-15'36'0,"1"15"1"15,-24-16-17-15,14 21 10 16,-22-12-16-16,3 14-6 16,-13-2-3-16,3 9 0 15,-7 1-2-15,4 8-1 16,0 1 0-16,5 8-1 15,7 1 0-15,6 2-1 16,11-1 1-16,10-2-2 16,8-3 2-16,10-6-1 15,9-9 0-15,9-8 1 16,6-12-1-16,7-6 0 0,2-14 1 15,1-6-1-15,-2-5 1 16,-4-2 0-16,-7 1 1 16,-8 4-1-16,-9 7 1 15,-5 8 0-15,-6 6-1 16,-8 13 0-16,0 21 0 15,-4 5-2-15,-1 9 0 16,-1 2-2-16,4 7-1 16,0-5-2-16,17 10-14 15,-5-27-15-15,21 0-5 16,2-20 0-16,21-2 0 15</inkml:trace>
  <inkml:trace contextRef="#ctx0" brushRef="#br1" timeOffset="99779.7071">22761 14715 78 0,'-26'-9'41'0,"6"11"-2"16,-15-7-7-16,6 15-24 15,-7 3-5-15,3 10 0 16,-3 3 0-16,2 10-2 16,3 2 0-16,7 2-1 15,6-2 1-15,15-2-2 16,6-7 1-16,16-8-1 15,17-8-2-15,6-17-1 16,18-4-2-16,-1-21-10 0,19 11-17 16,-14-20-5-16,10 9-2 15,-17-13 2-15</inkml:trace>
  <inkml:trace contextRef="#ctx0" brushRef="#br1" timeOffset="100413.7431">23091 14755 71 0,'-10'21'37'0,"-11"-1"1"16,7 15-3-16,-10-7-29 15,8 7-3-15,-1-3-1 16,5 3 0-16,1-6-1 16,3-3 0-16,6-4 0 0,-2-8 0 15,4-14-1-15,14-1 2 16,-4-14-1-16,7-9 0 15,-2-5 0-15,6-7 0 16,1-2 1-16,-3-5 0 16,1 3 0-16,-1 2 0 15,-3 6 0-15,-2 4 0 16,-3 6 0-16,1 7-1 15,-2 7 1-15,4 5-2 16,3 5 0-16,3 2 0 16,6 1-1-16,3 0 1 15,3-3 0-15,7 0 0 16,-2-3 0-16,1-2 0 15,-6-1 0-15,-4 0 0 16,-8-1 0-16,-5 0 1 0,-15 5-1 16,0 0 0-16,0 0 0 15,-21 3 0-15,-2 6-1 16,-4 7 1-16,-2 7-1 15,-3 8 0-15,2 6 0 16,2 6 0-16,6 2 0 16,4-1 0-16,9-5 0 15,10-6 0-15,12-8 1 16,8-14 0-16,8-11 0 15,6-11 0-15,3-11 0 16,0-7 0-16,-1-7 1 16,-6-4 0-16,-4-4 1 15,-10 1 0-15,-4-2-1 16,-8 4 1-16,-6 5 0 0,-6 7-2 15,-4 11 0 1,-4 7 0-16,1 15-4 0,-4 3-3 16,9 18-11-16,-11-9-10 15,23 18-7-15,-7-15-5 16,16 9-2-16,1-13 2 15</inkml:trace>
  <inkml:trace contextRef="#ctx0" brushRef="#br1" timeOffset="100841.7677">23995 14720 75 0,'0'0'39'0,"-5"-20"1"15,5 20-9-15,-14-8-21 16,14 8-4-16,-23-4-1 15,6 8-1-15,-10 5-2 16,3 8 1-16,-6 2-1 16,-2 7-2-16,2 0 1 15,4 4-1-15,6 0 0 16,6-6-1-16,12-2 1 15,4-6-1-15,11-5 1 16,9-9 0-16,3-3-1 16,7-4 1-16,-1-2 0 15,-1 0 0-15,-3 3 0 16,-6 0 0-16,-5 7 0 15,-16-3 0-15,8 22 0 16,-17-3 0-16,-6 8 0 0,-5 0 0 16,-8 6 0-16,-3 1 0 15,2 0-1-15,0-9-1 16,6-3-2-16,5-15-2 15,18-7-13-15,0 0-10 16,32-21-10-16,-7-13-2 16,20 1 1-16</inkml:trace>
  <inkml:trace contextRef="#ctx0" brushRef="#br1" timeOffset="101217.7894">24275 14653 68 0,'-6'-16'42'0,"6"16"0"16,-32 0 0-16,17 14-19 0,-6-4-19 15,-6 2-1-15,1 3-3 16,1 5 1-16,1 3-1 16,6 3-1-16,-1-1 1 15,9 2-1-15,5-2 0 16,9-3 0-16,6-4 0 15,7-5 0-15,5-4 0 16,3-4 1-16,1-4-1 16,2-3 1-16,1 0 0 15,-6-2-1-15,-2 1 1 16,-4 1 0-16,-7 5 1 15,-10-3-1-15,6 17 0 16,-15-1 0-16,-7 5 0 16,-6 5 0-16,-7 4-1 0,-6-1-1 15,-2 2-2-15,-5-10-6 16,14 14-12-16,-19-24-8 15,22 5-10-15,-9-14-2 16,13 2 1-16</inkml:trace>
  <inkml:trace contextRef="#ctx0" brushRef="#br1" timeOffset="102982.8903">5448 15648 13 0,'0'0'33'0,"5"-15"1"16,-7 0-15-16,2 15 2 15,0 0-7-15,0 0-4 16,2-11-3-16,-2 11-1 16,0 18-2-16,3 6 0 15,-3 8-2-15,1 12 1 16,-2 13-2-16,0 9 0 15,-3 11-1-15,-1 7 0 16,-1 0 0-16,-1-3-2 16,4-5-2-16,-5-17-4 15,19-6-26-15,-15-28-2 16,12-7-1-16,-4-32-1 0</inkml:trace>
  <inkml:trace contextRef="#ctx0" brushRef="#br1" timeOffset="103178.9014">5266 16073 50 0,'-9'16'38'0,"9"-16"-1"16,0 24 0-16,12-23-32 15,17-6-1-15,12-12-2 16,9-9-2-16,9-11-1 15,6-13-6-15,13 4-21 16,-12-17-8-16,6 5-2 16,-14-8-1-16</inkml:trace>
  <inkml:trace contextRef="#ctx0" brushRef="#br1" timeOffset="103590.9251">5911 15511 64 0,'-23'12'39'0,"8"7"-2"16,-5-5 1-16,6 8-35 15,4 3 0-15,4 8-2 16,0 7 2-16,3 8-2 16,-3 8 1-16,2 7 0 15,-3 4-1-15,4 6 1 16,-4-8-2-16,5 0 1 15,-2-11 0-15,5-11 0 16,4-19-1-16,5-14 0 0,9-15 1 16,2-17 0-16,4-8 0 15,5-8-1-15,1-6 1 16,-1 2-1-16,-2 5 1 15,-4 12-1-15,-4 9 1 16,-4 14-1-16,-8 13 0 16,-1 11 1-16,-5 9-1 15,0 11 0-15,-2 4-1 16,5-3 0-16,3 0-1 15,1-10-2-15,12-3-1 16,2-18-3-16,20 4-16 16,-11-36-9-16,16 5-6 15,-5-19-2-15,6 5 2 16</inkml:trace>
  <inkml:trace contextRef="#ctx0" brushRef="#br1" timeOffset="103928.9441">6401 16020 56 0,'-14'23'39'16,"-3"-8"-1"-16,12 11 1 15,3-11-36-15,10 0 0 16,7-9-1-16,12-5 1 16,4-8 0-16,5-6-1 15,-1-9 1-15,3-4-1 16,-6-5 0-16,-3 0 0 15,-10-2-1-15,-10 6 0 16,-8 0 0-16,-9 6 0 0,-11 8-1 16,-6 8 0-16,-7 11 0 15,-4 9 0-15,-5 14 0 16,3 7 0-16,0 9 0 15,5 9 0-15,12-1 0 16,9-4 1-16,14-11-2 16,15-14-1-16,20-13-4 15,9-29-11-15,33 6-12 16,-1-34-11-16,26-4-2 15,-3-17 0-15</inkml:trace>
  <inkml:trace contextRef="#ctx0" brushRef="#br1" timeOffset="104657.9861">7318 16009 56 0,'5'-32'38'0,"3"13"0"16,-9-6-14-16,1 25-16 15,0-13 0-15,0 13-2 0,-8 25-2 16,3-2 0-16,-4 4-2 15,3 9 0-15,-2 3-1 16,2 7 1-16,1 1 0 16,1-3-1-16,1-4 0 15,4-5 0-15,0-9 1 16,0-7-2-16,-1-19 1 15,15-1-1-15,-3-21 1 16,-1-10 0-16,2-8-1 16,-1-8 0-16,0-5 0 15,1-3 1-15,-1-1-1 16,-1 4 0-16,0 7 1 0,0 8-1 15,2 5 0 1,3 10 0-16,2 8 0 0,0 10 0 16,3 10 0-16,3 5 0 15,2 6 0-15,-2 6 0 16,-3 7-1-16,1 4 0 15,-8 3 1-15,-5 1-1 16,-8 3 0-16,-9 5 0 16,-4 0 0-16,-12-1 1 15,-6 0 0-15,-6-5 0 16,-1-1 0-16,-4-3 0 15,3-5 1-15,1-7-1 16,0-5 1-16,6 4-1 16,2-1 0-16,4 7-1 15,3 7 1-15,4 5-1 16,7 7-2-16,-2 0-4 0,20 14-15 15,-18-23-9-15,22 8-8 16,0-22-2-16,11-6 0 16</inkml:trace>
  <inkml:trace contextRef="#ctx0" brushRef="#br1" timeOffset="105236.0192">7921 16022 39 0,'6'-24'36'0,"-6"24"2"16,4-23 0-16,-4 23-30 15,4-21-1-15,-4 21 1 16,0 0-2-16,-13 1 0 16,1 10-1-16,0 13-1 15,-6 4-1-15,3 13-1 16,-2 4 0-16,5 4-1 0,3 1 0 15,4-3-1-15,9-6 1 16,6-13-1-16,10-9 0 16,10-18 2-16,4-20-1 15,2-8 0-15,2-17 0 16,-3-6 0-16,-6-7 0 15,-9-2 0-15,-8 2 0 16,-14 6-2-16,-13 10 0 16,-5 11 0-16,-11 14 0 15,-3 10 0-15,0 13-1 16,2 7 0-16,10 5-1 15,5 0 0-15,19-2-1 16,11-5-1-16,23-4-2 16,2-25-11-16,34 16-10 15,-13-24-9-15,22 6-2 0,-7-10 1 16</inkml:trace>
  <inkml:trace contextRef="#ctx0" brushRef="#br1" timeOffset="105769.0497">8520 15849 59 0,'-8'10'41'0,"-3"17"-2"15,-15-8 2-15,8 16-31 16,-7-10-6-16,4 9 0 15,1-2-1-15,4 6-1 16,4 0 0-16,5 1-1 16,2-1 0-16,5-3 0 15,0-4 0-15,3-7-1 16,-2-5 1-16,-1-19 0 0,0 0-1 15,11-13 0 1,-7-15 0-16,2-7 1 0,2-11-1 16,1-9 0-16,1-7 1 15,-1-2-2-15,1 1 2 16,3 8-1-16,-2 5 0 15,1 9 0-15,0 12 0 16,4 9 0-16,3 13 0 16,2 13 0-16,-1 8 0 15,7 9 0-15,-1 7 0 16,0 1 1-16,0 8-1 15,-4 2 0-15,-8 3-1 16,-5-1 2-16,-9 1-2 16,-14 2 1-16,-3-1 0 15,-11-3-1-15,-7-4 0 16,-3-5 1-16,-5-4 0 0,0-7-1 15,1-6 1-15,4-5 0 16,2-4 0-16,5 1 1 16,3 4 0-16,5 9-1 15,2 9 1-15,6 14-1 16,3 11 1-16,1 6-3 15,4 9-1-15,-1-8-7 16,17 16-12-16,-14-29-9 16,23 1-6-16,-10-24-7 15,14-8 2-15</inkml:trace>
  <inkml:trace contextRef="#ctx0" brushRef="#br1" timeOffset="106596.097">9733 16020 31 0,'-22'4'28'15,"22"-4"-26"-15,0 0-2 16,0 0-31-16</inkml:trace>
  <inkml:trace contextRef="#ctx0" brushRef="#br1" timeOffset="112861.4554">9031 15939 34 0,'14'-9'35'0,"-14"9"3"15,12-12-3-15,-12 12-21 0,0 0-12 16,-9 13 1-16,4 9 0 15,-3 1 1-15,2 10 0 16,-2 2-1-16,3 10 0 16,-1-5 0-16,8 0 0 15,-1-3 0-15,12-8-1 16,2-8 0-16,8-10 0 15,5-12-2-15,6-11 1 16,2-9 0-16,1-7-2 16,2-8 2-16,-3 0-2 15,-1-7 2-15,-6-1-2 16,-4 7 1-16,-4 1 0 15,-7 9 1-15,-4 6-1 16,-2 8 0-16,-8 13 0 16,3 14 1-16,-4 10-1 0,-2 10 0 15,-1 11 1-15,1 3-2 16,3-1 0-16,7-2-3 15,1-12-1-15,20-1-18 16,-8-31-13-16,18-7-3 16,0-21-2-16,13-9 3 15</inkml:trace>
  <inkml:trace contextRef="#ctx0" brushRef="#br1" timeOffset="113079.4677">9844 15551 68 0,'-15'-1'41'0,"-11"2"-1"15,10 18 0-15,-6 5-36 0,6 14 0 16,-2 9-2-16,5 12 0 16,1 9-1-16,3 6-1 15,2 6-2-15,1-4 1 16,11-1-5-16,-5-23-10 15,25 3-23-15,-6-23 0 16,17-6-2-16,-2-20 2 16</inkml:trace>
  <inkml:trace contextRef="#ctx0" brushRef="#br1" timeOffset="113505.4921">10183 15977 69 0,'-11'-9'41'0,"-11"-9"-2"16,3 14 0-16,-5-8-35 15,3 8 0-15,-3 2-1 16,-2 9 0-16,-3 7 0 16,3 10-1-16,-3 6 1 15,7 10-1-15,-2 3-1 16,8-1 2-16,10-4-2 15,8-5 2-15,8-14-3 16,13-6 1-16,5-16-1 16,8-13 0-16,4-10 1 15,7-2-2-15,-7-8 2 16,0 3-2-16,-7 5 1 15,-7-1 0-15,-5 12 0 16,-6 4 0-16,-15 13 1 16,12 6-2-16,-12 10 1 0,-3 6 0 15,2 7-1-15,0 3-1 16,2 6 0-16,2-7 0 15,5-1-2-15,3-14-1 16,11 1-6-16,-10-32-10 16,29 10-6-16,-18-35-5 15,19 6-8-15,-6-18 0 16</inkml:trace>
  <inkml:trace contextRef="#ctx0" brushRef="#br1" timeOffset="113687.5026">10656 15540 72 0,'-11'19'40'0,"-9"14"0"15,5 28-4-15,-7 1-31 16,3 11-3-16,-2 2 1 16,6 5-2-16,6 0-2 15,3-11-1-15,12 3-10 16,-13-27-20-16,18 1-8 15,-6-17 0-15,9-5 0 16</inkml:trace>
  <inkml:trace contextRef="#ctx0" brushRef="#br1" timeOffset="114022.5218">10502 15976 50 0,'-6'-15'42'0,"-4"-1"-1"0,10 16 1 15,0 0-18-15,0 0-19 16,22 3-2-16,2-2-1 15,7-4-1-15,9-3-1 16,2-3 0-16,4-4 0 16,-1 2 0-16,-1-2-1 15,-8 5 1-15,-8 3 0 16,-9 6-1-16,-5 5 1 15,-9 7 0-15,-5 4 0 16,-4 7 1-16,-2 4-1 16,-3 7 0-16,2 3-1 15,-1 7 0-15,2-6-1 16,5 2-3-16,-5-12-2 15,18 8-15-15,-12-37-8 0,6 20-9 16,1-33-1-16,10-2 1 16</inkml:trace>
  <inkml:trace contextRef="#ctx0" brushRef="#br1" timeOffset="114156.5294">10947 15678 69 0,'-13'-22'39'0,"-5"7"-5"16,-4 4-23-16,7 5-46 15,2 6-3-15,13 0-2 16</inkml:trace>
  <inkml:trace contextRef="#ctx0" brushRef="#br1" timeOffset="114957.5752">11406 15934 49 0,'-10'-26'38'0,"-3"7"-1"0,-11 3 1 16,1 14-30-16,-15-1-3 15,4 17 1-15,-8 6-2 16,2 9 0-16,0 6 0 15,7 6 0-15,5-1-1 16,8 4 0-16,11 0-1 16,10-7 0-16,7-6-1 15,13-9 1-15,6-12-2 16,9-6 0-16,2-12-1 15,1-13 1-15,1-8-1 16,-2-4-1-16,-6-6 1 16,-6 1-1-16,-6 4 1 15,-9-2 1-15,-3 8 0 16,-8 8 0-16,-2 3 0 0,2 17 0 15,-13-14 1-15,13 14 0 16,0 0-1-16,0 0 1 16,19-4 0-16,0-1 0 15,9 1 0-15,6-1 0 16,-1 1 0-16,3 1 0 15,-3 4 0-15,-7 8-1 16,-5 4 1-16,-8 9-1 16,-7 6 0-16,-9 7 1 15,-5 3-1-15,-3 4 0 16,-3 0 0-16,0-3 1 15,4-3-2-15,0-11 3 16,6-9-3-16,4-16 2 16,15-11-1-16,3-17 0 0,9-10 0 15,2-6-1-15,1-4 1 16,4-1 0-16,-6 4 0 15,1 13 0-15,-7 9 0 16,-5 14 1-16,-17 9 0 16,11 20-1-16,-12 8 0 15,-6 6-2-15,3 5-2 16,-8-6-8-16,17 19-9 15,-18-29-3-15,26 18-4 16,-13-41-5-16,15 25-9 16,0-26 2-16</inkml:trace>
  <inkml:trace contextRef="#ctx0" brushRef="#br1" timeOffset="115221.5903">12245 16138 82 0,'0'0'44'16,"-13"7"-3"-16,13-7 0 16,16-1-50-16,-14-22-18 15,16 15-15-15,-6-12 0 16,6 8-1-16</inkml:trace>
  <inkml:trace contextRef="#ctx0" brushRef="#br1" timeOffset="115738.6199">12808 16016 66 0,'-2'17'39'16,"2"-17"-1"-16,28-7-1 15,-4-5-36-15,8-2 1 16,3-8-1-16,5 1 1 15,-2-3 1-15,-5 2-1 16,-7-2 1-16,-10 5-1 16,-11 1 0-16,-9 6 0 15,-11 2 0-15,-9 5-1 16,-9 5 0-16,-5 6-1 15,-1 8 1-15,-2 8 0 0,0 6 0 16,5 4 0-16,9 4-1 16,8 2 1-16,15-4-1 15,10-3-1-15,17-5-1 16,9-9-2-16,20-1-5 15,2-24-11-15,30 13-9 16,-6-21-10-16,16 4-3 16,-3-13 2-16</inkml:trace>
  <inkml:trace contextRef="#ctx0" brushRef="#br1" timeOffset="116347.6548">13709 15920 43 0,'-12'-20'37'0,"-2"10"1"16,-14-3-1-16,7 14-27 15,-21-5-1-15,0 16-2 16,-7 3-1-16,0 9-2 16,-2 1 1-16,8 9-2 15,4-2 0-15,10 4-1 16,11-4-1-16,11 3 0 15,9-13-1-15,16-6 1 0,11-8-2 16,5-10 2-16,12-7-1 16,5-8 0-16,3-8 0 15,-3-6 1-15,1-3-1 16,-7 2 1-16,-7-2-1 15,-8 6 1-15,-5 2-1 16,-12 4 0-16,-2 9 0 16,-11 13 0-16,0 0 0 15,3 12 0-15,-4 16 0 16,-2 10 0-16,-3 17-1 15,0 12 0-15,-1 9 1 16,4 11-1-16,-3 3 1 16,1-1-1-16,-1-4 1 15,-2-4-1-15,-2-13 1 16,-4-10 1-16,-7-10-1 0,-2-15 1 15,-6-10-1-15,-1-12 0 16,0-10-1-16,-3-9-1 16,6-11-1-16,0-13-3 15,20 1-7-15,-7-26-9 16,28 15 0-16,-9-24-4 15,32 16-9-15,-4-12-4 16,15 11 1-16</inkml:trace>
  <inkml:trace contextRef="#ctx0" brushRef="#br1" timeOffset="116527.665">14074 16219 79 0,'-9'24'43'0,"-15"-11"-3"16,5 4 0-16,1-6-42 15,-3-18-7-15,21 7-16 16,-27-8-14-16,27 8-1 16,-9-22-2-16,14 11 1 15</inkml:trace>
  <inkml:trace contextRef="#ctx0" brushRef="#br1" timeOffset="116723.6763">13368 16412 77 0,'-26'18'43'16,"2"-17"-2"-16,13-5-5 15,11 4-59-15,-5-33-19 16,20 11 0-16,-7-13-1 15,9 7 0-15</inkml:trace>
  <inkml:trace contextRef="#ctx0" brushRef="#br1" timeOffset="118614.7844">14689 15390 40 0,'0'0'34'16,"0"0"1"-16,0 0-1 16,-3 28-28-16,-1 3-2 15,-6 4 0-15,3 15-1 16,-8 7 1-16,1 8-2 15,-1 6 2-15,-1 5-1 16,-2-4-1-16,3-2 1 16,0-9-2-16,6-9 1 15,3-16-1-15,7-11 1 16,-1-25-1-16,21 1 0 15,-4-22 1-15,6-8-1 16,1-9 1-16,4-6-1 16,1-2 1-16,-3 1-2 0,2 5 1 15,-3 6-1-15,-7 11 1 16,2 13-1-16,-6 12 0 15,-5 11 1-15,-2 12-1 16,-2 10 0-16,-1 8-1 16,0 2 1-16,-1 3-2 15,2-1-1-15,5 3-2 16,-1-12-2-16,13 1-6 15,-11-26-25-15,20 3 1 16,-7-19-2-16,14-2 2 16</inkml:trace>
  <inkml:trace contextRef="#ctx0" brushRef="#br1" timeOffset="118984.8056">15141 15938 48 0,'-23'-10'35'0,"23"10"2"15,-15 11-2-15,21 0-29 16,-6-11-3-16,15 20 1 15,2-14 0-15,8-3-1 16,3-7-1-16,7-5 1 16,-2-7-1-16,0-2 0 15,-5-6 0-15,-4 1-1 16,-7-4 1-16,-7 3-1 15,-10 3 0-15,-9 6 0 16,-7 4 0-16,-9 7 0 16,-8 6-1-16,-4 9 1 15,-5 6-1-15,-1 8 0 16,0 7 1-16,7 0-1 0,7 2 0 15,7-1 0-15,13-1 0 16,14-8 0-16,17-4-2 16,10-12-1-16,16-3-2 15,0-17-4-15,23 9-21 16,-9-23-8-16,7 7-2 15,-9-15 2-15</inkml:trace>
  <inkml:trace contextRef="#ctx0" brushRef="#br1" timeOffset="119164.8159">15644 15807 57 0,'0'0'38'0,"-27"18"-1"16,17 4 1-16,-12-1-32 0,10 8-2 16,3 6-2-16,4 2 0 15,2 3-1-15,2-3-2 16,4 1-1-16,1-11-3 15,15 6-26-15,-19-33-6 16,33 9-2-16,-18-24 1 16</inkml:trace>
  <inkml:trace contextRef="#ctx0" brushRef="#br1" timeOffset="119322.8249">15760 15645 63 0,'-28'-18'39'0,"9"16"-4"16,-1 0 1-16,2 4-38 0,21 15-20 15,-3-17-14-15,16 17-2 16,1-14 1-16,13 10-1 16</inkml:trace>
  <inkml:trace contextRef="#ctx0" brushRef="#br1" timeOffset="119854.8554">16040 15781 32 0,'0'0'35'15,"-5"15"2"-15,-5-11-1 16,3 11-20-16,-10-2-10 15,-2 11 2-15,-10 2-1 16,1 12-1-16,-10 0 0 16,6 4 0-16,-4-6-2 0,7 7-1 15,3-12 0-15,13-6-2 16,6-12 1-16,7-13-2 15,20-11 0-15,5-13 0 16,7-7 0-16,2-7 0 16,3 3 1-16,-4-2-2 15,-4 8 1-15,-2 6 0 16,-11 9 0-16,-16 14 0 15,12 18-1-15,-16 11 1 16,-5 17-1-16,-1 12-1 16,-3 11 2-16,-2 16-1 15,-1 7 0-15,-1 1 1 16,-1 3-1-16,3-9 1 15,-3-12 0-15,5-11 1 16,-1-14-1-16,4-16 1 0,1-18-1 16,9-16 0-16,0 0 0 15,-10-30 1-15,12-9-1 16,3-10 0-16,5-12 0 15,3-7 2-15,5-2-2 16,3-2 1-16,0 1-1 16,1 4 0-16,0 13-1 15,-2 5-2-15,4 10-3 16,-10-5-9-16,20 20-9 15,-20-18-15-15,19 10-2 16,-5-17 1-16</inkml:trace>
  <inkml:trace contextRef="#ctx0" brushRef="#br1" timeOffset="120253.8782">16483 15442 68 0,'-18'11'41'0,"9"11"-1"16,-10 0 0-16,10 19-34 15,-11 3-2-15,4 13-2 16,-3 8 0-16,-3 7-1 16,0 5 0-16,1 1-2 15,2-13 2-15,5-1 0 16,2-18-1-16,8-8 1 15,4-23-1-15,0-15 1 16,23-17-1-16,-2-14 0 0,0-5 1 16,7-6-1-16,-3 3 0 15,3-1 0-15,-4 11 0 16,-4 7 0-16,-3 15 1 15,-5 12-1-15,-7 12-1 16,-2 6 1-16,-2 5-1 16,0 2 0-16,4-1-2 15,-1-7 0-15,6-3-3 16,0-22-6-16,21 5-12 15,-16-30-15-15,22 5-1 16,-8-19 1-16,10 3 1 16</inkml:trace>
  <inkml:trace contextRef="#ctx0" brushRef="#br1" timeOffset="120441.8889">16846 15585 72 0,'0'0'40'0,"5"11"-1"16,-17 16-1-16,3 18-33 15,-6 9-3-15,2 6-3 16,-4 5 2-16,3-2-1 15,0-2-1-15,4-10-1 16,0-5-3-16,1-21-3 16,15 1-22-16,-6-26-9 15,0 0 0-15,0-21 0 16</inkml:trace>
  <inkml:trace contextRef="#ctx0" brushRef="#br1" timeOffset="120621.8992">16713 15779 82 0,'0'0'42'0,"-14"-20"-1"16,14 20 1-16,0 0-38 15,15 7-3-15,3-11-1 16,6-5-1-16,6 0-1 16,5-7-3-16,9 4-4 15,-10-17-13-15,16 18-18 16,-16-11 0-16,4 15-2 15,-12-7 1-15</inkml:trace>
  <inkml:trace contextRef="#ctx0" brushRef="#br1" timeOffset="120868.9134">17092 16126 73 0,'-10'28'42'0,"5"12"-2"15,-7-10 1-15,11 0-40 16,-2 9-10-16,-12-16-30 15,11 7-1-15,4-30-2 16,-6 16 0-16</inkml:trace>
  <inkml:trace contextRef="#ctx0" brushRef="#br1" timeOffset="121771.965">17634 15770 54 0,'0'0'38'0,"0"-18"-1"15,0 18-3-15,-3 14-27 16,0 7-3-16,-5 4-1 15,-1 12 1-15,0 4-2 16,-3 3 1-16,3 1-1 16,2-3 0-16,5-7 0 15,5-7 0-15,6-9-1 16,11-11 0-16,5-14-1 15,7-7 1-15,4-9 0 16,1-4-1-16,1-7 1 16,-1 0-1-16,-7 3 0 15,-4 4 1-15,-8 4-1 0,-5 5 0 16,-13 17 0-16,11-4 0 15,-11 15 0-15,-1 7 0 16,1 5 0-16,1 3 0 16,3 7 0-16,3 0 0 15,2-1 0-15,6-3 1 16,6-7-1-16,7-7 1 15,4-13 0-15,5-7 0 16,-1-16 0-16,1-5 0 16,-3-9 0-16,-4-5 0 15,-6-5 0-15,-6 2-1 16,-9-1 0-16,-4 6-1 15,-5 7-1-15,-5 2-2 16,2 12-1-16,-3-3-4 0,6 20-8 16,4-13-16-16,11 19-6 15,-5-8-1-15,11 9 2 16</inkml:trace>
  <inkml:trace contextRef="#ctx0" brushRef="#br1" timeOffset="122161.9873">18459 15862 50 0,'0'0'39'16,"-1"23"-2"-16,1-23 1 16,16 13-22-16,-3-13-13 15,8 0 0-15,5-5 0 16,3-1 0-16,0-7 0 0,1-1-2 15,-4-2 1-15,-2 0-2 16,-8 0 1-16,-3 0 0 16,-12 0 0-16,-4 2 0 15,-8 5-1-15,-5 3 0 16,-7 5 1-16,-5 6-1 15,-4 8 0-15,-3 8 0 16,-1 7 1-16,0 5 0 16,5 3 0-16,4 2 0 15,7-2-1-15,8-6 1 16,16-5 0-16,13-9 0 15,12-8-2-15,10-10-1 16,14-7-1-16,6-12-4 0,13 7-7 16,-14-25-15-16,10 15-10 15,-11-17-1-15,0 12 0 16</inkml:trace>
  <inkml:trace contextRef="#ctx0" brushRef="#br1" timeOffset="122334.9971">19032 15701 63 0,'-6'16'39'0,"-9"1"-2"16,8 17 2-16,-12 1-31 15,12 11-4-15,0 2-2 16,2 4 0-16,5-1-2 16,0-7-2-16,10 1-5 15,-10-25-17-15,15 2-13 16,-15-22-2-16,29-8 0 0,-13-21 0 15</inkml:trace>
  <inkml:trace contextRef="#ctx0" brushRef="#br1" timeOffset="122472.005">19126 15525 56 0,'-15'-30'35'16,"-2"8"-13"-16,6 5-21 16,11 17-34-16,-11-13-2 15,11 13 1-15</inkml:trace>
  <inkml:trace contextRef="#ctx0" brushRef="#br1" timeOffset="123176.0453">19454 15809 59 0,'-4'-11'39'0,"-8"-6"-1"16,12 17 2-16,-33-11-34 15,12 15-1-15,-4 3-1 16,1 11-1-16,-9 8 0 0,4 6 0 16,-2 7-2-16,1 1 1 15,6 2 0-15,4-3-1 16,8-4 0-16,12-9 0 15,11-7 0-15,7-11-1 16,10-10 1-16,7-9-1 16,6-8 0-16,3-11 1 15,0-4-1-15,-2 0 0 16,-6-7 0-16,-6 4 0 15,-8 2-1-15,-4 3 1 16,-9 8 0-16,-7 8-1 16,-2 16 1-16,0 0 0 15,-21 24-1-15,5 13 1 16,-2 20-1-16,-6 16 1 0,-1 16 0 15,-2 14 0-15,3 6 0 16,0 1-1-16,3-6 1 16,6-10 0-16,3-12 0 15,5-15 0-15,1-18 0 16,5-16 1-16,0-16-1 15,1-17 1-15,0 0-1 16,1-27 1-16,0-8-1 16,1-10 0-16,1-13 0 15,3-9 0-15,4-5-1 16,5-4 3-16,7-2-3 15,3 1 0-15,2 8-3 16,5-2-1-16,9 19-10 16,-10-19-8-16,20 21-16 15,-13-14-3-15,13 11 2 0,-8-10 1 16</inkml:trace>
  <inkml:trace contextRef="#ctx0" brushRef="#br1" timeOffset="123560.0673">20000 15358 75 0,'-22'26'41'0,"6"19"1"16,-11-2-1-16,7 12-37 16,-7 9-1-16,5 6-1 15,-3 4 1-15,4 1-2 16,0-3 0-16,5-5-1 15,3-10 1-15,5-10 0 0,5-12-1 16,6-14 0-16,-3-21 1 16,23 0-1-16,-3-18 0 15,5-7 0-15,1-8 0 16,1-4 0-16,-1 2 1 15,-5 1-1-15,-2 7 0 16,-3 6 0-16,-5 10-1 16,-11 11 1-16,11 11 0 15,-8 10-1-15,-3 9 0 16,-1 3 0-16,2 5-1 15,-1-1-1-15,6-5-2 16,-1-13-4-16,16-1-7 16,-11-33-11-16,24 1-13 15,-7-26 0-15,17-5 1 0</inkml:trace>
  <inkml:trace contextRef="#ctx0" brushRef="#br1" timeOffset="123754.0784">20492 15454 75 0,'-13'35'39'0,"4"19"0"16,-10 0 0-16,8 12-35 16,-5 2-1-16,2 1-3 15,-1-2-1-15,2-7-2 16,6 1-9-16,-10-24-27 15,17-3 1-15,-7-23-3 16,7-11 2-16</inkml:trace>
  <inkml:trace contextRef="#ctx0" brushRef="#br1" timeOffset="123920.0879">20326 15800 81 0,'0'-19'42'0,"-4"-7"-1"16,17 17-2-16,0-7-33 15,8 2-4-15,7 3-2 16,3-4-4-16,10 11-10 15,-13-18-15-15,19 17-12 16,-6-12-1-16,5 14 0 16</inkml:trace>
  <inkml:trace contextRef="#ctx0" brushRef="#br1" timeOffset="124183.1029">20699 16241 82 0,'-15'28'40'0,"1"11"-2"16,-9-13-11-16,-2-7-49 16,11 14-16-16,-4-15-2 15,14 0-1-15,4-18 2 0</inkml:trace>
  <inkml:trace contextRef="#ctx0" brushRef="#br1" timeOffset="124943.1464">21049 15377 55 0,'0'0'37'15,"0"0"0"-15,0 0-2 16,2 34-27-16,-7-4-3 15,1 15-3-15,-3 5 1 16,1 14-1-16,-5 4 0 16,0 3 0-16,1-3 1 15,4-5-2-15,-1-8 0 16,4-8 1-16,2-13-1 15,5-12 0-15,-4-22-1 16,22 5 1-16,-3-20 0 0,0-8-1 16,5-7 1-16,-1-4 0 15,-2-4 0-15,1 1-1 16,-3 2 1-16,0 6 0 15,-5 10-1-15,-1 8 0 16,-2 11 1-16,1 11-1 16,-1 10 0-16,-1 7-1 15,-2 10-1-15,0 2 0 16,3 5-3-16,-3-11-3 15,13 11-15-15,-11-24-15 16,15 0-1-16,-2-20-1 16,12-2 2-16</inkml:trace>
  <inkml:trace contextRef="#ctx0" brushRef="#br1" timeOffset="125331.1686">21577 15800 63 0,'-10'2'38'0,"-12"-8"0"16,8 19-1-16,-10-5-31 15,9 7-1-15,-5 2-2 16,3 7 1-16,-2 3-2 16,5 0 0-16,1 3-1 15,4-1 1-15,7-4-2 16,2-1 1-16,7-6-1 15,3-7 1-15,6-7-1 16,1-8 0-16,3-6 0 0,1-7-1 16,1-6 1-1,-2-4 0-15,-1-3 0 0,-4 3 0 16,-3 2 0-16,-2 5 0 15,-6 5 0-15,-4 15 1 16,0 0-2-16,0 0 1 16,-14 27 0-16,5-4 0 15,3 7-2-15,-2-1 0 16,7 2-3-16,-1-11-3 15,21 8-14-15,-19-28-17 16,36 9 1-16,-10-23-2 16,15 2 1-16</inkml:trace>
  <inkml:trace contextRef="#ctx0" brushRef="#br1" timeOffset="125678.1884">21868 15874 54 0,'-24'8'38'15,"9"12"-1"-15,-8-6 0 16,10 12-27-16,-3-3-7 15,4 2 1-15,4-1-2 16,3 1 1-16,5-4-1 16,4-4 0-16,0-5-1 15,7-7 1-15,-1-8-1 16,9-5 1-16,-1-11-1 15,3-4 0-15,1-8 0 16,1 0 0-16,0 0 0 16,-4 1-1-16,-2 5 1 15,-4 4-1-15,-1 6 1 0,-12 15-1 16,16-9 0-16,-16 9-1 15,5 29 0-15,-7-6-1 16,2 9-2-16,-2-7-4 16,11 23-11-16,-12-23-19 15,18 7-1-15,-1-17-1 16,16 0 1-16</inkml:trace>
  <inkml:trace contextRef="#ctx0" brushRef="#br1" timeOffset="126248.221">22419 15981 37 0,'16'-10'34'0,"-11"-8"3"15,8 6-3-15,-16-9-23 16,3 21-2-16,-6-24 0 15,6 24-2-15,-28-15-1 16,8 13-2-16,-5 0 0 16,-3 7-1-16,-4 5-1 15,4 3-1-15,-2 6 0 16,3 4 0-16,3 3 0 15,6 6 0-15,4-1-1 0,11 2 1 16,3-8-1-16,8-1 1 16,7-15-1-16,6-10 0 15,7-14 1-15,5-14-1 16,4-15 0-16,2-15 1 15,0-5-1-15,-1-10 1 16,-2-1-1-16,-2 3 1 16,-8 5 0-16,-5 9 0 15,-7 12 0-15,-2 11 0 16,-11 16-1-16,-1 19 2 15,-11 19-2-15,-5 19 0 16,-1 16 0-16,-5 13-1 16,3 7-1-16,1 0-1 15,9-1-3-15,-2-17-9 0,23 6-7 16,-12-31-9-16,24 0-9 15,-3-24-2-15,14 0 2 16</inkml:trace>
  <inkml:trace contextRef="#ctx0" brushRef="#br1" timeOffset="126730.2486">22883 15841 57 0,'-1'-12'39'0,"1"12"-2"15,-12-6-4-15,12 6-24 16,-30 18-3-16,14-2-1 16,-7 1-1-16,-1 4-1 15,5 1-1-15,3 1-1 16,4-2 0-16,6-1 0 15,7 1 0-15,7-6-1 16,6-1 0-16,4-5-1 16,1-2 1-16,2-1 0 15,-2-5 0-15,-2 3 0 0,-5 0 0 16,-12-4 1-16,9 14-1 15,-10 3 0-15,-7 4 1 16,-4 3-1-16,-4 3 0 16,0 2-1-16,-1-2 0 15,4-2-3-15,3 0-2 16,-1-22-8-16,19 12-14 15,-8-15-11-15,13-10-1 16,-5-12 2-16</inkml:trace>
  <inkml:trace contextRef="#ctx0" brushRef="#br1" timeOffset="127547.2953">22948 16002 50 0,'3'-21'36'0,"8"10"-1"0,-11-3 1 16,11 9-31-16,-11 5-1 16,0 0 0-16,0 0-1 15,0 0 1-15,5 15-1 16,-6 2 0-16,0 2 0 15,1 9 0-15,0 5-1 16,-2 2 0-16,-1 3-1 16,3-2-1-16,-4-3 0 15,3-4 0-15,1-6 0 16,0-9-1-16,0-14 1 15,0 0 0-15,11-14 1 16,-2-11 1-16,1-9-2 16,3-4 2-16,2-9-1 15,3-5 1-15,-2-1-1 0,3 0-1 16,-1 2 0-16,2 10 0 15,-4 4 0-15,0 8 0 16,-1 8 0-16,1 12-1 16,-2 9 1-16,1 9-1 15,-2 10 1-15,-3 5 0 16,2 5-1-16,-5 4 1 15,1 3-1-15,-8 1 1 16,-3 0-1-16,-4 3 1 16,-8-1-1-16,-4-2 1 15,-5-3 0-15,-2-2 0 16,-4-4 0-16,1-4 0 15,1-2 0-15,-1-7-1 16,6-4 1-16,3 2-1 0,4-2 1 16,2 6-1-16,-1 2 1 15,6 9 0-15,-3 4 0 16,4 11 1-16,-3 5-1 15,0 6 0-15,1 3 0 16,-4-3-2-16,6 4-5 16,-12-19-11-16,20 11-11 15,-11-26-10-15,11 0-2 16,0-24 1-16</inkml:trace>
  <inkml:trace contextRef="#ctx0" brushRef="#br1" timeOffset="128261.3362">23724 16014 44 0,'0'-18'35'16,"0"18"2"-16,-4-26-1 15,4 26-25-15,-18-20-4 16,4 16-3-16,-12-1 0 16,2 7-1-16,-8 5 0 15,-3 9-1-15,-8 5 1 16,5 13-1-16,-6 1 1 15,3 6 0-15,8-1-1 16,5 2-2-16,11-3 1 16,10-5-1-16,14-4 0 0,10-10-1 15,13-10 1-15,11-7 0 16,6-10 0-16,5-9 2 15,4-13-1-15,-4-7 1 16,-2-3-1-16,-7-4 0 16,-8 3 0-16,-8 1-1 15,-9 4 1-15,-8 7-1 16,-9 9 1-16,-1 7-1 15,0 12 0-15,-16 0 0 16,4 14-1-16,1 8 1 16,-1 10 0-16,2 4 0 15,3 7-2-15,1-3-1 16,8 3-2-16,1-16-5 15,17 10-12-15,-9-31-11 0,21 2-6 16,-3-24-2-16,13-2 2 16</inkml:trace>
  <inkml:trace contextRef="#ctx0" brushRef="#br1" timeOffset="128704.3615">24137 15954 58 0,'-20'-1'38'15,"11"11"-1"-15,-11-4 1 16,9 9-32-16,-7 4-2 15,5 10-1-15,0 3 0 16,2 7 0-16,-1-1-1 16,5 1-1-16,0-3 0 15,5-4 0-15,3-8 0 0,2-10-1 16,-3-14 0-16,17-1 1 15,-5-19-1-15,7-6 2 16,1-10-1-16,3-4 1 16,-2-5-1-16,4-2 0 15,-2 2 0-15,-1 4 0 16,0 9 0-16,-1 2-1 15,-2 10 1-15,-3 6-1 16,-1 7 0-16,-1 10 1 16,-3 7-1-16,-2 6 0 15,-1 7 0-15,-5 7 0 16,-3 2 0-16,0 8 0 15,-3-1-1-15,-2-1 1 16,0-6-1-16,2-4 0 16,4-6-2-16,-1-10-2 0,10 0-8 15,-10-30-9-15,21 11-9 16,-11-19-10-16,9 8 1 15,-6-13 1-15</inkml:trace>
  <inkml:trace contextRef="#ctx0" brushRef="#br1" timeOffset="129402.4014">24491 16289 45 0,'-7'19'33'0,"2"3"1"15,-2-8-1-15,8 6-28 16,-4-5 1-16,6 7-1 15,-5-7 1-15,5 9 1 16,-5-3-1-16,2 5-2 16,-6 0-4-16,-5-5-6 15,5 9-32-15,-16-11 0 16,1 7-3-16,-10-12 1 15</inkml:trace>
  <inkml:trace contextRef="#ctx0" brushRef="#br1" timeOffset="130119.4422">14721 16925 30 0,'-7'-44'37'0,"-13"-6"1"15,5 12-1-15,-19-10-25 16,8 21-3-16,-16 2-1 16,4 17-2-16,-6 7-2 15,-1 16-1-15,-1 11-1 16,6 20 0-16,4 14-1 15,6 11 0-15,4 13-1 16,11 5 2-16,6 5-3 16,7 1 1-16,8-1-3 0,0-12-1 15,15 1-8-15,-11-20-28 16,17-17 1-16,-10-19-1 15,5-9 0-15</inkml:trace>
  <inkml:trace contextRef="#ctx0" brushRef="#br1" timeOffset="130958.4904">14100 17388 62 0,'-22'-9'41'0,"22"9"-2"15,-3-17 0-15,22 10-35 16,13-6-1-16,18-4-1 15,10-4-1-15,13-4 0 0,5-1-1 16,7 3 0-16,-2 3 0 16,-6 2-1-16,-11 9 1 15,-10 1-1-15,-14 6 1 16,-11 5 0-16,-10-1 1 15,-21-2-1-15,14 12 0 16,-14-12 1-16,-13 17 0 16,3-1 0-16,-5 5 0 15,-4 7 0-15,-4 2 0 16,3 4 1-16,1 4-1 15,2 3 0-15,7-1 0 16,10-6 0-16,7-7 0 16,10-8-1-16,10-11 0 15,8-10 0-15,4-11 1 16,3-9-1-16,1-7-1 0,-6-7 1 15,-6-2 0-15,-7 1 0 16,-10 1 0-16,-8 2 0 16,-12 5-1-16,-5 4 1 15,-8 9 0-15,-2 4 0 16,-2 6-1-16,2 5 1 15,4 5 0-15,2 3 0 16,15-7 0-16,-4 17 0 16,17-11 0-16,6 1 0 15,6-4 0-15,10-3 0 16,4-1 0-16,4-3 0 15,-1 0-1-15,-5-1 1 16,-2 2-1-16,-9 0 2 16,-6 3-1-16,-10 5 0 0,-10-5 0 15,-4 24 1-15,-10-2 0 16,-5 8-1-16,-5 6 1 15,-1 7-1-15,-2 3 1 16,7-1 0-16,3-1-1 16,12-9 0-16,10-8 0 15,12-12 1-15,12-11-2 16,9-12 1-16,6-16 0 15,4-5-1-15,-5-10 1 16,-5-4 0-16,-9-4 1 16,-12 8-1-16,-11 0 0 15,-14 6 1-15,-10 12-1 16,-10 6 0-16,-7 9 0 15,-2 6-1-15,2 7 1 0,4 0-2 16,11 5-2-16,20-12-2 16,2 19-8-16,9-26-9 15,32 5-12-15,-5-19-7 16,19 0 3-16,-4-16-1 15</inkml:trace>
  <inkml:trace contextRef="#ctx0" brushRef="#br1" timeOffset="131155.5017">15687 16791 67 0,'2'-22'41'15,"-15"-2"-1"-15,13 24 0 16,0 0-35-16,-10 23-3 16,5 13-1-16,1 10 0 0,-1 14-2 15,-1 8 1-15,-1 11-2 16,-3 1 0-16,3 3-4 15,-8-9-8-15,17-3-22 16,-16-15-3-16,12-8-1 16,-6-19 0-16</inkml:trace>
  <inkml:trace contextRef="#ctx0" brushRef="#br1" timeOffset="131355.5132">15539 17266 75 0,'-21'-17'43'16,"21"17"-2"-16,-18-15 1 15,18 15-37-15,17-8-3 0,2 0-3 16,11 1-2-16,3-5-2 16,14 4 0-16,9-8-8 15,19 10-12-15,-12-9-16 16,17 7 0-16,-6-3 0 15</inkml:trace>
  <inkml:trace contextRef="#ctx0" brushRef="#br1" timeOffset="131860.542">16446 16832 56 0,'0'0'40'15,"-3"-14"-2"-15,4 34 2 16,-14 6-36-16,7 15 0 16,-6 10-2-16,1 12 0 15,-3 11-1-15,0 0 0 16,3 3-2-16,1-10-1 15,9-5-3-15,-3-11-15 16,19-7-17-16,-4-16-3 16,12-11 1-16,-6-13 1 15</inkml:trace>
  <inkml:trace contextRef="#ctx0" brushRef="#br1" timeOffset="132258.5648">16500 17340 50 0,'0'0'39'0,"-17"-9"0"16,17 9-2-16,0 0-23 15,17 3-11-15,5-5-1 16,10-5 0-16,10-3-1 16,3-8 0-16,5-4 0 15,-1-1-1-15,-2-4 0 16,-7-1 0-16,-8 0 1 15,-12 5-1-15,-10 2 1 16,-10 6 0-16,-13 3-1 16,-7 6 1-16,-9 7 0 0,-4 5 0 15,-7 7 0 1,0 3 0-16,-1 9 0 0,7 6 0 15,3 3 0-15,12 4 1 16,12-4-1-16,8 0 0 16,17-5-1-16,10-8 1 15,10-4-2-15,5-13 0 16,5-5 0-16,2-8-3 15,0-5 0-15,-12-4-4 16,5 6-7-16,-23-12-13 16,4 4-11-16,-10-6-2 15,6 5 4-15</inkml:trace>
  <inkml:trace contextRef="#ctx0" brushRef="#br1" timeOffset="132611.585">17078 17157 47 0,'-6'15'38'15,"7"11"0"-15,-8-5 0 16,7 11-24-16,-8-5-7 15,5 1-3-15,-2-3 0 16,4-5-2-16,0-2 0 16,1-7 0-16,0-11-2 15,0 0 1-15,14-3-1 16,-3-13 0-16,3-6 0 15,3-4 0-15,0-6-1 16,1 1 1-16,1-3 1 16,1 5-1-16,-4 2 0 15,-1 6 0-15,-2 6 1 16,-13 15 0-16,17-9-1 0,-17 9 1 15,9 16-1-15,-5 1 0 16,4 9 0-16,-5 2-1 16,4 4-1-16,-4 0-2 15,6 5-4-15,-9-8-12 16,21 3-17-16,-15-9-2 15,13-4-2-15,-1-12 2 16</inkml:trace>
  <inkml:trace contextRef="#ctx0" brushRef="#br1" timeOffset="133429.6318">17847 17226 32 0,'-10'-18'37'0,"10"18"2"16,-16-13-3-16,16 13-24 16,-28-7-3-16,12 9 0 15,-13 1-3-15,2 6-1 16,-5 0-1-16,-2 7-1 15,-1 5 0-15,3 4-2 16,3 5 1-16,6 1-1 16,6 1 1-16,8-2-2 15,10-5 1-15,9-7-1 16,8-6 1-16,9-12-1 15,8-10 1-15,-1-8-1 16,8-9 1-16,-4-4-1 16,0-3 1-16,-5-1-2 15,-4 0 2-15,-7 4-2 16,-6 3 1-16,-3 6-1 0,-4 7 1 15,-9 15-1-15,0 0 0 16,0 0 1-16,-2 26 0 16,-4 9 0-16,-1 14 0 15,-2 11 1-15,-3 14-1 16,12-74 1-16,-13 83-1 15,11-36 0-15,-7 2 1 16,9-49 0-16,-14 90 0 16,14-90 0-16,-11 83 0 15,11-83 0-15,-16 64 0 16,16-64-1-16,0 0 0 15,-10 46 0-15,-2-50-1 16,4-15 2-16,-1-22-2 0,8-20 1 16,-2-10 0-16,8 6 1 15,2 5-1-15,2 18-1 16,6 6-1-16,-1 3-1 15,7 11-4-15,-4-2-6 16,22 15-10-16,-14-18-7 16,20 5-10-16,1-12-2 15,16-2 3-15</inkml:trace>
  <inkml:trace contextRef="#ctx0" brushRef="#br1" timeOffset="133660.645">18452 16809 72 0,'0'0'41'0,"-27"4"-2"15,18 13 2-15,-5 0-38 16,3 13-1-16,1 9-1 16,0 5 0-16,-1 13 0 15,-1 9 0-15,-1 5-1 16,-1-2 0-16,0 2-2 15,0-10-1-15,4-2-4 16,-9-13-16-16,22-7-17 16,-12-22 0-16,15-5-1 15,-6-12 2-15</inkml:trace>
  <inkml:trace contextRef="#ctx0" brushRef="#br1" timeOffset="133842.6554">18282 17342 73 0,'-19'-14'43'0,"19"14"-2"15,-23-17 1-15,23 17-36 16,0 0-2-16,0 0-2 15,10 4-2-15,9-7-1 16,10-4-3-16,3-3-1 16,16-2-1-16,-2-8-10 15,27 8-12-15,-11-13-14 16,12 5 1-16,-6-5 1 15</inkml:trace>
  <inkml:trace contextRef="#ctx0" brushRef="#br1" timeOffset="134396.6871">18768 16828 49 0,'-14'-7'40'16,"14"7"0"-16,-11 15-1 16,7 7-20-16,-6 6-17 15,-2 7 1-15,-2 9 0 0,-2 10 1 16,-5 10-2-16,0 1 2 15,-2 2-2-15,4-9 1 16,1-4-1-16,8-11-1 16,5-11 0-16,10-13 0 15,9-14-1-15,9-10 0 16,6-13 0-16,8-6 1 15,1-6-1-15,0 2 0 16,-2-2 0-16,-2 3 1 16,-5 6-1-16,-7 8 1 15,-5 10 0-15,-5 13-1 16,-4 6 1-16,-2 9-1 15,-3 3 1-15,-1 7-2 16,2 3 1-16,1 0-2 0,4 1-1 16,1-14-4-16,15 5-9 15,-14-15-9-15,26-3-13 16,-11-16-4-16,14-10-1 15,-9-5 2-15</inkml:trace>
  <inkml:trace contextRef="#ctx0" brushRef="#br1" timeOffset="134544.6956">19251 17404 86 0,'-6'12'42'0,"-13"-5"1"16,19-7-4-16,-15 14-42 16,15-14-14-16,11-7-24 15,2-6-1-15,19 0-3 16,2-14 2-16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1:58.48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17852 9705 50 0,'0'0'33'16,"0"0"1"-16,-13 2 0 15,15 18-9-15,-14-3-15 16,9 18-2-16,-9 6-2 16,1 16 0-16,-7 6-1 15,0 14-2-15,0 2-2 16,3 2 2-16,2-7-3 15,8-5 1-15,5-15-2 16,8-13 0-16,6-12-1 16,6-17 2-16,4-16-1 15,3-14 0-15,2-11 2 16,-6-12-1-16,-1-5 1 0,-3-7-1 15,-8-4 2-15,-5-2-2 16,-7 2 2-16,-4 7-1 16,-7 7 0-16,-4 11-1 15,-3 16 1-15,-2 14 0 16,-1 20 0-16,1 12 0 15,-2 20-2-15,2 13 2 16,1 9-2-16,2 10 2 16,3 6-3-16,1-1 3 15,5-2-2-15,4-5 1 16,7-7 0-16,4-12 0 15,6-9-1-15,2-14 1 16,3-13-1-16,1-17 1 16,4-14-1-16,2-20 0 15,1-16 1-15,-1-13-1 16,0-12 1-16,-4-6 0 0,-4-5 1 15,-6 2-1-15,-7 7 2 16,-4 14-1-16,-8 16 1 16,-7 21-2-16,-6 22 0 15,-4 21 1-15,-3 24-2 16,-1 17 2-16,2 16-2 15,3 12 2-15,3 11-4 16,1 1 3-16,4 3-1 16,6 0 0-16,3-9 0 15,7-5-1-15,1-10 1 16,5-11-1-16,-1-13 1 15,6-16 1-15,2-16-1 16,3-19 0-16,4-19 0 0,1-20 0 16,4-17 0-16,0-12 0 15,1-8 0-15,-3-7 1 16,-6-1 1-16,-1 6 2 15,-7 9-1-15,-5 17 1 16,-7 18-1-16,-9 20-2 16,-4 16 1-16,-4 22 0 15,-6 16-1-15,1 17-1 16,-2 12 0-16,0 10 0 15,4 4 0-15,3 6 5 16,6-4-3-16,5 0-1 16,9-9 0-16,6-10 0 15,4-12-1-15,9-14 0 16,2-15 0-16,6-22-3 0,1-14 3 15,1-16 0-15,1-19 0 16,-2-10 0-16,-1-13 0 16,-7-5 2-16,-1-7-2 15,-8 1 2-15,-3 7-2 16,-4 7 2-16,-6 12-1 15,-2 16 0-15,-4 16 0 16,-2 20 1-16,-7 20-1 16,2 19 3-16,-3 14-2 15,-1 14-1-15,-1 12 1 16,0 12-1-16,0 3 1 15,2 3 0-15,3-2-1 16,5-3-1-16,1-10 0 16,9-10 0-16,6-14 1 15,1-17-1-15,8-18-1 0,2-17 0 16,2-20 2-16,4-17-1 15,-1-17 1-15,0-11 0 16,-2-12 0-16,-1-5 0 16,-6-3 1-16,-4 6 0 15,-2 5-1-15,-6 12 0 16,-5 15 1-16,-3 13-1 15,-4 19 0-15,2 17 1 16,-3 16-1-16,-2 14 1 16,6 12-2-16,-2 11 2 15,2 7-1-15,2 8 0 16,2 0 0-16,1 2 0 15,3-1 0-15,0-6 0 16,-1-6 0-16,4-10-1 0,-1-9 1 16,0-11 0-16,1-11-1 15,0-13 1-15,-2-19-1 16,9-12 0-16,0-19-1 15,0-17 0-15,5-10 1 16,2-9-1-16,2-3 0 16,-3 1 2-16,0 9 0 15,-4 12 2-15,-5 21-2 16,-6 27 1-16,0 0 1 15,-16 36 0-15,1 13-1 16,-5 18 0-16,0 8 0 16,1 9-2-16,1 6 2 15,3 7 0-15,6-4-1 0,2-2 0 16,6-5 0-16,6-8 0 15,3-7-1-15,3-13 1 16,5-10-1-16,1-16 1 16,1-16-1-16,2-17 1 15,1-18-1-15,0-15 0 16,-2-15 0-16,0-8 1 15,-3-8 0-15,-3-2 1 16,-2 6-1-16,-1 7 1 16,-9 12-1-16,-1 15 2 15,0 27-1-15,-11-4-1 16,2 30 1-16,0 11-2 15,-4 12 2-15,-1 12-2 16,1 10 1-16,1 6 0 0,-2 4 1 16,3-1-1-16,2-1 1 15,3-3 0-15,3-7-1 16,5-10 0-16,4-11 0 15,4-15-1-15,3-17 0 16,3-14 1-16,1-13-1 16,-1-15 0-16,-6-10 2 15,2-5-1-15,-6-5 0 16,-5 1 1-16,-1 2-1 15,-5 10 0-15,-3 6 0 16,-1 13 0-16,-3 13 0 16,-1 12 1-16,3 10-1 15,-2 13 0-15,1 7-1 16,0 7 2-16,2 5-2 15,5-1 1-15,-1-3 0 0,0-1-1 16,5-9 0-16,1-6 1 16,2-9 0-16,0-4-2 15,2-8 2-15,-5-12 0 16,0 0-1-16,15-6 1 15,-10-7 0-15,0-5 0 16,1-3 0-16,-1-2 1 16,-1-4 0-16,-1 4 0 15,-3 1 0-15,-3 7 0 16,-1 4-1-16,4 11 2 15,-14 3-2-15,14-3-1 16,-20 24 1-16,10-4-1 16,-2 0 1-16,4 2-1 15,0-3 1-15,2-2-1 0,1-6 1 16,2-1 0-16,3-10 0 15,-7 13 0-15,7-13 0 16,-15 7 0-16,3-3 0 16,0 3 0-16,-9 1 0 15,-1 0 1-15,-5 1-1 16,2-3 1-16,-3-1-1 15,-1-3 0-15,1-4 1 16,-1-4-1-16,1-3 1 16,4-4-1-16,-3 0 0 15,1-1 1-15,-6 2-1 16,2 1 0-16,-2 5 1 15,-2 5-1-15,-3 1 0 0,-1 3 0 16,0 2 1-16,-3 1-1 16,4-2 0-16,1 1 1 15,-1-3-1-15,1-1 0 16,4-2 1-16,3 0-1 15,0 0 0-15,1 0 0 16,3 2 0-16,-2 1 0 16,6 3 1-16,-2 2-1 15,0-2 0-15,0 2 0 16,2-1 0-16,-1 0 0 15,0-4 0-15,3-2 0 16,-2-2 0-16,4-2 0 16,-3 0 0-16,2-2 0 15,2 0 0-15,-2 1 0 0,1 1 0 16,-1 2 0-16,2 1 1 15,-2 1-1-15,3 1 0 16,-3 0 0-16,1 1 0 16,0-1 0-16,-1-1 0 15,3-2 0-15,0-1 0 16,-1-2 0-16,2-2 0 15,2 1 0-15,-3 1 0 16,1 0 0-16,0 3 0 16,-3 2 0-16,-3 1 0 15,4 2 1-15,-5 3-1 16,4-1 0-16,-2 0 0 15,1 0 1-15,0-3-1 16,3-3 0-16,2-1 0 0,-1-3 0 16,0-1-1-16,3-2 2 15,-3 4-1-15,3-2 0 16,-2 1 0-16,0 2 0 15,1 2 0-15,-2 2 0 16,1 1 0-16,0 1 0 16,0-1 0-16,2-1 0 15,-1-1 0-15,2 0 0 16,-1-2-1-16,1-3 1 15,0 0 0-15,-1 1 0 16,-2-2 0-16,1 3 0 16,0-1 1-16,-2 2-1 15,0 3 0-15,0 0 0 16,0 1 0-16,-1 2 0 15,0-1 0-15,-1 2 0 0,-1-2-1 16,2 0 1-16,0 0 0 16,-2-3 0-16,2 0 0 15,0-3-1-15,0 2 1 16,1-3 0-16,0 1 0 15,1 0 0-15,-1 1 0 16,2 0-1-16,-1 1 1 16,-1 1-1-16,4 0 1 15,-4 0-1-15,0-2 1 16,3 0-1-16,-3-4 1 15,-2 3 1-15,-1-5-1 16,-1 3 1-16,-4-1-1 16,0 5 1-16,-1 2-2 15,-3 3 1-15,-1 4-1 0,3 0-1 16,0 5 2-16,1-4-2 15,4 3 2-15,3-6-2 16,3-1 2-16,3-1 0 16,10-4-1-16,-13 0 1 15,13 0 0-15,-13-4 0 16,13 4 0-16,-19-2-1 15,3 4 1-15,-1 2 0 16,-1 0 0-16,-3 3 0 16,1 2-1-16,0-2 1 15,5 0 0-15,1-2 0 16,2-3 0-16,12-2-1 15,-11-6 1-15,11 6 0 16,-2-12 0-16,2 12 0 0,0-17 0 16,0 17 0-16,-1-10 0 15,1 10 0-15,0 0 1 16,-15-8-1-16,15 8 0 15,-14 0 0-15,14 0 0 16,-13-1 0-16,13 1 0 16,0 0 0-16,-2-19 0 15,9 6 2-15,5-7-1 16,2 0-1-16,3-6 1 15,5-3 0-15,2-3-1 16,5-3 1-16,-4-2-1 16,2-2-1-16,-4 0 1 15,-1 2 0-15,-7 2 1 16,-6 5-2-16,-5 8 1 15,-11 5 0-15,-3 7 0 0,-11 7 0 16,-6 9-1-16,-3 8 1 16,-4 4-1-16,-2 8 1 15,3 7 0-15,0 5-1 16,3 5 1-16,4 3 1 15,5 0-2-15,5-4 0 16,5-8 1-16,5-5-1 16,6-11 0-16,0-18 2 15,18 1-1-15,3-21 0 16,3-11 0-16,6-12 1 15,6-11 0-15,3-8-1 16,2-5 1-16,-3-3-3 16,0 3 2-16,-10 0-2 15,-6 9 2-15,-7 9-2 0,-13 8 1 16,-10 10 1-16,-7 11-1 15,-8 9 1-15,-2 10-1 16,-4 10 1-16,2 11 0 16,0 7 1-16,5 15-1 15,4 4-1-15,4 10 1 16,5 6 1-16,6-2-1 15,6-3 1-15,6-6-1 16,8-10 0-16,8-13 0 16,7-18 0-16,6-19 0 15,4-21 0-15,4-19 0 16,0-16 0-16,-2-14 0 15,-4-11 0-15,-7-7 0 0,-9 0 0 16,-14 0 0-16,-9 6 0 16,-14 9 0-16,-12 11 0 15,-10 13 0-15,-7 15 0 16,-4 16-1-16,-1 16 1 15,-1 20 0-15,6 18 1 16,3 16-1-16,6 14 1 16,8 12-1-16,8 6 0 15,3 4 0-15,8-2 0 16,8-8 0-16,7-9-1 15,6-13 1-15,8-17 0 16,7-20 0-16,5-18-1 16,3-22 1-16,-1-23 1 15,1-15-1-15,-2-14-1 0,-3-9 1 16,-11-7-1-16,-7 5 1 15,-11 0-1-15,-9 10 1 16,-9 8-1-16,-11 15 1 16,-5 12 1-16,-4 14-2 15,-3 17 3-15,-3 12-2 16,0 17 0-16,1 13 1 15,2 14-1-15,4 11 1 16,3 9-1-16,3 2 0 16,6 1 0-16,7-4 1 15,10-8-1-15,8-10 0 16,10-15 1-16,13-16-1 15,10-19 0-15,8-22 0 16,7-19-1-16,7-18 1 0,-1-20 0 16,-2-14-1-16,-8-12 0 15,-9 0 0-15,-15 0 0 16,-15 9 0-16,-19 8-1 15,-12 18 1-15,-16 14-1 16,-10 22 1-16,-5 20 0 16,-6 22 1-16,2 21 1 15,4 20 0-15,10 17 1 16,6 14 0-16,15 13 1 15,11 1-2-15,16-1 1 16,13-8-1-16,18-12-1 16,12-15 0-16,10-17 0 15,4-18-1-15,7-22 1 0,-2-18-1 16,-2-13 1-16,-9-19-1 15,-10-13 0-15,-9-10 1 16,-16-4-1-16,-11-1 1 16,-16-1-2-16,-12 6 2 15,-14 7 1-15,-10 11-1 16,-8 15 1-16,-5 13-1 15,0 13 3-15,5 22-3 16,0 21 1-16,7 18 0 16,7 17-2-16,8 12 2 15,10 15-1-15,8 3 1 16,10 1-2-16,8-7 1 15,6-9 1-15,9-12-1 16,4-17 0-16,7-15 0 0,0-20 0 16,3-19-1-16,-4-18 0 15,0-18 1-15,-4-13-1 16,-7-7 0-16,-8-10 0 15,-10-2 1-15,-8-2 1 16,-10 10-2-16,-8 12 1 16,-11 13-1-16,-4 15 3 15,-2 22-3-15,-4 16 0 16,1 23 1-16,3 17-1 15,0 18 2-15,4 16-1 16,5 10 1-16,3 4-1 16,6-3 1-16,8-6 1 15,8-16-2-15,9-14 2 16,12-20-2-16,12-28 0 15,10-28 0-15,11-26-1 0,7-23 1 16,5-20-2-16,-3-12 2 16,-1-8 0-16,-10-4-1 15,-12-3 1-15,-13 9-1 16,-15 7 0-16,-16 16 0 15,-14 12 1-15,-10 18-1 16,-7 19 1-16,-8 22-1 16,-3 21 2-16,0 25-1 15,3 17 3-15,2 19-2 16,8 14 2-16,11 6-2 15,7 1 0-15,9-7 0 16,12-9-1-16,13-14 0 16,8-16-2-16,13-23 1 15,8-21-1-15,6-22 1 0,4-23 2 16,5-16-2-16,-6-15 1 15,-5-13-1-15,-4-12 1 16,-14-1-1-16,-13-2 1 16,-14 8-1-16,-16 5 2 15,-13 13 0-15,-8 17 0 16,-8 20 0-16,-4 19 0 15,-4 20-1-15,2 22 1 16,4 21-1-16,6 18 0 16,6 10 0-16,10 9-1 15,7 1 1-15,14-4 0 16,6-7 0-16,15-11 1 15,9-14-1-15,10-17-1 16,5-18 1-16,4-19-1 0,5-22 1 16,-1-14-1-16,-2-16 0 15,-5-13 0-15,-9-12 1 16,-10-8 1-16,-7-7 0 15,-13 2 0-15,-9 4-1 16,-14 9 1-16,-8 13 0 16,-10 14 1-16,-6 19-1 15,-4 21-1-15,-4 20 0 16,1 23 1-16,1 19 0 15,6 13 1-15,6 9-2 16,7 7 1-16,10 1-2 16,8-2 0-16,7-8 0 15,13-8-1-15,7-12 1 16,6-11-1-16,8-18 0 15,6-17 1-15,3-19 1 0,4-19 2 16,0-18-1-16,1-13 0 16,-7-11 0-16,-6-8 0 15,-9-2 2-15,-12 5-3 16,-10 4 1-16,-13 12-1 15,-13 15 2-15,-7 14-2 16,-7 18 2-16,-1 19-2 16,-2 15-1-16,0 19 3 15,5 10-3-15,5 11 1 16,9 5-1-16,10 4 1 15,7-2-1-15,12-5 1 16,10-10 0-16,8-7 0 16,8-15 0-16,6-13 0 15,5-14 0-15,1-17-1 0,0-14 2 16,-2-15-2-16,-7-9 2 15,-5-7-1-15,-12-5 1 16,-10 0-1-16,-11 5 1 16,-13 7-1-16,-10 10 0 15,-9 15 1-15,-5 13-1 16,-5 16 0-16,1 17 0 15,2 15 1-15,5 12-1 16,5 11 0-16,10 7 0 16,7 5 1-16,10-3-1 15,11-1 0-15,8-6-1 16,11-11 1-16,7-11 0 15,8-9-1-15,2-17 2 0,4-11-1 16,-1-12 0-16,-1-12 1 16,-7-11 0-16,-6-5 0 15,-12-5-1-15,-8 0 1 16,-10 4 0-16,-14 7-1 15,-9 10 0-15,-11 10 0 16,-4 13 0-16,-4 10 1 16,-1 9-1-16,3 6 0 15,5 4 0-15,8 4 0 16,11 1 0-16,10-2 0 15,12-2-1-15,10-3 1 16,9 0 0-16,7-3 0 16,4 0 0-16,3-5 0 15,-3 1 0-15,-2-7 1 0,-11-5-1 16,-4-6 0-16,-15-10 1 15,-8-6-1-15,-15-4 1 16,-9-4-1-16,-10 0 1 16,-6 2-1-16,-3 8 0 15,-3 11-1-15,1 11 0 16,6 12-1-16,12 13-2 15,7 3-5-15,29 18-7 16,8-21-12-16,31 8-11 16,16-9 1-16,27-9-3 15,15-6 3-15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2:04.97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17740 9697 93 0,'-20'-12'37'0,"1"11"-1"16,-14-2 1-16,-6 5-34 15,-13 3 0-15,-4 5-1 16,-12 10 0-16,-2 7 0 15,-8 15-1-15,-3 14 2 0,-4 11-1 16,3 13 0-16,6-2-2 16,12 1 2-16,20-10-2 15,22-8 1-15,25-24 0 16,32-23-3-16,36-28 2 15,27-21 1-15,25-17 0 16,10-12-1-16,4-7 1 16,-5-4-1-16,-15 3-1 15,-22 6 2-15,-24 7-2 16,-30 7 1-16,-28 13-1 15,-26 13 0-15,-27 9 1 16,-23 17 1-16,-24 14-1 16,-17 15 1-16,-10 18 1 15,-6 17 0-15,2 11 0 0,10 7-2 16,16 0 0-16,24-2 1 15,27-5-2-15,29-8 1 16,27-12-2-16,29-15 1 16,27-14-2-16,17-12 4 15,12-11-2-15,6-11-1 16,2-7 2-16,-7-13-3 15,-11-5 3-15,-18-5-1 16,-21-1 1-16,-23-1-1 16,-25 3 2-16,-23 7 0 15,-22 9 0-15,-23 14 1 16,-20 14 0-16,-13 17-2 15,-8 14 0-15,-1 15 1 16,5 15-1-16,9 11 2 16,15 5-3-16,26 1 2 0,28 1-3 15,24-11 3-15,29-11-1 16,24-11-1-16,28-15 0 15,14-17 0-15,15-14 0 16,4-14-1-16,-5-14 1 16,-10-5 0-16,-12-10 0 15,-21-3 0-15,-25-5 0 16,-23 1 1-16,-25 5 0 15,-22 6 1-15,-19 10 0 16,-18 12 0-16,-20 15-1 16,-8 17 1-16,-7 15 0 15,-2 15 0-15,4 14-1 16,7 9-1-16,11 7 0 15,18 5 0-15,23-6 0 0,24-6-1 16,25-9 1-16,25-13-1 16,22-13 2-16,24-15 0 15,15-14 0-15,12-18-1 16,3-10 1-16,-5-10-1 15,-9-5 1-15,-13-2-1 16,-17-1 1-16,-27 0 0 16,-20 5-1-16,-21 8 1 15,-24 11 0-15,-18 11 0 16,-25 13 1-16,-14 17-1 15,-13 15 0-15,-12 18 2 16,-4 13-1-16,-1 13 2 16,7 7-2-16,9 5-1 15,18-2 1-15,22-6-1 0,22-12 0 16,28-13-1-16,21-16 1 15,27-22-3-15,22-18 2 16,21-23 0-16,17-15 1 16,4-20-1-16,4-8 0 15,-6-8 1-15,-16-4-1 16,-18 1 2-16,-22 4-2 15,-28 5 1-15,-28 14 0 16,-28 13 0-16,-24 15 0 16,-23 14 0-16,-12 18 1 15,-9 19 1-15,-5 17-1 16,2 16-1-16,8 12 1 15,17 12-1-15,16 5 1 16,25-1-1-16,25-5-1 16,21-9-1-16,25-12 1 0,23-14 1 15,20-18-2-15,16-20 2 16,14-22-1-16,6-17-1 15,1-15 0-15,-7-14 0 16,-10-5 1-16,-20-3-2 16,-21-1 3-16,-22 2-1 15,-29 8 1-15,-19 6 0 16,-26 17 1-16,-15 13 1 15,-16 16 0-15,-2 16 0 16,-4 14-1-16,3 18 1 16,7 8-2-16,12 13 3 15,14 5-3-15,18 2 0 0,18-6 0 16,16-5-1-16,22-10 1 15,20-11-1-15,18-18 0 16,15-14 0-16,13-16 0 16,3-16 0-16,4-14 1 15,-5-11 0-15,-10-5 0 16,-18-3 0-16,-22 0 1 15,-19 6-1-15,-27 5 0 16,-21 11 1-16,-24 15 0 16,-19 11 0-16,-16 11-1 15,-11 18 2-15,-4 10-2 16,-2 13 1-16,4 9-1 15,11 9 0-15,13 1 0 16,23 2-1-16,19-5 1 16,23-9-2-16,22-10 2 0,23-12 0 15,27-17-1-15,14-15 1 16,16-18-1-16,4-12 0 15,2-9 1-15,-3-9 0 16,-12-2-1-16,-20 1 1 16,-20 6-1-16,-22 4 1 15,-27 12 0-15,-26 8 0 16,-23 16 0-16,-19 12 0 15,-21 15 1-15,-11 17 0 16,-4 13-1-16,-3 11 1 16,7 12 0-16,10 3-1 15,18 3 1-15,22-4-2 16,27-9 1-16,20-13-1 15,25-14 1-15,29-14-2 0,21-17 2 16,17-19 0-16,15-13-1 16,7-13 1-16,0-8 0 15,-8-8 0-15,-13 1 0 16,-17-1 1-16,-23 4-1 15,-23 9 1-15,-26 9-1 16,-27 11 1-16,-24 16-1 16,-18 15 1-16,-20 10-1 15,-10 11 0-15,-4 11 0 16,1 9-1-16,5 7 1 15,15-1 0-15,18-4 0 16,24-12-1-16,25-8 1 16,25-14 0-16,25-14 0 15,26-15-1-15,19-13 1 0,13-12 0 16,10-7 0-16,-1-3 0 15,-5-2 0-15,-8 3 0 16,-19 1 0-16,-18 6 0 16,-23 5 0-16,-22 8 0 15,-21 10 0-15,-21 10 0 16,-18 11-1-16,-15 7 2 15,-8 4-2-15,-6 8 1 16,2 2 0-16,5 0 1 16,10-4-2-16,21-2 2 15,16-8-2-15,24 0 1 16,23-5 0-16,18-7 0 15,19-1-1-15,15-3 1 16,10-5 1-16,7-1-1 0,3-9 0 16,-4-4 0-16,-10-3 1 15,-9-3-1-15,-15-2 1 16,-21-2-1-16,-15 2 1 15,-21 2-1-15,-20 5 0 16,-19 8 0-16,-16 6 0 16,-14 11 0-16,-8 6 0 15,-4 10 0-15,-7 7-1 16,3 7 2-16,6 3-1 15,11 0 0-15,19-5-1 16,15-6 0-16,26-10 1 16,21-12-1-16,24-14 1 15,21-15-1-15,17-12 1 16,13-10 0-16,3-10 1 0,-2-1-1 15,-9-4 1-15,-15 1 0 16,-21 5-1-16,-20 4 0 16,-28 9 1-16,-30 6-1 15,-27 8 0-15,-27 9 0 16,-24 9 0-16,-21 9 0 15,-12 9 0-15,-12 7 0 16,-9 8 0-16,9 0 1 16,10 1-1-16,20-3 0 15,22-6 0-15,27-8 0 16,27-10-1-16,26-11 1 15,31-11 0-15,29-11-1 16,26-8 0-16,20-3 1 16,13-4 0-16,5 1-1 0,2 0 1 15,-2 3 0-15,-12 8 0 16,-18 8 0-16,-27 7 1 15,-27 10-1-15,-31 9 0 16,-24 12 0-16,-32 10 0 16,-23 9 0-16,-18 10 0 15,-13 6 0-15,-11 4 0 16,-1 0 1-16,2 3-1 15,18-11 1-15,23-9-1 16,25-10 0-16,28-13 0 16,28-13 0-16,36-13 0 15,31-17-1-15,29-12 1 16,23-8-1-16,23-7 1 15,11-6 0-15,7 0 0 0,-2-3 0 16,-10 6 0-16,-16 8 1 16,-28 8 0-16,-31 11 0 15,-34 10 0-15,-39 14 0 16,-41 12-1-16,-35 15 0 15,-28 10 1-15,-25 9-2 16,-22 9 1-16,-7 6-1 16,-5 7 1-16,10-1 0 15,19-9 0-15,26-5 1 16,26-11-2-16,33-13 1 15,37-17 0-15,38-19-1 16,40-21 0-16,34-14 0 16,32-16 0-16,24-8 2 15,17-10-1-15,18-4 0 16,5 1 1-16,-2 3 0 0,-16 9 0 15,-26 11 0-15,-29 15 0 16,-36 14-1-16,-39 17 0 16,-41 19 0-16,-44 22 0 15,-40 16 1-15,-32 19-1 16,-26 12 0-16,-23 8 1 15,-5 8-1-15,9-6 0 16,16-5 0-16,30-19 1 16,32-19-2-16,41-22 0 15,52-15 0-15,38-44 0 16,45-12 1-16,39-17-1 15,24-15 1-15,24-5 0 0,9-3 0 16,2 1 1-16,-9 10 0 16,-26 11 0-16,-27 14-1 15,-39 19 1-15,-42 18 0 16,-38 23 0-16,-62 15-1 15,-38 25 1-15,-32 19 0 16,-29 12-1-16,-22 11 1 16,-5 4-1-16,8-3-1 15,19-7 0-15,30-15 0 16,35-19-1-16,34-24-1 15,48-22 1-15,48-23 0 16,38-23 0-16,34-17 1 16,31-15-1-16,19-8 2 15,17-5 1-15,4-1 0 16,-3 3 0-16,-18 4 0 15,-24 14 0-15,-28 14 0 0,-40 13 0 16,-40 15-1-16,-45 16-1 16,-45 17 2-16,-39 18-1 15,-35 14-1-15,-29 14 1 16,-21 13 0-16,-9 7 0 15,4 4 0-15,17-4 1 16,26-7-1-16,35-18 0 16,38-20 0-16,52-21-1 15,47-24 0-15,51-24 0 16,40-25-1-16,39-17 2 15,29-15-1-15,19-7 2 16,13 0-1-16,-5 3 1 16,-13 12 0-16,-32 14 1 0,-30 16-2 15,-51 23 1-15,-53 25-1 16,-53 24 0-16,-55 28 1 15,-51 25-1-15,-41 21 2 16,-34 15-2-16,-18 8 1 16,-1 4-1-16,12-7 0 15,26-12 0-15,37-22-1 16,51-23 0-16,39-28-2 15,60-26 1-15,48-25 0 16,46-19 1-16,38-24 0 16,34-14 1-16,24-8 0 15,15-3 2-15,3-2-1 16,-7 2 1-16,-19 14 0 15,-33 14-1-15,-34 18 1 0,-53 20-1 16,-49 19 2-16,-57 21-2 16,-48 25-1-16,-45 16 1 15,-33 17-2-15,-33 11 2 16,-12 13-2-16,0 4 1 15,13-5-2-15,28-13 2 16,35-15 0-16,43-22 0 16,48-27-1-16,57-33 0 15,56-30 0-15,49-25 0 16,45-27 1-16,41-15-1 15,25-11 2-15,10-3-1 16,2 4 1-16,-13 14-1 16,-31 15 2-16,-41 19-2 15,-50 24 0-15,-64 25 0 16,-55 26 0-16,-63 30 0 0,-54 21 0 15,-44 21 0-15,-37 15 0 16,-15 4 0-16,1 1 1 16,15-6-1-16,26-13 1 15,42-21-2-15,44-24 1 16,47-27-1-16,55-27 0 15,51-22 0-15,37-20 0 16,40-14 1-16,27-15 2 16,19-7 0-16,6-1 0 15,0 4 0-15,-18 13 1 16,-29 10-1-16,-32 20 1 15,-46 22-3-15,-53 24 0 16,-54 29 0-16,-48 22 0 16,-49 26 0-16,-33 16-1 0,-27 14 0 15,-13 3 0-15,3-1 0 16,21-9-1-16,37-18 0 15,39-22-1-15,56-26 0 16,49-31-1-16,60-25 4 16,53-29 0-16,54-26-1 15,37-22 1-15,32-14 3 16,17-2 0-16,0-3 2 15,-8 14-1-15,-30 14 0 16,-35 24-1-16,-53 27 0 16,-60 29-1-16,-63 32-1 15,-58 27 0-15,-54 26-3 16,-46 19 2-16,-35 11-2 15,-16 8 2-15,2-3-2 0,15-11 1 16,29-16-1-16,38-21 0 16,47-26 1-16,50-30 0 15,56-21 1-15,48-25 0 16,41-21 1-16,34-13-1 15,22-5 3-15,16-4-2 16,5 4 2-16,-12 8-2 16,-20 12 1-16,-30 16-2 15,-39 20 0-15,-48 19-1 16,-46 20 1-16,-51 16-1 15,-43 21 1-15,-34 14 0 16,-29 10-1-16,-17 4 2 16,4 3-2-16,11-7 2 0,27-8-2 15,30-12 1-15,41-18-1 16,42-21 0-16,43-16 1 15,39-16-1-15,36-13 1 16,24-9 0-16,18-3 1 16,8 1-1-16,-7 2 2 15,-10 11-2-15,-20 8 2 16,-26 13-2-16,-35 18 1 15,-36 10-3-15,-44 22 2 16,-29 10 0-16,-34 15 0 16,-18 10 0-16,-13 1-1 15,1 1 1-15,8-6-1 16,20-5 2-16,27-14-2 15,32-17 0-15,40-19 0 0,37-22 0 16,35-11 1-16,29-15 0 16,23-9 1-16,16-7 0 15,3 1 0-15,-1 3 0 16,-15 8 1-16,-19 11-1 15,-29 12 0-15,-33 19 0 16,-36 12-1-16,-42 23-1 16,-35 12 0-16,-27 20 1 15,-23 10 0-15,-13 9 0 16,-1 4-1-16,9-4 0 15,20-5 0-15,25-11 1 16,38-11-2-16,32-17 0 16,39-17 1-16,29-14-1 15,31-12 1-15,23-5 1 16,14-3 0-16,7 0 1 0,0 4 0 15,-6 4 0-15,-16 12 0 16,-19 13 0-16,-30 17 0 16,-32 11 0-16,-35 19-2 15,-32 11 1-15,-39 17-2 16,-24 14 2-16,-23 11-2 15,-20 7 1-15,-7 2-1 16,1-3 0-16,8-8 1 16,26-11-1-16,31-16 1 15,32-17-1-15,36-22 0 16,33-20 0-16,39-17 1 15,28-15 1-15,21-12-1 16,12-4 1-16,6-4 1 16,0 2-1-16,-12 5 1 0,-15 6 0 15,-24 12-1-15,-22 11 1 16,-33 10 0-16,-24 14-1 15,-27 12 0-15,-23 12 1 16,-17 8-1-16,-14 7 0 16,-5-1 0-16,4-1 2 15,9-4-2-15,19-10 2 16,20-11-2-16,30-11 2 15,27-12-2-15,28-9 1 16,32-11-2-16,21-4 1 16,21-4 0-16,10-1-2 15,0-1 2-15,-5 3-1 16,-14 4 1-16,-19 6 0 0,-25 6 1 15,-26 11 0-15,-35 9 0 16,-23 8-2-16,-32 9 2 16,-21 13-2-16,-15 7 2 15,-14 9-3-15,2 2 2 16,2-2-1-16,13-3 1 15,18-8 1-15,30-7-1 16,25-15 1-16,28-12-2 16,29-16 1-16,27-11 0 15,22-11-2-15,14-7 2 16,10-6-2-16,0-5 2 15,-7 1-1-15,-10 1 1 16,-19 4-1-16,-25 9 1 16,-31 11 0-16,-32 13-1 0,-30 15 2 15,-29 12-1 1,-26 12 0-16,-15 11 0 0,-14 8 0 15,-2 3 0-15,8-1 0 16,17-6 0-16,23-8-1 16,33-14 1-16,30-12 0 15,34-16-1-15,31-14 1 16,30-15-1-16,25-6 1 15,16 0 0-15,4-6 0 16,-3-1 0-16,-7 5 0 16,-17 4 1-16,-20 9-1 15,-27 11 0-15,-34 9 0 16,-31 7 0-16,-28 14 1 15,-30 8-1-15,-18 10 1 0,-17 3-1 16,-3 3 1-16,1-4-1 16,13-6 0-16,18-10 0 15,27-12-1-15,32-16 1 16,21-11-1-16,50-8 0 15,13-10-1-15,22 0 0 16,13-1 0-16,9 13-7 16,-4-7-7-16,8 27-13 15,-19-2-11-15,-10 7-2 16,-11 7 1-16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2:10.00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18167 9504 25 0,'0'0'26'0,"14"-18"1"16,-14 18 2-16,15-11-17 15,-17 1-1-15,2 10 0 16,0 0-2-16,0 0 0 15,-13-10-2-15,13 10 1 16,-18-1-3-16,18 1-1 16,-16-3 0-16,16 3-2 15,-11-3 0-15,11 3-1 16,0 0 0-16,0 0 1 15,0 0-1-15,-4-11 0 16,4 11 0-16,0 0 1 16,0 0-1-16,12-3 1 15,-12 3-1-15,0 0 1 16,11-1-1-16,-11 1 1 0,13-1-1 15,-13 1-1-15,14-2 1 16,-14 2 0-16,19-2 0 16,-9 1 0-16,3 0-1 15,2 0 1-15,2 0 0 16,4-1 0-16,2 0 0 15,6-3 0-15,4 0 0 16,1-1 0-16,5-2 0 16,1 0 0-16,-1-3-1 15,0 3 1-15,-3 3 0 16,-5 0-1-16,-2 3 1 15,-7 2-1-15,-2 1 0 16,-3 2 0-16,-2 1 0 16,0-1 0-16,0 2 0 15,4-1 0-15,2 2 0 0,3 1 0 16,0-1 0-16,4-3 0 15,0 4 0-15,2-1 1 16,0 1-1-16,-2-2 0 16,0 0 0-16,-1 0 0 15,-1-2 0-15,1 2 0 16,-3-2 0-16,2 0 0 15,0-1 0-15,-2-1 0 16,4 0 0-16,-4 1 0 16,3-2 0-16,-3 0 0 15,1 1 0-15,-2 0 0 16,1 1 0-16,-1-1 0 0,1 2 0 15,1-2 0 1,2-1 0-16,2-4 0 0,3 2 0 16,3-1 0-16,4-2 0 15,1-1 0-15,-1 3 0 16,0-1 0-16,0 2 0 15,-7 2 0-15,-3 0 0 16,-5 1 0-16,-3 1 0 16,-2 1 0-16,-2-3 0 15,3 0 0-15,-2 0 0 16,4-1 0-16,-1 1 0 15,2-2 0-15,1 1 0 16,0 0 0-16,0 0 0 16,-2 1 0-16,-1 0 0 15,2 0 0-15,-1-1 0 0,3 0 0 16,-2-2 0-16,1 1 0 15,0 1 0-15,2-1 0 16,0 0 1-16,1 2-1 16,-3 0 0-16,0 3 0 15,-5-1 0-15,2-1 0 16,-2 1 0-16,-2 1 0 15,0-1 0-15,2 0 0 16,1-2 0-16,1 0 0 16,2 0 0-16,1-1-1 15,0 1 1-15,1-1 1 16,-3 0-1-16,-3 2 0 15,-1 0 0-15,-3-1 0 16,-4 0 0-16,4 1 1 0,-1-2-1 16,0 0 0-16,1 1 0 15,4-2 1-15,4 2-1 16,1-1 0-16,3 2 0 15,0-1 0-15,-3 2 0 16,1 0 0-16,-6 0 0 16,-3 0 0-16,-3 2 0 15,-3-1 0-15,-10-3 0 16,18 9 0-16,-18-9 0 15,16 8 0-15,-3-3 0 16,2 0 0-16,1 0 0 16,0 1 0-16,-1 0 0 15,1-1 0-15,0 1 0 16,-16-6 1-16,15 9-1 15,-15-9 0-15,0 0 1 0,0 15-2 16,0-15 1-16,-11 6-2 16,11-6 0-16,0 0-1 15,0 0 1-15,0 0-1 16,0 0 0-16,0 0 1 15,11 6-1-15,-11-6 0 16,19 3-9-16,-19-3-8 16,0 0-16-16,-1-12 0 15,1 12-2-15,-15-6 2 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2:13.30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18352 9760 85 0,'-22'-14'34'0,"7"9"-1"16,-2 5 1-16,-7 0-31 15,4 7-2-15,-2 3 1 16,1 8-1-16,-1 4 1 16,5 8 0-16,4 5-1 15,1 5 0-15,5-1 0 16,7 4 0-16,4-3 0 15,5-1-1-15,5-6 1 16,2-4-1-16,6-11 0 16,3-4 1-16,1-12-1 15,4-10 1-15,-1-12-1 16,-1-10 0-16,-2-10 1 15,-2-7-2-15,-7-4 2 16,-6-2-1-16,-9 3 0 0,-8 6-1 16,-9 9 2-16,-7 10-2 15,-9 13 2-15,-6 17-1 16,-3 10 1-16,-2 16 0 15,1 13 0-15,4 11 0 16,6 6 1-16,6 8-2 16,10 3 0-16,12-1 1 15,11-1-1-15,12-6 1 16,9-7-2-16,9-7 1 15,3-9-1-15,5-10 2 16,1-10-1-16,1-12 0 16,-2-8 0-16,-7-12-2 15,-3-8 1-15,-8-9 0 16,-5-4 1-16,-9-2-3 15,-12 0 3-15,-9 2 0 0,-11 9 1 16,-6 9-1-16,-9 14 0 16,-9 15 1-16,-3 13-1 15,-4 18 3-15,-5 11-2 16,7 15 0-16,2 5 0 15,6 5 2-15,8 0-3 16,14-1-1-16,13-9 1 16,16-7-2-16,13-13 1 15,13-10-1-15,11-12 1 16,11-10-3-16,5-13 3 15,-2-11 0-15,2-8 1 16,-11-9-2-16,-6-4 2 16,-15-8 1-16,-11 0 0 15,-17-2 1-15,-13 2-1 0,-15 2 1 16,-10 4-1-16,-9 8 2 15,-4 7-3-15,-5 11 0 16,-1 11 1-16,5 16-1 16,-2 9 0-16,11 13-1 15,6 9 1-15,13 9-1 16,9 3 1-16,10 2-2 15,12-3 2-15,9-3-1 16,7-8 1-16,6-9 1 16,5-8-1-16,3-11 0 15,-1-11 0-15,-3-10-1 16,-1-13 1-16,-3-10-1 15,-5-11 0-15,-4-9 0 16,-5-9 0-16,-7-4 0 0,-5-2 0 16,-8 0 0-16,-5 5 1 15,-7 9 0-15,-8 13 1 16,-9 14 0-16,-5 17 0 15,-7 18 0-15,-6 17 0 16,-1 14 1-16,1 12-1 16,2 7 2-16,8 3-1 15,10 1 1-15,13-4-2 16,10-5-1-16,15-10 1 15,10-11-1-15,13-10 0 16,8-11-2-16,5-11 1 16,3-14-2-16,-5-10 2 15,-2-11 0-15,-6-7 0 0,-8-11 1 16,-5-5-1-16,-12-4 0 15,-8 0 0-15,-8 0 1 16,-4 2-1-16,-12 7 2 16,-2 9-2-16,-5 13 2 15,-2 13 0-15,-2 14 2 16,-4 12-2-16,5 17 3 15,-2 11-3-15,6 11 0 16,3 4 0-16,5 5-2 16,7-2 2-16,8-1-3 15,4-8 2-15,7-7-2 16,7-14 2-16,5-11 0 15,4-15 0-15,4-14-1 16,3-15 0-16,-3-16 0 0,2-10 0 16,-4-12 0-16,-6-5 0 15,-2-7-1-15,-9-2 1 16,-12-3 1-16,-7 7-1 15,-6 5 2-15,-6 11-1 16,-6 14 1-16,-4 14 0 16,-2 14 3-16,-4 20-3 15,2 14-1-15,3 14 2 16,6 11-2-16,3 6 1 15,11 5-1-15,8 0 1 16,8-1-3-16,10-8 3 16,6-9-1-16,5-7 0 15,3-15 0-15,1-15 0 16,0-17-1-16,-2-17 0 15,0-16 0-15,-7-14 0 0,3-10-1 16,-10-12 1-16,-3-7 1 16,-9-2-1-16,-8-3 1 15,-7 2-1-15,-13 8 1 16,-4 12 0-16,-8 13 2 15,-5 19-1-15,-2 17 0 16,0 24 0-16,5 16 0 16,3 19 1-16,8 17 1 15,8 8-1-15,14 6-2 16,11 3 0-16,12 3 0 15,11-6 1-15,9-1-2 16,6-7 1-16,6-12-2 16,0-8 1-16,-3-13 0 15,-3-13 0-15,-3-16 0 0,-10-14 0 16,-4-17-1-16,-7-14 1 15,-5-10 0-15,-9-8 0 16,-4-7 1-16,-5-4-1 16,-10 0 2-16,0 4-2 15,-5 10 2-15,-1 11-1 16,-1 14 2-16,-4 18-2 15,-1 20 4-15,0 15-3 16,2 22-1-16,1 16 1 16,3 16-1-16,2 11 1 15,8 7 0-15,5 8-1 16,8-4-2-16,5-1 1 15,4-5 1-15,9-9 0 16,2-12-1-16,3-12 1 0,0-12-2 16,5-16 2-16,-1-15-1 15,3-13 0-15,4-15 0 16,-1-9 0-16,-4-13 0 15,-1-5 0-15,-6-5 2 16,-6 2-2-16,-7 2 2 16,-9 6-1-16,-10 9 1 15,-6 12 0-15,-5 12 1 16,-5 13-2-16,0 12 0 15,-3 10 1-15,1 15-1 16,5 8 1-16,2 7-1 16,1 6 0-16,6 1 0 15,6-1 1-15,6-4-1 0,5-6 0 16,7-11 0-16,2-6-1 15,5-16 1-15,2-8-2 16,1-14 2-16,1-9-1 16,-4-11 1-16,-3-8-1 15,-3-8 1-15,-6-8 0 16,-5-3 0-16,-4-5 0 15,-3-2 0-15,-4 8 0 16,-2 9 0-16,-5 11 0 16,0 13 1-16,0 16-1 15,1 18 1-15,1 16 0 16,4 11-1-16,0 10 0 15,6 4 0-15,0 5 0 16,3 0 0-16,2-4 0 0,2-4 0 16,4-11 0-16,1-4 0 15,3-10 0-15,-1-14 1 16,7-10-2-16,-1-16 0 15,6-11 0-15,-3-13 0 16,-1-10 0-16,-2-7 0 16,-1-7 0-16,-7-2 1 15,-7-3-1-15,-5 5 2 16,-7 8 0-16,-3 11 0 15,-5 15 0-15,-6 15 0 16,-1 19 0-16,2 15 0 16,-2 13 0-16,7 13-1 15,-1 10 0-15,7 5 0 16,4 1 1-16,10-4-2 15,5-7 1-15,9-1 1 0,4-11-2 16,5-7 2-16,5-10-2 16,1-11 0-16,-2-14 0 15,0-12 0-15,-4-9 1 16,-5-14-1-16,-6-6 1 15,-7-9-1-15,-6-9 1 16,-4-3 0-16,-5-1 1 16,-4 1-1-16,-4 7 0 15,1 11 0-15,-3 15 0 16,0 14 0-16,1 20 1 15,5 14-1-15,2 12 0 16,8 11 1-16,6 7-1 16,3 1-1-16,8-2 1 15,4-5-1-15,5-6 1 0,2-9-1 16,3-10 1-16,-3-6-1 15,-1-10 1-15,-1-10 0 16,-3-9 0-16,2-9 0 16,-6-12 1-16,1-6-1 15,-7-7 1-15,0-3 0 16,-6-5-1-16,-4 4 0 15,-5 5 0-15,-4 3 0 16,-1 14-3-16,-8 10-1 16,8 19-5-16,-14-5-8 15,23 29-7-15,-16-12-5 16,19 14-10-16,-1-1-1 15,15 2 1-15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2:14.55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18216 14163 64 0,'-17'7'36'16,"-1"-5"-1"-16,6 13-7 0,0-14-21 15,12-1-2-15,-7 12 0 16,7-12-1-16,7 10 0 15,3-4-1-15,4-4 0 16,6 1 0-16,4-5 0 16,7 2-1-16,5-3 0 15,10 0-1-15,2-2 0 16,4 0 0-16,0 1-1 15,3 1 0-15,-2 0 0 16,0 1 1-16,-2-1-1 16,-3 1 0-16,-2-1 0 15,-2-1 0-15,-2-1 1 16,-1 0-1-16,-2-1 0 15,-1 1 1-15,-1 1 0 0,2-1-1 16,2 1 1-16,-3 0-1 16,1 2 0-16,-3-1 0 15,0 2 0-15,-1 2 0 16,-6 1 0-16,-1 0 0 15,-4 0 1-15,-1 1-1 16,3-1 0-16,-2-2 0 16,3-2 0-16,2-1 0 15,3 0 0-15,1-1 0 16,-2 1 0-16,0 2 0 15,0 0 0-15,0 3 0 16,0-1 0-16,-2 2 1 16,2-1-1-16,4-2 0 15,5-3 0-15,6-5 0 0,6-2 0 16,9-5 0-16,9-2 0 15,4-1 1-15,1-3 0 16,-2 5 0-16,-5 3-1 16,-7 4 1-16,-10 4-1 15,-13 6 1-15,-10 6-1 16,-11-1-1-16,-8 5 1 15,-4-1-1-15,-3 2 1 16,-2-12-1-16,8 18 1 16,-8-18 0-16,16 10 0 15,-2-8 0-15,4-3 0 16,1 0 0-16,6-2 0 15,3 0 0-15,2-2 0 16,1 2 0-16,1-3 0 16,2 4 1-16,-3-1-1 0,-2 2 0 15,-3 1 0-15,-3 0 0 16,-3 1 0-16,-3 2 0 15,-4 0 0-15,-13-3-1 16,14 5 1-16,-14-5 0 16,12 8 0-16,-12-8 0 15,15 9 0-15,-15-9 0 16,18 10 0-16,-18-10 0 15,19 11-1-15,-19-11 0 16,14 10 0-16,-14-10-2 16,0 0-2-16,0 0-3 15,4 15-8-15,-19-22-6 0,15 7-5 16,0 0-6-16,-11-4-7 15,11 4 3-15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2:17.66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21143 13966 30 0,'-4'-27'31'0,"0"4"2"16,-4-3-2-16,5 11-18 15,-12-5-4-15,15 20-2 0,-27-18 1 16,11 20-2-16,-10-1 0 16,1 9-2-16,-6 1 0 15,1 7-1-15,-4 1-1 16,6 3 0-16,0-5 0 15,7 1-1-15,5-5 0 16,16-13-1-16,-8 13 0 16,8-13-1-16,25-16 1 15,-5-3-1-15,5-3 1 16,2-10-1-16,1-4 1 15,-1-5-1-15,-1-3 0 16,-2-2 1-16,-4-4 0 16,-6 4-1-16,-7 0 1 15,-6 4 0-15,-6 7 1 0,-7 7-2 16,-9 11 2-16,-7 12-1 15,-6 11 1-15,-4 13 0 16,-5 11 0-16,-2 11 1 16,2 5-1-16,4 5 1 15,6-2-2-15,9-1 1 16,12-7 0-16,11-6-1 15,11-12 0-15,12-14-1 16,12-11 0-16,8-18-1 16,8-8 1-16,3-13-1 15,0-8 1-15,-2-7-1 16,-8-2 1-16,-9-3 0 15,-12-1 1-15,-14 2 0 16,-11 5 1-16,-13 3 0 16,-9 7 0-16,-10 10 1 0,-3 10-1 15,-3 13 1-15,-3 13-1 16,4 17 1-16,-3 10-1 15,5 14 0-15,8 4 0 16,4 6 0-16,9 1-1 16,10-5 0-16,9-5 0 15,9-8-1-15,9-11 0 16,7-11 0-16,7-12 0 15,3-15 0-15,4-10 0 16,-2-12-1-16,0-10 1 16,-5-8 1-16,-2-7 0 15,-5-5 0-15,-6-5 0 16,-7-4 0-16,-10 4 1 15,-4 2-1-15,-6 5 2 0,-5 11-2 16,-7 11 1-16,-1 14 0 16,-7 18 1-16,-2 17-1 15,-2 14 0-15,-3 19 0 16,0 6 0-16,2 6-1 15,6 2 0-15,5-2-1 16,8-6 0-16,8-8-1 16,12-13 1-16,3-13-1 15,11-13-1-15,4-13 0 16,3-9 1-16,-1-13 0 15,2-8 0-15,-7-8 1 16,-3-4 1-16,-4-5 0 16,-7-3 0-16,-6-1 0 15,-7-1 1-15,-2 5 1 0,-7 4 0 16,-1 10 1-16,-4 9-1 15,-2 11 1-15,-3 16-2 16,3 14 3-16,-3 16-3 16,3 13 0-16,-3 7 0 15,5 10-2-15,3 0 1 16,4 0 0-16,3-3-1 15,4-7 0-15,8-9 0 16,4-10 1-16,5-10-1 16,6-16 0-16,0-8 0 15,2-13 0-15,1-7 0 16,2-11 0-16,-3-8 1 15,0-7 1-15,-3-7 0 0,0-6-1 16,-4-6 1-16,-1 0 0 16,-5 0 0-16,-4 7-1 15,-2 8 2-15,-9 12-2 16,-7 18 1-16,-6 16 0 15,-7 21 1-15,-5 19 0 16,-2 11-1-16,0 13 1 16,0 4-1-16,6 5 0 15,5 0-1-15,8-4 0 16,10-4-2-16,8-10 1 15,6-8-1-15,7-12 0 16,6-10 0-16,4-12-1 16,3-12 1-16,-2-15 0 15,2-9 1-15,-1-11-1 0,-3-12 2 16,-2-5 0-16,-6-5 0 15,-3-3 0-15,-4-6 0 16,-3 5 1-16,-3 4-1 16,-4 7 2-16,-3 10 0 15,-1 14 0-15,-8 14 0 16,1 20 1-16,-7 16 0 15,0 17 2-15,-4 17-2 16,1 13-3-16,0 8 1 16,3 7-1-16,5 1 0 15,4-1-2-15,4-5 1 16,6-8-3-16,4-13 2 15,3-13 0-15,3-13 1 16,3-17-1-16,4-17 1 16,3-14 0-16,3-13 1 0,1-15-1 15,-2-8 1-15,1-7 1 16,-5-6-1-16,-1-7 1 15,-8 0-1-15,-5 2 1 16,-9 6 0-16,-5 14 1 16,-5 13-1-16,-6 18 0 15,-9 19 1-15,-2 25-1 16,-4 22 1-16,-2 17-1 15,4 12 0-15,3 5 2 16,7 3-3-16,6-1-1 16,9-5 0-16,7-12-2 15,8-9 2-15,3-12-2 16,7-13 1-16,0-14-3 15,5-19 3-15,2-11 2 0,-2-15-2 16,0-13 2-16,-3-12 0 16,-3-12 0-16,-4-9 0 15,-2-12 0-15,-1-5 1 16,-5-4 1-16,0-5-1 15,0 7 2-15,-1 5-2 16,2 14 2-16,-1 16 0 16,-2 20 1-16,-6 21-2 15,4 31-1-15,-10 14 0 16,-3 22 1-16,-3 23-3 15,-3 12 0-15,-1 10-1 16,-2 6 0-16,3 1 0 16,3-8-1-16,5-7 0 15,2-14-1-15,8-15 1 0,2-20 1 16,10-18 0-16,4-21 0 15,7-18 0-15,2-13 0 16,4-15 2-16,-3-13 2 16,2-10 0-16,-3-12 1 15,-2-10-1-15,-3-4-1 16,-2-8 3-16,-4 3-1 15,-5 6 1-15,-1 14-3 16,-4 13 3-16,-3 22-3 16,-4 26 2-16,-7 28 1 15,-4 26-4-15,-6 25 2 16,-2 18-2-16,0 15 0 15,0 11-1-15,1 3 1 0,3 0-2 16,4-7 2 0,8-10-1-16,3-12 0 0,4-15-1 15,2-17 1-15,3-17-1 16,-5-14 1-16,19-24 0 15,-8-15 0-15,2-14 0 16,0-14 0-16,0-14 3 16,-1-14-4-16,3-8 4 15,-1-7-2-15,-1-2 2 16,-3 8-1-16,-3 11 2 15,-1 15-2-15,-7 20 0 16,-5 24 2-16,-8 30-2 16,-6 27 0-16,-8 27 0 15,-3 19 0-15,-3 11-3 0,3 13 3 16,3 0-3-16,4-2 3 15,9-8-3-15,3-10 1 16,10-17-1-16,4-13 2 16,8-18-1-16,4-17-1 15,3-16 1-15,5-17 0 16,-1-13 0-16,2-14-2 15,-3-8 5-15,-6-10-2 16,-1-7 3-16,-8 0-3 16,-7 1 3-16,-5 7-2 15,-7 5 1-15,-3 11 1 16,-5 12-2-16,-2 15 0 15,-2 14 0-15,-2 17-1 16,2 15 0-16,0 12 1 16,4 11-1-16,2 9 0 0,7 6-2 15,4 0 1-15,6 0-2 16,7-8 1-16,9-10-1 15,3-11 1-15,7-15 0 16,5-14-1-16,2-14 3 16,2-15 0-16,-3-13 2 15,-2-8-2-15,-7-8 3 16,-8-3-2-16,-8-6 0 15,-5 4 2-15,-9 3-2 16,-7 6 0-16,-7 10-1 16,-5 7 0-16,-8 18-1 15,-7 9 0-15,-6 18-1 16,-6 9 0-16,1 14-2 15,-5 3 0-15,8 9-2 0,4-6 0 16,19 7-4-16,7-22-6 16,28 8-5-16,-1-19-10 15,28-10-2-15,8-12-1 16,10-10 1-16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2:25.44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19840 9825 85 0,'-5'-26'36'16,"2"7"0"-16,-11-5 2 16,3 11-30-16,-18-1-2 0,-1 16-1 15,-15 9-1-15,-4 20-1 16,-11 15 0-16,-1 19 0 15,-6 13-3-15,6 12 2 16,7 3-2-16,14 2 2 16,16-7-2-16,18-10 1 15,17-15-3-15,22-15 2 16,17-23 0-16,14-15 0 15,12-18 0-15,5-17-1 16,4-11 2-16,0-14-3 16,-7-10 3-16,-10-6-2 15,-13-3 3-15,-15-4-3 16,-16 2 3-16,-15 5-2 0,-17 7-1 15,-14 13 3-15,-15 16-2 16,-13 14 0-16,-11 25 0 16,-6 20 0-16,-4 22 0 15,-1 17 0-15,7 17-1 16,8 6 2-16,13 6-2 15,15 0 1-15,19-9-1 16,16-8 2-16,17-12-3 16,15-15 3-16,13-17-2 15,6-17 0-15,5-15 0 16,0-18 0-16,-1-11 1 15,-4-14-2-15,-11-8 2 16,-10-8-1-16,-13-4 2 16,-11-2-2-16,-12 3 2 0,-13 4-1 15,-9 9 2-15,-9 14-1 16,-11 18-1-16,-5 20 0 15,-5 21 0-15,0 25 2 16,-6 20-2-16,3 14 1 16,7 11-2-16,6 7 2 15,13-1-2-15,10-7 0 16,16-11 0-16,16-14-1 15,16-16 1-15,12-15-1 16,11-18 0-16,9-21-1 16,8-14 2-16,-3-16 0 15,3-10 0-15,-12-9 2 16,-9-8-1-16,-12-1 2 15,-13 0-1-15,-13 7 1 0,-19 9-1 16,-12 13 2-16,-13 17-2 16,-14 17 0-16,-11 20-1 15,-5 17-1-15,-5 17 1 16,0 15-1-16,7 10 1 15,10 4 0-15,11-1-1 16,15-3 0-16,17-8 0 16,20-6 2-16,13-9-2 15,12-14 1-15,13-16-1 16,4-13 0-16,4-15-1 15,3-13 1-15,-2-14 0 16,-7-10-1-16,-7-12 2 16,-12-8-1-16,-7-4 1 15,-13-3-1-15,-12 0 1 16,-9 6 0-16,-12 11 0 0,-6 12 0 15,-11 16 1-15,-6 25 0 16,-9 19 1-16,-2 23 0 16,0 17-1-16,5 13 3 15,5 11-2-15,12 4-1 16,8 1 0-16,9-2-1 15,14-7 1-15,12-6-1 16,11-13 0-16,7-9-3 16,5-15 3-16,3-16 0 15,5-19-1-15,3-17 0 16,1-19 1-16,-4-14-2 15,-6-12 2-15,-9-12-1 16,-8-6 0-16,-8-1 1 0,-10 3 0 16,-10 11 1-16,-10 14-1 15,-11 17 3-15,-10 23-3 16,-4 24 1-16,-8 19 1 15,1 20-2-15,1 14 1 16,6 13 0-16,7 3-1 16,10 5-1-16,12-7 0 15,11-2 1-15,15-8 0 16,9-9-1-16,9-13 0 15,8-11-1-15,0-11 1 16,4-15-1-16,0-13 1 16,2-14-1-16,-3-12 0 15,-7-14 1-15,-4-9 0 16,-10-8 1-16,-7-7 0 0,-6-2 1 15,-8-1 0-15,-5 12 0 16,-4 7 1-16,-8 21 0 16,-4 19-2-16,-5 18 2 15,-4 24-2-15,3 16 0 16,-1 17 0-16,3 13 0 15,-1 9 0-15,4 3 0 16,5-2-1-16,8-3 1 16,8-10-1-16,7-5 2 15,10-11-2-15,4-16 0 16,9-20 1-16,10-16-1 15,8-19 0-15,3-16 1 16,8-14-1-16,-4-17-1 16,-3-11 2-16,-10-7-1 0,-7 1 1 15,-14-3-1-15,-12 6 1 16,-12 11 0-16,-18 14 2 15,-7 21-1-15,-13 20 0 16,-9 26 1-16,-7 24-1 16,-4 20 1-16,-1 17-2 15,2 16 1-15,5 5-2 16,7 4 1-16,13-1 0 15,11-10-1-15,18-11 1 16,13-12 0-16,16-16-1 16,12-19 1-16,13-19-1 15,9-23 0-15,9-20 0 16,0-19 0-16,-2-15 0 15,-5-8 0-15,-9-8 1 0,-13-3-1 16,-13-4 1-16,-15 5 0 16,-13 10 1-16,-11 10-1 15,-11 13 1-15,-8 18 0 16,-6 19-1-16,-1 17 1 15,-4 20 0-15,4 18-1 16,6 12 0-16,10 9 0 16,9 2 0-16,14-3 0 15,13-6-1-15,15-7 1 16,15-11-1-16,11-15 0 15,7-14 1-15,8-16 0 16,3-14 0-16,-1-14-1 16,1-16 2-16,-9-10-1 0,-8-9 0 15,-8-9-1 1,-11-4 1-16,-14-2 0 0,-12 1 0 15,-14 6 0-15,-9 11 0 16,-9 17 1-16,-9 14 0 16,-1 17-1-16,-4 19 1 15,4 19-1-15,5 13 1 16,5 11-1-16,13 6 0 15,8 0 0-15,12-5-1 16,12-8 2-16,16-12-2 16,10-13 1-16,8-14 0 15,12-17-1-15,8-15 1 16,7-14-1-16,1-9 1 15,-7-5-1-15,-3-8 1 0,-9 2-1 16,-11 2 1 0,-13 5-1-16,-17 5 1 0,-13 12 0 15,-14 12 0-15,-9 9 0 16,-13 11 0-16,-9 13 1 15,-6 9-1-15,-7 15 0 16,-4 6 0-16,3 9 1 16,1 1-1-16,9 1 1 15,11 0-1-15,13-6 1 16,16-5-1-16,17-10 0 15,18-11 1-15,17-12-2 16,16-15 1-16,9-10-1 16,9-16 1-16,0-8-2 15,1-8 1-15,-9-10 0 16,-12-1 0-16,-18 3 0 15,-16 4 1-15,-19-1-1 0,-19 12 1 16,-15 8 0-16,-16 9 1 16,-14 13 1-16,-8 10-1 15,-9 13 0-15,-6 12 0 16,1 14 0-16,0 10 0 15,8 7 0-15,10 3-1 16,10-1 1-16,15-7-1 16,17-9 0-16,21-17 0 15,18-16-1-15,18-23 1 16,16-20-1-16,13-18 0 15,7-13-1-15,1-12 1 16,-5-8 1-16,-12-6-1 16,-18 0 1-16,-16 3 0 0,-19 2-1 15,-19 9 2-15,-20 10-1 16,-14 12 1-16,-11 17-1 15,-11 20 0-15,-1 24 1 16,-5 21 0-16,1 19 0 16,3 16-1-16,7 9 0 15,15 2 0-15,12-4 0 16,21-10-1-16,17-13 1 15,23-20-1-15,20-20 0 16,20-23 1-16,13-19 0 16,9-20-1-16,8-13 1 15,-3-12-1-15,-8-5 0 16,-15-3 1-16,-17 0-1 15,-20 4 1-15,-19 4-1 0,-19 8 1 16,-19 11 0-16,-16 15 1 16,-8 18 0-16,-15 16 0 15,-9 20 0-15,-4 19 0 16,2 24 1-16,0 14-1 15,5 10 0-15,9 3-1 16,11-4 0-16,21-9 0 16,17-14 1-16,20-19-2 15,21-22 1-15,20-26-1 16,13-23-1-16,11-19 1 15,9-15 0-15,2-15 0 16,-3-10 0-16,-9-5 1 16,-13-5 0-16,-16 1 0 15,-13 5 1-15,-18 6-1 16,-17 12 1-16,-15 14-1 0,-12 20 1 15,-14 21-1-15,-15 30 1 16,-13 27 0-16,-11 28 1 16,-3 21-1-16,0 18 0 15,-1 9 0-15,13 4 0 16,11-6 0-16,23-12-2 15,24-21 1-15,23-21-1 16,28-30 0-16,24-26-1 16,22-26 1-16,16-28-1 15,9-18 0-15,1-16 0 16,-3-8 0-16,-11-7 0 15,-17 3 1-15,-21-3-1 16,-18 6 1-16,-21 3 0 16,-16 9 1-16,-17 13 1 0,-12 13 0 15,-10 19 0-15,-10 22 0 16,-10 29 3-16,-12 29-2 15,-2 31 0-15,-6 24 0 16,-2 24 0-16,5 9-1 16,8 2 0-16,14-7 0 15,17-13-5-15,23-21 3 16,17-26-1-16,21-28-1 15,20-30 1-15,16-30 0 16,10-23-1-16,7-18 1 16,2-15 0-16,-1-14 0 15,-8-6 2-15,-10-5-2 16,-12-3 1-16,-15 5 0 15,-12 2 2-15,-14 10-1 0,-14 14 2 16,-14 17-1-16,-10 21 0 16,-16 24 1-16,-13 33 0 15,-16 28 0-15,-6 30 4 16,-11 25-3-16,1 21 0 15,0 13-1-15,8 8 1 16,14-3-1-16,19-10-1 16,22-18-2-16,17-19-2 15,24-26 1-15,20-32 0 16,22-36 0-16,20-35-1 15,20-27 0-15,8-27 0 16,8-21 1-16,-5-17 1 16,-7-12-1-16,-11-5 2 0,-14 3 0 15,-21 5 2-15,-20 9-1 16,-17 15 2-16,-16 16-1 15,-10 22 0-15,-17 25-1 16,-13 31 2-16,-21 36-2 16,-18 32-2-16,-20 33 1 15,-13 33 1-15,-9 21 0 16,0 16 2-16,4 3 0 15,20-7-3-15,21-16 1 16,31-19-1-16,27-28 1 16,29-31-3-16,27-31 0 15,23-36-4-15,21-25 2 16,16-28 0-16,12-17 0 15,0-18 1-15,1-10 1 16,-7-12 0-16,-12-4 1 0,-17-4 3 16,-17 1-1-16,-22 5 0 15,-20 11 2-15,-18 14-3 16,-18 20 2-16,-12 25 1 15,-19 34-1-15,-15 36-1 16,-15 41 1-16,-8 34 1 16,-13 25-2-16,7 25 2 15,-2 5-2-15,12 2 0 16,16-7 0-16,21-18-2 15,24-24-1-15,20-25-1 16,23-30 1-16,16-29 0 16,17-29-1-16,12-28-1 15,18-20 2-15,1-19 1 16,1-16 1-16,-5-13 0 0,-6-11 0 15,-9-5 0-15,-14-1 2 16,-14 2 1-16,-15 8-1 16,-18 10-2-16,-15 17 2 15,-12 26-1-15,-16 28 2 16,-14 32 0-16,-15 33-1 15,-11 29 0-15,-11 26-2 16,2 20 3-16,-3 4-2 16,12 5 0-16,13-10-1 15,20-12 0-15,22-18-2 16,22-24 1-16,23-21-1 15,18-28-1-15,20-23 1 16,15-19-1-16,10-14 2 16,3-15-2-16,0-9 3 0,-9-6-1 15,-6-6 2-15,-16 3-1 16,-15 7 2-16,-18 9-2 15,-17 11 1-15,-17 16 2 16,-17 16-2-16,-14 22 0 16,-12 23 0-16,-11 22 1 15,-9 17 0-15,-4 19 0 16,0 8-1-16,8 5 1 15,12-1-3-15,18-2 2 16,19-7-2-16,17-12 1 16,23-16-3-16,18-19 2 15,20-19 0-15,14-19-2 16,18-21 3-16,2-14 0 0,4-13 1 15,-7-11-1-15,-12-6 3 16,-11 0-3-16,-19 5 2 16,-24 8 0-16,-23 9 0 15,-21 14-2-15,-21 16 1 16,-17 16-1-16,-15 19 0 15,-10 20 1-15,-6 13-1 16,1 12 1-16,10 4 0 16,18 1-1-16,22-6 0 15,26-12 1-15,29-16-2 16,32-15 1-16,28-19-1 15,23-11 0-15,11-10 1 16,3-4 0-16,-8-1 0 16,-8-1 1-16,-21 6 0 0,-22 6 0 15,-31 7 0 1,-29 9 0-16,-34 9-1 0,-28 7 1 15,-23 7-2-15,-22 4 1 16,-19 4-1-16,-16 0-1 16,-3-1 1-16,-2-1-1 15,7-3 1-15,8-5-1 16,14-3 1-16,12-6-1 15,20-2 2-15,20-2-1 16,11-2 0-16,20 1 1 16,11 1 0-16,9 2 0 15,11 1 0-15,14 2 0 16,-11 3 1-16,11-3 0 15,0 0-1-15,-14 15 1 16,14-15 0-16,-6 10-1 0,6-10 0 16,0 0 0-16,0 0 0 15,16 2 0-15,-5-7 0 16,1-1 0-16,4-2-1 15,1-3 1-15,-2-1 0 16,-2 0 0-16,-8 1 0 16,-5-1 0-16,-4 2 1 15,-11 2-1-15,-12 2 1 16,-6 5 0-16,-11 2 0 15,-11 6 0-15,1 2 0 16,-3 6 0-16,0 0 0 16,7 4 0-16,9-1-1 15,13-2 0-15,13 0 0 16,17-4-1-16,20-6 0 0,16-9 0 15,20-5 0-15,14-8 1 16,14-7-1-16,8-3 1 16,1-5 0-16,1-1-1 15,-14 4 2-15,-13 3-1 16,-20 5 1-16,-22 8-1 15,-27 12 1-15,-30 2-1 16,-25 17 1-16,-21 9 0 16,-16 4-1-16,-10 9 1 15,2 3-1-15,5-1 1 16,17-5-1-16,19-7 0 15,31-9-1-15,28-22 0 16,36 7 1-16,29-20-1 16,25-6 0-16,19-5 0 0,10 1 0 15,8 1 1-15,-8 5 0 16,-9 5-1-16,-21 7 2 15,-26 6-1-15,-31 12 0 16,-28 11 1-16,-32 7-1 16,-29 11 1-16,-26 8 0 15,-22 8 0-15,-9 3-2 16,-2 4 1-16,5-3-1 15,12-6 1-15,24-6-2 16,26-10 1-16,35-13-2 16,33-12 2-16,34-13 0 15,27-13-1-15,29-10 2 16,14-9 0-16,5-5 1 15,2-2-1-15,-14 5 2 16,-16 3-1-16,-32 9 2 0,-30 9-2 16,-38 11-1-16,-37 22 1 15,-38 10-1-15,-33 13 1 16,-23 11-3-16,-21 8 2 15,-4 3-1-15,8-2 1 16,15-8-2-16,24-10 1 16,36-16 0-16,40-16-1 15,45-20 1-15,42-18 0 16,45-13 0-16,30-12 1 15,24-8 1-15,15-2-2 16,1 2 2-16,-14 10 1 16,-21 7 0-16,-38 16-2 0,-45 17 1 15,-47 18 0 1,-51 20-1-16,-45 19 2 0,-50 18-3 15,-26 8 2-15,-14 7-3 16,2-1 3-16,14-7-1 16,25-9-1-16,39-18 1 15,44-19-1-15,53-20 1 16,53-16-1-16,44-17 2 15,40-7-1-15,29-10 1 16,17-4 1-16,2 5-1 16,-6 3 0-16,-24 6 1 15,-29 14-1-15,-47 15 0 16,-42 12-1-16,-46 18 0 15,-48 10 0-15,-40 15-2 16,-32 7-1-16,-17 4 1 0,-14 2 0 16,8-2 0-16,14-8-1 15,22-6 1-15,32-8 0 16,40-18 2-16,40-9 0 15,43-12 0-15,43-12 0 16,39-11 1-16,28-4-1 16,24-9 2-16,17-3-2 15,7 0 2-15,-5 1 1 16,-19 5-1-16,-28 11 0 15,-39 9-2-15,-40 11 0 16,-49 14-1-16,-47 13 1 16,-54 15-1-16,-40 15-1 15,-34 9 0-15,-26 4 0 16,-7 3 2-16,-1-4 0 0,21-7 0 15,30-8 0-15,42-17 0 16,43-14 0-16,61-25-1 16,32-2 1-16,54-22 0 15,38-10 0-15,28-7 0 16,19-4 0-16,4-3 1 15,-1 3-1-15,-20 7 1 16,-29 10 0-16,-39 13-1 16,-39 12 0-16,-49 17 0 15,-48 15 0-15,-45 16 0 16,-36 11 2-16,-29 8-2 15,-16 6 2-15,-2 3-2 16,4-5-1-16,26-9 2 16,30-10-2-16,40-12 1 0,42-15-3 15,49-14 3-15,48-18-3 16,41-12 2-16,31-9 2 15,27-6-1-15,14-6 1 16,3-3 0-16,-2 3 0 16,-24 4-1-16,-25 13 2 15,-41 8-2-15,-38 13 0 16,-49 15 0-16,-47 14 2 15,-42 19-1-15,-40 10-2 16,-27 10 1-16,-20 6-1 16,-3 4 2-16,5-1-2 15,23-9 1-15,31-6-2 16,42-19 1-16,43-12 1 15,49-16 0-15,46-14-1 0,39-16 1 16,36-9 0-16,23-5 1 16,12-7-1-16,1 2 1 15,-8 5-1-15,-22 6 1 16,-30 10-1-16,-42 13 1 15,-37 13-1-15,-51 15-1 16,-41 14 1-16,-40 14-1 16,-35 10 1-16,-22 7 0 15,-13 6 0-15,-2-2-1 16,13-3 0-16,25-9 0 15,33-11-1-15,37-12 1 16,40-14-1-16,46-13 1 16,39-14 0-16,40-8 1 0,24-8 1 15,18-3 1-15,11-4-1 16,-2 3 1-16,-7 0 0 15,-24 8-1-15,-25 7 0 16,-35 10 0-16,-36 12-1 16,-42 12-1-16,-43 9 0 15,-35 13 0-15,-35 10 0 16,-22 6 0-16,-20 7 0 15,-1 2 1-15,8-4-1 16,22-11 0-16,30-5 2 16,34-12-2-16,43-17 1 15,38-23 0-15,57 2-1 16,37-22 1-16,28-8 0 15,23-6 1-15,13-5 0 16,7 3 0-16,-11 3 0 0,-15 6 0 16,-27 12 0-16,-35 12 0 15,-40 10-1-15,-41 15 0 16,-40 16 0-16,-38 8-1 15,-30 9 1-15,-26 6-1 16,-11 4 0-16,-2-2 0 16,12-5 0-16,21-10 0 15,28-10 0-15,38-10 0 16,38-14 0-16,43-12 1 15,37-12-1-15,35-8 2 16,23-3 0-16,20-6 0 16,6-2 0-16,1 4 0 15,-10 1 1-15,-23 7-1 16,-23 9 0-16,-37 10-1 0,-33 8-1 15,-42 13 0-15,-38 10 0 16,-36 10 1-16,-23 8-2 16,-23 7 2-16,-11 5-1 15,1-1 0-15,9-2 1 16,22-10 0-16,28-9 0 15,28-8-1-15,36-13 1 16,42-14 0-16,33-13 0 16,31-9 0-16,22-9 0 15,17-3 1-15,9-7-1 16,5 2 1-16,-9 1 0 15,-13 5-1-15,-22 9 1 16,-28 4-1-16,-27 8 0 16,-36 6 0-16,-33 23 0 0,-35 6-1 15,-26 10 1-15,-22 6 0 16,-17 7 0-16,-8 5 0 15,5-2 0-15,13-4 0 16,20-6 0-16,27-10 0 16,31-13-1-16,33-11 1 15,40-14 0-15,33-13 0 16,28-10 0-16,21-11 1 15,18-7 0-15,7-3 0 16,2-4 0-16,-7 1 0 16,-21 8 0-16,-24 5 1 15,-27 9-1-15,-32 11 0 16,-26 17-1-16,-44 7 0 15,-22 17 0-15,-28 8 0 16,-13 11 1-16,-8 3-2 0,1 0 1 16,13 0 0-16,16-5 0 15,28-9-1-15,28-15 0 16,29-17-4-16,46-7-5 15,31-4-3-15,10-27-5 16,33 13-4-16,-8-26-3 16,26 16-4-16,-14-9-9 15,1 4 0-15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2:40.075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21377 12860 6 0,'-12'-6'29'16,"12"6"1"-16,0 0 2 15,-12-15-13-15,12 15-5 16,0 0 5-16,0 0-6 15,0 0-5-15,0 0-2 16,-14-6-2-16,14 6-1 16,0 0-1-16,0 0 0 15,0 0-1-15,0 0 1 16,0 0-1-16,-3 12 0 15,3-12 1-15,12 8-1 16,-12-8 1-16,22 8-1 16,-8-3 0-16,6-3 1 0,3 1-1 15,1 0-1-15,4-1 1 16,4-2-1-16,1 2 1 15,0 0-1-15,2-1 0 16,-1 1 0-16,-2 0 0 16,-1 4 0-16,-2 0 0 15,-2 2 0-15,-2-1 0 16,-1 1 0-16,-1 0 0 15,1 0 0-15,4-5 0 16,3-1 0-16,4-5 1 16,8 0-1-16,1-3 1 15,4 1 0-15,3 0-1 16,2 1 1-16,-4 3-1 15,1 3 1-15,-2 4-1 0,-4 1 0 16,1 2 0-16,0 2 0 16,1-3 0-16,0 0 0 15,2-1 0-15,-3-3 0 16,3 0 0-16,2-3 0 15,-3-2 0-15,-2 0 1 16,1-2-1-16,-4 1 0 16,-1 1 1-16,0 0-1 15,-3 1 0-15,-1 1 0 16,-1-1 0-16,0 1 0 15,0 0 0-15,1 2 0 16,2-3 0-16,3 0 1 16,1-3-1-16,1 0 0 15,1-2 0-15,-1-1 0 0,0-2 1 16,-2 4-1-16,-4-2 1 15,-6 2-1-15,-3 2 0 16,-6 2 1-16,-4 4-1 16,-4-1 0-16,-2 3 1 15,-13-6-1-15,17 14-1 16,-17-14 1-16,15 14 0 15,-15-14 0-15,16 10 0 16,-16-10 0-16,17 6 0 16,-6-6 0-16,1 0 0 15,0-1 0-15,2 1 0 16,3-2 0-16,0 1 0 15,0 1 0-15,2 0 0 16,2 1-1-16,-2 1 1 16,0 0 0-16,-1-1 0 0,-1 0 0 15,-1 0 0-15,-2-1 0 16,-4 0 1-16,-10 0-1 15,15 0 0-15,-15 0 0 16,0 0 0-16,11-4 0 16,-11 4 0-16,12-8 0 15,-12 8 0-15,21-8 0 16,-6 3-1-16,2 1 1 15,-4 0 0-15,3 0 0 16,-4 2 0-16,-1 1 0 16,-11 1 0-16,11-1 0 15,-11 1 0-15,0 0 0 16,0 0 0-16,0 0 0 15,0 0 0-15,0 0 0 0,13-1 0 16,-13 1 0-16,14-4 0 16,-14 4-1-16,18-6 1 15,-7 5 0-15,-11 1 1 16,14-3-1-16,-14 3 0 15,0 0 0-15,0 0 0 16,0 0 0-16,0 0 0 16,0 0 0-16,0 0-1 15,-11 11 1-15,11-11 0 16,0 0 0-16,-1 11-1 15,1-11 1-15,0 0-1 16,0 0 0-16,0 0 0 16,0 0 0-16,-10 5 0 0,-3-3 0 15,-6 0 1-15,-5 0-1 16,-8 2 1-16,-5-3 0 15,-6 1 0-15,-6-2 0 16,-4 0 1-16,-4-1-1 16,-3 0 0-16,-4 0 0 15,-2 0 0-15,-3 3 0 16,-9 1 0-16,-2 3 0 15,-6 2-1-15,-3 1 1 16,0 1 0-16,-6-1-1 16,0-1 1-16,0-1 0 15,3-5-1-15,1-1 1 16,3-3 0-16,5-4 0 15,-1-1 0-15,9-3 1 0,1-2-1 16,4 1-1-16,5-1 1 16,0 2-1-16,4 2 0 15,-2 2 0-15,-1 4 0 16,0 1 0-16,1 4 0 15,2 1 0-15,3-1 0 16,5 0 1-16,9 1 0 16,7-3 0-16,9-1 0 15,7-2 0-15,6-1 0 16,15 3 0-16,-17-6 1 15,17 6-1-15,-13-6-1 16,13 6 1-16,-23-1 0 16,9 2 0-16,-5 1 0 15,-2 3-1-15,1-2 1 0,0 2 0 16,-2-1 0-16,6 0 1 15,2-1-1-15,3 1 0 16,11-4 0-16,-17 9 0 16,17-9 0-16,-15 15 0 15,15-15 0-15,-19 21 1 16,10-9-1-16,2 2 0 15,2 2 0-15,5-1 0 16,3-1 0-16,6-1 1 16,7 0-1-16,2-3 0 15,5 0 0-15,1 0 0 16,0-4 0-16,0 0 0 15,-2-1 0-15,-4-1 0 16,2-4 0-16,-6-2 0 16,1-2 0-16,-2-6 0 0,-1-2 0 15,0-4 0-15,-3-2 0 16,0 1 0-16,-4-2 0 15,-5 4 0-15,-3 2 0 16,-8 6 0-16,-6 4 0 16,-6 7 0-16,-5 9 0 15,-3 4 0-15,-5 5 0 16,1 4 0-16,2 5 1 15,3 4-1-15,8 1 0 16,10-2 0-16,8 1 0 16,12-6 0-16,12 0 0 15,10-6 0-15,9-5 0 0,8-6-1 16,0-4 1-16,5-7 0 15,2-3 0-15,-5-7 0 16,-1-2 0-16,-10-7-1 16,-4-4 1-16,-9-3 0 15,-7 2 0-15,-13 0 0 16,-8 1 0-16,-11 5 1 15,-10 6-1-15,-8 6 1 16,-9 8-1-16,-3 9 1 16,-4 8-1-16,1 6 0 15,-1 6 0-15,7 6 0 16,3 0 0-16,8 5 0 15,8-3 0-15,6-3-1 16,13-4 1-16,5-2 0 16,15-8 0-16,6-6 0 0,13-4 0 15,7-10 0-15,7-7 0 16,5-6 0-16,2-6 0 15,-1-6-1-15,-6-1 1 16,-6-4-1-16,-12 0 1 16,-9-2-1-16,-14 6 1 15,-14 1-1-15,-12 4 1 16,-14 5-1-16,-7 6 1 15,-9 7 1-15,-8 6-1 16,2 7 1-16,0 7-1 16,1 9 1-16,5 5 0 15,9 5 0-15,10 5 0 16,11 2 0-16,11-3-1 15,15-1 1-15,11-6-2 0,10-4 2 16,10-8-1-16,5-6 0 16,6-8 0-16,-2-5 0 15,-1-11-1-15,-1-2 1 16,-8-8 0-16,-7-2 0 15,-8-7-1-15,-8-3 0 16,-13 3 1-16,-4-5-1 16,-14 2 0-16,-8 3 1 15,-9 4 0-15,-9 7-1 16,-2 9 2-16,-7 7-1 15,0 8 1-15,3 12 0 16,4 9-1-16,5 6 1 16,6 6-1-16,9 5 1 15,9 0-2-15,13-2 1 0,6-2-1 16,11-4 1-16,8-5-1 15,6-10 0-15,6-9 1 16,6-4 0-16,1-11-1 16,0-7 2-16,-2-8-1 15,-5-5 0-15,-6-9 0 16,-3-3 1-16,-8-2-1 15,-10-3-1-15,-6 2 1 16,-12 1-1-16,-8 7 0 16,-9 6 0-16,-6 8 1 15,-10 11 0-15,-3 12 0 16,-5 11 1-16,0 8-1 15,5 10 1-15,3 1-1 16,10 3 0-16,9 1 0 16,10-5 0-16,15-4-1 0,10-5 1 15,15-7-1-15,6-4 0 16,9-9 1-16,5-6 1 15,7-6-1-15,-1-4 0 16,3-9 0-16,-7-3 1 16,-5-5-1-16,-3-2 1 15,-12-1-1-15,-6-3 1 16,-14 0-1-16,-8 2 0 15,-10 5 0-15,-10 4 0 16,-9 6 0-16,-6 7 0 16,-5 6 0-16,-3 8 0 15,0 5 0-15,4 10 1 0,1 6-1 16,3 1-1-1,7 4 1-15,8 0-1 0,8-1 0 16,7-1 0-16,10-4 1 16,8-5-1-16,7-4 1 15,10-3 0-15,7-5 0 16,4-6 0-16,5-5 0 15,5-5 0-15,1-5 0 16,0-6 0-16,-5-5 0 16,-3-4-1-16,-8-3 1 15,-8-4 0-15,-11-1-1 16,-7 0 2-16,-14 2-1 15,-8 2 1-15,-14 5 0 16,-6 6 0-16,-7 7 0 16,-5 9 0-16,-2 9 0 0,0 6-2 15,1 6 1-15,9 7 0 16,9-2-1-16,12 4 1 15,14-2 0-15,14-8-1 16,19-3 0-16,14-7 1 16,17-7 0-16,12-6 0 15,10-10 0-15,9-4 0 16,9-7 0-16,5-5 1 15,-1-3 0-15,-5 1 0 16,-10-6-1-16,-10 4 1 16,-14 2-1-16,-20 5 1 15,-17 6 0-15,-20 4-1 16,-23 9 0-16,-14 6 1 15,-16 7 0-15,-9 5 0 0,-8 9-1 16,-3 4 1-16,-2 6-1 16,3 1 0-16,12-1 0 15,10 1-1-15,16-3 1 16,15-4-2-16,20-2 2 15,17-10-1-15,21-3 0 16,16-6 1-16,14-3 0 16,13-6-1-16,10-3 1 15,8-5 0-15,3-3 0 16,-2-4 1-16,-4 1 0 15,-14 0 0-15,-12 0-1 16,-16 4 1-16,-20 2 0 16,-21 5 0-16,-26 9-1 15,-18-2 0-15,-24 8 0 16,-17 9 1-16,-15 3-1 0,-9 7-1 15,-9 3 1-15,0 2-1 16,2 1 0-16,11-4 0 16,14-1 1-16,19-8-2 15,19-7 2-15,27-11-1 16,14 2 2-16,22-11-1 15,23-6 0-15,18-4 0 16,15-7 0-16,10 0 2 16,5-2-2-16,2 2 2 15,-8 2-2-15,-11 5 2 16,-14 4-2-16,-19 3 2 15,-20 9-2-15,-21 4 1 16,-16-1-1-16,-19 17 0 16,-14-3-1-16,-10 2 0 0,-10 0 1 15,-5 4-1-15,-4-3 0 16,4 1 0-16,7-3 1 15,8-6-1-15,10-1 1 16,18-3-1-16,15-5 1 16,24-7 0-16,14-3 0 15,10-3-1-15,14-5 2 16,7-4 0-16,7 0-1 15,-1 2 2-15,-2 1-2 16,-5 2 2-16,-10 3-2 16,-9 4 2-16,-13 5-2 15,-13 4 0-15,-13 3 0 16,-10-2-1-16,-18 13 1 15,-7-1 0-15,-2 1 0 0,-6 3-1 16,1 2 1-16,-2-1-1 16,9 0 1-16,2 2-2 15,10-2 2-15,7-5-2 16,6-12 1-16,23 13 0 15,2-10 0-15,9-4 1 16,8-3-1-16,4-3 0 16,3-2 1-16,-2-1-1 15,-4-3 1-15,-6 3 1 16,-9-3 0-16,-8 6 0 15,-10-1-1-15,-10 8 1 16,0 0-1-16,-23 0-1 16,0 8 1-16,-5 0-1 0,0 5 1 15,2-3-1-15,-1 4 1 16,6-5-1-16,6 2 0 15,15-11 2-15,-1 13-2 16,16-13 1-16,9-1 0 16,9-3-1-16,5-4 0 15,5 1 1-15,-1-3-1 16,-1 0 0-16,-4 2 1 15,-10 1-1-15,-8 4 1 16,-19 3 0-16,0 0 0 16,0 0 1-16,-17 5-1 15,-6 1 1-15,-5 1-1 16,-3 1 1-16,-2 0 0 15,-1 3-1-15,0-1 1 0,5 3-1 16,5-2 1-16,5 3-2 16,7-2 1-16,12-12 0 15,0 16-1-15,12-14 0 16,8-8 0-16,8-4 0 15,4-12 0-15,4-7 2 16,3-5-2-16,-6-8 2 16,0-2-1-16,-8-4 0 15,-6-5 1-15,-10 1 0 16,-6 0-1-16,-11 3 0 15,-8 7 1-15,-9 5-1 16,-14 6 1-16,-8 12 0 16,-11 11 0-16,-7 11 0 15,-4 8 0-15,-2 9 1 16,4 2-2-16,6 1 0 0,16-3 0 15,9 0 0-15,20-6-1 16,16-14 1-16,12 4 0 16,19-12-1-16,14-10 1 15,15-5 0-15,9-7 0 16,6-8 0-16,-2 0 1 15,-2-3-2-15,-10 2 2 16,-13 5-1-16,-16 4 1 16,-18 3-1-16,-21 9 1 15,-15 6-1-15,-19 6 1 16,-11 8 0-16,-10 6-1 15,-8 5 1-15,0 5-1 16,-3 7 1-16,7 1-1 16,8 2 0-16,15 2 0 0,13-2-1 15,16-3 1-15,18-6 0 16,15-8 0-16,17-7-1 15,15-10 1-15,15-9 0 16,9-9 0-16,5-10 0 16,-1-1 1-16,-5-6-2 15,-10-4 2-15,-11 3 0 16,-16-2-1-16,-18 3 1 15,-19 6 0-15,-19 5-1 16,-15 3 1-16,-17 10 0 16,-8 8-1-16,-10 6 1 15,-2 9-1-15,-3 9 1 16,5 6-1-16,5 8 0 0,14 0 0 15,10 2-1-15,13 1 1 16,15 0-1-16,12-2 0 16,11-6 0-16,12-3 1 15,6-5 0-15,10-6-1 16,4-6 1-16,5-6 0 15,-2-6-1-15,-6-4 0 16,-8-4 0-16,-14 0 1 16,-15 0-1-16,-21 3 1 15,-19 3 0-15,-20 4 0 16,-18 7 0-16,-18 6 1 15,-12 9-1-15,-10 8 1 16,-4 9 0-16,0 6 0 16,2 8-1-16,10 2 1 0,13 1-1 15,19-1 0 1,23-5 0-16,24-12-1 0,26-10 1 15,27-14-1-15,24-17 1 16,23-14 0-16,19-12-1 16,15-12 2-16,1-6-1 15,1-5 0-15,-11 3 1 16,-12 3-1-16,-24 5 1 15,-20 12 0-15,-28 7-1 16,-28 12 1-16,-24 12-1 16,-26 10 0-16,-18 13 0 15,-15 10 0-15,-14 10-1 16,-5 6 1-16,-3 9 0 15,8 0-1-15,7-1 1 0,20-2-1 16,20-11 0-16,28-10 0 16,24-13 0-16,29-13 0 15,25-19 0-15,26-12 0 16,21-14 1-16,17-8-1 15,11-8 1-15,1-3 0 16,-6-1 0-16,-13 0 1 16,-21 8 0-16,-25 9 0 15,-33 11 0-15,-40 13 0 16,-33 15 0-16,-37 15 0 15,-29 14 0-15,-31 16-1 16,-14 13 0-16,-10 9 0 16,6 4 0-16,18-4 0 15,22-7-2-15,33-9 1 16,35-15 0-16,45-18 0 0,35-18-1 16,40-16 1-16,29-15 0 15,22-5 0-15,14-11 1 16,7-2 0-16,1 1 1 15,-13 3 0-15,-19 5 0 16,-26 12 0-16,-33 10 1 16,-35 11-1-16,-33 12-1 15,-37 12 0-15,-29 11 1 16,-26 9-1-16,-11 7-1 15,-4 3 1-15,9-3-1 16,16-4 0-16,19-8 1 16,33-6-1-16,31-13 0 15,26-8 0-15,38-16 1 16,20-7-1-16,22-7 1 0,11-3 0 15,9-6 0-15,2 0 2 16,-10 2-1-16,-8 5 1 16,-18 6 1-16,-23 4-2 15,-20 9 1-15,-23 13-1 16,-33-9 1-16,-20 13-2 15,-18 4 0-15,-11 2 0 16,-8 0-1-16,-5-1 1 16,3-2-1-16,9-7 1 15,11-4-1-15,21-8 1 16,16-3 1-16,17-3-2 15,18-5 2-15,20-5-2 16,7-1 2-16,12 2-1 16,6-1 0-16,0-1 0 0,-1 3 1 15,-6 3 0-15,-11 1-1 16,-11 4 1-16,-11 3 0 15,-17 2-1-15,-13 6 1 16,-17 5-1-16,-13 4 0 16,-11 8-1-16,-11 5 1 15,-4 3 0-15,1 3 0 16,7 3 0-16,11-4 0 15,15 0-1-15,18-6 1 16,29-14 0-16,10 9 0 16,27-18 0-16,18-5 0 15,11-6 1-15,10-3-1 16,4-7 1-16,-2 2 0 15,-7-1 1-15,-11 7-1 16,-15 5 1-16,-15 10-1 0,-30 7-1 16,-3 14 0-16,-26 10-1 15,-19 6 0-15,-9 7-1 16,-10 1-1-16,6 5-4 15,-6-16-8-15,26 10-6 16,-6-25-6-16,32 2-3 16,1-24-3-16,26-3-6 15,7-9 0-15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2:42.742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22218 13521 64 0,'-19'-10'31'0,"19"10"-2"0,0 0-10 16,-9-15-21-16,9 15 1 15,1-18 3-15,-1 18 1 16,5-18 1-16,-5 18 1 15,-5-18 0-15,5 18 1 16,-9-9 1-16,9 9-2 16,-28 6 0-16,5 5-2 15,-8 4-1-15,-7 7 1 16,-12 4-2-16,-6 6 1 15,-3-1-1-15,1 0 1 16,7-2-1-16,9-4 0 16,16-7-1-16,15-7 1 15,26-11-1-15,25-7 0 0,19-7 0 16,16-4 0-16,10-6 0 15,7-4 0-15,1 3-1 16,-7-2 1-16,-12 8 0 16,-16 2 0-16,-19 6-1 15,-18 3 1-15,-21 8 0 16,-14 6 1-16,-23 6-1 15,-15 3 1-15,-11 8 0 16,-12 7 1-16,-2 1-1 16,0 3 0-16,9-4 0 15,13 0 0-15,24-7 0 16,24-9-1-16,31-13 0 15,32-13-1-15,30-13 0 16,21-8 1-16,12-5-1 16,-4-4 2-16,-8 0 0 0,-18 3 1 15,-25 7 0-15,-33 10 0 16,-39 11 0-16,-32 7 0 15,-31 9 0-15,-15 4-1 16,-10 6-2-16,-1-1-2 16,12 7-4-16,13-16-27 15,41 1-6-15,19-14 0 16,38-5-2-16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06:43.69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3768 1670 93 0,'-28'10'37'0,"-15"9"-1"16,-4 15-2-16,-9 11-32 15,-2 11-1-15,-1 14 2 16,6 14-2-16,0 9 3 15,13 15-3-15,11-1 2 16,20 0 0-16,17-3-4 16,16-15-4-16,25-5-31 15,7-25-1-15,14-10-2 16,1-27 1-16</inkml:trace>
  <inkml:trace contextRef="#ctx0" brushRef="#br0" timeOffset="626.0358">3818 2310 87 0,'-19'8'37'0,"15"6"0"16,-7-2 1-16,7 11-35 16,-10 5-1-16,4 12 1 0,-2 2-1 15,0 6 1-15,-3-3 0 16,7-2-1-16,-3-7-1 15,7-10 0-15,2-8 0 16,2-18-1-16,12-3 1 16,-2-14-1-16,5-15 0 15,3-6 1-15,3-8 0 16,-1-3-1-16,-1 0 1 15,0 2-1-15,-4 8 1 16,-3 7 0-16,-4 11-1 16,-5 11 1-16,-3 10-1 15,0 0 1-15,-7 25-1 16,5-2 1-16,-2 1-1 15,4 5 0-15,5-3 0 0,3-2 0 16,7-8 0-16,4-7 1 16,7-10-1-16,7-9 1 15,2-6 0-15,3-10 0 16,-1 1 0-16,-4-4-1 15,-2 5 1-15,-4 1 0 16,-8 7 0-16,-4 7-1 16,-15 9 1-16,9 13-1 15,-13 9 0-15,-2 13 0 16,-3 4 0-16,-3 6-1 15,3 3-1-15,-1-2-2 16,7-1-2-16,-2-19-10 16,17 5-23-16,-12-31-2 15,32 13 2-15,-12-26-2 16</inkml:trace>
  <inkml:trace contextRef="#ctx0" brushRef="#br0" timeOffset="1177.0673">4394 2356 88 0,'0'0'37'0,"-19"10"0"16,10 4 1-16,-9-7-34 16,8 17-1-16,-1 2 0 15,2 6 1-15,-1 1-2 16,3 2 0-16,-1-3-1 15,4-2 0-15,2-6 0 16,2-4 0-16,1-10-1 16,-1-10 1-16,0 0-1 0,19-20 0 15,-8-5 1-15,2-5-1 16,0-5 1-16,1-2-1 15,-2-1 1-15,-1 2 0 16,-2 7 0-16,-1 6-1 16,-4 9 1-16,-4 14 0 15,2-11 0-15,-2 11 0 16,0 0-1-16,6 15 1 15,-6-15-1-15,12 14 0 16,-1-9 1-16,3-1-1 16,3-4 0-16,3-4 1 15,0-4 0-15,-2 0 0 16,2-2 0-16,-2-2 0 0,-4 2 1 15,-2 2-1-15,-12 8 0 16,16-11 0-16,-16 11-1 16,0 0 0-16,0 0 0 15,5 17 1-15,-8-2-2 16,1 8 1-16,-3 2-1 15,1 4 0-15,-2 0-2 16,1-5-2-16,5 4-6 16,0-28-22-16,11-3-8 15,3-21 0-15,12-1 0 16</inkml:trace>
  <inkml:trace contextRef="#ctx0" brushRef="#br0" timeOffset="1461.0835">4732 1628 109 0,'-11'-3'40'16,"11"3"0"-16,18 30 0 15,1-4-38-15,9 5 1 16,2 10 0-16,4 10 0 15,-3 6-1-15,0 11 0 16,-6 5-1-16,-11 10-1 16,-14 3 0-16,-12 10 0 15,-13 0 0-15,-10 0 0 16,-7-8-1-16,-6-10-2 15,1-7-5-15,-3-28-18 0,21-9-17 16,4-28 1-16,25-6-1 16,6-41-1-16</inkml:trace>
  <inkml:trace contextRef="#ctx0" brushRef="#br0" timeOffset="3281.1876">5814 1865 52 0,'0'0'31'0,"4"10"1"15,-16 0 0-15,-2 15-13 16,-14-6-11-16,1 11-2 0,-16-3 1 15,4 12 1 1,-14-2-2-16,5 2-1 0,-5-4 0 16,9-1-1-16,1-7-1 15,11-2-2-15,7-6 1 16,7-9-2-16,7-3 0 15,11-7 0-15,0 0 0 16,0 0 1-16,0 0-1 16,13 10 0-16,-2-6 0 15,2 0 1-15,2 3-1 16,7 5 1-16,0-2-1 15,5 4 0-15,4 4 1 16,3 1-2-16,-3 2 0 16,1 1-2-16,1 8-7 0,-12-12-25 15,7 10-3-15,-12-10 1 16,4 5-2-16</inkml:trace>
  <inkml:trace contextRef="#ctx0" brushRef="#br0" timeOffset="5368.307">6062 2063 82 0,'0'0'36'0,"0"0"-2"16,0 0 1-16,-11-1-29 15,8 18-1-15,-7 5-1 16,1 9-1-16,-2 6-1 15,-2 7-1-15,-1 5 0 0,4 6 0 16,0 1 0-16,1-6-3 16,7-2-1-16,-4-14-8 15,14 4-24-15,-3-19-1 16,7 0 0-16,-1-20-1 15</inkml:trace>
  <inkml:trace contextRef="#ctx0" brushRef="#br0" timeOffset="5799.3317">6430 2017 90 0,'0'0'34'0,"0"0"1"16,0 0 0-16,-15 17-29 15,4 7-1-15,-11 5 0 16,3 8-2-16,-8 3 0 15,1 12-1-15,-5-1 0 16,6 9-1-16,2-6 0 16,7-2 0-16,7-8-1 15,5-4 0-15,8-10 0 16,8-8-1-16,8-10 0 15,4-12 1-15,4-9-1 16,1-10 1-16,-3-3-1 0,-1-6 1 16,-6-1-1-16,-9-6 0 15,-7 4 0-15,-9 2-1 16,-3 6 0-16,-11 2-1 15,2 11-1-15,-5-5-8 16,9 17-24-16,-5-3 1 16,19 1 1-16,-10 15-3 15</inkml:trace>
  <inkml:trace contextRef="#ctx0" brushRef="#br0" timeOffset="6401.3661">6793 2143 87 0,'-20'-18'35'16,"9"15"1"-16,-11-3 1 0,9 11-30 15,-11 0-2-15,4 13 0 16,-5-1-1-16,4 6-1 15,0 0-1-15,8 2 0 16,2-1-1-16,9-4 0 16,5-5 0-16,12-4 0 15,5-7 0-15,10-6 0 16,4-5 0-16,6-3 0 15,0-4 0-15,1-5 1 16,-4 2-1-16,-5 0 0 16,-9 2 1-16,-3 3 0 15,-8 4-1-15,-12 8 1 16,0 0-2-16,0 11 1 15,-11 7 0-15,-8 14-1 0,-3 6 0 16,-2 9 0-16,-2 4-1 16,2 4 1-16,2-4-1 15,6-4-1-15,5-4-2 16,3-15-3-16,18 1-28 15,-10-29-4-15,12 8 0 16,-5-22-3-16</inkml:trace>
  <inkml:trace contextRef="#ctx0" brushRef="#br0" timeOffset="7347.4202">5396 2450 72 0,'-14'-10'36'16,"14"10"0"-16,0 0 0 15,0 0-26-15,0 0-2 16,0 0-2-16,0 0 0 15,0 0-2-15,16 7-1 16,-2 3-1-16,3 4-1 16,7 5 1-16,3 5-1 15,6 4-1-15,0 5 0 16,2-2-1-16,1 4-3 15,-3-16-14-15,8 9-20 16,-6-20 0-16,12-2 0 0,-4-18-2 16</inkml:trace>
  <inkml:trace contextRef="#ctx0" brushRef="#br0" timeOffset="17146.9807">9184 1421 96 0,'0'0'37'0,"13"-1"-2"16,-13 1-1-16,9 19-31 15,-13 6-1-15,1 9 0 16,-8 6 0-16,4 12-1 16,-6 8 0-16,0 1-3 15,4-1-3-15,-4-14-25 16,17-3-7-16,4-12 0 15,18-14-1-15</inkml:trace>
  <inkml:trace contextRef="#ctx0" brushRef="#br0" timeOffset="17530.0026">9684 1426 95 0,'-19'-9'39'15,"4"15"1"-15,-11 3-1 16,5-2-26-16,-6 10-11 15,4 6-1-15,1-1 0 16,6 3 0-16,4 0-1 16,8 2 0-16,4-4-1 15,8 3 1-15,6 3-1 16,2 2 1-16,5-1 0 15,2 1-1-15,-1-1 1 16,-2-2-1-16,-4 2 1 0,-6-6-2 16,-5-3 2-16,-9-6-1 15,-5-5 1-15,-7-3-1 16,-5-6 1-16,-1-5 0 15,0-7-1-15,2-8 1 16,11-8-2-16,8-6 1 16,15-2-3-16,4-10-5 15,23 2-27-15,-1-5-2 16,14 5 1-16,-6 3-2 15</inkml:trace>
  <inkml:trace contextRef="#ctx0" brushRef="#br0" timeOffset="17892.0233">10047 1410 99 0,'-14'3'39'16,"14"-3"2"-16,-26 18-2 15,13-2-30-15,-10 10-5 16,1 4-1-16,-3 6-1 16,0 7 0-16,5 2-2 15,5 1 0-15,9-3 2 16,10-5-2-16,10-10 0 15,13-9 0-15,8-13 1 16,6-11 0-16,5-10-1 16,2-11 2-16,-4-10-1 0,-6-7 0 15,-5-4 0-15,-13-7-2 16,-10 4 0-16,-11 0-2 15,1 50 0-15,0 0-9 16,-19-64-26-16,4 53-3 16,-4-3 0-16,-9 8 0 15</inkml:trace>
  <inkml:trace contextRef="#ctx0" brushRef="#br0" timeOffset="18094.0349">10372 1697 95 0,'0'0'41'0,"12"0"2"0,-12 0-3 16,25-23-18-16,-5 10-20 15,3-5-3-15,12 4-6 16,-11-8-31-16,17 5-3 15,-10 5-1-15,7 12 0 16</inkml:trace>
  <inkml:trace contextRef="#ctx0" brushRef="#br0" timeOffset="18510.0587">9383 2309 76 0,'19'-25'41'16,"-9"2"-3"-16,2 16 2 15,-12 7-23-15,-4 14-13 16,-9 13-1-16,3 14 0 0,-5 7-2 16,0 8 0-16,2 2-1 15,5 4 0-15,7-2-2 16,6-13-1-16,17 5-20 15,-2-33-16-15,22-6 2 16,-2-20-3-16,16-4 2 16</inkml:trace>
  <inkml:trace contextRef="#ctx0" brushRef="#br0" timeOffset="18874.0795">9862 2275 82 0,'-25'1'40'0,"-11"-1"-2"16,7 16 2-16,-6-6-24 0,10 10-12 15,6-2-1-15,9 5-1 16,9-1-1-16,8 0 0 16,9-3 0-16,7 3-1 15,4 0 1-15,0 0-1 16,1 1 0-16,-2 1 0 15,-9 3 0-15,-6 2 0 16,-11-1 0-16,-6 0 2 16,-8 0-2-16,-6-5 2 15,-3-5-2-15,-1-4 1 16,-1-9-1-16,3-10 0 15,6-11 0-15,6-11-1 16,8-13 1-16,12-12-2 16,8-4 2-16,7-3-2 0,8 2 0 15,1 1-2-15,8 19-14 16,-11-5-20-16,6 24-1 15,-15 5 0-15,3 17-2 16</inkml:trace>
  <inkml:trace contextRef="#ctx0" brushRef="#br0" timeOffset="19296.1036">10465 2256 69 0,'-4'-13'39'0,"-12"-7"-1"0,4 13 2 16,-15-11-17-16,5 18-16 15,-7 2-2-15,4 10-1 16,-4 3-1-16,6 8 0 15,-1 1-1-15,9 5 0 16,6-5-1-16,10 0 0 16,8-6 0-16,10-7 0 15,8-7 0-15,6-11 0 16,5-5-1-16,3-6 1 15,-6-2 0-15,-1-2 0 16,-10 4 1-16,-4 4-1 16,-20 14-1-16,13-9 1 0,-21 24-1 15,-9 17 0 1,-7 12 0-16,-4 9-2 0,1 8-2 15,-4-3-6-15,18 14-17 16,-8-21-12-16,20-1-4 16,2-27-1-16,21-11 1 15</inkml:trace>
  <inkml:trace contextRef="#ctx0" brushRef="#br0" timeOffset="20680.1828">13328 1372 76 0,'10'-14'35'0,"-1"6"-1"15,-9 8 1-15,0 0-30 16,0 0-2-16,-11 11 2 16,11-11 0-16,-12 5 1 0,12-5-2 15,0 0 1 1,0 0-2-16,0 0 0 0,0 0-1 15,0 0-1-15,0 0-1 16,0 0 0-16,0 0 0 16,0 0 0-16,0 0 1 15,0 0-1-15,0 0 0 16,-12 9 1-16,12-9 0 15,0 0 0-15,0 0 0 16,0 0 0-16,0 0 0 16,0 0 1-16,-10 4-1 15,10-4 0-15,0 0 0 16,0 0-1-16,0 0 1 15,0 0-1-15,12-16 0 16,-12 16 1-16,0 0-1 0,0 0 1 16,53-25-1-16,-53 25 1 15,0 0 0-15,60-21-1 16,-60 21 0-16,44-4 0 15,-13 9 1-15,-11 15-2 16,-16 8 1-16,-11 14-1 16,-20 9 1-16,-21 9 0 15,-3 2 0-15,0-6 0 16,8-2 0-16,9-12 0 15,8-3-1-15,13-12 1 16,19-6 0-16,15-14 0 16,15-12 0-16,15-9-1 15,9-12 0-15,13 1-4 16,-6-15-13-16,12 8-20 0,-14-4-3 15,0 8 1-15,-17 1-2 16</inkml:trace>
  <inkml:trace contextRef="#ctx0" brushRef="#br0" timeOffset="21331.22">13881 1479 110 0,'-15'-1'40'0,"15"1"1"16,-20 5-4-16,20-5-33 15,-27 22-1-15,15-1 0 16,-7 3-1-16,2 4-1 16,-1 3 0-16,5 2 0 0,3 1-1 15,8-4 1-15,7-9-2 16,7-4 1-16,11-13 0 15,6-12-1-15,9-8 1 16,0-12 0-16,2-5-1 16,-1-8 1-16,-4-5 0 15,-4 0 0-15,-13 4 0 16,-5 5 0-16,-11 2 1 15,-8 11-1-15,-6 3 1 16,-3 10-1-16,-4 5 0 16,-1 5 0-16,4 5 0 15,3 4 0-15,6 4 0 16,7-1 0-16,10 0 0 15,7-3 0-15,7-2 1 16,4 1-1-16,3-4 0 0,1-1 0 16,-4-3 1-16,-4 2-1 15,-6-1 0-15,-6 4 0 16,-12-4 0-16,6 16 1 15,-12 1-1-15,-7 6 0 16,-2 4 0-16,-2 4 0 16,-1 2 0-16,2 4 0 15,2-2-1-15,5-3 1 16,9-6 0-16,7-8-1 15,10-10 2-15,5-8-1 16,7-8 0-16,3-9 1 16,1-6 0-16,-5-10-1 15,-4-1 1-15,-9-5 0 16,-5 3-1-16,-11-1-1 0,-8 3-1 15,-5 3-1-15,2 11-5 16,-9-7-19-16,12 15-14 16,-1 3 0-16,10 9 0 15,0 0-1-15</inkml:trace>
  <inkml:trace contextRef="#ctx0" brushRef="#br0" timeOffset="21526.2312">14483 1579 116 0,'-17'8'42'16,"17"-8"0"-16,0 0-2 0,29-23-38 15,0 9-3-15,3-8-9 16,16 1-28-16,-15 3-3 15,9 8-1-15,-13 6-1 16</inkml:trace>
  <inkml:trace contextRef="#ctx0" brushRef="#br0" timeOffset="22135.266">13274 2267 96 0,'14'-7'38'0,"12"5"2"15,-2-10-4-15,11 3-32 16,-3 1-1-16,4 1 0 15,-2-1-1-15,-3 5 0 16,-9 1-1-16,-5 5 0 16,-17-3 0-16,10 22-1 15,-21 0 1-15,-8 6-1 16,-7 6 1-16,-8 7-1 15,-2 4 0-15,-1 1 0 16,5-3 0-16,6 0 0 0,13-9-1 16,13-11-2-16,20-4-8 15,6-25-27-15,24-1-2 16,8-20 0-16,17 0 0 15</inkml:trace>
  <inkml:trace contextRef="#ctx0" brushRef="#br0" timeOffset="22434.2831">13928 2256 92 0,'-32'20'40'0,"-13"-1"1"16,9 15-1-16,-12-6-29 15,16 11-8-15,8 0 0 16,10 4 0-16,4-5-1 0,14-4 0 15,10-6-1-15,7-11 0 16,10-10 0-16,3-11-1 16,4-12 0-16,-1-12 0 15,-4-4 0-15,-4-7 0 16,-5-3 0-16,-11 0-1 15,-6 0-1-15,-8 5 0 16,-6 7-2-16,-8 4-2 16,4 19-7-16,-15-5-25 15,15 17-3-15,-3-2 2 16,11 12-2-16</inkml:trace>
  <inkml:trace contextRef="#ctx0" brushRef="#br0" timeOffset="22901.3098">14429 2218 93 0,'-5'-24'40'16,"5"24"0"-16,-24-11 0 15,15 17-30-15,-15-3-6 16,-1 9-1-16,-2 2-1 0,3 6-1 15,4 0 0-15,3 3 0 16,10-3 0-16,9 1 0 16,7-8 0-16,14-2-1 15,7-7 0-15,7-5 0 16,3-5 1-16,1-3-1 15,-4-3 1-15,-4 1 0 16,-7-1 0-16,-9 4 0 16,-17 8 0-16,0 0-1 15,0 0 1-15,-24 23-1 16,0 6 0-16,-4 14 0 15,-6 6-1-15,1 6 0 16,4 6-4-16,-1-8-7 16,24 6-28-16,-8-22 0 15,19-4-3-15,4-22-1 0</inkml:trace>
  <inkml:trace contextRef="#ctx0" brushRef="#br0" timeOffset="24109.3789">17135 1488 98 0,'9'-17'38'15,"10"13"2"-15,-5-7-1 0,11 6-35 16,3-11-3-16,4-1 1 15,1 4 1-15,0 4-2 16,-7 5 1-16,-4 5-1 16,-8 9 0-16,-11 10 0 15,-12 11 0-15,-13 9 0 16,-6 4 0-16,-7 6 0 15,-2-3-1-15,2 3 0 16,3-10 0-16,9-5 0 16,12-8 0-16,15-10-1 15,17-13 0-15,15-11 0 16,17-9-3-16,3-14-10 15,19-1-24-15,-11-7-3 16,9 3 1-16,-14 0-2 0</inkml:trace>
  <inkml:trace contextRef="#ctx0" brushRef="#br0" timeOffset="24456.3988">17689 1499 80 0,'-9'-15'40'15,"9"15"0"-15,17-23 0 16,6 14-21-16,1-8-15 16,6 4-1-16,-2 2 0 15,1 5-1-15,-2 3 0 16,-6 9 0-16,-10 3-1 0,-6 9 0 15,-10 7-1-15,-10 3 1 16,-7 5 0-16,-5 7 0 16,-6 1-1-16,3 1-1 15,-3-1 1-15,9-6 0 16,4-2-1-16,11-4 0 15,9-6 0-15,14-12-1 16,14-3-2-16,4-16-3 16,21 0-22-16,-10-17-12 15,17-1 1-15,-6-6-1 16</inkml:trace>
  <inkml:trace contextRef="#ctx0" brushRef="#br0" timeOffset="24805.4187">18195 1438 96 0,'-19'1'40'16,"19"-1"0"-16,-14 13-3 16,14-13-31-16,-8 23-1 15,0-1-1-15,-7 3-1 16,0 9-1-16,-2 4 0 15,2 3-1-15,1 2 0 16,4-5-1-16,8-2 1 16,4-9-2-16,12-7 2 15,9-13-2-15,11-13 1 16,4-11 1-16,3-10-1 0,-1-6 1 15,-3-8 0-15,-4-4 0 16,-9 2-2-16,-13-6 1 16,-13 9-2-16,-14 3-3 15,-3 10-6-15,-23 3-26 16,9 17-5-16,-4 6 0 15,12 12 0-15</inkml:trace>
  <inkml:trace contextRef="#ctx0" brushRef="#br0" timeOffset="25689.4693">17178 2267 70 0,'-11'1'41'0,"11"-1"-2"15,0 0 1-15,19 3-13 16,0-9-27-16,6-1-2 15,11 5-6-15,-7-9-28 16,23 8-4-16,-5-10 1 16,9 8-2-16</inkml:trace>
  <inkml:trace contextRef="#ctx0" brushRef="#br0" timeOffset="26077.4915">17654 2184 94 0,'0'0'40'16,"0"0"0"-16,0 0-1 15,41-23-37-15,-17 15-1 16,3 1 0-16,2-1 0 16,-1 4 0-16,-2 3-1 15,-4 6 0-15,-8 5 0 16,-11 9 1-16,-11 4-1 15,-11 13 1-15,-8 3 1 0,-6 9-1 16,-10 1 1-16,2 0 0 16,1-4-1-16,8-2 0 15,9-9 0-15,13-9 0 16,16-9-1-16,17-14-2 15,19-3-2-15,6-22-11 16,22 13-23-16,-10-12-4 16,8 8 1-16,-9-10-3 15</inkml:trace>
  <inkml:trace contextRef="#ctx0" brushRef="#br0" timeOffset="26708.5276">18008 2231 71 0,'0'0'38'0,"0"0"0"15,14-18 0-15,14 16-25 16,6-12-12-16,0-1 0 16,2 1 0-16,1 4 0 15,-8 1 1-15,-6 9 0 0,-10 10 0 16,-13 5 0-16,-15 9 0 15,-10 10 0-15,-10 2 0 16,-1 12 0-16,-3-7 0 16,4 3 0-16,7-6-1 15,8-5 0-15,15-6-1 16,10-9 0-16,20-7-2 15,9-12-2-15,15 3-9 16,-5-19-27-16,16 4 1 16,-8-12-2-16,9 7 0 15</inkml:trace>
  <inkml:trace contextRef="#ctx0" brushRef="#br0" timeOffset="27108.5505">18673 2193 63 0,'-14'-11'40'15,"-11"-1"-1"-15,-1 12 2 16,-10-9-17-16,5 19-17 15,-7 3-3-15,4 8-1 16,3 1-1-16,9 2 0 16,7 0-1-16,11-1-1 15,11-7 1-15,14-9 0 0,12-6-1 16,8-5 0-16,5-5 1 15,1-5 0-15,-3-1 1 16,-4 0-2-16,-10 3 2 16,-11 5-2-16,-19 7 1 15,0 0-1-15,-4 25 0 16,-17 5 0-16,-5 10 0 15,-3 11-1-15,-3 9-2 16,-2 0-1-16,16 17-16 16,-5-22-19-16,18 1-3 15,8-23 3-15,16-7-5 16</inkml:trace>
  <inkml:trace contextRef="#ctx0" brushRef="#br0" timeOffset="28181.6118">21121 1565 92 0,'14'-12'38'16,"9"3"0"-16,-2-2 1 15,16-6-36-15,-13 7 0 0,2 2-1 16,-4 3 1-16,-4 5-1 16,-18 0 0-16,12 15-1 15,-16 1 0-15,-5 4 1 16,-6 5-1-16,-5 3 0 15,-4 6 0-15,0-3 0 16,-3 0-1-16,4-1 1 16,0-4 0-16,9-1-1 15,6-7 1-15,11-5-1 16,16-8-2-16,9-7 0 15,12-4-5-15,2-20-9 16,19 4-24-16,-2-7 1 0,11 1-1 16,-10-7 0-16</inkml:trace>
  <inkml:trace contextRef="#ctx0" brushRef="#br0" timeOffset="28398.6243">21657 1544 72 0,'-23'17'40'0,"-1"-3"-2"16,6 2 2-16,-1-6-15 15,9 3-21-15,6 1-1 16,5 4 0-16,2-5-2 16,11-1 0-16,4-3 0 15,8-2-1-15,10-7-1 16,7-7-2-16,14-3-7 15,-5-14-27-15,13-4-2 0,-10-8 0 16,5 5-1-16</inkml:trace>
  <inkml:trace contextRef="#ctx0" brushRef="#br0" timeOffset="28557.6334">21836 1515 104 0,'-49'50'39'15,"1"-2"0"-15,17 3-1 16,-6 9-36-16,28-24-7 15,25-2-30-15,1-8-4 16,18-2 2-16,1-13-3 16</inkml:trace>
  <inkml:trace contextRef="#ctx0" brushRef="#br0" timeOffset="29007.6591">22177 1558 81 0,'0'-16'37'0,"0"16"1"15,-15 6 0-15,7 5-27 16,-16 3-5-16,1 9 0 15,-11 6 0-15,5 7-1 16,-3-1 0-16,9 1-2 16,4-1 0-16,10-2-2 15,11-5 1-15,12-9-2 16,11-9 2-16,9-8-2 15,7-9-2-15,1-6 3 16,0-6-3-16,-4-7 2 16,-8-4-3-16,-11-5 1 15,-5 5-4-15,-18-7-2 0,8 3-28 16,-23 0-4-16,10 11 1 15,-12 2-2-15</inkml:trace>
  <inkml:trace contextRef="#ctx0" brushRef="#br0" timeOffset="29247.6728">22469 1642 122 0,'0'0'42'0,"0"0"0"16,0 0-3-16,17-15-40 15,-5 7-2-15,13 8-7 0,-12-9-28 16,20 9-3-16,-10-1-1 15,7 5-1-15</inkml:trace>
  <inkml:trace contextRef="#ctx0" brushRef="#br0" timeOffset="29831.7062">21342 2304 91 0,'0'0'40'16,"-6"-15"0"-16,6 15-2 15,15-18-28-15,-1 8-9 16,5 1 0-16,3 2 0 16,-1 4 0-16,2 2 0 15,-6 4 0-15,-1 6 0 16,-9 6-1-16,-7 7 1 15,-8 8 0-15,-7 6 1 16,-7 4-1-16,-8 6 0 16,-1-3 0-16,1 1 0 15,2-6 0-15,6-3 0 16,9-9-1-16,9-9 0 15,14-9-1-15,11-11-1 16,16-1-6-16,-1-21-25 16,18 8-7-16,-4-15-1 0,13 4 0 15</inkml:trace>
  <inkml:trace contextRef="#ctx0" brushRef="#br0" timeOffset="30949.7702">21786 2267 76 0,'9'-3'38'0,"-9"-10"-6"16,11 18-1-16,-11-5-18 15,0 0-2-15,-20 3-2 16,12 10-2-16,-6-3-1 16,0 10-2-16,-2 0-1 0,2 5-1 15,-1-2 0-15,7 3-1 16,5-5 0-16,9-3 0 15,8-9-1-15,10-9 0 16,9-5-1-16,6-11-1 16,11 0-3-16,-9-17-20 15,9 11-15-15,-12-8 1 16,0 9-3-16,-16-8 1 15</inkml:trace>
  <inkml:trace contextRef="#ctx0" brushRef="#br0" timeOffset="31126.7803">21976 2205 105 0,'-15'26'40'0,"-13"2"2"16,9 15-2-16,-6-10-36 16,6 13-2-16,3-1-1 15,5 4-1-15,6-4-3 16,3-12-3-16,22 4-29 15,-6-22-6-15,15-1 2 16,0-18-3-16</inkml:trace>
  <inkml:trace contextRef="#ctx0" brushRef="#br0" timeOffset="31550.8046">22428 2208 105 0,'-17'-19'40'0,"17"19"1"16,-33-3-2-16,20 14-34 15,-16 3-1-15,0 9 0 16,-4 1-1-16,4 6-1 15,2 0 0-15,8 1-1 16,7-5-1-16,9-2 1 16,15-11 0-16,8-8-1 15,13-8 0-15,7-8 1 16,0-6-1-16,2-3 1 15,-4 0-1-15,-3 1 1 0,-9 5-1 16,-8 4 1 0,-18 10-1-16,6 16 0 0,-16 12 0 15,-7 12 0-15,-4 10 0 16,-2 1 1-16,2 8-2 15,-1 0 0-15,8 6-7 16,0-28-6-16,24 5-27 16,-7-26 0-16,17-4-2 15,2-19 0-15</inkml:trace>
  <inkml:trace contextRef="#ctx0" brushRef="#br0" timeOffset="32688.8696">23440 1710 59 0,'0'0'37'0,"0"0"-2"16,0 0-3-16,-14 4-4 15,14-4-17-15,0 0-4 16,0 0-2-16,0 0 0 15,2 11-2-15,-2-11-1 16,14 9-1-16,0-1 0 16,5 4 0-16,5-1 1 0,6 2-1 15,6 2 0-15,6-2 0 16,-2 2 1-16,1-1-2 15,-3-1 2-15,-4 0-2 16,-5 1 0-16,-6-2 0 16,-7 0 1-16,-7 2-1 15,-6 1 1-15,-10 1-1 16,-12 3 1-16,-10 7-1 15,-11-2 1-15,-11 8-1 16,-11 0 1-16,-5 5-1 16,-1-2 0-16,4 4 0 15,7-6 0-15,11-3-2 0,15 1-3 16,9-17-11-16,25 9-22 15,-3-23-3-15,35 8 0 16,-6-17-1-16</inkml:trace>
  <inkml:trace contextRef="#ctx0" brushRef="#br0" timeOffset="33139.8954">23901 2124 87 0,'0'0'35'0,"0"0"-6"16,0 0 0-16,0 0-17 15,0 0-6-15,-17 13 0 16,-2-6 0-16,-2 9-1 15,-11 3-2-15,-6 10-1 0,-10 4 1 16,-3 6-2-16,-2-2 0 16,0 2-2-16,6 0-3 15,1-15-5-15,22 7-27 16,0-18-3-16,20-1 2 15,4-12-3-15</inkml:trace>
  <inkml:trace contextRef="#ctx0" brushRef="#br0" timeOffset="34619.9801">24106 1907 108 0,'7'-10'38'15,"7"5"-1"-15,-6-5-9 16,11 0-25-16,-1-1 0 16,6 2-1-16,0 1 1 15,0 2-1-15,-3 3 0 16,-3 3-1-16,-5 2 1 15,-2 6-1-15,-9 4 0 0,-4 4 0 16,-8 2 0-16,-2 5 0 16,-7 1 0-16,-2 8 0 15,-6-1 0-15,0 0-1 16,0-3 0-16,5-3 0 15,3 0 0-15,9-3-1 16,7-5 1-16,8-4-1 16,13-5 0-16,6-5-2 15,14 0-5-15,-5-12-28 16,18 3-4-16,-10-9 0 15,8 5-1-15</inkml:trace>
  <inkml:trace contextRef="#ctx0" brushRef="#br0" timeOffset="35242.0157">24666 1869 59 0,'0'0'34'0,"-10"-7"-2"16,-5 5-4-16,15 2-11 16,-22 5-6-16,22-5 0 15,-25 10-2-15,25-10-2 16,-26 16-2-16,26-16-1 15,-17 17-2-15,17-17 0 16,-9 19-1-16,9-19 0 16,0 20-1-16,3-10 1 15,3 0-1-15,3 4 0 16,2-4 0-16,1 0 0 15,2 0 0-15,1 5 0 0,-2-5 0 16,1 5 1-16,-6 0-1 16,0 2-1-16,-5 1 2 15,-5-1-1-15,-2 1 0 16,-3-3 0-16,-4 1 1 15,-3-2 0-15,1-4 0 16,-3-3-1-16,1-1 0 16,-1-5-3-16,6 2-5 15,-10-13-29-15,20 10-2 16,-10-22 0-16,14 9-1 15</inkml:trace>
  <inkml:trace contextRef="#ctx0" brushRef="#br0" timeOffset="35475.029">24787 1822 87 0,'-23'-10'41'0,"23"10"-2"15,-28 0 2-15,28 0-16 16,-11 4-24-16,11-4-1 15,0 0 0-15,14 7-2 16,8-5-1-16,3-2-1 16,12 5-3-16,-1-8-1 15,12 8-7-15,-11-8-23 16,9 5-2-16,-12-5 2 15,0 4 0-15</inkml:trace>
  <inkml:trace contextRef="#ctx0" brushRef="#br0" timeOffset="35777.0463">25070 1839 67 0,'-14'13'38'0,"-10"-3"1"15,6 10 0-15,-9-4-14 16,11 9-17-16,-7 2-2 16,8 5 0-16,-2-1-3 15,10 3-1-15,3-5 0 16,10-2-1-16,8-5 0 15,6-7-1-15,8-7 0 16,9-8 0-16,3-10 1 16,3-9 0-16,0-4 0 15,-3-5 0-15,-5-4-1 16,-8-2 1-16,-6 0-1 0,-14 0 0 15,-7 7 0-15,-11 2-2 16,-12 9 0-16,-5 5-1 16,-2 15-6-16,-16-5-28 15,13 13-5-15,-1 3 2 16,7 8-3-16</inkml:trace>
  <inkml:trace contextRef="#ctx0" brushRef="#br1" timeOffset="42130.4097">7204 1290 103 0,'0'0'36'16,"0"0"1"-16,0 0-5 16,0 0-28-16,0 0 0 15,0 0-1-15,-1-19 0 16,-1 38-1-16,5 15-1 15,-10 3 0-15,1 9-1 16,-2 5-3-16,-1 3-2 16,10 0-25-16,-3-14-7 15,11-5 1-15,-1-13-3 16</inkml:trace>
  <inkml:trace contextRef="#ctx0" brushRef="#br1" timeOffset="42471.4292">7506 1364 99 0,'0'0'36'0,"-15"-49"2"15,15 49-2-15,0 0-26 16,0 0-8-16,0 0-1 15,0 0 1-15,0 0 0 16,24-49 0-16,-24 49 0 16,0 0 0-16,0 0-1 15,62-10 1-15,-62 10 0 16,0 0-1-16,47 6 0 15,-15 14 0-15,-17 7-1 0,-8 13 0 16,-19 10-1-16,-7 5-1 16,-5 5-3-16,1-5-2 15,19-11-20-15,-1-16-12 16,19-6 1-16,1-15-2 15,15-6 2-15</inkml:trace>
  <inkml:trace contextRef="#ctx0" brushRef="#br1" timeOffset="42768.4462">7968 1395 105 0,'5'-53'37'15,"-5"53"2"-15,-14-29-3 0,-1 25-33 16,-5 12 0-16,-2 14 0 15,5 11 0-15,-2 4-1 16,12 4-1-16,2-1 0 16,14-9 0-16,7-7-1 15,6-11 1-15,6-13-1 16,3-8 1-16,2-12 0 15,-1-6 0-15,-32 26-1 16,0 0-1-16,38-60-2 16,-38 60-2-16,19-49-15 15,-19 49-15-15,0 0-5 16,9-65 1-16,-9 65-1 15</inkml:trace>
  <inkml:trace contextRef="#ctx0" brushRef="#br1" timeOffset="42989.4588">8329 1378 118 0,'3'-16'40'0,"-3"16"0"15,0 0-1-15,0 0-40 16,0 0-4-16,0 0-31 16,0 0-2-16,0 0-1 15,68-39-1-15</inkml:trace>
  <inkml:trace contextRef="#ctx0" brushRef="#br1" timeOffset="43459.4857">7579 2079 98 0,'0'0'37'0,"5"19"1"15,-15 0-2-15,8 18-30 16,-15 5-4-16,-1 9 0 15,-4 11-1-15,2 3 0 0,0 2-2 16,4-7-2-16,5 0-5 16,-2-17-26-16,18-2-3 15,-1-22 0-15,14-4-1 16</inkml:trace>
  <inkml:trace contextRef="#ctx0" brushRef="#br1" timeOffset="43807.5056">7754 2116 75 0,'22'-6'39'16,"-3"-5"-1"-16,10 7 0 15,-4-13-14-15,9 5-19 16,4-1-1-16,2 1 0 16,-3 2-1-16,-5 2-1 15,-7 3 0-15,-4 6 0 16,-9 7 0-16,-8 8-1 15,-6 7 0-15,-5 9 0 16,-7 4-1-16,-3 11 0 16,-5 3-1-16,-3 7 0 15,1 2-2-15,-1-4-2 16,8 2-4-16,-7-16-27 15,21 1-3-15,-2-21-1 16,17-4 0-16</inkml:trace>
  <inkml:trace contextRef="#ctx0" brushRef="#br1" timeOffset="44263.5317">8371 2064 78 0,'0'0'40'0,"-11"-25"-1"16,11 25 1-16,-24-6-14 15,4 13-22-15,2 7-1 0,3 10-1 16,-3 2 0-16,3 7 0 16,3-2-1-16,4 0-1 15,7-4 1-15,6-6-1 16,9-12 1-16,8-12-1 15,6-12 1-15,6-7 0 16,2-5-1-16,2-8 2 16,-1-1-2-16,-3-1 1 15,-9 5 0-15,-4 4 1 16,-10 12-2-16,-11 16 1 15,0 0-1-15,-20 27 0 16,-3 11 0-16,-6 17 0 16,-4 12-1-16,0 13-1 15,5 4-3-15,1-8-6 0,18 6-27 16,-5-22-4-16,19-5 1 15,1-24-3-15</inkml:trace>
  <inkml:trace contextRef="#ctx0" brushRef="#br1" timeOffset="45294.5907">11210 1355 71 0,'0'0'40'16,"0"0"-2"-16,10-47 1 15,-10 47-12-15,0 0-23 16,2-20 0-16,-2 20-2 16,-9 21-1-16,-6 9-1 15,5 11 0-15,-3 9-2 16,4 3-1-16,2 6-6 15,1-14-28-15,13-1-2 16,-1-12 1-16,10-1-1 16</inkml:trace>
  <inkml:trace contextRef="#ctx0" brushRef="#br1" timeOffset="45827.6211">11710 1356 99 0,'0'0'38'16,"-13"-49"0"-16,13 49-7 16,0 0-26-16,-33-15-1 15,7 18 0-15,-9 6-1 16,3 11-1-16,0 3-1 15,3 8 1-15,-2 2-2 16,15 2 1-16,14-7 0 16,4-6-1-16,11-9 0 15,6-7 0-15,6-9 0 16,9-8 0-16,4-6 1 15,2-6-1-15,1-6 1 16,-2 2 0-16,-39 27 0 16,35-27-1-16,-9 2 1 15,-2 10 0-15,-14 4 0 0,-10 11 0 16,0 15-1-16,-7 14 0 15,-16 6 0-15,2 7 0 16,-5 7 0-16,-2 5-1 16,0 1-1-16,3-6-1 15,6-1-6-15,-1-16-29 16,18-2-2-16,-1-15 0 15,14-2-1-15</inkml:trace>
  <inkml:trace contextRef="#ctx0" brushRef="#br1" timeOffset="46684.6702">12100 1387 94 0,'0'0'36'0,"-14"6"0"15,11 8-7-15,-7-7-25 16,-1 4 0-16,-3 3 1 16,3 6-1-16,-4 6 0 15,4 4-2-15,-2-1 1 16,6 7-1-16,2 0-1 15,6-2 1-15,5-3-2 0,10-6 1 16,7-11-1-16,7-8 1 16,4-6 0-16,6-12 0 15,0-8 0-15,-2-11 0 16,-6-4 1-16,-6-5-1 15,-13 3 1-15,-11-3-2 16,-9 2 0-16,-12 4 0 16,-6 8-1-16,-5 5-2 15,2 13-3-15,-6-6-18 16,18 20-16-16,-2-1 1 15,16 12-2-15,6-2 1 16</inkml:trace>
  <inkml:trace contextRef="#ctx0" brushRef="#br1" timeOffset="46880.6814">12507 1581 90 0,'0'0'40'16,"-10"-1"1"-16,10 1-2 15,4-12-18-15,9 0-23 16,5-8-7-16,15 6-28 16,-3-3-3-16,9 6 0 15,-7 6-1-15</inkml:trace>
  <inkml:trace contextRef="#ctx0" brushRef="#br1" timeOffset="47280.7043">11274 2106 113 0,'0'0'39'0,"-19"20"0"15,12 14-9-15,-5-4-29 16,3 4 0-16,-3 10 0 15,5 5-1-15,-1 1-1 16,3 0-1-16,9 2-5 16,-4-16-29-16,19 7-2 15,-5-17-1-15,17-1 0 16</inkml:trace>
  <inkml:trace contextRef="#ctx0" brushRef="#br1" timeOffset="47682.7272">11817 2130 106 0,'-33'-7'40'0,"8"13"0"16,-16-7-3-16,12 10-32 15,0 5-1-15,8 3-2 16,4 5 0-16,7-1-2 16,6-1 1-16,11 1 0 15,7-5 0-15,8-4-1 16,7-6 0-16,7-9 0 15,2-4 0-15,-1-4 0 0,-2-7 1 16,-3 0-1-16,-6 0 1 16,-7 0-1-16,-6 6 1 15,-13 12-1-15,8-14 0 16,-8 14 0-16,-17 15-1 15,3 6 0-15,-7 7 0 16,-2 12-1-16,0 8-2 16,-3 3-2-16,10 11-7 15,-6-12-24-15,20 4-3 16,-3-15 0-16,19-1 0 15</inkml:trace>
  <inkml:trace contextRef="#ctx0" brushRef="#br1" timeOffset="48112.7518">12451 2166 75 0,'-14'-20'41'0,"1"17"-1"15,-18-3 2-15,4 17-13 16,-12 0-24-16,2 7-1 16,-2-1-1-16,7 5-1 15,1 0 0-15,9 0-1 16,13-5 0-16,14-2-1 15,13-6 1-15,11-8-1 16,8-4 0-16,6-6 0 16,2-1 0-16,1-5 1 0,-4-1-1 15,-5-2 0-15,-9 5 1 16,-5 0-1-16,-10 5 1 15,-1 3-1-15,-12 5 0 16,0 16 1-16,-14 8-1 16,-2 18 0-16,-7 12 0 15,-5 11 0-15,-2 4-2 16,-2 2 0-16,10 3-6 15,-2-21-19-15,19 2-14 16,1-28 0-16,18-11-2 16,4-26-2-16</inkml:trace>
  <inkml:trace contextRef="#ctx0" brushRef="#br1" timeOffset="49163.812">15071 1554 90 0,'0'0'39'15,"17"-5"0"-15,-17 5 1 0,21-12-25 16,-8 2-13-16,11-2-1 16,5-2 0-16,4 2 0 15,1 0 0-15,-2 4 0 16,-3 6 0-16,-7 9-1 15,-9 5 1-15,-11 10 0 16,-12 6 0-16,-10 7 0 16,-9 5 1-16,-4 4-2 15,-3 0 1-15,-1-4-1 16,3-5 1-16,6-3-2 15,11-4 1-15,10-9-2 16,12-9 2-16,11-7-2 16,15-6-2-16,7-9-2 15,23-4-31-15,-9-11-2 16,13-1 0-16,-5-5-2 0</inkml:trace>
  <inkml:trace contextRef="#ctx0" brushRef="#br1" timeOffset="49388.8248">15695 1506 112 0,'0'0'40'0,"-15"13"0"15,9 7-7-15,-7 1-29 16,-1 7-1-16,-1 5-1 15,0 4-2-15,1 5 0 16,1-1-3-16,3 0-2 16,0-15-12-16,19 4-22 0,-3-15-2 15,14-5 1-15,-2-12 0 16</inkml:trace>
  <inkml:trace contextRef="#ctx0" brushRef="#br1" timeOffset="49831.8502">16045 1518 50 0,'0'0'36'16,"0"0"0"-16,-20 1 0 15,12 13-18-15,-15-6 10 16,8 5-22-16,-8 2 0 15,4 10-1-15,-6 6 0 16,4 5-2-16,0 4 0 16,6 4-2-16,1-4 1 15,9 0-1-15,10-4-1 16,8-8 0-16,7-14 1 15,13-10-1-15,5-11 1 16,5-8-1-16,3-13 1 16,-6-7 0-16,-3-5 0 0,-6-5 0 15,-8-1-2 1,-12 1 0-16,-9 3-2 0,-12 5 0 15,-3 18-7-15,-18 2-28 16,6 19-3-16,-13 6 1 16,8 12-1-16</inkml:trace>
  <inkml:trace contextRef="#ctx0" brushRef="#br1" timeOffset="50321.8782">16535 1754 111 0,'0'0'42'16,"0"0"-1"-16,0 0-1 15,-8-13-40-15,8 13-1 16,17-12-3-16,-8 1-6 16,9 13-29-16,-7-3-2 15,10 9 0-15,-6-2-1 16</inkml:trace>
  <inkml:trace contextRef="#ctx0" brushRef="#br1" timeOffset="50920.9125">15273 2332 100 0,'20'-22'39'0,"4"11"0"15,-2-12-5-15,10 7-32 16,3 2 0-16,1 3 0 16,-3 3 0-16,-4 3-1 15,-8 6 1-15,-7 11-1 16,-12 4 0-16,-9 12 1 0,-13 4-1 15,-5 9 1-15,-10 3 0 16,1 4-1-16,-3-4 0 16,4-2-1-16,6-5 0 15,11-8 0-15,11-7-1 16,5-22 0-16,33 12-3 15,-4-22-4-15,25 4-29 16,-10-18-3-16,16 3 0 16,-8-12-1-16</inkml:trace>
  <inkml:trace contextRef="#ctx0" brushRef="#br1" timeOffset="51137.9249">15870 2266 105 0,'-22'7'40'0,"16"6"1"15,-8-9-2-15,5 15-37 16,-2-2 0-16,3 12-1 16,-2 4 0-16,1 2-1 15,3 7-4-15,0-4-2 16,12 11-30-16,-7-18-5 15,13 5 2-15,-1-18-2 16</inkml:trace>
  <inkml:trace contextRef="#ctx0" brushRef="#br1" timeOffset="51538.9478">16370 2274 67 0,'0'-14'41'0,"-12"-4"-1"15,12 18 1-15,-29-23-12 16,29 23-24-16,-32 3 0 16,13 14-1-16,-5 2-1 15,2 6 0-15,7 2-2 16,4 4 0-16,6-3 0 15,6-2-1-15,11-10 0 16,6-4 0-16,9-12 0 16,4-7 0-16,3-5-1 0,-3-4 1 15,-2-1 0-15,-5-4 1 16,-3 7-1-16,-8 2 0 15,-13 12 1-15,0 0-1 16,0 18 0-16,-13 12 0 16,-5 8-1-16,-4 6 0 15,3 7-3-15,0-3 1 16,8 9-9-16,-6-22-26 15,21-1-3-15,3-24 0 16,17-5-2-16</inkml:trace>
  <inkml:trace contextRef="#ctx0" brushRef="#br1" timeOffset="52222.9869">16537 1746 26 0,'0'0'33'0,"0"0"0"16,-12-9-10-16,12 9 4 15,0 0 2-15,0 0-16 16,0 0-4-16,0 0-2 15,0 0-2-15,0 0-2 0,14-2-1 16,1 0 0-16,1-1 0 16,1-1-1-16,1 1 1 15,3 0-1-15,0 0 0 16,-2 2-1-16,-4-1 1 15,-3 0 0-15,-12 2 0 16,17-4 0-16,-17 4 0 16,0 0 0-16,-15 0 0 15,-4 3 1-15,-3 4-1 16,-6 2-1-16,-3 4 1 15,0-1-1-15,2-2 0 16,6 0 0-16,3-3-1 16,9-3 1-16,11-4-2 15,11-18-5-15,22 5-29 16,-7-9-4-16,15 4 1 0,-4-5-2 15</inkml:trace>
  <inkml:trace contextRef="#ctx0" brushRef="#br1" timeOffset="53640.068">19125 1486 83 0,'21'-7'39'15,"-7"-1"-3"-15,15 3 2 16,-2-7-34-16,2-1-2 15,3 4 0-15,-2 3 1 16,-6 5-1-16,-5 8-1 16,-11 8 1-16,-9 9-1 15,-17 5 1-15,-5 10 0 16,-10 5 0-16,-5 4-1 15,-2-2 0-15,2-1 0 16,3-6 1-16,8-5-2 16,13-4 1-16,14-10-1 15,14-10 1-15,15-8-3 16,14-8-1-16,5-13-8 15,15 3-27-15,-4-10-2 16,9 3 0-16,-12-5-1 0</inkml:trace>
  <inkml:trace contextRef="#ctx0" brushRef="#br1" timeOffset="54189.0994">19631 1539 78 0,'0'0'39'15,"0"0"-1"-15,0 0 1 16,1-19-21-16,14 8-19 16,7 1 1-16,7 0 1 15,-1 2-1-15,5 1 1 16,-4 1 0-16,-4 4 0 15,-3 3 0-15,-8 2 0 16,-14-3 1-16,14 15-1 16,-14-15 0-16,-9 22 0 15,-4-10 0-15,-2 2 1 16,0-1-2-16,-4 0 1 15,4 2-1-15,1-3 0 16,14-12 0-16,-14 17 0 0,14-17 0 16,13 13-1-16,3-10 1 15,4-3-1-15,2 3 2 16,-1 3-1-16,-3 0 1 15,0 8 0-15,-12 1-1 16,-8 4 0-16,-10 5 2 16,-8 5-2-16,-4-3 1 15,-3 0-3-15,2 2-1 16,-2-13-3-16,18 1-13 15,9-16-19-15,0 0-2 16,17-27-1-16,19 5 1 16</inkml:trace>
  <inkml:trace contextRef="#ctx0" brushRef="#br1" timeOffset="54482.1162">20261 1477 106 0,'0'0'40'15,"-19"1"1"-15,5 14-1 16,-18 6-36-16,13 1-3 15,0 3 0-15,5 9 1 16,4 0-2-16,8 4 0 16,4-1 1-16,10-1-1 15,4-8 1-15,10-5-1 16,4-9 0-16,5-9 1 15,-1-13-1-15,1-7 1 16,-3-7-1-16,-8-8 0 16,-3-3-2-16,-14-4-1 0,-6 0-4 15,-19-10-16-15,4 14-17 16,-21 9-1-16,3 16-1 15,-15 8 1-15</inkml:trace>
  <inkml:trace contextRef="#ctx0" brushRef="#br1" timeOffset="55012.1465">19026 2453 107 0,'-15'-6'39'16,"15"6"2"-16,-2-14-12 15,16 5-28-15,14-3-2 16,10-4-2-16,13 10-6 16,-2-15-29-16,11 11 0 15,-8-7-1-15,1 15-2 16</inkml:trace>
  <inkml:trace contextRef="#ctx0" brushRef="#br1" timeOffset="55451.1716">19433 2219 94 0,'0'0'38'16,"0"0"1"-16,0 0-2 15,17-11-36-15,4 4 0 16,7 0 0-16,7 1 0 0,3-1 0 15,4 2 0 1,-3 0 0-16,-3 4 1 0,-7 2-1 16,-5 7 0-16,-11 2 0 15,-13 6 0-15,-10 6 0 16,-12 4 0-16,-11 9 0 15,-5 5 0-15,-6 5-1 16,-2 0 0-16,3-1 0 16,5-3 0-16,13-5 0 15,11-7 0-15,18-8 0 16,16-12-1-16,19-7-1 15,12-12-2-15,15 8-12 16,-5-25-23-16,9 11 1 16,-12-12-2-16,0 11-1 0</inkml:trace>
  <inkml:trace contextRef="#ctx0" brushRef="#br1" timeOffset="56127.2102">19922 2237 90 0,'0'0'38'0,"0"0"-1"15,0 0 1-15,17-16-36 16,4 6-1-16,7-1-1 16,2 3 2-16,0 0 0 15,-2 3-1-15,-5 2 1 16,-3 3 1-16,-9 2-2 0,-11-2 1 15,5 14 0-15,-11-2 0 16,-4 2-1-16,-5 2 0 16,-6 1 0-16,0 3-1 15,-3-2 0-15,1 3-1 16,5-5 0-16,7 1 1 15,3-4-1-15,11-2 0 16,7-4 1-16,9-2 0 16,5-2 0-16,4 2 0 15,0 0 0-15,-3 4 1 16,-1 2 0-16,-9 6 0 15,-12 6-1-15,-6 5 1 16,-9 4 0-16,-10 0 0 16,-3 4-1-16,-4-8 2 0,-3 1-4 15,7-7 0-15,7-1-6 16,-1-20-30-16,19-1 0 15,17-9-2-15,13-4-1 16</inkml:trace>
  <inkml:trace contextRef="#ctx0" brushRef="#br1" timeOffset="56562.2351">20580 2191 91 0,'0'0'39'16,"-20"-20"1"-16,20 20-3 16,-26-4-29-16,12 11-3 15,-7 2 0-15,1 11-1 16,-4-1-2-16,3 9 1 15,2-4-2-15,3 6 1 16,7-7-1-16,8-2 0 16,11-10 0-16,12-8-1 15,9-9 0-15,5-8 1 16,5-6-1-16,1-5 1 15,-2-1-1-15,-2-1 1 16,-9 4 0-16,-3 6 0 16,-12 5 0-16,-14 12 0 0,0 0-1 15,-9 24 1-15,-14 10-1 16,-5 15 0-16,-6 9-1 15,-4 9 2-15,1 7-4 16,0 1 0-16,12 5-11 16,-10-18-24-16,24-5-4 15,0-23 1-15,18-7-3 16</inkml:trace>
  <inkml:trace contextRef="#ctx0" brushRef="#br2" timeOffset="645963.947">9312 4170 35 0,'0'0'31'16,"0"0"3"-16,4-12-3 16,-4 12-16-16,0 0-4 15,0 0-2-15,0 0-1 0,5 11-2 16,-5-11-1-16,6 25-2 15,-6-1 1-15,4 13-2 16,-7 7 1-16,1 16-1 16,-8 7 0-16,-3 8-1 15,-7 8 0-15,-2 4-1 16,-3-4 1-16,0-4 0 15,4-9-1-15,4-10-1 16,9-7-1-16,1-19-4 16,19-3-30-16,-8-20-1 15,11-1 1-15,-4-16-2 16</inkml:trace>
  <inkml:trace contextRef="#ctx0" brushRef="#br2" timeOffset="649082.1253">9667 4185 72 0,'0'0'35'0,"0"0"1"15,0 0-1-15,-7 22-28 16,-5-3-2-16,4 16-2 16,-8 5 1-16,3 17-2 15,-6 7 0-15,1 9-1 16,-2 4 0-16,3 2-1 15,2-6 0-15,0-3 0 16,4-9-3-16,0-19-4 16,11 1-28-16,-5-21 0 15,6-5-1-15,-1-17-3 16</inkml:trace>
  <inkml:trace contextRef="#ctx0" brushRef="#br2" timeOffset="653663.3874">17393 4069 71 0,'0'0'36'16,"0"0"-1"-16,0 0 1 16,0 0-29-16,-15 21-1 15,0 0-2-15,0 14 1 16,-4 3-1-16,1 12-2 0,-5 9 1 15,3 7-1-15,-2 2-1 16,1 3-1-16,1-1 1 16,1-3-1-16,0-4 0 15,3-7 0-15,-1-8-1 16,2-9 0-16,5-6-4 15,1-17-4-15,14-3-29 16,-5-13 1-16,14-15-2 16,-4-10 0-16</inkml:trace>
  <inkml:trace contextRef="#ctx0" brushRef="#br2" timeOffset="657960.6331">15281 4142 59 0,'0'0'33'15,"0"0"0"-15,3-16-2 16,-3 16-23-16,0 0 0 16,0 0-1-16,0 0 0 15,0 0-1-15,0 0-1 16,3 11 0-16,-9 8-1 15,1 12 0-15,-12 5 0 0,1 13-2 16,-5 8 0-16,-3 6-2 16,-4 2 1-16,4-1-1 15,0-1 0-15,4-9-1 16,5-6-1-16,5-8 0 15,7-9-3-15,-4-12-3 16,16 8-22-16,-9-27-9 16,1 17 1-16,-1-17-1 15</inkml:trace>
  <inkml:trace contextRef="#ctx0" brushRef="#br2" timeOffset="662982.9204">9968 4185 27 0,'8'-15'28'0,"-8"15"0"16,0 0 2-16,-4-12-17 15,4 12-4-15,0 0 0 0,0 0-1 16,0 0 0-16,0 0-2 16,-11 9 1-16,11 6-2 15,-7 2 0-15,3 11-1 16,-6 8 0-16,-3 14-2 15,-5 5 1-15,-4 12 0 16,-7 5-1-16,1 2-1 16,-1-1 0-16,0-5-2 15,5-6 1-15,2-7 0 16,10-9-3-16,4-17-4 15,17-2-27-15,-3-15-3 16,8-5 1-16,0-12-3 16</inkml:trace>
  <inkml:trace contextRef="#ctx0" brushRef="#br2" timeOffset="667365.1711">11310 4128 43 0,'0'0'31'0,"0"0"2"16,3-15-3-16,-3 15-17 15,0 0-4-15,0 0 0 0,0 0 0 16,0 0-4-16,-11 6-1 16,11-6 0-16,-4 21-1 15,-2 0-1-15,-3 6 0 16,-3 15-1-16,-5 6 1 15,-4 13-1-15,-6 4 1 16,0 5-2-16,-4 2 1 16,3-5-1-16,3-7 0 15,4-7 0-15,7-10-1 16,3-8-1-16,8-5-2 15,3-10-1-15,12 6-16 16,-12-26-17-16,18 17 2 16,-18-17-2-16,20-8 2 15</inkml:trace>
  <inkml:trace contextRef="#ctx0" brushRef="#br2" timeOffset="671858.4281">15550 4154 27 0,'11'-11'24'0,"-11"11"2"15,4-11-5-15,-4 11-11 16,0 0 0-16,13-6 2 15,-13 6-1-15,0 0-1 0,0 0 0 16,0 0 0-16,0 0-2 16,-1 14-1-16,-11 2 0 15,2 15-2-15,-12 5 0 16,0 17-2-16,-11 9 0 15,-1 12 0-15,-6 2-2 16,4 4 0-16,1-4-1 16,7-7-1-16,7-8-2 15,7-14-2-15,15-3-7 16,-2-22-26-16,15-5 1 15,-5-12-2-15,7-4 1 16</inkml:trace>
  <inkml:trace contextRef="#ctx0" brushRef="#br2" timeOffset="676536.6956">13270 4177 22 0,'0'0'27'0,"11"-12"1"16,-11 12-5-16,0 0-4 16,0-16-3-16,0 16-2 15,0 0-4-15,0 0-2 0,0 0-1 16,0 0-2-16,0 0-1 15,0 0-1-15,-1 17 1 16,-2-1-1-16,-2 5 0 16,-1 10-1-16,-7 6 1 15,-1 9-2-15,-3 7 1 16,-4 5-1-16,-5 2 1 15,0-1-2-15,0-4 1 16,3-2 0-16,2-10-1 16,7-5 1-16,7-8-3 15,2-8-1-15,12-4-3 16,-7-18-31-16,18 7 0 15,-4-18-1-15,6-2-1 16</inkml:trace>
  <inkml:trace contextRef="#ctx0" brushRef="#br2" timeOffset="681045.9536">15811 4156 37 0,'0'0'29'15,"0"0"-1"-15,0 0 0 0,0 0-18 16,0 0-2-16,0 0-1 16,0 0 0-16,0 0-1 15,0 0 0-15,0 0 0 16,0 13 0-16,-7 2-1 15,2 11 0-15,-6 5 0 16,-1 14-1-16,-7 5-1 16,1 7-1-16,-6 7 1 15,-2 5-2-15,-6-1 1 16,2-1-1-16,-2-7-1 15,4-4 1-15,2-8-1 16,3-8-1-16,6-6-1 16,4-15-3-16,14 3-9 15,-1-22-23-15,14 1 0 16,0-16-2-16,6 0 1 0</inkml:trace>
  <inkml:trace contextRef="#ctx0" brushRef="#br2" timeOffset="685822.2267">10264 4180 36 0,'0'0'28'16,"0"0"-1"-16,0 0-5 16,0 0-11-16,0 0-2 15,-1-10 1-15,1 10-1 16,0 0-2-16,0 0 0 15,0 0-1-15,0 18 0 16,0-18-2-16,-9 27 0 0,0-5 0 16,1 12-3-16,-8 8 2 15,-2 13-2-15,-6 7 2 16,-7 11-2-16,-4 3 1 15,-4 1-1-15,2 1 0 16,1-8 1-16,9-9-1 16,2-10 0-16,9-10-3 15,7-14 0-15,13-4-6 16,-4-23-27-16,18 9-1 15,-7-18-1-15,8 0-1 16</inkml:trace>
  <inkml:trace contextRef="#ctx0" brushRef="#br2" timeOffset="690449.4914">7306 4197 51 0,'11'-10'30'15,"-11"10"3"-15,3-10-3 16,-3 10-20-16,0 0-2 16,0 0 0-16,8-15-1 15,-8 15-2-15,0 0 0 16,0 0-1-16,0 0 1 0,1 27-1 15,-8-4-1-15,-2 16-2 16,-6 10 2-16,-5 16-2 16,-7 11 1-16,-2 9-1 15,-2 0 0-15,2 0-1 16,2-8-1-16,5-11-1 15,15-8-5-15,-5-24-30 16,24-9 0-16,0-21-2 16,12-10 0-16</inkml:trace>
  <inkml:trace contextRef="#ctx0" brushRef="#br2" timeOffset="694957.7493">5204 4187 9 0,'0'0'26'0,"7"-16"3"16,-2 6 1-16,-5 10-10 15,0-20-5-15,0 20-1 16,3-10 0-16,-3 10-1 15,0 0-5-15,2 10 0 0,-8 5-2 16,-2 16-1-16,-7 7-1 16,-4 16-1-16,-6 13-1 15,-4 10 0-15,-6 10 0 16,-1 1-1-16,0-5 0 15,5-7-2-15,8-11-2 16,5-21-5-16,19-6-29 16,1-26-1-16,16-10 0 15,2-19-2-15</inkml:trace>
  <inkml:trace contextRef="#ctx0" brushRef="#br2" timeOffset="727162.5913">16076 4184 18 0,'8'-14'24'15,"-8"14"0"-15,0 0 1 16,7-13-15-16,-7 13-1 16,0 0-1-16,17-7 2 15,-17 7-4-15,0 0 0 16,0 0-1-16,0 0-1 15,0 0 1-15,6 17 0 16,-15-5 0-16,2 15 1 0,-10 1-1 16,3 16-1-16,-13 1 1 15,2 15-1-15,-9-1-1 16,2 10-1-16,-5-2 0 15,3 0-1-15,2-5-1 16,3-4 1-16,8-7-1 16,3-9-1-16,10-4-4 15,-1-20-21-15,16 2-9 16,-7-20-1-16,23 7 0 15</inkml:trace>
  <inkml:trace contextRef="#ctx0" brushRef="#br2" timeOffset="731726.8523">7701 4210 36 0,'0'0'30'16,"2"-11"1"-16,-2 11-3 15,0 0-15-15,0 0-3 16,0 0-2-16,0 0-2 16,0 0-2-16,0 0 0 15,0 0-1-15,0 0 0 16,5 22 0-16,-3 1 0 15,-9 4 0-15,-1 17 0 0,-6 5 0 16,-6 12-2-16,-5 9 2 16,-6 7-1-16,-4-1 0 15,0-2-1-15,3-7 0 16,7-8 1-16,8-10-4 15,3-19-4-15,19-8-30 16,-5-22 0-16,25 0-1 16,-5-18-3-16</inkml:trace>
  <inkml:trace contextRef="#ctx0" brushRef="#br2" timeOffset="737655.1914">9342 4410 61 0,'0'0'32'0,"0"0"2"16,0 0-3-16,-14-13-26 15,14 13 0-15,0 0-1 16,0 0 0-16,0 0-1 0,-9-5 0 15,9 5-1-15,0 0 1 16,0 0-1-16,0 0-1 16,0 0 1-16,0 0-1 15,0 0 0-15,14-1-1 16,2 6 1-16,7-2 0 15,11 3-1-15,11 0 1 16,10-2-1-16,13 1 0 16,10-4 1-16,12-3-1 15,5 0 1-15,2-3-1 16,2 0 0-16,-6 2 0 15,-5-1 1-15,-11 4-1 16,-11 3 0-16,-13 1 1 16,-11 1-1-16,-10 2 0 0,-12 2 0 15,-5-2 0-15,-15-7 0 16,14 12 0-16,-14-12-3 15,0 0-2-15,0 0-29 16,0 0-1-16,0 0-1 16,-10-12-1-16</inkml:trace>
  <inkml:trace contextRef="#ctx0" brushRef="#br2" timeOffset="743280.5132">15150 4325 35 0,'0'0'32'0,"-19"-12"1"16,19 12-1-16,-13-20-15 15,13 20-5-15,-9-14-1 16,9 14-4-16,-9-10-1 15,9 10-2-15,-16-8 0 16,16 8-2-16,-13-6 1 16,13 6-2-16,-12-2 0 15,12 2 1-15,0 0-2 16,0 0 2-16,0 0-2 15,15 10 2-15,4-4-1 0,7 3 0 16,11 2 0-16,14 0 0 16,6 3 1-16,9 0-2 15,9-2 0-15,6 3 0 16,6 0 0-16,6 2 0 15,0-1 0-15,-4 1-1 16,-5-1 1-16,-7 4 0 16,-10-2 0-16,-9 0 0 15,-14-1 0-15,-13-2-1 16,-11 0 0-16,-20-15-3 15,14 18-2-15,-14-18-11 16,-11-3-19-16,1-6-1 16,10 9-1-16,-15-29 1 0</inkml:trace>
  <inkml:trace contextRef="#ctx0" brushRef="#br2" timeOffset="745265.6267">13649 4097 56 0,'0'0'33'0,"0"0"-1"0,0 0 1 16,-16 5-24-16,16 12 0 16,-12-1-2-16,3 16-2 15,-6 7-1-15,-3 10-1 16,-11 6 0-16,1 12 0 15,-6-1-1-15,1 1-1 16,1-4 0-16,6-6-1 16,5-6 0-16,2-10-2 15,13-1-9-15,-3-19-25 16,14 2 0-16,-5-23-2 15,11 18 2-15</inkml:trace>
  <inkml:trace contextRef="#ctx0" brushRef="#br2" timeOffset="747769.7699">13952 4118 58 0,'0'0'33'0,"0"0"0"16,0 0 0-16,-12 6-24 15,11 11-1-15,-10-1-1 16,4 16-1-16,-12 3 0 15,-1 13-3-15,-5 3 0 16,-3 8-1-16,-6-1-1 16,6-4-1-16,2-6-1 15,5-5-2-15,13 0-7 16,-5-19-25-16,21 2-1 15,-1-13-1-15,12 0 0 16</inkml:trace>
  <inkml:trace contextRef="#ctx0" brushRef="#br2" timeOffset="751568.9872">11634 4216 37 0,'0'0'30'0,"4"-15"3"16,-4 5-1-16,0 10-12 15,0-14-12-15,0 14-1 16,5-15 1-16,-5 15-2 15,0 0-1-15,0 0 0 0,0 0 0 16,0 0-1-16,-4 16 0 16,-3 10 0-16,-11 9-1 15,-5 16-1-15,-10 10 0 16,-3 10-1-16,-5 9 1 15,0 1-2-15,2-2 0 16,4-11-1-16,8-7-2 16,8-17-4-16,20-3-28 15,-1-27-3-15,15-3-1 16,-1-17-1-16</inkml:trace>
  <inkml:trace contextRef="#ctx0" brushRef="#br2" timeOffset="755134.1912">8074 4223 38 0,'8'-13'29'0,"-1"2"3"16,-1-2-1-16,-6 13-16 15,4-16-2-15,-4 16-1 16,0 0-1-16,0 0-3 16,-8 22 0-16,1 9-2 15,-11 8-1-15,-2 15-2 0,-10 13-1 16,-5 16-1-16,-8 7 1 15,-2 5-2-15,0-1 0 16,3-10 0-16,6-8 0 16,7-16-4-16,13-10-2 15,1-28-29-15,30-12-3 16,4-19-1-16,12-9-1 15</inkml:trace>
  <inkml:trace contextRef="#ctx0" brushRef="#br2" timeOffset="758252.3695">11941 4155 29 0,'0'0'31'0,"0"0"1"15,0 0-1-15,0 0-13 0,0 0-4 16,0 0-1-16,-10 30-1 16,-5-9-3-16,6 15-4 15,-14 5 0-15,-3 15-3 16,-7 5 1-16,-2 11-1 15,-4 2 0-15,1-2-2 16,1-4-1-16,8-6 0 16,10-7-4-16,4-23-8 15,16 3-24-15,3-23-1 16,12-4-1-16,1-13 1 15</inkml:trace>
  <inkml:trace contextRef="#ctx0" brushRef="#br2" timeOffset="761686.5659">9247 5398 41 0,'0'0'33'0,"0"0"1"16,0 0-2-16,15 7-18 16,-25 2-2-16,6 21-1 15,-14 0-3-15,2 20-2 0,-12 4-1 16,0 14 0-16,-7 1 1 15,1 7-1-15,0-4-1 16,4-4-1-16,4-7-2 16,9-14-3-16,12-5-4 15,-3-22-29-15,23-5-3 16,1-18 0-16,13-5-2 15</inkml:trace>
  <inkml:trace contextRef="#ctx0" brushRef="#br2" timeOffset="766510.8419">15267 5289 24 0,'11'-6'29'0,"-11"6"1"15,0 0 1-15,13-6-16 16,-16-6-4-16,3 12-1 16,7-11-1-16,-7 11-2 15,0 0 0-15,12-11-2 16,-12 11 0-16,0 0-1 15,0 0 0-15,2 14-1 16,-6 8 0-16,-3 14 0 16,-7 9 0-16,-4 9 0 15,-6 14-2-15,-4 8 2 16,-7 4-1-16,2-3 1 15,-4-4-1-15,5-6-1 16,5-10-1-16,6-11-3 16,10-6-3-16,2-21-29 0,18-4-3 15,6-17 0-15,10-5-1 16</inkml:trace>
  <inkml:trace contextRef="#ctx0" brushRef="#br2" timeOffset="771924.1515">14255 4149 51 0,'0'0'31'15,"0"0"0"-15,-10 1-1 16,10-1-22-16,0 0 0 16,-19 15-1-16,16 4 0 15,-8 0-3-15,3 14 0 16,-9 1 0-16,3 12-1 15,-11 3 1-15,3 6-2 16,-5-2 0-16,2 1-1 16,2-4 0-16,2-5-1 15,4-5-1-15,3-11-1 16,11 1-6-16,-7-18-26 15,17 5-1-15,-7-17-2 16,11 9 1-16</inkml:trace>
  <inkml:trace contextRef="#ctx0" brushRef="#br2" timeOffset="774678.309">1302 6874 74 0,'0'-17'35'16,"-6"3"-1"-16,6 14 0 15,-14-4-26-15,6 24-2 16,-7 8-2-16,1 12-1 16,-3 10-1-16,-2 8-1 15,-2 8-1-15,4 1 1 0,3-2-1 16,2-7 0-16,2-10 0 15,5-9 1-15,2-15 0 16,7-10-1-16,-4-14 1 16,18-21 0-16,-8-10 1 15,3-11 0-15,-3-12-1 16,5-6 1-16,-1-11-1 15,-4-4 0-15,-1 0 0 16,-3 7 0-16,-1 8 0 16,0 10 0-16,-4 12 0 15,2 16 0-15,-3 22 0 16,0 0 0-16,7 34 0 15,-2 11 0-15,1 11 0 16,5 9 0-16,1 4-1 0,5 4 0 16,7-3 0-16,1-9-1 15,4-9 1-15,-1-12 0 16,1-17 0-16,0-11 1 15,-4-18 0-15,2-15 0 16,-7-18 1-16,0-10 0 16,-4-12 0-16,-2-11-2 15,-5-4 0-15,-2-1-1 16,-1 8-1-16,-4 5-3 15,0 18-2-15,-10 2-13 16,12 27-18-16,-8 5 1 16,4 12-1-16,13 21 0 15</inkml:trace>
  <inkml:trace contextRef="#ctx0" brushRef="#br2" timeOffset="775115.334">2014 7065 106 0,'-17'5'38'0,"-11"-2"0"15,5 23-4-15,-8-7-29 16,4 14 0-16,1 4-2 15,7 9-1-15,1 0 0 16,11 1-1-16,5-5 0 16,11-4-1-16,9-10 1 15,5-10 0-15,7-12-1 0,5-12 1 16,4-10 0-16,1-14 0 15,-1-11 0-15,0-5 0 16,-2-10 0-16,-5-2 0 16,-5-2 0-16,-3 8 0 15,-7 6-1-15,-7 11 1 16,-3 11-1-16,-7 24 0 15,0 0 0-15,-15 24-1 16,6 11-1-16,-1 4-1 16,4 12-1-16,-1-3-2 15,10 9-3-15,0-20-21 16,16 4-10-16,1-16 1 15,15-5 1-15,-3-13 0 16</inkml:trace>
  <inkml:trace contextRef="#ctx0" brushRef="#br2" timeOffset="775678.3662">2639 7080 101 0,'-20'8'35'15,"2"13"3"-15,-6 0-3 16,2 14-30-16,0-2-1 15,8 5-2-15,0-1 0 16,9-1 0-16,2-6-1 16,9-6-1-16,6-7 1 15,3-10-1-15,4-9 1 0,3-7 0 16,1-11 0-16,2-7 0 15,-2-4 0-15,-4-2 1 16,-2-5-2-16,-2 5 2 16,-5 4-2-16,-3 3 2 15,-2 9-2-15,-5 17 0 16,0 0 1-16,0 0-1 15,-6 15 0-15,5 4 0 16,2 3 0-16,3 4 0 16,0-6 1-16,7 2-1 15,3-8 1-15,4-6 0 16,3-5 0-16,6-10-1 15,2-7 1-15,0-8 0 16,1-5-1-16,-1-4 1 0,-2-2-1 16,-2 1 1-16,-6 0-1 15,-1 6 1-15,-8 6 0 16,-4 8-1-16,-6 12 0 15,0 0 1-15,-1 18-1 16,-5 9 0-16,-3 8-1 16,-2 7 0-16,2 10-1 15,-2 0-1-15,5 3-2 16,1-9-2-16,14 5-8 15,-4-23-22-15,15-2-3 16,3-23 0-16,9-8 2 16</inkml:trace>
  <inkml:trace contextRef="#ctx0" brushRef="#br2" timeOffset="776166.3941">3473 6473 102 0,'-14'1'37'0,"0"22"3"15,-9 9-3-15,8 13-31 16,-7 13-2-16,4 11 1 16,1 5-2-16,3 9 1 15,0 1-2-15,5 0 2 16,4-4-4-16,0-7 1 15,1-9-1-15,3-11-1 16,-1-10 1-16,5-15-1 16,0-10 1-16,-3-18-1 15,17-8 1-15,-5-14 1 0,4-9-1 16,0-6 1-16,3-9-1 15,3-4 1-15,4-4-1 16,-2 3 1-16,3 11-1 16,-4 4 0-16,2 9 0 15,0 11 0-15,-2 13 0 16,0 9 0-16,-3 12 0 15,-4 6 0-15,-1 4-1 16,-3 5 2-16,-3 2-1 16,-7 0 0-16,-4-1 1 15,-10 0-1-15,-9-4 1 16,-5-4-2-16,-8-3 0 15,-3-6-1-15,0 0-2 16,-4-19-9-16,22 4-24 0,-4-16-3 16,18 1 0-16,7-12-1 15</inkml:trace>
  <inkml:trace contextRef="#ctx0" brushRef="#br2" timeOffset="776775.429">3806 7209 107 0,'-14'20'39'16,"0"-12"0"-16,14-8 0 15,0 0-37-15,21-2 1 16,4-17-2-16,12-1 0 0,1-8 0 15,7-4 0-15,-2-5-1 16,-3 0 0-16,-8 2 1 16,-8 4 0-16,-10 5 1 15,-13 4 0-15,-12 10 0 16,-9 10-1-16,-11 9 2 15,-7 9-1-15,-1 7-1 16,2 8 1-16,3 6-2 16,9 6 1-16,9-3-1 15,11 2 0-15,14-8 0 16,16-5 0-16,9-8 0 15,10-11-1-15,9-8 1 16,3-4 0-16,0-6 0 0,-2-7 0 16,-8 2 0-16,-7-2-1 15,-9 5 2-15,-9 5-1 16,-9 7 0-16,-10 8 0 15,-7 7 0-15,-4 5 0 16,-4 8 0-16,-3 0 0 16,3 4 0-16,2-2 0 15,0-4 0-15,4-8 1 16,5-6 0-16,2-14 0 15,12-5 1-15,-1-9-2 16,4-14 0-16,7-4 0 16,1-9 0-16,3-3 0 15,4-3 0-15,-1 0 0 16,0 4 0-16,0-3-8 0,14 21-16 15,-9-12-16-15,22 11-3 16,2-6 0-16,22 7 0 16</inkml:trace>
  <inkml:trace contextRef="#ctx0" brushRef="#br2" timeOffset="777308.4595">6385 6657 97 0,'6'-13'39'16,"-6"13"1"-16,0 0-1 15,1 34-32-15,-9 2-3 16,-2 14-1-16,-4 11 0 16,1 11-1-16,-4 5-1 15,7 5-1-15,3-1-3 16,2-13-4-16,19-2-31 15,-1-20-2-15,19-9-1 16,3-18-1-16</inkml:trace>
  <inkml:trace contextRef="#ctx0" brushRef="#br2" timeOffset="778045.5016">7803 6759 100 0,'0'0'38'0,"19"-21"1"16,15 7-2-16,22-9-35 15,6-1-1-15,18-4 0 0,5 0-1 16,3 4 1-16,-4 8-2 16,-7 7 2-16,-14 9 0 15,-17 10 0-15,-22 10 1 16,-21 13-1-16,-20 8 1 15,-18 6 0-15,-10 1 0 16,-6-2-1-16,2-2 0 16,8-7-1-16,12-6 1 15,15-9-1-15,21-9 1 16,17-9-1-16,16-1 0 15,9-4 1-15,5 1 0 16,-2 1 0-16,-5 3 0 16,-13 6 1-16,-13 7-1 15,-22 7 0-15,-19 7 0 0,-18 6 0 16,-11 1 0-16,-7 3-2 15,-4 0-3-15,5-1-2 16,0-19-20-16,24 5-14 16,11-18-2-16,20-8 2 15,26-8-3-15</inkml:trace>
  <inkml:trace contextRef="#ctx0" brushRef="#br2" timeOffset="778818.5458">10142 6463 64 0,'5'-15'34'0,"-2"3"-1"0,-3 12 1 15,-14-14-26-15,3 20-1 16,-15 1 0-16,-1 18 0 15,-17 7 1-15,-2 20 0 16,-12 10-3-16,2 17 2 16,-2 7-2-16,5 8 0 15,9 0-2-15,14 0 0 16,15-9-3-16,16-11 0 15,19-17 0-15,17-15-1 16,15-25 1-16,8-14 0 16,3-18 1-16,-1-15 1 15,-9-12-1-15,-13-8 0 16,-19-3-2-16,-21-4 0 15,-21 10-2-15,-19-2-2 0,-2 17-4 16,-18-6-24-16,15 23-6 16,-2 0 0-16,21 11-1 15</inkml:trace>
  <inkml:trace contextRef="#ctx0" brushRef="#br2" timeOffset="780035.6154">11628 6529 87 0,'0'0'36'0,"11"-11"1"16,10 4 1-16,8-3-30 16,12 0-6-16,7-3-1 15,9 3 0-15,1 2-1 16,-1 2 1-16,-5 6-1 15,-9 5 1-15,-14 5-1 0,-13 10 1 16,-16 2 1-16,-16 8 1 16,-14 1-1-16,-9 3 1 15,-7 0-1-15,2-3 1 16,2-2-1-16,12-7 0 15,12-4-2-15,14-4 1 16,17-4-1-16,15-3-1 16,13-2 1-16,8 1 0 15,3 2 1-15,2 2-1 16,-8 6 1-16,-10 6 0 15,-14 5-1-15,-18 10 1 16,-20 4 0-16,-12 4-1 16,-12 2 1-16,-3-4-1 15,-5-1-2-15,7-11-2 0,15 6-22 16,7-25-13-16,19-12 0 15,20-1-1-15,20-13-1 16</inkml:trace>
  <inkml:trace contextRef="#ctx0" brushRef="#br2" timeOffset="780449.6391">13786 6553 92 0,'-35'33'40'15,"-18"0"-1"-15,4 12 1 16,-6-2-32-16,15 6-1 16,3-10-2-16,28 0-1 15,18-12-2-15,29-11-2 16,27-12-1-16,19-16-1 15,18-6-3-15,6-18-5 0,19 3-28 16,-14-17-2-16,-3 5 1 16,-22-7-2-16</inkml:trace>
  <inkml:trace contextRef="#ctx0" brushRef="#br2" timeOffset="780617.6487">14081 6574 112 0,'-65'69'40'16,"18"12"2"-16,3-6-4 15,18-8-36-15,15 4-5 16,8-13-19-16,27 2-16 16,-2-17-2-16,15-6 1 15,1-14-2-15</inkml:trace>
  <inkml:trace contextRef="#ctx0" brushRef="#br2" timeOffset="781393.6931">16085 6408 61 0,'-27'0'35'0,"1"15"1"16,-13 8 0-16,2 15-22 15,-20-3-2-15,8 20-1 16,-10 3-4-16,9 10 1 0,2 3-3 16,13 3 0-16,9-7-3 15,19-1 0-15,16-12-2 16,19-11 1-16,15-15-1 15,15-13 0-15,7-13 1 16,1-14-1-16,-2-12 1 16,-9-5-1-16,-12-8 1 15,-18-1-1-15,-24-2-1 16,-22 2 0-16,-17 4-1 15,-17 2-1-15,2 8-3 16,-12-6-16-16,15 17-18 16,4-2 2-16,19 5-1 15,17-2-1-15</inkml:trace>
  <inkml:trace contextRef="#ctx0" brushRef="#br2" timeOffset="781836.7185">17991 6443 105 0,'-5'10'39'15,"4"14"1"-15,-13 2-2 16,3 16-33-16,-7 11-2 16,-1 12 1-16,-7 8-2 15,-2 5 1-15,-1 3-3 16,5-9-1-16,8 6-8 15,-5-21-31-15,19-1 0 0,-1-16-2 16,11-7 0 0</inkml:trace>
  <inkml:trace contextRef="#ctx0" brushRef="#br2" timeOffset="783238.7986">19285 6301 69 0,'-4'-12'35'0,"4"12"-1"16,-7-14-2-16,7 14-23 16,-1 22-3-16,4 12 0 15,-3 17-1-15,2 23 0 16,-4 20-2-16,-1 25 1 15,-7 16-1-15,-4 19-1 16,-6 11-1-16,-6 6 1 16,-7-5-3-16,1-8 0 15,2-12-1-15,3-21-6 16,19-11-28-16,-1-28-1 15,12-19 0-15,4-24-2 16</inkml:trace>
  <inkml:trace contextRef="#ctx0" brushRef="#br2" timeOffset="783670.8234">19110 7967 48 0,'17'2'32'0,"8"1"2"16,5-3-3-16,15 8-18 16,4-9-4-16,25 6 0 15,10-7-4-15,27 4-1 16,18-4-2-16,25 0 0 15,25-6-1-15,24-3 1 16,21-4-1-16,18-1 1 16,20-5 1-16,15 3 1 15,10 0-1-15,11 4 1 16,1 3-1-16,3 11 0 15,-6 6 0-15,-2 9-2 16,-12 9-3-16,-13 2-4 16,-5 11-15-16,-29-9-17 15,-9 2-2-15,-27-10 0 0,-17-3-1 16</inkml:trace>
  <inkml:trace contextRef="#ctx0" brushRef="#br2" timeOffset="784240.856">19609 6932 92 0,'0'0'36'15,"-4"12"0"-15,6 3 1 16,4 11-34-16,-4 4 0 15,6 13-1-15,-7 9 1 16,0 9-2-16,-5 4 1 16,-4 2-2-16,-2-3-1 15,-4-6-4-15,11 3-18 16,-9-22-14-16,11-10 0 15,-3-18-1-15,4-11 0 16</inkml:trace>
  <inkml:trace contextRef="#ctx0" brushRef="#br2" timeOffset="784444.8676">19425 6880 106 0,'-29'3'38'15,"1"8"1"-15,18 5-3 16,12 0-34-16,20-1-1 15,19-1-1-15,17-5-1 16,17 0-4-16,1-10-5 16,25 6-25-16,-8-10-2 15,4 5 0-15,-11-6-1 16</inkml:trace>
  <inkml:trace contextRef="#ctx0" brushRef="#br2" timeOffset="784767.8861">20111 7124 104 0,'-30'26'37'0,"-5"-2"1"16,9 10-2-16,4-1-32 16,4 4-3-16,5 1 1 15,7 3-1-15,10-3 1 16,7-1-2-16,8-10 1 15,5-6 1-15,9-9-2 16,0-10 1-16,2-9 0 16,1-8 0-16,-11-8-1 15,-1-5 0-15,-9-8 0 0,-8-1 0 16,-7 0-1-16,-12 1 1 15,0 6-2-15,-7 4 1 16,0 8-2-16,0 3 0 16,7 15-6-16,-5-4-27 15,17 4-1-15,10 1 0 16,13-2-1-16</inkml:trace>
  <inkml:trace contextRef="#ctx0" brushRef="#br2" timeOffset="785000.8994">20659 6569 95 0,'-14'9'39'0,"-13"9"-2"15,4 21 1-15,-9 5-34 16,7 17 0-16,-3 11-2 15,5 8 1-15,4 8-2 16,-1 1-2-16,5 0-1 16,1-11-4-16,13 0-27 15,-7-16-5-15,9-8 0 16,-6-17-1-16</inkml:trace>
  <inkml:trace contextRef="#ctx0" brushRef="#br2" timeOffset="785559.9314">20340 7129 108 0,'0'0'39'16,"16"-7"0"-16,8 11-1 15,1 2-35-15,11-6-4 16,10 4 0-16,6 0 0 15,4 0 0-15,-4 0 0 16,0 1 0-16,-4 0-1 16,-7-1 2-16,-7 2 0 15,-11-1 1-15,-8-1-1 16,-15-4 1-16,0 0 0 15,0 0 0-15,-15 9 0 16,-7-6 1-16,-2 1-1 16,-9 2 1-16,2 8 0 0,-6 1 1 15,2 6-2-15,2 1 1 16,6 3-2-16,6-1 1 15,8 3-1-15,12-7 1 16,9-3-2-16,13-8 1 16,9-6 0-16,10-5 1 15,2-5-1-15,2-6 1 16,-2-5-1-16,-1-4 1 16,-7 0 0-16,-8-2-1 15,-8 4 1-15,-10 2 0 16,-4 6 0-16,-4 12-1 15,-14-9 2-15,-1 18-2 16,-3 6-1-16,-1 6 1 16,3 3-1-16,2 6 1 0,4-1-2 15,6 0 0-15,4-6-2 16,13-5 0-16,7-15-4 15,19 0-27-15,-3-21-5 16,17-6 2-16,-1-17-1 16</inkml:trace>
  <inkml:trace contextRef="#ctx0" brushRef="#br2" timeOffset="785759.9429">21399 6661 105 0,'-24'23'39'0,"5"22"0"16,-13 9 0-16,8 16-32 15,-5 7-4-15,5 8-1 16,3 0-1-16,5-3-1 0,6-4-2 16,4-9-2-16,11-3-5 15,-9-13-29-15,19-9-2 16,-1-19 2-16,9-5-3 15</inkml:trace>
  <inkml:trace contextRef="#ctx0" brushRef="#br2" timeOffset="785969.9549">21646 7100 118 0,'0'0'40'0,"16"-2"-1"0,2-3-2 15,9-2-39-15,-5-2-3 16,14 10-11-16,-9-10-21 16,7 8-2-16,-9-4 0 15,0 7 0-15</inkml:trace>
  <inkml:trace contextRef="#ctx0" brushRef="#br2" timeOffset="786143.9648">21634 7291 116 0,'-20'15'39'0,"19"1"1"16,1-16-2-16,30-2-37 0,16-7-2 16,10-6-2-16,21 0-33 15,-10-5-2-15,9 4-1 16,-7-5-1-16</inkml:trace>
  <inkml:trace contextRef="#ctx0" brushRef="#br2" timeOffset="792981.3559">22810 6935 106 0,'-13'-3'38'0,"13"3"0"16,-2-15 0-16,13 4-34 0,8-1-3 15,13-5 0-15,10 0 0 16,8-1 0-16,9-3 0 16,3 5 0-16,5 4 0 15,-6 5-1-15,-7 5 1 16,-10 8-1-16,-15 10 1 15,-19 12-1-15,-20 8 1 16,-17 9 0-16,-19 7 0 16,-14 11 0-16,-11 1 0 15,-3 4 0-15,1-2-1 16,6-6 1-16,8-6 0 15,14-5 0-15,15-7-1 16,19-11 0-16,21-8 1 16,20-10 0-16,24-12 0 15,25-8 0-15,21-7-1 0,10-7 0 16,11-5-1-16,-1-4-1 15,-7 4-1-15,-14-8-5 16,-7 17-29-16,-36-6-5 16,-16 10 3-16,-22-4-2 15</inkml:trace>
  <inkml:trace contextRef="#ctx0" brushRef="#br2" timeOffset="793430.3816">24010 6860 106 0,'0'0'37'0,"5"-15"2"16,-5 29-5-16,0-14-29 15,-17 22-1-15,0-3 0 16,3 10 0-16,-6 5 0 15,1 8-1-15,-8 4 1 16,3 5-1-16,-2 0-1 16,2-3 0-16,1-1-1 15,5-4 0-15,7-5 1 16,6-2-2-16,9-8 0 15,15-12 0-15,18-7 0 0,21-8 0 16,16-6 0-16,16-8 0 16,5-9 0-16,11-5 0 15,0-1 0-15,-4-1 0 16,-6 2-4-16,-20-2-3 15,-5 14-29-15,-31-9-5 16,-5 13-1-16,-21-5-1 16</inkml:trace>
  <inkml:trace contextRef="#ctx0" brushRef="#br2" timeOffset="793741.3994">24400 6937 108 0,'-16'-8'40'16,"6"17"1"-16,-11 2-2 16,13 18-32-16,-14 10-2 15,1 20 0-15,-10 6-1 16,0 14 0-16,-10 5-2 15,5 8-2-15,0-2 0 16,4-3 0-16,5-8 0 16,3-8 0-16,11-14 0 15,9-11 0-15,14-10-4 16,0-24-9-16,17-2-26 15,-8-17-4-15,8-3 1 0,-5-16-2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02:09:03.69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2177 881 92 0,'0'0'41'16,"17"-54"-1"-16,-17 54 0 15,0 0-37-15,24-69 0 0,-24 69-1 16,0 0 0-16,0 0 0 16,0 0-1-16,0 0 0 15,0 0 2-15,3 99-3 16,-7 16 2-16,-9 20-2 15,3 20 2-15,-17-15-4 16,5 7 0-16,5-15-5 16,6-35-8-16,17-31-23 15,-2-27-2-15,16-17 0 16,-1-23-1-16</inkml:trace>
  <inkml:trace contextRef="#ctx0" brushRef="#br0" timeOffset="390.0222">2239 1415 110 0,'0'0'40'16,"0"0"0"-16,25 13-3 16,-3-9-35-16,13-3-1 15,13-6 0-15,-48 5-1 16,70-18 0-16,-70 18-3 15,94-33-3-15,-41 7-3 16,5-3-1-16,1-6-11 16,6-3-18-16,-7-11 0 15,-1-4 0-15,-6-1 1 16,-1-3 22-16,-11-1 19 15,-2 1 2-15,-37 57 12 16,55-93 19-16,-55 93 3 0,18-55 0 16,-18 55 2-16,0 0-19 15,-51 45-16-15,-2 47-2 16,-6 35-1-16,1 23-2 15,15 21 0-15,-7-36-3 16,27-3-2-16,25-31-5 16,17-49-15-16,24-11-16 15,9-28 1-15,17-9 0 16,-3-20 0-16</inkml:trace>
  <inkml:trace contextRef="#ctx0" brushRef="#br0" timeOffset="1198.0685">3460 1429 91 0,'9'-53'41'0,"-9"53"1"0,-14-33 0 16,-19 25-20-16,-11 21-19 16,-7 16-2-16,-2 18 1 15,0 29-1-15,13-5 0 16,14-2-1-16,26-20 0 15,14-15 1-15,16-15-1 16,18-13 0-16,6-16 0 16,12-12 1-16,1-12-1 15,-1-12 0-15,-5-9 0 16,-61 55 0-16,53-62-1 15,-53 62 1-15,31-71-1 16,-31 71 1-16,15-60-2 0,-15 60 2 16,-9-50-2-16,9 50 2 15,0 0-3-15,0 0 0 16,-41-57-1-16,41 57-4 15,0 0-3-15,0 0-9 16,0 0 1-16,0 0-1 16,0 0 4-16,0 0 6 15,57-24 6-15,-57 24 6 16,53 11 6-16,-53-11 11 15,60 9 1-15,-60-9-1 16,62 9-1-16,-13 0-5 16,-13 8-3-16,-29 11-4 15,-15 11-2-15,-19 4-1 16,7 2-1-16,2-1-1 15,7-1 0-15,9-3 0 0,10-12-1 16,11-2 0-16,11-13 1 16,8-8-1-16,12-10 0 15,5-9 1-15,4-13-1 16,3-4 0-16,-4-5 0 15,-5-4 2-15,-4 0-2 16,-11 6 0-16,-8 2 0 16,-11 12 0-16,-8 10 0 15,-11 10 0-15,-3 22 0 16,-7 5 0-16,-4 11-2 15,2 4 1-15,-1 3 1 16,8-2 0-16,9-4 0 16,7-11 1-16,13-7 1 15,10-11-2-15,10-13 0 0,6-10 0 16,6-7 0-16,-1-10 0 15,-3-6 0-15,-5-5 0 16,-7-3 0-16,-40 44 0 16,0 0 0-16,35-66 0 15,-35 66-8-15,0 0-16 16,14-62-18-16,-14 62-1 15,0 0 0-15,8-49 1 16</inkml:trace>
  <inkml:trace contextRef="#ctx0" brushRef="#br0" timeOffset="1691.0967">6333 913 103 0,'0'0'39'15,"-10"-62"2"-15,10 62-4 16,0 0-32-16,0 0-1 15,0 0-1-15,0 0 0 16,0 0-1-16,0 0-1 16,-8 54 1-16,-1 34-2 15,0 21 1-15,-6 11-2 16,-6-7 1-16,0-10-3 15,2-14-1-15,13-20-6 16,-3-25-27-16,23-14-2 16,-4-19 0-16,14-8-1 0</inkml:trace>
  <inkml:trace contextRef="#ctx0" brushRef="#br0" timeOffset="2150.123">6308 1415 110 0,'0'0'40'0,"-55"-62"0"16,55 62 0-16,0 0-29 15,-63-46-8-15,63 46-2 16,0 0 1-16,0 0-2 16,0 0 1-16,0 0 0 15,0 0 0-15,48-41 0 16,-48 41 0-16,92-2-1 15,-36 0 0-15,3-3 0 0,0 3 1 16,1-4-1-16,-2 4 2 16,1-2-2-16,-4 3 0 15,-8 2 0-15,-15 5 0 16,30 18 0-16,-42 8 0 15,-26 14 0-15,-23 3 0 16,-1 7 0-16,0 3 0 16,11-1 0-16,27-22 0 15,18-8 0-15,12-14 0 16,15-13 0-16,6-10 0 15,6-12 0-15,-7-13 0 16,-1-6 0-16,-57 40 0 16,44-50 0-16,-44 50 0 15,14-58 0-15,-14 58 0 0,-13-49-4 16,13 49-4-16,-46-43-13 15,46 43-17-15,-48-17-3 16,-16 9 0-16,2 15-1 16</inkml:trace>
  <inkml:trace contextRef="#ctx0" brushRef="#br0" timeOffset="3002.1717">8244 941 91 0,'22'-59'39'0,"-22"59"2"16,0 0-2-16,34-60-36 16,-34 60 1-16,0 0-1 15,0 0 0-15,0 0 1 0,0 0-2 16,17 56 0-16,-18-23 0 15,-12 64 0-15,-4 9-1 16,3 14 2-16,-14-13-2 16,12-1-1-16,-4-11 0 15,11-17 0-15,8-46 0 16,7-12 1-16,4-15-1 15,7-16 1-15,5-11 0 16,4-8 0-16,3-8 0 16,2-8 0-16,-31 46 0 15,36-48 0-15,-36 48 0 16,32-47-1-16,-7 8 1 15,3 14-1-15,-3 17 0 0,-5 17 0 16,-4 18-1-16,-2 11 0 16,0 11-1-16,1 4-1 15,3 0-2-15,2-6-2 16,14-5-15-16,-5-21-17 15,20-12-2-15,0-11 2 16,16-8-2-16</inkml:trace>
  <inkml:trace contextRef="#ctx0" brushRef="#br0" timeOffset="3389.1938">9196 1381 114 0,'0'0'40'0,"-2"-42"0"15,-34 28 1-15,-1 19-38 0,-17 11-1 16,5 19 0-16,-22 7 0 15,23 10-1-15,6-3 0 16,18 5 0-16,5-8 0 16,11-5-1-16,10-7 0 15,13-11 1-15,8-13-1 16,10-10 0-16,7-3 1 15,7-15-1-15,4-7 1 16,-1-11 0-16,-3-2-1 16,-3-6 1-16,-7 2 1 15,-6 5-2-15,-11 2 0 16,-6 9 0-16,-8 8 0 15,-6 18 0-15,-14 1 0 16,-1 17-2-16,-3 11 0 16,0 6 0-16,1 5-2 0,4-1 0 15,9 2-4-15,2-10-3 16,29-1-17-16,-7-16-12 15,23-2 0-15,-2-13 0 16,14-4 2-16</inkml:trace>
  <inkml:trace contextRef="#ctx0" brushRef="#br0" timeOffset="4192.2396">9693 1369 107 0,'3'-16'40'16,"-14"3"1"-16,11 13-2 15,-24 21-33-15,9-1-3 16,-4 9 0-16,3 11-1 0,-3 6 0 15,1 0-1-15,3 2 0 16,2-2 0-16,7-6-1 16,2-7 1-16,6-10 0 15,6-8-1-15,6-16 1 16,8-5-1-16,2-10 1 15,5-7 1-15,3-8-1 16,0-11 1-16,2-2-2 16,-2-4 0-16,-2 6 0 15,-4 0 0-15,-4 11 0 16,-5 2 0-16,-5 13 0 15,-12 16 0-15,14 8 0 16,-13 16 0-16,-1 8 0 16,-1 7 0-16,5 2-2 0,5 3-1 15,6-3 0-15,7-7-1 16,13-3-2-16,3-13 0 15,16-5-6-15,-9-18-12 16,21 1-14-16,-9-11-2 16,4-3 1-16,-12-14 9 15,-1 6 27-15,-7-3 4 16,-14-5 7-16,4 9 13 15,-28-9 18-15,5 5 1 16,-17-1 1-16,3 15-7 16,-18-6-26-16,0 14-2 15,-12 9-1-15,-2 14-2 16,-9 12-1-16,1 10 0 15,0 6-2-15,4 4 0 0,11 3 0 16,10-5 0-16,16-8 0 16,17-9 0-16,17-17 0 15,12-11 0-15,17-12 0 16,8-15 0-16,8-15 0 15,2-15 0-15,-76 56 0 16,83-68 0-16,-83 68 0 16,78-92 0-16,-78 92 0 15,76-90 0-15,-76 90 0 16,57-88 0-16,-57 88 0 15,42-63 0-15,-42 63 0 16,0 0 0-16,-10-57 0 16,-6 72 0-16,-7 26 0 15,-4 36 0-15,-15 5 0 0,14 9 0 16,14-8-7-16,24-21-2 15,27-23-10-15,-10-23-6 16,31-8-9-16,-11-18-7 16,16-11 0-16,-6-18 0 15</inkml:trace>
  <inkml:trace contextRef="#ctx0" brushRef="#br0" timeOffset="4404.2519">11234 1117 113 0,'25'-79'42'16,"-25"79"2"-16,0 0-2 15,0 0-38-15,-3-41-1 16,-21 71-2-16,-2 47 2 16,-14 39-3-16,-11 3 1 0,14-5-3 15,13-7-2-15,14-23-6 16,6-47-15-16,23-4-15 15,-6-24-3-15,15-8 2 16,-4-13-2-16</inkml:trace>
  <inkml:trace contextRef="#ctx0" brushRef="#br0" timeOffset="4747.2715">11316 1496 113 0,'7'23'41'0,"-9"-7"1"15,17 6-2-15,3-8-38 16,8-4-1-16,4-4 1 15,7-5 0-15,2-6-1 0,7-5 1 16,-2-4-1-16,-6-9 0 16,-5-5 0-16,-5-4 0 15,-28 32 0-15,0 0 0 16,11-51 0-16,-22 35 1 15,-18-6-2-15,-12 13 0 16,-14 12 0-16,-4 14 0 16,-1 13 0-16,1 10 0 15,2 10 0-15,34 5 0 16,17-3 0-16,19-6 0 15,22-7 0-15,15-10-8 16,29-4-10-16,-2-20-11 16,30 3-13-16,0-15-2 15,17-4 0-15,-1-9 0 0</inkml:trace>
  <inkml:trace contextRef="#ctx0" brushRef="#br0" timeOffset="5492.3141">13492 1021 98 0,'0'0'41'15,"15"-71"2"-15,-15 71-4 16,0 0-35-16,0 0 1 16,-58-30-1-16,58 30 1 0,-70 28-2 15,46-11 0-15,-62 54 1 16,-9 12-3-16,12 16 1 15,-4-7-1-15,26 1-1 16,25-7-2-16,36-11 1 16,44-33-3-16,15-14 0 15,22-8-3-15,7-18-2 16,25-10-15-16,-10-15-16 15,16-8 0-15,-15-15-1 16,0-2 3-16</inkml:trace>
  <inkml:trace contextRef="#ctx0" brushRef="#br0" timeOffset="6167.3527">13933 1346 70 0,'0'0'39'15,"0"0"1"-15,21-60 1 0,-51 48-12 16,-3 23-17-16,-23 9-5 16,-2 18-2-16,-4 11-2 15,3 3 0-15,7 0-2 16,22 0 0-16,14-11 0 15,15-5 0-15,16-13-1 16,17-9 0-16,14-12-1 16,11-9 1-16,7-10 0 15,3-7 0-15,1-9 0 16,-9-6-1-16,-2-2 1 15,-15-7 0-15,-42 48 1 16,0 0-1-16,38-69 0 16,-38 69 0-16,0 0 3 15,6-58-3-15,-6 58 0 16,0 0 0-16,0 0 0 0,-29-49 0 15,5 36 0-15,24 13 0 16,-14-3 0-16,14 3 0 16,24 16 0-16,13-5 0 15,4 1 0-15,8 2 0 16,-7 0 0-16,-4 5 0 15,-9 7 0-15,-8 8 0 16,-9 3 0-16,-12 3 0 16,-11 1 0-16,-4 1 0 15,-3-1 0-15,-5-7 0 16,3-6 0-16,3-9 0 15,5-11 0-15,12-8 0 0,5-13 0 16,14-14 0-16,9-4 0 16,11-11 0-16,4-6 0 15,9-2 0-15,1 3 0 16,-4 8 0-16,-5 7 0 15,-8 15 0-15,-9 9 0 16,-8 14 0-16,-11 16 0 16,-7 10 0-16,-8 6 0 15,-2 3 0-15,2 2 0 16,-3-5 0-16,9-4 0 15,2-9-5-15,13-8-3 16,1-18-4-16,26-8-8 16,-11-23-5-16,26-3-6 15,-56 35-8-15,47-55 0 16,-47 55 2-16,57-74 1 0</inkml:trace>
  <inkml:trace contextRef="#ctx0" brushRef="#br0" timeOffset="6355.3635">15003 1188 109 0,'39'-108'39'15,"-39"108"4"-15,23-64-1 16,-23 64-31-16,0 0-6 15,0-16-2-15,4 39 0 16,-16 34-3-16,-2 43 0 16,-13 18 0-16,-5-17-3 15,5 1-1-15,13-15-1 16,14-31-10-16,-9-28-12 15,18-5-14-15,-9-23-1 16,0 0 1-16,14-9 0 16</inkml:trace>
  <inkml:trace contextRef="#ctx0" brushRef="#br0" timeOffset="6550.3746">14957 1409 126 0,'-12'-49'45'0,"12"49"-2"15,0 0-2-15,0-56-41 16,0 56 0-16,0 0 0 15,0 0 0-15,57-52-4 16,-57 52-1-16,57-10-4 16,-57 10-15-16,72-8-13 15,-72 8-6-15,84-8 2 16,-84 8 0-16</inkml:trace>
  <inkml:trace contextRef="#ctx0" brushRef="#br0" timeOffset="6716.3841">15504 1257 111 0,'18'29'41'0,"-17"10"2"15,-24 9-1-15,4 8-35 16,-8-1-4-16,11-5-1 15,3-5-1-15,3-7-2 16,6-11-1-16,8-13-3 16,12-7-12-16,-8-22-14 15,26-2-11-15,-11-15 1 16,10-9-1-16,-33 41 1 15</inkml:trace>
  <inkml:trace contextRef="#ctx0" brushRef="#br0" timeOffset="6829.3906">15576 1169 111 0,'0'0'17'15,"-22"-99"-15"-15,22 99-2 16,-25-76-40-16,25 76-4 16</inkml:trace>
  <inkml:trace contextRef="#ctx0" brushRef="#br0" timeOffset="7377.422">16025 1340 56 0,'0'0'35'0,"0"0"0"15,0 0 1-15,0 0-25 16,-50-30 3-16,50 30 1 16,-10-6-1-16,10 6-3 15,0 0-4-15,-13 22-1 16,8 5-3-16,0 12-1 15,-16 5-1-15,0 5 1 16,0-3-2-16,1-3 1 16,4-6 0-16,3-7 0 15,8-14 0-15,5-16 0 16,16 2 1-16,8-17-2 15,6-9 0-15,10-12 0 0,1-3 0 16,6-8 0-16,-47 47 0 16,53-50 0-16,-53 50 0 15,43-48 0-15,-7 9 0 16,-1 16 0-16,-8 15 0 15,-7 12 0-15,-5 16 0 16,-7 12 0-16,-3 13 0 16,-1 6 0-16,2-2 0 15,4-5-4-15,7-2-6 16,-2-22-9-16,27-3-7 15,-16-20-6-15,26-2-8 16,-6-14-2-16,12-6 1 16,-11-12 2-16</inkml:trace>
  <inkml:trace contextRef="#ctx0" brushRef="#br0" timeOffset="7761.4439">16750 1362 99 0,'12'-46'41'16,"-30"32"1"-16,3 19 1 15,-15 10-24-15,4 20-16 16,-9 7-3-16,4 11 3 15,7-2-3-15,13-4 2 16,10-9-1-16,6-9 1 16,15-10-2-16,8-9 0 15,10-14 0-15,7-6 0 16,4-11 0-16,7-11 0 15,-3-6 0-15,4-13 0 0,-57 51 0 16,56-58 0-16,-56 58 0 16,44-59 0-16,-44 59 0 15,43-48 0-15,-43 48 0 16,17-31 0-16,-6 16 0 15,-11 15 0-15,-6 22 0 16,-9 15 0-16,-3 12 0 16,-1 9 0-16,0 2-4 15,8-13-3-15,18-5-6 16,0-22-7-16,28-2-8 15,-11-19-7-15,22-3-5 16,2-9-3-16,12-6 3 16</inkml:trace>
  <inkml:trace contextRef="#ctx0" brushRef="#br0" timeOffset="8111.4639">17572 1364 83 0,'29'-47'44'0,"-18"28"-3"15,-28 7 2-15,-2 15-12 16,-21 6-30-16,3 17 2 15,-13 0-2-15,2 11 2 16,0 2-3-16,19 6 2 16,9-4-1-16,10-4 1 15,11-5-2-15,14-3 0 16,17-10 0-16,10-4 0 15,10-8 0-15,9-7 0 16,3-11 0-16,2-5 0 16,-2-11 0-16,-7-6 0 0,-9-5 0 15,-11-11 0-15,-37 49 0 16,27-49-4-16,-27 49 2 15,9-55-4-15,-9 55 1 16,0 0-5-16,-8-60-6 16,8 60-9-16,0 0-5 15,0 0-11-15,-22-58 1 16,22 58 1-16</inkml:trace>
  <inkml:trace contextRef="#ctx0" brushRef="#br0" timeOffset="8526.4877">18086 1245 87 0,'0'0'44'16,"0"0"1"-16,49-12-1 16,-49 12-15-16,15 14-26 15,-17 6-2-15,-6 14 1 16,-13 10-2-16,-1 5 0 15,-2 2 0-15,9 3 0 16,12-12 0-16,8-8 0 16,10-10 0-16,10-9 0 15,8-12 0-15,9-10 0 16,6-12 0-16,1-7 0 15,5-12 0-15,-54 38 0 16,56-53 0-16,-56 53 0 16,63-63 0-16,-63 63 0 0,53-62 0 15,-53 62 0-15,43-47 0 16,-8 18 0-16,-24 18 0 15,-11 11 0-15,-10 33 0 16,-12 11 0-16,-14 16 0 16,0 10-7-16,8-2-6 15,10-26-6-15,28-3-5 16,-10-28-8-16,32 0-6 15,-7-15-6-15,16-7 3 16</inkml:trace>
  <inkml:trace contextRef="#ctx0" brushRef="#br0" timeOffset="9166.5243">18985 1238 99 0,'0'0'42'16,"0"0"0"-16,0 0-1 16,-49-32-37-16,49 32-1 15,-31 1-1-15,-12 7-1 16,1 11 0-16,3 6-1 15,15 6 1-15,11 2-2 16,21 0 2-16,12-3-2 16,13-7 1-16,5-7 0 0,2-2 0 15,-5-6 1-15,-4 0-1 16,-9 1 1-16,-5 2-1 15,-12 2 1-15,-11 4-1 16,-8 2 0-16,-7 3 0 16,-3 4 0-16,-3 4 0 15,2-4-1-15,-1 0-3 16,11-3-2-16,-3-18-12 15,18-5-15-15,14 7-9 16,7-12 0-16,3-14-2 16</inkml:trace>
  <inkml:trace contextRef="#ctx0" brushRef="#br0" timeOffset="10470.5988">20045 823 76 0,'31'-55'40'16,"-31"55"0"-16,0 0 0 15,0 0-34-15,0 0-3 16,0 0 1-16,0 0 0 15,22 75-1-15,-30 15 1 16,-14 16-3-16,11 8 2 16,2 0-3-16,1-21-1 15,10-14-5-15,4-30-11 0,16-28-23 16,-7-19 1-16,14-15-2 15,-9-17 1-15</inkml:trace>
  <inkml:trace contextRef="#ctx0" brushRef="#br0" timeOffset="10802.6179">20103 920 70 0,'0'0'42'15,"-24"-72"-1"-15,24 72 1 16,-8-60-15-16,8 60-26 15,0 0-1-15,0 0 1 16,70-58 0-16,-70 58-1 0,81 8 1 16,-81-8-1-16,97 36-1 15,-46-13 3-15,0 3 0 16,-4 8 0-16,-44-1 0 15,69 62 0-15,-21 10 0 16,-40 5-1-16,-34-6 2 16,-32-9-4-16,-10-4 2 15,-11-16-3-15,16-33 1 16,13-12-4-16,6-26-12 15,41-4-22-15,-9-19-3 16,36-2 0-16,5-15-1 16</inkml:trace>
  <inkml:trace contextRef="#ctx0" brushRef="#br0" timeOffset="11250.6435">20991 1228 111 0,'46'-20'43'15,"-46"20"0"-15,0 0-1 16,0 0-38-16,0 0-3 16,0 0 1-16,-13-11 1 15,-35 32-2-15,-13 5 0 16,2 8-1-16,-6 3 0 15,9 11 1-15,7-2-1 16,22 1 1-16,27-20-2 16,17-13 2-16,16-12-1 0,13-11 0 15,11-11 2-15,6-7-2 16,-63 27 0-16,71-35 0 15,-71 35 0-15,65-39 0 16,-65 39 0-16,62-35 0 16,-62 35 0-16,37-26 0 15,-5 12 0-15,-14 15 0 16,-12 12 0-16,-11 11 0 15,-4 6 0-15,2 6-2 16,4-1-2-16,9-8-2 16,21-9-7-16,-1-27-11 15,34-5-7-15,-60 14-10 16,65-32-1-16,-65 32 1 15,87-54 1-15</inkml:trace>
  <inkml:trace contextRef="#ctx0" brushRef="#br0" timeOffset="11448.6548">21790 803 96 0,'0'0'43'0,"10"-68"1"16,-10 68-3-16,0 0-20 16,0 0-20-16,-35 11-2 15,-4 68 2-15,-15 37-2 16,7 34 0-16,-2 4-2 15,12-27-1-15,16-16-11 16,0-35-15-16,29-38-11 16,-13-21 0-16,5-17-1 0,0 0 2 15</inkml:trace>
  <inkml:trace contextRef="#ctx0" brushRef="#br0" timeOffset="11990.6858">21459 1280 125 0,'0'0'41'16,"0"0"2"-16,9-66-9 15,-9 66-35-15,0 0-3 16,63-44 0-16,-63 44-1 16,75-15-3-16,-27 14-3 15,7 4-7-15,2-1-14 16,9 0 12-16,-4 3 13 15,1-2 5-15,-1 1 4 16,-3-1 3-16,-5-2 4 16,-6-2 9-16,-48 1 15 0,70-1-10 15,-70 1-11-15,0 0-5 16,0 0-2-16,7 12 0 15,-45 9 0-15,-23 6-5 16,-9 4 0-16,-7 4 0 16,12 7 0-16,13 5 0 15,28-2 0-15,42-19 0 16,19-13 0-16,17-11 0 15,12-10 0-15,10-12 0 16,0-7 0-16,-76 27 0 16,83-36 0-16,-83 36 0 15,68-42 0-15,-68 42 0 16,60-38 0-16,-60 38 0 0,0 0 0 15,53-50 0-15,-39 45 0 16,-14 5 0-16,-5 33 0 16,-4-1 0-16,-4 17 0 15,0 3 0-15,6 2 0 16,11-4-9-16,-1-18-7 15,28 0-6-15,-8-17-4 16,30-1-6-16,-6-15-7 16,19 0-2-16,-5-7 2 15</inkml:trace>
  <inkml:trace contextRef="#ctx0" brushRef="#br0" timeOffset="12109.6926">23028 1557 131 0,'0'0'43'0,"0"0"-2"0,-24 0-7 15,0-11-54-15,24 11-12 16,-21 8-13-16,7 4 1 15,-8 9-2-15</inkml:trace>
  <inkml:trace contextRef="#ctx0" brushRef="#br1" timeOffset="18152.0382">2840 2137 78 0,'0'0'36'0,"6"-12"-2"15,-6 12 2-15,18-11-33 0,-8 7-1 16,0 0-1-16,4 1 1 15,1 2-2-15,2 2 0 16,2 0 0-16,4 3 0 16,4-2-1-16,4 3 1 15,7-2 0-15,5 2 0 16,9-5 1-16,10 1-1 15,8-2 0-15,9-3 1 16,7 0-1-16,9-1 1 16,6 1-1-16,10-3 1 15,5 1-1-15,4 1 1 16,6-3-1-16,6 1 1 15,9 2 0-15,6-3-1 16,3-1 1-16,0 4 0 0,4-2 0 16,7 0-1-16,0 1 1 15,3 1 0-15,1 1-1 16,4 0 1-16,1 1-1 15,4 1 1-15,-1 0-1 16,0 2 0-16,3 0 1 16,2 3-2-16,-2-1 1 15,-1 0 0-15,2 2 0 16,0-4-1-16,2 1 0 15,1-3 1-15,1-1-1 16,0 0 1-16,-1-3-1 16,2 2 1-16,0-2 0 15,-1 1 0-15,-2 1 0 0,0 2 0 16,-2 1-1-16,0 2 2 15,-1 3-1-15,-3-2 0 16,1 3 0-16,-2-2 0 16,3 3 0-16,2-3 0 15,1-1 0-15,2 0 0 16,1-3 0-16,3 0 0 15,3-1 0-15,0-1 0 16,3 1 1-16,-1-2-1 16,0 1 0-16,1 0 0 15,0 0 0-15,2 1 1 16,-2-4-1-16,-2-1 0 15,0-1 0-15,-1 0 0 16,-2-1 0-16,-6-3 0 0,1 2 0 16,-10-1 0-16,-3 4 0 15,-2 3 0-15,-4-1 0 16,-3 2 0-16,-7 3-1 15,-4 0 1-15,2 3 0 16,-2 0 0-16,-4 0 0 16,-2-1 0-16,-3 1-1 15,3-2 1-15,1 0 0 16,0 0 0-16,-3-3-1 15,1-1 1-15,3 2 1 16,0-2-1-16,0-2 0 16,-2 3 0-16,0 0 0 15,-2-3 0-15,2 3 0 16,-1-3 0-16,-2 3 0 15,-3-3 0-15,0-1 0 0,1 2 0 16,-1-1-1-16,-3-1 1 16,-3-1 0-16,-1 3 1 15,-3-2-2-15,1 2 2 16,-3-1-1-16,-5 3 1 15,0-2 0-15,-1 2 0 16,-3 0-1-16,2-1 0 16,-2 1 0-16,0-2 1 15,-5 0-1-15,0 0 0 16,-6 0 0-16,-4 1 0 15,-4 1 0-15,-5 1 1 16,-11 2-1-16,-7 0 0 0,-4 2 0 16,-8 0 0-1,-3 2 0-15,-8-2 0 0,-1 2 0 16,-4-1 0-16,-1-1 0 15,-2 0 0-15,-1-3 0 16,-3 1 0-16,-2-1 0 16,-4 0 1-16,-7-2-1 15,-1 0 1-15,-4-2-1 16,-1 1 0-16,6-1 0 15,2-1 1-15,7 1-1 16,8 2 0-16,7-2 0 16,4 2 0-16,0 1 0 15,-1 1 0-15,-6-1 0 16,-6 2 1-16,-11-2 0 15,-8 0 0-15,-7-1 1 16,-13 2-1-16,14-8 0 0,-14 8 0 16,10-11 0-16,-10 11-1 15,19-16 0-15,-6 8-1 16,2 3-1-16,-2-2 0 15,3 6-3-15,-16 1-10 16,20-7-22-16,-20 7-1 16,0 0-1-16,-26 1 0 15</inkml:trace>
  <inkml:trace contextRef="#ctx0" brushRef="#br2" timeOffset="217283.4279">1383 2598 56 0,'3'-17'35'0,"3"3"1"16,-6-1-2-16,0 15-10 16,0 0-20-16,8-12 0 15,-8 12 0-15,0 0-1 16,-4 25 0-16,-1 13 1 15,-2 19-1-15,-1 16 0 16,-4 16-1-16,-4 16 2 16,-5 8-3-16,0 3 2 15,2-7-3-15,2-14-2 16,6-17-2-16,-2-29-8 15,20-10-25-15,-7-39 0 16,22 10 0-16,-8-32-2 16</inkml:trace>
  <inkml:trace contextRef="#ctx0" brushRef="#br2" timeOffset="217449.4374">1310 3194 110 0,'0'0'39'0,"0"0"1"15,18 0-1-15,11-11-36 16,12-8-3-16,18-3-1 15,7-15-4-15,24 6-26 16,-5-21-9-16,8 4 1 16,-11-9-3-16</inkml:trace>
  <inkml:trace contextRef="#ctx0" brushRef="#br2" timeOffset="217658.4493">2014 2435 108 0,'-25'19'40'16,"-7"5"0"-16,13 25-1 15,-7 2-37-15,5 16 0 16,3 8-1-16,3 11 1 16,1 5-2-16,0 4 0 15,6 1-4-15,-1-13-2 16,22 5-31-16,-8-26-3 15,18-3 1-15,-1-26-1 16</inkml:trace>
  <inkml:trace contextRef="#ctx0" brushRef="#br2" timeOffset="218020.47">2189 3047 100 0,'-3'10'38'0,"3"-10"2"16,-6 31-2-16,6-31-35 15,19 24-1-15,8-17 0 16,13-4 0-16,8-10 0 16,7-6 0-16,4-7-1 15,-3-5 0-15,-2-6 1 16,-7 0-1-16,-12-2 0 15,-13 5 0-15,-17 2 0 16,-13 8-1-16,-16 6 0 16,-10 12 1-16,-14 13-1 0,-4 9 1 15,-9 12 0-15,5 9-1 16,4 7 1-16,6 4 0 15,11 4-1-15,17-7-1 16,17-2-3-16,15-16-5 16,34 1-30-16,0-24-2 15,24 1 1-15,1-24-2 16</inkml:trace>
  <inkml:trace contextRef="#ctx0" brushRef="#br2" timeOffset="218268.4842">3049 2924 104 0,'-13'-24'41'16,"13"24"0"-16,-11 13-1 15,9 6-37-15,-8 15 0 16,2 14-2-16,-7 9 1 15,2 10-1-15,-3 4-1 16,-1-5-1-16,3-1-1 16,3-14-3-16,12 0-15 15,0-31-20-15,19-12 0 16,-3-31-1-16,18-8 0 15</inkml:trace>
  <inkml:trace contextRef="#ctx0" brushRef="#br2" timeOffset="218412.4925">3138 2650 113 0,'-19'2'38'16,"-4"7"-1"-16,12 8-13 16,14 8-60-16,3-11-3 15,19 5 0-15,5-5 1 16</inkml:trace>
  <inkml:trace contextRef="#ctx0" brushRef="#br2" timeOffset="218926.5219">3565 2968 111 0,'-21'6'41'0,"4"11"0"16,-14-9-1-16,-2 12-37 0,-4 5 0 16,4 10-1-16,-3 3 0 15,4 6 0-15,6-2-1 16,6 0 0-16,12-7-1 15,16-11 1-15,13-20-1 16,14-12 0-16,11-17-1 16,7-11 1-16,4-9 0 15,1-8-1-15,-1-7 1 16,-11 0 0-16,-6 14-1 15,-10 7 1-15,-13 12-1 16,-17 27 1-16,0 0 0 16,-10 35 0-16,-14 24-1 15,-5 19 1-15,-6 23 1 16,-4 13-1-16,-1 10 1 0,-2 3-1 15,0-4 1-15,5-7 0 16,3-18 0-16,8-19 0 16,5-20 0-16,3-16 0 15,7-24 0-15,11-19 0 16,-11-21 1-16,14-21-2 15,6-18 0-15,6-20 0 16,6-15 0-16,5-12 0 16,6-1-2-16,4 3 0 15,7 8-1-15,1 9-2 16,6 17-4-16,-7 1-15 15,15 31-16-15,-7 0-2 16,11 11 0-16,-3-9-1 16</inkml:trace>
  <inkml:trace contextRef="#ctx0" brushRef="#br2" timeOffset="219311.5439">4318 2588 107 0,'-22'26'43'0,"-14"-2"-1"16,11 21 2-16,-10 0-40 15,6 11 0-15,-3 0 0 16,2 6-1-16,3-3-1 16,5 0 0-16,7-7-2 15,2-8 0-15,7-10 0 16,10-11 0-16,6-13 0 15,8-14 0-15,5-11 0 16,3-7 0-16,2-9 0 0,3 0 0 16,0-4 0-16,-2 3 0 15,-7 9 0-15,-5 8 0 16,-3 8 0-16,-14 7 0 15,15 20 0-15,-12 3 0 16,-1 3 0-16,0 6 0 16,4-4 0-16,2-1-4 15,10-6 0-15,5-17-2 16,19-5-5-16,-2-28-12 15,29 6-10-15,-6-31-9 16,14-3 3-16,-6-21-3 16</inkml:trace>
  <inkml:trace contextRef="#ctx0" brushRef="#br2" timeOffset="219477.5533">4996 2469 105 0,'-14'21'41'0,"-23"16"0"16,1 38 1-16,-16 8-37 16,9 11 0-16,5 5-3 15,5-1 0-15,11-5-3 16,6-16 0-16,16-8-7 15,-3-34-16-15,17-1-18 16,-14-34 1-16,25 5 0 16,-18-34-1-16</inkml:trace>
  <inkml:trace contextRef="#ctx0" brushRef="#br2" timeOffset="219635.5624">4687 2828 125 0,'0'0'45'0,"1"-15"-2"0,22 21-1 15,13-2-42-15,25-8 0 16,21-1 0-16,17-10-11 15,30 18-17-15,-7-17-14 16,18 12-3-16,-7-5 2 16,2 14-3-16</inkml:trace>
  <inkml:trace contextRef="#ctx0" brushRef="#br2" timeOffset="220983.6395">1233 4165 78 0,'6'-14'38'15,"-6"-5"-2"-15,0 19 2 16,4-23-29-16,-4 23-3 0,0 0 0 16,1 18-1-16,-10 14-1 15,0 21 0-15,-9 14-2 16,-6 18-1-16,-7 11-1 15,-1 10 1-15,0-1-2 16,0-4 0-16,11-8-5 16,3-31-30-16,33-9-3 15,12-29-1-15,22-18 0 16</inkml:trace>
  <inkml:trace contextRef="#ctx0" brushRef="#br2" timeOffset="221147.6489">1726 4538 106 0,'-15'4'39'16,"-7"-4"-2"-16,8-7-11 16,14 7-64-16,3-26-1 15,28 11 0-15,5-14-2 16</inkml:trace>
  <inkml:trace contextRef="#ctx0" brushRef="#br2" timeOffset="221411.664">2349 4256 113 0,'-29'11'39'16,"1"13"1"-16,-14-1-8 15,8 8-29-15,-5 5 1 16,11 6-1-16,2-2-1 15,11-1 0-15,16-6 0 16,22-12-2-16,25-14 1 16,20-12-2-16,21-10-1 15,10-12-1-15,11-3-2 16,-5-19-8-16,4 10-25 15,-18-12-3-15,-10 11 1 16,-27-5 0-16</inkml:trace>
  <inkml:trace contextRef="#ctx0" brushRef="#br2" timeOffset="221569.6731">2793 4210 115 0,'-58'60'40'0,"-6"0"1"0,16 15-2 16,0-3-37-16,13-1-2 15,17-3-2-15,15-10-3 16,25 1-21-16,4-30-14 15,30-4 0-15,5-22-2 16,19-6 1-16</inkml:trace>
  <inkml:trace contextRef="#ctx0" brushRef="#br2" timeOffset="221865.69">3247 4306 107 0,'-52'24'40'0,"-8"-2"0"16,13 11-1-16,3-5-37 15,18 2-1-15,15 0 0 16,19-5 0-16,19-5 0 16,16-3 0-16,11-5 0 15,10-3-1-15,-3 0 0 16,-3 2 0-16,-6 0 1 15,-9 7-1-15,-20 5 0 16,-16 8-1-16,-18 2 0 16,-9-1 0-16,-8 4-2 15,-4-13-5-15,12 6-29 16,-13-19-4-16,20-5 1 15,2-19-2-15</inkml:trace>
  <inkml:trace contextRef="#ctx0" brushRef="#br2" timeOffset="222035.6997">3366 4334 123 0,'0'0'43'16,"-16"4"1"-16,16-4-8 15,31 1-38-15,1-13-3 16,28 9-22-16,-5-16-14 15,16 12-1-15,1-11-1 16,9 9 0-16</inkml:trace>
  <inkml:trace contextRef="#ctx0" brushRef="#br2" timeOffset="222223.7105">3917 4586 112 0,'0'0'44'16,"11"7"0"-16,6-22-2 15,24-14-42-15,7 10-2 16,5-9-8-16,17 13-28 16,-15-8-4-16,4 8-1 15,-7-5-1-15</inkml:trace>
  <inkml:trace contextRef="#ctx0" brushRef="#br2" timeOffset="222808.7439">4926 4202 95 0,'0'0'40'0,"0"0"1"0,0 0-1 16,-12 23-35-16,2 4-1 15,-2 10-2-15,-3 12-1 16,-5 10-1-16,0 6 0 16,2 4-1-16,3-1-1 15,6-1-1-15,9-15-4 16,22-2-30-16,-3-21-4 15,18-5 2-15,0-19-2 16</inkml:trace>
  <inkml:trace contextRef="#ctx0" brushRef="#br2" timeOffset="222983.7539">5216 4472 101 0,'-22'-10'41'15,"10"10"-1"-15,-6-6-1 16,18 6-39-16,0 0-6 15,-14-5-31-15,32 5-3 16,-1-10 0-16,19 4-1 16</inkml:trace>
  <inkml:trace contextRef="#ctx0" brushRef="#br2" timeOffset="223259.7697">5711 4251 97 0,'-13'5'40'15,"-9"-5"1"-15,6 16-1 16,-16-2-36-16,9 8 0 16,-3 8 0-16,2 6-1 15,4 1 0-15,7 4-2 16,14-5 0-16,17-9-1 15,20-10 1-15,23-16-2 16,25-11-1-16,18-17-1 16,16-4-2-16,-4-20-6 15,11 9-26-15,-23-9-3 16,-7 7 0-16,-33-1 0 15</inkml:trace>
  <inkml:trace contextRef="#ctx0" brushRef="#br2" timeOffset="223425.7792">6079 4189 99 0,'-70'42'40'15,"21"16"0"-15,-1-8-1 16,21 11-23-16,10-5-16 16,18-4-3-16,17-2-2 15,5-18-18-15,21 9-17 16,2-13 0-16,19-5-1 15,-1-16 0-15</inkml:trace>
  <inkml:trace contextRef="#ctx0" brushRef="#br2" timeOffset="223839.8029">6740 4187 114 0,'-44'-8'41'0,"2"18"1"15,-18 0-4-15,3 18-34 16,-3 12 0-16,8 1-3 16,9 1 1-16,15-2-2 15,10-3 1-15,22-7-2 16,19-15 1-16,20-14-1 15,18-14 2-15,10-11 1 16,2-6-1-16,1-9 1 16,-5-3-1-16,-6 2 2 15,-17 6-3-15,-17 8 0 0,-15 15 0 16,-14 11 0-16,-20 30 0 15,-12 13 0-15,-11 22 0 16,-6 16 0-16,-4 12 0 16,3 1 0-16,9 2-4 15,7-10-1-15,17-4-3 16,6-32-7-16,34 0-12 15,-8-36-15-15,26-11-1 16,-4-17-2-16,11-9 2 16</inkml:trace>
  <inkml:trace contextRef="#ctx0" brushRef="#br2" timeOffset="229435.1229">1225 5586 72 0,'4'-21'37'0,"-4"21"-1"15,-1-15 1-15,1 15-28 16,0 0-3-16,5 10 0 15,-9 12-1-15,-1 14-2 16,-6 10 1-16,2 11-2 16,-2 7-1-16,-4 4-1 15,2 5-3-15,-1-10-3 0,19 1-29 16,-5-19-2-16,17-7-1 15,-1-21-1-15</inkml:trace>
  <inkml:trace contextRef="#ctx0" brushRef="#br2" timeOffset="229797.1436">1828 5584 97 0,'-7'-13'39'15,"7"13"0"-15,-29 2-1 16,10 10-36-16,-7 6 0 16,0 6-1-16,3 5 1 0,2 1-1 15,6 5 0-15,10 2 0 16,10-5-1-16,18-4 1 15,14-6 0-15,10-3 0 16,6-5 1-16,4-1-1 16,-1-1 1-16,-5 0-1 15,-9 3 1-15,-13 4-2 16,-15 6 2-16,-15 5-2 15,-12 0-1-15,-9 1-1 16,-1-2-3-16,-8-19-10 16,10 4-23-16,0-21-1 15,16-7 0-15,3-19-1 0</inkml:trace>
  <inkml:trace contextRef="#ctx0" brushRef="#br2" timeOffset="229976.1539">2093 5382 115 0,'0'0'40'0,"-4"14"2"16,25-3-7-16,9-12-33 16,18-7-3-16,14-1-2 15,8-11-6-15,16 11-29 16,-11-8-2-16,1 14-1 15,-19 0 0-15</inkml:trace>
  <inkml:trace contextRef="#ctx0" brushRef="#br2" timeOffset="230411.1788">1553 5979 101 0,'0'0'39'15,"2"-17"1"-15,-2 17-4 0,0 0-30 16,0 0-2-16,0 0 0 16,0 0-1-16,-11 4-1 15,11-4 0-15,-11 21-1 16,9-10-1-16,2-11 1 15,6 15-1-15,-6-15 1 16,24-5-1-16,-5-5 1 16,4-5 0-16,1-7-2 15,-2 3 1-15,-3-5-1 16,-5 0 0-16,-9 4-2 15,-7 4 0-15,2 16-3 16,-15-22-4-16,15 22-27 16,0 0-3-16,0 0 1 15,19 4-1-15</inkml:trace>
  <inkml:trace contextRef="#ctx0" brushRef="#br2" timeOffset="230847.2037">3066 5574 67 0,'-13'-9'40'16,"-12"0"-1"-16,-2 16 1 0,-11-4-11 15,-2 23-24-15,-5 8-1 16,2 15 0-16,-2 4 1 15,8 4-2-15,8 2 1 16,18-1-1-16,13-10 0 16,18-9-1-16,17-12 1 15,14-20-3-15,14-12 1 16,5-14 2-16,1-16-5 15,-4-12 1-15,-9-6 0 16,-13-6 0-16,-17-3-1 16,-18 2 0-16,-17 3-3 15,-15 6-1-15,-10 19-2 16,-15-5-20-16,8 27-13 15,-7-2 0-15,17 22 0 0,6-3 0 16</inkml:trace>
  <inkml:trace contextRef="#ctx0" brushRef="#br2" timeOffset="231170.2222">3796 5777 108 0,'17'5'42'0,"4"-12"-1"15,20 6-1-15,7-8-41 16,12-5-2-16,20 9-25 15,-6-13-13-15,11 7 1 16,-6-5-2-16,4 9 1 16</inkml:trace>
  <inkml:trace contextRef="#ctx0" brushRef="#br2" timeOffset="231530.2428">4918 5437 90 0,'14'-16'39'0,"5"18"-1"0,-19-2 1 16,7 31-37-16,-10 2 0 15,-2 15 0-15,-11 12-1 16,0 6 1-16,-5 6-1 16,-1-1-3-16,9 1-2 15,-5-14-30-15,23-1-3 16,4-17 0-16,15-10-1 15</inkml:trace>
  <inkml:trace contextRef="#ctx0" brushRef="#br2" timeOffset="231985.2688">5360 5722 87 0,'-3'15'39'16,"3"-15"-1"-16,0 0 0 16,0 0-32-16,0 0-2 15,0 0 0-15,0 0-2 16,11-5-1-16,3-3-1 15,0-1 1-15,4 1 0 0,-2-2 0 16,2 1 0-16,-6 3 0 16,-12 6 1-16,12-6-1 15,-12 6 1-15,-10 4-1 16,-1 0 0-16,1 0-1 15,-1-1-1-15,11-3-2 16,-10 6-4-16,26 0-31 16,-16-6-3-16,34-6 1 15,-10-7-3-15</inkml:trace>
  <inkml:trace contextRef="#ctx0" brushRef="#br2" timeOffset="232326.2883">5977 5460 95 0,'0'0'40'16,"-16"-10"1"-16,4 16-1 16,-12-10-35-16,2 12-2 15,-2 5 0-15,2 5 0 16,0 4-1-16,2 2-1 15,7 4 0-15,8-1-1 16,15-2 0-16,11-2 0 16,5-2 0-16,9 0 0 15,3-3 0-15,0 2 0 16,-4-2 0-16,0 4 0 15,-16 6 3-15,-5 0-2 0,-12 5 1 16,-6-1-1 0,-8 3 0-16,-3-5-1 0,0 0-1 15,0-12-2-15,9 1-6 16,-4-22-28-16,20-1-5 15,1-18 2-15,18-1-3 16</inkml:trace>
  <inkml:trace contextRef="#ctx0" brushRef="#br2" timeOffset="236061.5019">5996 5499 76 0,'11'-7'39'15,"-4"-6"-1"-15,4 11 1 16,-11 2-32-16,11-10-2 15,2 5 0-15,7 3-2 16,3-2 0-16,14-5-1 16,8-1-2-16,7-5-3 15,12 6-5-15,-9-12-30 16,13 10-1-16,-15-8 0 15,4 12-2-15</inkml:trace>
  <inkml:trace contextRef="#ctx0" brushRef="#br2" timeOffset="236382.5203">6723 5412 86 0,'1'-18'39'16,"-1"18"0"-16,-13-10 0 16,13 10-34-16,-31 13-1 15,8 7 0-15,-6 7-1 16,-1 6-1-16,1 4-1 15,7 1 0-15,13 2 0 0,15-5 0 16,17-7 0-16,20-12-2 16,16-9 1-16,14-8-3 15,10-7 0-15,2-13-4 16,8 4-30-16,-21-18-3 15,-1 4 1-15,-26-9-2 16</inkml:trace>
  <inkml:trace contextRef="#ctx0" brushRef="#br2" timeOffset="236533.5289">7006 5352 99 0,'-62'48'39'0,"10"18"2"16,-1 1-3-16,2 10-35 15,24 6-4-15,5-13-19 16,21 10-18-16,0-13 0 0,15-3-2 15,2-7 1-15</inkml:trace>
  <inkml:trace contextRef="#ctx0" brushRef="#br2" timeOffset="237162.5649">1211 6859 92 0,'24'-28'37'0,"-9"-1"1"15,3 13 1-15,-16 4-31 16,15 20 0-16,-13 9-3 15,6 21 1-15,-9 12-2 16,1 11-1-16,-5 8-1 16,-3 12 0-16,2-1-3 15,0-1-1-15,4-4-4 16,-4-22-15-16,18-1-18 0,0-20-2 15,18-7 1-15,2-21-1 16</inkml:trace>
  <inkml:trace contextRef="#ctx0" brushRef="#br2" timeOffset="237328.5744">1764 7076 124 0,'-19'-8'38'0,"8"8"-1"16,-3-4-8-16,14 4-39 15,0 0-28-15,21-16 0 0,11 13-1 16,2-8 0-16</inkml:trace>
  <inkml:trace contextRef="#ctx0" brushRef="#br2" timeOffset="237644.5925">2307 6851 110 0,'0'0'38'0,"-30"3"2"16,7 11-1-16,-8 2-34 15,1 7-1-15,-5 5 0 16,5 3-1-16,2 3 0 16,9-2-1-16,14-3-1 15,13 0-1-15,12-8 0 16,14-2 0-16,10-2-1 0,6-1 1 15,1-1 0-15,0 4 0 16,-7 4 0-16,-12 3-1 16,-12 4 1-16,-12 4-1 15,-13-2 0-15,-6-2-2 16,-4-1-2-16,-6-19-13 15,9 1-21-15,-1-18-2 16,16-4 2-16,-1-19-3 16</inkml:trace>
  <inkml:trace contextRef="#ctx0" brushRef="#br2" timeOffset="237812.6021">2354 6824 129 0,'-27'-4'42'15,"16"14"-1"-15,1-10-1 16,10 0-40-16,38 1-3 15,6-13-6-15,30 5-29 16,-3-8-3-16,23 3 0 16,0-6-1-16</inkml:trace>
  <inkml:trace contextRef="#ctx0" brushRef="#br2" timeOffset="238346.6326">3305 6881 111 0,'-14'3'39'15,"-20"0"1"-15,-1 17-1 16,-6 1-36-16,-7 4 0 0,5 2-1 15,6 4 0-15,9-3 0 16,15 1-1-16,16-5-1 16,17-5 1-16,16-1-1 15,12-2 1-15,9 1-1 16,4 0 0-16,1 3 1 15,-7 5-1-15,-12 5 1 16,-14 4-1-16,-15 2 0 16,-15-2-1-16,-12 1-1 15,-5-7-1-15,-1-1-4 16,-10-25-20-16,29-2-13 15,-17-8 0-15,25-13 1 16,4-15-2-16</inkml:trace>
  <inkml:trace contextRef="#ctx0" brushRef="#br2" timeOffset="238494.6411">3367 6882 105 0,'-31'-18'41'0,"15"15"0"16,-1-3 0-16,17 6-22 15,33-12-18-15,10 0-4 16,22 4-4-16,-3-9-30 15,25 12-3-15,-2-5-1 16,6 11-1-16</inkml:trace>
  <inkml:trace contextRef="#ctx0" brushRef="#br2" timeOffset="238674.6513">3992 7114 102 0,'0'0'42'0,"-18"6"0"16,30-6-2-16,3-18-20 15,18 2-24-15,23 11-15 16,7-13-20-16,14 8-1 16,4-6-1-16,14 7-1 15</inkml:trace>
  <inkml:trace contextRef="#ctx0" brushRef="#br2" timeOffset="238914.6651">5114 6891 89 0,'-23'-22'41'0,"23"22"1"16,-26-15-2-16,17 26-12 16,-9-1-25-16,-1 14 0 15,-5 13-1-15,1 8 0 16,-4 8-1-16,1 8-1 15,4 2-2-15,5-5-2 16,16 6-11-16,-3-24-24 16,25-2-3-16,2-19-1 15,21-9 1-15</inkml:trace>
  <inkml:trace contextRef="#ctx0" brushRef="#br2" timeOffset="239064.6737">5464 7086 117 0,'-22'5'37'0,"-1"-2"-4"16,5-6-32-16,30-1-41 16,6-8 0-16,22 0 0 15</inkml:trace>
  <inkml:trace contextRef="#ctx0" brushRef="#br2" timeOffset="239402.693">6101 6777 111 0,'-24'-11'41'0,"1"9"0"15,-12-2-1-15,-5 14-36 16,6 6 0-16,3 7-1 16,4 8-1-16,10 5 0 15,9 2-1-15,8 1 0 16,13-2-1-16,9-3 0 15,11-8 0-15,5-4-1 16,5-7 1-16,-2-2-1 16,-2-4 1-16,-5-1 0 15,-7 1 0-15,-10 2 0 16,-7 3 0-16,-10 3 0 15,-11 5 0-15,-6 3-1 16,-4 2-1-16,-5-1-1 0,2 2-3 16,-5-17-16-16,20 8-17 15,-6-14-4-15,15-5 3 16,4-13-3-16</inkml:trace>
  <inkml:trace contextRef="#ctx0" brushRef="#br2" timeOffset="239590.7038">6158 6732 125 0,'-15'2'42'0,"-6"0"1"16,15 10-1-16,6-12-41 15,21 13-2-15,21-4-3 16,9-7-5-16,22 13-22 0,-2-15-11 15,17 8 1-15,-1-10-2 16,14 8 0-16</inkml:trace>
  <inkml:trace contextRef="#ctx0" brushRef="#br2" timeOffset="239988.7266">7163 6742 109 0,'-38'-9'42'16,"-20"-2"1"-16,5 13-2 15,-17 5-34-15,4 10-1 16,0 7-2-16,8 6-1 16,7 7-3-16,15 1 0 0,16 2 0 15,13-6 0-15,19-7 0 16,19-11 0-16,18-14 0 15,16-10 0-15,9-13 0 16,4-9 0-16,3-8 0 16,-2-6 0-16,-11 2 0 15,-9 3 0-15,-17 9 0 16,-20 13 0-16,-22 17 0 15,-12 18 0-15,-20 20 0 16,-19 18 0-16,-2 10 0 16,-9 12 0-16,6 4 0 15,2-1 0-15,15 2-6 16,-1-19-9-16,30 2-11 15,-9-33-5-15,26 1-12 16,-11-19-1-16,4-15-1 0,0 0 4 16</inkml:trace>
  <inkml:trace contextRef="#ctx0" brushRef="#br2" timeOffset="240817.774">1444 8280 96 0,'13'-21'39'0,"-8"-3"2"16,7 13-2-16,-4 1-34 15,-8 10-1-15,12 24-1 16,-6 18 0-16,-7 11 0 15,-4 16-1-15,-2 7-1 16,-2 8 1-16,2 1-3 16,1-5-1-16,6-5-3 0,1-25-26 15,25-5-8-15,5-27-1 16,21-10-1-16</inkml:trace>
  <inkml:trace contextRef="#ctx0" brushRef="#br2" timeOffset="240972.7828">2080 8428 114 0,'-14'3'40'16,"-7"-4"-1"-16,21 1-3 15,0 0-43-15,0 0-30 16,49-10-3-16,-1-10 2 15,25 1-3-15</inkml:trace>
  <inkml:trace contextRef="#ctx0" brushRef="#br2" timeOffset="241310.8022">2937 8194 115 0,'-40'20'41'16,"0"13"-1"-16,-16 0-5 15,1 18-30-15,-5 9-1 16,9 11 1-16,4-1-2 15,13-1-1-15,17-3 0 16,18-7 1-16,21-14-3 16,16-15 0-16,12-14 0 15,10-14 0-15,0-12 0 16,-4-12 0-16,-9-8 0 0,-14-5 0 15,-18-6 0-15,-14-3-2 16,-15-1 1-16,-15 2 0 16,-7 8-1-16,-2 2-1 15,1 14-1-15,3 0-3 16,19 24-9-16,1-18-11 15,36 20-14-15,9-8 1 16,25 7-1-16,10-11 2 16</inkml:trace>
  <inkml:trace contextRef="#ctx0" brushRef="#br2" timeOffset="241610.8193">3505 8349 116 0,'-3'-12'42'0,"-10"19"1"15,-17-5-1-15,2 13-38 0,-10 9 0 16,4 12 0-16,2 8-4 15,8 7 0-15,11 4 0 16,13-2 0-16,15-4 0 16,15-8 0-16,11-14 0 15,12-14 0-15,1-17 0 16,3-13 0-16,-4-17 0 15,-5-9 0-15,-13-12 0 16,-11-6 0-16,-13 0 0 16,-15 0-4-16,-9 9-1 15,-16 4-6-15,-1 27-10 16,-25-6-7-16,15 26-14 15,-10 5 1-15,14 14-1 16,8 5 1-16</inkml:trace>
  <inkml:trace contextRef="#ctx0" brushRef="#br2" timeOffset="241936.838">4431 8494 109 0,'0'0'41'0,"-9"-24"2"16,27 9-3-16,6-4-37 15,24-9-4-15,11 5-2 16,9-11-16-16,18 14-20 15,-5-3-2-15,12 10-1 16,-3-5 0-16</inkml:trace>
  <inkml:trace contextRef="#ctx0" brushRef="#br2" timeOffset="242257.8563">5445 7972 106 0,'-17'19'39'0,"2"21"2"16,-18 7-2-16,5 15-37 15,-10 11-1-15,1 9 0 16,8 2-2-16,6-4-1 0,12-5-3 15,4-20-21-15,30-1-14 16,5-23 0-16,24-8-1 16,3-23 0-16</inkml:trace>
  <inkml:trace contextRef="#ctx0" brushRef="#br2" timeOffset="242400.8643">5613 8388 96 0,'-15'-6'36'0,"15"6"-12"15,0 0-23-15,11-14-38 16,21-5-2-16,25 1 1 16</inkml:trace>
  <inkml:trace contextRef="#ctx0" brushRef="#br2" timeOffset="242745.884">6480 7979 108 0,'-22'3'41'16,"-16"2"0"-16,-4 24-3 15,-10 2-34-15,-4 16-1 16,-2 12 0-16,-2 16 0 16,4 7-1-16,7 3 0 15,11-2-1-15,19-7 0 16,10-8 0-16,19-11 0 15,13-17-1-15,13-18 0 16,7-18 0-16,6-13-1 0,-3-12 1 16,-4-10-1-16,-12-9 0 15,-12-6-1-15,-15 0 1 16,-14-4-2-16,-7 9 1 15,-10 1-2-15,-1 10 0 16,-1 0-3-16,17 22-12 16,-3-16-14-16,33 14-7 15,11-4 0-15,22 2 0 16</inkml:trace>
  <inkml:trace contextRef="#ctx0" brushRef="#br2" timeOffset="242970.8971">6854 8147 106 0,'-32'15'41'15,"-17"-5"2"-15,9 13-3 16,-7-3-36-16,19 2-1 16,17-1-1-16,15 3 0 15,21-7-1-15,19-2 0 16,19-3-1-16,14-9-2 15,7-2-1-15,-1-11-4 16,9 7-14-16,-18-23-19 16,-1 5-2-16,-22-17 1 15,-9 3 0-15</inkml:trace>
  <inkml:trace contextRef="#ctx0" brushRef="#br2" timeOffset="243091.9041">7169 8122 108 0,'-56'63'40'0,"-10"9"0"15,17 12-2-15,5 6-43 16,1-14-26-16,25 8-8 16,2-10 0-16,20-3-3 15</inkml:trace>
  <inkml:trace contextRef="#ctx0" brushRef="#br2" timeOffset="243736.9409">1618 9781 102 0,'8'-16'39'15,"-3"30"1"-15,-10 8-2 0,-9 20-33 16,5 15-2-16,-5 13-1 15,-2 10-2-15,0 3 0 16,3 2-2-16,-1-7-1 16,13-1-8-16,0-28-26 15,24-5-3-15,5-29 1 16,20-7-1-16</inkml:trace>
  <inkml:trace contextRef="#ctx0" brushRef="#br2" timeOffset="243894.95">2081 10136 120 0,'0'0'41'0,"-26"-11"0"16,26 11-3-16,-15 5-40 16,15-5-7-16,10 3-30 15,5-8-1-15,16 5-1 16,1-8-2-16</inkml:trace>
  <inkml:trace contextRef="#ctx0" brushRef="#br2" timeOffset="244427.9803">3081 9662 96 0,'9'-12'38'16,"-8"-7"2"-16,-1 19-3 15,-15-13-32-15,-3 18-1 16,-9 10-1-16,-5 17 1 15,-13 12-1-15,-6 17 1 16,-7 14-1-16,-4 13 0 0,1 1 0 16,11-3 0-16,11-4-3 15,18-11 2-15,16-11-3 16,18-18 2-16,21-19-1 15,13-16-1-15,8-14 1 16,1-10 1-16,-4-10 0 16,-5-5 0-16,-16-5 0 15,-12 0-1-15,-17-1-1 16,-16 3 0-16,-8 5-1 15,-9 4-1-15,-1 6-2 16,1 0-3-16,15 17-15 16,-5-15-18-16,30 6 2 15,12-8-1-15,28 1-1 16</inkml:trace>
  <inkml:trace contextRef="#ctx0" brushRef="#br2" timeOffset="244758.9993">3535 9788 117 0,'-27'22'41'15,"-4"-16"1"-15,3 9-2 16,-4-7-37-16,3 7-1 16,1 2-1-16,9 5 1 15,3 1-1-15,11 3 0 16,9 1-1-16,13-2 1 15,9 2-1-15,8-3 1 16,7-1-1-16,2 1 0 16,0-1 0-16,-3-1 1 15,-7 5-1-15,-9 3 2 0,-14 2-2 16,-9 4 0-16,-12 1-2 15,-5-1 1-15,-5-2-1 16,-1-7-2-16,3-3-2 16,-1-16-4-16,21 5-18 15,-8-30-15-15,25 0 4 16,-3-19-3-16,14-3 3 15</inkml:trace>
  <inkml:trace contextRef="#ctx0" brushRef="#br2" timeOffset="244918.0085">3580 9803 127 0,'-15'-10'41'16,"15"10"1"-16,0 0-2 0,34-22-41 16,11 14-4-16,3-14-16 15,26 12-19-15,-5-9-2 16,17 6-1-16,-4-4 0 15</inkml:trace>
  <inkml:trace contextRef="#ctx0" brushRef="#br2" timeOffset="245270.0286">4429 10202 106 0,'0'0'41'0,"0"0"0"16,25-13-1-16,6-11-30 15,20-5-10-15,15 6-6 16,0-17-26-16,23 10-8 0,-3-5 0 16,2 10-2-16</inkml:trace>
  <inkml:trace contextRef="#ctx0" brushRef="#br2" timeOffset="245608.048">5580 9518 104 0,'0'0'40'0,"0"12"1"15,-3 20 0-15,-16 13-37 16,2 17-1-16,-3 11-1 15,-6 12 0-15,2 3-1 16,-1-1-1-16,9-1-3 16,6-19-7-16,27-5-28 15,3-22-4-15,19-9 2 16,4-23-4-16</inkml:trace>
  <inkml:trace contextRef="#ctx0" brushRef="#br2" timeOffset="245758.0565">5858 10044 112 0,'-18'5'39'16,"-1"-9"-2"-16,19 4-4 16,9-13-70-16,9-11-3 15,26 6 1-15,12-17-1 16</inkml:trace>
  <inkml:trace contextRef="#ctx0" brushRef="#br2" timeOffset="246097.0759">6642 9575 111 0,'-24'8'40'0,"-18"-3"1"16,-1 25-2 0,-11 3-36-16,-2 17 1 0,-5 13 0 15,4 13 0-15,4 6-1 16,12 2 0-16,12-2-2 15,18-8 1-15,17-13-2 16,16-15 0-16,14-19 0 16,13-15 0-16,2-17 0 15,1-12 0-15,-8-13 0 16,-8-8 0-16,-15-7 0 15,-13-3 0-15,-11-2 0 16,-13 4-3-16,-2 6 1 16,-9 6-2-16,5 11 0 15,1 5-4-15,21 18-13 0,-12-3-11 16,29 11-10-16,9-5 2 15,20 5-2-15</inkml:trace>
  <inkml:trace contextRef="#ctx0" brushRef="#br2" timeOffset="246487.0982">7249 9778 112 0,'-27'-29'42'0,"-3"11"0"15,-22-8 0-15,7 6-38 16,-8 10 0-16,0 12-2 15,4 11 1-15,6 10-1 16,6 9 0-16,12 3-2 16,16 2 0-16,13-2 0 0,14-3 0 15,8-9 0-15,11-8 0 16,9-14 0-16,4-14 0 15,5-10 0-15,-2-9 0 16,1-9 0-16,-6-2 0 16,-7 0 0-16,-6 4 0 15,-7 6 0-15,-9 17 0 16,-19 16 0-16,0 22 0 15,-20 22 0-15,-16 23 0 16,-8 11 0-16,-11 19 0 16,-3-1-3-16,5 13-9 15,-8-19-9-15,24 12-10 16,-19-25-7-16,21-3-6 15,-6-19 0-15,6-3 2 0</inkml:trace>
  <inkml:trace contextRef="#ctx0" brushRef="#br2" timeOffset="246998.1275">1718 11225 91 0,'-2'14'39'0,"-8"2"1"0,5 21-2 15,-17 4-33-15,4 13-2 16,-7 7-1-16,1 9 0 15,1 0-3-15,3 1-1 16,11 4-16-16,0-20-21 16,25-9-1-16,6-25-1 15,21-12 0-15</inkml:trace>
  <inkml:trace contextRef="#ctx0" brushRef="#br2" timeOffset="247163.1369">1967 11414 71 0,'-24'4'39'0,"-2"-1"-2"16,10 6-2-16,16-9-21 16,-14-6-51-16,37 4 0 15,6-13-3-15,14 0 2 16</inkml:trace>
  <inkml:trace contextRef="#ctx0" brushRef="#br2" timeOffset="247464.1541">2508 11240 99 0,'30'-12'38'0,"-6"-10"2"0,15 12-8 15,5-14-29-15,5 4 2 16,2-1-1-16,2 10 1 15,-7 10-3-15,-12 14 1 16,-8 12-1-16,-12 13-2 16,-17 14 2-16,-7 9-1 15,-12 10 0-15,-6 3-2 16,-1-2 2-16,-1-6-1 15,6-6-4-15,3-17-4 16,26-1-20-16,-3-31-14 16,23-4 1-16,7-22-3 15,23-2 2-15</inkml:trace>
  <inkml:trace contextRef="#ctx0" brushRef="#br2" timeOffset="247846.176">3551 11189 96 0,'0'0'40'0,"-19"-14"1"16,19 14-1-16,-33 17-38 15,12 10 1-15,-3 11-1 16,-3 16 0-16,2 5 1 16,4 4-1-16,7 2-1 15,11-4 1-15,13-15-1 0,18-11 0 16,16-20 0-16,13-20-1 15,6-17 1-15,2-9-1 16,-6-11 1-16,-5-9-1 16,-13-2 0-16,-17-5 0 15,-16 6-1-15,-16 1-1 16,-11 8-1-16,-10 0-1 15,1 15-5-15,-11-6-12 16,17 26-11-16,-3-7-8 16,15 16-2-16,10-1 0 15</inkml:trace>
  <inkml:trace contextRef="#ctx0" brushRef="#br2" timeOffset="248169.1945">4465 11405 98 0,'0'0'43'16,"0"0"0"-16,42-14-2 15,8-1-35-15,16-12-12 16,30 12-19-16,-1-14-16 16,15 8 0-16,-5-6-1 15,8 11-1-15</inkml:trace>
  <inkml:trace contextRef="#ctx0" brushRef="#br2" timeOffset="248492.2129">5908 10968 93 0,'13'-20'42'0,"-13"3"0"15,0 17 0-15,-16 16-36 16,-2 10-6-16,-7 16 1 15,-1 12-1-15,-4 12-1 16,-1 5-1-16,5 5-2 16,5-5-4-16,23 1-21 15,-2-19-10-15,22-6 0 16,7-22-2-16</inkml:trace>
  <inkml:trace contextRef="#ctx0" brushRef="#br2" timeOffset="248649.2219">6154 11259 91 0,'-30'-2'38'16,"-5"0"-2"-16,6-4-22 16,14 12-46-16,15-6-6 15,10-16-3-15,17 1 2 16</inkml:trace>
  <inkml:trace contextRef="#ctx0" brushRef="#br2" timeOffset="248967.2401">6537 11070 92 0,'-12'7'41'0,"-1"-11"1"16,13 4-1-16,13-17-35 15,14 1-2-15,11 0-2 16,12-2 2-16,4-1-1 15,3 3 0-15,-3 3-1 16,-6 5 0-16,-10 7-1 16,-11 8 1-16,-17 10-1 15,-13 10-2-15,-11 6 2 16,-11 12-1-16,-6 7 0 15,0 6-2-15,-3 5 0 16,3-4-3-16,14-2 0 16,6-17-5-16,31 4-18 0,-2-28-14 15,24-6 0-15,7-25 0 16,17-4 1-16</inkml:trace>
  <inkml:trace contextRef="#ctx0" brushRef="#br2" timeOffset="249191.2529">7363 11007 103 0,'-14'-7'42'0,"4"18"3"16,-12 2-5-16,18 8-35 16,-11 3-1-16,10 4-2 15,6 1 0-15,13-5-2 16,14-7 0-16,14-5-1 15,18-10 0-15,13-10-2 0,11-4-2 16,2-12-4-16,9 4-15 16,-22-14-18-16,1 4 2 15,-22-10-1-15,-11 7 1 16</inkml:trace>
  <inkml:trace contextRef="#ctx0" brushRef="#br2" timeOffset="249311.2598">7843 10911 111 0,'-59'38'41'0,"-14"6"0"15,14 17-2-15,7 2-37 16,7 6-4-16,17 14-11 15,-3-14-26-15,21 2-2 16,1-11-3-16,14-1 2 16</inkml:trace>
  <inkml:trace contextRef="#ctx0" brushRef="#br2" timeOffset="249874.292">1868 12486 72 0,'19'-18'41'0,"-1"19"-2"16,-19 11 2-16,1 31-25 16,-16 1-13-16,-4 15-1 15,-5 12-1-15,-1 14 0 16,-2 6-1-16,8-2-2 15,6-4-4-15,4-22-15 16,27 0-19-16,1-23 1 16,24-15-1-16,4-24 0 15</inkml:trace>
  <inkml:trace contextRef="#ctx0" brushRef="#br2" timeOffset="250056.3024">2396 12764 88 0,'-27'17'41'0,"-5"-4"0"16,13 0-4-16,2 3-32 16,10-29-27-16,32 12-18 15,4-12 0-15,18 1 0 16,-3-6 0-16</inkml:trace>
  <inkml:trace contextRef="#ctx0" brushRef="#br2" timeOffset="250620.3347">2816 12650 88 0,'0'0'39'0,"9"-10"1"15,12 0 1-15,2-7-37 16,19-2 0-16,3-5-2 15,9 5 2-15,0 2-3 16,0 3 1-16,-6 7-1 16,-7 6 0-16,-9 9-1 15,-13 10 1-15,-9 9 0 16,-13 10-1-16,-7 6 1 15,-8 10-1-15,-5 9 0 0,-1 3 0 16,-3 4-2-16,2-6-2 16,11-2-4-16,-1-22-14 15,26 1-18-15,4-22-1 16,26-14 0-16,8-24 0 15</inkml:trace>
  <inkml:trace contextRef="#ctx0" brushRef="#br2" timeOffset="250918.3514">3841 12516 80 0,'-22'-9'42'0,"-5"21"-1"16,-7 3 1-16,7 17-25 15,-6 0-13-15,7 5-1 16,3 1-1-16,11 1-1 0,6-4 0 15,14-5-1-15,11-9 0 16,12-5 0-16,7-7 0 16,8-2 0-16,-2 0 0 15,0 0 0-15,-7 2 0 16,-6 5 0-16,-11 5 0 15,-10 7 0-15,-11 5-1 16,-9-2-1-16,-3 4-1 16,-3-9-2-16,5 10-13 15,-11-27-12-15,15 7-11 16,7-14-1-16,5-17 0 15</inkml:trace>
  <inkml:trace contextRef="#ctx0" brushRef="#br2" timeOffset="251108.3626">3957 12494 109 0,'0'0'42'16,"-7"-15"3"-16,25 10-4 15,7-13-41-15,9-2-3 16,16 7-5-16,-7-15-17 15,19 19-16-15,-10-7-1 16,10 9-1-16,-7-6 0 16</inkml:trace>
  <inkml:trace contextRef="#ctx0" brushRef="#br2" timeOffset="251408.3797">4768 12845 81 0,'0'0'42'0,"-5"-19"-2"16,25 9 2-16,2 2-29 15,17-12-12-15,12 4-4 16,2-10-15-16,16 14-22 0,-7-5 1 15,14 9-3-15,-12-3 1 16</inkml:trace>
  <inkml:trace contextRef="#ctx0" brushRef="#br2" timeOffset="251805.4024">5791 12419 76 0,'-13'-15'42'16,"13"15"-1"-16,-18 7 0 15,13 18-25-15,-8 0-11 16,1 13-3-16,-2 12 0 16,-1 12-1-16,-3 4 0 15,0 6-3-15,7 0 0 16,0-9-4-16,20 4-21 0,-7-22-14 15,19-8 1-15,2-27-3 16,22-6 1-16</inkml:trace>
  <inkml:trace contextRef="#ctx0" brushRef="#br2" timeOffset="252173.4233">6186 12692 82 0,'-18'-11'41'0,"18"11"-2"16,-20-6 2-16,20 6-36 0,-18 10-3 15,5-3 1-15,0 1 0 16,4 2-1-16,1-1 0 15,8-9 0-15,-2 15 0 16,2-15-1-16,21 3 0 16,-7-7 0-16,-2-2 0 15,2 1 0-15,-14 5 0 16,12-9-1-16,-12 9 1 15,-14 4-1-15,1 1 0 16,-4 1-2-16,4 1-2 16,1-4-2-16,19 7-16 15,-7-10-19-15,28-14 0 16,-1-5-2-16,16 2 2 15</inkml:trace>
  <inkml:trace contextRef="#ctx0" brushRef="#br2" timeOffset="252540.4445">6452 12478 95 0,'0'0'41'16,"10"-10"2"-16,15 3-2 16,3-12-37-16,9 2 0 15,7 0-1-15,7 3-1 0,0 1 1 16,-5 8-1-16,-8 10-1 15,-8 8 0-15,-10 12 0 16,-12 13 0-16,-10 10-1 16,-12 11 0-16,-6 6 0 15,-6 8 0-15,-2-2-1 16,-5-1 0-16,7-4-1 15,4-11-3-15,9-1-6 16,-1-32-13-16,26 3-14 16,-12-25-5-16,39-6-1 15,-7-19 0-15</inkml:trace>
  <inkml:trace contextRef="#ctx0" brushRef="#br2" timeOffset="253202.4823">7563 12434 80 0,'-15'-17'41'0,"-14"-6"-2"16,6 15-7-16,-28-9-22 16,11 14-2-16,-6 2-2 15,5 13-1-15,1 5-1 16,10 15 0-16,3 4-2 15,12 6 0-15,9-1-1 16,14 2-1-16,11-7 1 16,9-7-1-16,10-8 0 0,6-12-1 15,7-7 2-15,2-10-1 16,1-9 1-16,-7-2 1 15,-5-3-2-15,-6 1 3 16,-10 0-2-16,-9 10 1 16,-17 11-1-16,0 0 0 15,-6 28 0-15,-10 6-2 16,-10 18 2-16,-2 13-2 15,-1 11 1-15,0 2-1 16,6 1 1-16,6-2-1 16,9-7-2-16,9-16-4 15,19-4-4-15,-4-36-8 16,24 8-8-16,-14-37-7 15,20 4-6-15,-10-22-4 16,1-4 2-16</inkml:trace>
  <inkml:trace contextRef="#ctx0" brushRef="#br1" timeOffset="258852.8055">1164 3775 37 0,'-23'3'28'15,"-2"-1"2"-15,2 0 1 16,12 4-21-16,-8-8-2 16,19 2 0-16,-13 6-1 15,13-6-1-15,5 10-1 0,9-1-2 16,3-2 0-16,9 5-1 15,5-2 1-15,11 5-2 16,5-5 1-16,13 2-1 16,6-1-1-16,12 1 1 15,9-1 0-15,14 1-1 16,4-4 1-16,13 0-1 15,16-1 0-15,10-1 1 16,13-2 0-16,8-1-1 16,11-4 1-16,12-4-1 15,7 0 0-15,9 1 0 16,6-3 0-16,6 1-1 15,4-1 1-15,9 3 0 16,9-3 0-16,3 0 1 0,11-3 0 16,10 1 0-16,13 0-1 15,13-1 1-15,16-2 0 16,10-1 0-16,8 2-1 15,8-1 1-15,2 4-1 16,6 0 0-16,-5 1 0 16,3 2 0-16,-3-2 0 15,5 1-1-15,7 0 1 16,8-3-1-16,9 0 1 15,11-4 0-15,8 0 0 16,4-1 0-16,9 1 1 16,4-2-1-16,36 0 0 15,-38 2 0-15,-1-1 1 16,-4 5 0-16,0-4-1 0,-2 4 0 15,-1 0 0-15,0 1 0 16,-31-3-2-16,38 3 2 16,6-1-1-16,7-1 0 15,5 0 0-15,1-1 1 16,-1-1-1-16,-2 0 2 15,-9 0-1-15,-11 1 1 16,-13-2 1-16,-11-1-1 16,-14 0 0-16,-8 3 1 15,-9 0-1-15,-5 3 1 16,-8-1 0-16,-1 2-1 15,-7 2 0-15,-4 0 0 16,-13 5 0-16,-11 0-1 16,-14 1 0-16,-20 0-1 15,-17 1 1-15,-25 2-1 0,-12-3-1 16,-21 0 1-16,-17 1-3 15,-22-4-2-15,-8 10-6 16,-36-11-24-16,-7 6 2 16,-32-6-3-16,-17 4 2 15</inkml:trace>
  <inkml:trace contextRef="#ctx0" brushRef="#br1" timeOffset="259686.8532">24888 3299 68 0,'5'12'31'0,"-5"-12"0"15,14 10-2-15,-5-3-28 16,0 5-2-16,-3 3 1 16,-1 6 0-16,-1 7 1 15,-8 9 0-15,1 7 0 16,-6 4 2-16,1 15-1 0,-1 3 2 15,4 14-2-15,-1 6 1 16,5 7-2-16,-1 7 0 16,3 7 0-16,2 12-1 15,-3 3 0-15,-3 9-1 16,-2 1 0-16,-1 9 2 15,-3 9-1-15,-1 5 1 16,-2 6-1-16,1 0 1 16,1 8 0-16,2 2 1 15,2 6-1-15,2-1 0 16,-2 2 0-16,0 3 0 15,3 0 1-15,-4 3-2 16,-3 2 0-16,-1 2 1 0,-1 3-1 16,1 1 0-16,3 0-1 15,1-1 1-15,1 1 0 16,-2-5 0-16,8 0 0 15,-3 0 0-15,3-2 0 16,-1 6 1-16,0 1 0 16,-2 2 1-16,0 3-2 15,0 0 0-15,-2 1 1 16,1-6 0-16,-5-2 0 15,4-9-2-15,1-2 1 16,0-7-1-16,2-1 1 16,0-5 0-16,1-4-1 15,1 2 1-15,2-1-1 16,-1-1 2-16,1 1 0 0,-4-6-1 15,-1-1 0-15,3-3-1 16,-1-5 1-16,0-3-1 16,1-14 0-16,0-5-2 15,-2-11-1-15,4-2-2 16,-9-22-19-16,9-1-10 15,-8-15-2-15,2-14 2 16,-7-14-1-16</inkml:trace>
  <inkml:trace contextRef="#ctx0" brushRef="#br1" timeOffset="260514.9006">24683 13800 38 0,'16'-6'32'16,"-16"6"0"-16,16-16 0 15,-17 1-24-15,1 15-1 16,5-21-1-16,-5 21 0 15,-5-16-1-15,5 16-1 16,-14-14-1-16,4 9 0 16,-10-1 0-16,-1 3-1 15,-9-1-1-15,-8 2 1 16,-13 2-1-16,-7 2-1 0,-18 0 1 15,-18 1-1 1,-14 0 1-16,-19 1-1 0,-24 0 0 16,-16 0 1-16,-18 1 0 15,-22-2 0-15,-18 1 0 16,-13 2 0-16,-18-3 0 15,-9 2 0-15,-11-2 0 16,-7 0-1-16,-6-1 1 16,-11-1-1-16,1-1 0 15,-8-5 0-15,0 2 0 16,-9-3 0-16,-11-2 0 15,-7 0 0-15,-12-2-1 16,-12 2 1-16,-12 1-1 16,-10 0 1-16,-13 4-1 15,-8 3 1-15,-4 3 0 0,-5 4 1 16,-3 0-1-16,2 1 1 15,2-1 0-15,5 1 0 16,0-1 0-16,10-2 0 16,-1 1 0-16,1 1-1 15,-1 1 0-15,-1 1 1 16,-3 6-1-16,-5 0 0 15,-6 5-1-15,-4 2 1 16,-2 2 0-16,-2 0 0 16,6-1-1-16,5-2 1 15,13-4 0-15,12-3 0 16,13-5 1-16,14-3-1 15,12-5 0-15,14-1 1 16,4-1-1-16,2 0 0 0,-4 3 0 16,0 2 0-16,-4 4-1 15,-12 7 1-15,0 3-1 16,-7 3 1-16,10 1-1 15,2 1 0-15,12-2 1 16,17-4-1-16,16-4 0 16,22-9-4-16,30 1-3 15,17-17-30-15,34 2 2 16,16-13-3-16,27 1 1 15</inkml:trace>
  <inkml:trace contextRef="#ctx0" brushRef="#br1" timeOffset="261740.9707">684 3787 22 0,'7'13'28'16,"-1"-2"2"-16,0 3-1 15,-6-14-9-15,8 17-5 16,-8-17-3-16,0 0-4 15,0 0-1-15,-5 11-4 0,5-11 0 16,0 0-2-16,0 0 0 16,0 0 0-16,0 0 0 15,0 0 1-15,0 12-1 16,0 2 0-16,0 6 0 15,-2 11-1-15,0 8 0 16,2 13 1-16,-3 14-2 16,2 9 0-16,1 11 0 15,1 10 0-15,4 13-1 16,3 8 1-16,5 10 1 15,-3 10-1-15,6 9 1 16,2 10 0-16,-1 14 1 0,3 7 0 16,-5 10 1-16,0 11 0 15,-3 9 0-15,3 11 1 16,-7 5 0-16,2 10 1 15,-5 3-2-15,2 6 2 16,-5-2-2-16,3 3-1 16,-6 1-1-16,-2 2 1 15,1 0-1-15,-6 5 0 16,-3 2 1-16,4 5-1 15,-1 5 1-15,1-1 0 16,0-2 0-16,6 0 0 16,-1-9-2-16,3 2 2 15,5-10-3-15,1-6 2 16,-1-5-1-16,3-1 0 15,0-5 0-15,3-4-1 0,1 0 1 16,4-7 1-16,1 0-1 16,1-1-1-16,1 2 1 15,-3-1 1-15,0 0-2 16,-2 0 1-16,-2-8-2 15,-2-13-2-15,8-12-18 16,-6-38-15-16,14-28-1 16,-1-48-2-16,21-36 1 15</inkml:trace>
  <inkml:trace contextRef="#ctx0" brushRef="#br1" timeOffset="262555.0173">7840 4119 23 0,'4'-24'7'0,"-6"-10"-4"15,2-4-8-15,4 3-14 0</inkml:trace>
  <inkml:trace contextRef="#ctx0" brushRef="#br1" timeOffset="263419.0666">7786 3758 57 0,'-11'-17'32'15,"3"5"0"-15,-4-6-2 16,12 18-17-16,-13-20-3 16,13 20-3-16,-5-11-2 15,5 11 0-15,0 0-2 16,0 25 0-16,0-3-2 15,3 9 0-15,-3 5-1 16,2 11 1-16,-2 6-1 16,3 6 0-16,-2 6-1 15,0 3 1-15,0 2 0 0,2 1-1 16,-1 4 0-16,4 4 0 15,-1 3 1-15,0 2-1 16,1 6 0-16,0 7 0 16,-5 0 2-16,0 7 0 15,-4 5 0-15,1 3-1 16,-3 3 1-16,1 4-1 15,-2 1 4-15,4 3-3 16,2-2 1-16,0 4-1 16,5-2 1-16,0-1-1 15,1 1 1-15,0-1 0 16,0-1-2-16,-2 2 1 15,1 5-1-15,-5 3 0 16,1-1 0-16,3 4 1 0,-3 3-1 16,2 5 0-16,3-4 0 15,2 3 0-15,4-5 0 16,2 0 0-16,2 0-1 15,0 0 0-15,-2-2 2 16,2 0-2-16,-2 3 2 16,-2-2-1-16,-4 7 1 15,-1-2-1-15,-4 3 2 16,0 0-1-16,-1 0-1 15,-1-1 1-15,1-1-1 16,3-5 0-16,2-4-1 16,2-2 2-16,2-5-3 15,4-4 2-15,1-2-1 16,1-7 1-16,0-1-1 15,-2-2 1-15,-1-3-1 0,-3 3 0 16,0-1 0-16,-5-1 0 16,-1 1 0-16,-4 1 2 15,0 1-2-15,2 2 1 16,-2 1-1-16,2-2 1 15,1 2 0-15,5 2 0 16,-2-2 0-16,5 1-3 16,-2 2 3-16,3-2 0 15,2 2-1-15,-1-3 1 16,1-4 0-16,-2 1-2 15,0-3 2-15,0-1 0 16,-1 3 1-16,-3-1-1 16,-4-1 1-16,-3 0-1 15,-2 1-1-15,-1-9 0 0,2-10-4 16,-9-28-31-16,22-20-3 15,-1-34-3-15,12-32 2 16</inkml:trace>
  <inkml:trace contextRef="#ctx0" brushRef="#br1" timeOffset="264546.1312">1689 3931 82 0,'-11'6'35'0,"11"-6"-1"15,15-8 0-15,4 3-31 16,-1 1-1-16,12 2 0 16,2 2 0-16,7 5 1 15,3-2-1-15,9 3 0 16,4-3 0-16,8 1 0 15,5-5 0-15,12 1-1 0,5-5 1 16,9-2-1-16,9-2 0 16,3 0 0-16,5-1-1 15,4-4 0-15,7 2 1 16,-2 1-1-16,3-2 0 15,0-1-1-15,-3-2 1 16,3 0 0-16,9-3 0 16,-2-1 0-16,0-2 0 15,-2-1 0-15,-1 2 0 16,-2-1 1-16,-1 2-1 15,-5 3 1-15,-10 1-2 16,-8 2 3-16,-9 5-3 16,-4 1 3-16,-5 1-2 15,-11 4 1-15,-5 1-1 0,-10 0 1 16,-4 0 0-16,-7 1-1 15,-6-1 1-15,-9 1-1 16,-6-1 1-16,-6 1 0 16,-6 0 0-16,-13 1 0 15,13-1 0-15,-13 1 0 16,0 0-1-16,0 0 0 15,0 0-1-15,0 0-2 16,15 9-8-16,-15-9-28 16,0 0-1-16,0 0 0 15,0 0 0-15</inkml:trace>
  <inkml:trace contextRef="#ctx0" brushRef="#br0" timeOffset="268251.3431">8674 2748 75 0,'10'-13'38'15,"-11"-1"0"-15,1 14 1 0,0 0-21 16,-8 22-14-16,3 11-2 15,0 8 0-15,1 10-1 16,-1 9 1-16,1 8-2 16,0 5 1-16,2 0-3 15,1-2-1-15,5-1-7 16,-4-18-27-16,9 0 1 15,-9-19-1-15,8-9-1 16</inkml:trace>
  <inkml:trace contextRef="#ctx0" brushRef="#br0" timeOffset="268448.3544">8545 2905 103 0,'-25'-29'38'0,"9"15"1"15,4-7-2-15,22 8-34 16,9 2-1-16,16 0-3 15,16-2 0-15,10-1-4 16,14 7-4-16,5-7-30 16,16 14 2-16,-5-2 0 15,3 12-2-15</inkml:trace>
  <inkml:trace contextRef="#ctx0" brushRef="#br0" timeOffset="268854.3776">9493 3025 106 0,'-38'7'39'16,"2"12"0"-16,-13-5-2 16,2 11-33-16,-4 7-2 15,3 4 1-15,-1 4 0 16,9 0-1-16,7-2-1 15,11-4 1-15,15-7-1 16,14-11-1-16,15-11 1 16,17-12-1-16,12-15 1 15,5-7-1-15,7-8 0 16,-1-4 0-16,-4-2 1 15,-7 5-1-15,-11 5 1 16,-12 6-1-16,-13 10 0 16,-15 17 0-16,0 0 0 0,-10 16 0 15,-4 11 0-15,-2 9-1 16,0 7 0-16,3 4 0 15,7 1-2-15,6-4 0 16,16-9-5-16,1-26-16 16,27 2-15-16,-1-31 0 15,21-9-2-15,2-22 2 16</inkml:trace>
  <inkml:trace contextRef="#ctx0" brushRef="#br0" timeOffset="269057.3892">10228 2483 108 0,'-34'3'39'0,"13"43"3"0,-15 3-6 16,5 28-32-16,-1 12-2 16,9 7 1-16,1 0-2 15,9-1 1-15,10-6-4 16,9-15-1-16,16-8-3 15,-3-33-18-15,24 0-16 16,-6-34 1-16,15-8-1 16,-4-29 1-16</inkml:trace>
  <inkml:trace contextRef="#ctx0" brushRef="#br0" timeOffset="269251.4003">10520 2426 109 0,'-25'16'40'16,"4"39"3"-16,-14 5-5 0,-5 20-34 15,18 7-3-15,4 4 1 16,8 1-3-16,5-7 0 16,12 0-5-16,4-17-5 15,20 0-25-15,-8-26-5 16,18-1 2-16,-4-26-1 15</inkml:trace>
  <inkml:trace contextRef="#ctx0" brushRef="#br0" timeOffset="269754.4291">10773 3014 106 0,'-28'1'39'0,"10"17"1"0,-11-6-2 16,11 12-34-16,4 0-1 15,7 6-1-15,6-4 1 16,12 1-1-16,4-9-1 15,10 0 0-15,5-12 0 16,5-6 0-16,2-9 0 16,4-9 0-16,-2-8 0 15,-2-5-1-15,-2-3 1 16,-5-4 0-16,-6 3-1 15,-3 6 0-15,-7 5 0 16,0 8 0-16,-14 16 0 16,5 14-1-16,-11 21 1 15,-12 27-1-15,-4 21 1 16,-8 19-1-16,-2 16 1 15,-6 12-1-15,-2 3 1 0,0-3 0 16,4-11-1-16,4-19 1 16,7-21 0-16,6-24 1 15,4-23 0-15,15-32 0 16,0-14 0-16,10-25 0 15,6-20 0-15,0-16 0 16,8-13 0-16,1-9 0 16,3 1-1-16,-2 4 0 15,1 8 0-15,-2 10-1 16,3 14-4-16,2 2-7 15,19 36-13-15,-14-7-15 16,21 19-1-16,1-5-2 16,20 13 1-16</inkml:trace>
  <inkml:trace contextRef="#ctx0" brushRef="#br0" timeOffset="269891.4369">11746 3271 126 0,'-19'13'44'0,"-17"-19"-2"15,9 3-4-15,0 10-52 16,-2-38-21-16,26 8-9 15,1-13 0-15,28 7-1 16</inkml:trace>
  <inkml:trace contextRef="#ctx0" brushRef="#br0" timeOffset="275105.7351">20971 2360 98 0,'16'-17'40'0,"-11"-7"1"16,5 18-2-16,-10 6-36 15,0 0 0-15,-12 15-2 16,7 19 1-16,-5 13-2 16,-3 8 2-16,0 10-2 15,2 8 0-15,0 3-1 16,1-5-2-16,11-4-2 15,1-26-6-15,18-5-26 16,-6-24-2-16,15-5-1 16,-5-27 1-16</inkml:trace>
  <inkml:trace contextRef="#ctx0" brushRef="#br0" timeOffset="275286.7455">21088 2302 103 0,'-13'-28'39'0,"13"28"1"16,0-24-2-16,23 18-35 15,8-6-2-15,14-4-2 16,12 3-3-16,6-9-7 16,13 14-26-16,-8-5-1 15,5 12-1-15,-18-2-1 16</inkml:trace>
  <inkml:trace contextRef="#ctx0" brushRef="#br0" timeOffset="275466.7558">21064 2648 102 0,'-15'-2'37'16,"15"2"2"-16,27-15-5 15,-6-5-41-15,36 9-28 16,-3-13-3-16,13 9 2 15,-8-6-2-15</inkml:trace>
  <inkml:trace contextRef="#ctx0" brushRef="#br0" timeOffset="275796.7747">21644 2531 89 0,'-10'29'37'16,"-12"-4"-1"-16,7 19 2 15,-8-10-34-15,7 11 2 16,-4-9-1-16,7 3 0 15,0-11-1-15,9-2-1 16,-2-14-1-16,8 0 0 16,-2-12 0-16,18-20 0 15,-6-2-1-15,5-8-1 16,-2-6 1-16,-1-5-1 15,2-5 1-15,-2-5-2 16,-3 3 1-16,1 8-1 0,-6 1 1 16,2 8-2-1,-1 9 0-15,4 5-1 0,7 15-3 16,0-9-8-16,19 24-24 15,-4-13-2-15,14 13 2 16,-4-13-2-16</inkml:trace>
  <inkml:trace contextRef="#ctx0" brushRef="#br0" timeOffset="276168.7959">21940 2593 90 0,'-7'25'39'0,"7"-25"-1"0,12 24 1 15,4-23-30-15,16-3-6 16,10-10 0-16,5 1-1 16,6-10 1-16,-6 0-2 15,-4-3 1-15,-10 0-1 16,-9-1-1-16,-10 2 1 15,-16 2-1-15,-10 6 0 16,-15 3 0-16,-4 7 0 16,-11 8 0-16,-1 7 0 15,-7 10 0-15,3 7 1 16,3 4 0-16,6 5 1 15,10 1-2-15,13-1 2 16,14-4-2-16,16-6 0 16,19-7-3-16,12-10-5 15,24 5-10-15,-1-20-23 0,17 6 4 16,-8-15-4-16,12 7 1 15</inkml:trace>
  <inkml:trace contextRef="#ctx0" brushRef="#br0" timeOffset="276607.8211">22680 2536 112 0,'-38'-7'39'16,"5"15"1"-16,-8-8-4 16,6 10-33-16,3 3-1 15,4 3 0-15,2 3 0 16,4 1 0-16,7-1 0 15,8-1 1-15,7-2-1 16,11-4 1-16,7-7-2 0,11-3 0 16,5-7 0-16,6-4-1 15,1-5 1-15,1-1-2 16,-1-4 1-16,-8-1-1 15,-7 4 2-15,-6 4-1 16,-10 7 0-16,-10 5 0 16,-16 21 0-16,-9 14 1 15,-17 15 0-15,-7 10 1 16,-9 13-2-16,-5 10 0 15,0 4 0-15,4-2 0 16,10-9 0-16,16-11 0 16,14-18 0-16,19-15 0 15,18-23 0-15,18-21 0 16,15-16 0-16,10-14-3 0,12-9 0 15,-1-18-5-15,9 11-11 16,-19-23-10-16,6 23-13 16,-22-4 0-16,-1 16 1 15,-21 2-1-15</inkml:trace>
  <inkml:trace contextRef="#ctx0" brushRef="#br0" timeOffset="276961.841">23087 2759 131 0,'-17'12'43'15,"-5"-15"-2"-15,12 4-4 16,10-1-45-16,-10-22-31 15,24 15-3-15,-8-13-2 16,16 6 1-16</inkml:trace>
  <inkml:trace contextRef="#ctx0" brushRef="#br0" timeOffset="277537.8742">23972 1825 97 0,'-44'30'39'0,"-22"13"1"16,-1 18-2-16,-15 13-32 16,11 12-2-16,2 4-1 15,15 8-1-15,16-3-1 16,18-2 0-16,21-5-2 15,19-8 0-15,27-7-6 16,5-25-28-16,29-7-3 16,-1-28 1-16,12-3-3 15</inkml:trace>
  <inkml:trace contextRef="#ctx0" brushRef="#br0" timeOffset="278057.904">24137 2151 102 0,'-20'15'38'16,"-7"5"1"-16,8 22-1 16,-10 3-35-16,6 13-1 15,-3 1 1-15,4 6 1 16,-3-5-3-16,4-1 2 15,2-12-1-15,5-11 0 16,5-12-1-16,5-14 0 0,4-10-1 16,10-21 0-1,4-13 1-15,7-7-2 0,1-11 1 16,1-7 0-16,3-5 1 15,-2 1 0-15,-3 5 0 16,-2 8-1-16,-5 12 1 16,-3 8-1-16,-5 13 0 15,-6 17 0-15,11 12 0 16,-7 17 0-16,2 10 0 15,3 13-1-15,4 7 1 16,4 6 0-16,4 0 0 16,2-3 1-16,5-6 0 15,0-13 1-15,0-13-1 16,1-13 0-16,-2-23 0 15,1-15 1-15,-4-20-1 0,-4-10-1 16,-2-11 1-16,-6-9-3 16,-1 1 1-16,-4-2-2 15,-5 11-2-15,-4 4-3 16,9 32-12-16,-19-5-13 15,12 30-9-15,0 0 2 16,19 18-1-16</inkml:trace>
  <inkml:trace contextRef="#ctx0" brushRef="#br0" timeOffset="278374.9221">24757 2457 105 0,'-13'-5'40'0,"-4"8"2"0,-15-9-2 16,4 5-34-16,-6 10-2 15,1 10 0-15,1 6-1 16,7 6 0-16,6 5-1 16,12 4 0-16,10 1-1 15,11 0 0-15,10-6 1 16,13-5-2-16,0-9 0 15,4-9 0-15,-2-11 0 16,0-9 0-16,-6-9-2 16,-9-14 0-16,-5-5-1 15,-14-10-2-15,0-1 0 16,-8-13-6-16,11 19-19 15,-25-20-6-15,19 14-4 16,-9-4-1-16,15 12 2 0</inkml:trace>
  <inkml:trace contextRef="#ctx0" brushRef="#br0" timeOffset="278659.9384">24982 1938 106 0,'-15'-6'40'0,"15"6"1"15,-11 11 0-15,23-4-38 16,4 14-1-16,6 10 0 16,4 7 1-16,6 12-1 15,-5 6-1-15,1 17 0 16,-13 6 0-16,-10 9 0 15,-13 4 0-15,-11 4 0 0,-15-4 0 16,-13-2-2-16,-2-9-1 16,-11-24-11-16,25 8-16 15,-10-33-12-15,24-9-2 16,7-24 0-16,24-3-1 15</inkml:trace>
  <inkml:trace contextRef="#ctx0" brushRef="#br0" timeOffset="278801.9465">25192 2853 126 0,'-20'9'45'0,"-21"-10"-2"16,2 7-4-16,-10 10-44 16,-7-27-15-16,20 17-21 15,-22-7-2-15,6 10 0 0,-14-2-2 16</inkml:trace>
  <inkml:trace contextRef="#ctx0" brushRef="#br1" timeOffset="284184.2544">20102 3534 12 0,'12'-8'30'15,"-12"8"0"-15,0 0-6 16,0 0-1-16,0 0-3 15,0-10 3-15,0 10-8 0,0 0-7 16,1-10-2-16,-2-3-2 16,1 13-1-16,4-14-2 15,-4 14 1-15,1-13-2 16,-1 13 0-16,0 0 0 15,0 0 0-15,6 20 0 16,-6-2 0-16,1 7 1 16,1 7-2-16,-1 7 2 15,3 8-2-15,0 9 2 16,1 8-1-16,3 8 0 15,0 7 0-15,-1 7-1 16,2 7 0-16,0 9 1 16,-1 4-1-16,-1 8 0 15,-3 0 0-15,-1 4 2 0,0 3-2 16,1 4 2-16,-4 0-1 15,1 1 1-15,1 0-1 16,0-1 4-16,-1 1-3 16,3 1 1-16,-1-1 0 15,-3-2-1-15,2 0 0 16,-2-1 1-16,0-2 1 15,-3-3-4-15,1 1 3 16,2-5-3-16,0-3 3 16,-4-3-3-16,4 1 1 15,-2-5 0-15,0 2-1 16,-3-1 0-16,4 0 0 15,-4 0 0-15,1 1 0 16,-3 3 0-16,-1 1 1 16,2-2-1-16,0 2 0 0,3-3 0 15,-2-2 0-15,2-1 1 16,1-1-1-16,2-2 3 15,-3 0-2-15,2 0 2 16,-3 1-1-16,1 1 1 16,-1 2-1-16,0 0 1 15,0 4-1-15,1-4-1 16,2 6 2-16,-2-5-2 15,4 1 1-15,2-5 0 16,0 0-2-16,0-1-1 16,0-2 3-16,-3 1-3 15,0-3 3-15,-3 1-3 0,-1-2 2 16,-3-2-1-16,1-3 2 15,1-3-2-15,-2-5-1 16,3-5 2-16,2-3-2 16,2-2 1-16,1 0-1 15,4 1 1-15,-1-4 0 16,1 1 2-16,-3 2 1 15,1-2-2-15,-1 2 2 16,-1-3-1-16,-1-1-2 16,-2-5 2-16,1 1-2 15,-3-2 2-15,3 1-3 16,1-3 2-16,-2-4-2 15,0 2 3-15,2-1-1 16,3-4 0-16,-2 2 1 16,1-6-1-16,1-2-1 0,-1 0 0 15,-1-6 0-15,1-1 1 16,-1-3-1-16,1 0 1 15,-2-2 0-15,-2-2 0 16,1 4 1-16,-2-2-1 16,2 2 1-16,-4-3 0 15,4 4 0-15,-3-3-1 16,3-2 1-16,1 0-1 15,0-2 1-15,0-2-1 16,-1-1 0-16,2 1 0 16,-1-1 0-16,1-1 0 15,2 1 0-15,-3 1-1 16,0-2 1-16,-1-2 0 15,2 2 0-15,-2-4 0 0,1 2 0 16,0-2 0-16,1-3 0 16,-1-1 0-16,0-2 1 15,-1-2-1-15,2-5 0 16,-1-11 1-16,1 18-1 15,-1-18 0-15,3 18 1 16,0-3-1-16,-1 6 0 16,-1 8 0-16,-1 5 1 15,0 7-1-15,-2-1 1 16,-3-2-1-16,2-6 0 15,-3-6 1-15,1-12-1 16,5-14-2-16,-12-22-3 16,13 3-20-16,-13-19-13 15,10 4 0-15,-12-13-1 0,10 7-1 16</inkml:trace>
  <inkml:trace contextRef="#ctx0" brushRef="#br3" timeOffset="288702.5126">1294 5235 46 0,'0'0'29'0,"-14"-14"0"16,14 14 0-16,-7-12-24 15,7 12-4-15,0 0 2 16,0 0 0-16,11-4 1 0,-11 4 1 15,21 0-2-15,-7-3 1 16,10 3 0-16,4-4-1 16,8 3-1-16,5 0-1 15,8 1-1-15,6 0 0 16,9 1 0-16,9 2 0 15,7 0 1-15,4-2 0 16,11 0 1-16,5-2-1 16,10-1 1-16,9-5-1 15,4-1 2-15,5-4-4 16,8-2 2-16,3 2-2 15,5-2 1-15,0 1-1 16,-2 4 0-16,-6 0-1 16,2 3 1-16,0 0 0 0,-1 3 1 15,-2-1-1-15,1 2 1 16,2-3 0-16,3 1 0 15,6-3 1-15,3 1 0 16,-3-3-1-16,3 1 1 16,6-1 0-16,0 1-1 15,2-2 1-15,-6 5-1 16,4-1 0-16,2 0 1 15,2 3-1-15,-1 0 0 16,-2 1 0-16,4 1 0 16,2-3 0-16,6 4 0 15,-5-3 1-15,2 1-1 16,2 0 1-16,-6 1-1 15,4 1 0-15,-8 1 1 0,-2 2 0 16,-2-2-1-16,0 0 0 16,-1 1 1-16,-3 0-1 15,8-2 0-15,3-3 0 16,5 1 0-16,1-3 0 15,5 1 0-15,6-2-1 16,2 0 1-16,3 0 0 16,0 1 0-16,-4 0 0 15,2 4 0-15,-1-1 0 16,-5 2 0-16,0 2 0 15,-4 0-1-15,0 2 1 16,0-2 1-16,-2 0-1 16,1 2 0-16,3-4 1 0,-1 1-1 15,1-1 0 1,5 0 1-16,1-1 0 0,0 0-1 15,1-2 1-15,2 2-1 16,-2-1 0-16,0-1 1 16,-3 1-1-16,3 1 0 15,-2-1 1-15,1 1-1 16,-3-2 0-16,4 1 0 15,1-2 0-15,1 1 1 16,1 0-1-16,2 0 0 16,4-3 0-16,1 0 0 15,5-1 0-15,-1-1-1 16,3-3 1-16,1 0 0 15,4-2 0-15,-3 1-1 0,-2 2 1 16,0 0 0-16,-2 0 0 16,-2 5-1-16,-2 2 1 15,-2 2 0-15,0 4 0 16,-3 2 0-16,2 1 0 15,-3 1 0-15,3 1 0 16,-1-1 1-16,1 0-1 16,1-1 0-16,2-3 0 15,3 1 1-15,-3-4 0 16,4-3-1-16,1-1 1 15,3-1 0-15,0-3 0 16,1 0 0-16,3-1-1 16,-3-2 1-16,4 0 0 15,1-3 0-15,-2 2 1 16,-4-1-1-16,-2-1 0 0,-3 0 0 15,-8-2 1-15,-6-2-1 16,-5 0-1-16,-10 0 1 16,-4 0 0-16,-7 2-1 15,-3 0 1-15,-7 4-1 16,-8 4 1-16,0 3-2 15,-13 5 0-15,-13-3-1 16,-11 9-3-16,-21-9-12 16,-10 15-20-16,-21-11 1 15,-14 9-2-15,-22-8 1 16</inkml:trace>
  <inkml:trace contextRef="#ctx0" brushRef="#br3" timeOffset="290370.6079">1380 6587 54 0,'0'0'32'0,"0"0"0"16,0 0-2-16,0 0-16 16,-10 1-5-16,10-1-6 15,0 0 0-15,0 0-2 16,14 9 0-16,0-4-1 15,2-3 1-15,12-1-1 16,8-3 0-16,10 0 0 16,14-5 1-16,12 0-1 15,10 0 1-15,8-1-1 16,6 1 0-16,8 3 0 0,7 2 1 15,7 2-1-15,2 1 1 16,4 4 0-16,5-1-1 16,10 1 1-16,7-1 1 15,6-1-1-15,6-2 0 16,5-1-1-16,7 0 1 15,4-2-1-15,6-2 1 16,0 1-1-16,5-2 0 16,0 3 0-16,3-1 1 15,3-2-1-15,0 1 0 16,7-1 0-16,0-1 0 15,9-1 0-15,2-2 0 16,7 0 0-16,9-3 1 16,5-1-1-16,2-2 0 0,8 2 1 15,2-1-1-15,-1-1 1 16,0 1-1-16,1 4 1 15,-5-2 0-15,0 0-1 16,-1 3 1-16,0 1 0 16,4 1 0-16,6-1-1 15,4-1 0-15,9 0 0 16,7-2 1-16,4 0-1 15,3-3 1-15,5 1-1 16,-4-1 1-16,0 2-1 16,-3-1 1-16,-7 3-1 15,-3 0 0-15,-4 4 1 16,-7 0-1-16,2 2 0 15,-4 0 0-15,-1-1 0 0,3 0 0 16,0 0 0-16,1-5 0 16,3 1 0-16,1-1 0 15,0-2 0-15,3 0 0 16,-1 0 0-16,3-2 0 15,-3 3 1-15,-2 0-1 16,-2 2 0-16,-1 1 0 16,-5 2 0-16,-3 2 0 15,0 1 0-15,-3 1 1 16,3 0-1-16,-2-1 0 15,1 2 1-15,4 0-1 16,1-2 1-16,-1-1-1 16,1 1 1-16,-1-2 0 0,-4 2 0 15,-3-2-1 1,-4 1 1-16,-4-1 0 0,-5 3 0 15,0-2-1-15,-2 1 1 16,-4-1 0-16,4 2-1 16,-1-3 1-16,-2 2-1 15,-1-4 0-15,0 0 1 16,-5-1-1-16,-4-2 0 15,-8-1 0-15,-7-2 1 16,-12 0-2-16,-13-1 1 16,-15 1 0-16,-18 0-2 15,-18 8-4-15,-33-11-20 16,-8 12-12-16,-33-4 2 15,-15 6-4-15,-32 2 2 16</inkml:trace>
  <inkml:trace contextRef="#ctx0" brushRef="#br3" timeOffset="291698.6842">1333 7942 35 0,'-57'-1'26'0,"14"3"1"16,3-1 0-16,10-3-11 15,5 5-11-15,7-4 0 16,18 1 1-16,0 0 1 0,0 0 0 16,25-2 0-16,11 2-1 15,1-4-2-15,13 7-1 16,7-3 0-16,17 1-1 15,8 0 0-15,17 0-1 16,10 0 0-16,10 0 0 16,12-1 0-16,18-1 0 15,13-2 0-15,9 2 0 16,12-4-1-16,13 2 1 15,10-2-1-15,16-2 0 16,13-2 1-16,6 0-1 16,19-5 0-16,13-1 1 15,9-4-1-15,12 0 0 16,6-2 1-16,10 2-1 0,4 0 0 15,9 3-1-15,-2 3 2 16,9 4-1-16,-3 2 0 16,6 2 1-16,0 2-1 15,2-2 1-15,6 3 0 16,0 0-1-16,3-3 1 15,48 0-1-15,-39-2 1 16,48-2-1-16,-38 1 0 16,0-2 1-16,0-3-1 15,1 0 0-15,-3 1 0 16,-45 0 0-16,46-1-1 15,-48 1 1-15,41-1 0 16,-4 0 0-16,4 3 0 16,-1-1 0-16,1 0 1 0,2 2 0 15,-4-3-1-15,2 3 1 16,-2 1 0-16,2-2 0 15,-7-1 0-15,-1 1-1 16,-4 0 1-16,-3-1-1 16,-8-2 1-16,-1 3 0 15,-9 1-1-15,-4 1 1 16,-5 1-1-16,-8 2 0 15,-7 1 0-15,-7 1 1 16,-6 1-1-16,-7 1 0 16,-7 0 0-16,-2 0 0 15,-9-2 1-15,1 1-1 16,-12 0 1-16,-1-3-1 0,-8-1 1 15,-10 1-1-15,-7-2 1 16,-9-1-1-16,-15-1 1 16,-7 3-1-16,-10 0-2 15,-14-6-4-15,1 15-26 16,-31-12-6-16,-10 7 1 15,-31-8-4-15</inkml:trace>
  <inkml:trace contextRef="#ctx0" brushRef="#br3" timeOffset="292894.7526">1167 9375 79 0,'19'-10'35'15,"-3"3"-2"-15,12 4 1 16,3-1-32-16,13 3 0 16,12-2-1-16,13 5 0 15,17-4 0-15,14 4-1 16,13-1 0-16,16 0 1 15,16-2-1-15,12 1 2 16,18-3-1-16,9 2 0 0,13-2 1 16,14-2-1-16,17-5 0 15,15 2 0-15,15-10 0 16,17 1-1-16,16 0 0 15,22-3 0-15,11 1 0 16,17 0 0-16,5 3 0 16,12 5-1-16,7-1 2 15,4 6-1-15,8-1 1 16,1 3-1-16,47-1 1 15,-43 0 1-15,48 0-1 16,-34-2-1-16,7-4 1 16,3 2-1-16,11-4 0 15,1 1 0-15,-45 0 0 16,90 0 0-16,-76-1 0 0,32 3 0 15,2 1 1-15,-3 1-1 16,-8 1 1-16,1 3 0 16,-1-3 0-16,-39 3 0 15,81 0 0-15,-42-4 0 16,0 0 0-16,0-2-1 15,-1-2 1-15,-8-1 0 16,-6-1-1-16,-8-1 1 16,-52-1-1-16,33 2 1 15,-10 2 0-15,-7 0 0 16,-7 1-1-16,-7 1 1 15,-8 2-1-15,-3-1 1 16,-2 4-1-16,-7-3 0 16,-3 3-2-16,-4-1 2 15,-8 0-2-15,-11-1 0 0,-13 1-1 16,-17-3 1-16,-25 5-5 15,-31-11-6-15,-23 11-23 16,-45-5-2-16,-36 4 0 16,-39-3 0-16</inkml:trace>
  <inkml:trace contextRef="#ctx0" brushRef="#br3" timeOffset="294073.8201">1480 10825 47 0,'65'8'33'15,"10"-6"1"-15,14-1-1 16,15-7-14-16,17 3-15 15,21-4-2-15,17-1-1 16,13-1 0-16,17-2 0 16,10 1-1-16,12 1-1 15,16-1 2-15,7 2-1 16,8 3 1-16,15 0 0 0,12 0 1 15,13 2 0 1,17-4 0-16,20 0 0 0,4-4 0 16,19-2 0-16,12-3 0 15,13-3-1-15,15 1 0 16,7-1-1-16,50 2 1 15,-39 2-1-15,44 1 0 16,-31 3 0-16,5-1 1 16,1 2-1-16,9-1 0 15,41-2 0-15,-73 1 1 16,54-3-1-16,16 0 1 15,-3 1 0-15,5-1 1 16,3 3-1-16,-5 1 1 16,-1 3-1-16,-9 1 0 15,-7 5 1-15,-52 2-2 0,39 2 1 16,-9 2-1-16,-4 0 1 15,42 0-1-15,-88 0 0 16,39 1 0-16,-6 0 1 16,0-2-1-16,-8 2 0 15,-4 2 0-15,-9 0 1 16,-60 1-1-16,37 0 1 15,-12 2 0-15,-11 0-1 16,-15 0 1-16,-15-2-1 16,-14-4 0-16,-14 0 0 15,-19-3 0-15,-10-2 0 16,-23-5-1-16,-10-2 0 15,-21 1-1-15,-18-8-3 16,-9 14-16-16,-36-14-16 0,-22 5 0 16,-37-9-2-16,-29 6 1 15</inkml:trace>
  <inkml:trace contextRef="#ctx0" brushRef="#br3" timeOffset="295283.8893">1321 12047 53 0,'36'14'33'0,"19"2"-2"15,8-7 0-15,22 2-27 16,14-6-2-16,16-1 0 16,15-5-1-16,18-1 0 15,15-3 0-15,9 0-1 16,10-1 0-16,9 3 1 15,8-2 1-15,12 4 1 16,12-2-1-16,6 0 2 16,14 0-1-16,21 1 1 15,10-5 0-15,18 0-1 16,8-3-1-16,12 1 0 15,7-5-1-15,11 3 0 16,4-3 0-16,8 0-1 16,5 0 0-16,9 3 1 15,5-1-1-15,10 2 0 0,4 1 0 16,7-1 0-16,54 2 1 15,-40 0-1-15,12 1 1 16,3-1 0-16,11 3-1 16,4 0 1-16,3-1-1 15,41 4 0-15,-81 0 1 16,40 0-1-16,-7 4 0 15,-8 0 0-15,-6 1 0 16,-4 1 0-16,-3 0-1 16,-38 2 1-16,35-2 0 15,3-1 1-15,40-1-1 16,-36 1 2-16,0-2-1 15,0 0 0-15,-3-1 1 16,-8 1-1-16,-15 0 1 0,-8 3-1 16,-53-2-1-16,30 2 1 15,-15-1-1-15,-9-1 1 16,-6 2-1-16,-8-3 0 15,-5-1 0-15,-8-1 0 16,-11-3 1-16,-7 2-1 16,-11 1 1-16,-12-1 0 15,-14 2-1-15,-15 1 1 16,-16 2 0-16,-15 1-1 15,-20 0 0-15,-18 4 0 16,-23-1-1-16,-19 1 0 16,-20-1-1-16,-22-3-2 15,-12 6-4-15,-28-13-14 16,3 10-16-16,-20-9-1 0,0 5-1 15,-17-3 2-15</inkml:trace>
  <inkml:trace contextRef="#ctx0" brushRef="#br3" timeOffset="332840.0374">8400 5364 73 0,'7'-16'38'0,"4"7"-1"15,-10-5 1-15,12 7-32 16,-13-2-2-16,0 9 0 15,4-17 0-15,-4 17-1 16,0 0 0-16,0 0 0 16,10 11-1-16,-9 24 1 15,-2 18-1-15,-3 23 1 16,-10 16 1-16,-1 18-1 15,-8 11 1-15,-1 3-1 16,-4-5-1-16,5-15-1 16,5-14-1-16,7-24-2 15,15-11-12-15,3-33-24 0,15-10-3 16,-1-25 0-16,9-7-2 15</inkml:trace>
  <inkml:trace contextRef="#ctx0" brushRef="#br3" timeOffset="335305.178">8359 6725 45 0,'0'-14'34'16,"0"14"2"-16,-1-16 0 16,1 16-13-16,0 0-11 15,0 0-2-15,0 0-2 16,0 0-2-16,0 0-2 15,-9 29-1-15,8 1 0 16,4 15-1-16,-6 16 0 16,1 13 0-16,-7 12 0 15,-1 11 0-15,-2 1-1 16,0-1 0-16,-2-9 0 15,5-13-2-15,4-16-1 0,4-26-9 16,19-10-26-16,-6-24-1 16,15-11-2-16,-3-14-1 15</inkml:trace>
  <inkml:trace contextRef="#ctx0" brushRef="#br3" timeOffset="338200.3439">8616 9464 82 0,'-1'25'38'0,"0"25"0"16,-14 10 0-16,2 19-31 15,-9 8-3-15,3 10 1 16,-9 3-1-16,4-4-1 16,0-5-3-16,5-8 1 15,8-14-4-15,3-17-2 16,21-7-32-16,-7-20-1 15,15-7-1-15,-2-17 0 0</inkml:trace>
  <inkml:trace contextRef="#ctx0" brushRef="#br3" timeOffset="340683.486">8705 6733 87 0,'5'-21'36'0,"-5"21"-1"16,-1-17-5-16,1 17-21 16,0 0-1-16,4 32-1 0,-8 0-2 15,1 17 0-15,-7 13-1 16,-1 13 0-16,-6 14-2 15,-2 6 0-15,-1-3-1 16,-1-4-2-16,5-10-1 16,4-18-3-16,18-8-18 15,0-31-15-15,21-17-2 16,-2-21 1-16,18-12-2 15</inkml:trace>
  <inkml:trace contextRef="#ctx0" brushRef="#br3" timeOffset="343201.63">9064 6701 64 0,'7'-14'35'0,"-7"14"1"16,0 0 1-16,7-15-19 15,-2 27-10-15,-10 1-1 16,5 21 0-16,-11 11-1 15,4 18-1-15,-8 11-2 16,-1 15-1-16,-2 4 0 16,1 6-1-16,1-6-1 15,0-6-2-15,9-14-3 16,3-25-18-16,19-6-15 15,0-25 1-15,14-14-3 16,0-18-1-16</inkml:trace>
  <inkml:trace contextRef="#ctx0" brushRef="#br3" timeOffset="346450.8158">8594 10925 53 0,'0'0'36'16,"10"-17"-1"-16,-10 17 0 15,0 0-21-15,0 0-4 16,-12 11-1-16,9 16-1 16,-12 3-2-16,5 16-3 15,-8 9 0-15,2 13-2 16,-7 8 1-16,0 5-1 0,-1 0 0 15,0-4-2-15,5-8 1 16,5-12-1-16,9-10-5 16,2-25-30-16,25-12-3 15,2-22-1-15,13-12 0 16</inkml:trace>
  <inkml:trace contextRef="#ctx0" brushRef="#br3" timeOffset="350401.0416">9387 6679 42 0,'0'0'34'0,"0"0"0"15,0 0 1-15,11 3-9 0,-11-3-13 16,-2 26-4-16,-5-3-1 15,8 21-1-15,-9 8-2 16,3 16-1-16,-4 7 0 16,-3 12-3-16,-2 0 1 15,-1-3-1-15,-1-5 0 16,6-9-3-16,4-14 0 15,2-15-3-15,15-5-23 16,-3-24-9-16,10-6-2 16,-1-14 0-16,3-5 0 15</inkml:trace>
  <inkml:trace contextRef="#ctx0" brushRef="#br3" timeOffset="353242.2043">8095 6928 80 0,'0'0'35'16,"0"0"-1"-16,7-16-7 16,11 17-20-16,-3-2-1 15,16 8 0-15,1-1-1 16,18 3 0-16,6 0-2 15,16 5 0-15,12 1 0 16,8 5 0-16,9-5-1 16,4 1 0-16,8-1-1 15,-2 0 0-15,-4-4 0 0,-6 0 0 16,-7-6-1-16,-7 1 1 15,-12-2-1-15,-13 1 0 16,-12 0-1-16,-14-2-1 16,-13 5-2-16,-23-8-4 15,21 14-27-15,-34-7-4 16,-1 5 2-16,-9-5-2 15</inkml:trace>
  <inkml:trace contextRef="#ctx0" brushRef="#br3" timeOffset="355885.3555">8828 5370 68 0,'0'0'37'0,"0"0"-1"16,5 28 1-16,-15-4-27 15,10 21-2-15,-9 10-3 16,4 15 0-16,-5 6-1 15,0 8-1-15,-3 4-1 16,0-3-1-16,3-2-3 16,-3-17-5-16,12-4-27 15,-6-17-5-15,9-6 1 16,0-18-1-16</inkml:trace>
  <inkml:trace contextRef="#ctx0" brushRef="#br3" timeOffset="359025.5351">9240 5414 71 0,'0'0'36'0,"10"-13"0"16,0 18-9-16,-10-5-17 16,0 0-1-16,-12 16-2 15,10 12-2-15,-6 6-1 16,-1 19 0-16,-2 10 0 15,0 13 0-15,-4 9-1 16,0 7 0-16,-4-2-1 16,3-3-1-16,4-6-2 15,-1-22-6-15,13-2-29 16,0-25-3-16,13-11 0 15,1-22-2-15</inkml:trace>
  <inkml:trace contextRef="#ctx0" brushRef="#br3" timeOffset="361900.6995">10108 6729 21 0,'5'-15'29'0,"0"1"1"15,3 0 0-15,-8-5-11 16,12 11-4-16,-11-8 7 15,-1 16-10-15,8-17-3 16,-8 17-1-16,0 0-1 16,8 13-1-16,-13 9-1 15,2 18 0-15,-5 14-1 16,-1 18 0-16,-6 11-2 0,-1 15-2 15,-9 5 1-15,4 1-1 16,-2-5 0-16,4-9-2 16,7-12-1-16,4-29-11 15,17-5-23-15,2-27-1 16,14-14-2-16,1-22 0 15</inkml:trace>
  <inkml:trace contextRef="#ctx0" brushRef="#br3" timeOffset="364746.8623">9007 9586 30 0,'0'0'33'16,"0"0"2"-16,0-11-1 16,0 11-16-16,0 0 5 15,0 0-14-15,-5 16 0 16,6 11-2-16,-10 7-1 0,4 20-1 15,-8 9 0-15,-1 17-1 16,-5 10-1-16,-1 6 0 16,-4 1-3-16,-1-2 1 15,2-6-3-15,3-11 1 16,6-9-2-16,4-19-3 15,15-6-16-15,0-24-15 16,14-12-2-16,2-21 0 16,11-10-1-16</inkml:trace>
  <inkml:trace contextRef="#ctx0" brushRef="#br3" timeOffset="367065.995">8773 12235 49 0,'0'0'36'16,"-11"-5"-2"-16,12 18-4 15,-20-6-20-15,14 19 1 16,-12 1-4-16,7 23 0 15,-6 8-2-15,1 22-1 16,-4 9 0-16,3 17-1 16,-3 2-1-16,1 5 0 15,3-3-2-15,-1-16-4 16,11-3-9-16,-5-27-25 0,11-12-1 15,-4-23-2-15,10-11 1 16</inkml:trace>
  <inkml:trace contextRef="#ctx0" brushRef="#br3" timeOffset="370538.1936">9596 5316 21 0,'10'-5'28'0,"-10"5"1"16,8-10-11-16,-8 10 8 15,0 0-11-15,13 0-2 16,-13 0-1-16,1 14 0 16,-4-1-3-16,6 20 0 15,-10 4-3-15,3 22 1 16,-6 8-3-16,1 11 2 15,-6 7-2-15,0 6 0 16,-2-1-1-16,3-2-1 16,0-8 0-16,4-12-1 15,5-10-3-15,3-18-9 16,12-5-26-16,-2-21-2 15,9-7 0-15,-1-16-3 0</inkml:trace>
  <inkml:trace contextRef="#ctx0" brushRef="#br3" timeOffset="372799.3226">8539 4086 44 0,'3'-19'33'0,"-3"19"3"16,2-18-1-16,-2 18-9 16,0 0-16-16,4 12-1 15,-10 1-1-15,2 15-2 16,-6 3-1-16,-1 17-1 15,-4 8-2-15,-3 14 1 16,-9 8-1-16,-1 8-1 16,-3-2 0-16,7-2-1 15,1-8-3-15,9-17-2 16,18-4-31-16,1-34-3 0,24-11 1 15,2-28-3-15</inkml:trace>
  <inkml:trace contextRef="#ctx0" brushRef="#br3" timeOffset="375595.4828">8937 10955 67 0,'0'0'37'16,"-11"3"-4"-16,8 20-5 15,-16-3-13-15,9 22-5 16,-11 1-2-16,1 18-3 15,-9 4 0-15,3 11-3 16,-2-3 0-16,2-3-2 16,9-3-2-16,1-19-6 15,19-4-30-15,2-22 0 16,15-11-1-16,2-23-3 15</inkml:trace>
  <inkml:trace contextRef="#ctx0" brushRef="#br3" timeOffset="380190.7456">10498 6673 50 0,'0'0'33'0,"7"-11"2"15,-7 11-1-15,0 0-8 16,-1 14-16-16,3 10-1 0,-12 2-2 16,7 19-1-16,-13 7-1 15,1 14-1-15,-5 5-1 16,-7 11-1-16,-2-1 0 15,-1-5-2-15,3-7 0 16,3-9-2-16,8-9-2 16,4-22-10-16,19-4-24 15,3-20 1-15,15-6-1 16,0-14-2-16</inkml:trace>
  <inkml:trace contextRef="#ctx0" brushRef="#br3" timeOffset="382221.8616">8566 8129 85 0,'-5'16'36'0,"-5"2"0"15,7 24-4-15,-17-1-26 16,4 17 0-16,-8 9-1 15,4 13-1-15,-8 6 1 16,2 5-2-16,3-2-1 0,2-7-2 16,11-6-4-16,-4-23-31 15,22-7-2-15,0-21-2 16,15-13-1-16</inkml:trace>
  <inkml:trace contextRef="#ctx0" brushRef="#br3" timeOffset="390531.3371">8228 5660 53 0,'0'0'35'15,"0"0"-2"-15,0 0 0 16,0 0-24-16,18-6-5 15,-18 6 0-15,25-5-1 16,-9 2 0-16,5 3-1 16,2-1-1-16,6 3 1 15,4-4-1-15,6 4 1 16,4-4 0-16,8 3 0 15,2-1-1-15,4 2 1 16,5-1 0-16,3 3-1 16,2 0 0-16,6 2 1 0,0 2-2 15,7-1 1-15,3 1 0 16,6 0 0-16,3-2 0 15,2 0 0-15,3-2 0 16,2-1 0-16,-1-1 0 16,-3 5 0-16,-3-2-1 15,-8 3 0-15,-7 3-1 16,-11 1 2-16,-9 5-6 15,-15-4-4-15,-3 7-28 16,-22-7 2-16,-3 9-1 16,-14-10 0-16</inkml:trace>
  <inkml:trace contextRef="#ctx0" brushRef="#br3" timeOffset="407870.3286">10854 5368 34 0,'0'0'33'0,"7"-10"2"16,-7 10 0-16,0 0-14 16,2 13-9-16,-6-1-4 15,4 19-1-15,-6 9-1 16,2 19-2-16,-5 10 2 15,-1 12-2-15,-3 6 0 16,0 7 0-16,0-4-2 16,-1-9 0-16,5-9-2 15,2-17-4-15,17-6-22 16,-6-26-11-16,12-9-1 15,1-18-1-15,8-8 1 16</inkml:trace>
  <inkml:trace contextRef="#ctx0" brushRef="#br3" timeOffset="410666.4888">9343 10879 42 0,'0'0'35'0,"8"-11"1"16,-8 11 1-16,-8 13-16 15,1 18-9-15,-15 0-4 16,0 18-4-16,-8 6 0 0,-3 13-2 15,-6 3 0-15,2 2-2 16,4-5 0-16,4-7-2 16,11-3-4-16,0-22-14 15,19-2-18-15,1-17 1 16,15-4-2-16,-2-17 1 15</inkml:trace>
  <inkml:trace contextRef="#ctx0" brushRef="#br3" timeOffset="413408.6456">9407 9532 49 0,'6'-12'32'0,"-3"-1"3"15,-3 13-3-15,0-20-19 16,0 20-1-16,0 0-1 16,-5 24-2-16,-6-1-1 15,3 20-1-15,-12 13-1 16,5 19-1-16,-14 13 0 15,-1 13-1-15,-5 6-2 16,2 0 1-16,-5-6-3 16,10-10 0-16,6-17-3 15,6-20-1-15,20-11-17 16,8-36-17-16,18-13-2 15,4-24-2-15,12-14 1 16</inkml:trace>
  <inkml:trace contextRef="#ctx0" brushRef="#br3" timeOffset="418313.9262">21421 3816 79 0,'0'0'37'0,"0"0"-1"16,3 27 1-16,-11-6-29 15,7 18-2-15,-6 6-2 16,1 15 2-16,-3 6-2 15,0 7-2-15,-3 2 0 16,3 0-1-16,0-6-1 16,2-7-2-16,4-3-2 15,2-19-7-15,14 5-27 16,-6-15 0-16,9 1-1 0,-2-11-1 15</inkml:trace>
  <inkml:trace contextRef="#ctx0" brushRef="#br3" timeOffset="419041.9678">21588 5047 63 0,'18'-11'34'16,"-18"11"-3"-16,16-13-5 15,-18-2-17-15,2 15 1 16,7-19-2-16,-7 19-2 15,4-14 1-15,-4 14-3 16,-2-11 0-16,2 11 0 16,-13 7-1-16,-1 9 0 15,-10 13 1-15,-3 15-2 16,-10 17 1-16,-3 14-1 15,-7 12 0-15,4 11 0 16,0-3 0-16,11 1 0 16,14-10 0-16,14-13 0 15,15-16 0-15,17-19 1 0,11-18-3 16,13-20 3-16,5-13-2 15,0-13-2-15,-6-8 0 16,-8-6 0-16,-14-2-1 16,-20 0-1-16,-14 4 1 15,-21 5-4-15,-14 12 1 16,-14 4-2-16,-1 20-13 15,-11-6-20-15,11 17 1 16,0-1-1-16,17 12 2 16</inkml:trace>
  <inkml:trace contextRef="#ctx0" brushRef="#br3" timeOffset="419666.0035">21102 6383 88 0,'0'0'36'15,"17"-7"1"-15,-17 7 1 16,25-4-29-16,-4 1-4 15,14 4-1-15,6-6-1 16,13 3 0-16,8-5 0 16,8 0-1-16,3-2 0 15,4 0 0-15,-3-2 0 0,-4 2-1 16,-11 2 0-16,-8 7 0 15,-14 8 0-15,-15 8 0 16,-16 14-1-16,-18 14 2 16,-17 10-1-16,-14 15 0 15,-6 7-1-15,-8 4-1 16,1 6-3-16,-2-8-4 15,22 2-29-15,-1-13-3 16,20-3 0-16,4-14-1 16</inkml:trace>
  <inkml:trace contextRef="#ctx0" brushRef="#br3" timeOffset="421199.0912">21307 9161 89 0,'0'0'35'15,"-1"-14"0"-15,13 9 0 16,-1-11-31-16,21 3-2 16,7-4-1-16,13 2 1 15,3 0 0-15,5 0 0 16,-2 5 0-16,-1 6 0 0,-17 9-1 15,-5 8 1-15,-20 7-1 16,-16 13 0-16,-17 6 0 16,-12 7 1-16,-17 1-1 15,-5 4 0-15,-2-5 0 16,6-2 0-16,11-7 0 15,15-8 0-15,18-9 0 16,19-4-1-16,22-6 1 16,12-2 0-16,8 3 0 15,4 4 1-15,-5 5 0 16,-10 6 0-16,-18 9 0 15,-17 8 0-15,-23 5 0 16,-18 7 0-16,-17 4-2 0,-12-2 1 16,-6 2-4-16,-3-9-3 15,12 5-30-15,-5-19-3 16,18 4 1-16,6-17-3 15</inkml:trace>
  <inkml:trace contextRef="#ctx0" brushRef="#br3" timeOffset="421859.129">21238 10976 92 0,'18'-16'41'0,"2"-8"-3"15,21 6 0-15,4-2-37 0,7 1 0 16,5 0 0-16,2 8 0 15,-6 3 0-15,-5 9 1 16,-15 10-1-16,-14 8 1 16,-18 10-2-16,-16 9 0 15,-18 3 0-15,-11 7 0 16,-9-1 1-16,-3-2-1 15,7-6 0-15,8-6-1 16,13-9 2-16,19-12 0 16,23-7-1-16,18-9 1 15,19-4-1-15,8-1 0 16,5 1 1-16,-2 3 0 15,-9 5 0-15,-14 11 1 16,-17 10-1-16,-21 10 0 0,-20 9 0 16,-20 10 0-16,-13 4-1 15,-9 5 0-15,-3-1-2 16,-4 1 1-16,8-3-5 15,-1-17-13-15,27 7-20 16,1-12-1-16,23-1-1 16,2-10 1-16</inkml:trace>
  <inkml:trace contextRef="#ctx0" brushRef="#br3" timeOffset="422242.1506">21613 12612 67 0,'3'-18'41'15,"-13"5"-3"-15,10 23 2 16,-11 5-21-16,6 23-11 16,-8 15-3-16,3 14-3 15,-2 12 0-15,1 5-2 0,-2 6-1 16,1-4-2-16,7 5-7 15,-7-16-27-15,12 1-3 16,0-18 0-16,9-1-1 16</inkml:trace>
  <inkml:trace contextRef="#ctx0" brushRef="#br3" timeOffset="422996.194">16031 14386 50 0,'7'-28'37'0,"3"7"-2"16,-4-3 2-16,6 12-28 16,-12 12-3-16,11 5-1 15,-7 19 0-15,1 22-1 16,-7 14-1-16,1 16 1 15,-2 9-3-15,-1 9-1 16,-1 0-1-16,3-8-2 16,2-4-2-16,-1-23-10 15,13-6-21-15,-10-23-4 16,12-11 1-16,-14-19 1 15</inkml:trace>
  <inkml:trace contextRef="#ctx0" brushRef="#br3" timeOffset="423189.205">15788 14382 71 0,'-37'-22'39'16,"21"14"0"-16,8-3 0 15,27 2-31-15,14 1-7 16,18 1 0-16,14 1-2 15,13 0-1-15,9 8-5 16,-4-7-30-16,16 16 1 16,-12-3-3-16,1 13 2 15</inkml:trace>
  <inkml:trace contextRef="#ctx0" brushRef="#br3" timeOffset="423530.2245">16644 14663 62 0,'-29'18'39'0,"7"7"0"15,-8-8 0-15,12 13-25 16,-6-5-11-16,9 3-1 16,2 4 1-16,10 1-2 15,3-1 0-15,8-1-1 16,9-5 1-16,9-7 0 15,8-8-1-15,5-9 0 0,2-9 0 16,0-9 0-16,-5-8 1 16,-4-6-1-16,-11-8 1 15,-7 0 1-15,-11-4-1 16,-11 0 0-16,-9 0-1 15,-5 4 0-15,-9 5-2 16,-2 4 1-16,4 9-3 16,-1-1-4-16,30 21-27 15,-25-22-4-15,25 22 0 16,20-26 0-16</inkml:trace>
  <inkml:trace contextRef="#ctx0" brushRef="#br3" timeOffset="423760.2377">17183 14036 79 0,'0'0'42'16,"-15"-18"-2"-16,4 26 1 16,-10 1-34-16,1 16-4 15,4 10-1-15,4 16-1 16,2 11 0-16,0 13-1 15,5 8 0-15,-1 3-2 16,5 8-1-16,-1-9-3 16,11 9-17-16,-7-26-18 15,11-3 1-15,-6-23-2 16,14-6 1-16</inkml:trace>
  <inkml:trace contextRef="#ctx0" brushRef="#br3" timeOffset="423981.2503">16931 14464 67 0,'-44'-17'41'16,"18"17"-1"-16,4-6 1 15,22 6-21-15,21-9-19 16,12-1-3-16,19 2-1 15,9-4-1-15,20 9-6 16,-7-14-21-16,18 18-6 16,-9-8-3-16,7 12 2 15</inkml:trace>
  <inkml:trace contextRef="#ctx0" brushRef="#br3" timeOffset="424556.2832">17804 14493 75 0,'-14'2'39'0,"14"-2"0"16,-32 5 0-16,12-4-32 15,-7-2-3-15,-2 6 0 16,-8 4-1-16,-3 9 0 16,-7 7 0-16,-2 9 0 15,0 7-2-15,2 7 0 16,9-1 0-16,5 0-1 15,12-5 0-15,16-10-1 16,15-11 1-16,15-14-1 16,16-17 1-16,12-13 2 15,5-14-1-15,7-8 0 0,-5-5 0 16,-4-7 1-16,-7 1-1 15,-10 5 1-15,-11 8-1 16,-11 8-1-16,-8 11 1 16,-9 24-1-16,0 0 1 15,-2 15-1-15,-5 19 0 16,-1 9 0-16,2 6-2 15,2 3 1-15,4 3-3 16,5-10-2-16,13-3-1 16,1-26-9-16,24 4-14 15,-9-32-11-15,18-2 3 16,-4-23-2-16,9-1 14 15,-11-23 9-15,5-2 16 16,-10-1 9-16,-15-18 14 16,10 17 14-16,-20-4 1 0,4 19 1 15,-16 0-9-15,4 33-8 16,-8 17-12-16,-16 20-2 15,-1 27-1-15,-4 23-2 16,-2 11-2-16,-2 10 0 16,5 4-4-16,1-5-3 15,14 4-15-15,-9-27-21 16,19-3 0-16,-1-28-2 15,11-3 0-15</inkml:trace>
  <inkml:trace contextRef="#ctx0" brushRef="#br3" timeOffset="498513.5133">9083 8194 77 0,'0'0'37'15,"9"-10"0"-15,-9 20 0 16,-17 10-32-16,5 19-1 16,-11 14-1-16,-5 14 0 15,-9 13-2-15,-1 4 1 16,-4 3-1-16,7-4-1 15,10-1-7-15,9-25-30 16,16-11 1-16,5-20-1 0,17-11-2 16</inkml:trace>
  <inkml:trace contextRef="#ctx0" brushRef="#br3" timeOffset="499850.5898">9595 8129 36 0,'0'0'32'0,"12"-19"1"15,-12 19 0-15,0 0-22 16,4-17-1-16,-4 17-1 0,0 0 0 15,1 15-1-15,-8 3-2 16,-1 24 0-16,-9 5-1 16,-2 25 0-16,-11 6-1 15,-6 11 0-15,-6 2 0 16,0 2-2-16,2-9 0 15,7-10-4-15,14-10-6 16,4-29-28-16,23-8-2 16,6-26-1-16,16-10-3 15</inkml:trace>
  <inkml:trace contextRef="#ctx0" brushRef="#br3" timeOffset="501750.6985">10085 8094 77 0,'-18'1'40'16,"11"26"-3"-16,-16 13 3 15,2 25-34-15,-16 13-2 16,-3 18 0-16,-3 7-1 16,-1 1-3-16,7 0-9 15,8-22-28-15,17-18 0 16,15-29-1-16,26-25-2 0</inkml:trace>
  <inkml:trace contextRef="#ctx0" brushRef="#br3" timeOffset="504282.8433">21653 7803 98 0,'4'-22'37'15,"-3"10"2"-15,-11 3-4 16,-9 15-32-16,0 11-1 16,-9 10 1-16,-4 16 0 15,-8 11-1-15,-6 7 1 0,3 6 0 16,0-3 0-16,14-1-1 15,13-8 1-15,27-11-1 16,25-22 1-16,35-15-1 16,34-19-1-16,30-12-1 15,26-15-1-15,16-16-2 16,14-3-4-16,-18-17-24 15,-2 12-8-15,-33-10-1 16,-23 5-1-16,-36-5 2 16</inkml:trace>
  <inkml:trace contextRef="#ctx0" brushRef="#br3" timeOffset="504438.8522">22396 7762 116 0,'-110'87'40'16,"15"18"2"-16,6-7-2 15,27 4-36-15,14-5-3 16,26-11-4-16,28 1-13 15,16-28-24-15,31-4-2 16,12-16 0-16,20-7-2 16</inkml:trace>
  <inkml:trace contextRef="#ctx0" brushRef="#br3" timeOffset="514778.4436">20937 14276 69 0,'-4'-12'39'0,"0"-6"-2"15,15 8-1-15,9-7-33 16,17 1-1-16,12-3 1 16,10 3 0-16,4-2-1 15,5 4 0-15,-5 5 0 16,-9 8-1-16,-15 10 0 0,-19 12 0 15,-24 14-1-15,-19 11 1 16,-22 13 0-16,-17 9 0 16,-12 4 0-16,-3 4 0 15,4-4 0-15,7-5-1 16,16-10 0-16,21-10 0 15,25-16-1-15,29-14 0 16,28-11-1-16,20-11 0 16,20-6-1-16,11-14-4 15,21 6-29-15,-10-16-2 16,3 7-1-16,-17-7 1 15</inkml:trace>
  <inkml:trace contextRef="#ctx0" brushRef="#br3" timeOffset="515303.4737">21853 14184 77 0,'-25'-4'40'16,"25"4"-1"-16,-10-11 0 15,26 0-36-15,16-1-1 16,11 0-1-16,3-4 1 0,11 3 1 15,-4 3-2-15,-2 6 0 16,-7 6 0-16,-9 7 0 16,-11 7-1-16,-14 7 1 15,-10 9-1-15,-18 5 0 16,-9 8 1-16,-11 0-1 15,-2 1 1-15,-3-1 0 16,4-4-1-16,10-4 1 16,13-9-1-16,17-7 1 15,21-8-1-15,17-7 0 16,16-5 1-16,9-1-1 15,4 0 0-15,-3 1 1 16,-8 6-1-16,-12 5 1 16,-21 10-1-16,-20 8 0 0,-21 5 0 15,-23 9-2-15,-12 2 2 16,-14 1-2-16,-1 0 1 15,0-8-3-15,11-3-3 16,4-23-18-16,31 3-15 16,21-16-1-16,13-19-2 15,20-12 1-15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6:43.870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2849 12749 36 0,'0'0'26'16,"0"0"2"-16,0 0-11 16,-2-10-12-16,2 10-1 15,0 0 0-15,0 0 1 16,-3-11-1-16,3 11-1 15,0 0 1-15,0 0 0 16,0 0 0-16,0 0 1 16,0 0-2-16,0 0 1 15,-5-11-2-15,5 11 0 0,0 0 0 16,0 0 0-16,10-5-1 15,-10 5 0-15,13-3 0 16,-13 3 0-16,19-5 1 16,-9 4-1-16,0-1 0 15,3 1-1-15,-1-2 0 16,1 2 1-16,-1 0-1 15,1-1 1-15,3-1-1 16,0 0 1-16,5-2-1 16,0 2 1-16,3-1 0 15,0 1-1-15,-1-1 1 16,0 2-1-16,-3 1 1 15,1 1-1-15,-3 1 0 16,-1 0 0-16,-3 0 0 0,1 2 0 16,-1-1 0-16,0-1 0 15,-1 0 0-15,3 1 0 16,-2-2 0-16,5 0 1 15,-2 0-1-15,3-2 0 16,-2 2 0-16,2-1 1 16,-2 1-1-16,1 0 0 15,-2 3 1-15,0-2-1 16,-1 0 0-16,-3 1 0 15,-1 0 1-15,-1 2-1 16,0-3 0-16,2 1 0 16,-1 0 0-16,0 0 1 15,1-2-1-15,2 2 0 16,1-2 1-16,1 2-1 15,-4 0 0-15,3 0 0 0,0-1 0 16,-1 1 1-16,0 1-1 16,0-2 0-16,-1-1 0 15,3 0 0-15,-2-1 0 16,4-2 0-16,-3 2 0 15,1-1 0-15,-3 1 0 16,3 0 0-16,0 1 0 16,-2 0 0-16,-1 1 0 15,0 1 0-15,-3 0 0 16,3 2 0-16,-1-2 0 15,1 2 1-15,0-2-1 16,0-1 0-16,3-1 0 16,0 0 0-16,1-1 0 15,2-1 0-15,-2-1 0 0,1 2 0 16,-3 0 0-16,-2 0 0 15,0 1 0-15,-14 0 0 16,17 1 0-16,-17-1 0 16,13 3 0-16,-13-3 0 15,14 5 0-15,-14-5 0 16,18 4 0-16,-5-3 0 15,3-1 0-15,4 0 1 16,-2 0-1-16,2 0 0 16,0 0 0-16,-3 0 1 15,0 1-1-15,-1 1 0 16,-3 0 0-16,3 2 0 15,-3-1 0-15,2 1 0 16,-1 0 0-16,3 0 1 16,0-1-1-16,1 1 0 0,3-3 0 15,1 0 0-15,0-2 0 16,4-1 0-16,3-2 0 15,1 1 1-15,0-2-1 16,-2 1 0-16,-3-2 1 16,0 2-1-16,-3 1 0 15,-4 1 1-15,-4 2-2 16,0 0 2-16,-2 0-1 15,0 2 0-15,1-1 0 16,-1 2 0-16,0 0-1 16,2 1 1-16,-1 0 0 15,1-1 0-15,1 1 0 0,-1 0 0 16,0-1 0-16,2-1 1 15,-1-1-1-15,1-1 0 16,1-1 0-16,-1 1 0 16,-1-1 0-16,0-1 0 15,0 0 1-15,-1 1-1 16,-1 1 0-16,0-3 0 15,1 2 0-15,1-3 0 16,0 2 0-16,2-2 0 16,0 1-1-16,2-1 1 15,-2 2 0-15,-2-1 0 16,1 0 0-16,2 2 0 15,-4 1 0-15,1 0 0 16,3 0 0-16,2 0 0 16,2 0 0-16,0 0 0 0,1 0 0 15,0 0 0-15,3 0 0 16,-3-1 0-16,-1 0 0 15,-2-1 0-15,-5-2 0 16,0 2 0-16,-4-2 0 16,0 0 0-16,-11 4 0 15,16-6 1-15,-16 6-1 16,13-3 0-16,-13 3 0 15,10 1 0-15,-10-1-1 16,15 4 1-16,-15-4 0 16,22 7 0-16,-9-3 0 15,2-3 0-15,0 1 0 16,-1-1 0-16,-1-1 0 15,-3 0 1-15,-10 0-1 0,15-1 0 16,-15 1 0-16,0 0 0 16,0 0 0-16,11 7-1 15,-11-7 1-15,0 0 0 16,11 13 0-16,-11-13 0 15,12 6 0-15,-12-6 0 16,16 2 0-16,-16-2 0 16,12-4 0-16,-12 4 0 15,12-7 0-15,-12 7 1 16,0 0-1-16,12-12 0 15,-12 12 0-15,0 0 0 16,0 0-1-16,13-12 0 16,-13 12 0-16,0 0 0 15,0 0-3-15,0 0-3 0,0 0-27 16,0 0-1-16,-9 14-2 15,9-14 2-15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6:46.190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5891 12953 15 0,'0'0'28'15,"11"-3"0"-15,-11 3 2 16,0 0-23-16,0 0 0 16,-12 0 1-16,12 0-1 15,-20 13 1-15,9-1-3 16,-8-5 1-16,5 10 1 15,-9-5-2-15,4 8 0 0,-8-5 0 16,0 5-2-16,-2 1-1 16,0-1 0-16,2-1-2 15,1 1 1-15,8-4-1 16,4-2 0-16,14-14 1 15,3 14-1-15,13-12-1 16,10-3 1-16,6-3 1 16,5 0-1-16,0-3 0 15,-2 0 0-15,-4 1 0 16,-6 2 0-16,-7-1 1 15,-18 5-1-15,0 0 0 16,0 0 0-16,-12-4 0 16,-8 8 0-16,-3 2 1 15,0 3-1-15,-3 5 1 0,1 1-1 16,1 1 0-16,4 2 0 15,2 2 0-15,8 2 0 16,5-4-1-16,5 0 0 16,9-5 0-16,5-1 1 15,5-4 0-15,3-1-1 16,3-5 1-16,2-4-1 15,0-5 1-15,-4-1 1 16,-1 0-1-16,-7 0 0 16,-4 0 0-16,-11 8 1 15,10-12-1-15,-10 12 1 16,-15 8-1-16,0 3-1 15,-9 3 1-15,-2 5 0 16,-6 3-1-16,0 3 1 16,-2 1 0-16,7 0 0 0,2 1 0 15,8-4 0-15,9 0 1 16,9-5-1-16,8-5 0 15,12-4 0-15,9-3-1 16,3-7 1-16,3-3 0 16,2-4-1-16,-2-1 1 15,-6-1 0-15,-7-1 0 16,-9 2 0-16,-14 9 0 15,6-11 1-15,-17 11-1 16,-6 4 1-16,-7 4-1 16,-2 6 0-16,-5 5 1 15,1 5-1-15,2 1 0 16,4 3 1-16,5 0-1 15,6-3 0-15,10-1 0 0,6-4 0 16,11-4 0-16,2-6 0 16,11-5-1-16,-1-5 1 15,1-2 0-15,0-5 0 16,-3 0 0-16,-5 0 0 15,-8 0 0-15,-11 7 0 16,0 0 0-16,0 0 1 16,-18-1-1-16,-1 10 0 15,-5 3 0-15,1 4 1 16,1 2-1-16,-1 2 0 15,1 0 0-15,7 1 1 16,4-1-2-16,7-3 2 16,7-2-1-16,5-1 0 0,5-5 0 15,4-1 0-15,3-2 0 16,-2-4-1-16,2-4 1 15,0 0 0-15,-2-5 0 16,-3 0 0-16,-2-3 0 16,0 0 0-16,-13 10 0 15,15-16 0-15,-15 16 0 16,0 0 1-16,0 0-1 15,-13 1 1-15,-1 10-1 16,-2 4 0-16,-7 2 0 16,0 4 0-16,2-2 0 15,1 3 0-15,5-4-1 16,5-1 1-16,6-3-1 15,4-14 1-15,22 12 0 0,-3-12 0 16,5-2 1-16,2-3-1 16,-1-2 1-16,-1-1-1 15,-5 2 1-15,-6 1 0 16,-13 5 0-16,0 0-1 15,0 0 0-15,-19 10 0 16,-3 3-1-16,-2 1 0 16,-3 3 0-16,2 0 0 15,2 2 0-15,3-1 0 16,5 0 1-16,6-6-2 15,9-1 2-15,0-11 0 16,20 12-1-16,-6-11 1 16,5 1 0-16,1-4 0 15,-3 0 0-15,-2 0 0 0,-3 0 1 16,-12 2-1-16,0 0 0 15,0 0 1-15,0 0-1 16,-7 15 1-16,-7-4-1 16,0 1 0-16,-1 5 0 15,-1 0 0-15,3 1-1 16,-1-1 2-16,1-1-2 15,6 0 1-15,3-2 0 16,-1-3 1-16,5-11-2 16,-1 17 1-16,1-17-1 15,0 0 1-15,13 2-1 16,-13-2 1-16,22-13 0 15,-12 5 0-15,4 0 0 16,-5 0 1-16,-9 8-1 16,16-3 1-16,-16 3 0 0,0 11-1 15,-7-1 0-15,-2 3 0 16,0 1 0-16,-2 1 0 15,0-1-1-15,2 1 1 16,3-4-1-16,6-11-1 16,-6 19-8-16,6-19-25 15,0 0-1-15,0 0-2 16,14-7 2-16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6:54.684"/>
    </inkml:context>
    <inkml:brush xml:id="br0">
      <inkml:brushProperty name="width" value="0.08819" units="cm"/>
      <inkml:brushProperty name="height" value="0.35278" units="cm"/>
      <inkml:brushProperty name="color" value="#C00000"/>
      <inkml:brushProperty name="tip" value="rectangle"/>
      <inkml:brushProperty name="rasterOp" value="maskPen"/>
    </inkml:brush>
  </inkml:definitions>
  <inkml:trace contextRef="#ctx0" brushRef="#br0">5876 14389 18 0,'0'0'33'0,"0"0"1"16,0 0-1-16,0 0-17 15,0 0-5-15,0 0-2 16,0 0-4-16,0 0 0 16,-8-13-2-16,8 13 0 15,0 0 0-15,0 0-1 16,0 0-1-16,0 0 1 15,-10-5 0-15,10 5-1 0,-13 3 1 16,13-3-1-16,-21 5 0 16,7-3 0-16,-4 0 0 15,1 2-1-15,-5-3 1 16,3 2 0-16,-3 1 0 15,-3-2 0-15,0 2 0 16,-1-1-1-16,1 2 1 16,1-4 0-16,-4 2 0 15,1-1-1-15,-4 0 1 16,1 1-1-16,-3-2 0 15,0 3 1-15,-1-1-1 16,-3 3 0-16,-2-3 0 16,-2 3 0-16,3 0 1 15,1-3-1-15,-2 1 0 16,1-2 1-16,5-1-1 0,-2-2 0 15,4 0 1-15,1-1-1 16,1-2 0-16,3 2 0 16,-2-2 0-16,4 2 1 15,-4 0-1-15,-1 0 0 16,2 0 0-16,-2 1 0 15,-3 1 1-15,2 1-1 16,-2 1 0-16,3 0 0 16,-1 0 1-16,-2 0-1 15,5 2 0-15,0-3 0 16,1 0 0-16,1-1 0 15,2 0 0-15,1-1 0 16,2-1 0-16,0-1 1 16,1 0-1-16,-1 1 0 0,0-2 0 15,2 1 0-15,-2 0 0 16,-1 1 0-16,0 0-1 15,-2 2 1-15,2 0 0 16,-2 0 0-16,-1 0 0 16,2 0 0-16,-1 0 0 15,1 0 0-15,-3-1 0 16,2 1 0-16,-3 0 1 15,0-1-1-15,-2-1 0 16,1 4 0-16,-4-2-1 16,0 1 1-16,0-1 0 15,-2 0 0-15,4 0 0 16,-1 0 0-16,0 1 0 15,2-2 0-15,1 0 1 0,0-2-1 16,0 3 0-16,2-2 0 16,-2 1 0-16,2 0 1 15,-2-2-1-15,0 2 0 16,1 1 0-16,0-1 0 15,0 0 0-15,-2-3 0 16,-1 3 0-16,3-1 0 16,-1 1 0-16,0-1 0 15,-1 0 0-15,3 0 0 16,4 1 0-16,1 1 0 15,3 0-1-15,-1-1 1 16,3 1 0-16,1-1 0 16,2 2 0-16,-1 0 0 15,0 0 0-15,2-1 0 16,11 0 0-16,-20 5 0 0,20-5-1 15,-11 4 1-15,11-4 0 16,0 0 0-16,-10 7 0 16,10-7 0-16,-12 6 0 15,12-6 0-15,-13 3 0 16,2 0 0-16,0-2 0 15,-1 0 1-15,2-1-1 16,-3 0 0-16,2 1 0 16,0-1 0-16,0-1 0 15,-1 0 0-15,-2 2 0 16,0-2 0-16,-4 2 0 15,5-2 0-15,-3 0 0 0,3-2 0 16,-1 5 0-16,4-4 0 16,10 2 0-16,-13-7 0 15,13 7-1-15,0 0 1 16,-14-9 0-16,14 9 0 15,0 0 0-15,-11-5 0 16,11 5 0-16,0 0 0 16,0 0-1-16,0 0 1 15,0 0-1-15,0 0 1 16,4-17-1-16,7 8 1 15,4-1-1-15,4-5 1 16,3 0-1-16,0-4 1 16,0 3 0-16,-1-2 0 15,-2 2 0-15,-4-2 0 16,-2 1 0-16,-2-1 0 0,-2 1 0 15,-3-1 0-15,-2-2 0 16,1 2 1-16,-3 2 0 16,1-2 0-16,-6 3 0 15,1 4 0-15,-2 1 0 16,4 10 0-16,-11-12 0 15,-1 10-1-15,2 3 0 16,-3 3 0-16,-2 5 0 16,0-1-1-16,-1 3 0 15,-2 1 0-15,3 0 1 16,3 2-1-16,0-2 1 15,12-12-2-15,-15 18 2 16,15-18 0-16,-2 13 0 16,2-13 0-16,0 0 0 0,18-2-1 15,-5-5 1-15,-1-4 0 16,5-5 1-16,1-1 0 15,1-6-1-15,0 2 1 16,-1-2 0-16,-4-1 0 16,0 3 0-16,-5 4 1 15,-4 2-2-15,-4 2 0 16,-1 13 0-16,-12-16 1 15,2 15-1-15,-6 3-1 16,-2 5 1-16,1 1 0 16,-2 4 0-16,1 0 0 15,3 1 0-15,4 0 0 16,3-2 0-16,8-11 0 15,10 15 0-15,2-15 0 0,8-5 0 16,4-3 0-16,5-4 0 16,4-4 0-16,-2-6 0 15,0-5 0-15,-4-3 0 16,-4-2 1-16,-6 1-1 15,-8-3 0-15,-8 1 0 16,-7 2 0-16,-7 4 1 16,-8 5-2-16,-3 6 2 15,-3 8-2-15,-2 8 1 16,2 5 0-16,1 4 0 15,5 5-1-15,5 0 1 16,9 2 0-16,5 0-1 16,10-6 1-16,8-2 0 15,8-5 0-15,8-4 1 0,0-4-1 16,5-7 0-16,3-1 0 15,-6-4 0-15,-1-2 0 16,-9-3 1-16,-5-1-2 16,-12-1 1-16,-6-3 0 15,-12 4 0-15,-7 1-1 16,-5 1 1-16,-6 2 0 15,-3 5-1-15,0 2 1 16,1 10 0-16,-1 2 0 16,7 4 0-16,4 4 0 15,5 2-1-15,5 3 1 16,7-1 0-16,3 2 0 15,5-3 0-15,7-3-1 0,5-4 1 16,4-5 0-16,3-2 0 16,1-5 0-16,2-5 0 15,-3-4 0-15,-2-3 0 16,-3-2 0-16,-4-2 0 15,-6 0 0-15,-6-1 0 16,-5 0 0-16,-6 2-1 16,-3 2 1-16,-5 4 0 15,-4 3 1-15,-2 5-1 16,0 4 0-16,-1 4 0 15,1 3 0-15,7 3 0 16,0 2 0-16,5 0 0 16,11-7-1-16,-1 11 1 15,1-11 0-15,25 2 0 16,-3-6 0-16,0-2 0 0,5-3 0 15,0-4 0-15,2-2 1 16,-7 0 0-16,-3-3 0 16,-9 0-1-16,-5 0 1 15,-7 0 0-15,-8-1-1 16,-5 4 0-16,-5 1 0 15,-2 4 0-15,-2 2 0 16,0 6 0-16,-1 2-1 16,6 3 1-16,-1 2 0 15,6 3 0-15,2 2-1 16,12-10 1-16,-8 18 0 15,8-18 0-15,14 11 0 16,4-10 1-16,2-2-1 16,6-5 0-16,3-2 0 0,0-3 0 15,0-3 1-15,-3-2-1 16,-6-2 0-16,-3-1 1 15,-7-1-1-15,-10 1 0 16,-7 0 0-16,-7 1 1 16,-2 2-1-16,-9 5 0 15,-2 2 0-15,-1 6 0 16,-1 5 0-16,1 4 0 15,5 1 0-15,3 2-1 16,4 2 1-16,7 1 0 16,9-12 0-16,-3 18 0 15,3-18 0-15,21 16 0 16,-5-12 0-16,6-1 0 15,4-2 0-15,-2-4 0 0,4 1 0 16,0-8 0-16,-5 0 0 16,-1-4 1-16,-5-1-1 15,-6-2 0-15,-7-3 0 16,-7 3 0-16,-6 2 1 15,-6 2-1-15,-2 3 0 16,-6 7 0-16,0 1-1 16,0 7 1-16,2 5 0 15,3 5 0-15,4 5-1 16,7 2 1-16,4 2 0 15,7-1-1-15,7 1 1 16,10-3 0-16,2-4 0 16,11-3 0-16,5-4 0 15,4-7 0-15,5-3 0 16,-2-6 1-16,0-4-1 0,-5-3 0 15,-3 0 0-15,-7-3 1 16,-9 4-1-16,-8-2 0 16,-6 3 1-16,-8 11-1 15,-9-10 0-15,-7 12 0 16,-8 4 0-16,-8 7 0 15,-1 5 0-15,-5 6-1 16,-1 5 1-16,2 5 0 16,4-1-1-16,10 1 0 15,7-1 0-15,13-2 0 16,12-5 0-16,14-3 0 15,14-7 1-15,12-7 0 16,7-8-1-16,10-7 1 16,0-7 0-16,3-7 0 0,-5-5 1 15,-7-5-1-15,-11-4 0 16,-11 0 1-16,-14-1-1 15,-15 2 1-15,-15 3-1 16,-13 5 0-16,-14 9 0 16,-10 7 0-16,-11 9 0 15,-7 11 0-15,-5 9 1 16,0 10-1-16,6 6-1 15,6 5 1-15,16 1 0 16,11-2-1-16,23-4 0 16,23-3 0-16,19-8 0 15,14-8 0-15,15-8 1 16,10-7 0-16,5-11-1 15,2-7 2-15,-4-7-1 0,-9-7 1 16,-10-2-1-16,-12-6 1 16,-11-2 0-16,-15-1 0 15,-17 4 0-15,-13 0-1 16,-12 8 0-16,-15 9 0 15,-11 10 0-15,-8 14 0 16,-7 11 0-16,-2 15 0 16,-1 11 0-16,1 10-1 15,8 6 0-15,10 1 1 16,12 0-1-16,18-6 0 15,18-5 1-15,17-6-1 16,18-11 1-16,15-11 0 16,13-11 0-16,9-10-1 0,3-11 1 15,3-6 0-15,-2-9-1 16,-9-6 0-16,-14-1 1 15,-15-1 0-15,-19 1 1 16,-17 4-1-16,-17 7 0 16,-21 9 0-16,-17 10 0 15,-13 16 0-15,-13 12 0 16,-3 14-1-16,-6 12 2 15,1 12-1-15,2 9-1 16,10 0 2-16,12-1 0 16,15-5-1-16,21-9 1 15,24-12-1-15,24-13 1 16,24-14-1-16,15-13 0 15,18-11-1-15,6-10 0 16,6-11 0-16,-3-5 0 0,-9-1 0 16,-10-3-1-16,-18-3 2 15,-15 4-2-15,-19 4 2 16,-19 4 0-16,-20 5 0 15,-10 8 1-15,-16 8 0 16,-12 11 0-16,-11 12 0 16,-10 14 1-16,-3 11-1 15,2 9 0-15,3 6 0 16,9 4-1-16,13-4 0 15,17-3 0-15,17-6 0 16,23-9 0-16,22-10-1 16,17-13 1-16,17-9-1 15,10-8 0-15,7-10 0 16,2-10 0-16,4-3-1 0,-10-8 1 15,-7 0 0-15,-13-3-1 16,-10-1 2-16,-17 2-1 16,-14 4 1-16,-15 7 0 15,-12 8 1-15,-14 11 0 16,-14 12 0-16,-6 14 0 15,-13 12 0-15,-5 13 1 16,-4 8-2-16,4 5 1 16,5-3-2-16,17-4 1 15,11-9-1-15,27-14 0 16,29-18 1-16,24-15 0 15,26-20 1-15,20-15-1 16,18-14 1-16,11-12 0 0,6-9 0 16,-2-8 0-16,-9-6-1 15,-6-4 1-15,-18 0 0 16,-15 3 0-16,-16 8 1 15,-19 9-1-15,-18 14 1 16,-19 14-1-16,-20 22 1 16,-23 23-1-16,-23 22-1 15,-19 18 0-15,-12 17-1 16,-10 12 1-16,-2 10 0 15,1 1-1-15,17 2 0 16,12-5 0-16,28-7 1 16,23-13 0-16,22-15-1 15,24-17 0-15,22-19 0 16,16-15-1-16,15-14 1 0,9-17-1 15,1-8 1-15,0-7 0 16,-6-6 0-16,-9-1 1 16,-15-2 1-16,-11 0-1 15,-17 3 1-15,-14 4 0 16,-10 5 1-16,-12 9-1 15,-17 12 1-15,-8 11-1 16,-12 13 0-16,-8 14 1 16,-9 14-1-16,0 4 0 15,4 7-2-15,4 0 1 16,10-3 1-16,17 1-1 15,17-6-1-15,19-6 0 16,18-7 1-16,21-5-1 16,16-8 1-16,10-5-1 0,7-5 1 15,8-8 0-15,-4-4 0 16,-2-5 0-16,-10-1 1 15,-10-4-1-15,-13 0 1 16,-7 0 0-16,-13 2 0 16,-9 2 0-16,-8 8 0 15,-13 9 0-15,-12 12-1 16,-15 12 0-16,-13 13 1 15,-15 11-2-15,-13 11 0 16,-9 9 1-16,-8 8-1 16,3-5 0-16,11 0 0 15,11-6 1-15,19-9-1 16,29-12 1-16,27-16 0 15,34-18-1-15,28-14 0 16,23-13 1-16,20-11 0 0,13-11 0 16,9-12 0-16,1-3 0 15,-6-2 1-15,-13 1-1 16,-14 7 1-16,-20 8 0 15,-24 9 0-15,-16 12 0 16,-28 17 0-16,-18 15 0 16,-36 20 0-16,-20 14 0 15,-17 11 0-15,-9 9 0 16,-6 3-2-16,-1 2 1 15,11-3 0-15,11-6 0 16,16-9-1-16,22-8 0 16,22-10 0-16,22-12-1 15,20-10 0-15,17-11 0 16,11-7 1-16,8-5-1 0,11-7 1 15,-1-6 0-15,2-4 0 16,-7-4 0-16,-3 3 2 16,-5-1-1-16,-15 4 0 15,-6 3 1-15,-14 8 0 16,-11 10-1-16,-22 16 1 15,0 0-1-15,-36 20 1 16,-9 7 0-16,-11 6 0 16,-9 2 0-16,-1 4 0 15,1-4-1-15,5-5 0 16,15-5 0-16,9-5-1 15,20-7 1-15,16-13 0 16,20 9-1-16,21-14 1 16,18-7 0-16,14 0 0 0,13-4 0 15,7-4 0-15,2 0 0 16,-5 1 0-16,-9-1-1 15,-15 4 1-15,-15 2 0 16,-16 4 0-16,-20 4 0 16,-15 6 0-16,-29 0 1 15,-9 6 0-15,-13 4 0 16,-7 2-1-16,-7 3 1 15,1 1 0-15,3 1-1 16,6-1 0-16,14 0 1 16,9-1-1-16,17-3 0 15,15-12 0-15,17 11-1 16,15-13 1-16,16-5-1 0,12-3 1 15,5-5 0 1,7-5 0-16,-3-3-1 0,-2-1 1 16,-8-4-1-16,-8 1 1 15,-8-2 0-15,-14 1 0 16,-8 4 0-16,-11 0 0 15,-8 5 0-15,-13 8 1 16,-12 7-1-16,-11 9 0 16,-15 10 0-16,-9 8 0 15,-8 5 1-15,-3 3-1 16,2 2 0-16,9-2 0 15,11 0 0-15,13-6 0 16,20-6 0-16,22-7-1 16,20-6 1-16,16-5-1 0,13-2 0 15,5-3 0-15,8-4 0 16,-4 1 1-16,-5-1-1 15,-12 3 1-15,-13 2 0 16,-18 3 0-16,-18 0 0 16,-17 13 1-16,-19 0-1 15,-17 5 0-15,-16 8 1 16,-4 1 0-16,-1 2 0 15,1-2-1-15,11 2 0 16,12-6 0-16,20-1 1 16,22-6-2-16,21-8 0 15,20-4-1-15,12-4 1 16,16-1 0-16,3-5 0 15,5 0 0-15,-6 1 0 16,-7 0 1-16,-17 5 0 0,-15 3 1 16,-24-3 0-16,-11 23 0 15,-22-3 1-15,-17 2 0 16,-8 9 0-16,-8-1-1 15,3 3 1-15,3-3-1 16,10 3 0-16,18-7 0 16,16-5-1-16,19-7-1 15,18-7 0-15,19-6-1 16,9-6 1-16,9-3 0 15,6-6 0-15,-6 2 0 16,-3-2 0-16,-12 3 1 16,-14 3 0-16,-15 4 0 15,-14 4 0-15,-20 5 1 16,-8 8 0-16,-14 3 0 0,-9 7 0 15,-6 5 0-15,1 1 0 16,4 0 0-16,8 1 0 16,12-4-1-16,12-5 0 15,18-5-1-15,14-9 0 16,21-5 0-16,10-6 0 15,11-4-1-15,4-4 1 16,3-2 0-16,-4 2 0 16,-6 2 0-16,-8 3 0 15,-14 4 1-15,-14 6 0 16,-15-3 0-16,-10 20 1 15,-9-3-1-15,-9 3 1 16,-6 3-1-16,-5 2 2 16,0 0-1-16,1-2 0 0,4 0-1 15,5-1 1-15,10-4-2 16,5-2 1-16,10-4-1 15,4-12 0-15,27 14-2 16,-3-16 1-16,10 1 1 16,-1-9-2-16,9 3 2 15,-4-6-2-15,-1 4 3 16,-4-1-1-16,-7 0 1 15,-6 4 1-15,-8 2 0 16,-12 4 0-16,0 0 0 16,0 0 0-16,0 0-1 15,-14 12 0-15,2-3 0 16,-1 6 0-16,0 1-1 0,-1 1 0 15,0-1 1-15,0 3 0 16,2-4 1-16,4-1-2 16,3-3 2-16,5-11-2 15,0 0 2-15,22 0-1 16,-4-8-1-16,6-6 2 15,4-2 0-15,0-2-1 16,1-2 0-16,-6 0 0 16,-2 1 0-16,-11-1 0 15,-6 6 0-15,-15-1-1 16,-10 6 2-16,-10 5 1 15,-15 1-1-15,-11 7 2 16,-10 3 0-16,-7 5-1 16,-5 1-1-16,0 6 1 0,0 1-2 15,4 1-2-15,6 1 1 16,3 1-1-16,8-1 1 15,7 0-1-15,9-4 1 16,7-4-1-16,9-5 1 16,9-6 0-16,17-3-1 15,4-12 0-15,17-4 0 16,8-5 1-16,9-5-1 15,5-3 2-15,9-1-1 16,2-2 1-16,-2 4 0 16,-5 1 0-16,-7 8 1 15,-7 3-2-15,-14 6 1 16,-19 10 0-16,0 0 0 15,-23 4 1-15,-13 6-1 16,-11 3 2-16,-16 2-1 0,-6 2 1 16,-6-2-1-16,-4 3 1 15,-1-6-1-15,2 2 0 16,6-5-1-16,11 2 1 15,9-7-3-15,12 0 2 16,15-3-2-16,12-3 1 16,13 2-1-16,26-14 0 15,10 2 0-15,12-7-1 16,17 1 0-16,4-6 0 15,8 1 1-15,2-5 0 16,-5 2-1-16,-9-1 2 16,-11 5 0-16,-15 2 1 15,-22 3 0-15,-17 17 2 16,-20-13 0-16,-19 16-1 0,-26 4 1 15,-17 9 0-15,-21 6 0 16,-14 6 1-16,-18 6-1 16,-5 8 0-16,-1-1-1 15,6 2-1-15,17-3 0 16,22-2-2-16,29-10 1 15,33-11-2-15,34-17 0 16,50-4-2-16,32-15 2 16,23-13 1-16,28-5 0 15,13-12-3-15,19 1-1 16,-9-13-4-16,6 13-1 15,-24-12 2-15,-10 13 2 16,-27-3 3-16,-26 10 4 16,-29 7 2-16,-36 2 4 0,-23 21 5 15,-45-3 1-15,-18 26 1 16,-42-4-2-16,-12 22-3 15,-23 5-2-15,-4 13-1 16,-5 2-2-16,15 2-1 16,16-2 0-16,26-3-2 15,29-6 0-15,29-9-2 16,36-11-1-16,28-11 1 15,32-10-1-15,19-12 0 16,21-6 0-16,16-13 0 16,17-7 0-16,6-11 0 15,-1-2 1-15,-12-3-2 16,-9 1 3-16,-19 0 0 0,-22 5 1 15,-24 4 0 1,-31 5 1-16,-24 11 2 0,-30 6 0 16,-19 13 1-16,-26 6-1 15,-10 13-1-15,-15 8 1 16,-3 14 1-16,-8 4-2 15,8 9 0-15,14-1-1 16,15 1-1-16,21-4-1 16,21-7 1-16,28-3-2 15,25-12 1-15,35-10-1 16,18-12 1-16,28-9-1 15,16-13 0-15,20-6-1 16,7-8 1-16,6-4 0 16,-9-4 0-16,-5 2 1 0,-17 0-1 15,-21 5 3-15,-22 6 0 16,-29 3 1-16,-29 10 0 15,-29 5 1-15,-27 13 0 16,-30 8 0-16,-24 14 0 16,-25 11-2-16,-16 16 2 15,-17 10-1-15,-1 11 1 16,4 3-2-16,13 2 0 15,20-5-1-15,26-2-1 16,28-10 0-16,28-12-1 16,32-10-1-16,27-13 0 15,21-10 0-15,20-10-1 16,21-9 2-16,6-9 0 15,11-5-1-15,-4-6 1 16,0 1 0-16,-16-2 0 0,-8 6-2 16,-22 1 2-16,-20 9 0 15,-23 13 2-15,-19-3 0 16,-19 13 2-16,-21 5 0 15,-8 13 2-15,-15-2 0 16,-2 10-1-16,-3-4 0 16,11 4-2-16,10-6 0 15,14-2-1-15,20-7 1 16,22-9-3-16,24-9 2 15,21-10-2-15,17-8 0 16,14-7 0-16,9 0 0 16,-1-2 1-16,-4 1-1 15,-10 4 2-15,-16 8-3 16,-19 6 4-16,-25 5-2 0,-20 14 2 15,-21 2-1-15,-11 4-1 16,-6 3-2-16,-9-8-11 16,19 6-11-16,3-12-9 15,20-5-3-15,14-13 2 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7:08.93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6054 8453 37 0,'0'0'21'0,"0"0"0"16,0 0 1-16,0 0-5 16,0 0 0-16,0 0-7 15,-2-12-3-15,2 12-2 16,0 0-1-16,0 0 0 15,0 0-2-15,0 0 2 16,0 0-3-16,0 0 1 16,0 0 0-16,0 0 0 15,0 0-1-15,0 0 0 16,0 0 0-16,0 0 0 15,0 0 0-15,0 0 0 16,0 0 1-16,0 0-1 0,0 0 0 16,0 0 0-16,0 0 0 15,-11 1 0-15,11-1-1 16,0 0 1-16,0 0-1 15,-11 6 0-15,11-6 1 16,0 0-1-16,0 0 1 16,0 0 0-16,-10 5 0 15,10-5 0-15,0 0 0 16,0 0 0-16,0 0 0 15,0 0-1-15,0 0 1 16,0 0-1-16,0 0 1 16,0 0-1-16,8 11 0 15,-8-11 0-15,0 0 0 16,0 0 1-16,0 0-1 0,0 0 1 15,0 0-1-15,0 0 1 16,0 0-1-16,10 8 1 16,-10-8-1-16,0 0 0 15,14 6 0-15,-14-6 0 16,14 7 0-16,-14-7 0 15,15 8 0-15,-15-8 0 16,18 6 0-16,-9-5 0 16,-9-1 1-16,20 0-1 15,-10-1 0-15,0 0 0 16,-10 1 0-16,20-2 0 15,-20 2 0-15,20 0 1 16,-20 0-1-16,20 3 0 16,-20-3 0-16,19 3 0 0,-7-1 0 15,1-2 0-15,2-1 0 16,0 0 0-16,1-1 1 15,1-2-1-15,2 1 0 16,-2-2 0-16,-1 2 0 16,-1 1 0-16,-2 0 0 15,-1 2 0-15,-1 2 0 16,-11-2 0-16,19 3 0 15,-19-3 0-15,17 5 0 16,-6-4 0-16,-1 0 0 16,2-1 0-16,0-1 0 15,2-2 0-15,0 0 0 16,1 1 0-16,3-2 1 15,-3 2-1-15,-1 0 0 16,0 0 0-16,-2 1 0 0,1 0 0 16,-1 2 0-16,-12-1 0 15,18 0 0-15,-7 0 0 16,-1 0 0-16,2-1 0 15,0 0 0-15,1-2 0 16,1 0 0-16,0 0 0 16,0 0 0-16,2-1 0 15,-2 0 0-15,0 2 0 16,-1 0 0-16,0 1 0 15,0-1 0-15,0 1 0 16,0 0 0-16,-2 1 0 16,1-1 0-16,1 1 0 0,-1-1 0 15,2 0 0-15,-1 1 0 16,1 0 0-16,-1-1 0 15,2 1 0-15,-1 0 0 16,0 0 0-16,1 0 0 16,0-2 0-16,1 1 0 15,-1 1 0-15,1 0 0 16,-1 0 0-16,3 0 0 15,-3 1 0-15,-1-1 0 16,-1 2 0-16,1-2 0 16,-1 0 0-16,1 0 0 15,0 0 1-15,-1 0-1 16,2 0 0-16,-1 0 0 15,1 0 0-15,0 1 0 16,1 1 0-16,1-1 0 0,-2 3 1 16,0-2-1-16,0 1 0 15,-1-1 1-15,0 0-1 16,0-1 0-16,-1 0 0 15,1-1 0-15,0 1 0 16,0-1 0-16,1 0 0 16,0-1 0-16,0 1 0 15,2-1 0-15,-2 0 0 16,0-1 0-16,-1 0-1 15,1 0 1-15,-1 0 0 16,-1 2 0-16,-3 1 0 16,1 1 0-16,1 1 0 15,1-1 0-15,2 0 0 16,1 2 0-16,2-2 0 0,2-2 0 15,0 0 0-15,2 0 0 16,-1 2 0-16,-3-1 0 16,-1 2 0-16,-1 0 0 15,-2-1 0-15,-1 2 0 16,1-1 0-16,-3 1 0 15,3-2 0-15,1-1 0 16,3-1 0-16,-1 0 0 16,2-2 0-16,-2 0 0 15,5 2 0-15,-3-1 0 16,-1-2 1-16,-2 2-1 15,1 1 0-15,-4 0 0 16,0 1 1-16,0 3-1 16,-3-3 0-16,1 1 0 0,0 0 0 15,1 2 0-15,2-1 0 16,2 1-1-16,-1-1 1 15,1 1 0-15,2-2 0 16,-1-2 0-16,0 1 0 16,1-1 0-16,-1 0 0 15,-1 0 0-15,-1 0 0 16,1 0 0-16,-3 0 0 15,1 3 0-15,-1-1 0 16,1 0 0-16,-1 2 0 16,1-1 0-16,3-1 0 15,-1 2 0-15,3-2 0 16,2-1-1-16,-3-1 1 15,2-1 0-15,-2-1 0 16,0-3 0-16,-1 2 0 0,-2-2 0 16,-1 1 0-16,-1-1 0 15,-2 1 0-15,2 0 0 16,-1 0 0-16,-1 2 0 15,0 1 0-15,1 0 0 16,-1 0 0-16,-1 1 0 16,0 1 0-16,-10-1 0 15,18 3 0-15,-18-3 0 16,16 4 0-16,-16-4 0 15,18 0 0-15,-18 0 0 16,21-3 0-16,-10 1 0 16,1 1 0-16,0 1 1 15,-2-1-1-15,0 2 0 16,-10-1 0-16,15 2 0 0,-15-2 0 15,0 0 0-15,13 1 0 16,-13-1 1-16,0 0-2 16,15-4 2-16,-15 4-1 15,15-4 0-15,-15 4 0 16,17-3 0-16,-17 3 0 15,13 0 0-15,-13 0 0 16,0 0-1-16,0 0 0 16,0 0 0-16,0 0 0 15,0 0 0-15,0 0-1 16,0 0 1-16,0 0-1 15,11 10 1-15,-11-10 0 16,10 1 0-16,-10-1-3 16,10 7-13-16,-10-7-11 0,-11 0-5 15,-2 0-4-15,3 5 1 16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7:12.77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8984 8827 38 0,'6'-13'26'0,"-6"13"1"15,0 0 1-15,-17-11-22 0,17 11 0 16,-25 8 2-16,14 6 0 15,-11-4 0-15,6 12-1 16,-6-6 2-16,5 13-2 16,-6-6-2-16,6 11-1 15,-3-3-2-15,7 4 0 16,2-3 0-16,1 0-1 15,6-5-1-15,10-2 1 16,3-7 0-16,4-4-1 16,6-9 1-16,5-7 0 15,2-10 0-15,2-4-1 16,1-5 1-16,-2-4-1 15,-1-4 0-15,-4 0 0 16,-3 1 0-16,-5 3 0 0,-6 5 1 16,-6 5-1-16,-2 15 0 15,-12-12 0-15,0 15 0 16,-3 5 0-16,-3 7 0 15,-3 5 0-15,3 8 0 16,-2 3 0-16,2 2 0 16,1 8 1-16,5-1-1 15,2 4 0-15,6-2 1 16,4-2-1-16,3-6 0 15,8-7 0-15,3-5 0 16,5-12 0-16,5-10 0 16,1-9 0-16,3-12 1 15,-3-7-1-15,0-5 0 16,-6-2 0-16,-5-4 1 0,-5 2-1 15,-4 0 0-15,-8 7 0 16,-3 6 1-16,-8 8-1 16,-2 8 0-16,-4 10 0 15,-1 11 1-15,-1 11-1 16,-3 11 0-16,2 10 1 15,-2 5 0-15,2 6-1 16,-1 3 1-16,3 1-1 16,5-2 1-16,5-5-1 15,3-4 1-15,8-7-1 16,5-7 1-16,6-6-1 15,6-11 0-15,1-7 0 16,6-8 0-16,-2-10-1 16,3-7 0-16,-1-5 0 15,-2-8 0-15,-2-2 0 0,-5 0 1 16,-6-1-1-16,-4 5 1 15,-4 3 0-15,-7 9 0 16,-3 7 0-16,-7 8 0 16,-2 10 1-16,0 7-1 15,-4 10 1-15,3 3 0 16,2 6 0-16,3 3 0 15,5 1 0-15,5 0 0 16,6-2 0-16,5-4-1 16,6-7 0-16,4-4 0 15,1-6-1-15,3-9 1 16,1-6-1-16,-1-8 1 15,-2-6-1-15,2-9 1 16,-2-4-1-16,-2-6 1 0,-3-4-1 16,1-1 2-16,-6 1-2 15,-3 4 2-15,-1 6-1 16,-10 7 0-16,5 16 0 15,-23-3 1-15,7 16-1 16,-9 9 0-16,1 8 1 16,-4 9-1-16,3 4 0 15,0 6 0-15,3 0 1 16,5 4-1-16,4-2 1 15,4-1-1-15,7-3 0 16,1-7 0-16,5-3 0 16,1-7 0-16,5-7-1 15,1-8 1-15,0-10 0 0,2-6 0 16,0-10-1-16,-1-8 1 15,2-8 0-15,-1-3 0 16,0-7 0-16,-3-2 0 16,1 0 0-16,-6 3 0 15,-1 6 0-15,-4 8 0 16,-4 7 0-16,4 15 0 15,-19 5 0-15,3 16 0 16,-3 8 0-16,1 11 0 16,-4 7 1-16,2 5-3 15,1 8 3-15,2 1-2 16,4 2 1-16,0-2-1 15,5-2 1-15,4-8-1 16,3-5 1-16,4-11-1 0,0-9 1 16,7-11 0-16,1-12 0 15,3-12 0-15,2-9 0 16,2-10 0-16,2-6 0 15,-2-8 1-15,-2 0-3 16,-1-1 4-16,-3 4-2 16,-5 6 1-16,-5 10-1 15,-4 8 1-15,2 15-1 16,-22 6-1-16,6 14 3 15,-5 11-3-15,-1 10 1 16,-3 9 0-16,2 5 0 16,-1 6-1-16,2 3 2 15,3-2 0-15,3-2-1 16,7-6 0-16,5-6 1 0,7-8-2 15,1-10 1-15,7-9 0 16,6-10 0-16,-1-11-1 16,3-7 1-16,-1-9-1 15,1-8 1-15,-3-8 0 16,0-9-1-16,-2 0 1 15,-2-7 0-15,-2 4 0 16,-4 4 0-16,-2 6 1 16,-7 8-1-16,1 15 0 15,2 11 0-15,-21 14 1 16,7 11-1-16,-1 12 0 15,0 6 1-15,0 5-2 16,3 4 2-16,2 0-2 16,2 0 1-16,4-3 0 0,2-6-2 15,3-7 2-15,3-5-2 16,0-8 2-16,3-10-2 15,-7-13 1-15,17-3-1 16,-5-11 2-16,0-9 1 16,5-8-1-16,-3-3 2 15,2-7-2-15,-1 2 2 16,-3 6-2-16,-4 5 2 15,-3 7-1-15,-6 11-1 16,1 10 0-16,-17 15 0 16,2 10 0-16,-1 9 0 15,-4 8 0-15,2 7-1 16,1 4 1-16,0 2-1 0,3 0 1 15,4-1-1-15,3-7 1 16,4-8-1-16,3-6 0 16,4-5 1-16,1-12 0 15,-5-16-1-15,21 1 1 16,-10-16-1-16,2-6 1 15,0-6 0-15,1-5 0 16,-2-5-1-16,1 1 1 16,1 1 0-16,-5 7 0 15,-1 5 0-15,-2 8 0 16,-6 15 0-16,0 0 0 15,-2 11 1-15,-5 12-1 16,-3 9 1-16,-3 9-1 16,0 3 0-16,0 6 0 15,2 6 1-15,0-2-1 0,2-2 0 16,4 0 0-16,4-10 0 15,4-6 0-15,0-5 0 16,4-11-1-16,-7-20 1 16,18 8-1-16,-5-18 1 15,-2-9 0-15,0-7 0 16,-1-8 0-16,1-2 0 15,2-2 0-15,-3 1 0 16,0 5 0-16,-4 6 0 16,1 7 1-16,-7 19-1 15,0 0 0-15,0 0 1 16,-8 24-1-16,-2 5 0 15,-1 8 0-15,-2 6 0 16,-2 5 1-16,1-2 1 0,1 2-2 16,1-8 1-16,5-5-1 15,4-11 2-15,5-12-2 16,-2-12-1-16,22-10 0 15,-2-14-1-15,5-10 2 16,1-7-3-16,0-6 3 16,1-1-2-16,-4 3 2 15,-5 7 0-15,-8 13 1 16,-10 25-1-16,0 0 0 15,-22 22 1-15,-1 16-1 16,-5 15 2-16,-1 6-3 16,-3 5-2-16,4 9-5 15,-5-20-14-15,22 6-14 16,-8-14-1-16,14-6-3 0,0-12 0 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7:17.59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9031 11909 39 0,'0'0'33'16,"0"0"1"-16,-10 8 0 15,-1-16-22-15,11 8-2 16,0 0-2-16,8-13-2 16,-8 13-2-16,8-12 0 15,-8 12-1-15,0 0 0 0,0 0-2 16,0 0 1-16,-7 14-1 15,-6 6 0-15,-6 6 0 16,-5 9 1-16,-3 8-1 16,-1 5 1-16,1-1-1 15,6 4 1-15,3-6-2 16,9-2 1-16,5-10 0 15,12-6 0-15,6-10-1 16,9-10 0-16,2-11 0 16,5-9 0-16,1-12 0 15,-1-4-1-15,-1-10 1 16,-3-2 0-16,-8-4 0 15,-6 1 0-15,-9 5 0 16,-6 4 0-16,-8 13 0 0,-7 12 0 16,-7 12 0-16,-4 11 0 15,-4 16 0-15,-2 11 1 16,1 11-1-16,4 8 1 15,4 3-1-15,6 0 1 16,6 0-1-16,6-2 0 16,8-7 0-16,3-9-1 15,8-8 1-15,4-9-1 16,2-9 1-16,4-10-2 15,1-16 2-15,4-10 1 16,0-10-1-16,1-8 0 16,-3-9 0-16,1-4 1 15,-6-5-1-15,-4 1 0 16,-5 7 0-16,-8 8-1 0,-7 9 1 15,-5 12 0-15,-5 14 1 16,-6 12-1-16,-2 15 0 16,-3 13 1-16,0 10-1 15,0 10 1-15,1 6-1 16,0 6 0-16,5 3 0 15,3-1 0-15,6-6-1 16,5-2 1-16,7-12-1 16,6-12 0-16,6-11 1 15,6-16 0-15,8-17 0 16,4-15-1-16,2-10 1 15,2-11 0-15,-3-5 0 16,-7-8 0-16,-2-3 0 16,-8 2 0-16,-7 4 0 15,-7 5 1-15,-9 10-1 0,-3 7 1 16,-6 11 0-16,-2 15 0 15,0 14-1-15,-3 17 1 16,0 12-1-16,-3 13 0 16,2 13 0-16,1 5 0 15,5 6 0-15,-1 3-1 16,9-4 1-16,2-4 0 15,7-9 0-15,5-5 0 16,4-15 0-16,5-9-1 16,3-14 1-16,3-14-1 15,3-10 1-15,-1-13-1 16,0-12 0-16,0-13 1 15,-3-6-1-15,-2-5 2 16,-6-5-1-16,-6 3-1 0,-5 3 1 16,-4 9 1-16,-6 10-1 15,-2 13 0-15,-6 14 0 16,-2 16 1-16,-2 15 0 15,-2 14-1-15,0 10 0 16,1 11 1-16,2 6-1 16,1 5 0-16,3 0 0 15,5-2 0-15,5-4 0 16,5-4-1-16,3-10 1 15,6-7-1-15,5-14 1 16,3-11 0-16,2-9 0 16,3-13-1-16,2-12 1 15,0-9-1-15,-1-11 1 0,-3-6 0 16,-1-9 0-16,-2 0 0 15,-4-2 0-15,-4 4 1 16,-5 6-1-16,-3 9 1 16,-2 9-1-16,3 24 1 15,-20-4 0-15,5 26-1 16,-2 10 0-16,-4 13-1 15,1 8 1-15,-1 7 0 16,3 3 0-16,2 4 0 16,2-1 0-16,2-5-1 15,6-7 1-15,5-3 1 16,5-10-2-16,4-7 2 15,4-11-2-15,3-12 1 16,4-11 0-16,2-11 0 0,2-10-1 16,1-12 1-16,0-6 0 15,-2-8-1-15,-9-1 1 16,0 0 0-16,-6 5 0 15,-7 5 0-15,-3 8 0 16,-8 10 0-16,-4 12 0 16,-3 10 0-16,-2 12 1 15,0 9-1-15,1 12 0 16,1 4 1-16,4 7-1 15,3 4 0-15,4-1 0 16,4 1 0-16,6-3 0 16,1-5 1-16,6-6-1 15,2-9 0-15,-1-6-1 16,3-8 1-16,-3-9 0 15,1-7-1-15,-3-9 1 0,0-6 0 16,-3-11-1-16,1-4 1 16,-1-8 0-16,1-4 0 15,-1-1 0-15,-3 2 0 16,2 6 0-16,-3 7 0 15,-2 12 0-15,0 19 1 16,0 0-1-16,-18 21 0 16,3 15 0-16,-1 8 1 15,0 9-1-15,0 5 0 16,1 1 0-16,3 3 0 15,2-3 0-15,4-6-1 16,5-5 1-16,4-8-1 16,3-6 1-16,4-10-1 15,2-7 1-15,2-12-1 0,1-10 1 16,0-7-1-16,-2-10 2 15,1-8-1-15,-4-6 1 16,0-3-1-16,-5-2 1 16,-1 1-1-16,-3 3 1 15,-6 7-1-15,1 8 0 16,-4 7 1-16,-3 13-1 15,1 9 0-15,-4 10 0 16,0 11 0-16,4 5 0 16,-3 9 0-16,5-1 0 15,0 4-1-15,5-3 1 16,3-1-1-16,5-5 0 15,1-7 1-15,3-6-1 0,0-8 1 16,2-7 0-16,1-10 0 16,1-7 0-16,0-10 0 15,-1-5 0-15,-2-8 0 16,-1-5 0-16,-1-1 1 15,-3 1-1-15,0 1 1 16,-5 5 0-16,0 6 0 16,-5 5-1-16,5 20 1 15,0 0-1-15,-14 0 0 16,6 20 1-16,0 5-2 15,0 6 1-15,1 6-1 16,0 1 2-16,0 0-2 16,5 0 1-16,-1-4-1 15,6-8 1-15,1-5 0 16,3-6 0-16,1-5 0 15,-8-10 0-15,21 4 0 0,-21-4 0 16,16-19-1-16,-10 4 1 16,0-6 0-16,-4 0 0 15,1-4 0-15,-3 2 0 16,-2-1 0-16,1 2 0 15,1 6 1-15,-1 4 0 16,1 12-1-16,0 0 0 16,0 0 0-16,-13 20 0 15,8 2 1-15,-1 9-1 16,-2 3-1-16,0 0 1 15,-1 4 0-15,4-4 0 16,-1-2 0-16,2-8 0 0,3-4 0 16,0-6 0-16,1-14 0 15,0 0 0-15,12-2-1 16,-5-9 1-16,1-3 0 15,0-1 0-15,-2-1 0 16,2 0 0-16,-3 2 0 16,-1 4 0-16,-4 10 1 15,5-13-1-15,-5 13 0 16,0 0 0-16,0 0 0 15,0 10 0-15,0-10 0 16,1 15 0-16,-1-15-1 16,0 18 1-16,0-18 0 15,4 12 0-15,-4-12 0 16,0 0 0-16,0 0 0 15,0 0 0-15,0 0 0 0,0 0 0 16,0 0 0-16,-1 11 0 16,1-11 1-16,0 0-1 15,-9 4 0-15,9-4 0 16,0 0-1-16,0 0 1 15,0 0 0-15,0 0 0 16,0 0 0-16,0 0 0 16,0 0 0-16,0 0 0 15,0 0 0-15,0 0 0 16,-5 12 0-16,5-12 0 15,0 0 0-15,-8 10 1 16,8-10-1-16,0 0 0 16,-11 8 0-16,11-8 0 15,0 0 0-15,-12 0 0 0,12 0 0 16,0 0 0-16,-12-8 0 15,12 8 0-15,-12-5 0 16,12 5 0-16,-16-4 0 16,16 4 0-16,-18-5 0 15,18 5 0-15,-20-6 0 16,20 6 0-16,-19-8 0 15,19 8 0-15,-19-6 1 16,19 6-1-16,-17-5 0 16,17 5 0-16,-16 1 0 15,16-1 0-15,-19 8 0 16,19-8 0-16,-17 13 0 15,17-13 0-15,-16 12 0 16,5-5 0-16,11-7 0 0,-16 7 0 16,16-7 0-16,-12 3 0 15,12-3 0-15,-10-4 0 16,10 4 0-16,0 0 0 15,-14-4 1-15,14 4-1 16,-13-2 0-16,13 2 0 16,-18 3 0-16,18-3 0 15,-19 4 0-15,19-4 0 16,-18 5 0-16,18-5 0 15,-17 2 0-15,17-2 0 16,-14-1 0-16,14 1 0 16,-10-5 0-16,10 5 0 15,0 0 0-15,-12-10 0 16,12 10 1-16,-10-5-1 0,10 5 0 15,-16 2 0-15,16-2 0 16,-18 5 0-16,8-1 0 16,-2-1 0-16,12-3 0 15,-18 8 0-15,18-8 0 16,-14 3 0-16,14-3 0 15,-12-4 0-15,12 4 0 16,0 0 0-16,-11-8 0 16,11 8 0-16,0 0 0 15,-13-3 0-15,13 3 1 16,-14 0-1-16,14 0 0 15,-16 2 0-15,16-2 0 16,-17 0 0-16,17 0 0 16,-17-3 0-16,17 3 1 0,-12-6-1 15,12 6 0-15,-13-8-1 16,13 8 2-16,-12-7-1 15,12 7 0-15,-15-3 0 16,15 3 0-16,-17 0 0 16,17 0 0-16,-16 4 0 15,16-4 0-15,-19 2 0 16,19-2 0-16,-14-1 0 15,14 1 0-15,-13-2 0 16,13 2 0-16,0 0 0 16,-13-9 0-16,13 9 0 15,0 0 0-15,-14-5 0 16,14 5 0-16,-12 5 0 15,12-5 0-15,-17 8 1 0,17-8-1 16,-16 11 0-16,16-11 0 16,-18 8 0-16,18-8 0 15,-10 1 0-15,10-1 0 16,-11-1 0-16,11 1 0 15,0 0 0-15,-15-1 0 16,15 1 0-16,-14 4 0 16,14-4 0-16,-16 5 0 15,16-5 0-15,-16 7 0 16,16-7 0-16,-15 5 0 15,15-5 0-15,-13 2 0 16,13-2 0-16,-10 0-1 16,10 0 1-16,-12-2 0 15,12 2 0-15,-14-2 0 0,14 2 0 16,-16 0 0-16,6 0 0 15,10 0 0-15,-20 3-1 16,20-3 1-16,-18 5 0 16,18-5 0-16,-16 3 0 15,16-3 0-15,-11 1 0 16,11-1 0-16,0 0 0 15,-14-2 0-15,14 2 0 16,0 0 0-16,-14-2 0 16,14 2 0-16,-14 1 0 15,14-1 0-15,-19 7 0 16,19-7 1-16,-18 5-1 15,18-5 0-15,-20 5 0 16,20-5 0-16,-14 2 0 0,14-2 0 16,-11-1 0-16,11 1 0 15,0 0 0-15,-12-4 1 16,12 4-1-16,0 0 0 15,-15-7 0-15,15 7 0 16,-10-7 0-16,10 7 0 16,-13-6 0-16,13 6 0 15,-14-1 0-15,14 1 0 16,-17 1 0-16,6 1 0 15,1 2 0-15,0-2 0 16,10-2 0-16,-19 4 0 16,19-4 0-16,-20-2 0 15,20 2 0-15,-17-4 0 0,17 4 0 16,-16-5 0-16,16 5 0 15,-21-3 0-15,10 3 0 16,-3 1 0-16,3 1 0 16,-2 0 0-16,-1 2 0 15,3 1 0-15,0-2 0 16,11-3 0-16,-14 5-1 15,14-5-1-15,0 0-1 16,0 0-2-16,0 0-6 16,-1-12-7-16,18 19-5 15,-19-23-2-15,17 18-5 16,-16-13-8-16,1 11 0 15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7:22.09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7577 14356 25 0,'-14'6'32'16,"14"-6"1"-16,0 0-2 15,0 0-20-15,5-11-3 16,-5 11-2-16,0 0-1 15,12-1-1-15,-12 1 0 0,0 0 0 16,0 0 0-16,0 0 0 16,0 0-1-16,-14 6 0 15,14-6-1-15,-14-2 1 16,14 2-1-16,-16-5-1 15,16 5 0-15,-15-8 1 16,15 8-1-16,-17-10-1 16,17 10 1-16,-19-10-1 15,9 6 1-15,-2 3-1 16,1 0 1-16,-2 0-1 15,-1 0 1-15,1 0-1 16,1 1 1-16,-1-3-1 16,0 0 1-16,2-1 0 15,-3 1-1-15,3-2 1 0,-2 2 0 16,3 1-1-16,-3 0 1 15,-1 2-1-15,-2 2 0 16,-1 0 0-16,-2 3 0 16,1-1 0-16,-3 1 0 15,2 1 1-15,2-3-1 16,0 0 0-16,3 1 0 15,3-3 1-15,11-1-1 16,-15 0 1-16,15 0-1 16,-10-2 1-16,10 2-1 15,0 0 0-15,-18-6 1 16,18 6-1-16,-15-1 0 15,15 1 0-15,-22 2 1 16,11-1-1-16,-2 2 0 0,-1-3 0 16,-1 1 0-16,1-2 0 15,0-1 1-15,3 1-1 16,-3-1 0-16,3 1 1 15,-1-1-1-15,-1 0 0 16,4 1 0-16,-7 1 0 16,6 1 0-16,-3 1 0 15,1 0 0-15,0-1 1 16,0 0-1-16,1 0 0 15,2 0 0-15,9-1 1 16,-15-3-1-16,15 3 0 16,-16-5 0-16,16 5 1 15,-18-4-1-15,6 3 0 0,-2 1 0 16,-1 2 0-16,-1 0 0 15,-1 3 0-15,1-2 0 16,-4 2 0-16,5-3 0 16,0 1 0-16,1-1 0 15,0-2 0-15,0 0 0 16,4 0 0-16,-3-1 0 15,2 0 0-15,-1-1-1 16,1 1 1-16,-3 1 0 16,3 0 0-16,-2 0 0 15,0-1 0-15,1 1 0 16,-1 1 0-16,4 2 0 15,-2-2 0-15,11-1 0 16,-17 3-1-16,17-3 2 16,-15 1-2-16,15-1 1 0,-11 1 0 15,11-1 0-15,-12-3 0 16,12 3 0-16,-16-1 1 15,16 1-1-15,-20 2 0 16,8 0 0-16,-1 0 0 16,2 0 0-16,0 1-1 15,11-3 2-15,-17 5-2 16,17-5 1-16,-9 2 0 15,9-2 0-15,0 0 0 16,0 0 0-16,-12-2 0 16,12 2 0-16,-12-1 0 15,12 1 0-15,-18 1 0 16,8 0 0-16,-1 1 0 15,1 1 0-15,-1-2 0 0,11-1 0 16,-16 5 0-16,16-5 0 16,-10 2 0-16,10-2 0 15,0 0 0-15,-11-2 0 16,11 2 0-16,0 0 0 15,-13-6 0-15,13 6 0 16,-11-6 0-16,11 6 0 16,-12-6 0-16,12 6 0 15,0 0 0-15,-12-7 0 16,12 7 0-16,0 0 0 15,0 0 0-15,0 0 0 16,-11-12 0-16,11 12 0 16,0 0 0-16,0 0-1 15,-14-6 1-15,14 6 0 0,0 0 0 16,-10-1 0-16,10 1 0 15,0 0 0-15,0 0 0 16,0 0-1-16,0 0 1 16,0 0 0-16,0 0 0 15,0 0 0-15,0 0 0 16,0 0 0-16,0 0 0 15,0 0 0-15,0 0 0 16,0 0 0-16,-11 5 0 16,11-5 0-16,0 0 0 15,0 0-1-15,0 0 1 16,0 0 0-16,0 0 0 15,0 0 0-15,0 0 0 0,0 0 0 16,0 0 0 0,0 0 0-16,11-4 0 0,-11 4 0 15,0 0 0-15,0 0 0 16,0 0 0-16,0 0 0 15,-11 7 0-15,11-7 0 16,0 0 0-16,0 0 0 16,-11 4 0-16,11-4 0 15,0 0 0-15,0 0 0 16,8-12 0-16,-8 12 0 15,13-18 0-15,-5 7 0 16,0-4-1-16,5 1 2 16,-3-4-1-16,0-1 0 15,2-2 0-15,-2-1 0 0,0 1 0 16,-3-2 0-16,2-1 1 15,-4 0 0-15,-1 5 0 16,1 1 0-16,-5 2 0 16,0 2 0-16,0 4 0 15,0 10 0-15,-6-12-1 16,6 12 0-16,-13-8 0 15,13 8 0-15,-19-7-1 16,19 7 1-16,-19-2 0 16,7 6 0-16,1 1-1 15,-2 5 0-15,2 6 0 16,-2 2 0-16,2 2-1 15,-3-1 1-15,4 2 0 16,1-5 0-16,3-1-1 16,0-3 2-16,6-12-1 0,0 0 1 15,0 0-1-15,16-5 1 16,-2-9 1-16,4-2 0 15,5-6 0-15,4-2 0 16,0-6 0-16,2-3 0 16,-2-1 0-16,0 1-1 15,-4 1 0-15,-4 0 0 16,-7 4-1-16,-4 3 1 15,-7 6 0-15,-5 4 0 16,4 15-1-16,-19-12 1 16,3 17-1-16,-3 4 1 15,-3 4 0-15,1 4-1 16,-2 4 1-16,2 0 0 15,3 0 0-15,2 0 0 0,4 0 0 16,8-4 0-16,4-2 0 16,8-3 0-16,8-5 0 15,7-5 0-15,7-7 0 16,5-6 0-16,3-5 0 15,0-8 0-15,2-9-1 16,-6-6 1-16,-6-7-1 16,-5-5 1-16,-9-1-1 15,-9-1 1-15,-11 2-1 16,-9 8 1-16,-10 6 0 15,-7 9 0-15,-7 13 0 16,-2 13 0-16,0 10 0 16,-1 11 1-16,3 8-1 15,6 6 0-15,8 5 1 0,10 1-1 16,10 1 1-16,7-4-1 15,9-3 0-15,7-4 0 16,8-7 0-16,4-7 0 16,1-7 1-16,0-9-2 15,0-9 1-15,-2-6 0 16,-5-9 0-16,-2-7 0 15,-8-5-1-15,-4-5 1 16,-5-2-1-16,-6 2 1 16,-6 0 0-16,-5 3 0 15,-2 6-1-15,-4 7 1 16,-3 9-1-16,-3 9 1 15,-1 7 0-15,0 8 0 16,2 8 0-16,2 5 0 16,1 7 1-16,3 1-2 0,3 4 2 15,4 0-1-15,4-3 0 16,3-4 0-16,3-2 0 15,5-6 0-15,6-8 0 16,7-10 1-16,6-11-1 16,10-9 0-16,3-5 0 15,2-8 0-15,2-6 0 16,0-5 0-16,-5-2 0 15,-7-2 1-15,-8 2 0 16,-9 0-1-16,-10 2 1 16,-7 2 0-16,-9 6 0 15,-8 8 0-15,-4 8-1 0,-4 10 0 16,-4 9 0-16,-3 10 0 15,2 7 0-15,4 8 0 16,1 6 0-16,6 4 0 16,0 1-1-16,9 1 1 15,4-2-1-15,8-3 0 16,6-3 1-16,5-6-1 15,8-7 1-15,6-9-1 16,6-8 1-16,0-8 0 16,1-9 1-16,2-6-1 15,-3-8 1-15,-5-6-1 16,-3-3 1-16,-9-5-1 15,-5-2 1-15,-8 2-1 16,-4 3 0-16,-9 4 1 16,-5 9-2-16,-5 11 1 0,-4 12 1 15,-4 15-1-15,1 9 0 16,1 10 0-16,3 4 1 15,2 4-1-15,9 4 1 16,5-4-1-16,9-4 1 16,3-3-1-16,4-6 0 15,8-4 0-15,0-5 0 16,3-4 0-16,2-6 0 15,2-6-1-15,-1-9 1 16,3-8 0-16,3-10 0 16,1-9 0-16,0-7 0 15,-2-5 0-15,0-1-1 16,-5-1 1-16,-4 6 0 15,-4 5 0-15,-5 8 0 0,-8 11 0 16,-3 12 0-16,-7 11 0 16,-6 11 0-16,-2 8 0 15,-3 8 0-15,-1 5 0 16,-2 5 0-16,1 2 0 15,2 0 0-15,6-3 0 16,4-4 0-16,8-7 0 16,8-6 0-16,-2-17 0 15,26 9 0-15,-1-20 0 16,6-9 0-16,4-8 0 15,2-5 0-15,-1-6 0 16,-5-4-1-16,-4-3 2 16,-8 2-2-16,-10 1 1 15,-8 5 0-15,-9 4 0 0,-8 7 1 16,-7 6-1-16,-5 11 1 15,-5 7-1-15,0 8 0 16,0 7 0-16,4 3 0 16,4 8 0-16,4-2 0 15,7 4-1-15,6-4 1 16,6 0 0-16,6-2 0 15,6-2 0-15,3 1 0 16,7-7 0-16,0-3-1 16,3-5 1-16,3-6 0 15,-1-6 0-15,-1-8 0 16,0-7 0-16,-6-9 0 15,-4-5 0-15,-6-3 1 0,-6-1-1 16,-2 1 1-16,-8 3-1 16,-3 7 1-16,-8 6 0 15,-3 9 0-15,-3 10-1 16,-2 12 0-16,0 8-1 15,1 8 2-15,3 6-2 16,2 4 0-16,2 3 1 16,4 1-1-16,6-1 1 15,5-2-1-15,6-4-1 16,0-11-2-16,14-1-4 15,0-23-8-15,27 3-6 16,-7-34-2-16,27 3-6 16,-5-23-8-16,13-13 0 15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7:25.78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6203 12418 17 0,'0'0'27'0,"9"-17"2"16,-11 4-13-16,2 13-1 15,0 0 1-15,0 0 0 16,-12-7-2-16,9 18-3 16,-15-8-2-16,7 11-3 15,-8 1-2-15,3 6-1 16,-5 3-1-16,4 4-1 0,-3-1 0 15,6 1 0-15,3-1 0 16,3 0-1-16,4-6 1 16,4-1-1-16,4-7 0 15,5-1 0-15,-9-12 0 16,17 13 0-16,-6-12 0 15,-11-1 0-15,15-12 0 16,-8-2 0-16,1-6 0 16,-1-6 1-16,1-5-1 15,0-1 1-15,-2-2-1 16,0 0 1-16,-1 4 0 15,-1 4 0-15,-4 8-1 16,-5 4 1-16,5 14 0 16,-10-1-1-16,-3 13 0 0,-1 5 0 15,-2 7 0-15,-4 6 0 16,-2 2 0-16,2 4 0 15,1-4 0-15,3 1 0 16,6-8 1-16,7-5-2 16,3-20 2-16,23 5-1 15,6-20 0-15,7-9 0 16,8-9 0-16,3-10 1 15,2-6 0-15,-4-7-1 16,-4 0 1-16,-6-2 0 16,-15 1-1-16,-7 3 0 15,-12 2 0-15,-9 6 0 16,-9 6 0-16,-8 8 0 15,-3 7 1-15,-5 10 0 0,2 10-1 16,1 7 1-16,1 8 0 16,6 10-1-16,3 3 1 15,6 4-1-15,5 4 0 16,6 1 0-16,3 0 0 15,5 1 0-15,4-3 0 16,3-4 0-16,1-5 0 16,2-5 0-16,0-7-1 15,2-7 1-15,0-8 0 16,0-9-1-16,2-10 1 15,-1-7-1-15,-2-7 1 16,-2-5-1-16,0-2 1 16,-5-1 0-16,-4 3 0 0,-4 6 0 15,-7 8 0 1,-6 7 0-16,-5 10 0 0,-6 11 0 15,-5 11 1-15,-3 11-1 16,-6 7 0-16,1 9 1 16,-1 2-1-16,3 2 1 15,10 0-1-15,6-5 1 16,13-6-1-16,12-8 1 15,11-12-1-15,15-8-1 16,8-8 1-16,8-11 0 16,2-6-1-16,-1-6 0 15,-2-5 1-15,-7-3-1 16,-7 0 1-16,-11-1-1 15,-13-2 1-15,-6 3 2 0,-11 3-3 16,-10 2 2-16,-5 5-1 16,-8 6 2-16,-3 5-2 15,-1 9 2-15,-1 11-1 16,2 7-1-16,4 10 1 15,2 4-1-15,7 6 1 16,7 3-3-16,4 2 3 16,8 1-3-16,2-1 2 15,11-5-2-15,3-3 2 16,4-5 0-16,0-7 0 15,3-9 0-15,4-8-1 16,-3-7 1-16,1-10 0 16,-5-9-1-16,1-7 1 15,-5-11 0-15,-3-2 0 16,-4-6 0-16,-6-1 0 0,-4 0 0 15,-6 4 0-15,-2 5 0 16,-9 7 0-16,1 10 0 16,-5 12 1-16,-2 9-1 15,-2 10 0-15,2 11 1 16,-3 8 0-16,8 5-1 15,-2 4 0-15,7 1 1 16,4 0 0-16,8 0 0 16,4-3 0-16,7-6-2 15,8-9 1-15,5-6 1 16,6-9-1-16,2-7-1 15,2-9 0-15,1-10-1 16,-3-4 2-16,-1-9 0 16,-7 0 0-16,-6-4-2 0,-8 0 2 15,-6 0 0-15,-7 4 0 16,-5 6 0-16,-8 7 0 15,-4 12 0-15,-5 10 1 16,-3 11-1-16,0 10 0 16,1 10 1-16,1 8-1 15,4 2 1-15,7 2-1 16,5-2 0-16,12-4 0 15,5-3 0-15,9-8 0 16,7-3 0-16,9-9 0 16,2-8 0-16,4-5 0 15,-3-8-1-15,4-6 1 16,-5-9-1-16,1-3 1 0,-8-6-1 15,-5-3 1-15,-6-2 0 16,-7 2 0-16,-9 2-1 16,-8 4 1-16,-4 5 0 15,-8 10 0-15,-7 8 0 16,-6 10 0-16,-1 12 1 15,-2 6-1-15,-1 13 1 16,1 9-1-16,3 5 1 16,2 2-1-16,9 3 1 15,8-3-1-15,5-5 0 16,10-4 0-16,6-9 0 15,9-11 0-15,6-8 0 16,6-10 0-16,5-10-1 16,4-7 1-16,-1-8 0 0,2-9 0 15,-4-3 0-15,-2-2 0 16,-4-3-1-16,-9 2 1 15,-6-1 0-15,-9 8 0 16,-3 5 0-16,-11 8-1 16,-4 9 1-16,-7 11 0 15,-3 9 0-15,-5 13 1 16,-4 10-1-16,0 8 0 15,-2 9 1-15,3 2-1 16,6 1 1-16,5-1-1 16,8-2 2-16,8-6-2 15,11-4 2-15,9-13-3 16,8-6 3-16,10-10-3 15,7-9 1-15,4-9 0 0,2-10-2 16,-2-5 2-16,1-12-2 16,-7-1 2-16,-6-5-2 15,-6-1 2-15,-9-2 0 16,-7-1 0-16,-7 0 0 15,-7 2 0-15,-4 6-1 16,-6 6 2-16,1 7-2 16,-5 9 2-16,0 12-1 15,-2 10 0-15,-1 11 0 16,1 8 1-16,-1 10-1 15,6 0 0-15,0 2 0 16,5-2 0-16,4-4 0 16,6-8 1-16,5-8-1 15,-2-15 0-15,22-6-1 16,1-13 2-16,5-12-2 0,4-8 1 15,1-8 0-15,2-4 0 16,-3-4 0-16,-3-3 0 16,-4 3 2-16,-12 2-1 15,-4 7 0-15,-9 6 0 16,-9 7 0-16,-7 9 0 15,-6 13 1-15,-11 11-2 16,-2 10 0-16,-3 11-1 16,3 4 0-16,0 6 1 15,9 3-2-15,4-1 2 16,10 2-2-16,12-3 2 15,9-3-1-15,11-4 0 16,3-5 1-16,10-5 0 16,0-7 0-16,5-8 0 0,-2-7-1 15,-1-8 1-15,-5-7-1 16,-2-6 1-16,-8-5 0 15,-4-3 0-15,-9-3 1 16,-6-1 0-16,-5-1 1 16,-5 2-2-16,-5 3 2 15,-4 6-1-15,-2 5 1 16,-3 9-2-16,0 6 0 15,-2 10 1-15,2 11-1 16,2 4 0-16,-1 10-1 16,2 5 1-16,2 1-2 15,1 7 2-15,3-3-2 16,3 0 2-16,2-5-2 15,5-3 1-15,4-7 0 0,4-7 1 16,-4-13-1-16,25-3 1 16,-3-12 0-16,2-9 0 15,5-8 2-15,1-5-1 16,-1-5 1-16,-2-4-2 15,-9 2 2-15,-5 1-2 16,-4 1 2-16,-14 7-2 16,-3 9 0-16,-9 7 0 15,-4 11 1-15,-11 13-1 16,-1 9 0-16,-3 11 0 15,-1 6 1-15,2 7-1 16,2 2-1-16,5 0 1 16,6-1-2-16,9-5 1 15,5-3-1-15,8-4 2 16,7-5-2-16,2-2 1 0,7-5 0 15,-3-5 0-15,1-5 1 16,5-5 0-16,-5-7-1 16,-3-6 1-16,2-9 0 15,-4-3 0-15,-2-6 1 16,-4-3 0-16,-5-1 1 15,0 1-1-15,-5 2 1 16,-2 4-2-16,-5 9 2 16,-1 7-1-16,-2 10-1 15,2 6 0-15,-1 9 1 16,0 6-1-16,1 8-1 15,5 3 1-15,-2 4-2 0,6 3 1 16,1-2-1-16,1 0 2 16,-1-4-2-16,5-3 1 15,5-7 0-15,-1-8 1 16,-4-13 0-16,22-1 0 15,-2-14-1-15,8-11 2 16,4-8 0-16,2-6 0 16,3-4 1-16,-3-3-2 15,-2 3 2-15,-6 4-1 16,-8 4 1-16,-8 8-3 15,-8 6-1-15,-2 12-3 16,-12-3-8-16,12 13-6 16,-9 0-6-16,9 0-10 15,0 0-5-15,23 9 2 16,-6-13 0-16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7:29.08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6288 10518 66 0,'12'-23'35'0,"-12"23"-2"16,5-23 1-16,-5 23-25 15,-5-16-3-15,5 16-1 16,-19-3-1-16,2 10 0 15,-2 1-2-15,-1 8 1 16,-1 3-1-16,4 3 0 16,-3 2 0-16,4 3-1 15,2-1 0-15,2 3 0 16,2 2-1-16,3-3 0 15,-1 1 0-15,2-4 0 16,1-4 0-16,5-4 0 16,0-17 1-16,10 10-1 15,4-19 0-15,4-8 0 0,6-10 0 16,1-6 0-16,3-8 0 15,-3-4 0-15,1-1 0 16,-4-3 0-16,-6 0 1 16,-7 6-2-16,-4 1 2 15,-8 9-2-15,-4 6 2 16,-5 10-2-16,-7 11 2 15,-4 11 0-15,-4 10-2 16,-2 9 3-16,-2 8-2 16,2 4 2-16,5 3-2 15,2 0 1-15,8-2-1 16,7-6 0-16,8-3 0 15,8-7 0-15,9-7 0 16,6-8 0-16,6-7 0 0,3-8 0 16,1-7 0-16,1-5-1 15,-1-8 1-15,-5-3-1 16,-5-5 2-16,-9-2-2 15,-7 1 2-15,-7-1-3 16,-6 2 3-16,-5 5 0 16,-8 2 0-16,-2 6-1 15,-5 8 0-15,0 9 2 16,0 9-2-16,-1 8 0 15,3 8-1-15,1 10 1 16,2 3 0-16,2 5 0 16,4 3-1-16,1-1 1 15,5-1-1-15,6-2 2 16,3-3-1-16,4-8 0 0,5-4-1 15,4-7 1-15,4-11 0 16,4-8 0-16,4-11 0 16,-1-10 0-16,4-9 0 15,-2-7-1-15,-1-7 2 16,-3-2-1-16,-8-1 1 15,-5 0-1-15,-6 2 1 16,-10 8-1-16,-6 3 1 16,-6 14 0-16,-5 6 0 15,-6 13-1-15,-3 11 0 16,-2 12 1-16,0 7-1 15,-1 9 1-15,7 6-1 16,1 3 0-16,8 1-1 16,4-1 2-16,9-6-2 0,7 0 1 15,6-7-1-15,8-8 1 16,4-5-1-16,5-10 1 15,3-10 0-15,2-10-2 16,2-8 3-16,2-9-3 16,-6-6 3-16,-2-7-1 15,-7-1 1-15,-5-2-1 16,-7-1 2-16,-6 3-1 15,-7 1 0-15,-5 7 0 16,-5 4-1-16,-3 10 1 16,4 7-1-16,-5 10 0 15,1 12 0-15,3 9 0 16,1 7 0-16,2 11 0 15,-1 6 0-15,3 4 0 16,2 3 0-16,2 1 0 0,1-3-1 16,3-5 1-16,8-4 0 15,0-10 0-15,6-12-1 16,6-10 0-16,7-14 1 15,4-9-1-15,4-12 2 16,0-6-1-16,1-10 0 16,-3-4 0-16,-6-4 0 15,-7-1 1-15,-7 0-1 16,-9 2 0-16,-6 4 0 15,-6 7 0-15,-7 9 0 16,-2 8 0-16,-7 15 0 16,-1 11 0-16,1 13 0 0,-3 12 0 15,4 7 0 1,1 7 1-16,6 1-1 0,2 3 0 15,9-1 0-15,6-4 0 16,4-3 0-16,9-8 0 16,5-6 0-16,3-9 0 15,4-8-1-15,3-6 1 16,1-11 0-16,1-8-1 15,1-10 1-15,-5-6-1 16,-2-6 1-16,-3-6-1 16,-4-1 1-16,-6-1-1 15,-5 0 0-15,-5 5 0 16,-4 8 1-16,-6 5-1 15,-3 13 0-15,-4 9 1 16,-3 12 0-16,1 10 0 16,-3 11 1-16,-2 7 0 0,2 7-1 15,1 4 1-15,5 1 0 16,3 4 0-16,5-4-1 15,6-2 1-15,6-8-1 16,5-4 0-16,6-10 0 16,9-10 0-16,3-11 0 15,5-9-1-15,2-11 1 16,-1-7 0-16,-3-5 0 15,-3-7 0-15,-6-1-1 16,-9-1 0-16,-6 2 0 16,-9 2 0-16,-11 6 1 15,-5 4-1-15,-7 5 0 16,-4 10 0-16,-4 8 1 0,0 8 0 15,-1 9 0-15,2 11 1 16,6 3 0-16,7 6-1 16,5 3 1-16,7 0 0 15,8-1 0-15,9-2 0 16,6-5-1-16,5-3 1 15,4-4-1-15,4-8 0 16,-1-5 0-16,2-5 0 16,0-10-1-16,-3-4 1 15,-2-6-1-15,-6-7 0 16,-1-5 0-16,-6-3 0 15,-2-5 1-15,-7-2-1 16,-2 0 0-16,-4 1 1 16,-3 8 1-16,0 0-1 0,-3 10 0 15,-1 7 0-15,3 10 0 16,-3 7 0-16,13 2 0 15,-15 25 0-15,7-6 0 16,2 6 0-16,2-2 0 16,2 3 0-16,0-2-1 15,2-3 2-15,0-2-2 16,0-6 1-16,0-13 0 15,0 0 0-15,11 2 0 16,-3-15 0-16,2-10 0 16,3-5 0-16,1-4 0 15,1-4 0-15,-2 0 1 16,-3 1-2-16,-2 0 2 15,-7 6-1-15,-4 5 1 16,-3 5-2-16,-7 7 2 0,-2 4-1 16,-2 9 0-16,1 5 0 15,-2 5 0-15,3 6 0 16,4 0 0-16,2 5 0 15,4-2 0-15,1 3 0 16,4-3 0-16,5-2 0 16,-1 1-1-16,1-4 1 15,2-4 0-15,-7-11 0 16,12 10 0-16,-12-10 0 15,12-15-1-15,-5-3 1 16,1-6 0-16,1-5 0 16,-2-2 0-16,-2-5 0 15,-1 3 0-15,-4 0 0 16,-3 4 1-16,-3 2-2 0,-5 9 2 15,-2 5-2-15,-4 8 1 16,-3 8 0-16,1 5 0 16,-3 7 0-16,3 3 0 15,3 5-1-15,2-1 1 16,5 1 0-16,4-2 0 15,5-3 0-15,6-4 0 16,4-2-1-16,4-6 1 16,1-4 0-16,1-6 0 15,1-2 0-15,-1-8 1 16,-2-2-1-16,-4-6 0 15,-4-1 0-15,-3-2 0 16,-4-1 0-16,-3 2 0 16,-4 2 0-16,-3 2 1 0,-2 3-2 15,-1 5 2-15,4 4-1 16,-3 6-1-16,13 2 1 15,-16 3 0-15,16-3 0 16,-6 18 0-16,6-8 0 16,3 3 0-16,-1-1 0 15,-1 2 0-15,4 0 0 16,-4 0 0-16,2-1 0 15,-1-2-1-15,-2-11 1 16,4 14 0-16,-4-14 0 16,19-5 0-16,-3-5 0 15,1-5 0-15,5-2 0 16,0-4 1-16,3-6-1 0,-1 3 0 15,-4 1 0-15,-2 1 1 16,-6 5 0-16,-4 2-1 16,-7 5 1-16,-1 10-1 15,-10-10 0-15,10 10 1 16,-21 3-1-16,9-2 0 15,12-1 0-15,-16 3 0 16,16-3-1-16,0 0 1 16,0 0 0-16,9-11 0 15,4 3 0-15,5 0-2 16,3-4 2-16,4 2-1 15,1-1 0-15,1 2 0 16,1 1 1-16,0 1-2 16,-1-1-1-16,7 5-3 0,-6-10-10 15,15 15-5-15,-14-15-3 16,13 9-10-16,-3-3-6 15,8 3 3-15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7:34.70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7635 8754 45 0,'-11'-6'30'0,"11"6"0"15,0 0-1-15,0 0-23 16,22-9-2-16,-11 3 0 15,6 6 0-15,-3-5 0 16,6 5-1-16,-5-7 1 16,1 7 0-16,-16 0 1 15,20-8-2-15,-20 8 1 16,0 0-1-16,-13-11 0 0,-2 11 0 15,-9-2-1-15,-7 7 0 16,-4 2 0-16,-6 5 0 16,-1 4 1-16,1 3-2 15,-1 1 1-15,4 6-1 16,9 2 1-16,8-1-2 15,8-1 2-15,11-2-3 16,10-4 1-16,14-2 0 16,14-4 0-16,14-6-1 15,11-5 1-15,10-8 0 16,7-3 0-16,-1-4 0 15,-2-5 0-15,-4 0 0 16,-13-2 0-16,-13 2 1 16,-17 1-2-16,-13 0 1 15,-15 4-1-15,-13 2 2 0,-12 6-3 16,-12 3 3-16,-12 6-1 15,-7 5 1-15,-4 5 1 16,-4 6-1-16,2 3 1 16,3 3-1-16,8 3 1 15,8 1-1-15,16-2-1 16,12-3 0-16,14-3 0 15,15-2-1-15,15-5 1 16,13-7-1-16,6-1 1 16,8-6-1-16,1-4 1 15,-3-1-1-15,-4-3 1 16,-7-2 0-16,-13 1-1 15,-8-3 1-15,-22 10 1 16,9-16-1-16,-22 9 0 0,-6 3 0 16,-16 3 1-16,-8 4-1 15,-9 6 0-15,-8 7 1 16,-4 3-1-16,-1 10 1 15,6 2-1-15,3 5 1 16,12 1-1-16,14 0 1 16,13-2-2-16,17-5 1 15,14-5 0-15,16-7-1 16,15-5 0-16,13-9 1 15,8-6 0-15,5-6 0 16,-1-2 0-16,-4-2 0 16,-9-1 0-16,-12 0 0 15,-13 1 1-15,-15 1-1 16,-17 11 0-16,-5-12 1 0,-16 12-1 15,-10 5 0-15,-13 4 1 16,-6 5-1-16,-4 6 0 16,-2 3 1-16,1 7-1 15,3 1 1-15,9 1-1 16,9 3 1-16,14-3 0 15,14-1-1-15,10-4 1 16,12-4-1-16,13-7 1 16,11-5-1-16,7-4-1 15,8-7 2-15,1-7-2 16,1-3-1-16,-4-6 1 15,0 0 0-15,-11-5 0 16,-8 1 0-16,-11 2 0 16,-9 1 0-16,-9 5 1 15,-5 12 1-15,-28-7-1 0,-4 14 0 16,-13 9 1-16,-11 7 0 15,-10 10 0-15,-5 7 1 16,-3 6-1-16,3 5 1 16,8-1-1-16,8 1 0 15,16-4-1-15,12-2 0 16,18-6 0-16,17-11 0 15,15-7-1-15,13-11 1 16,15-7-1-16,11-11 0 16,8-5 0-16,-1-7 0 15,0-3 1-15,-9-2-1 16,-9 1 1-16,-12 4 0 15,-17 3 0-15,-16 5 0 16,-6 12 0-16,-29-5 1 0,-4 10-1 16,-15 7 1-16,-5 7-1 15,-4 6 1-15,-2 4 0 16,1 5 0-16,6 2 0 15,7 0 0-15,12-2-1 16,15 1 1-16,12-6-1 16,19-6 0-16,11-7-1 15,14-10 0-15,13-5 1 16,11-6-1-16,0-6 0 15,2-7 1-15,0-1-1 16,-9-1 1-16,-10 2 0 16,-12 0 0-16,-16 6 0 15,-17 12 0-15,0 0 0 0,-16-5 1 16,-15 15-1-16,-7 7 0 15,-5 4 1-15,-7 5-1 16,1 7 1-16,1 1-1 16,4 1 0-16,8 1 0 15,8 0-1-15,12-4 1 16,11-3-2-16,10-6 2 15,6-6-1-15,14-5 0 16,2-7 0-16,8-8 1 16,3-6-1-16,3-5-1 15,-2-4 2-15,-2-5-2 16,-3 0 2-16,-4 0 0 15,-8 0 0-15,-7 2 0 16,-7 6 1-16,-8 4 1 0,0 11-2 16,-28 2 2-16,-1 8-3 15,-8 10 2-15,-8 10-2 16,-6 6 2-16,-3 6-2 15,-1 4 2-15,2 0-1 16,8-2 0-16,8-2 1 16,14-7 0-16,15-9-1 15,15-8 0-15,16-12 0 16,15-12-1-16,13-11 0 15,10-5 0-15,5-7 0 16,0-4 0-16,-2 1 0 16,-10 1 0-16,-11 7 1 15,-15 3-1-15,-17 10 2 16,-11 11-1-16,-25-1 1 0,-7 13 0 15,-17 7 0-15,-6 8 1 16,-5 7-1-16,-2 2 1 16,2 2-1-16,6-1 0 15,12-2 0-15,13-2 0 16,17-6-1-16,12-8 0 15,15-9-1-15,15-5 0 16,13-8 0-16,5-3 0 16,7-7 0-16,0-3 0 15,-3-3 0-15,-7 2 0 16,-9 2 1-16,-10 1-1 15,-13 5 2-15,-13 9-1 16,0 0 0-16,-23-2 1 16,-5 14-1-16,-8 4 1 15,-4 8-1-15,-3 6 1 0,-5 2-1 16,4 5 1-16,4-2-1 15,5 3 1-15,10-3-1 16,10-3 0-16,10-4-1 16,5-6 1-16,14-4-1 15,7-5 1-15,6-5-1 16,6-7 0-16,2-5 1 15,2-4 0-15,-1-5-1 16,-2-3 1-16,0 0 0 16,-9-2 0-16,-1 5 0 15,-9 0 0-15,-15 13 0 16,12-15 0-16,-12 15 1 0,-12 7-1 15,-2 4 0-15,-8 5 1 16,-5 5-1-16,-6 3-2 16,-3 8 3-16,-3-1-2 15,2 2 1-15,4-1-1 16,4 0 1-16,6-5-1 15,12-3 1-15,9-3 0 16,10-9 0-16,11-6 0 16,9-9-1-16,6-5 0 15,3-7 1-15,1-3-1 16,2-5 1-16,-7 0-1 15,-3-1 1-15,-8 1 0 16,-9 6 1-16,-7 2 1 16,-6 15-1-16,-19-11 0 15,-3 15-1-15,-5 7 1 0,-10 7 0 16,-2 5 0-16,1 7-1 15,1 1-1-15,3 4 1 16,9-2 1-16,8-2-1 16,8-1 0-16,12-7 0 15,10-2 0-15,7-8-1 16,7-5 1-16,7-6-1 15,3-6 1-15,3-7-1 16,3-8 0-16,-1-2 1 16,-3-6-1-16,-3 0 1 15,-3-2 0-15,-8 1 0 16,-4 3 0-16,-10 6 0 15,-7 6 0-15,-4 13 0 16,-22-4 0-16,-2 13 0 0,-11 10 1 16,-6 6-1-16,-8 11 1 15,0 3-1-15,1 5 1 16,5 4-1-16,3 3 1 15,8-1-1-15,11-2 0 16,10-5 0-16,15-5 0 16,12-5 0-16,7-6 0 15,11-9-1-15,6-7 1 16,4-8-1-16,0-6 1 15,1-5-1-15,-5-4 1 16,-8-5 0-16,-10-4 0 16,-4-2-1-16,-10 0 1 15,-9-1 0-15,-6 3 1 16,-7 6-1-16,-6 8 1 0,-3 7-1 15,-3 9 1-15,-3 11 0 16,0 10 1-16,3 6-2 16,-5 7 1-16,0 5-1 15,7-2 0-15,1 0-1 16,2-2 1-16,7-5 0 15,4-7-2-15,7-6 1 16,8-11-1-16,9-12 2 16,6-10-1-16,7-10 0 15,4-10 2-15,5-7-1 16,-5-6-1-16,-1 0 1 15,-6-3 0-15,-5 4 0 16,-10 2 0-16,-9 13 1 16,-9 5-3-16,-10 10 3 15,-10 11-1-15,-8 11 1 0,-6 14 1 16,-9 10-1-16,0 8-1 15,-1 7 1-15,3 3-1 16,7 2 0-16,8-1 0 16,9-2 0-16,11-6-2 15,14-10 2-15,9-6 0 16,10-11-1-16,8-9 0 15,8-12 0-15,7-8 0 16,3-8 0-16,0-9 0 16,-2-2 1-16,-5-4-1 15,-8 1 1-15,-7-1 0 16,-10 3 0-16,-6 5 1 15,-10 8-1-15,-9 7 1 16,-8 10-1-16,-7 10 1 0,-3 11-1 16,-3 11 1-16,0 6-1 15,-2 9 1-15,4 3-1 16,3 3 1-16,6-4-1 15,8-2 1-15,7-5-2 16,7-6 1-16,9-9 0 16,7-9 0-16,7-7-1 15,8-10 0-15,7-6 1 16,2-7-1-16,-1-9 1 15,0-6-1-15,-3-3 1 16,-6-4-1-16,-10 0 2 16,-8-3-2-16,-9 3 1 15,-10 3 0-15,-9 5 0 16,-8 9 0-16,-4 9 1 0,-7 9-1 15,-3 10 0-15,1 14 1 16,2 8-1-16,2 8 1 16,4 7-1-16,7 1 0 15,8 2 0-15,7-2-1 16,11-5 1-16,8-4-2 15,7-10 1-15,9-4 0 16,5-11 1-16,7-10-2 16,0-7 1-16,2-9 0 15,-1-10 1-15,2-6 1 16,-4-5-1-16,-8-5 0 15,-1-1 1-15,-7-3-1 16,-8 3 1-16,-5 1 0 0,-10 11 0 16,-7 8-1-16,-8 11 0 15,-11 11 1-15,-6 11-1 16,-9 14 1-16,-3 12-1 15,0 6 0-15,-3 8 0 16,4 4-1-16,7 0 1 16,7 0-1-16,11-3 1 15,9-6-1-15,10-6 1 16,9-9 0-16,10-11 0 15,7-11-1-15,6-9 1 16,5-14-1-16,1-9 1 16,4-12-1-16,-4-8 1 15,-2-6 0-15,-7-2 0 16,-10-3-1-16,-4 0 2 0,-8 4 0 15,-10 9 0-15,-10 12 0 16,-7 13 0-16,-8 10-1 16,-7 14 1-16,-6 13-1 15,1 11 0-15,-1 11 0 16,2 4 0-16,4 3-1 15,6 2 0-15,9 0 2 16,9-2-1-16,7-5 0 16,11-6 0-16,5-4 0 15,5-7-1-15,9-10 1 16,3-8 0-16,3-9-1 15,3-9 1-15,1-9-1 16,-3-7 1-16,0-9-1 16,-3-3 1-16,-6-5-1 15,-4 0 1-15,-5-1 0 0,-7 5 0 16,-6 6 0-16,-7 6 0 15,-8 15 0-15,-9 9 0 16,-6 14 1-16,-2 10-1 16,-6 10 0-16,1 11 0 15,1 3 0-15,1 7 0 16,4-2-1-16,7 1 1 15,8-2-1-15,7-2 1 16,7-5-1-16,10-11 1 16,6-5-1-16,9-11 1 15,7-11-1-15,6-13 0 16,1-11 0-16,2-10 0 15,-2-5 0-15,-4-7 0 0,-10 0 1 16,-7-2-1-16,-9-3 1 16,-10 4 0-16,-8 5 2 15,-8 7-2-15,-7 12 1 16,-5 8 0-16,-5 10 0 15,0 10 0-15,-3 16 0 16,2 8-1-16,1 8 0 16,5 5 1-16,5 0-2 15,8-1 2-15,6-1-1 16,10-5 0-16,6-4 0 15,8-10 0-15,7-7 0 16,3-11-1-16,6-7 1 16,2-14 0-16,1-7-1 15,-3-11 1-15,5-8-1 0,-6-6 1 16,-5-6 0-16,-3-2 0 15,-6-1-1-15,-9 5 2 16,-5 4-2-16,-6 10 1 16,-11 11 0-16,-6 12 1 15,-9 12-1-15,-4 13 0 16,-2 12 1-16,-2 9-1 15,1 8 1-15,4 4-1 16,4 1 1-16,9 1-1 16,7-3 1-16,10-6-2 15,8-5 2-15,9-4-1 16,11-9 0-16,4-7 0 15,6-9 0-15,4-6-1 16,3-8 1-16,-1-9 0 0,1-6-1 16,-5-5 1-16,-7-6 0 15,-5 0 0-15,-9-4-1 16,-6 4 1-16,-9 2 0 15,-8 6 0-15,-7 7 1 16,-8 9-1-16,-5 10 1 16,-7 11-1-16,-1 8 1 15,-2 8-1-15,5 6 1 16,0 5-1-16,8-2-1 15,6 0 1-15,9-5 0 16,11-5-1-16,9-6 0 16,9-7 1-16,5-9-1 15,7-8 1-15,5-9 0 16,5-10 0-16,-1-6 1 15,0-7-1-15,-4-6 1 0,0-3-1 16,-6-3 1-16,-7 0 0 16,-7 1-1-16,-10 9 0 15,-8 5 0-15,-9 10 0 16,-7 10 0-16,-9 10 0 15,-7 9 0-15,-2 8 0 16,-1 4-1-16,4 6-1 16,3-5 0-16,9 3-3 15,2-12-5-15,24 7-10 16,-5-23-1-16,21 9-3 15,-6-21-5-15,17 6-9 16,-2-7 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1T02:21:11.5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4399 799 88 0,'33'-79'39'15,"-33"79"1"-15,24-64 1 16,-24 64-38-16,0 0-2 16,0 0 1-16,0 0 2 15,0 0-1-15,0 0-1 16,27 53-1-16,-25 20 0 0,-8 44-1 15,6 17 2-15,0 7-3 16,3-3-1-16,-12-41-8 16,4-23-29-16,16-30-1 15,3-32 2-15,9-15-2 16</inkml:trace>
  <inkml:trace contextRef="#ctx0" brushRef="#br0" timeOffset="189.0108">4566 1323 105 0,'0'0'39'0,"-33"-56"2"16,33 56-2-16,0 0-35 16,0 0-3-16,0 0-1 0,18-61-3 15,-18 61-1-15,50-32-9 16,-50 32-25-16,72-39-2 15,-72 39 1-15,91-57-2 16</inkml:trace>
  <inkml:trace contextRef="#ctx0" brushRef="#br0" timeOffset="410.0234">5159 605 116 0,'0'0'41'15,"0"0"0"-15,0 0-7 16,0 0-33-16,-57 59 1 15,57-59 0-15,-29 143-1 16,10-9-1-16,11 5-1 0,7 0-4 16,6-23-1-16,8-49-16 15,7-21-17-15,17-30-1 16,-37-16 1-16,0 0 1 15</inkml:trace>
  <inkml:trace contextRef="#ctx0" brushRef="#br0" timeOffset="593.0339">5422 1228 107 0,'0'0'42'0,"0"0"0"16,44-55 0-16,-44 55-38 16,-1 24-1-16,-6 11-2 15,-5 19 0-15,-7 0-4 16,7 2-1-16,16-7-8 0,7-24-27 15,23-24-3-15,-4-13 3 16,-30 12-3-16</inkml:trace>
  <inkml:trace contextRef="#ctx0" brushRef="#br0" timeOffset="715.0409">5635 924 97 0,'0'0'4'0,"-10"-78"-4"16,10 78 0-16,-9-61-41 15</inkml:trace>
  <inkml:trace contextRef="#ctx0" brushRef="#br0" timeOffset="1082.0619">5948 860 102 0,'52'35'40'16,"-52"-35"0"-16,0 0 1 15,31 56-35-15,-31-56-1 16,0 0 0-16,-32 67-1 15,32-67-1-15,0 0-1 16,-49 71 1-16,49-71-2 16,0 0-1-16,-17 64 0 15,17-64 0-15,0 0 0 16,0 0 1-16,61 61-1 0,-61-61 0 15,57 26 0 1,-57-26 2-16,60 33-2 0,6-6 0 16,-20 1 0-16,-24-7 0 15,-22 15 0-15,-17 7 0 16,-13-2 0-16,3 2-2 15,2-12-2-15,9-13-2 16,16-18-12-16,0 0-22 16,0 0-2-16,47-40 1 15,-47 40 0-15</inkml:trace>
  <inkml:trace contextRef="#ctx0" brushRef="#br0" timeOffset="1299.074">6717 574 121 0,'21'-54'42'15,"-21"54"1"-15,31-67-1 16,-31 67-41-16,0 0-1 16,0 0 2-16,0 64-1 15,-7-27-1-15,-23 110-1 16,0 30-1-16,5 6-2 15,6-12-4-15,3-43-31 16,3-36-2-16,13-33-1 16,-1-43 1-16</inkml:trace>
  <inkml:trace contextRef="#ctx0" brushRef="#br0" timeOffset="1757.1005">6585 1131 112 0,'0'0'43'16,"-19"-61"0"-16,19 61-2 15,0 0-38-15,1-71-2 16,-1 71 1-16,0 0 0 16,49-41-1-16,-49 41 0 15,75 0-1-15,-29 4 2 16,0 0-2-16,6-4 2 15,1 1-2-15,-1 1-1 16,1-2 2-16,-3-3-1 16,-3 3 0-16,-47 0 0 15,76 10 2-15,-76-10-2 16,0 0 0-16,57 47 0 0,-72-3 0 15,12 23 0-15,-13 5 0 16,5 10 0-16,-7-20 0 16,21 4 0-16,12-18 0 15,29-20 0-15,10-31 0 16,-54 3 0-16,59-23 0 15,-59 23 0-15,66-44 0 16,-66 44 0-16,52-66 0 16,-52 66 0-16,33-78 0 15,-33 78 0-15,3-88-4 16,-3 88-2-16,-25-81-3 15,25 81-26-15,-59-62-7 16,59 62 2-16,-63-43-3 16</inkml:trace>
  <inkml:trace contextRef="#ctx0" brushRef="#br0" timeOffset="2494.1425">8340 1089 102 0,'-51'-29'40'15,"51"29"3"-15,0 0-12 16,0 0-26-16,0 0 2 15,-61-28-3-15,61 28 0 16,0 0 0-16,-71 9 0 16,71-9-1-16,-58 22-1 15,58-22 0-15,-35 24 0 0,-18 20 0 16,1 1-2-16,16 7 0 15,13-3 0-15,23-49 0 16,0 0 0-16,0 0 0 16,0 0 0-16,68 41 0 15,-68-41 0-15,66-23 0 16,-66 23 0-16,71-40 0 15,-71 40 0-15,66-42-2 16,-66 42 2-16,59-39-1 16,-59 39 0-16,51-24 3 15,-25 31-2-15,3 11 2 16,-24 30-2-16,-15 29 0 15,-26-2 0-15,9 23 0 16,-9 4-2-16,6 7 2 0,5-25 0 16,1-9 0-16,0-15 0 15,4-12-1-15,-2-11 0 16,-4-16-1-16,2-11-2 15,-6-16 0-15,3-10-2 16,-6-18-2-16,10-11-6 16,-13-19-23-16,23-6-3 15,-3-15 2-15,16 85-1 16</inkml:trace>
  <inkml:trace contextRef="#ctx0" brushRef="#br0" timeOffset="3289.1881">8633 947 106 0,'48'-9'43'15,"-48"9"-1"-15,72-4 1 16,-72 4-40-16,0 0 0 15,52 50 0-15,-50-28-1 16,-14 50 0-16,-10 12 0 16,-8-3-1-16,11 2 0 15,-11-29-1-15,20 6 0 16,2-17 0-16,9-27 0 15,-1-16 1-15,0 0 0 16,0 0 1-16,0 0-2 0,28-58 0 16,-28 58 0-1,19-55 0-15,-19 55 0 0,25-63 0 16,-25 63 0-16,31-67 0 15,-31 67 0-15,36-73-2 16,-36 73 1-16,42-66 1 16,-42 66-1-16,58-55 0 15,-58 55-1-15,72-43 0 16,-72 43 0-16,82-19 0 15,-82 19 2-15,92 1 0 16,-92-1 0-16,89 11 0 16,-89-11 2-16,84 15-1 15,-84-15 1-15,74 11-1 16,-74-11-1-16,53 7 0 15,-53-7 1-15,0 0 1 16,0 0-1-16,0 0 2 0,0 0-3 16,0 0 0-16,-65 57 0 15,-4-15 0-15,2 11 0 16,-2 0 0-16,12 9 0 15,2-18 0-15,39 5 0 16,21-18 0-16,33-26 0 16,-38-5 0-16,63-13 0 15,-63 13 0-15,75-40 0 16,-75 40 0-16,83-46 0 15,-83 46 0-15,77-57 0 16,-77 57 0-16,73-57 0 16,-73 57 0-16,53-60 0 15,-53 60 0-15,0 0 0 0,48-43 0 16,-61 43 0-16,21 12 0 15,-9 24 0-15,-9 17 0 16,10 11-2-16,-2-12-6 16,15-4-6-16,25-10-10 15,-2-31-18-15,21-12 1 16,-57 5 0-16,59-19 1 15</inkml:trace>
  <inkml:trace contextRef="#ctx0" brushRef="#br0" timeOffset="3809.2179">9947 1288 118 0,'53'-56'42'0,"-53"56"1"15,0 0-3-15,0 0-35 16,22-29-1-16,-37 40-3 0,-7 18 1 16,-13 15-2-16,3 5 0 15,1 0 0-15,11-2 0 16,6-13 0-16,12-16 0 15,2-18 0-15,19-1 0 16,-19 1 0-16,0 0 0 16,0 0 0-16,53-67 0 15,-53 67 0-15,35-51 0 16,-35 51 0-16,32-57 0 15,-32 57 0-15,35-52 0 16,-35 52 0-16,0 0 0 16,39-59 0-16,-39 59 0 15,0 0 0-15,0 0 0 16,53-48 0-16,-53 48 0 0,0 0 0 15,0 0 0-15,62 13 0 16,-62-13 0-16,0 0 0 16,70 6 0-16,-70-6 0 15,57-10 0-15,-57 10 0 16,67-28 0-16,-67 28 0 15,67-38 0-15,-67 38 0 16,63-39 0-16,-63 39 0 16,53-24 0-16,-53 24 0 15,0 0 0-15,33 18 0 16,-12 27 0-16,-13 17 0 15,-4 13 0-15,6 9-16 16,-20-28-10-16,23 5-17 16,10-22-2-16,21-18-2 15,4-13 3-15</inkml:trace>
  <inkml:trace contextRef="#ctx0" brushRef="#br0" timeOffset="4446.2542">12275 1089 70 0,'0'0'42'0,"0"0"-1"16,-60-44 2-16,60 44-17 15,0 0-21-15,-61-34 0 16,61 34-1-16,0 0-1 16,-62-12 0-16,62 12 1 15,-47 15-1-15,47-15-1 0,-58 37 0 16,2 9 0-16,9 15-2 15,-1 6 0-15,15 9 0 16,0-16 0-16,27 4 0 16,19-16 0-16,31-29 0 15,13-15 0-15,14-17 0 16,-71 13 0-16,85-31 0 15,-85 31 0-15,88-52 0 16,-88 52 0-16,84-62 0 16,-84 62 0-16,59-76 0 15,-59 76 0-15,38-71 0 16,-38 71 0-16,8-81 0 15,-8 81-4-15,-8-58-1 16,8 58-3-16,0 0-10 0,-30-63-13 16,30 63-12-16,0 0-1 15,0 0 1-15,0 0 1 16</inkml:trace>
  <inkml:trace contextRef="#ctx0" brushRef="#br0" timeOffset="4786.2734">13390 769 102 0,'0'0'43'0,"34"-72"0"16,-34 72-2-16,-2-85-35 0,2 85-2 15,-37-79-1-15,37 79 0 16,-62-58 0-16,62 58-1 16,-89-18 0-16,42 25 1 15,-7 4-3-15,1 14 0 16,2 12 0-16,4 9 0 15,-41 46 0-15,15 61 0 16,16 18-3-16,24 3 0 16,14-28-1-16,27-33 0 15,14-27-5-15,7-37-5 16,12-30-26-16,-18-19-2 15,5-12 2-15,-16-12 0 16</inkml:trace>
  <inkml:trace contextRef="#ctx0" brushRef="#br0" timeOffset="4951.2832">12765 1347 125 0,'-53'-42'42'0,"53"42"3"16,0 0-2-16,-50-56-43 16,50 56 0-16,0 0 0 15,34-49 0-15,-34 49-4 16,81-50-21-16,-20 32-18 15,15 3-3-15,12-2 1 16,3 3-2-16</inkml:trace>
  <inkml:trace contextRef="#ctx0" brushRef="#br0" timeOffset="5454.3119">14627 675 53 0,'0'0'40'15,"-23"-64"-1"-15,23 64 2 16,0 0-14-16,-27-70-17 15,27 70 0-15,0 0-2 16,0 0-3-16,0 0-1 16,0 0-1-16,-50 48-1 15,50-48 1-15,-26 84-1 16,26-84-1-16,-9 88-2 15,-8 35 1-15,1 4-4 16,8-1-2-16,11-13-8 0,-11-39-25 16,23-21-4-16,0-27 2 15,11-27-1-15</inkml:trace>
  <inkml:trace contextRef="#ctx0" brushRef="#br0" timeOffset="5654.3234">14496 1237 116 0,'-19'-46'42'16,"19"46"1"-16,0 0-3 15,-30-81-34-15,30 81-4 16,0 0 0-16,11-62-2 16,-11 62-1-16,0 0-1 15,70-48-1-15,-70 48-1 16,98-27-2-16,-40 10-8 0,13-3-25 15,-3-3-2-15,6-4-1 16,-2-6 1-16</inkml:trace>
  <inkml:trace contextRef="#ctx0" brushRef="#br0" timeOffset="5882.3364">15424 457 121 0,'0'0'42'0,"0"0"2"15,0 0-1-15,-58 1-40 16,58-1-1-16,-51 85-2 15,28-26 0-15,9-21 0 16,-27 112 0-16,5 3 0 16,16-6 0-16,14-22 0 15,13-37-7-15,23-31-3 0,-30-57-14 16,47 18-17-16,-47-18-2 15,73-17 3-15,-73 17 0 16</inkml:trace>
  <inkml:trace contextRef="#ctx0" brushRef="#br0" timeOffset="10183.5824">15742 1220 99 0,'0'0'40'16,"-24"-53"2"-16,24 53-2 15,0 0-35-15,0 0-2 16,0 0 1-16,0 0-2 16,0 0 0-16,0 0 0 15,0 0-1-15,0 0 0 16,23 7 0-16,-23-7 0 15,57 11 0-15,-57-11-1 16,79 6 1-16,-33-5-1 16,-1-1 1-16,5-3-1 15,-50 3 1-15,92-12-1 16,-92 12 0-16,80-34 0 15,-80 34 0-15,56-41 1 16,-56 41-1-16,0 0 0 16,8-61 1-16,-8 61 0 0,-51-22 1 15,51 22-1-15,-57 13 1 16,-55 22-2-16,-9 18 0 15,12 14 0-15,13 10 0 16,27-10 0-16,38 0 0 16,51-17 0-16,56-28 0 15,26-16-4-15,26-14-1 16,9-13-3-16,22-8-3 15,-86 9-25-15,10-3-3 16,-5-2-3-16,7 0 0 16</inkml:trace>
  <inkml:trace contextRef="#ctx0" brushRef="#br0" timeOffset="10394.5945">16992 1022 104 0,'0'0'45'16,"0"0"-2"-16,0 0-1 15,0 0-40-15,-52 27 2 16,31 26-3-16,13 13 1 16,0 2-4-16,-5-9-3 15,11-1-22-15,-6-13-14 16,10-11 1-16,3-20-1 15,16-7-2-15</inkml:trace>
  <inkml:trace contextRef="#ctx0" brushRef="#br0" timeOffset="10562.6041">17073 879 111 0,'0'0'40'15,"-9"-80"-3"-15,9 80-8 16,-13-62-69-16,13 62-1 15,0 0-1-15,0 0 0 16</inkml:trace>
  <inkml:trace contextRef="#ctx0" brushRef="#br0" timeOffset="11078.6336">17563 977 105 0,'0'0'43'0,"0"0"1"16,28 60-1-16,-28-60-40 15,0 0 0-15,-61 49 0 16,-13-1-1-16,-5 6 0 16,6 3-1-16,19-4 0 15,19-2-1-15,31-4 0 16,22-15 0-16,29-24 0 15,15-18 0-15,-62 10 0 16,68-26 1-16,-68 26-1 16,82-39 1-16,-82 39-1 15,75-56 1-15,-75 56-4 0,75-55 3 16,-75 55-1-16,55-48 0 15,-55 48 1-15,0 0-1 16,77-32 0-16,-73 54-1 16,-14 26 4-16,-26 27-3 15,-6 28 1-15,-12 18-2 16,4 11 1-16,-4-12 0 15,13-13 0-15,0-18 2 16,4-12-2-16,3-22 2 16,1-14 0-16,0-20 0 15,0-19-1-15,4-16 1 16,1-18 0-16,6-13-1 15,3-17 0-15,11-10-2 16,4-10-1-16,18 3-4 16,1-18-15-16,31 11-17 0,-2 5-3 15,-44 81 0-15,71-74-1 16</inkml:trace>
  <inkml:trace contextRef="#ctx0" brushRef="#br0" timeOffset="11534.6597">18305 723 107 0,'53'-76'45'15,"-53"76"0"-15,0 0-1 16,0 0-41-16,0 0 0 15,0 0-1-15,0 0 1 0,0 0 0 16,-62 61-3-16,9 54 0 16,9 16 0-16,5 6 0 15,10 2 0-15,-2-29 0 16,20-18 0-16,8-26 0 15,20-41 0-15,12-18 0 16,8-21 0-16,5-11 0 16,-42 25 0-16,0 0 0 15,73-67 0-15,-73 67 0 16,54-54 0-16,-54 54 0 15,51-54 0-15,-51 54 0 16,0 0 0-16,57-59 0 16,-9 45 0-16,-37 11 0 15,7 19 0-15,-16 9 0 0,0 22 0 16,-5 4 0-16,10 1-3 15,10-10-6-15,16-22-4 16,27-8-15-16,-9-23-8 16,24-1-5-16,-75 12-2 15,79-38 3-15</inkml:trace>
  <inkml:trace contextRef="#ctx0" brushRef="#br0" timeOffset="11744.6717">19283 910 99 0,'0'0'45'16,"56"-99"-1"-16,-56 99-1 15,20-73-33-15,-20 73-9 16,0 0 2-16,0 0 0 16,0 0-2-16,-31 81 0 0,-10 42-1 15,-2 20 0-15,2 2-3 16,7-26 0-16,15-16-14 15,1-33-23-15,23-35-4 16,-9-23 1-16,4-12-1 16</inkml:trace>
  <inkml:trace contextRef="#ctx0" brushRef="#br0" timeOffset="11941.683">19042 1198 109 0,'-25'-75'45'0,"25"75"-1"16,-6-63-1-16,6 63-43 15,21-60-1-15,-21 60-2 16,54-44-1-16,-54 44-3 16,83-23-15-16,-31 14-19 15,5 1-1-15,3-4-1 16,7 1 2-16</inkml:trace>
  <inkml:trace contextRef="#ctx0" brushRef="#br0" timeOffset="12256.701">19717 845 109 0,'75'-7'41'15,"-75"7"3"-15,0 0-2 16,0 0-39-16,0 0 1 15,0 0 0-15,-14 59-1 16,14-59-1-16,0 0 1 16,-61 67-3-16,61-67 0 0,0 0 0 15,-23 68 0-15,23-68 0 16,0 0 0-16,14 70 0 15,-14-70 0-15,38 37 0 16,8 8 0-16,-2-2 0 16,3 2 0-16,-29-14 0 15,-18 12 0-15,-32-1 0 16,-9 6 0-16,-4-7 0 15,-3-3 0-15,2-2 0 16,8-9 0-16,15-6-9 16,0-14-11-16,34 1-12 15,-11-8-8-15,24-16-5 16,-4-2 0-16,16-5 1 15</inkml:trace>
  <inkml:trace contextRef="#ctx0" brushRef="#br1" timeOffset="31240.7869">12923 16272 52 0,'0'0'40'15,"0"0"-2"-15,-6 15 0 16,-3 24-33-16,-11-2-1 16,5 22-1-16,-6 7 1 15,3 13-2-15,-2 7 0 16,4 5 0-16,3-1-2 15,4-5 0-15,4-5-3 0,2-19 0 16,10-3-9 0,-10-21-28-16,18-5 0 0,-15-32-2 15,28 12 4-15</inkml:trace>
  <inkml:trace contextRef="#ctx0" brushRef="#br1" timeOffset="31434.7979">12907 16851 48 0,'1'-14'41'16,"-6"0"-3"-16,5 14 2 15,9-10-29-15,10 11-6 16,2-4-2-16,12-2 0 16,8-3-2-16,6-1-1 15,8-3-3-15,0-6-2 16,13 5-7-16,-12-15-27 15,12 12 0-15,-13-16-1 0,7 7 0 16</inkml:trace>
  <inkml:trace contextRef="#ctx0" brushRef="#br1" timeOffset="31661.8108">13592 16255 66 0,'-33'9'41'15,"5"24"0"-15,-9 3 0 16,7 11-39-16,-7 21 1 15,1 6-1-15,-1 5 0 16,7 5 1-16,0 4-2 16,6-10-1-16,8-3-2 0,10-12-1 15,13-5-5-15,0-17-32 16,26-4-1-16,0-23-2 15,16-2 2-15</inkml:trace>
  <inkml:trace contextRef="#ctx0" brushRef="#br1" timeOffset="32096.8358">13711 16841 60 0,'-11'8'40'15,"-2"-6"-1"-15,18 11 1 16,-5-13-37-16,27 10 0 15,0-8 0-15,8 1-1 0,5-7-1 16,5 1 0-16,-1-4 0 16,-1-2-2-16,-3-4 1 15,-5-2 0-15,-6-5 0 16,-7 1-1-16,-7-2 1 15,-9-2 0-15,-7-1 0 16,-7 3 0-16,-9-1 0 16,-8 8 1-16,-6 10 0 15,-8 6 0-15,-7 9 0 16,-2 12 1-16,-4 12-1 15,0 10 2-15,1 8-2 16,8-2 0-16,10 1 0 16,15-5 0-16,16-4-1 15,17-9 1-15,21-8-1 16,14-15-2-16,17-5 0 0,13-11-1 15,13-4-1-15,2-15-2 16,11 2-7-16,-15-16-27 16,11 8 1-16,-17-12-2 15,1 14 2-15</inkml:trace>
  <inkml:trace contextRef="#ctx0" brushRef="#br1" timeOffset="32285.8466">14709 16852 62 0,'-20'12'42'0,"10"11"-1"16,-9-9 0-16,15 9-34 15,-5 2-3-15,3 6-1 16,1 3-1-16,1 2-2 16,-2 4 0-16,1-1-2 0,3 1-2 15,-5-14-18-15,13 0-19 16,-8-16 0-16,18-7-1 15,-6-19 0-15</inkml:trace>
  <inkml:trace contextRef="#ctx0" brushRef="#br1" timeOffset="32450.8561">14716 16673 62 0,'-17'-35'42'0,"-8"-6"-2"16,8 19-1-16,3 5-38 15,6 4-3-15,8 13-6 16,20 3-9-16,16 13-22 15,2-10-1-15,24 12 1 0,3-6 0 16</inkml:trace>
  <inkml:trace contextRef="#ctx0" brushRef="#br1" timeOffset="33043.89">15567 16982 2 0,'-19'-11'31'0,"3"6"-10"16,-12-19-7-16,15 16 6 16,-18-17 5-16,12 20-3 0,-22-16-5 15,9 21-4-15,-18-1-3 16,2 15-3-16,-8 1-2 15,-3 7 0-15,-2 9-2 16,5 4 0-16,2 3-1 16,8 2 0-16,9-3-1 15,13-7 0-15,15-4 0 16,18-11 0-16,19-10 0 15,16-13-1-15,14-12 0 16,11-9 1-16,5-9-1 16,3-4 0-16,-5-2 0 15,-11 5 0-15,-10 2 0 16,-15 10-1-16,-14 8 1 15,-10 11-1-15,-12 8 1 0,-7 28 0 16,-7 7 0-16,-1 11 0 16,-5 22 0-16,-3 7 1 15,-1 13-1-15,0 5 1 16,-2 4-1-16,26-97 1 15,-29 95 0-15,18-46-1 16,-8 2 1-16,19-51 0 16,-42 88-1-16,42-88 1 15,-43 68-1-15,43-68-1 16,-54 43 1-16,33-28 0 15,-34-18-2-15,15-20-1 16,-7-23-2-16,13-26-4 16,21-5-14-16,5-15-17 15,25 4 0-15,11 10-5 16,20 5 4-16</inkml:trace>
  <inkml:trace contextRef="#ctx0" brushRef="#br1" timeOffset="33479.9149">16023 16329 65 0,'-13'-12'42'15,"5"22"-2"-15,-13 1 1 16,9 16-39-16,-7 14 0 15,3 16 0-15,-6 10 1 16,1 8-1-16,-2 11 0 16,-2-3 1-16,4-3-1 0,2-10-1 15,5-8 0-15,4-18-1 16,10-11 0-16,7-16 0 15,7-15 0-15,8-13 0 16,6-13 0-16,5-5-1 16,-2-5 1-16,-1-2 1 15,1 1-1-15,-5 6 0 16,-8 6 1-16,2 13-1 15,-8 12 1-15,-5 14 0 16,-5 13-1-16,-2 6 1 16,-2 7-1-16,-1 1 0 15,3 2-1-15,1-6-1 16,7-5-3-16,2-22-6 15,23 1-16-15,-12-24-13 16,19-8-1-16,-5-22-2 0,16-7 2 16</inkml:trace>
  <inkml:trace contextRef="#ctx0" brushRef="#br1" timeOffset="33689.9269">16557 16409 55 0,'-20'45'40'16,"4"22"-2"-16,-10 0 2 15,14 13-33-15,-12-1-4 16,4 3 1-16,-1-7-1 16,1-9-2-16,2-9-2 15,2-10-5-15,15-1-30 16,-13-27-3-16,14-4-1 0,0-15 0 15</inkml:trace>
  <inkml:trace contextRef="#ctx0" brushRef="#br1" timeOffset="33870.9373">16354 16771 75 0,'-12'-18'43'0,"12"18"-2"16,0 0 2-16,10 18-39 15,1-13-2-15,9-3-2 16,7-3-2-16,5-6-1 15,16 1-8-15,-6-26-20 16,21 17-10-16,-9-15-2 0,16 9 1 16</inkml:trace>
  <inkml:trace contextRef="#ctx0" brushRef="#br1" timeOffset="34727.9863">17482 16662 44 0,'10'-23'38'0,"1"19"0"16,-11 4 0-16,6 12-32 15,-16 11 0-15,4 15 0 16,-10 6 0-16,2 13-2 16,-3 6 0-16,2 0-1 0,1 1 0 15,5-7-1-15,3-8-1 16,5-9 0-16,4-10-1 15,1-16 1-15,-4-14-1 16,19-12 0-16,-9-10 0 16,3-9 0-16,-4-13 0 15,-2-7 0-15,1-9 1 16,-1-6-2-16,0-10 2 15,5 1-2-15,3 2 1 16,6 7 0-16,2 10 0 16,12 7 0-16,6 15 1 15,4 11-1-15,5 18 1 16,1 10-1-16,-1 9 0 15,-2 9 1-15,-4 1-1 16,-7 4 0-16,-10 0 0 0,-6 2 0 16,-13-2 0-16,-10-3 0 15,-11 1 0-15,-10-5 0 16,-7-5 0-16,-7-1-1 15,-4-1 1-15,0-3 0 16,-1-3 0-16,7-1 0 16,4-1 0-16,10 0 1 15,5 1 0-15,16-7 0 16,1 20 0-16,8-7 1 15,8 4-1-15,6 4 1 16,5-1-1-16,0 5 0 16,1 2 0-16,-1-3-1 15,2 3-1-15,-3 0 0 16,1 4-3-16,-9-11-3 0,9 18-13 15,-14-19-12-15,15 3-8 16,-10-13-4-16,12-2 2 16</inkml:trace>
  <inkml:trace contextRef="#ctx0" brushRef="#br1" timeOffset="35253.0163">18565 16836 60 0,'12'-9'41'15,"-14"-7"-2"-15,2 16 2 16,-19-8-35-16,-4 9-3 16,-11 3 0-16,-4 6 0 15,-12 6-1-15,-3 7 0 16,-5 3 0-16,0 5 1 15,4 4-1-15,7-3 0 16,9 1-1-16,14-3 1 16,11-5-2-16,18-9 1 15,15-6-1-15,12-8 0 16,13-9 0-16,11-8 1 0,4-11-1 15,3-4 0-15,-4-7 0 16,-5 3 0-16,-9-3 1 16,-7 3-1-16,-12 6 0 15,-9 8 0-15,-9 6 0 16,-8 14 0-16,0 0 0 15,-10 24 0-15,0 4 0 16,-2 7 0-16,-2 6-1 16,2 4-1-16,7 4-2 15,1-9-3-15,18 5-8 16,-6-23-15-16,32-1-10 15,2-19-3-15,22-6 2 16</inkml:trace>
  <inkml:trace contextRef="#ctx0" brushRef="#br1" timeOffset="35762.0455">19143 16866 51 0,'-12'5'39'16,"-4"-7"0"-16,16 2-1 15,-24 8-28-15,17 5-5 16,-4-4 0-16,0 12-2 0,-5 1 1 16,1 6-1-16,-7 2 0 15,-1 0 0-15,-1 1-1 16,5-6 1-16,2-1-2 15,5-9 0-15,12-15 0 16,0 0-1-16,9-7 0 16,15-14 0-16,5-13 0 15,9-4 0-15,3-6 0 16,0-1 0-16,2 1 0 15,-1 5 0-15,-8 6 1 16,-1 10-1-16,-9 10 0 16,-4 12 0-16,-5 11 0 0,-6 12 0 15,-4 9 0-15,-2 5 1 16,-2 6-2-16,1-1-1 15,2 3-3-15,0-8-4 16,19 7-15-16,-14-23-11 16,19 2-6-16,3-15-2 15,21-5 3-15</inkml:trace>
  <inkml:trace contextRef="#ctx0" brushRef="#br1" timeOffset="36415.0828">20008 16835 51 0,'-46'11'38'0,"-1"-10"0"15,10 10-3-15,-1-15-27 16,10 7 0-16,-2-10 0 15,10 7-2-15,-4-4-1 16,3 7 0-16,-2 1-2 16,-3 12 0-16,0 7 0 15,-2 6-1-15,-1 12-1 16,1 1 1-16,5 6-1 15,4-2 1-15,12-5-2 16,11-10 1-16,12-10 0 16,14-13-1-16,12-16 0 15,10-8-1-15,6-14 1 16,6-3 0-16,-5-11 0 0,-6 0-1 15,-8 2 1-15,-9 7-1 16,-12 2 1-16,-5 13-1 16,-14 8 1-16,-5 12-1 15,-14 22 1-15,-4 9 0 16,-3 15 0-16,-4 19 0 15,-6 11 0-15,-3 9 0 16,-2 14 0-16,-2-7 1 16,18-45-1-16,3 2-1 15,17-49 1-15,-45 93 0 16,45-93 0-16,-42 82 0 15,42-82 0-15,-46 51-1 16,1-15 1-16,11-27 1 16,8-22 0-16,6-19 0 0,8-15-1 15,21-21 1-15,5-15 0 16,17 8 0-16,2 2-1 15,3 10-1-15,4 7 0 16,1 6-1-16,2 7-3 16,-5 6-2-16,8 17-4 15,-13-11-11-15,14 21-9 16,-17-12-6-16,9 13-5 15,-14-7 1-15</inkml:trace>
  <inkml:trace contextRef="#ctx0" brushRef="#br1" timeOffset="36896.1103">20114 17067 60 0,'0'0'39'0,"19"2"-1"15,-19-2 1-15,10-4-37 16,-10 4 1-16,22 2 0 16,-10-5 0-16,5 2 1 15,-1-2-2-15,10-1 1 16,-3 0-1-16,5-2-1 15,-2-2-1-15,1-3 0 16,-4-1 0-16,-1 1 0 16,-4-5 0-16,-7 1-1 15,-3-6 1-15,-5 2 0 16,-4-7 0-16,-6 3 0 0,-5 0 0 15,-3-1 0-15,-6 6 1 16,-3 6 0-16,-4 8 0 16,-2 10 1-16,-4 17 0 15,1 11 1-15,0 12-1 16,3 8 0-16,7 7 0 15,8 0 0-15,10-2 0 16,15-9-2-16,13-16 0 16,15-9-2-16,20-16-3 15,8-17-7-15,32-4-13 16,-11-25-12-16,28-2-6 15,-4-15-2-15,18-4 1 16</inkml:trace>
  <inkml:trace contextRef="#ctx0" brushRef="#br1" timeOffset="37430.1409">21912 16422 36 0,'-8'-25'36'0,"-24"0"2"15,-3 23-3-15,-25 3-26 16,-2 25 0-16,-15 8 0 16,0 24-1-16,-3 8-1 15,7 18-2-15,5 7 0 0,12 5 0 16,11 5-2-16,20-3 0 15,15-7-2-15,20-14 0 16,16-7-2-16,18-22-1 16,18-15-1-16,9-19-5 15,26-6-14-15,-12-28-17 16,15-6-2-16,-14-18-2 15,1 3 2-15</inkml:trace>
  <inkml:trace contextRef="#ctx0" brushRef="#br1" timeOffset="37965.1712">22121 16901 66 0,'-25'3'40'16,"17"10"-1"-16,-9-10-1 15,5 10-34-15,-3 3-1 16,4 6 0-16,-8 4 0 15,2 7-1-15,-4 5 0 16,1 1 1-16,0 0-1 16,7-2-1-16,1-4 0 15,10-8 0-15,6-9-1 16,10-15 0-16,10-13 0 15,8-12-1-15,4-7 0 16,2-8 1-16,-1-5-1 16,-2 1 1-16,-6 3 0 15,-5 7-1-15,-10 6 2 16,-4 14-1-16,-10 13 0 0,0 0 1 15,-2 13-1-15,-6 6 1 16,0 2-1-16,2 3 1 16,4-1-1-16,3-7 1 15,9-5-1-15,4-8 0 16,10-7 0-16,9-6 1 15,4-4-1-15,-1 1 0 16,2-2 1-16,-7 4-1 16,-5 6 0-16,-4 9 1 15,-9 8-1-15,-9 9 0 16,-7 9 1-16,-6 3-1 15,-2 3 0-15,2 0-1 16,0-6 0-16,2-4-4 0,14-5-5 16,-7-21-9-1,26 11-11-15,-8-26-11 0,30-4-3 16,2-13 2-16</inkml:trace>
  <inkml:trace contextRef="#ctx0" brushRef="#br1" timeOffset="38407.1965">22765 16374 61 0,'10'17'43'0,"25"14"-2"15,7-5 1-15,25 19-38 16,0 3-1-16,12 6-1 15,-2 11-1-15,-7 8 2 16,-18 9-3-16,-23 7 2 16,-20 8-1-16,-22-4 1 15,-19 2-1-15,-17-4 0 0,-12-6-1 16,0-10 0-16,3-9-2 15,7-20-2-15,21-11-10 16,-4-22-14-16,34-13-13 16,-8-23-2-16,24-12 0 15</inkml:trace>
  <inkml:trace contextRef="#ctx0" brushRef="#br1" timeOffset="42055.4053">370 4792 64 0,'10'-13'36'0,"-8"-4"-1"16,-2 17 1-16,-4-11-28 15,4 11-2-15,-3 20-1 16,0 4-1-16,-6 6-1 15,2 9 0-15,-4 8-1 16,-2 7 0-16,-5 8 0 16,0 4-1-16,-1 1 1 15,-1-3-1-15,-2-7 1 16,6-7-1-16,-1-12-1 15,7-13 2-15,10-25-1 16,0 0 0-16,17-42 1 0,2-3 0 16,5-14-1-16,1-8 1 15,0-10-1-15,3-4 1 16,-6 2-1-16,-2 5 0 15,-3 8 0-15,-7 11-1 16,-2 13 0-16,-2 13 0 16,-6 29 0-16,0 0 0 15,11 38 1-15,-9 13-1 16,4 15 1-16,0 8-1 15,5 9 1-15,5 1-1 16,3-2 1-16,3-10-1 16,3-13 1-16,3-15-1 15,5-20 1-15,3-16 0 16,-1-20-1-16,0-20 1 15,1-17-1-15,-5-11 1 0,-3-12-2 16,-5-5 2-16,-5-5-3 16,-12-1 2-16,-3 6-2 15,-5 8 0-15,-4 13-1 16,-5 6-5-16,11 30-19 15,-10 1-14-15,10 19 1 16,-9 18-1-16,9 14 0 16</inkml:trace>
  <inkml:trace contextRef="#ctx0" brushRef="#br1" timeOffset="43085.4643">970 5210 54 0,'11'-7'32'15,"-11"7"-1"-15,0 0-5 16,0 0-18-16,0 0-3 15,0 0-4-15,0 0-7 16,0 0-22-16,0 0-2 16,0 0-3-16,0 0 2 15</inkml:trace>
  <inkml:trace contextRef="#ctx0" brushRef="#br1" timeOffset="44407.5398">418 5723 34 0,'3'-17'31'0,"0"5"1"15,-3 12 0-15,-3-25-17 16,3 25-3-16,5-17-1 15,-5 17 0-15,0 0-4 16,0 0-1-16,-8 16-1 16,-1 10 0-16,-8 4 0 15,2 9-1-15,-6 4 0 0,8 3-1 16,-1-1 1-16,7-2-2 15,7-11 1-15,10-8-1 16,11-14-2-16,8-12 1 16,8-11-1-16,5-12 1 15,1-10-1-15,-1-7 0 16,-1-2 0-16,-5 3-1 15,-8 2 1-15,-5 6-1 16,-10 10 2-16,-8 9-2 16,-5 14 1-16,-8 19 0 15,-2 7 0-15,-3 10 1 16,4 4 0-16,-2 7-1 15,11 4-3-15,0-6-4 16,22 11-29-16,-8-18-4 0,11 1 0 16,-4-10-1-16</inkml:trace>
  <inkml:trace contextRef="#ctx0" brushRef="#br1" timeOffset="45044.5764">361 6468 88 0,'0'0'36'0,"0"0"2"16,-14-17-3-16,14 17-31 16,-13 17 0-16,8 1 1 15,-8 7-1-15,6 5-1 16,-5 1-1-16,3 2 0 15,0-2 0-15,4-2 0 16,5-7-1-16,4-8 0 16,-4-14 0-16,18-4 0 15,0-13-1-15,1-7 0 16,0-6 1-16,1-5-1 15,-2 1 1-15,-2-2-1 16,-1 5 0-16,-3 4 0 0,-5 10 0 16,0 6 0-16,-7 11 1 15,0 0-1-15,6 16 0 16,-5 2 0-16,2 1 0 15,1 1 0-15,5-2 0 16,0 0 1-16,5-11 0 16,6-6 0-16,0-11 0 15,6-9 0-15,1-3 0 16,6-5 0-16,-5-1 0 15,2 0-1-15,-6 5 0 16,-5 6 0-16,-1 10 0 16,-7 8-1-16,1 11 0 15,-10 9 0-15,-3 11 0 16,0 4-1-16,-2 7-1 15,1 4-1-15,2 6-5 0,-8-15-20 16,14 7-11-16,-3-12 1 16,10 1-1-16,-6-13 1 15</inkml:trace>
  <inkml:trace contextRef="#ctx0" brushRef="#br1" timeOffset="45766.6176">427 7111 99 0,'9'-13'37'15,"-9"13"0"-15,0 0-10 0,-1 32-22 16,-7-1-1 0,5 12 0-16,-8 5-1 0,2 12 0 15,-3 2 0-15,2 5 0 16,-4-6 0-16,7 0-1 15,-2-11 0-15,3-5-1 16,3-14 0-16,1-5-1 16,4-11 1-16,-2-15-1 15,0 0 0-15,16-3 0 16,-9-9 0-16,2-8 0 15,-1-1 0-15,3-2 0 16,-1-1 0-16,-1 2 0 16,5 4 0-16,0 0 0 15,2 8 1-15,2 3-1 0,2 6-1 16,2 7 1 0,4 3 0-16,2 7 0 0,-6 5 0 15,1 3-1-15,-6 5 1 16,-5-2 1-16,-9 6-1 15,-7-2 1-15,-9-1-1 16,-11-4 1-16,-5-5-1 16,-7-6 0-16,-1-7 0 15,0-8-2-15,2-7-1 16,0-11-3-16,14 4-9 15,-3-21-22-15,24 9-3 16,1-10 1-16,15 7-1 16</inkml:trace>
  <inkml:trace contextRef="#ctx0" brushRef="#br1" timeOffset="46413.6547">315 8250 77 0,'-15'8'37'15,"11"6"0"-15,4-14 1 16,7 18-29-16,-7-18-5 16,30 13 0-16,-5-12-1 15,7 0 1-15,0-6-1 16,6 0-1-16,-5-7 0 15,1-1 0-15,-10 0 0 0,-1-2-1 16,-9 0 0-16,-7 1 0 16,-7 1-1-16,0 13 1 15,-24-15 0-15,2 14 0 16,-6 4-1-16,-4 9 1 15,-1 4 0-15,-1 5 0 16,3 6 0-16,8 6 0 16,7-1 0-16,10 4-1 15,10-6 0-15,11-1-2 16,11-6 0-16,7-11-3 15,16 3-6-15,-8-23-18 16,16 9-11-16,-12-14 0 16,6 6 0-16,-13-9 1 15</inkml:trace>
  <inkml:trace contextRef="#ctx0" brushRef="#br1" timeOffset="46728.6726">669 8589 89 0,'-31'30'37'16,"9"8"2"-16,-4-12 0 15,10 4-33-15,2-7-2 16,7-1 0-16,2-6 0 16,2-3-1-16,3-13-1 15,0 0 0-15,0 0 0 16,3-10 0-16,-2-9-1 15,3 0 0-15,-2-6 0 16,2 0 0-16,1-3 0 16,1 2 0-16,3 0 0 0,0 3 0 15,2 6 0-15,7 3-1 16,4 2-1-16,2 3 1 15,9 3-3-15,-1-4-3 16,16 14-17-16,-15-16-16 16,15 9-4-16,-12-11 2 15,6 5-2-15</inkml:trace>
  <inkml:trace contextRef="#ctx0" brushRef="#br1" timeOffset="49594.8366">1678 14419 25 0,'-14'-1'32'0,"14"1"2"15,-17 0 0-15,17 0-19 16,0 0-6-16,0 0-2 15,0 0-1-15,0 0-1 16,0 0 0-16,0 0-1 16,0 0-2-16,13 0 1 15,1 3-1-15,5 2 0 16,7-2-1-16,8-4 0 15,8-3 0-15,7-3 0 16,6-4-1-16,2-5 0 16,0 0 1-16,-3 0-1 0,-5 1 0 15,-7 3-1-15,-10 5 1 16,-10 5 0-16,-9 8-1 15,-12 4 1-15,-6 3 0 16,-8 3 0-16,-6 0 0 16,-4 3 0-16,-4-6 1 15,-1-1 1-15,-3-6-1 16,1-2 0-16,-5-2 1 15,-1-5 0-15,-2 0-1 16,-1-2 1-16,-3 1-1 16,4-2 0-16,2 3-1 15,6 0 0-15,7 2-1 16,11 1 0-16,12 0-2 15,0 0-4-15,38-1-26 16,-8-7-4-16,17 5-3 0,-1-9 2 16</inkml:trace>
  <inkml:trace contextRef="#ctx0" brushRef="#br1" timeOffset="50404.883">900 14290 57 0,'0'0'37'16,"-13"-24"-1"-16,3 17 0 16,-15-5-29-16,6 10-3 15,-8 2-1-15,3 11 1 16,-10 3 0-16,6 9-1 0,-3 1 1 15,5 10-1-15,4 4 0 16,9 10-1-16,6 2-1 16,7 0 1-16,11-3-2 15,9-3 1-15,10-4-2 16,8-4 0-16,9-18 0 15,2-12 2-15,2-13-1 16,3-11 1-16,-7-17 0 16,-3-9-1-16,-10-8 0 15,-9-5 0-15,-12-2 0 16,-14 0-1-16,-11 3 0 15,-9 1-1-15,-2 15 0 16,-8 9-3-16,1 15-3 16,-13 0-27-16,16 21-2 0,-5 0-2 15,12 13 1-15</inkml:trace>
  <inkml:trace contextRef="#ctx0" brushRef="#br1" timeOffset="51217.9295">1806 12739 39 0,'-19'-2'35'0,"8"4"1"15,-6-8 0-15,17 6-15 16,-15-3-11-16,15 3-4 15,0 0 0-15,0 0-1 16,0 0-2-16,0 0-1 0,11-2 0 16,10 2-1-16,9-2 0 15,4-1 0-15,8-2 0 16,7-2-1-16,3 0 1 15,-5 0-1-15,-4 0 0 16,-8 3 0-16,-7 3-1 16,-11 3 1-16,-17-2 0 15,-6 15 0-15,-14-2 1 16,-11 0-1-16,-8 2 1 15,-4 0 1-15,-7-2-1 16,3-1 0-16,4-7 0 16,8-2-1-16,11-7-1 15,9-5-2-15,15 9-2 16,6-32-21-16,24 19-13 0,-1-10 1 15,14 8-2 1,-3-6 1-16</inkml:trace>
  <inkml:trace contextRef="#ctx0" brushRef="#br1" timeOffset="51630.9531">1260 12451 88 0,'-1'28'40'0,"-10"1"-1"15,7 18 1-15,-1 3-36 16,-1 8-1-16,1 5-2 15,2-2-2-15,3 0-5 16,-4-18-30-16,20 2-3 0,-1-24 0 16,14-6-3-16</inkml:trace>
  <inkml:trace contextRef="#ctx0" brushRef="#br1" timeOffset="52424.9985">1976 11032 70 0,'0'0'36'16,"-23"-8"-1"-16,23 8 2 15,-23-9-29-15,23 9-1 16,-24-9 0-16,14 7-1 16,-6-2 0-16,3 5-2 15,-2-1 0-15,2 2-1 16,4 3-1-16,9-5-1 15,-7 18-1-15,14-6-1 16,7-3 0-16,4 3 0 16,15-5 0-16,2 0 0 15,6-5 1-15,4-3 0 16,1-2 0-16,-4-1-1 15,-1 0 2-15,-6 0-1 16,-11 3 0-16,-2-1 0 0,-10 2-1 16,-12 0 2-16,0 0-1 15,0 0 0-15,-1 12-1 16,-10-7 2-16,-6-5-2 15,-3 1 2-15,-4-4 1 16,-4 1-2-16,-1-1 2 16,2-4-1-16,3 2 0 15,0-2 0-15,5 4 1 16,5-1-2-16,14 4-2 15,0 0 0-15,0 0-3 16,11-4-12-16,20 7-23 16,-4-9 1-16,12 4 0 0,-1-10-2 15</inkml:trace>
  <inkml:trace contextRef="#ctx0" brushRef="#br1" timeOffset="53043.0338">1042 10879 99 0,'-10'1'36'0,"10"-1"0"0,0 0-4 15,24-17-30-15,7 9-1 16,8-3 1-16,4 4 0 16,-2 3 0-16,1 6 0 15,-10 5 0-15,-10 9 0 16,-16 9 0-16,-13 9-1 15,-15 4 0-15,-11 5-1 16,-7 2 1-16,-6 1-1 16,1-5 1-16,8-5-2 15,9-7 1-15,17-7 0 16,21-10 0-16,14-8-2 15,25-8-3-15,0-19-20 16,29 7-15-16,-6-14 0 0,12 0 0 16,-6-9 0-1</inkml:trace>
  <inkml:trace contextRef="#ctx0" brushRef="#br1" timeOffset="53877.0816">2167 9208 82 0,'-14'-2'38'16,"14"2"-1"-16,-11-2 1 15,11 2-28-15,-13 0-4 16,2 4 0-16,-7-3-2 15,0 2 0-15,-4-1-2 16,-1 5 0-16,-3-1 0 16,5 3-2-16,-1-4 1 15,7 3-1-15,15-8-1 16,-7 14 1-16,7-14-1 15,29 6 1-15,-4-7 0 16,9 0 0-16,3 0 0 0,5-2 0 16,0 0 0-16,-2-1 0 15,-3 2-1-15,-6 0 1 16,-5 2 0-16,-7 0 0 15,-5-1 1-15,-14 1-1 16,0 0 1-16,0 0-1 16,-14-6 1-16,-6 5 0 15,-8-2 0-15,-6 2 0 16,-3 1 0-16,0 1 0 15,3 2 0-15,3 4 0 16,6-1 0-16,8 6-1 16,9 0 0-16,13 0 0 15,15-3-2-15,12-6-1 16,20 1-5-16,-3-16-21 0,27 2-10 15,-3-8-1-15,6 4-1 16,-13-10 0-16</inkml:trace>
  <inkml:trace contextRef="#ctx0" brushRef="#br1" timeOffset="54679.1272">1311 8993 97 0,'-34'5'38'0,"4"-6"1"16,15 8-1-16,15-7-34 15,0 0-2-15,25-6-1 16,10 1-1-16,12-2 1 15,5 2 1-15,4 0-1 16,-3 3-1-16,-6 1 1 16,-6 3-1-16,-15 6 1 15,-8 5 0-15,-18 4 0 0,-9 5-1 16,-11 3 1-16,-8 1 0 15,3 2 0-15,-4-2-1 16,4-3 0-16,4 0 0 16,12-7 0-16,12-3 0 15,10-6 0-15,13 0-1 16,9-5 1-16,5 5 1 15,1 0 0-15,3 3 0 16,-12 4 0-16,-4 6 1 16,-14 5-1-16,-18 6 1 15,-13 4-1-15,-14 0 0 16,-7 0-1-16,-6 0-1 15,2-8-1-15,-3-9-3 16,16 1-10-16,-1-27-19 0,30 8-6 16,-2-37 0-16,27 4-2 15</inkml:trace>
  <inkml:trace contextRef="#ctx0" brushRef="#br1" timeOffset="55614.1809">2022 7606 51 0,'0'0'32'15,"16"-13"0"-15,-5 3-6 16,9 11-10-16,-13-11-6 16,16 11-1-16,-8-8-4 15,7 11-1-15,-7-8 0 16,3 8 0-16,-5-4-1 15,-1 3 0-15,-12-3 1 16,12 2-1-16,-12-2 0 0,0 0-1 16,-12-4 1-16,12 4-1 15,-23-8 0-15,7 4 0 16,-2 1 0-16,-1 0 0 15,0 0 0-15,2 3 0 16,4-1-1-16,13 1-1 16,-17 2 0-16,17-2 0 15,0 0 0-15,28-3-1 16,-4-2 1-16,9-2-1 15,7-3 1-15,6-1 0 16,0 0 0-16,1-2 0 16,-5 3 0-16,-8 3 0 15,-12 5 1-15,-11 2-1 0,-11 0 0 16,-24 18 1-16,-8-3-1 15,-11 2 1-15,-4 1 0 16,-1-1 1-16,1-3-2 16,8-2 1-16,7-6 0 15,10-5-1-15,11-5-1 16,16-8-1-16,9-1-3 15,4-8-10-15,16 10-23 16,-5-6-1-16,8 9 0 16,-4-6-2-16</inkml:trace>
  <inkml:trace contextRef="#ctx0" brushRef="#br1" timeOffset="56311.2208">1475 7399 65 0,'0'-19'38'0,"0"19"-2"16,-5-19 2-16,5 19-22 16,-19 0-5-16,9 8-3 15,-12 2-1-15,2 8-2 16,-7 4-1-16,0 7 0 15,-5 0-1-15,6 4 0 16,1 0-1-16,9-1 0 16,9-3-1-16,11-4 0 15,11-5-1-15,14-10 0 16,14-5-2-16,11-12 0 15,14-6-3-15,3-12-4 16,18 2-22-16,-12-15-10 0,1 4 2 16,-17-10-2-16</inkml:trace>
  <inkml:trace contextRef="#ctx0" brushRef="#br1" timeOffset="56483.2306">1592 7471 114 0,'-35'64'40'0,"1"-4"0"15,13 9-2-15,4-3-37 16,9-6-2-16,10-2-5 16,0-14-27-16,17-1-6 15,-4-19 0-15,16-4-2 16</inkml:trace>
  <inkml:trace contextRef="#ctx0" brushRef="#br1" timeOffset="57370.2813">2231 5750 75 0,'-21'12'36'0,"9"-2"1"15,-4-12-1-15,3 12-27 16,-5-10-3-16,3 4 0 15,-6-4-1-15,0 4-1 16,-1-4-1-16,5 3 0 16,-1-2-1-16,4 0-2 15,4-1 1-15,10 0-1 0,0 0 0 16,23-1-1-16,6-2 1 15,9-1-1-15,10 0 1 16,9 0 0-16,4 0 0 16,4-2 0-16,-6 4 0 15,-5-1 0-15,-10 3 0 16,-10 1 1-16,-17 2-1 15,-17-3 0-15,-9 10 0 16,-19-4 0-16,-11 1 1 16,-10 2 0-16,-5-2 0 15,-3 2 0-15,1-4 1 16,9-2 0-16,6-2-1 15,11-2 0-15,9-2-1 16,21 3 1-16,-3-13-3 0,16 3 0 16,12 5-2-16,3-4-4 15,18 15-21-15,-10-11-12 16,9 11 2-16,-6-7-3 15,4 6 2-15</inkml:trace>
  <inkml:trace contextRef="#ctx0" brushRef="#br1" timeOffset="58069.3213">1546 5707 87 0,'-21'-17'38'0,"2"10"1"15,-14 0 0-15,4 10-32 16,-9 2-2-16,4 8-1 16,-3 2-2-16,7 3 0 15,4 4-2-15,8 2 1 16,11 0-1-16,13-2 0 15,13-1 2-15,13-5-2 0,10 0 1 16,10-2 0-16,5-1 0 16,-1-2 0-16,-5 1 0 15,-6 3-1-15,-10 4 0 16,-16 5 1-16,-15 4-2 15,-14 6 1-15,-10-1 0 16,-9-2 0-16,-3 1-2 16,-3-13-2-16,8 3-10 15,-3-25-22-15,22-8-4 16,4-20 2-16,18-5-3 15</inkml:trace>
  <inkml:trace contextRef="#ctx0" brushRef="#br1" timeOffset="58241.3312">1636 5592 105 0,'0'0'40'16,"-20"12"2"-16,30 0-2 16,0-2-36-16,30-11-2 15,17-7-4-15,10-8-3 16,20 7-22-16,-7-19-13 15,7 7 0-15,-10-6-2 16,0 7 0-16</inkml:trace>
  <inkml:trace contextRef="#ctx0" brushRef="#br1" timeOffset="59104.3806">2361 4158 33 0,'-11'-22'31'15,"3"9"1"-15,0 0 1 16,-6-9-15-16,14 22-7 0,-24-29 2 16,24 29-1-1,-27-28-1-15,15 21-2 0,-10-5-1 16,6 7-2-16,-8-1-1 15,-2 9-1-15,-3 0-1 16,-1 8 0-16,-3 2-1 16,-1 2-1-16,1 4 0 15,5-3-1-15,2 0 0 16,9 1 0-16,6 0 0 15,13-6 0-15,11-3-1 16,15-2 1-16,16-3-1 16,11-1 1-16,7-2-1 15,7-2 1-15,4-2 0 16,-3 0 0-16,-8 0 0 15,-9 1 0-15,-16 2 0 0,-10 0 1 16,-16-4 0-16,-11 5-1 16,-22-5 1-16,-9 0 0 15,-10 2 0-15,-6-3-1 16,-8 0 1-16,-4 0 0 15,0-2 0-15,5 6 1 16,6-3-2-16,9 2 1 16,10 3-2-16,13-1 0 15,16 1-3-15,16 0-5 16,28 11-21-16,-2-13-12 15,15 8 1-15,-1-10-1 16,13 7 0-16</inkml:trace>
  <inkml:trace contextRef="#ctx0" brushRef="#br1" timeOffset="59772.4188">1656 3782 79 0,'-15'-18'37'0,"0"10"0"15,-17-1 1-15,-2 17-29 16,-17 1-2-16,-1 17-2 15,-14 7-1-15,-1 16 0 0,-3 12 0 16,0 12-1-16,7 5-1 16,11 9-1-16,10 1 0 15,19-2 0-15,25-6-1 16,20-13 0-16,20-17-1 15,15-14 1-15,10-16 0 16,9-18 1-16,-1-15-1 16,-6-11 0-16,-14-11 1 15,-17-4-1-15,-23-3 1 16,-18 0 1-16,-20 2-2 15,-21 5 1-15,-17 6-1 16,-12 4-1-16,0 9-2 16,1-5-7-16,22 16-25 15,3-11-7-15,29 8 2 0,17-14-3 16</inkml:trace>
  <inkml:trace contextRef="#ctx0" brushRef="#br1" timeOffset="60652.4691">2383 2290 46 0,'0'0'32'0,"0"0"1"15,0 0-1-15,0 0-20 16,-2-14-2-16,2 14 0 16,0 0-1-16,0 0-1 15,0 0 0-15,0 0-2 16,-19 7-1-16,0 2 0 15,-10 0-1-15,-1 1 0 16,-6-3-2-16,1 4 1 0,-1-4-1 16,6 0 0-16,6-2-1 15,3-3 0-15,8-1-1 16,13-1 0-16,0 0 0 15,0 0-1-15,11-8 0 16,10 4 0-16,9 0 1 16,8 2-1-16,7-3 0 15,10 3 0-15,6-3 0 16,2 1 0-16,2 0 0 15,-10 1 0-15,-9 0 1 16,-7-1 0-16,-16 0 1 16,-23 4 0-16,1-10 0 15,-23 5 0-15,-16 1 0 16,-9 1 0-16,-8 0 0 15,-9 2 1-15,-1 2-1 0,4 0 0 16,6 1 0-16,10 3-1 16,10-1-1-16,13-3-2 15,22-1-2-15,0 0-12 16,35 3-21-16,-2-6-4 15,16 4 0-15,1-5 0 16</inkml:trace>
  <inkml:trace contextRef="#ctx0" brushRef="#br1" timeOffset="61419.513">1098 2238 92 0,'-24'1'38'0,"-4"-5"0"15,15 6 1-15,-3-4-34 16,16 2-2-16,21-4 0 16,15 4-1-16,9-3 0 15,14 2 0-15,13-4 0 16,5 4 1-16,5-1-1 15,1 1 0-15,-7-1-1 16,-10 5 1-16,-11-1-1 16,-13 4 1-16,-11 3-1 15,-14 7 1-15,-14 7-1 16,-14 12 0-16,-13 7 0 15,-8 13-1-15,-14 6 1 16,-3 6 1-16,-4 1-3 16,1-1 1-16,8 1-5 0,6-21-7 15,27 9-20-15,0-26-9 16,22-4-2-16,5-21-2 15</inkml:trace>
  <inkml:trace contextRef="#ctx0" brushRef="#br2" timeOffset="67795.8777">2596 14788 15 0,'5'-12'36'16,"-5"12"1"-16,11-16 0 15,-11 16-17-15,0 0-11 0,0 0 0 16,3 19-2-16,-5 10-3 16,-5 6-2-16,-2 16 0 15,-5 7-1-15,-1 10 0 16,-3 2 0-16,1 3-1 15,1-3-1-15,4-9 0 16,7-7-3-16,1-18-4 16,20-1-26-16,-4-26-3 15,16-6-1-15,-4-18 1 16</inkml:trace>
  <inkml:trace contextRef="#ctx0" brushRef="#br2" timeOffset="67998.8893">2845 15183 56 0,'0'0'40'16,"0"0"-2"-16,-19-1 1 15,19 1-36-15,0 0-3 16,0 0-2-16,0 0-11 15,0 0-23-15,0 0-2 16,5-15-1-16,10 14 1 16</inkml:trace>
  <inkml:trace contextRef="#ctx0" brushRef="#br2" timeOffset="68501.9181">3130 14949 17 0,'-11'-7'35'16,"11"7"1"-16,-14 12-1 15,9 4-16-15,-14-7-11 16,10 14-2-16,-5-1 0 16,3 3-1-16,-1 0-1 15,6 3-1-15,4-3-1 16,7-3-1-16,12-6 0 15,8-8 0-15,12-8-3 16,8-8 0-16,7-6-2 16,-4-16-6-16,11 8-27 0,-14-15 1 15,-1 10-3-15,-17-8 2 16</inkml:trace>
  <inkml:trace contextRef="#ctx0" brushRef="#br2" timeOffset="68667.9276">3324 14957 48 0,'-21'39'35'15,"-3"0"1"-15,7 13-2 16,1-5-31-16,5 2-2 16,8-2-2-16,4-12-5 15,13 6-15-15,-2-21-14 16,13-3 0-16,-2-20-1 15</inkml:trace>
  <inkml:trace contextRef="#ctx0" brushRef="#br2" timeOffset="68957.9438">3539 15014 45 0,'-13'7'37'0,"-8"-2"1"16,5 14-2-16,-5-6-29 15,8 4-3-15,3-1 0 16,5-2-1-16,5-1-1 15,0-13-1-15,14 17 1 16,-2-9-1-16,2 1 0 16,3 3 1-16,-4 2-1 0,-3 5 0 15,-4 3-1-15,-3 6 1 16,-7-4-1-16,-2 4 0 15,0-3-1-15,-5-9-3 16,5 2-7-16,-8-23-26 16,14 5-1-16,0-31-2 15,14 2 2-15</inkml:trace>
  <inkml:trace contextRef="#ctx0" brushRef="#br2" timeOffset="69125.9537">3576 14934 56 0,'0'0'38'15,"-11"8"-1"-15,11-8-1 16,-3 12-35-16,3-12-3 0,23 0-4 16,-23 0-28-16,35-10-2 15,-13 3-2-15,10 6 1 16</inkml:trace>
  <inkml:trace contextRef="#ctx0" brushRef="#br2" timeOffset="69342.9659">3813 15099 38 0,'-17'4'39'16,"9"6"1"-16,-6-9-2 15,10 11-17-15,4-12-18 16,0 0-2-16,0 0-2 0,20 7-1 15,2-7-2-15,2-11-7 16,19 9-25-16,-5-12-1 16,9 0-2-16,-9-6 1 15</inkml:trace>
  <inkml:trace contextRef="#ctx0" brushRef="#br2" timeOffset="69606.9813">4127 14941 62 0,'0'0'40'15,"1"23"0"-15,-1-23-9 16,-10 36-24-16,2-7-2 15,0 10-1-15,-2 4-3 16,1 4 0-16,2-1-2 16,-1-4-2-16,11 4-8 15,-8-20-27-15,15 1-1 16,-10-27-2-16,19 11 1 15</inkml:trace>
  <inkml:trace contextRef="#ctx0" brushRef="#br2" timeOffset="70125.0107">4254 15269 61 0,'0'0'40'16,"-10"10"-1"-16,10-10-2 15,0 0-40-15,0 0-15 16,-7-12-20-16,7 12-1 0,11-19 0 16,-1 8 1-16</inkml:trace>
  <inkml:trace contextRef="#ctx0" brushRef="#br2" timeOffset="70447.0293">4451 15050 18 0,'10'-15'35'0,"-10"15"1"15,10-18 0-15,-10 18-17 16,0 0-13-16,0 0-1 0,0 0 0 15,-7 17 0-15,-7-2 1 16,5 10-1-16,-6 0-1 16,5 5 0-16,0-1-1 15,7 0 0-15,7-9-1 16,11-7-1-16,12-10 0 15,11-9-2-15,8-9-1 16,2-10-2-16,8-2-4 16,-15-12-30-16,15 5-2 15,-21-7 0-15,0 11-1 16</inkml:trace>
  <inkml:trace contextRef="#ctx0" brushRef="#br2" timeOffset="70621.0393">4711 14955 56 0,'-24'34'40'0,"10"12"-1"15,-8-7 1-15,12 6-35 16,-2 0-4-16,0-1 0 16,5-2-4-16,1-12-4 15,19 1-30-15,-11-17-1 16,15 0-1-16,-3-16-1 15</inkml:trace>
  <inkml:trace contextRef="#ctx0" brushRef="#br2" timeOffset="71076.0653">5005 14994 47 0,'0'0'39'0,"-16"-16"-1"15,16 16-2-15,-33 3-26 16,18 3-4-16,-3 3-2 15,-1 7 0-15,1 1-2 16,3 5 1-16,4 0-2 16,4 2 1-16,7-6-1 15,5-3 0-15,5-5-1 16,6-6 1-16,3-7-1 0,4-4 0 15,2-5 1-15,-1-4 0 16,-2 1-1-16,-6-2 1 16,-2 1 0-16,-1 4 0 15,-13 12-1-15,10-11 1 16,-10 11-1-16,-4 17 0 15,-3 6-1-15,-6 13 0 16,-2 8-1-16,-5 6-2 16,2 8-3-16,-11-13-26 15,16 10-7-15,-6-14-2 16,14-2 2-16</inkml:trace>
  <inkml:trace contextRef="#ctx0" brushRef="#br2" timeOffset="76956.4016">8555 14771 40 0,'12'-19'39'16,"-12"19"2"-16,0 0-2 16,23-3-22-16,-23 3-11 15,-4 12-2-15,-2 2 1 16,4 9-3-16,-5 4 0 16,0 9-1-16,-2 3 0 15,-1 10-1-15,0-2 1 0,1 0-1 16,-1-1-2-16,1-7 0 15,6-1-3-15,-2-18-6 16,18 2-29-16,-13-22 1 16,26 0-2-16,-6-20 2 15</inkml:trace>
  <inkml:trace contextRef="#ctx0" brushRef="#br2" timeOffset="77121.4111">8907 14880 65 0,'0'0'39'15,"-28"1"-1"-15,15 2-1 16,-9-2-38-16,11-9-9 16,11 8-26-16,0 0 0 0,22-5-4 15,-6-2 3-15</inkml:trace>
  <inkml:trace contextRef="#ctx0" brushRef="#br2" timeOffset="77451.4299">9211 14743 52 0,'-17'7'39'0,"-9"-1"-1"16,8 11-2-16,-16-3-27 15,15 9-5-15,-5-5 1 16,11 8-3-16,0-6 1 15,12-1-1-15,5-5-1 0,7-2 1 16,10-4-2-16,4-2 1 16,6-2-1-16,1 1 0 15,-1-1 0-15,-4 4 1 16,-7 4-1-16,-6 3 0 15,-9 5-1-15,-10 3 0 16,-1 3-1-16,-6-6-1 16,0 5-4-16,-5-22-17 15,12 6-14-15,5-9-2 16,2-17 2-16,7-9 0 15</inkml:trace>
  <inkml:trace contextRef="#ctx0" brushRef="#br2" timeOffset="77887.4549">9248 14757 60 0,'-18'3'40'0,"-1"-6"0"16,8 10 0-16,11-7-33 16,0 0-2-16,11-13-2 15,12 8 0-15,6-5-2 16,6 0 1-16,0-1-1 15,3 1 0-15,-4 3 0 16,-5 4-1-16,-7 1 1 16,-4 7 0-16,-18-5 0 15,4 18-1-15,-12-1 1 16,-6 0-1-16,-6 3 1 15,2 0-2-15,-1 3 2 16,0-2-2-16,7 0 1 16,6-5-1-16,7-2 1 0,9-4 0 15,9-3 0-15,7-2 0 16,2-3 0-16,3 0 0 15,0 2 1-15,-2 0-1 16,-6 4 0-16,-9 3 0 16,-7 7 0-16,-8 5 0 15,-6 4-1-15,-7 1 0 16,-5-1-1-16,1-4-2 15,4 4-4-15,-7-23-14 16,19 8-19-16,2-12 1 16,1-18-1-16,8-10 1 15</inkml:trace>
  <inkml:trace contextRef="#ctx0" brushRef="#br2" timeOffset="78052.4641">9508 14780 74 0,'-11'5'41'0,"-7"-4"0"16,14 10 0-16,4-11-37 15,0 0-1-15,24 9-5 16,2-18-3-16,18 6-35 16,-7-10 1-16,11 10-3 15,-8-10 1-15</inkml:trace>
  <inkml:trace contextRef="#ctx0" brushRef="#br2" timeOffset="78278.4773">9716 14949 77 0,'0'0'42'0,"7"12"-2"16,-7-12 0-16,21-7-38 15,7 0-4-15,-1-8-7 16,18 8-31-16,-6-11 0 16,14 6-2-16,-2-6 1 15</inkml:trace>
  <inkml:trace contextRef="#ctx0" brushRef="#br2" timeOffset="78659.499">10284 14714 76 0,'-5'-13'41'0,"5"13"0"15,0 0-11-15,-14 17-24 16,1 6-1-16,2 10-3 16,-3 9 0-16,-1 4-2 15,0 7-1-15,4-1 0 16,0 1-2-16,4-12-2 15,19 11-17-15,-3-24-19 16,14-3 2-16,0-17-3 16,12-5 2-16</inkml:trace>
  <inkml:trace contextRef="#ctx0" brushRef="#br2" timeOffset="78796.5067">10472 15004 69 0,'-28'-4'40'15,"17"5"-4"-15,2-1-2 16,9 0-70-16,0 0-2 15,14-15-1-15,7 8 0 16</inkml:trace>
  <inkml:trace contextRef="#ctx0" brushRef="#br2" timeOffset="79118.5253">10669 14859 70 0,'-22'4'41'15,"3"5"-2"-15,-2-4 0 0,4 5-35 16,17-10-1-16,-15 21-1 15,16-8-1-15,6-1 0 16,3 2-1-16,5 1 0 16,2-3 1-16,5-3-1 15,-2 2 0-15,1 1 0 16,0-3 1-16,-3 3-1 15,-5-2 1-15,-1 3-1 16,-5 4 0-16,-5 1 1 16,-3 1-1-16,-4 2-1 15,-3-2 1-15,-3-1-2 16,2 1-3-16,-7-13-6 15,16-6-29-15,-12 6 0 16,12-6-1-16,-1-23 1 16</inkml:trace>
  <inkml:trace contextRef="#ctx0" brushRef="#br2" timeOffset="79292.5353">10740 14738 75 0,'-17'-1'43'15,"10"12"-2"-15,-7-3 0 16,14-8-34-16,4 17-6 15,7-16-4-15,12 3-2 16,-4-14-30-16,19 10-6 16,-4-4-1-16,7 6 1 15</inkml:trace>
  <inkml:trace contextRef="#ctx0" brushRef="#br2" timeOffset="79710.5592">11095 14819 67 0,'-8'-10'43'0,"8"10"-2"15,-22-7 2-15,10 9-35 16,-10-3-3-16,7 6-1 15,-2 1-2-15,4 6 0 16,-1 2-1-16,9 3 0 16,4 0-1-16,7 0 0 15,8-6 0-15,1-3 0 0,7-5 1 16,-1-7-1-16,6-5 0 15,-3-6 1-15,-3-4 0 16,-3 1-1-16,-5 1 1 16,-3 0 0-16,-1 5 0 15,-9 12-1-15,0 0 1 16,0 0-1-16,-17 34-1 15,2 3 1-15,-3 11-1 16,-3 2 0-16,4 7-3 16,-1-15-7-16,15 16-19 15,-7-23-14-15,15-8 1 16,-5-27-1-16</inkml:trace>
  <inkml:trace contextRef="#ctx0" brushRef="#br2" timeOffset="80476.603">15147 14723 65 0,'0'0'41'0,"0"0"-2"16,0 0 0-16,0 0-34 16,-6 27-1-16,-8-6-1 15,0 11-2-15,-3 4 0 16,1 6-2-16,-3 2 0 15,5 0-1-15,4-1-1 16,1-9-4-16,14 9-5 16,-3-21-27-16,17 2 1 15,-1-17-2-15,13 0 2 16</inkml:trace>
  <inkml:trace contextRef="#ctx0" brushRef="#br2" timeOffset="80636.6121">15371 14936 57 0,'-10'-18'39'0,"10"18"-2"15,-19-1 1-15,19 1-29 16,-11 5-10-16,11-5-6 16,11-11-30-16,-2 0 0 15,16 3-2-15,0-13 2 16</inkml:trace>
  <inkml:trace contextRef="#ctx0" brushRef="#br2" timeOffset="81012.6336">15766 14737 69 0,'-11'0'40'15,"8"13"-1"-15,-12-4 0 16,3 13-34-16,-5 3 0 15,-2 11-4-15,-4 7 1 16,4 4-1-16,3-1 0 16,2 0-1-16,7-3 0 15,6-5 1-15,8-10 0 16,7-7-1-16,5-13 0 15,3-11 0-15,1-4-1 16,-2-6 1-16,-6-7 0 16,-6-4 0-16,-8-2 0 15,-9 2-1-15,-7 0 1 16,-6 3-2-16,0 4 0 0,-2 1-2 15,8 9-2-15,0-6-4 16,15 13-28-16,0 0 1 16,30-3-3-16,-9-2 2 15</inkml:trace>
  <inkml:trace contextRef="#ctx0" brushRef="#br2" timeOffset="81311.6507">15976 14838 72 0,'-23'-9'41'0,"11"13"-2"15,-13-5 2-15,14 8-36 16,-11 3-2-16,3 6-1 16,2 3-1-16,5 3-1 0,5-1 1 15,5 5-1-15,8-5 0 16,8-3 0-16,4-4 0 15,5-3 0-15,4-2 0 16,-2-4 0-16,1 1-1 16,-6 1 1-16,-4 2-1 15,-7 3 0-15,-7 3-1 16,-7 1-1-16,0 3-3 15,-7-6-3-15,10 11-24 16,-13-20-6-16,15-4 0 16,-9 2 0-16</inkml:trace>
  <inkml:trace contextRef="#ctx0" brushRef="#br2" timeOffset="81478.6603">16019 14842 78 0,'0'0'44'15,"-17"-25"-3"-15,17 25 1 16,0 0-37-16,-2-13-1 15,15 6-6-15,4-4-4 16,20 12-33-16,-13-13-3 16,11 13 0-16,-9-7-1 15</inkml:trace>
  <inkml:trace contextRef="#ctx0" brushRef="#br2" timeOffset="81650.6701">16162 14970 75 0,'6'13'41'0,"-6"-13"-2"16,27-1-2-16,1-2-46 16,-5-12-28-16,14 6-2 15,-6-9-1-15,10 4-1 16</inkml:trace>
  <inkml:trace contextRef="#ctx0" brushRef="#br2" timeOffset="82132.6977">16751 14691 69 0,'0'0'40'0,"-24"8"-2"15,14 9 2-15,-12 1-35 16,8 9-3-16,-2 5 1 15,-1 8-1-15,1 4-1 16,1 5-2-16,6 0 0 16,2-4-4-16,9 1-2 15,-4-14-28-15,20 2-4 16,-4-17-1-16,18 0 1 15</inkml:trace>
  <inkml:trace contextRef="#ctx0" brushRef="#br2" timeOffset="82297.7071">16837 15053 71 0,'0'0'41'16,"-17"-16"-2"-16,17 16-1 16,-3-15-36-16,8 1-4 15,12 12-16-15,-5-18-21 16,15 10 1-16,-2-11-2 15,12 8 1-15</inkml:trace>
  <inkml:trace contextRef="#ctx0" brushRef="#br2" timeOffset="82650.7273">17294 14757 69 0,'-16'14'40'0,"-9"-4"-1"16,6 14-1-16,-6 2-32 15,3 8-1-15,-7 4-1 16,5 6-1-16,0 3 0 16,8 2-1-16,6-4-1 15,9 0 0-15,5-12 0 16,10-4-1-16,9-14 0 15,5-8-1-15,1-9 0 16,-1-10 1-16,-4-6-1 16,-9-7 1-16,-5-2-1 15,-9-2 0-15,-8 2 0 16,-8-1-2-16,-3 7 0 0,-4-1-2 15,6 12-3-15,-6-9-14 16,22 19-16-16,-14-2-1 16,14 2 0-16,15 11 1 15</inkml:trace>
  <inkml:trace contextRef="#ctx0" brushRef="#br2" timeOffset="83069.7513">17602 14834 75 0,'0'0'42'0,"-22"-22"-1"15,10 24 0-15,-13-4-36 16,3 8 0-16,-6 3-2 15,0 6-1-15,2 2 0 16,4 2-2-16,11 1 1 16,7-4-2-16,13-5 2 15,9-4-1-15,9-6 0 16,10-5 0-16,1-7 0 15,5 0 0-15,-1-3 0 16,-9-1 1-16,-5 3-1 16,-7 1 1-16,-6 2-1 15,-15 9 1-15,11-5-1 16,-11 5 0-16,-10 17 0 15,-2 5 1-15,-4 7-2 0,-2 8 1 16,-4 8-2-16,-3 5-1 16,6 3-2-16,-10-12-12 15,24 12-12-15,-10-22-11 16,17-1-3-16,-2-30 1 15</inkml:trace>
  <inkml:trace contextRef="#ctx0" brushRef="#br2" timeOffset="83843.7956">21481 14774 60 0,'0'0'41'0,"1"-11"-2"15,-1 11 2-15,0 0-34 16,-5 12-1-16,5-12-1 16,-3 24-3-16,2-2 1 15,0 4-2-15,-3 7 1 16,3 8-2-16,-2 2 1 15,-1 4-2-15,-1 2 0 16,0-3 0-16,3-1-4 16,-1-9-1-16,13 4-15 0,-7-28-19 15,13 2 0-15,-1-27-1 16,17 0 2-16</inkml:trace>
  <inkml:trace contextRef="#ctx0" brushRef="#br2" timeOffset="84017.8055">21751 14961 72 0,'-17'8'41'0,"12"10"-2"16,5-18 0-16,-14 15-36 15,14-15-3-15,19 3-4 16,8 1-28-16,-7-14-6 15,8 3-2-15,-5-13 1 0</inkml:trace>
  <inkml:trace contextRef="#ctx0" brushRef="#br2" timeOffset="84377.8261">22041 14821 71 0,'-17'3'42'16,"17"-3"-2"-16,0 0 1 15,13-5-35-15,-1 3-4 16,7-1 0-16,2 0-1 16,4 0 1-16,0-2-2 0,3 1 1 15,-4 0-1 1,3 0 2-16,-6 0-1 0,1 0 1 15,-6 0-1-15,-2 3 1 16,-14 1-2-16,17 2 2 16,-17-2-1-16,0 18-2 15,-8 0 1-15,-2 7-1 16,-5 6 1-16,-4 7-2 15,-3 8 1-15,-1-6-4 16,6 7-2-16,-11-20-15 16,23 16-18-16,-8-20-1 15,18 1-1-15,-5-24 1 16</inkml:trace>
  <inkml:trace contextRef="#ctx0" brushRef="#br2" timeOffset="84856.8535">22532 14838 68 0,'-20'6'40'16,"-8"-3"-1"-16,10 8 0 16,-10-3-35-16,12 4-2 15,2 2 0-15,5 1-1 16,5-3 0-16,8 2 0 15,5-2 0-15,7 0 0 16,6-1-1-16,7-1 1 16,0 1-1-16,0 0 0 15,-5 5 0-15,-4-1 0 16,-6 4 0-16,-12 0-1 15,-6 6-1-15,-11-2 0 16,-4 1-2-16,-8-3 0 16,7 2-3-16,-9-21-14 0,18 11-16 15,-6-19-2-15,17 6 2 16,3-28 0-16</inkml:trace>
  <inkml:trace contextRef="#ctx0" brushRef="#br2" timeOffset="85019.8627">22506 14817 77 0,'-12'1'41'0,"-7"-5"-1"16,19 4 0-16,9 9-36 16,12-13-4-16,17-1-4 15,-2-14-23-15,21 11-13 16,-6-9 1-16,13 8-3 15</inkml:trace>
  <inkml:trace contextRef="#ctx0" brushRef="#br2" timeOffset="85218.8742">22891 14982 69 0,'16'8'41'16,"-4"-15"-1"-16,12 7-1 15,-2-4-36-15,-1-14-20 16,13 11-21-16,-8-13-1 16,10 11-2-16,-6-7 1 15</inkml:trace>
  <inkml:trace contextRef="#ctx0" brushRef="#br2" timeOffset="85691.9013">23428 14785 55 0,'0'0'39'0,"18"-9"0"16,-18 9-1-16,-5 14-28 16,-8 2-4-16,4 13 0 15,-9 5-3-15,1 7-1 16,-2 5-1-16,3 3-1 0,3 3-2 15,5-6-1-15,15 5-12 16,-7-20-24-16,19-1 1 16,-2-15-3-16,11 0 2 15</inkml:trace>
  <inkml:trace contextRef="#ctx0" brushRef="#br2" timeOffset="85870.9114">23523 15062 72 0,'0'0'39'0,"-11"-7"-2"16,11 7-2-16,0 0-36 16,7-12-15-16,8 11-21 0,-7-12-1 15,11 8-1-15,-4-10 1 16</inkml:trace>
  <inkml:trace contextRef="#ctx0" brushRef="#br2" timeOffset="86188.9297">23726 14898 70 0,'0'0'39'15,"12"0"0"-15,13-3-1 16,2-9-32-16,8-1-3 15,4-3 1-15,3 1-2 16,-5-1 0-16,-1 4 1 0,-12 4-2 16,-8 7 0-16,-16 1 0 15,5 22 1-15,-16-2-2 16,-7 9 1-16,-8 7 0 15,0 1-3-15,-1 6 1 16,2-3-2-16,3 3-2 16,2-18-15-16,25 11-19 15,-5-19-1-15,18 3-1 16,2-18 0-16</inkml:trace>
  <inkml:trace contextRef="#ctx0" brushRef="#br2" timeOffset="86606.9534">24302 14868 80 0,'-9'-19'41'0,"9"19"-2"15,-22-22-8-15,7 23-25 16,-12 4-2-16,1 8-1 16,-7 5 0-16,4 7 0 15,-4 3-1-15,9 2-1 16,6-1 0-16,9-5 0 15,18-5 0-15,9-9-1 16,16-10 0-16,9-9 0 0,9-9 1 16,0-3 1-16,0-5-1 15,-5-4 1-15,-9 7 0 16,-10 1-1-16,-11 7 1 15,-17 15 0-15,0 0-2 16,-11 11 0-16,-8 15 0 16,-6 9-1-16,-4 10-1 15,-5 9 0-15,2 8-4 16,-5-10-9-16,20 18-8 15,-18-23-14-15,23 3-5 16,-6-17-3-16,14-3 2 16</inkml:trace>
  <inkml:trace contextRef="#ctx0" brushRef="#br3" timeOffset="92035.2641">5529 14728 40 0,'3'-10'33'0,"-3"10"4"15,3-13-16-15,-3 13-8 16,0 0-3-16,9 7-2 16,-9-7-3-16,2 24 1 15,-4-1-4-15,2 11-2 16,-6 8 1-16,1 11-1 15,-5 4 0-15,-2 5-1 16,-2 0 1-16,1-5-2 16,4-6-1-16,3-20-6 15,16-7-27-15,-10-24-1 0,34-5-2 16,-7-24 1-16</inkml:trace>
  <inkml:trace contextRef="#ctx0" brushRef="#br3" timeOffset="92200.2735">5809 14966 57 0,'-15'16'39'0,"-6"-9"-1"16,8 2-1-16,-2-8-38 15,15-1-5-15,10-17-30 16,0-3-1-16,13 0-2 15,-2-8 1-15</inkml:trace>
  <inkml:trace contextRef="#ctx0" brushRef="#br3" timeOffset="92493.2901">5953 14817 56 0,'-20'19'38'16,"-8"-5"0"-16,9 9-4 15,-2-8-29-15,7 3-2 16,6-5-1-16,5 4 1 15,6-1-2-15,5 0 1 16,5-2-1-16,3 2 1 16,2-1-1-16,2 3 0 15,-1 0 0-15,-2-2-1 16,-3 3 1-16,-4 2-1 0,-3-2 0 15,-5 0-1-15,0 0-2 16,-8-6-1-16,4 2-4 16,-14-12-24-16,16-3-7 15,-12-11-1-15,12 0 2 16</inkml:trace>
  <inkml:trace contextRef="#ctx0" brushRef="#br3" timeOffset="92937.3157">5992 14787 61 0,'0'0'40'0,"-16"4"-2"0,16-4-2 16,0 0-35-1,0 0-2-15,23-2-4 0,-8-9-5 16,18 14-5-16,-16-14-8 15,20 16 3-15,-15-10 4 16,10 9 8-16,-12 1 4 16,-4 2 5-16,-3 9 4 15,-13-16 10-15,4 29 6 16,-22-20-2-16,15 17-4 15,-17-6-6-15,10 10-2 16,-5-2-1-16,5 7-2 16,4-2-1-16,5 1 0 15,7-5 0-15,7-1 0 16,5-10-1-16,6-5-1 15,5-13 1-15,1-12-1 0,2-12 0 16,-3-7 0-16,-5-6-1 16,-3-8-2-16,-6 1 0 15,-9 1 0-15,-6 4-1 16,-9 6-1-16,-2 11-3 15,-9 3-2-15,9 23-15 16,-12-4-13-16,10 14-1 16,-3 0 0-16</inkml:trace>
  <inkml:trace contextRef="#ctx0" brushRef="#br3" timeOffset="93139.3272">6542 14968 64 0,'0'0'42'0,"7"11"-3"16,-7-11 0-16,11-8-36 16,5 0-1-16,7-6-4 15,14 7-11-15,1-14-26 16,15 4 0-16,-4-7-2 15,13 5 0-15</inkml:trace>
  <inkml:trace contextRef="#ctx0" brushRef="#br3" timeOffset="93552.3509">6981 14763 48 0,'-4'-11'41'15,"4"11"-1"-15,-6 9 1 0,5 10-24 16,-8 4-14-16,4 9-2 16,-3 9 0-16,-1 5-1 15,-2 3-1-15,3 1-1 16,5-2-3-16,-3-13-6 15,15 6-28-15,-4-15 0 16,10-4-1-16,-1-18 0 16</inkml:trace>
  <inkml:trace contextRef="#ctx0" brushRef="#br3" timeOffset="93688.3586">7116 15059 48 0,'-6'-17'34'0,"2"5"-5"0,6 2-28 16,-1-4-34-16,6 4-3 15,0-8 0-15</inkml:trace>
  <inkml:trace contextRef="#ctx0" brushRef="#br3" timeOffset="94033.3784">7383 14820 58 0,'-14'9'38'0,"-8"-5"1"16,7 14-1-16,-3-10-34 15,5 9 0-15,0-1 0 0,4 1-1 16,4 3-1-16,7 3 0 16,3-5-1-16,7-1 1 15,8-3-2-15,3-3 1 16,6-4-1-16,3-4 0 15,1-2 1-15,-3-1-1 16,-4 5 0-16,-5 2 0 16,-8 3 1-16,-8 6-1 15,-10 7-1-15,-5 5 1 16,-5 4-1-16,-5-2-1 15,5 1-3-15,-5-11-3 16,19 2-30-16,-9-21-1 16,10-1-2-16,9-22 2 15</inkml:trace>
  <inkml:trace contextRef="#ctx0" brushRef="#br3" timeOffset="94408.3998">7519 14840 68 0,'-23'11'42'15,"20"1"-3"-15,3-12 1 16,0 0-37-16,15-1 0 16,7-5-2-16,9-3 2 15,0 0-1-15,5-4 0 16,-3 1-1-16,-1 0 0 15,-2 2 1-15,-9 4-2 16,-5 3 2-16,-16 3-2 0,10 8 0 16,-14 3 0-16,-2 4 0 15,-6 0 1-15,1 5-2 16,-1 2 2-16,5 0-1 15,-1 0 0-15,10-2-1 16,6-4 2-16,9-7 0 16,9-4-2-16,7-9 1 15,10-5-2-15,2-11-1 16,8-3-3-16,-11-18-15 15,11 10-19-15,-15-12 0 16,-2 11-2-16,-14-7 2 16</inkml:trace>
  <inkml:trace contextRef="#ctx0" brushRef="#br3" timeOffset="94552.4081">7943 14764 74 0,'-38'64'42'0,"-6"-1"-3"16,13 8 1-16,7-5-39 15,9-7-3-15,17 4-17 16,4-26-21-16,22-6 0 15,3-21-2-15,18-10 0 16</inkml:trace>
  <inkml:trace contextRef="#ctx0" brushRef="#br3" timeOffset="95618.469">11791 14749 49 0,'7'-20'39'0,"-7"20"0"16,5-15-8-16,3 26-21 16,-8-11-1-16,-11 32-4 15,-3-3 0-15,1 12-3 16,-5 8 0-16,0 2-2 15,-1 5 1-15,1-3-1 16,3-4-2-16,4-8-1 16,10-3-4-16,-3-27-31 15,22-1-1-15,0-16 0 16,14-2 0-16</inkml:trace>
  <inkml:trace contextRef="#ctx0" brushRef="#br3" timeOffset="95776.4781">11994 14926 70 0,'-19'10'39'0,"-7"-5"0"16,5 7-3-16,2-6-37 16,7-9-7-16,12 3-30 15,0 0 0-15,24-18-2 16,-2-1 2-16</inkml:trace>
  <inkml:trace contextRef="#ctx0" brushRef="#br3" timeOffset="96121.4975">12311 14778 60 0,'-24'20'38'16,"-12"-1"1"-16,5 12 1 15,-13 1-36-15,12 10 1 16,-1-1-1-16,7 9 0 15,1-5-1-15,9 3 0 16,6-6-1-16,10-5 0 16,6-12-1-16,8-10 0 15,7-10-1-15,3-12 0 16,5-8-1-16,0-10 0 15,-1-4 0-15,-1-6-1 16,-7 3 0-16,-6-2 1 16,-4 5-1-16,-10 3-1 15,-5 9 0-15,-9 5-1 0,0 12-1 16,-6-5-6-16,16 16-28 15,-11-8 1-15,16 8-1 16,-1-11 2-16</inkml:trace>
  <inkml:trace contextRef="#ctx0" brushRef="#br3" timeOffset="96428.5154">12510 14886 49 0,'0'0'39'0,"0"0"2"15,-20 17-2-15,-6-6-19 16,6 7-15-16,-5 2 0 15,5 6-1-15,3 1-2 16,3 2 0-16,2-2 0 16,8 1-1-16,7-8 0 0,7-4 0 15,8-8-1-15,6-11 0 16,6-8 0-16,2-9 0 15,3-7 0-15,-5-7-1 16,-4-2 0-16,-7-2-2 16,-6 1 0-16,-11-2-1 15,-4 9-1-15,-8-1-2 16,4 18-5-16,-18-7-17 15,13 20-10-15,-7-1 0 16,11 12 1-16</inkml:trace>
  <inkml:trace contextRef="#ctx0" brushRef="#br3" timeOffset="96617.5261">12719 14939 70 0,'0'0'42'15,"9"17"-2"-15,-9-17 2 16,8 11-37-16,-8-11-2 15,25 2-1-15,-1-7-4 16,5-5-3-16,22 9-20 16,-8-19-15-16,14 6-1 15,-9-10 0-15</inkml:trace>
  <inkml:trace contextRef="#ctx0" brushRef="#br3" timeOffset="97075.5524">13196 14728 74 0,'14'21'42'0,"-23"-6"-2"16,5 18-2-16,-7-3-34 16,2 9-1-16,-7 2-1 15,4 5-2-15,0-2 0 16,2-6-3-16,6-1-1 15,2-11-2-15,16 8-10 16,-10-23-24-16,23 2 0 16,-1-14 0-16,10 1 1 15</inkml:trace>
  <inkml:trace contextRef="#ctx0" brushRef="#br3" timeOffset="97233.5614">13438 15027 63 0,'0'0'38'15,"-14"-8"0"-15,14 8 0 16,-11-5-35-16,11 5-3 15,0 0-3-15,9-27-9 16,11 21-26-16,-5-11 2 16,16 5-3-16,-2-11 2 15</inkml:trace>
  <inkml:trace contextRef="#ctx0" brushRef="#br3" timeOffset="97561.5802">13852 14707 62 0,'-19'20'40'0,"-12"-1"-2"15,1 16 1-15,-13 5-27 16,5 10-9-16,-3 1 2 16,7 5-2-16,1-2 0 15,10 1-2-15,9-7 0 16,12-6 1-16,11-11-2 15,11-13 1-15,5-11-1 16,6-8 0-16,3-7 0 16,-4-12 0-16,-1-1 0 15,-7-4 0-15,-8-1-1 16,-12 0 0-16,-4 4 0 15,-8 2-1-15,-4 5-1 0,-4 0-1 16,6 10-3-16,-5-9-5 16,17 14-21-16,0 0-6 15,25-13-1-15,-6-2 2 16</inkml:trace>
  <inkml:trace contextRef="#ctx0" brushRef="#br3" timeOffset="97812.5944">14043 14829 68 0,'-5'14'40'15,"-14"-6"1"-15,6 11 0 16,-13-5-34-16,14 5-2 16,0 1-1-16,6 3-1 15,6-3-1-15,10 1 0 0,5-4-2 16,4-2 0-16,9-6-1 15,2-5 0-15,7-6-2 16,5-7-1-16,2-5-2 16,-1-14-3-16,13 9-18 15,-18-17-12-15,6 4-2 16,-14-9 3-16,1 8 1 15</inkml:trace>
  <inkml:trace contextRef="#ctx0" brushRef="#br3" timeOffset="97947.6023">14320 14760 64 0,'-45'29'39'16,"4"21"0"-16,-6-3 0 15,14 12-25-15,3-2-10 0,8 0-5 16,12-1-4 0,-3-15-24-16,23 3-10 0,1-16-3 15,14-2 1-15</inkml:trace>
  <inkml:trace contextRef="#ctx0" brushRef="#br3" timeOffset="98908.6572">18284 14798 48 0,'0'0'38'0,"0"0"-1"16,0 0 0-16,10 7-29 16,-13 7-1-16,5 15-1 15,-8 4-1-15,2 12-2 16,-5 5 0-16,-2 6-2 15,-4 4 1-15,-1-1 0 16,-2-2-2-16,3-8-1 16,6-6-1-16,3-15-4 15,16 0-11-15,-10-28-22 16,34 4 1-16,-10-20-2 15,17-2 2-15</inkml:trace>
  <inkml:trace contextRef="#ctx0" brushRef="#br3" timeOffset="99096.668">18528 15070 70 0,'-27'2'39'16,"14"6"-1"-16,-7-9 1 15,9 2-36-15,1 0-4 16,10-1-2-16,0 0-7 15,4-14-28-15,14 7 1 16,1-10-2-16,7 3 1 16</inkml:trace>
  <inkml:trace contextRef="#ctx0" brushRef="#br3" timeOffset="99442.6878">18636 14922 71 0,'-8'14'40'15,"-4"-13"-1"-15,12-1 0 16,20 2-36-16,2-7 0 16,2-3-1-16,10 1 0 15,0-2 0-15,3 1-1 16,-4-3 1-16,-4 4-1 15,-2 0-1-15,-6 2 1 16,-6 3-1-16,-15 2 1 16,11 8-1-16,-13 7 1 0,-7 5-1 15,-6 8 0-15,-1 8 0 16,-8 7 0-16,2 5-2 15,2 1-1-15,6 0-1 16,0-10-1-16,18 2-5 16,-1-31-16-16,27 5-12 15,-1-25-2-15,19-4 2 16,-1-16 1-16</inkml:trace>
  <inkml:trace contextRef="#ctx0" brushRef="#br3" timeOffset="99727.7041">19229 14931 54 0,'-13'-2'39'0,"-13"-1"-1"15,3 15 1-15,-11 1-24 0,9 10-9 16,-3 3-1-16,9 5-2 16,1-1 0-16,7 4-1 15,7-4 0-15,8-4 0 16,7-6-1-16,7-8 0 15,3-8 0-15,9-9-1 16,-2-10 1-16,0-10-1 16,-3-5 0-16,-4-6 0 15,-5-1-1-15,-6-1 0 16,-5 0-2-16,-7 1-1 15,0 10-3-15,-11-7-10 16,13 34-21-16,-12-19-1 16,12 19-1-16,-13 4 1 15</inkml:trace>
  <inkml:trace contextRef="#ctx0" brushRef="#br3" timeOffset="99937.7159">19592 15046 86 0,'-11'8'42'16,"10"5"0"-16,1-13-2 16,0 0-38-16,12-16-2 15,10 2-2-15,10 4-3 16,0-12-11-16,14 13-23 15,-10-8-2-15,9 14-1 16,-15-4 1-16</inkml:trace>
  <inkml:trace contextRef="#ctx0" brushRef="#br3" timeOffset="100398.7422">20103 14827 62 0,'7'-11'40'16,"-7"11"-2"-16,0 0 1 15,-7 19-33-15,0-1-1 16,0 12-1-16,-5 8-1 15,-3 7 0-15,-2 5-2 16,-1 8 1-16,-1-3-2 16,4-2 0-16,4-4-2 15,5-13-1-15,10-6-5 16,-4-30-21-16,25 13-10 0,-1-28-2 15,13 0 2-15</inkml:trace>
  <inkml:trace contextRef="#ctx0" brushRef="#br3" timeOffset="100553.7513">20249 15067 74 0,'-15'12'39'16,"-5"-8"-2"-16,20-4-1 15,-1 12-39-15,-2-26-22 16,24 9-13-16,-1-12-1 15,12 4 1-15,-2-9 0 0</inkml:trace>
  <inkml:trace contextRef="#ctx0" brushRef="#br3" timeOffset="100861.7689">20473 14938 59 0,'-10'13'39'0,"-9"-12"-1"15,19-1 1-15,0 0-27 16,0 0-9-16,19-14 0 15,5 5-1-15,1-5 0 16,7 0 0-16,-4 1 0 16,1 4 0-16,-6 2-1 15,-2 6 1-15,-8 9-1 16,-4 6 0-16,-8 8 0 0,-7 8 0 15,-4 7-1-15,-6 7 1 16,-1 3-2-16,-4 2 0 16,4 1-2-16,1-9-2 15,12 7-14-15,-11-26-20 16,25 1-1-16,-10-23-2 15,30 1 2-15</inkml:trace>
  <inkml:trace contextRef="#ctx0" brushRef="#br3" timeOffset="101131.7844">20924 14923 70 0,'-14'2'40'15,"7"11"-1"-15,-10-6 1 16,2 15-33-16,-2 0-3 15,5 4 0-15,-2 2-1 16,1 1 0-16,6-1 0 16,7-1-2-16,9-10 0 15,11-4-1-15,13-8 0 16,2-8-2-16,11-5-3 15,1-13-3-15,12 10-14 16,-18-23-17-16,9 10-2 16,-16-11-1-16,2 6 2 15</inkml:trace>
  <inkml:trace contextRef="#ctx0" brushRef="#br3" timeOffset="101289.7934">21143 14862 79 0,'-42'51'42'15,"-8"2"-2"-15,9 13 2 16,5-1-39-16,3 0-1 15,10-4-4-15,8-13-6 16,19 5-20-16,-3-26-13 16,17-3 1-16,-3-22-3 15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7:40.13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8887 13950 46 0,'-15'11'34'16,"15"-11"0"-16,-15 6 0 16,2-10-30-16,13 4 0 15,-17-6-1-15,6 6 1 16,-12-4-1-16,-2 8 1 15,-16 1-1-15,-5 9-2 16,-19 1 2-16,-7 8-2 16,-12 0 2-16,-5 6-1 15,-3-5 0-15,7 1 0 16,6-10-1-16,15-7 1 15,17-8-1-15,21-8-1 16,21-10 0-16,15-5 0 0,22-5 0 16,12 1 0-1,12 0 0-15,12 0 1 0,6 2-1 16,1 1 1-16,0 5-1 15,2-1 0-15,-4-1 0 16,-8 0 0-16,-10 1 0 16,-10-5 0-16,-10 4 0 15,-8-2 0-15,-13 2 0 16,-13 2 0-16,-13 5 0 15,-9 5 0-15,-12 7 0 16,-10 9 0-16,-13 8 0 16,-6 9 0-16,-10 5 1 15,0 7 0-15,4 2 0 16,2 0 0-16,14-5-1 15,11-4 0-15,21-12-1 0,20-17 1 16,25 1-2-16,18-19 1 16,22-12-1-16,11-7 1 15,12-7-1-15,4-6 1 16,-2 2 1-16,-6 1-1 15,-11 3 1-15,-17 10 0 16,-18 6 1-16,-21 13-1 16,-17 15 0-16,-34 3 1 15,-17 17 0-15,-19 13 0 16,-20 8 0-16,-11 5 1 15,-8 5-1-15,4-2 1 16,3-5-1-16,17-7 0 16,16-9-1-16,21-13 0 15,30-13 0-15,26-15-2 0,26-11 1 16,21-14-1-16,22-7 1 15,12-10-1-15,11-4 1 16,0-5 0-16,2 3 1 16,-10 3 0-16,-13 7 0 15,-19 7 0-15,-21 13 0 16,-21 14 0-16,-18 17 1 15,-39 6-1-15,-14 20 1 16,-23 12 0-16,-21 11-1 16,-8 10 1-16,-10 7 1 15,3 2-1-15,4-2 0 16,12-4 0-16,12-9-1 15,21-1 0-15,20-9 0 16,21-13-2-16,23-14 2 0,19-15-1 16,24-13 0-16,23-18-1 15,25-16 2-15,17-17-1 16,10-13 1-16,8-8-1 15,1-3 1-15,-7 2-1 16,-13 4 1-16,-19 10 1 16,-28 11 0-16,-22 11 0 15,-30 15-1-15,-22 13 1 16,-26 15-1-16,-22 18 1 15,-25 13 0-15,-19 16-1 16,-16 12 0-16,-10 13 1 16,-1 3 1-16,5 5-2 15,13-12 1-15,17-5 0 16,30-13 0-16,27-17-1 15,40-27-1-15,19-3-1 0,39-29 1 16,27-19-1-16,24-11 1 16,16-16-1-16,9-5 1 15,0-4 1-15,-5 3-1 16,-17 6 2-16,-21 13-1 15,-30 13 1-15,-36 21-1 16,-29 19 1-16,-37 21 0 16,-31 22 0-16,-34 20 0 15,-19 15-1-15,-20 13 2 16,-4 10-1-16,5-2 1 15,10-7-1-15,21-7-1 16,30-19 0-16,34-17-1 16,33-23 1-16,40-23-2 0,29-26 0 15,36-14 1-15,23-22-1 16,20-9 1-16,7-9 1 15,3-1-1-15,-5-1 1 16,-19 12 1-16,-18 14 0 16,-35 13-1-16,-32 22 1 15,-37 19 0-15,-35 23 0 16,-31 21-1-16,-29 20 2 15,-24 13-1-15,-10 10 0 16,-7 7 0-16,7-1-1 16,11-8 1-16,18-10-1 15,29-12-1-15,26-16 0 16,30-21 0-16,33-20 0 15,25-19-1-15,24-20 0 0,25-16 1 16,18-16 1-16,11-12-1 16,4-9 1-16,1 0-1 15,-12 0 1-15,-12 8 1 16,-18 8-1-16,-27 17 1 15,-25 14-1-15,-30 21 1 16,-21 20-1-16,-27 22 1 16,-22 18-1-16,-21 20 0 15,-20 17 1-15,-11 13 0 16,-4 11 1-16,-2-1-2 15,12-6 1-15,20-12-1 16,24-18 0-16,36-25 0 16,38-30-2-16,28-18 1 15,41-35-1-15,38-22 1 0,23-16 0 16,20-12 0-16,4-8 0 15,2 1 1-15,-10 8 1 16,-21 9 0-16,-23 14 0 16,-36 17 0-16,-30 17 0 15,-35 20 0-15,-28 19 2 16,-33 20-2-16,-24 18 0 15,-26 17 0-15,-17 13-1 16,-12 12 0-16,0 4 0 16,0 0 0-16,7-3 0 15,16-8-1-15,19-13 0 16,27-14 1-16,27-16-1 15,28-22 0-15,25-19 0 16,28-21 0-16,23-20-1 0,27-14 0 16,18-16 1-16,13-10 0 15,1-4 1-15,0 6-1 16,-14 3 1-16,-19 16 1 15,-20 12 0-15,-30 22 0 16,-31 17 0-16,-31 25 0 16,-27 25 0-16,-28 18 0 15,-16 18 1-15,-18 15-2 16,-9 12 0-16,-5 10 0 15,4 0 1-15,15-12-1 16,22-13-1-16,27-18 0 16,28-27 0-16,32-27 0 15,39-26 0-15,30-28 0 16,30-22 1-16,21-16-1 16,12-16 0-16,8-3 1 0,-6-1 0 15,-8 7 1-15,-17 5 0 16,-21 13 0-16,-26 13 1 15,-28 17-2-15,-20 15 4 16,-24 14-3-16,-17 20 2 16,-17 12-2-16,-17 14 1 15,-12 17-2-15,-16 13 0 16,-8 15 0-16,-8 10-2 15,-3 8 2-15,2 0-1 16,8-5 1-16,13-8 1 16,24-16-2-16,25-19 1 15,36-33-1-15,15-12 0 0,41-32 0 16,26-22-2-1,26-12 2-15,14-15-1 0,9-6 1 16,1-1 0-16,-4 4 0 16,-12 6 2-16,-24 13-1 15,-24 15 1-15,-34 16-1 16,-24 20 2-16,-35 22-1 15,-30 19 2-15,-35 23-2 16,-25 19 2-16,-26 17-2 16,-13 15 0-16,-11 7 1 15,5-2-1-15,12-9 0 16,21-8-3-16,32-19 2 15,32-22-2-15,39-26 1 16,36-28-1-16,39-21 0 16,30-21 0-16,27-19 0 15,22-12 1-15,18-9 0 16,1-4 0-16,-2 3 1 0,-12 7 0 15,-16 9 0-15,-25 14 1 16,-29 12 0-16,-32 18 0 16,-33 18 0-16,-26 22 0 15,-31 14 0-15,-21 20 1 16,-21 12-2-16,-11 14 1 15,-10 9 0-15,2 6 1 16,7-3-1-16,14-6-1 16,18-9 0-16,26-14-1 15,28-14 1-15,25-28-2 16,27-4 1-16,24-28-1 15,27-15 0-15,17-14 2 0,15-12-2 16,7-8 1-16,1-1 1 16,-6 2-1-16,-10 5 1 15,-17 9-1-15,-24 9 2 16,-23 16-1-16,-26 12 1 15,-21 12 0-15,-25 13-1 16,-17 16 1-16,-21 11 0 16,-15 14 0-16,-12 10-1 15,-7 13 2-15,-5 6-1 16,7 2 0-16,8-6 0 15,13-7-1-15,24-8 1 16,25-20-2-16,34-27 1 16,15-12-2-16,39-29 0 15,24-20-2-15,26-10 2 16,11-15-2-16,11-1 2 0,-3-5 1 15,-5 7 0-15,-15 8 2 16,-25 12-1-16,-23 17 3 16,-31 10-2-16,-22 17 3 15,-29 15-2-15,-22 17 0 16,-22 13 0-16,-16 14 0 15,-16 9-1-15,-4 9-1 16,-4 4 2-16,8-2-2 16,10-2 1-16,15-9-2 15,19-9 1-15,23-10-1 16,25-16 0-16,11-12-1 15,36-19 1-15,10-12-1 16,20-11 1-16,11-11 1 16,7-7-1-16,4-6 1 0,-1 0 0 15,-7-1 1-15,-12 4-1 16,-16 6 2-16,-18 11-2 15,-20 9 1-15,-20 16 0 16,-16 9-1-16,-23 20 1 16,-12 13 0-16,-18 14 0 15,-11 12 0-15,-3 7 0 16,-3 5 0-16,6-2 1 15,9-7-3-15,20-8 1 16,21-16-2-16,27-12 1 16,21-21-1-16,29-15 0 15,22-18 0-15,24-14 0 16,10-12 1-16,10-7-1 15,-1-4 2-15,-4 0 0 0,-9 1-1 16,-17 7 2-16,-18 8-2 16,-23 9 4-16,-16 12-2 15,-21 14 2-15,-16 16-1 16,-18 11-1-16,-13 15 1 15,-20 16-2-15,-10 17 3 16,-16 9-3-16,-7 12 1 16,-2 4-1-16,1 0 2 15,8-7-2-15,15-8 1 16,21-15-1-16,24-20 0 15,35-24-2-15,19-17 0 16,37-24 0-16,23-17-1 16,22-12 1-16,11-9-2 0,4-7 4 15,0-2-1-15,-7 5 2 16,-15 9-1-16,-20 7 2 15,-23 15 0-15,-25 12 0 16,-21 18 1-16,-23 18-2 16,-21 17 1-16,-22 17-2 15,-20 16 2-15,-15 11-2 16,-5 8 2-16,-7 0-2 15,6 0 1-15,10-8-1 16,12-7 0-16,22-16-1 16,23-13 1-16,23-17-1 15,24-18-1-15,26-15 0 16,20-16-2-16,23-12 3 15,11-9 0-15,10-11 1 0,3-2-1 16,-1-1 2-16,-9 7-2 16,-17 7 3-16,-20 7 0 15,-25 13-1-15,-20 18 0 16,-28 15-1-16,-20 20 1 15,-26 15 0-15,-20 15 0 16,-20 17 0-16,-11 12 0 16,-10 8-1-16,2 3 2 15,5-6-2-15,14-8 1 16,25-12-2-16,24-19 1 15,33-19-2-15,32-28-1 16,32-19 2-16,29-22-2 16,27-15 2-16,10-12-1 15,12-8 2-15,-4-2-1 16,-6 3 2-16,-17 9 0 0,-19 9-1 15,-26 13 0-15,-29 18 1 16,-24 17 0-16,-26 20 0 16,-22 17 1-16,-20 17 0 15,-17 13 0-15,-8 12 0 16,-5 8 0-16,1-3-1 15,9-3 1-15,14-7-2 16,17-13-1-16,21-15 0 16,23-14 0-16,20-20 0 15,19-14 0-15,21-18 0 16,15-9-1-16,13-11 1 15,7-8 1-15,2-4-1 16,-1-2 0-16,-2 3 1 16,-10 6-1-16,-19 7 1 0,-13 7-1 15,-18 11 2-15,-13 12-2 16,-17 13 1-16,-12 13 1 15,-16 14-1-15,-17 14 0 16,-10 13 0-16,-9 14 0 16,-8 10 1-16,-3 9 1 15,-2 3-1-15,8-2 1 16,10-8-1-16,18-9 0 15,21-18 0-15,20-19-1 16,29-20-2-16,21-30 1 16,31-13-2-16,15-20 0 15,16-12 1-15,6-8 0 16,2 1 1-16,-5 1-1 15,-15 9 1-15,-18 13 0 0,-22 11 2 16,-25 16-1-16,-27 18 0 16,-23 18 1-16,-24 15-1 15,-20 19 2-15,-15 11-2 16,-14 14 2-16,-4 5-1 15,1 5 0-15,5-3 1 16,12-6 0-16,19-11-2 16,19-14 1-16,21-14-2 15,26-20 0-15,16-12 0 16,19-20 0-16,22-15-1 15,14-9 0-15,12-11 0 16,2-7 1-16,3 0 0 16,-8 2 0-16,-10 7 1 0,-13 7 0 15,-20 12 1 1,-20 13-1-16,-21 14 1 0,-23 16 0 15,-20 11 0-15,-12 15 0 16,-17 9 0-16,-6 7 0 16,-7 10-1-16,2 3 1 15,5-1-1-15,10-7 1 16,15-3-1-16,17-13 0 15,23-13-1-15,17-15 2 16,27-17-1-16,21-11-1 16,22-17 0-16,18-8 1 15,13-7-1-15,1-7 1 16,-2 4-2-16,-10 8 2 15,-15 4-1-15,-18 9 2 0,-22 9-2 16,-26 13 2-16,-26 9-2 16,-20 16 2-16,-25 12 1 15,-17 11-1-15,-11 6 1 16,-8 10-1-16,-4 4 2 15,7 0-3-15,9-7 2 16,19-4-1-16,22-14-2 16,24-11 1-16,21-12-1 15,30-21 1-15,20-4-1 16,15-11 0-16,11-4-1 15,5-2 2-15,-3 4-1 16,-11 7 2-16,-18 9-1 16,-22 12 1-16,-27 10 1 15,-31 16 0-15,-27 8 1 16,-18 7 0-16,-19 4 0 0,-6-2-2 15,1-2 2-15,11-10-4 16,17-9 0-16,20-16-3 16,28-6-1-16,13-22-6 15,33 8-8-15,-2-19-4 16,30 13-3-16,-14-14-4 15,18 15-8-15,-7 0 2 16,2 10 1-16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7:45.88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7533 13886 58 0,'3'-12'36'0,"-7"1"-3"16,-8 8 2-16,-6-1-34 15,-7 8-1-15,-8 5 2 16,-8 6 0-16,-8 6 1 15,-7 10 0-15,-9 1 0 0,0 10 0 16,-6-4 0 0,5 0-1-16,11-6 0 0,11-4-1 15,16-10-1-15,28-18-1 16,0 0 1-16,28-15-1 15,20-11 1-15,11-10 0 16,11-5 0-16,2-3 1 16,3-4 0-16,-4 4-1 15,-9 3 2-15,-11 9-1 16,-14 4-1-16,-17 11 0 15,-20 17 1-15,-20-7-1 16,-22 19 0-16,-15 13 0 16,-23 6 0-16,-14 9 0 15,-10 5 0-15,-1 2 0 16,3-3 1-16,11-6-2 0,14-7 1 15,17-10-1-15,25-13 1 16,24-16-1-16,25-13 1 16,20-10 0-16,21-9-1 15,13-7 2-15,11-9-1 16,9-5 0-16,0-1 0 15,-3 3 1-15,-9 6-1 16,-12 6-1-16,-21 8 2 16,-18 12-2-16,-25 17 1 15,-24 14 1-15,-24 16-1 16,-23 14 0-16,-23 15 1 15,-16 7 0-15,-9 11-2 16,-6 6 2-16,0 4-1 16,2-2 0-16,13-3 0 0,18-4-1 15,14-10 0-15,23-7-1 16,24-14 2-16,24-21-2 15,33-22 1-15,27-20 0 16,33-21 1-16,24-21 0 16,23-19 1-16,14-9-1 15,6-7 1-15,-2-1 0 16,-9 6 0-16,-13 9 0 15,-22 13 0-15,-28 15-1 16,-25 11 1-16,-28 16 0 16,-26 18-1-16,-23 17 1 15,-27 17 0-15,-23 17 0 16,-22 15-1-16,-16 15 2 15,-8 9-1-15,-2 5 1 0,6-1-1 16,10-7 1-16,18-9-2 16,23-11 1-16,28-16-1 15,24-20 0-15,29-15 0 16,22-16-2-16,27-18 2 15,16-14-2-15,20-16 3 16,11-12-3-16,10-8 2 16,3-11-2-16,-3 2 2 15,-7 0-1-15,-19 8 1 16,-20 9 1-16,-26 13-2 15,-27 17 2-15,-27 18-1 16,-30 22 1-16,-27 20-1 16,-25 21 0-16,-23 24 1 0,-19 20-1 15,-11 19 1-15,-3 13 0 16,2 3-1-16,13-1 1 15,20-13-2-15,29-15 0 16,33-24 2-16,35-28-1 16,34-33-1-16,40-28-1 15,30-27 2-15,22-23-1 16,16-12 1-16,8-11 0 15,3-4 0-15,-3-2 0 16,-14 3 1-16,-23 10-1 16,-23 12 1-16,-32 12 0 15,-33 15-1-15,-30 20 1 16,-35 23-1-16,-29 23 1 15,-30 25-2-15,-25 26 2 16,-19 23-1-16,-13 20 1 0,-5 15 0 16,2 4 0-16,14-8 0 15,22-11-1-15,29-18 1 16,38-22-1-16,38-31-1 15,39-31 0-15,39-36 1 16,39-25-2-16,31-23 1 16,22-18-1-16,16-13 1 15,3-8 1-15,0-2 0 16,-7 3-1-16,-20 9 2 15,-25 15-1-15,-33 13 1 16,-31 17 0-16,-33 19-1 16,-32 22 0-16,-26 23 0 15,-27 21 1-15,-23 22-1 16,-20 17 1-16,-11 15-1 0,-6 12 1 15,0 6-1-15,7 1 0 16,13-9 0-16,18-9 0 16,21-18 0-16,30-13-1 15,31-22 1-15,26-24-2 16,31-24 2-16,26-21-1 15,26-20 0-15,19-18 1 16,13-13-1-16,5-10 0 16,2-2 1-16,-5-2 0 15,-14 8 0-15,-21 9 1 16,-28 14-1-16,-27 17 1 15,-30 23 0-15,-26 19 0 16,-30 22-1-16,-27 27 1 16,-24 21-1-16,-24 21 0 0,-15 23 0 15,-12 12 0-15,2 6 0 16,5-3 1-16,17-12-1 15,20-16 1-15,29-22-1 16,36-27 0-16,38-30 0 16,31-29 0-16,39-28-1 15,29-22-1-15,23-16 2 16,16-12-1-16,10-8 1 15,6-5 0-15,-3 1 0 16,-9 7 0-16,-24 13 0 16,-24 14 1-16,-33 18 0 15,-32 22 1-15,-34 21-2 16,-34 27 1-16,-34 26-1 15,-25 22 0-15,-29 20 0 16,-17 18 0-16,-12 11 1 0,4 9-1 16,4-5 1-16,17-7-1 15,17-16 0-15,26-12 0 16,31-21 0-16,29-23 0 15,28-25-1-15,33-19 0 16,17-21 0-16,23-15-1 16,19-16 1-16,14-15 1 15,11-11-1-15,2-9 1 16,0 0 0-16,-3 1 0 15,-15 10 0-15,-20 10 1 16,-24 15 0-16,-25 16-2 16,-25 19 2-16,-28 19-1 15,-23 19 0-15,-22 21 1 16,-23 19-1-16,-20 18 0 0,-17 18 0 15,-6 16 1-15,-8 7 0 16,5 3-1-16,13-12 1 16,22-12-1-16,33-23 0 15,32-28 0-15,35-30 0 16,45-36-1-16,36-31 1 15,34-25-1-15,24-17 1 16,15-11-1-16,11-5 0 16,1-1 2-16,-3 6-1 15,-14 8 0-15,-22 16 1 16,-30 18-1-16,-30 16 0 15,-34 19 1-15,-38 25 0 16,-34 19-1-16,-35 24 1 16,-27 22 1-16,-28 25-1 0,-21 16-1 15,-10 15 1-15,-1 7 0 16,6-1-1-16,14-5 0 15,17-15 0-15,23-15-1 16,32-20 0-16,30-25 0 16,28-27 1-16,29-25-2 15,26-23 1-15,22-17 0 16,21-12 0-16,18-17-1 15,8-7 2-15,10-3-1 16,0-4 0-16,-4 5 0 16,-10 7 1-16,-14 10 1 15,-27 14-1-15,-22 17 1 16,-27 18-1-16,-28 20 0 0,-28 24 0 15,-24 21 1 1,-31 19-1-16,-19 19 2 0,-17 15-1 16,-5 14-1-16,-6 4 2 15,8 2-1-15,8-10 0 16,19-9 0-16,28-18 0 15,27-19-2-15,34-28 1 16,25-28 0-16,38-30-1 16,28-27-1-16,38-24 1 15,21-17 0-15,19-16 0 16,10-9 0-16,9 2 0 15,1 3 0-15,-14 12 0 16,-21 13 4-16,-30 17-3 16,-27 18 3-16,-34 19-2 0,-33 19 1 15,-38 20-1-15,-34 20 1 16,-32 21-1-16,-27 19-2 15,-27 23 1-15,-14 16 0 16,-12 11 0-16,4 7 1 16,6-3-1-16,19-7 0 15,17-11 0-15,28-15 1 16,34-22-1-16,29-21-2 15,32-29 2-15,18-11-2 16,33-30 0-16,22-17 1 16,26-16 1-16,13-14-2 15,12-6 1-15,4-9 0 16,1 6 1-16,-8 4 0 15,-16 11 0-15,-22 13 2 16,-25 13-1-16,-25 17 2 0,-26 14-2 16,-26 13 1-16,-23 18-1 15,-24 16-1-15,-23 17 0 16,-17 15-1-16,-17 17 1 15,-7 15-1-15,-5 7 1 16,6 1-1-16,10-9 2 16,21-9-1-16,31-18 0 15,30-23 1-15,37-35-1 16,30-30-1-16,40-28 0 15,32-22-1-15,29-14 0 16,12-16 2-16,14-4 0 16,2-5 0-16,1 6 0 15,-13 10 0-15,-18 10 1 16,-27 16 1-16,-30 15-1 0,-31 18-1 15,-32 23 1-15,-34 21 0 16,-36 23 0-16,-25 22 0 16,-29 15 0-16,-21 19 0 15,-10 8 0-15,-6 4-2 16,6 0 2-16,14-8-2 15,17-8 1-15,19-17-1 16,28-14 0-16,30-21-1 16,38-23 1-16,5-10 0 15,32-20 0-15,21-18 1 16,22-11-1-16,14-11 2 15,14-12-2-15,4-5 2 16,3-2-1-16,-5 0 2 0,-9 7-2 16,-18 10 0-16,-19 10 2 15,-25 15-1-15,-25 16 0 16,-27 22-1-16,-27 17 0 15,-24 23 1-15,-27 15-1 16,-23 18 0-16,-12 14-1 16,-12 11 1-16,-4 4 0 15,4-3 0-15,10-7-1 16,22-14 0-16,30-16 1 15,30-20-2-15,36-28 2 16,32-25 0-16,36-24-1 16,30-23 2-16,30-18-2 15,18-17 2-15,14-11-1 16,3-4 2-16,3-1-2 0,-5 1 0 15,-13 12 1-15,-23 13-1 16,-29 15 2-16,-27 17-2 16,-33 21 1-16,-32 23-1 15,-31 23 1-15,-31 23 0 16,-32 21-2-16,-21 20 2 15,-20 14-1-15,-5 11 1 16,-2 4-2-16,10-4 2 16,7-10-2-16,22-11 1 15,20-18 0-15,29-17-1 16,26-20 0-16,34-20 0 15,6-26 0-15,31-14 1 16,21-18 0-16,20-12-2 16,17-14 3-16,12-12-2 0,13-5 2 15,4-5-1-15,-5 3 1 16,-7 7-1-16,-14 12 0 15,-23 13 2-15,-25 19-2 16,-29 18 0-16,-32 26 0 16,-27 21 0-16,-32 23 0 15,-25 19 0-15,-20 18 0 16,-19 12 0-16,-6 8-1 15,-2 3 3-15,7-6-3 16,16-12 3-16,26-15-3 16,31-21 2-16,31-24-2 15,31-18 1-15,44-42 1 16,30-14-2-16,31-23 1 15,21-14-1-15,21-13 2 16,8-8-2-16,1 2 1 0,0 2 0 16,-14 11 0-16,-22 12-1 15,-28 19 0-15,-31 20 0 16,-38 19 1-16,-23 29-1 15,-48 13 2-15,-25 25 0 16,-32 24-1-16,-22 17 2 16,-18 15-1-16,-7 7 1 15,3 1-1-15,8-4-1 16,15-13 0-16,22-13 0 15,27-19 0-15,29-21-1 16,31-22 0-16,28-23 1 16,29-19-1-16,25-21 2 15,23-17-2-15,17-10 2 16,17-17-2-16,9-6 1 0,-1-3-1 15,-4 1 0-15,-13 11 0 16,-19 9 0-16,-29 20 1 16,-28 15-1-16,-31 24 2 15,-34 21-1-15,-29 25 0 16,-31 19 0-16,-26 20 1 15,-19 15-1-15,-10 14 1 16,-9 8 0-16,2-4 0 16,13-5 1-16,18-15-1 15,28-12 0-15,32-19-1 16,32-25 0-16,27-16 0 15,48-40 0-15,19-9-1 16,27-19 1-16,23-12-2 16,11-11 0-16,8-6 1 0,-3 2 0 15,-9 7 0-15,-16 10 0 16,-19 10 0-16,-28 14 1 15,-28 13 0-15,-27 16 0 16,-26 17 1-16,-23 12-1 16,-23 12 0-16,-15 14 0 15,-16 14 0-15,-11 9 1 16,-2 11 0-16,-3 4 1 15,6-2-1-15,11-1 1 16,14-10-2-16,22-11 1 16,23-14-1-16,22-14 1 15,15-16-2-15,36-23 0 16,15-11-1-16,13-16 1 15,19-13 0-15,11-10 0 16,10-9 0-16,4-5 0 0,-3 2 0 16,-5 6 0-16,-14 8 1 15,-15 11 0-15,-23 14 1 16,-26 14-1-16,-29 18 0 15,-23 15 0-15,-27 13 0 16,-23 16 0-16,-18 9 0 16,-12 14 0-16,-10 12 0 15,-4 4 1-15,4-1-1 16,11-3 1-16,23-10 0 15,25-9-1-15,24-15 0 16,30-20 0-16,31-22 0 16,28-20-1-16,27-16 1 0,22-11-1 15,15-10 1 1,7-9-1-16,3-1 1 0,-7 2 0 15,-11 6-1-15,-17 13 1 16,-19 8 0-16,-28 10 0 16,-24 14-1-16,-25 13 2 15,-27 16-1-15,-27 14 0 16,-19 13 2-16,-12 11-2 15,-12 6 1-15,0 9-1 16,1-2 1-16,7 1-1 16,16-7 0-16,21-9 0 15,17-11 0-15,22-12-1 16,18-17 1-16,20-1 0 15,18-19 0-15,19-14 0 16,12-5 0-16,13-13 0 0,5-5-2 16,1-1 3-16,0 0-2 15,-10 1 1-15,-14 8-1 16,-16 6 1-16,-16 7-1 15,-23 10 2-15,-22 8-1 16,-15 8 0-16,-18 9 1 16,-13 8-1-16,-11 6 0 15,-6 7 1-15,2 2 1 16,1 4-1-16,7-2 1 15,9-2-2-15,15-2 2 16,14 0-2-16,13-7 1 16,10-2-1-16,5-11-1 15,19 7 1-15,6-10 0 16,7-5-1-16,7-7 0 0,8-8 1 15,3 0-1-15,4-6 1 16,-5 1-1-16,-4 5 1 16,-12 5-2-16,-12 4 2 15,-21 14 0-15,-17 7-1 16,-20 15 2-16,-16 8-2 15,-8 9 1-15,-4 1-3 16,5 8-1-16,2-13-8 16,29 8-4-16,5-27-7 15,33 5-2-15,9-27-11 16,22-9-4-16,16-9 3 15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8:01.45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9279 2122 9 0,'0'0'17'16,"0"0"-1"-16,2-11-3 15,-3 0 3-15,1 11 2 16,0 0 0-16,11-6-1 16,-11 6-4-16,0 0-1 15,-6-14-2-15,6 14-1 16,0 0-2-16,0 0-2 0,-17-1-2 15,17 1 0-15,-15 1 0 16,15-1-1-16,-17 3-1 16,17-3 0-16,-17 4 0 15,17-4 0-15,-13 5 0 16,13-5 0-16,-12 3-1 15,12-3 1-15,0 0 0 16,0 0 0-16,0 0-1 16,0 0 2-16,0 0-1 15,0 0-1-15,0 0 1 16,0 0 0-16,0 0 0 15,0 0-1-15,0 0 0 16,0 0 1-16,0 0-1 16,0 0 0-16,16 7 0 0,-4-6 1 15,3-2-1-15,4 0 1 16,1 0-1-16,3 0 0 15,1 0 1-15,0-1-1 16,-1 2 0-16,-3 2 1 16,-2 1-1-16,-3 4 0 15,-4-1 0-15,1 2 0 16,-12-8 0-16,20 12 0 15,-9-5 0-15,1 0-1 16,2-4 2-16,4-3-1 16,-1 0 0-16,5-3 1 15,2 1 0-15,1-5-1 16,0 1 1-16,-1 4 0 15,-3 1 0-15,1-1-1 0,-3 2 0 16,-4 0 0-16,0 0 1 16,1 3-1-16,-2-3 0 15,2-3 0-15,1 0 0 16,0 0 0-16,1 2 0 15,3-4 1-15,0 4-1 16,-1-4 0-16,1 5 0 16,0 0 0-16,-1 0 1 15,0 5-1-15,1-4 0 16,-3 2 0-16,0-3 0 15,3 3 0-15,-3-3 0 16,-2-1 1-16,2-2-1 16,-2 0 0-16,1 2 0 15,-2-4 0-15,1 4 0 16,0-3 0-16,-1 3 0 0,-1 1 0 15,0 1 0-15,0 1 0 16,-2-2 0-16,1 4 0 16,0-1 0-16,-1 1 0 15,2-4 0-15,4 0 0 16,1-1 1-16,1 0-1 15,2-1 0-15,2-4 0 16,0 3 1-16,1-2-2 16,-2 2 2-16,-2 2-1 15,-1 1 0-15,-4 1 0 16,-1-1 0-16,-2 6 0 15,-3-5 0-15,1 6 0 0,-11-7 0 16,21 8 0-16,-9-7 0 16,2 5 0-16,2-5 0 15,6-1 0-15,0 0 0 16,4-3 0-16,-1 3 0 15,0-1 0-15,0 1 0 16,0-1 0-16,-3 2 0 16,-3 1 0-16,-1-1 0 15,-3 5 0-15,0-1 0 16,-1-3 1-16,0 3-1 15,-1-3-1-15,3-1 0 16,-1 0 1-16,0 0 0 16,1 0 0-16,0 3 0 15,4-3-1-15,-3-1 1 16,1 4 0-16,-2 1 0 0,1-4-1 15,-2 6 1-15,1-4-1 16,1 0 1-16,-2-1 0 16,1 1 0-16,0-1 0 15,3-2 0-15,-1 0 0 16,3 0 0-16,1-2 0 15,0-1 0-15,0 1 0 16,-1 0 0-16,3 1 0 16,-3 0 0-16,0-1 0 15,-1 2 0-15,-2 0 0 16,3-2 0-16,0 4 0 15,-1-4 1-15,2 1-1 16,-2 0-1-16,4 0 1 16,-1-2 0-16,1 1 0 0,-1-5 0 15,2 5 1-15,-2-3-1 16,-1 4 1-16,-1-4-1 15,1 4 0-15,-4 1 0 16,1 1 0-16,-3 3 0 16,1-4-1-16,-1 4 1 15,3-1-1-15,0 3 0 16,-1-5 0-16,2 0 1 15,3-2-1-15,0 1 1 16,1-1 0-16,-2 1 0 16,2-2 0-16,-5-1 0 15,1 2 0-15,-6 0 0 16,0-1 0-16,-3 1 0 15,-11 1 0-15,19 0 0 0,-19 0 0 16,17-1 0-16,-17 1 0 16,18 0 0-16,-8 0 0 15,-10 0 0-15,16-1 0 16,-16 1-1-16,18-1 1 15,-18 1 0-15,14 0 1 16,-14 0-1-16,0 0 0 16,10 0 0-16,-10 0 0 15,0 0-1-15,0 0 1 16,12 4 0-16,-12-4 0 15,17 3 0-15,-3-2 0 16,1 0 0-16,3-1 0 16,0-1 0-16,0 2 1 0,-5-2-1 15,-1 0 0-15,-12 1-1 16,0 0 0-16,0 0-2 15,-14-3-4-15,14 3-16 16,-34 11-14-16,16-4 0 16,-10-5-1-16,9 4 1 15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8:10.87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9455 2386 48 0,'-4'-11'31'16,"4"11"-1"-16,0 0-2 15,-6-12-17-15,6 12-3 16,0 0-1-16,0 0-2 16,0 0-1-16,0 0-1 15,0 0 0-15,0 0 0 16,-9-11 0-16,9 11 0 15,-10 2 0-15,10-2-1 16,-12 3 0-16,12-3-1 0,-13 8 0 16,13-8 0-16,-15 16-1 15,7-4 0-15,-1 2 0 16,-3 3 0-16,3-2 0 15,0 1 0-15,3-2 0 16,-2-1 0-16,8-13 0 16,-1 16 0-16,1-16 1 15,17-1-1-15,-4-6 1 16,4-3-1-16,4-3 1 15,1-5 0-15,-3 0 0 16,-1-2-1-16,-5 2 1 16,-5-2-1-16,-6 5 1 15,-4 3-2-15,2 12 1 16,-24-15 0-16,4 12-1 0,-3 7 1 15,-3 3-1-15,-2 3 1 16,2 3-1-16,0 6 1 16,3 3 0-16,5 2 1 15,1 1-2-15,6 2 2 16,6-1-1-16,9 0 0 15,5-4 0-15,6 0 1 16,4-7-1-16,6-5 0 16,2-2 1-16,5-6-1 15,1-7 1-15,-3-7-1 16,-3-1 0-16,-3-5 1 15,-5-4-1-15,-5-1 1 16,-7-1-1-16,-4 1 1 16,-8 1-1-16,-3 4 0 0,-5 4 0 15,-3 3-1-15,-4 8 1 16,-3 5 0-16,-4 8-1 15,2 3 1-15,-3 9-1 16,1 3 1-16,3 3 0 16,4 3 1-16,9 1-2 15,3-2 2-15,8-3-1 16,9-3 0-16,8-2 0 15,4-5 0-15,6-4 0 16,1-5 0-16,2-4 0 16,-4-2 0-16,0-8 1 15,-5 0-1-15,-4-7 0 16,-4-3 0-16,-6-5 1 0,-4-2-1 15,-4-2 0-15,-6-1 0 16,0 0 1-16,-1 3-1 16,-6 3 0-16,1 5 0 15,-2 7 0-15,0 8 0 16,-2 7 0-16,1 8-1 15,-4 9 1-15,-1 5 0 16,1 4-1-16,1 5 2 16,3 2-1-16,1-4 2 15,5 0-2-15,9-5 2 16,6-3-2-16,6-3 2 15,9-7-1-15,4-6-1 16,8-6 0-16,-1-5 0 16,2-4 0-16,-1-4 0 0,-4-3-1 15,-8-8 1-15,-3 4 0 16,-8-2-2-16,-9 0 2 15,-5 2-2-15,-7 0 2 16,-6 3-1-16,-3 3 1 16,-3 3-2-16,-2 6 3 15,-1 6 0-15,0 6 0 16,0 9 1-16,0 8-1 15,2 4 0-15,3 4 0 16,3 5 0-16,3 3 0 16,6 0-1-16,4 1 0 15,3-8 0-15,7-2-1 16,8-5 1-16,5-8 0 15,9-4 0-15,2-12-1 16,5-6 1-16,2-6 0 0,-1-7-1 16,-1-6 1-16,-5-4 0 15,-4-2 0-15,-5-2 0 16,-10-1 1-16,-5 3-2 15,-7 0 2-15,-6 4-2 16,-1 1 1-16,-8 7 0 16,0 6 0-16,-3 6 0 15,-6 8 0-15,3 8 0 16,0 6 0-16,-2 8 1 15,2 6-1-15,3 8 1 16,4 5-1-16,5 2 0 16,6 1 0-16,5-1 0 15,8-1 0-15,3-4-1 0,9-6 1 16,1-4 0-16,4-13 0 15,0-5-1-15,4-11 1 16,-2-6 0-16,0-10 0 16,0-10 0-16,-3-7-1 15,-3-6 1-15,-2-5-1 16,-4-6 1-16,-7 0 1 15,-6 0-2-15,-4 4 2 16,-7 5-1-16,-6 6 0 16,-6 12 1-16,-6 10 0 15,-2 13-1-15,-5 13 1 16,2 11 0-16,-1 8-1 15,4 8 1-15,7 8-1 16,7-1 1-16,10 5-1 0,9-2 0 16,8-1 1-16,7-2-2 15,7-4 2-15,4-3-2 16,0-8 1-16,0-4 0 15,-2-11-1-15,-2-5 1 16,-2-12 0-16,-1-9 0 16,-5-12-1-16,-1-9 1 15,0-4 0-15,-4-9-1 16,0-2 1-16,-5-4 0 15,0 3 0-15,-4 3-1 16,-7 7 1-16,-3 11 0 16,-7 11 0-16,-8 13 0 15,-3 13-1-15,-7 11 2 16,-3 12-1-16,-3 8 0 0,-1 11 1 15,5 2 0-15,5 2-1 16,11-3 1-16,6-2-1 16,12-6 1-16,10-9-1 15,10-7 0-15,10-14 0 16,6-9 0-16,2-11-1 15,2-8 0-15,-2-11 1 16,-1-9 0-16,-8-5-1 16,-4-9 1-16,-10-1 0 15,-8-5-1-15,-8 1 2 16,-8 1-1-16,-6 6 0 15,-7 5 0-15,-4 8 0 16,-5 13 1-16,1 11-1 16,-2 13 1-16,2 11-1 0,2 11 0 15,0 9 0-15,7 7 1 16,7 2-2-16,7-2 0 15,8-3 1-15,6-5-1 16,8-8 0-16,4-8 0 16,4-10 0-16,1-11 0 15,2-12 1-15,-3-10 0 16,-3-12 0-16,-2-11 1 15,-3-10-1-15,-4-13 1 16,-3-8 0-16,-5-6 0 16,-4-3-1-16,-3 2 0 15,-7 4 1-15,-4 11-1 16,-6 14 1-16,-8 16-1 15,-7 19 1-15,-3 19-1 16,-6 16 1-16,3 16-1 0,-2 13 0 16,7 8 1-16,6 5-2 15,11 2 2-15,14-2-1 16,13-7 0-16,15-7 0 15,9-10 0-15,13-14-1 16,5-13 1-16,2-13 0 16,-1-10 0-16,-5-13 0 15,-4-8 0-15,-12-10 0 16,-9-7 0-16,-8-4 0 15,-10-2 0-15,-6-2 1 16,-9-1-1-16,-4 9 0 16,-2 4 0-16,-3 10 1 15,1 13-1-15,-2 14 1 16,2 14-1-16,2 19 1 0,3 12-1 15,7 13 0-15,0 10 1 16,4 6-1-16,6 2 0 16,8 2 0-16,1 0-1 15,5-6 0-15,0-7 0 16,5-7 0-16,-2-11-1 15,2-5 1-15,-1-15-2 16,-2-8 2-16,-2-13-1 16,0-12 1-16,-2-10-1 15,-2-7 2-15,-1-9-1 16,-3-2 1-16,-2 0 1 15,-3 1 0-15,-2 7 0 16,-4 6 0-16,-4 14 1 16,-4 11-1-16,-4 14 0 0,-4 12 0 15,-3 12-1-15,0 11 0 16,1 7-1-16,-1 8 1 15,2 7 0-15,4 4 0 16,0 2 0-16,8 2 2 16,7-3-3-16,2-3 3 15,2-5-2-15,7-10 1 16,3-7-2-16,3-14 2 15,4-10-2-15,0-12 1 16,0-13-1-16,-1-9 0 16,1-13 1-16,-5-5-2 15,0-9 3-15,-5-8-2 16,-3-3 1-16,-7-4-2 0,-5 2 3 15,-7 3-2-15,-3 6 2 16,-5 8 0-16,-1 12-2 16,-6 13 1-16,4 16 1 15,-2 16-1-15,4 15-1 16,6 13 3-16,3 7-3 15,8 11 2-15,6 1-2 16,6 0 2-16,7-5-1 16,5-9 0-16,2-8 0 15,2-14-1-15,3-11 1 16,-1-16-1-16,-1-12 1 15,-4-15-1-15,0-13 1 16,-5-13 0-16,-3-10-1 16,-6-13 0-16,-2-9 2 0,-6-9-2 15,-2-4 2-15,-3-2-2 16,-2 8 1-16,-2 10-1 15,-3 12 2-15,-1 17 0 16,-7 19-2-16,-4 22 1 16,-1 18 0-16,-6 23 0 15,-5 13 0-15,3 11 1 16,-1 9-1-16,7 5 1 15,7-3-2-15,8-4 3 16,15-10-3-16,11-13 2 16,12-16-1-16,13-19-1 15,1-22 0-15,5-14 1 16,1-20 1-16,-1-9-3 15,-9-13 2-15,-10-9-2 16,-6-10 2-16,-14-2-1 0,-7-3 2 16,-11 1-2-16,-5 9 0 15,-10 9 3-15,-2 14-1 16,-7 21 0-16,0 27 0 15,-1 20 0-15,2 27 0 16,6 21-1-16,4 14 1 16,6 11-1-16,15 4-1 15,8 1 2-15,9-4-1 16,11-4 1-16,3-10-1 15,4-15 1-15,-1-7-2 16,2-12 2-16,-6-15-1 16,-4-15 0-16,-3-16-1 15,-2-16 2-15,-6-18 0 16,-1-11-2-16,-4-15 2 0,-3-16-2 15,-3-7 1-15,-1-7 0 16,-1 3 0-16,-1 9 0 16,-2 11-1-16,-2 15 1 15,-1 21 1-15,-2 28-1 16,-2 25 0-16,-6 24 0 15,-3 21 1-15,-2 14-2 16,-1 12 1-16,2 7 1 16,9 2-1-16,3-3 1 15,10-7-2-15,11-9 2 16,7-12-1-16,12-12 1 15,5-10-1-15,0-15-1 16,1-14 1-16,-2-15 0 16,-5-9-1-16,-6-13 1 0,-6-10 0 15,-6-8 0-15,-5-5 2 16,-7-7-3-16,-4 0 2 15,-2 2-2-15,-3 8 2 16,0 9-2-16,-2 18 2 16,-1 18-1-16,-4 21-2 15,1 21 4-15,3 19-2 16,-2 15 1-16,-1 11-1 15,2 7 1-15,-1 8-2 16,8-1 3-16,0-3-1 16,3-4 1-16,4-3-1 15,5-7 1-15,4-8-1 16,5-8 0-16,2-10 1 0,0-15-3 15,2-9 1-15,4-17 0 16,-3-14-1-16,1-16 1 16,0-15 0-16,-1-11-1 15,-3-13 2-15,3-15-3 16,-5-10 0-16,-5-7 1 15,-2-1-1-15,-5 5 1 16,-4 13 0-16,-6 15 0 16,-4 18-1-16,-8 24 3 15,1 25-1-15,-3 25 0 16,-1 17 2-16,1 19-1 15,3 10 1-15,5 7-1 16,6 3 1-16,4-2-1 16,8-6 0-16,6-7 1 15,1-6-2-15,5-11 0 0,1-11 1 16,3-12-2-16,-3-14 2 15,1-14-1-15,-1-13 0 16,1-16-1-16,-1-16 1 16,-2-18 0-16,1-17-2 15,-4-15 2-15,-3-13 0 16,-2-6-2-16,-5-1 0 15,-5 3 1-15,-4 12 0 16,-6 16-1-16,-3 21 2 16,-8 25-2-16,-4 27 0 15,-4 26 4-15,1 26 0 16,-3 17 0-16,2 18-1 15,5 11 1-15,5 2-1 16,8 4 0-16,16-10 2 0,9-8-3 16,10-13 1-16,13-12-1 15,4-18 1-15,8-17-2 16,2-15 2-16,3-19-1 15,-4-13-2-15,-6-14 2 16,-5-11-2-16,-10-16 2 16,-7-11-2-16,-10-12 3 15,-7-10-2-15,-7-10 0 16,-5 1 0-16,-4-3 0 15,-2 10 0-15,-1 18 0 16,1 17 0-16,-1 24 0 16,-1 28-1-16,-1 30 2 15,0 22 2-15,0 23 0 16,1 17-1-16,1 13 0 0,4 3 1 15,3 6-1-15,5-4-1 16,7-3 2-16,4-8-1 16,6-12-1-16,4-13 1 15,6-16-1-15,3-15 0 16,4-14 0-16,1-19 2 15,2-18-3-15,1-17-2 16,-1-17 3-16,-2-17-2 16,-4-18 2-16,-3-14-2 15,-8-13 0-15,-4-10 2 16,-7-3-1-16,-5 8 0 15,-8 11 0-15,-6 20 1 16,-5 31-1-16,-3 30 1 0,-9 36 1 16,-2 36-1-1,-2 32 2-15,3 21 0 0,3 21 0 16,2 8-2-16,11 4 2 15,10-4 1-15,11-8-2 16,10-7 1-16,6-13-2 16,4-11 1-16,6-19-2 15,1-11 3-15,-5-16-3 16,-1-12 0-16,-4-18 1 15,-4-17-1-15,-2-17 0 16,-2-17 0-16,-3-16 1 16,-2-16-1-16,-2-11 1 15,-3-10-1-15,-2-4 1 16,0 3-1-16,-3 15 2 0,-5 13-1 15,-4 26 0 1,-3 24 0-16,-5 28 0 0,-6 25 0 16,0 27 0-16,-2 19 1 15,-2 17-1-15,4 10 1 16,0 4-1-16,6 6-1 15,7-4 1-15,6-6 2 16,8-9-2-16,5-9-1 16,4-13 1-16,4-16-1 15,7-14 0-15,-2-17 2 16,3-16-2-16,0-17 1 15,-3-18-1-15,2-15 1 16,-4-17 0-16,-2-15 0 16,0-19 0-16,-4-9 1 15,-1-12 0-15,-5-5 0 0,-2 2-1 16,-2 11 2-16,-2 19-2 15,-6 17 1-15,-4 32-1 16,-3 26 1-16,-3 31-1 16,-3 28 1-16,-4 23-1 15,-2 21-2-15,3 11 1 16,3 10 1-16,5 4-1 15,7-3 1-15,7-5-1 16,8-2-1-16,9-14 1 16,7-13 1-16,2-12-1 15,6-17-1-15,1-14 1 16,-4-17-1-16,1-13 0 15,0-17 1-15,-7-18 2 16,-5-16 0-16,-6-14-1 0,-3-18 1 16,-7-18 0-16,-1-13 0 15,-6-13 1-15,-3-9 0 16,-3 1-1-16,-2 7 0 15,1 15 0-15,-2 18 0 16,0 29 0-16,-2 28 0 16,-1 28-1-16,-2 32-1 15,0 26 1-15,4 21-1 16,-2 19 0-16,4 6 1 15,1 9-2-15,7-2 0 16,4-2 1-16,4-11 1 16,7-12-1-16,3-16 0 15,5-19-1-15,2-19 1 16,9-26 0-16,-2-21 0 0,8-24 2 15,-1-21-1-15,-1-21 0 16,-5-21 1-16,-6-18 0 16,-7-13 0-16,-9-11 1 15,-10-8 0-15,-9 0-1 16,-7 3 0-16,-9 15 0 15,1 20 1-15,-5 25-1 16,2 35-1-16,-1 30 1 16,0 39-1-16,3 37 1 15,2 31-3-15,3 25 2 16,8 19 0-16,4 13-1 15,8 5-1-15,7-2 1 16,6-8-1-16,8-12 1 16,3-16 1-16,3-19-2 15,-2-23 0-15,2-21 1 0,-1-26 0 16,1-22 0-16,-5-28 1 15,5-25 0-15,-3-28 1 16,0-25-1-16,-6-23 1 16,1-20 1-16,-5-15 0 15,-7-5-1-15,-1 1 2 16,-9 18-2-16,-2 22 0 15,-6 29 0-15,-5 34 1 16,-6 38-1-16,0 42-1 16,-6 41 0-16,-1 36-1 15,3 27 0-15,2 20 1 16,3 15-2-16,11 8 1 15,9-4-1-15,10-9 0 16,17-12 1-16,8-18 0 0,7-18-1 16,2-19 0-16,4-17 1 15,-2-19-1-15,-4-14 1 16,-9-14-1-16,-4-15 1 15,-8-19-1-15,-4-17 2 16,-4-18-1-16,-1-20 2 16,0-18 0-16,1-19 1 15,1-12-1-15,1-4 0 16,0 7 1-16,-1 14 1 15,0 23-1-15,-9 31 0 16,0 37-1-16,-10 39 0 16,-5 39-1-16,-11 34 0 15,-3 27 0-15,-9 20-2 0,-4 17 1 16,-3 5 1-16,4 1-1 15,1-7 1-15,9-12 0 16,8-14 1-16,11-24-2 16,13-21 1-16,7-24 0 15,14-24-2-15,3-30 1 16,6-23-1-16,1-27 1 15,2-23-1-15,0-16 1 16,-6-17-1-16,-6-15 2 16,-6-11-1-16,-8-12 1 15,-7-3 0-15,-4 3 0 16,-4 13 1-16,-4 18 0 15,-4 22 1-15,1 31-1 16,-2 41 0-16,3 40 1 0,-5 35-1 16,5 31 0-16,2 18 0 15,4 15 0-15,6 8 0 16,5 2-1-16,7-8 1 15,6-8 0-15,5-13 0 16,4-11 0-16,3-14-1 16,-3-17 0-16,-1-15-1 15,-1-22 1-15,0-21-1 16,-3-24 0-16,0-21 0 16,-1-23-1-16,-3-24 1 15,-2-20 0-15,-4-16 1 16,-4-16 0-16,-3-3-1 15,-4 0 0-15,-6 11 1 16,0 17 1-16,-8 21-1 0,1 33 1 16,-4 32-1-16,-2 37 0 15,-2 33 2-15,1 30-1 16,0 28 0-16,0 21-1 15,2 14 2-15,7 10-1 16,2 2 0-16,5-5 1 16,5-11-2-16,2-14 0 15,7-18-1-15,2-19 1 16,0-19-2-16,1-24 0 15,2-18 0-15,-13-32-1 16,20-4 2-16,-12-27 0 16,1-26 1-16,-2-26-1 15,2-22 2-15,-2-20-1 16,-1-13 1-16,-1-5-1 15,-3 7 1-15,-3 17-1 0,-5 24 1 16,-4 35-1-16,-9 40 2 16,-4 38-1-16,-7 39 0 15,-4 35 1-15,-2 26-1 16,-1 15 1-16,2 15-4 15,7 3 3-15,5-2-2 16,10-4 2-16,11-10-2 16,9-15 1-16,10-16-2 15,5-18 2-15,9-17-1 16,-3-16 0-16,3-15-1 15,-4-20 1-15,-2-19-1 16,-9-18 1-16,-1-22 0 0,-5-17 0 16,-6-19 3-16,-5-19-4 15,-2-23 4-15,-3-17-3 16,1-10 3-16,-1-2-3 15,3 13 3-15,3 19-1 16,-4 22-1-16,2 34 2 16,2 36-1-16,0 45 1 15,-3 38-1-15,-2 29 1 16,-2 25-3-16,-1 14 2 15,-2 16-2-15,3 6 2 16,-3-3-3-16,6-7 3 16,0-11-3-16,3-13 0 15,5-13 1-15,5-15-1 16,1-18 1-16,4-15-2 15,0-16 1-15,0-17-1 0,2-16 2 16,-3-19 0-16,2-17 1 16,-3-21 1-16,0-24-1 15,-4-25 2-15,2-22 0 16,-5-14 0-16,0-9 0 15,0 3 0-15,-2 14 1 16,-3 24-2-16,-3 33 2 16,-1 41-2-16,-5 43-1 15,-4 38 1-15,-1 44-2 16,-4 26 2-16,-3 18-2 15,0 10 1-15,1 6-3 16,0 2 2-16,2-4 0 16,3-8 0-16,2-14 1 15,6-10 0-15,3-9-1 0,5-14-2 16,4-12 2-16,3-19-1 15,3-16 1-15,1-22-2 16,5-21 2-16,-1-23-2 16,4-23 2-16,-2-24 1 15,1-25-1-15,-3-17 2 16,-2-15-1-16,-4-8 3 15,-5-5-3-15,-2 8 2 16,-3 14 0-16,-4 21 0 16,-4 28 0-16,-1 33 1 15,-2 30-2-15,1 31 0 16,-4 34-1-16,-1 29-1 15,-2 20 1-15,-1 15 0 16,2 13 0-16,1 6-2 16,2 2 1-16,3 0 0 0,2-7 0 15,5-12 1-15,6-13-1 16,0-14-3-16,4-17 2 15,1-20-1-15,0-20 1 16,-2-28-2-16,-6-20 2 16,13-34 0-16,-6-30 1 15,0-26 1-15,-1-25-1 16,-1-26 3-16,4-18-2 15,1-1 1-15,-2 9 0 16,-1 18 1-16,-4 28 0 16,-3 34 0-16,-6 36 0 15,6 35 0-15,-26 58-1 16,8 22 3-16,-6 22-4 15,0 19 1-15,-1 17-1 0,1 7 1 16,6 7-1-16,0-1-1 16,7-2 0-16,4-10-1 15,9-6 1-15,4-17 1 16,10-15-1-16,2-17 0 15,5-23 0-15,1-21 1 16,4-25-1-16,-1-21 0 16,0-27 1-16,-2-23-1 15,-3-20 1-15,-5-21 0 16,-4-22 0-16,-4-12 0 15,-4-9 1-15,-3-2-1 16,-2 14 0-16,0 20 4 16,-1 24-3-16,1 31 2 15,-4 35-2-15,3 39 1 0,-3 39-2 16,1 39 2-16,-6 22-2 15,-3 22-2-15,0 16 1 16,-3 3-1-16,3 0 1 16,-1-8 0-16,2-14 0 15,4-17 0-15,4-20 0 16,2-22 0-16,7-22 0 15,1-21-1-15,3-22 1 16,1-19-1-16,3-23 2 16,-1-21-1-16,-1-22 0 15,2-26 1-15,-2-19 0 16,1-20 1-16,-3-5 0 15,-1-1 0-15,-1 11 0 16,-4 24 2-16,-4 27-2 16,-6 36 1-16,-6 41-1 0,-4 45 1 15,-8 40-2-15,-3 31 1 16,-4 26-1-16,1 14-1 15,0 10 0-15,5 1 0 16,2-4 0-16,8-8 1 16,6-21-1-16,4-15 0 15,8-21-1-15,4-19 1 16,4-19-1-16,2-20 0 15,-3-16 1-15,3-20-1 16,-4-20 1-16,1-18 0 16,-3-22 1-16,-4-22 1 15,-1-21-1-15,-2-17 1 0,-2-11 0 16,2-1 0-16,0 11 0 15,0 15 0-15,-1 25 1 16,-1 27-1-16,-1 33 0 16,0 32 1-16,-3 30-2 15,-3 25 0-15,-3 20 0 16,-3 13-1-16,-1 12 1 15,2 7-1-15,-2 3 0 16,2-1 0-16,3-4 0 16,4-10 1-16,10-15-1 15,3-16 0-15,5-17 0 16,4-20 0-16,6-20 0 15,0-24 1-15,0-21-1 16,0-20 0-16,-3-17 1 16,-2-15 0-16,-2-13 1 0,-2-9-1 15,-3-2 1-15,0 6-1 16,-3 11 1-16,0 15 1 15,-5 18-2-15,3 20 1 16,-4 30 0-16,0 0-1 16,-5 41 1-16,0 6-1 15,-2 8 1-15,2 8-1 16,-4 3 0-16,4-2-1 15,-2 2 1-15,2-1 0 16,3-5-1-16,1 2 1 16,3-3-1-16,1-6 1 15,4-4 0-15,0-8 0 16,4-9 0-16,-3-12-1 15,3-16 1-15,-1-15 0 0,-1-16 0 16,0-13 0-16,-1-9 0 16,-1-6 0-16,-4-4 1 15,-1 3 0-15,-1 5-1 16,-4 11 1-16,0 11-2 15,-3 13-1-15,6 16-5 16,-17-8-7-16,23 25-9 16,-20-15-10-16,16 9-6 15,-2-11-2-15,4-11 4 16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8:24.00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9345 14437 50 0,'0'0'37'16,"0"0"-1"-16,0 0-1 15,0 0-31-15,0 0-1 16,0 0 0-16,0 0 2 15,0 0-2-15,0 0-1 16,3 11 0-16,-3-11 1 16,10 8-1-16,1-5 0 15,-11-3 0-15,22 4-1 16,-9-2 0-16,-1 2 0 15,3 0 0-15,-1 2 0 16,0 0 0-16,0 2 0 16,2-2 0-16,2-1 1 15,3-2-1-15,4-2 0 16,5-6 0-16,6 1 1 0,2-6 0 15,5 2-2-15,-2-1 1 16,3 1 0-16,-5 1-1 16,-5 1 0-16,-5 5 1 15,-6 1-1-15,-6 4 0 16,-3-1 0-16,-1 3 0 15,0-2 0-15,1-2 0 16,3-1 0-16,6-1 0 16,4-1 0-16,3-1 0 15,3-2 1-15,1 0-1 16,0 2 0-16,-2 0 0 15,-3 1 1-15,-4 1-1 16,-3 0 0-16,-2 0 0 16,-2-2 0-16,-1-1 0 0,0-1 1 15,4 0-1-15,3-2 0 16,1 1 0-16,4 2 1 15,-1 1-1-15,1 1 0 16,-1 3 0-16,-1 0 0 16,0 2 0-16,-4 1 0 15,-3-1 0-15,3 0 0 16,1-2 0-16,0-4 0 15,4 1 0-15,4-2 0 16,-1-3 0-16,5 0 0 16,-6-1 0-16,3-1 0 15,-5 4 0-15,-3 1 1 16,-6 2-1-16,-1 2 0 15,-4 3 0-15,-4 0 0 0,4 1 0 16,-3 1 0-16,6-2 0 16,-1 0 0-16,4-3 0 15,2 0-1-15,1 0 1 16,2-3 0-16,3 3 0 15,-2-2 0-15,-1 1 1 16,-2 2-1-16,-2 0 0 16,1-1 0-16,0 0 0 15,-1 0 0-15,1 0 0 16,1-1 0-16,0 0 0 15,-1 1 0-15,3-1 0 16,-6 1 0-16,1-1 0 16,-5 2 0-16,-1-1 0 15,-4-1 1-15,-10 0-1 0,18 0 0 16,-18 0 0-16,19-1 0 15,-9-2 0-15,2 2 0 16,2 1 0-16,1-1 0 16,0 2 0-16,-2-1 0 15,-1 1 0-15,-2 2-1 16,2-3 2-16,-2 0-1 15,-10 0 0-15,18-2 0 16,-8-1 0-16,-1-2 1 16,5 1-1-16,1-2 0 15,-1 1 1-15,0 0-1 16,3 1 0-16,-2 2 0 15,-1-3 0-15,-1 4 0 0,-1 1 0 16,-12 0 0 0,17 0 0-16,-17 0 0 0,13-1 0 15,-13 1 0-15,14 1 0 16,-14-1 0-16,17-1 0 15,-4 1 0-15,1 0 1 16,2 1-1-16,1-1 0 16,-2 0 0-16,2 0 0 15,-5 1 0-15,1 0 0 16,-13-1 0-16,15 2 0 15,-15-2 0-15,13-3 0 16,-13 3 0-16,16-4 0 16,-5-1 0-16,0 3-1 15,3-3 1-15,-2 3 0 16,-1 0 0-16,0-1 0 15,-11 3 0-15,12-3 0 0,-12 3 0 16,0 0 0-16,0 0 0 16,0 0 0-16,12-1 0 15,-12 1 0-15,10-4 0 16,-10 4 0-16,19-3 0 15,-6 0 0-15,-1 3 0 16,0-2 0-16,-2 1 0 16,-10 1 0-16,12 0 0 15,-12 0 0-15,0 0-1 16,0 0 1-16,-10 1 0 15,10-1 0-15,-13 1 0 16,13-1 0-16,0 0-1 16,-13 3 1-16,13-3 0 0,0 0 0 15,0 0 0-15,0 0-1 16,14 2 1-16,-14-2 0 15,0 0 1-15,0 0-1 16,10-2 0-16,-10 2 0 16,0 0 0-16,0 0 0 15,0 0 0-15,-15-13 0 16,15 13 0-16,-11-11 0 15,11 11 0-15,-12-12 0 16,12 12 0-16,-9-16 0 16,9 16 0-16,-2-17 0 15,2 17 0-15,-2-17 0 16,2 17-1-16,0-16 1 15,0 16-1-15,2-18 1 0,-2 6-1 16,0-1 0-16,2-3 1 16,-1-1-1-16,5-3 1 15,1 2-1-15,-3-4 1 16,3-1-1-16,-1 6 2 15,-2-4-1-15,-3 5 0 16,-3 1 0-16,-5 2 1 16,-9 2 0-16,-4 2 0 15,-6 4-1-15,-6-2 1 16,-2 3-1-16,-3 2 1 15,1 1-1-15,3 0 1 16,4 1-1-16,5 1 0 16,7-1 0-16,17 0-1 15,0 0 1-15,0 0 0 16,19-8-1-16,0 2 0 0,6-1 0 15,4-2 0-15,0-2 0 16,1 0 1-16,-4-3-1 16,-3-1 0-16,-4 1 1 15,-7 0 0-15,-3 1 0 16,-5-2 0-16,-4 2 0 15,-4 1 0-15,4 12 1 16,-19-16-1-16,4 13 0 16,-3 4 0-16,-7 6 0 15,-5 3 0-15,-6 9 0 16,-2 0 0-16,-1 3 0 15,4 4 0-15,4-3 1 16,9 1-1-16,11-3-1 16,16-4 1-16,11-8 0 0,12-5-1 15,10-6 0-15,5-7 0 16,3-3-1-16,1-10 2 15,-4-4-1-15,-5-5 0 16,-7-1 0-16,-10-5 1 16,-7-3 1-16,-12 2-1 15,-9-2 0-15,-10 3 1 16,-8 4 0-16,-6 4-1 15,-9 10 0-15,-2 6 1 16,-1 8-1-16,-2 6 1 16,4 6-1-16,8 7 0 15,1 3 0-15,12 5 0 16,7-1 0-16,11-1 0 15,6-2 0-15,8-4 0 0,10-4-1 16,7-8 0-16,6-7-1 16,5-11 0-16,5-5 1 15,3-7-1-15,-3-4 0 16,0-8 0-16,-3-1 2 15,-7-4-1-15,-5 2 1 16,-9-4 1-16,-12 7-1 16,-7 3 2-16,-12 7-1 15,-12 6 0-15,-14 9 1 16,-9 12 0-16,-11 8-1 15,-5 10 0-15,-3 5 1 16,2 6-2-16,2 1 1 16,14 2 0-16,5-2-1 0,19-4-1 15,14-3 0-15,14-6 0 16,16-4 0-16,10-9-1 15,11-5 0-15,6-7-1 16,7-7 1-16,-5-7 0 16,1-6 1-16,-9-3 0 15,-6-3 1-15,-13 0 1 16,-9 0-1-16,-15 2 2 15,-15 2-2-15,-4 8 3 16,-13 3-2-16,-6 9 0 16,-5 6 1-16,0 9 0 15,0 3-1-15,4 9 0 16,6 5 0-16,6 1-1 15,6 5 0-15,8 0-1 0,9-2 0 16,8-3-1-16,10-3 0 16,7-9-2-16,11-5 1 15,2-8 0-15,9-8-1 16,-1-10 2-16,5-4 0 15,-7-7 1-15,-1-5 2 16,-7-4 0-16,-7-5 0 16,-1-1 1-16,-12-2 1 15,-3 3-1-15,-11 2 1 16,-2 5-1-16,-11 9 0 15,-4 9 0-15,-11 9-1 16,-4 11 1-16,-5 9-1 16,-4 7 0-16,4 8 0 15,1 1-1-15,5 5 0 16,10-1 0-16,8-3-1 0,13-2 0 15,12-5 0-15,11-7 0 16,11-9-1-16,9-4 1 16,4-9 0-16,0-8 0 15,0-5 0-15,-6-4 1 16,-12-3 0-16,-7-2 1 15,-15 2-1-15,-13 2 1 16,-10 4 0-16,-7 4 0 16,-10 2 0-16,-4 7 0 15,-2 4 0-15,-1 5 0 16,4 2-1-16,3 7 1 15,8 4-1-15,3 3 1 16,8 2-2-16,8 5 1 16,7 0 0-16,7-1-2 0,8 2 1 15,6-5-1-15,8-3 0 16,6-8 1-16,4-5-1 15,-1-7 0-15,4-8 1 16,-4-5 1-16,-6-7 0 16,-7-4 2-16,-7-3-1 15,-6-2 0-15,-7 0 0 16,-7 0 0-16,-6 1 0 15,-4 5 1-15,-5 6-1 16,-5 4-1-16,-2 9 1 16,0 7 0-16,-5 6 0 15,2 4 0-15,1 7-1 16,3 4 1-16,7 2-1 0,3 0 1 15,4 3-2-15,8-3 1 16,7-2 0-16,6-3 0 16,8-5-1-16,7-5 0 15,3-7 0-15,6-5 0 16,2-6 1-16,-1-6-1 15,-3-5 1-15,-6-4-1 16,-7-1 1-16,-8-1 0 16,-13-2 0-16,-9 3 0 15,-9 3 0-15,-9 5 0 16,-6 5 0-16,-8 6 1 15,0 8-1-15,-1 7 0 16,3 7 1-16,4 7-1 16,5 1 0-16,8 4 0 0,9 1 0 15,8-1 0-15,11-2-1 16,10-6 1-16,12-5-1 15,5-6 0-15,4-9 1 16,0-6-1-16,0-5 0 16,-3-9 1-16,-5-3-1 15,-8-6 1-15,-11-1 1 16,-4-3-1-16,-10 1 0 15,-2 0 0-15,-4 4 1 16,-2 3 0-16,-2 6 0 16,-3 7 0-16,-4 7 0 15,-3 9 0-15,-1 6 0 16,-3 10 0-16,3 3-1 15,-4 7 1-15,5 3-1 0,1 0 0 16,7 1 0-16,6-2 0 16,7-5-1-16,9-5 1 15,9-9-1-15,10-6 1 16,4-10-1-16,10-6 1 15,2-9-1-15,5-9 1 16,-2-5 0-16,-3-4 1 16,-7-5-1-16,-5-2 1 15,-8-1-2-15,-10 2 2 16,-13 3-1-16,-11 5 1 15,-11 8-1-15,-7 8-1 16,-11 10 2-16,-3 7 0 16,-2 8 0-16,1 4-1 15,4 5 1-15,7 4-1 16,10 1 0-16,11 1 0 0,11 0 0 15,11-2 0-15,11-3 0 16,9-4-1-16,8-4 0 16,4-5 1-16,5-7-1 15,-1-4 1-15,-1-6-1 16,-8-6 1-16,-6-5 0 15,-7-3-1-15,-8-1 2 16,-6-2-1-16,-7 0 0 16,-6 0 1-16,-1 4-1 15,0 2 0-15,-2 7 1 16,1 6 0-16,-3 6-1 15,0 8 1-15,-4 10 0 16,-4 8 0-16,-4 6-1 16,-1 6 1-16,-3 5-1 0,3 1 1 15,-1 2-1-15,7-3 1 16,4-5-2-16,9-6 2 15,10-6-1-15,9-11 0 16,9-7 0-16,6-10 0 16,6-9 0-16,3-6-1 15,4-8 1-15,-3-3 0 16,-2-6 0-16,-8-1 0 15,-8 0 0-15,-8 0-1 16,-12 3 2-16,-11 4 0 16,-9 7 0-16,-10 7 0 15,-8 5 0-15,-5 8 0 16,-2 6 0-16,-2 9 1 15,0 1-2-15,7 7 0 0,8 0 0 16,5 4-1-16,11-2 1 16,9 2-2-16,9-2 1 15,8-2-1-15,8-4 1 16,6-4-1-16,4-5 1 15,4-5 1-15,0-5 0 16,0-6 0-16,-3-4 0 16,-3-2 1-16,-8-6-1 15,-4-1 1-15,-4-4-1 16,-8 2 0-16,-4 0 1 15,-6 1-1-15,-1 5 1 16,-7 6-1-16,-5 7 1 16,-3 8 0-16,-4 9-1 15,-2 8 1-15,-1 8-1 16,0 6 0-16,2 1 0 0,4 2 1 15,6 1-2-15,7-5 1 16,8-5 0-16,12-5 0 16,8-5-1-16,9-10 1 15,7-8-1-15,9-7 1 16,1-5 0-16,2-8-1 15,-2-6 1-15,-5-3 0 16,-9-3 0-16,-8-3 0 16,-13 0 1-16,-10 2-1 15,-16 4 1-15,-8 8-1 16,-9 3 1-16,-12 9 0 15,-4 10 0-15,-2 8 0 0,0 6 0 16,5 6-1-16,6 6 1 16,7 3-1-16,11-1 0 15,12 0 0-15,12 0 0 16,12-4-1-16,11-6 1 15,9-3-1-15,11-8 1 16,1-7-1-16,3-6 1 16,-1-4-1-16,-6-8 1 15,-5-1-1-15,-7-5 2 16,-11 0-3-16,-9-4 3 15,-4 2-1-15,-9 0 0 16,-5 3 0-16,-3 3 1 16,-2 6-1-16,-5 6 1 15,1 7 1-15,-3 8-2 16,-3 8 1-16,0 9-1 0,-1 7 1 15,0 3-2-15,1 3 2 16,6 2-2-16,4 0 1 16,5-7 0-16,9-1 0 15,8-9-1-15,11-9 1 16,2-6 0-16,9-8 0 15,5-10 1-15,4-4-2 16,-1-8 2-16,0-4-1 16,-8-6 1-16,-3 0-1 15,-10-4 1-15,-9 1-1 16,-9 1 1-16,-13 3-1 15,-9 7 0-15,-7 6 0 16,-7 10 1-16,-5 10-1 16,0 8 0-16,0 9 1 0,5 5-1 15,6 3 0-15,7 5 0 16,9-1 0-16,11-2-1 15,11 0 1-15,8-4-1 16,8-5 0-16,6-4 0 16,4-6 1-16,2-7-1 15,-2-6 0-15,-3-9 1 16,-2-4 0-16,-7-5 0 15,-2-6 0-15,-8-2 0 16,-2-5 0-16,-4 1 0 16,-1-2 1-16,-2 5-1 15,-5 4 0-15,-1 4 0 16,-2 6-1-16,-7 9 2 15,-4 9 0-15,-4 9-1 16,-3 11 1-16,-3 5-1 0,2 6 0 16,1 5 1-16,3 0 0 15,3 1-1-15,9 0 0 16,5-5 0-16,7-4 0 15,5-10-1-15,6-3 1 16,5-11 0-16,5-6 0 16,4-7 0-16,-2-9 0 15,3-4 0-15,-6-8-1 16,-1-4 1-16,-7-2-1 15,-4-3 0-15,-6 0 0 16,-10 1 0-16,-7 3 0 16,-6 7 0-16,-7 10 1 0,-4 7 0 15,-9 11 1-15,-5 10-1 16,-1 9 0-16,-1 7 0 15,2 5 1-15,7 3-2 16,6 1 2-16,11 0-2 16,11-2 2-16,17-7-1 15,11-5-1-15,15-7 1 16,8-6 0-16,8-6 0 15,1-5-1-15,1-8 1 16,-4-7-1-16,-7-3 1 16,-10-4 0-16,-12-2 1 15,-7-3-1-15,-10 1 0 16,-6-1 0-16,-6 2 1 15,-4 5-1-15,-2 5 0 16,-2 4 0-16,0 10 1 0,-3 8-1 16,0 9 0-16,-1 13 0 15,1 3 0-15,-2 8 0 16,1 5 0-16,0 4 0 15,3 0 0-15,8-2 0 16,3-2 0-16,9-6-1 16,10-5 1-16,11-8 0 15,12-6-1-15,8-9 0 16,3-7 1-16,4-5-1 15,-2-10 1-15,-3-4-1 16,-9-5 1-16,-12 0 0 16,-14-1 0-16,-10-1 1 15,-9 7-1-15,-12 5 0 16,-6 7 1-16,-3 10-1 0,-7 8 1 15,0 9 0-15,1 10-1 16,4 6 1-16,2 8-1 16,5 1 0-16,7 5 0 15,7-1 0-15,5 2 1 16,5-4-1-16,9 0 0 15,3-5 1-15,4-4-2 16,4-5 1-16,3-7 0 16,2-8 0-16,4-8-2 15,-2-9 2-15,4-3-1 16,-2-7 1-16,-2-5-1 15,0-3 0-15,-4-1 0 16,-4 2 1-16,-4 0 0 16,-3 5-1-16,-5 5 0 0,-5 13 1 15,0 0 0-15,-22 4 1 16,3 15 0-16,-2 6 0 15,-3 5 1-15,-2 5-1 16,2 1 0-16,1 4 0 16,6-3 1-16,6-4-2 15,4-5 0-15,7-5 0 16,7-9 0-16,7-9 0 15,8-8-1-15,5-13 1 16,4-6 0-16,3-9 0 16,2-7-1-16,-2-7-1 15,-6-1 2-15,-6-4-1 16,-7 0 0-16,-8 4 0 15,-8 4 1-15,-9 5-1 16,-10 10 2-16,-2 5-1 0,-6 11 1 16,-4 7-1-16,1 9 0 15,4 4 0-15,1 5 0 16,9 0 1-16,6 1-2 15,8-3 1-15,3-12-1 16,17 15 1-16,2-13-1 16,2-7 1-16,6-5-1 15,-3-7 1-15,-1-4 0 16,-4-8 0-16,-7-4 0 15,-3-5 0-15,-4-1 1 16,-6-4-1-16,-3-3 0 16,-1-1 0-16,-1 1 1 15,1-4-1-15,0 3-2 16,2 1 2-16,-2 2-2 0,3 5 2 15,-3 8-2-15,-3 7 2 16,-1 9-2-16,-8 11 3 16,-3 13 1-16,-3 10-2 15,-5 7 2-15,-2 8-2 16,0 4 2-16,1 3-1 15,3 0 0-15,4-7-1 16,8-3 0-16,6-3 0 16,5-11 0-16,3-17 0 15,11 8 0-15,6-18 0 16,3-11 0-16,6-10 0 15,5-10-2-15,4-7 2 16,4-8-1-16,0-5 0 16,-2-6 0-16,-8 0 1 0,-5-1-1 15,-7 2 1-15,-10 10 0 16,-11 5 0-16,-13 12 1 15,-9 13-1-15,-10 15 0 16,-8 14 1-16,-4 15-1 16,-4 7 0-16,5 11 0 15,0 3 1-15,10 4-1 16,7 0 0-16,12 0 0 15,12-6 0-15,8-4-1 16,10-7 1-16,10-8-1 16,3-8 1-16,8-12-1 15,0-7 1-15,1-12 0 16,-2-10-1-16,-4-9 1 0,-4-7 0 15,-6-8 1-15,-7-3-1 16,-4-5 0-16,-5 0 0 16,-4 2 1-16,-1-1-1 15,-6 7 1-15,-1 8 0 16,-4 8 0-16,1 11 0 15,-9 17-1-15,-3 11 0 16,0 10 1-16,-8 17-1 16,0 8 0-16,-1 8 0 15,2 4-1-15,2 6 1 16,6-3-1-16,6-4 1 15,9-5 0-15,10-7 0 16,9-9-1-16,9-14 1 16,9-11-1-16,4-16 0 0,5-12 1 15,2-11-1-15,2-7 2 16,-9-11-2-16,-1-5 2 15,-8-4 0-15,-7 0 0 16,-6-1 0-16,-11 4 0 16,-6 2 0-16,-9 4 0 15,-5 11 1-15,-8 15-2 16,-3 10 1-16,-6 12 0 15,-4 15-1-15,1 11 0 16,3 11 1-16,2 5-1 16,6 7-1-16,5 7 1 15,8 1-1-15,12 0 0 16,8-4-1-16,11-2 1 15,6-6 0-15,5-9-1 16,6-7 1-16,5-14 0 0,0-11 0 16,0-13 1-16,-1-11 0 15,-6-9 1-15,-3-7 0 16,-2-9 0-16,-2-6 0 15,-6-6 0-15,-2-2 0 16,-3 2 0-16,-3 4-1 16,-4 8 1-16,-5 6-1 15,-9 14 1-15,-8 14 0 16,-9 18-1-16,-5 15 1 15,-6 18-1-15,-5 8 1 16,0 9-1-16,4 8 0 16,5 1 0-16,8 1 0 15,15 0-1-15,7-4 0 0,14-6 0 16,8-8-2-16,8-7 1 15,5-9-1-15,4-11 1 16,-2-13 0-16,-1-6 1 16,-3-16 0-16,-6-8 1 15,-6-7 1-15,-4-9 1 16,-5-3 0-16,-3-10 0 15,-2 3 0-15,-1-2 0 16,2 2-2-16,0 8 2 16,1 6-2-16,-3 11 1 15,-2 14-1-15,0 17 1 16,-12 16-1-16,-6 15 0 15,-5 14 0-15,-3 8 0 16,-6 8 0-16,2 5 0 0,3 2 0 16,7-1-1-16,7-7 0 15,9-8 0-15,9-8-1 16,9-9 1-16,9-9-1 15,5-8 1-15,4-14 0 16,-2-10 0-16,4-12 0 16,-6-9 2-16,-2-9 0 15,-5-5 0-15,-2-8 0 16,-8-6 0-16,0-4 1 15,-3-2 0-15,-1 3-1 16,-1 6 0-16,2 6 0 16,-6 12 0-16,0 13-1 15,-2 21 0-15,-13 13 1 16,-1 19-1-16,-5 11 0 0,-4 11 0 15,-4 9 0-15,1 4-1 16,3-1 0-16,4-3 1 16,5-6-2-16,9-6 1 15,4-10 0-15,8-6 0 16,5-12 0-16,6-12 0 15,3-7 0-15,2-10 0 16,5-9 1-16,-1-13 0 16,-2-6 1-16,-3-9-1 15,-2-4 2-15,-5-6-1 16,-6-3 0-16,-9 0 0 15,-4 0 1-15,-6 7-1 16,-5 9 0-16,-3 6 0 16,-1 10-1-16,-4 12 1 0,0 13-1 15,1 13 1-15,-1 9-1 16,3 11-1-16,3 6 1 15,2 5 0-15,3 7-1 16,7-1 0-16,2 0-1 16,5-3 1-16,4-9-1 15,3-4 1-15,5-9-1 16,0-10 2-16,-1-12-2 15,3-13 2-15,-1-10 1 16,3-14 0-16,-1-9 0 16,0-11 0-16,0-9 0 15,-2-12 0-15,-3-4 1 16,-1-2-1-16,-1-4-1 15,-4-1 2-15,-3 0 0 16,-4 8 0-16,-7 10 0 0,-3 12-1 16,-6 11 1-16,-2 13-1 15,-9 15 1-15,-5 16-2 16,0 15-2-16,-1 13 1 15,3 7-1-15,1 15 1 16,3 4-1-16,8 8 1 16,3 3-1-16,7-2 1 15,3-5 1-15,8-6-1 16,2-12 0-16,4-11 0 15,6-14 0-15,4-16 0 16,2-19-1-16,6-12 1 16,2-13 1-16,0-10 0 0,-1-8 1 15,2-9 0 1,-3-5 1-16,-4-5 0 0,1-1 0 15,-8 1 0-15,-3 3 1 16,-9 9-2-16,-6 7 0 16,-9 14 0-16,-7 16-1 15,-7 19 0-15,-10 16 0 16,-2 17 1-16,-5 16-1 15,2 14 0-15,3 6 0 16,4 11-1-16,10 3-1 16,7 0 1-16,7-1-1 15,9-3-1-15,4-7 0 16,7-10 1-16,2-9-1 15,6-12 1-15,-2-15 1 16,3-12 0-16,1-15 0 16,0-13 1-16,1-16 1 0,0-14 0 15,-2-10 1-15,-1-13 0 16,2-5 0-16,-5-9 0 15,2-2-1-15,1-3 0 16,-3 9-1-16,-5 6 1 16,-4 11-2-16,-6 15 1 15,-5 15-1-15,-8 20 2 16,-11 18-1-16,-8 21 2 15,-2 11 0-15,-2 17-2 16,-1 10 3-16,3 9-3 16,5 8 2-16,8 3-2 15,8 0 1-15,8-2-2 16,7-8 0-16,8-6-1 0,5-15 0 15,5-9 0-15,1-16 0 16,4-16 1-16,-4-14 0 16,2-18 1-16,-2-10-1 15,-4-15 3-15,2-9-1 16,-8-9 0-16,1-8 0 15,-3-5 0-15,4-1-1 16,-3-3 1-16,1 1-1 16,-4 4 1-16,-4 9-3 15,-3 10 3-15,-2 13-1 16,-11 17 0-16,-5 16 1 15,-7 21-1-15,-4 18 1 16,-2 15-1-16,0 13 0 16,1 11 0-16,2 6 0 15,8 6 0-15,8 0 1 0,3-1-1 16,5-6 1-16,6-7-1 15,3-10 1-15,-1-10-2 16,7-15 2-16,0-14-1 16,4-16-1-16,5-18 1 15,2-12-3-15,7-12 3 16,0-12-2-16,0-5 2 15,1-8-1-15,-3-4 2 16,-2-1-3-16,-6 3 4 16,-8 5 0-16,-3 7-3 15,-6 9 2-15,-7 12-2 16,-4 15 2-16,-7 16-1 15,-6 16 1-15,-6 20-1 16,-6 15-2-16,1 15 4 0,-2 11-3 16,1 8 3-16,4 4-4 15,7 3 1-15,6-2 0 16,10-5 0-16,5-11 1 15,8-10-1-15,8-12 2 16,6-15-3-16,5-16 2 16,1-12-1-16,3-18 1 15,0-14 0-15,-2-13-2 16,1-14 3-16,-3-11-2 15,-5-12 0-15,-3-3 3 16,-3-7-2-16,-4-3-1 16,0-2 1-16,-3 5-1 15,-5 11 1-15,-4 16-1 16,-5 12 2-16,-3 19-3 0,-5 20 2 15,-5 21 1-15,-6 20-1 16,-3 16 0-16,1 15 0 16,-1 8 1-16,6 9 0 15,2 4 0-15,5 2 0 16,4-3 0-16,4 0 0 15,8-11-1-15,3-8 1 16,6-12-2-16,1-12 0 16,7-16 0-16,5-18 0 15,2-18 0-15,4-14 1 16,4-14 1-16,1-15-2 15,-3-10 0-15,1-10 0 16,-6-4 1-16,-5-4 0 16,-3-3-1-16,-6 4 1 0,-9 5-2 15,-7 13 4-15,-4 12-1 16,-6 16-1-16,-7 16 1 15,-8 22-1-15,-5 21 0 16,-4 18 1-16,-3 15-1 16,0 15 0-16,5 8 0 15,4 10-1-15,5 2 3 16,10 0-3-16,8-5 1 15,9-4 0-15,3-15 0 16,10-7 0-16,3-16 0 16,3-17 0-16,2-15-1 15,3-16 0-15,0-17 2 16,1-15-3-16,2-11 1 0,0-15 0 15,0-10 1-15,0-9-1 16,-1-1 0-16,0-6 1 16,-3 3-1-16,-3 4 1 15,-2 9 1-15,-12 10-2 16,-1 16 2-16,-12 17-2 15,-10 17 1-15,-7 22 1 16,-8 20-1-16,-9 17 2 16,-1 15-2-16,-1 11 1 15,3 11-1-15,10 4 1 16,5 1-1-16,12-1 0 15,10-11-1-15,8-4 0 16,9-13 0-16,5-11-1 16,2-16 1-16,4-14 1 15,0-15-1-15,-1-17 1 0,-1-14 0 16,0-15 1-16,1-13-1 15,-7-11-1-15,1-8 2 16,-5-8-1-16,-2-5 1 16,-3 2-2-16,-3 2 2 15,-6 6-1-15,-4 11 0 16,-2 12 2-16,-5 13-2 15,-2 17 1-15,-4 18-1 16,-5 20 0-16,-3 18 1 16,-4 16-1-16,3 15 0 15,-1 10-1-15,0 11 1 16,5 5 1-16,5 2-1 15,7-2 0-15,6-5 0 16,6-10 0-16,6-11-1 0,3-14 2 16,4-13-2-16,6-18 1 15,-3-16-1-15,4-19-1 16,0-13 3-16,2-18-2 15,-2-11 1-15,3-11 0 16,0-8 1-16,0-5-2 16,-1-3 2-16,-3-2 1 15,-1 3 0-15,-9 6-1 16,-3 12 1-16,-6 10-2 15,-10 12 2-15,-5 17-2 16,-8 19 1-16,-5 19-1 16,-3 15 0-16,-1 17 0 15,0 14-1-15,5 12 0 16,2 8 0-16,10 5 0 0,6 3 0 15,7 1 0-15,5-3-1 16,7-7 1-16,4-10 0 16,1-10 0-16,3-15 1 15,0-14-1-15,0-16 1 16,-2-22 0-16,0-13 0 15,0-16 1-15,-1-12-1 16,2-15 1-16,-1-7 1 16,1-7-1-16,-2-7 1 15,2 0-1-15,-4 2 1 16,-2 8-1-16,-4 7 1 15,-8 12-1-15,-7 13-1 16,-6 16 0-16,-7 20 0 0,-9 16 0 16,-4 19 0-1,0 14 0-15,1 13 0 0,5 11-1 16,4 9 1-16,8 5 0 15,5 2-1-15,10 1 0 16,6-5-1-16,4-6 0 16,5-8 0-16,4-11 0 15,2-11 0-15,2-16 1 16,-1-14 0-16,2-14 1 15,0-14 1-15,2-17-1 16,-2-12 2-16,0-14-1 16,-5-6 0-16,-3-5 1 15,-1-2-1-15,-8-1-1 16,-4 2 1-16,-6 8-1 0,-5 9 1 15,-8 9 0 1,0 15-1-16,-5 11 0 0,-1 15 1 16,-2 16-1-16,-2 16-1 15,2 16 2-15,2 11-2 16,3 11 1-16,3 9 0 15,6 1-1-15,4 8 1 16,2-2-1-16,7-2 1 16,1-6-1-16,2-11 0 15,1-8 0-15,0-14 1 16,0-15 0-16,-6-11 0 15,14-29 0-15,-5-10 0 16,4-14 1-16,2-11 0 16,3-11-1-16,2-8 1 15,1-7 0-15,2-5-1 0,-2 2 1 16,-2 2 0-16,-7 6-1 15,-4 9 1-15,-8 14-1 16,-7 10 0-16,-7 16 0 16,-5 19 0-16,-8 17 0 15,-8 14 0-15,2 16-1 16,-2 16 1-16,4 12 0 15,4 9 0-15,5 4-1 16,7 3 1-16,8-1-1 16,7-3 0-16,7-9 0 15,3-14 0-15,5-11 0 16,3-15 0-16,1-14 0 15,0-16 1-15,0-18-1 16,0-11 2-16,-1-17-1 0,-1-16 1 16,-1-8 0-16,-1-8 0 15,-2-6 0-15,0-2 0 16,-2 1-1-16,0 4-1 15,-3 9 2-15,-5 13-2 16,-4 10 0-16,-5 17 0 16,-4 18 1-16,-9 15-1 15,-4 18 2-15,-8 17 0 16,0 15 0-16,-2 10 0 15,2 9-1-15,5 4 1 16,7 5-1-16,7 1 0 16,11-2-1-16,6-9 1 15,9-8-1-15,3-7 1 16,4-13-1-16,2-14 1 0,2-17-1 15,-4-14 1-15,-1-16 1 16,-3-12-1-16,-5-12 1 16,2-8 0-16,-5-7 0 15,-2-4 0-15,-3-2 0 16,-2 0-1-16,-3 2 0 15,0 10 0-15,-2 5 0 16,0 8-1-16,-5 15 0 16,1 12 1-16,-5 11 0 15,-1 16-1-15,-2 13 1 16,-3 10 0-16,2 10 0 15,-4 6 1-15,1 7-1 16,5-2 1-16,5-2 0 16,3-4 0-16,8-7-1 15,2-7 0-15,7-9 0 0,3-13 0 16,2-7 0-16,5-12-1 15,-2-10 2-15,-1-7-1 16,-2-8 0-16,-3-6-1 16,-4-3 1-16,-6-2 0 15,-6-3 0-15,-6 6-1 16,-9 0 1-16,0 7-1 15,-5 6 1-15,2 8-1 16,0 9-2-16,0 3-1 16,21 12-6-16,-22 3-3 15,29 21-4-15,-7-24-7 16,20 28-8-16,-3-11-8 15,7 6 3-15,1-3 1 16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8:33.24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11868 14037 54 0,'8'-15'39'0,"-11"-1"-2"15,3 16-1-15,-37-19-29 16,8 22-1-16,-21 3-3 16,-7 9-1-16,-19 5-1 15,-5 7 0-15,-6 3 1 16,2 2-1-16,7-1 0 15,12-2 0-15,14-5 0 16,16-3-1-16,20-8 1 16,16-13-1-16,26 3 0 15,17-12 0-15,15-8-1 16,12-7 1-16,12-9 1 15,6-6 0-15,1-4-1 0,-4 1 1 16,-12-1 0-16,-13 4 0 16,-17 3 0-16,-19 6 1 15,-20 11-1-15,-23 7-1 16,-17 9 1-16,-16 8-1 15,-15 9 0-15,-11 9 0 16,-9 8 0-16,-3 3 0 16,3 4 0-16,12-4-1 15,11 0 2-15,18-5-2 16,21-6 1-16,23-13-1 15,23-10 1-15,26-9-1 16,19-15 1-16,18-7 0 16,10-9 0-16,6-7 0 15,-1-4 0-15,-9-3 1 0,-10 2-1 16,-18 4 0-1,-24 10 0-15,-24 7 0 0,-25 12 0 16,-27 15 0-16,-29 12 0 16,-23 15 0-16,-21 13 1 15,-9 5 0-15,-6 6 0 16,4 4 0-16,13-5 0 15,25-9-1-15,27-10 1 16,37-14-1-16,35-15 0 16,37-14 0-16,35-14 0 15,28-15 0-15,17-9 0 16,12-10 1-16,-1 1-1 15,-4 0-1-15,-23 4 2 16,-27 6-1-16,-33 11 1 0,-38 10-1 16,-34 15 0-16,-36 13 1 15,-34 15 0-15,-25 8 0 16,-17 10-1-16,-11 9 2 15,1 4-2-15,9-1 1 16,12-1-1-16,25-5 0 16,23-7 0-16,32-10 0 15,26-9-1-15,27-12 0 16,27-12 0-16,23-12-1 15,18-8 1-15,16-7 0 16,5-6 1-16,1-7-1 16,-6 1 1-16,-10 1 0 15,-16 3 1-15,-26 5 0 16,-23 8-1-16,-26 5 1 15,-28 11-1-15,-21 8 1 0,-22 11 0 16,-15 6-1-16,-10 8 1 16,-6 4-2-16,2 3 1 15,8 1 0-15,14-3 0 16,17-4-1-16,23-4 1 15,21-9-1-15,18 0 1 16,37-25 0-16,15 1-1 16,24-10 1-16,16-7-1 15,17-7 1-15,6-8-2 16,8-2 1-16,-3 3 0 15,-9 0 0-15,-17 4 0 16,-24 7 0-16,-29 9 2 16,-27 12 0-16,-31 11 0 15,-32 12 0-15,-28 10 1 0,-25 13-1 16,-19 8 1-16,-8 10-1 15,-5 2 0-15,7 4 0 16,12-2-1-16,20-7 1 16,25-3-2-16,26-13 1 15,31-10-1-15,27-13 0 16,31-13 0-16,21-13 0 15,24-7 0-15,12-11-1 16,8-6 2-16,4-3-1 16,-5 1 0-16,-11 1 1 15,-16 5 0-15,-21 4 0 16,-29 8 0-16,-23 10 0 15,-28 6 0-15,-23 10 1 16,-24 8-1-16,-21 7 0 0,-14 7 0 16,-5 3 1-16,0 2-1 15,5 3 1-15,16-5-1 16,15-4 0-16,26-3 0 15,23-10 0-15,21 1-1 16,39-23 1-16,17 0-1 16,22-10-1-16,18-2 2 15,9-7-1-15,9-3 0 16,2-2 0-16,-6-1 1 15,-16 3 0-15,-25 1 0 16,-21 8 0-16,-32 2 2 16,-29 12-2-16,-31 6 1 15,-29 11 0-15,-26 7 1 16,-20 9 0-16,-10 7-1 15,-2 5 0-15,3 1 0 0,13-1 0 16,17-3-1-16,22-3 0 16,28-9-1-16,27-7 0 15,21-1 1-15,41-29-2 16,16 4 1-16,20-12-1 15,18-2 1-15,6-7 0 16,6 0 0-16,-3-2 0 16,-13 3 1-16,-14 6-1 15,-24 6 1-15,-25 7 1 16,-31 8-1-16,-25 9 1 15,-26 6 0-15,-22 9 0 16,-14 8 0-16,-13 6 0 0,-3 3-1 16,2 5 1-1,9-2-1-15,15-2 0 0,21-2-1 16,22-7 1-16,25-6-1 15,30-9 0-15,26-8 0 16,26-12 0-16,26-3 0 16,14-10 0-16,14-3 0 15,6-2 0-15,-1-5 0 16,-9 1 2-16,-11 4-1 15,-22 1 0-15,-28 7 0 16,-23 3 2-16,-35 7-2 16,-22 7 3-16,-32 9-2 15,-28 9 1-15,-26 5-1 16,-13 9 0-16,-12 4 0 15,4 2-1-15,7 0 1 0,14-4-3 16,24-3 2-16,26-7-3 16,38-6 2-16,19-5 0 15,49-19-1-15,21 1 3 16,19-9-3-16,21-3 1 15,7-2 0-15,9-6 1 16,-5 5-1-16,-8 0 2 16,-19 7-1-16,-28 5-1 15,-30 8 1-15,-36 13 1 16,-24 0 0-16,-38 14 0 15,-34 8 0-15,-21 8 2 16,-14 6-1-16,-4 3-2 16,4-1 2-16,11-3-2 15,21-3 0-15,19-7-1 0,30-5 1 16,26-10-3-16,24-10 2 15,31-10 0-15,19-8 0 16,15-9 1-16,18-6-1 16,9-5 1-16,3-9-1 15,-3 0 1-15,-7-4-1 16,-15 1 2-16,-15 1-2 15,-22 4 1-15,-23 1 1 16,-22 8-1-16,-21 4 1 16,-17 11-1-16,-17 4 1 15,-9 10 0-15,-7 5-1 16,-1 7 0-16,1 4 1 15,7 1-1-15,11 3-1 16,11-3 1-16,16 1 0 0,15-3-1 16,23-8 0-16,0 0 1 15,42-2-1-15,15-12-1 16,21-8 1-16,15-7-1 15,17-3 1-15,5-9-1 16,-1 3 0-16,-11 0 1 16,-16 6 1-16,-24 4 0 15,-34 6 1-15,-24 11 1 16,-39 4 0-16,-24 9 1 15,-29 5-1-15,-13 7 1 16,-14 4-2-16,-3 5 0 16,1-2 0-16,9 1 0 15,17-3-2-15,22-2 1 0,28-9-1 16,24-6 1-16,33-7-1 15,26-9 0-15,28-7 1 16,25-6-1-16,19-4 1 16,9-2 1-16,4-3-1 15,-4 1 1-15,-17 5 0 16,-18 3 1-16,-29 5-2 15,-31 6 3-15,-29 16-3 16,-37-14 1-16,-29 15 0 16,-18 8 0-16,-17 3 0 15,-13 4 0-15,-5 5-1 16,4-1-1-16,11 2 1 15,13-2-2-15,22-2 2 16,24-3-2-16,25-5 1 16,20-10-1-16,39-6 1 0,18-9 2 15,25-6-2-15,20-8 2 16,9-9-2-16,8-2 2 15,1-6-1-15,-11-3 1 16,-12 6-1-16,-22-2 0 16,-29 4 0-16,-27 7 0 15,-30 7 1-15,-28 9 0 16,-29 8 0-16,-25 10-1 15,-17 7 1-15,-13 9 0 16,-6 5-1-16,6 3 1 16,11-3-1-16,15-1-1 15,30-5 1-15,27-7 0 16,28-10-1-16,30-9-1 15,30-10 1-15,25-9-1 0,24-4 2 16,14-10-1-16,13-3 0 16,4-2-1-16,-8-1 3 15,-13 2-1-15,-21 8 1 16,-29 7-1-16,-35 8 1 15,-34 15 0-15,-38 8 0 16,-33 11 2-16,-23 8-3 16,-18 6 1-16,-8 5 0 15,1 1 0-15,8 0-1 16,17-9 0-16,23-4 0 15,29-6-1-15,27-9 0 16,27-1 0-16,30-26-1 16,24 2 0-16,24-9 1 15,20-8 0-15,12-1 1 0,6-7 0 16,1 0 0-16,-10 0 0 15,-13 4 1-15,-18 7 1 16,-31 5-1-16,-28 10 0 16,-32 9 1-16,-27 10-1 15,-28 9 0-15,-16 4 0 16,-18 10 0-16,-5 0 0 15,0 4-1-15,3 2 1 16,15-7-1-16,19-3-1 16,20-5 1-16,25-8-1 15,27-2 1-15,27-26-1 16,25 1 0-16,23-9 0 15,24-6 0-15,12-7 0 16,7-4 1-16,0-2 0 0,-3 1 0 16,-12 4 0-16,-15 4-1 15,-22 2 0-15,-24 8 1 16,-21 7-1-16,-26 10 1 15,-16 9 0-15,-25 6 1 16,-18 8-1-16,-20 8 2 16,-15 9 0-16,-11 6 0 15,-3 5 1-15,1 0-1 16,12-1 0-16,13-5-2 15,22-6 0-15,29-10 0 16,36-12-1-16,13-11-1 16,35-13 0-16,25-10-1 15,25-10 0-15,9-6 1 16,12-5 0-16,1-2 0 15,-6 2 1-15,-12 3 0 0,-20 3 1 16,-27 9 1-16,-27 7-1 16,-32 9 2-16,-25 11-1 15,-33 11 0-15,-26 11 1 16,-20 5-1-16,-11 9 0 15,-5 1 1-15,7 3-1 16,13-3-1-16,12-6 0 16,29-5-1-16,24-7 1 15,29-10-2-15,26-7 1 16,25-10 0-16,25-8-1 15,20-9 1-15,14-5 0 16,15-4 1-16,3-3-1 16,-3 2 0-16,-6 2 0 15,-20 6 2-15,-24 6-1 0,-30 12 1 16,-33 7-1-16,-35 12 2 15,-26 11-1-15,-30 8 1 16,-21 7 0-16,-14 6-1 16,-4 4 0-16,1 1 0 15,15-3-1-15,18-6-1 16,23-7 1-16,33-9-1 15,28-9-1-15,33-9 1 16,24-14-1-16,32-9 0 16,19-6 1-16,13-2 0 15,6-3 0-15,-3 2 0 16,-7-3 0-16,-13 6 0 15,-21 9 2-15,-28 4-2 16,-25 10 2-16,-20 15-1 0,-33-8 1 16,-15 12 0-16,-21 10 0 15,-13 2 1-15,-8 4-1 16,-6 4 1-16,3-1-2 15,2-1 0-15,9 0 1 16,17-4-1-16,20-3 0 16,22-5 0-16,23-10 0 15,28-7-1-15,26-9 1 16,27-12-3-16,19-8 2 15,13-5-1-15,10-7 1 16,4 0-1-16,-8-3 1 16,-16 5 0-16,-18 3 1 15,-30 6 1-15,-26 10-1 0,-30 5 2 16,-28 9-1-16,-28 11 0 15,-23 6 1-15,-24 6-1 16,-9 6 0-16,-4 0 0 16,4 2 0-16,7-3-1 15,20-2 0-15,18-7-1 16,25-6 0-16,29-7 0 15,26-7 1-15,26-7-1 16,19-7-1-16,25-6 2 16,9-5-1-16,10-5 1 15,4 1-1-15,-2 1 1 16,-9 4 0-16,-20 3 1 15,-24 10-1-15,-27 5 1 16,-23 20 0-16,-44-8 0 16,-18 20 0-16,-31 5 0 0,-19 7 1 15,-13 5-1-15,-5 1 0 16,4 0-1-16,14 0 1 15,16-8-1-15,24-6-1 16,34-7 1-16,38-9-1 16,16-10-1-16,38-11 1 15,29-5-1-15,21-9 1 16,19-3 0-16,7-6-1 15,3 1 2-15,-4 0-1 16,-15 1 2-16,-20 5 0 16,-32 7 1-16,-30 7 0 15,-32 7-1-15,-31 14 1 16,-31 4 0-16,-28 13-1 15,-21 3 0-15,-13 7 0 0,-2-1-1 16,4-1 0-16,11-1 0 16,20-10 0-16,24-5 0 15,34-8-1-15,33 1 0 16,33-31-1-16,36 1 1 15,23-9 0-15,24-3 0 16,11-7 1-16,8-1-1 16,-3 1 2-16,-14 0-1 15,-19 11 2-15,-30 5-1 16,-30 7 0-16,-33 9 1 15,-28 10-1-15,-32 7 1 16,-26 6-1-16,-23 8 0 16,-15 4 0-16,-5 2-1 0,5 1 1 15,5-3-1-15,21-5-1 16,17-5 0-16,28-7 0 15,32-10 0-15,25-7-1 16,29-9 0-16,21-8 1 16,21-6 0-16,9-7 0 15,12-3 0-15,2-2 1 16,0 1 0-16,-8 1 0 15,-21 7 1-15,-17 3-1 16,-28 11 1-16,-23 7 0 16,-28 7 0-16,-26 8 0 15,-31 7 0-15,-24 8 0 16,-14 2 0-16,-10 5 0 15,1-1 0-15,3 1-1 16,18-2 1-16,17-7-1 0,33-6 0 16,30-8-1-16,34-8 0 15,31-9 1-15,31-8-1 16,24-6 1-16,16-5 0 15,10-2 1-15,2 0-1 16,-9 4 2-16,-14 1 0 16,-20 8-1-16,-27 6 1 15,-27 7-1-15,-28 7 1 16,-26 8-1-16,-27 6 1 15,-25 6-1-15,-17 5 0 16,-12 4 0-16,-7 5 0 16,4-1-1-16,7-2 0 15,16-4 0-15,22-7 0 0,30-6 0 16,36-2-1-16,10-22 0 15,43-2 1-15,23-9-1 16,22-3 0-16,16-7 0 16,11 0 1-16,-2-1 0 15,-3 3 1-15,-10 3-1 16,-18 4 1-16,-21 7 0 15,-25 5 0-15,-23 3 0 16,-25 8 0-16,-23 5 0 16,-22 6-1-16,-20 5 0 15,-19 5 1-15,-12 7-1 16,-14 2-1-16,0 4 2 15,7 1-2-15,10-2 1 16,15-2 0-16,22-4-1 16,29-7 0-16,29-9 0 0,35-9 0 15,26-9 0-15,28-7 0 16,17-6 0-16,16-6 0 15,12-4 0-15,1-1 1 16,-8 1-2-16,-19 2 2 16,-22 11-1-16,-34 5 1 15,-28 6-1-15,-39 12 2 16,-36 8-1-16,-33 12 2 15,-31 7 0-15,-26 5-1 16,-6 4 2-16,-6-1-3 16,14 0 2-16,16-6-3 15,25-9 2-15,35-7-3 16,35-10 0-16,41-10 1 15,36-10-2-15,30-9 1 0,23-7-1 16,18-7 1-16,7 0 0 16,-3-2 2-16,-6 1 0 15,-22 4 1-15,-25 8-1 16,-33 7 3-16,-31 9-2 15,-35 8 1-15,-29 9 0 16,-35 8-1-16,-23 6 0 16,-11 4 0-16,-5-1-1 15,7 0 0-15,14-3-1 16,20-6 0-16,28-8 0 15,37-11-1-15,33-8 1 16,37-9 0-16,29-9-1 16,23-7 1-16,16-6 0 15,12-3 1-15,0 1 0 0,-5 2-1 16,-14 6 3-16,-20 5-2 15,-25 7 3-15,-28 8-3 16,-25 10 3-16,-27 6-4 16,-21 10 2-16,-26 4 2 15,-14 5-4-15,-15 6 3 16,-5 4-4-16,2-2 4 15,6 1-3-15,10-1 3 16,18-4-2-16,21-8-1 16,26-6 0-16,27-8 1 15,29-10 0-15,23-5-3 16,20-8 4-16,18-9-4 15,14-5 1-15,5-3 0 16,-1 0 1-16,-10 5-1 16,-16 3 0-16,-23 5 3 0,-24 9-2 15,-31 9 2-15,-31 11 0 16,-29 7 0-16,-28 8-1 15,-24 7 1-15,-19 9-1 16,-10 2-1-16,-2 0 4 16,7-1-3-16,14-4 2 15,20-9-3-15,23-6 1 16,32-11-1-16,32-12 0 15,31-6 0-15,28-11-4 16,19-4 4-16,16-8-2 16,9 1 3-16,0 0 0 15,-7 0 1-15,-9 8 0 0,-24 1 0 16,-21 10 1-16,-24 5-1 15,-17 20 1-15,-37-10-2 16,-17 18 1-16,-25 8 0 16,-15 5-1-16,-11 5-1 15,-3 2 1-15,-1-1 0 16,9-2 0-16,16-1-1 15,21-10 0-15,25-5 0 16,26-11 0-16,30-9-1 16,25-11 1-16,25-5 0 15,18-11 0-15,12-4 0 16,3-4 1-16,-3 1 1 15,-3 0 0-15,-19 6-2 16,-20 5 3-16,-22 8-2 16,-27 9 1-16,-26 6 1 0,-21 9-2 15,-25 9 1-15,-20 5 0 16,-11 5 0-16,-9 5-1 15,-6-1 1-15,6 4-1 16,10-6 0-16,16 0-1 16,22-10 1-16,23-7-1 15,34-2 0-15,20-24 1 16,32-2-2-16,28-13 3 15,24-6-3-15,15-5 2 16,7-3-1-16,2 1 1 16,-7 1-1-16,-16 8 2 15,-20 5 1-15,-29 11-2 16,-27 7 1-16,-24 7 0 15,-27 6-1-15,-22 10 1 0,-17 5-1 16,-16 5 0-16,-12 4 0 16,-5 2-1-16,-1 2 1 15,11-1 0-15,12-1-1 16,11-5 1-16,24-2-1 15,22-10 0-15,27-5 0 16,23-9 0-16,23-4 1 16,13-9-1-16,15-7 1 15,11-3 0-15,7-6 1 16,-1 1-1-16,-5-3 0 15,-9 6 1-15,-17 2-1 16,-17 5 1-16,-26 5-1 16,-25 10 1-16,-27 7 0 15,-29 11-1-15,-29 8 1 0,-26 8-1 16,-20 6 1-16,-9 5-1 15,-2 1 0-15,7-2 0 16,20-5-1-16,19-8 0 16,29-10 0-16,32-12-1 15,37-7 0-15,31-14 0 16,31-8 1-16,19-7-1 15,17-3 2-15,5-4-1 16,-1 3 1-16,-6 6 1 16,-15 1 1-16,-23 10 1 15,-26 6-1-15,-28 10 0 16,-32 8-1-16,-24 11 1 15,-31 8-1-15,-14 3 0 16,-15 9-1-16,-3-3-1 16,4 2 0-16,12-3-1 0,18-7 1 15,22-5 0-15,29-7 0 16,24-3-1-16,35-22 0 15,21-1 1-15,23-7 0 16,12-6 1-16,10-4 0 16,4-3 1-16,3 0 0 15,-9 3 1-15,-16 1-1 16,-15 5 1-16,-23 7 0 15,-17 2-1-15,-22 7 0 16,-16 8 0-16,-22 4 0 16,-14 6 0-16,-14 6-1 15,-10 3 0-15,-7 4 0 0,1 3 0 16,2 0 0-16,12-3-1 15,14-1 1-15,15-6-1 16,21-5 0-16,24-8 1 16,21-7-1-16,23-9 0 15,16-7 0-15,10-2 1 16,11-6-1-16,3-1 1 15,-5 0 0-15,-10 4 1 16,-16 3 0-16,-24 9 0 16,-24 6 0-16,-17 17 0 15,-45-10 1-15,-14 18-1 16,-27 6 0-16,-17 4 0 15,-6 4-1-15,-3 1 0 16,6-1 0-16,15-4-1 16,15-6-1-16,23-7 1 0,28-6-1 15,26-11 0-15,31-6 0 16,22-12-1-16,24-4 2 15,13-6-1-15,13-6 2 16,10-4-2-16,-1 1 2 16,-5 1 1-16,-19 6 0 15,-16 7 0-15,-30 6 0 16,-26 10 1-16,-28 7-1 15,-31 13 0-15,-29 6 1 16,-24 12-1-16,-17 0 1 16,-10 7-2-16,-1 0 1 15,11 0-1-15,12-6 0 16,18-4 0-16,22-5-2 15,26-10 1-15,34-1-1 0,20-21 1 16,28-2-1-16,16-6 1 16,15-6 0-16,9-6 1 15,5-1 0-15,-3-3 1 16,-10 1-1-16,-13 2 2 15,-20 8-1-15,-21 0 0 16,-20 10 1-16,-28 7-1 16,-21 9 0-16,-23 7 1 15,-24 5-2-15,-10 9 1 16,-10 1 0-16,-1 3 0 15,6-3-1-15,12-2 0 16,19-6-1-16,25-14 1 16,31-6-1-16,27-11-1 15,31-8 1-15,26-11 0 0,21-4 0 16,13-6-1-16,12-2 2 15,-3 4 0-15,-5 1 0 16,-11 8 1-16,-21 5 0 16,-22 7-1-16,-21 5 1 15,-22 10-1-15,-25 5 1 16,-19 7 1-16,-18 4-1 15,-17 4 0-15,-14 4 0 16,-2 4 0-16,-1-1 0 16,7 2 0-16,10-4-1 15,15-2-1-15,21-6 0 16,21-4-1-16,25-9 0 15,21-4-1-15,20-6 1 0,10-5 0 16,12-6 1 0,10-1-1-16,3-6 2 0,-1 1-1 15,-10 2 1-15,-9 2 0 16,-12 4 1-16,-13 5 0 15,-17 4 0-15,-14 6-1 16,-10 16 1-16,-35-7 0 16,-6 15-1-16,-13 7 1 15,-15 7-1-15,-7 2 0 16,-7 4 0-16,5 2 1 15,3-3-2-15,17-3 1 16,11-5-1-16,20-9-1 16,27-10 1-16,16 0 0 15,26-13 0-15,14-9-1 16,17-5 2-16,8-5 0 0,3-4 1 15,0 1-1-15,-5 0 1 16,-11 4 0-16,-14 6 0 16,-14 6 1-16,-17 8-1 15,-23 11 0-15,0 0 0 16,-31-3 0-16,-15 15 0 15,-16 11 0-15,-17 2 0 16,-11 10 0-16,-9 1 0 16,1 4 0-16,7-3 0 15,6-5-1-15,22-3-1 16,13-11 0-16,25-6-1 15,25-12 0-15,24-7 0 16,19-9 1-16,18-7-1 16,10-5 2-16,11-4 0 0,1 0 0 15,-5 2 0-15,-11 1 0 16,-14 8-3-16,-25-1-4 15,-15 23-6-15,-34-16-6 16,-11 27-7-16,-31-15-11 16,-13 8-2-16,-18-4 1 15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8:49.56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9899 2399 72 0,'-42'5'37'0,"-15"-1"-2"0,0 8 1 15,-9 2-30-15,8-1-4 16,8-3 0-16,10 2-1 16,11-5 1-16,15-4-2 15,14-3 0-15,23-8 1 16,13-4-1-16,13-2 0 15,10-4 1-15,8 2 0 16,0-1 0-16,-3 2-1 16,-9 3 1-16,-9 5 0 15,-19 5 0-15,-15 9 0 16,-21 5-1-16,-20 10 1 15,-19 4 0-15,-12 10 1 16,-13 2 0-16,-2 6-1 16,-4-2 1-16,11-1-1 0,12-4 0 15,18-10 1-15,22-7-2 16,27-9 0-16,26-8 0 15,21-10-1-15,26-6 1 16,16-4 0-16,13-6 0 16,0-1-2-16,-2 2 3 15,-11 2-1-15,-17 4 1 16,-19 8-1-16,-27 9 1 15,-26 8-1-15,-29 12 1 16,-26 4 1-16,-25 10-1 16,-17 6 1-16,-12 8-1 15,-6-2 1-15,7-3-2 16,7-4 2-16,18-4-2 0,19-7-1 15,29-5 0-15,24-14-1 16,26-5 1-16,24-8 0 16,22-4 0-16,11-4-1 15,11-5 2-15,-1 2-1 16,-3-4 1-16,-11 6 1 15,-14-1 0-15,-23 9 0 16,-28 5 1-16,-14-1-1 16,-47 24 0-16,-11 0 0 15,-21 8 0-15,-12 2-1 16,-4 8 0-16,0-3 0 15,9 0-1-15,13-4 0 16,22-2-1-16,22-8 0 16,25-7 0-16,25-11 0 15,23-8 0-15,18-5 1 0,17-4-1 16,7-6 2-16,5-2 0 15,-6 0-1-15,-5 2 2 16,-14 3 1-16,-19 6-1 16,-25 7 0-16,-28 10 0 15,-23 10 1-15,-28 10-2 16,-18 7 2-16,-15 7-2 15,-10 2 0-15,0 1 0 16,5-1-1-16,14-5-1 16,19-9 0-16,22-4 2 15,22-10-3-15,28-6 2 16,22-10-1-16,20-2 1 15,18-5 0-15,14-2 1 0,8-1 1 16,5-2-2-16,-4 2 3 16,-9 1-1-16,-14 2 0 15,-20 9 1-15,-22 6-1 16,-28 6 1-16,-23 10-2 15,-28 4 2-15,-21 9-2 16,-12 6 1-16,-9 2-2 16,-1 3 1-16,6-8 0 15,12 1-2-15,18-6 1 16,25-7 0-16,25-9-1 15,27-10 0-15,21-7 1 16,29-8 0-16,14-4-1 16,13-3 2-16,8-3 0 15,-2-2 1-15,-7 3-1 16,-14 4 1-16,-17 9 1 0,-28 2-1 15,-26 12 0-15,-27 7-1 16,-24 10 1-16,-28 9-1 16,-17 5 1-16,-10 5-2 15,-5-1 1-15,2 4-1 16,5-4 0-16,14-6 0 15,19-4-1-15,26-11 0 16,21-6 0-16,22-3 0 16,19-14-2-16,20-2 3 15,17-7-1-15,15-4 1 16,4-4 0-16,2-3 1 15,1 0 1-15,-8 0 1 16,-12 7 1-16,-18-1-1 16,-24 11 1-16,-24-2-2 0,-19 17 1 15,-33 4-1-15,-18 6-1 16,-18 6 1-16,-12 0-2 15,-4 4 0-15,4 0 0 16,9-3 1-16,12-6-1 16,25-4-1-16,22-11 1 15,32-13 0-15,13 2-1 16,31-14 1-16,23-13-1 15,22-3 2-15,15-7-1 16,10-4 2-16,3 0-1 16,-6 1 1-16,-11 8 1 15,-20 3-1-15,-21 10 2 16,-31 10-2-16,-28 7 0 0,-25 13-1 15,-30 7 1-15,-25 8 0 16,-18 4-2-16,-7 6 1 16,-7-3-1-16,6-2 0 15,9-4 1-15,19-8-1 16,18-10 0-16,31-9-1 15,23-13 0-15,25-8 0 16,21-10 0-16,22-8-1 16,13-6 3-16,10-2-2 15,0 1 3-15,-4 2-1 16,-9 5 2-16,-15 5 0 15,-18 6 1-15,-25 9-1 16,-14 17 1-16,-46-6-1 16,-11 17 0-16,-19 8-1 15,-13 9-1-15,-11 4 1 16,0 7-2-16,5 1 2 0,10-1-2 15,15 1 1-15,23-3-2 16,23-6 1-16,24-4 0 16,25-3 0-16,20-6-1 15,22-3 0-15,18-3 1 16,13-2 0-16,6-2 0 15,2 0 0-15,-5-2 1 16,-11 3 0-16,-16 7 0 16,-18 2 1-16,-26 6 0 15,-26 5 1-15,-16 4-1 16,-30 6 0-16,-18 6 1 15,-17 2-1-15,-8 2 0 0,-9 0 1 16,0-3-2-16,4-2 2 16,5-5-3-16,19-6 1 15,13-9-2-15,20-6 2 16,18-11-2-16,15-7 0 15,37-17 2-15,18-7-3 16,18-13 2-16,19-8-1 16,9-5 2-16,9-9 0 15,-3 1 1-15,-10 2-1 16,-12 5 0-16,-26 6 1 15,-23 9 1-15,-32 7-1 16,-25 14 0-16,-33 10 0 16,-26 12 0-16,-20 12-1 15,-13 8 1-15,-10 4 0 16,0 7-1-16,6 0 1 0,15-2-2 15,25-5 1-15,26-6-1 16,30-6 0-16,21-19-1 16,42 9 1-16,20-17-1 15,29-7 1-15,19-5 0 16,12-5 2-16,8-1-1 15,2-2 1-15,-3 6-1 16,-17 3 1-16,-16 8 0 16,-31 7 0-16,-27 13 1 15,-28 10-1-15,-30 10-1 16,-32 11 1-16,-23 10 0 15,-25 5 1-15,-12 7-2 16,-2-1 2-16,2 3-2 16,7-5 1-16,20-6-2 0,19-9 1 15,24-8-1-15,29-10-1 16,26-10 0-16,24-8 0 15,22-10 0-15,21-8 1 16,9-7 0-16,13-4 1 16,2-4 0-16,-2-1 1 15,-9 4 0-15,-13 0 0 16,-21 8 1-16,-23 5-1 15,-21 10 1-15,-29 7-1 16,-23 10 0-16,-28 11 0 16,-22 7 0-16,-17 5-1 15,-7 6 0-15,-5-1 0 16,6-1 0-16,12-3-1 15,16-7 1-15,30-6-1 0,26-10 0 16,31-7 0-16,28-11-1 16,32-4 1-16,24-9 0 15,20-5 0-15,11-4 1 16,7-1 0-16,2 1 0 15,-9 2 1-15,-15 6 0 16,-28 5 0-16,-25 9 0 16,-32 8 1-16,-25 11-1 15,-35 6 0-15,-25 10 0 16,-26 9-1-16,-19 2 2 15,-8 2 0-15,-5 2-1 16,5-3 1-16,10-4-1 16,18-6 0-16,19-12-1 15,29-7 1-15,27-8-3 0,29-8 0 16,23-10 0-16,30-7-2 15,15-7 3-15,16-2-2 16,7-3 4-16,2 0-3 16,-9 4 3-16,-12 0-2 15,-16 7 4-15,-26 6-1 16,-26 9 0-16,-29 6-1 15,-24 8-1-15,-28 8 3 16,-21 7-3-16,-18 5 3 16,-8 4-4-16,-4 3 3 15,4-1-3-15,9-2 3 16,18-5-2-16,22-5-1 15,22-6 0-15,29-7 0 0,22-7-1 16,25-7 1-16,23-8 0 16,22-1 0-16,11-3 1 15,10-2 0-15,1-2 0 16,-2 4 1-16,-9 5-1 15,-18 3 1-15,-21 8 0 16,-23 4 0-16,-26 11 0 16,-25 4 0-16,-23 7-1 15,-26 4 1-15,-15 4 0 16,-11 3-2-16,-6-2 2 15,-1-3-2-15,9-1 1 16,12-5 0-16,15-6-1 16,29-4-1-16,21-10 0 15,16-11 0-15,34 7-1 16,18-9 1-16,18-7-1 0,16-2 2 15,7-4-1-15,3 2 2 16,-2 0 0-16,-10 4 0 16,-13 3 1-16,-22 5 0 15,-22 6 1-15,-24 7-1 16,-21 6 0-16,-26 6 0 15,-21 3 1-15,-16 4-1 16,-8 3 1-16,-3 0-1 16,0 2 1-16,4-1-2 15,14-4 1-15,14-5-1 16,25 0 0-16,19-7-2 15,19-5 1-15,21-5 0 16,20-6-1-16,22-6 1 16,13-5 1-16,12-3-1 0,2-3 1 15,-1 0 0-15,-3 1 1 16,-14 3 0-16,-16 5-1 15,-20 7 1-15,-23 7 0 16,-24 10 0-16,-26 4-1 16,-24 11 1-16,-19 6 0 15,-18 6 0-15,-7 4 0 16,-8-2-1-16,4 1 1 15,7-4-1-15,13-4 0 16,20-6 0-16,24-9-1 16,24-6 0-16,22-7 0 15,28-10 0-15,23-5 0 16,26-4-1-16,14-7 2 15,13-2-1-15,3-1 1 16,-2 1 0-16,-7 3 1 0,-17 1 1 16,-19 9-1-16,-27 4 0 15,-26 10 1-15,-29 4-1 16,-26 9-2-16,-25 6 1 15,-18 5 0-15,-11 2 0 16,-6 3-1-16,-6-1 1 16,9-1-2-16,13-3 2 15,15-7 0-15,27-5-1 16,21-8 0-16,25-5-1 15,24-9 1-15,25-7-1 16,21-5 1-16,18-4 0 16,5-2 1-16,8 1 0 15,-2 1 0-15,-12 2 1 0,-11 8 0 16,-23 3 0-16,-22 9 1 15,-30 7-2-15,-25 7 1 16,-29 9 0-16,-24 8 0 16,-17 6 0-16,-12 3 0 15,-7 2-1-15,-4 1 1 16,10-3-1-16,10-6 0 15,24-4-1-15,24-11 1 16,24-6-2-16,25-7 1 16,28-8 0-16,26-7 0 15,24-6 0-15,18-4 0 16,13-4 1-16,6 0-1 15,-2 3 1-15,-7 0 1 16,-16 4 0-16,-16 5 0 0,-27 7 0 16,-24 8 0-16,-26 5-1 15,-28 13 0-15,-24 2 1 16,-19 9-1-16,-13 0 0 15,-5 3-1-15,-1 0 1 16,6-1-2-16,9-5 2 16,16-7-1-16,21-5-1 15,21-5 1-15,23-6 0 16,16-7-1-16,22-3 1 15,12-4 0-15,17-6 0 16,7 1 1-16,4-2 0 16,5 0 0-16,-7 3 0 15,-9 3 0-15,-13 3 0 16,-15 6 1-16,-19 6-1 0,-16 7 0 15,-28 6 1-15,-18 8-1 16,-18 4 1-16,-18 5-1 16,-14 3 1-16,-8 3 0 15,-1-2-1-15,1-1 1 16,7-3 1-16,12-5-2 15,22-5 1-15,17-5-2 16,23-8 1-16,23-6-1 16,20-8 1-16,23-8-1 15,22-8 0-15,14-4 1 16,11-6-2-16,3-2 2 15,2 1-2-15,-7-1 3 16,-11 3-3-16,-19 4 3 16,-22 4-2-16,-21 5 2 0,-24 4-1 15,-29 9 1-15,-20 1 0 16,-22 5 0-16,-14 3 1 15,-16 2-2-15,-6 1 1 16,2-4 0-16,3-1 0 16,14-5-1-16,16-6 0 15,23-15-1-15,25-5-2 16,22-10 1-16,27-9-2 15,19-7 2-15,26-8-1 16,9-5 1-16,6-3 0 16,-1 6 1-16,-7-2 3 15,-6 8 0-15,-19 2 0 16,-18 11 0-16,-26 5 1 15,-19 10-2-15,-25 8 1 16,-17 9-1-16,-18 8 1 0,-11 3-1 16,-6 5 0-16,-1 3 0 15,2 0 0-15,12 0 0 16,16-1-1-16,17-5 0 15,21-6 0-15,21-7-1 16,27 1 0-16,18-8 0 16,22-6 1-16,12 0-1 15,14-2 1-15,3-3-1 16,3 4 2-16,-5 4-1 15,-12 2 0-15,-12 5 0 16,-21 4 1-16,-16 6 0 16,-23 4 0-16,-15 4-1 15,-24 5 1-15,-12 3 0 16,-19 7 0-16,-11 2 0 0,-7 4 0 15,-2 3 0-15,3-1-1 16,7 0 1-16,14 1-1 16,14-2 0-16,21-1 0 15,20-5 0-15,22-3 0 16,21-7-1-16,18-4 1 15,15-4-1-15,12-7 2 16,11-6-1-16,2-3-1 16,0-2 1-16,-7 1 0 15,-11-2 0-15,-20 4 0 16,-13 3 0-16,-23 3 1 15,-26-4-1-15,-14 24 0 16,-23-6 1-16,-21 4-1 16,-13 3 1-16,-10 2-1 0,-8 2 1 15,-3-2-1-15,7 1 1 16,7-5-1-16,11-2 0 15,16-6 0-15,14-3-1 16,19-3 0-16,18-9 0 16,22-2 0-16,15-8 0 15,16-5 0-15,13-5 0 16,9 0 1-16,2-6 0 15,1 3 0-15,-4 2-1 16,-12 3 2-16,-17 5-1 16,-17 8 0-16,-28 5 0 15,-6 10 1-15,-31 7-1 16,-23 10 1-16,-24 6 0 0,-18 8-1 15,-9 6 1-15,-8 2 0 16,6 1 0-16,9-5-1 16,15-6 0-16,22-5 0 15,25-9-1-15,32-13 0 16,23-10 0-16,30-10 0 15,23-8-1-15,22-9 1 16,13-3 0-16,10-5 0 16,1 1 1-16,-4 4 0 15,-11 3 0-15,-16 5 1 16,-22 7-1-16,-26 4 1 15,-20 11 0-15,-27 6 0 16,-19 7 0-16,-25 4 0 16,-16 5-1-16,-19 4 1 0,-1 0 0 15,-2 0 0-15,7-4-1 16,12-5 1-16,12-7-2 15,26-9 0-15,20-8 0 16,24-8 0-16,18-9 0 16,21-5-1-16,13-7 1 15,9-4 0-15,4 1 1 16,0-1 0-16,-6 6 0 15,-13 5 1-15,-13 5-1 16,-22 6 1-16,-16 16 0 16,-33-2-1-16,-16 14 1 15,-20 7-1-15,-11 6 1 16,-10 4 0-16,-2 3 0 15,6 2 0-15,7-3-1 16,19-3 0-16,16-4 0 0,22-2-1 16,22-10 0-16,19 1 0 15,16-7 0-15,16-3-1 16,11-3 2-16,11 0-1 15,6-1 1-15,-2 1 0 16,-4 0 0-16,-10 5 1 16,-12 3-1-16,-19 6 0 15,-17 2 1-15,-23 8-1 16,-21 7 0-16,-22 4 1 15,-15 6 0-15,-15 5 0 16,-9 4 0-16,-3 3 0 16,0-1 0-16,10-4 0 15,15-3 0-15,18-7-1 16,21-8 0-16,24-9-1 0,28-12 1 15,24-8-1-15,25-9 0 16,21-10 1-16,15-3-1 16,13-5 1-16,4-2 0 15,-6 1 0-15,-10 4 0 16,-14 7 1-16,-24 7-1 15,-29 8 1-15,-23 8-1 16,-28 11 0-16,-25 6 1 16,-27 10-1-16,-16 4 1 15,-17 5-1-15,-4-1 1 16,2-3-1-16,5-2 1 15,14-7-2-15,14-3 1 16,26-11 0-16,21-6-1 0,16-10 0 16,39-4 0-16,9-7 0 15,13-2 0-15,11-7 0 16,7-1 1-16,3-1 0 15,-5 2 0-15,-10 1 0 16,-12 6 1-16,-19 5-1 16,-20 8 1-16,-16 0 0 15,-27 25 0-15,-23-1-1 16,-17 6 1-16,-16 7-1 16,-8 5 1-16,-9 2-2 15,4-1 1-15,3-1-1 16,13-3 1-16,17-7-2 15,21-6 2-15,26-8-2 16,16-18 1-16,36 9 0 0,16-17-2 16,23-10 3-1,13-2 0-15,13-6 1 0,6-1-1 16,-5 0 1-16,-9 4-1 15,-14 4 2-15,-19 8 0 16,-24 9-2-16,-25 9 1 16,-24 7-1-16,-25 6 0 15,-26 7-1-15,-15 5 2 16,-16 3-2-16,-3 2 1 15,-8-2 0-15,10 0 0 16,6-4-2-16,15-2 3 16,20-6-2-16,22-6 1 15,22-4-1-15,11-13 0 16,41 6 0-16,10-12-1 0,19-8 2 15,14-2-1-15,8-2 1 16,2-2 0-16,-7 0 0 16,-5 7 0-16,-17 2 0 15,-16 9 0-15,-26 8 1 16,-23 9-1-16,-23 9 0 15,-25 7 1-15,-21 6-1 16,-12 6 1-16,-12 1-1 16,-3 3 0-16,0-2 0 15,7-4 1-15,11-4-1 16,17-5 0-16,20-4-1 15,19-7 1-15,26-6-1 16,18-7 1-16,20-5-1 16,17-5 0-16,21-4 1 15,11-2 0-15,5 0 0 0,-2-2 0 16,-10 4 0-16,-11 2 0 15,-15 6 1-15,-21 4 0 16,-24 7-1-16,-25 4 1 16,-23 8-1-16,-21 2-1 15,-18 6 1-15,-8 0-1 16,-11 3 1-16,-2 1-1 15,2-2 1-15,7-1-1 16,18-6 1-16,18-4 0 16,17-6 0-16,19-5-1 15,24-6 1-15,19-9-1 16,21-5 0-16,14-7 1 0,13 1-1 15,7-5 1 1,0-2 0-16,-1 3 0 0,-13 3 0 16,-12 2 1-16,-18 7-1 15,-18 3 1-15,-22 2-1 16,-22 17 1-16,-22-2-1 15,-11 8 1-15,-11 2-1 16,-7 3 1-16,-2 3 0 16,2-2-1-16,9-2 0 15,13 1 0-15,16-5 0 16,16-4-1-16,19-4 0 15,15-7 0-15,15-5 0 16,18-3 0-16,15-2 0 16,11-4 0-16,6 0 1 15,4-2-1-15,-7 4 1 16,-5 1 0-16,-13 4 0 0,-15 6 1 15,-21 5-1-15,-22 5 0 16,-19 6 0-16,-22 7 0 16,-19 4 0-16,-12 6 1 15,-9 2-1-15,-12 1 2 16,-1 0-1-16,4-1-1 15,9-6 0-15,15-3-1 16,19-3 1-16,17-8-1 16,20-5 0-16,20-7-2 15,24-5 2-15,18-5 0 16,16-5 1-16,14 0 0 15,8-4 0-15,1 1-1 16,-3-1 2-16,-6 3-1 16,-13 2 1-16,-13 3-1 15,-19 4 0-15,-19 4 0 0,-24 6 1 16,-20 4-1-16,-18 7 0 15,-17 4 1-15,-11 5-1 16,-5 2 1-16,-7 2-1 16,0 1 1-16,10-2-2 15,13-4 2-15,17-6-2 16,17-6 1-16,21-6-1 15,16-10 1-15,23-5-1 16,16-9 0-16,17-4 1 16,9-4 0-16,8-2-1 15,-6-1 1-15,-2 4 0 16,-9 3 1-16,-15 5-1 15,-17 7 0-15,-23 6 1 0,-20 8-1 16,-24 7 0-16,-16 9 1 16,-18 3 0-16,-9 6-1 15,-6 3 1-15,-6 2 0 16,5-2-1-16,8-2 1 15,16-5-1-15,18-9 0 16,23-6-1-16,19-7 1 16,22-8-1-16,22-9-1 15,22-4 2-15,10-3-2 16,11-1 1-16,1 1 0 15,-4 0 2-15,-6 7-2 16,-16 4 2-16,-17 6 0 16,-22 7-1-16,-22 6 2 15,-26 7 0-15,-20 9-2 0,-18 0 0 16,-17 5 0-16,-8 1 1 15,-4 5-1-15,-3-5 0 16,9 1-1-16,12-8 0 16,19-4 1-16,16-9 0 15,25-4-1-15,12-15 2 16,39 4-1-16,15-15-1 15,20-6 1-15,10-3 1 16,9 0-1-16,1-5 0 16,-3 7 1-16,-10 1-1 15,-15 5 1-15,-20 6 0 16,-22 11 0-16,-22 5-1 15,-19 9 1-15,-24 6-1 16,-14 7 1-16,-14 3-1 0,-6 5 0 16,-4 2 0-16,1 2 0 15,5-5 0-15,10-2 0 16,12-5-1-16,14-2 1 15,17-5-1-15,13-5 0 16,15-4 1-16,13-5-1 16,15-7 1-16,7-3 0 15,13-2-1-15,3-3 1 16,4-2 0-16,-2-1 0 15,-7 2 0-15,-4 2 0 16,-14 4 0-16,-11 5 1 16,-19 4-1-16,-16 5 0 15,-22 9 0-15,-12 2-1 0,-13 3 2 16,-13 5-2-1,-8 2 1-15,-4 2 0 0,2-2 0 16,7 1-1-16,10-10 1 16,14 1 0-16,16-7 0 15,20-7 0-15,13-14-1 16,34 1 1-16,14-9-1 15,16-10 1-15,15 0 0 16,12-5-1-16,3 0 1 16,-3 0 0-16,-6 4 1 15,-12 7-1-15,-17 2 1 16,-16 8-1-16,-25 8 0 15,-20 8 1-15,-23 8-1 16,-16 4 1-16,-16 9-1 0,-12 4 1 16,-8 4-2-16,-1 1 2 15,1-2-1-15,9-3 0 16,15-4-1-16,18-9 1 15,20-6-1-15,22-9 1 16,24-7 0-16,17-8-1 16,22-5 1-16,14-5-1 15,7 2 1-15,1-2 0 16,-3 0 1-16,-11 4-1 15,-11 4 0-15,-20 7 1 16,-21 8-1-16,-20 6 1 16,-21 5-1-16,-20 9 1 15,-19 2-1-15,-13 7 0 16,-12 1 0-16,-1 3 0 15,0-4 0-15,6-3-1 0,12-3 1 16,16-8-1-16,22-6 0 16,21-6 0-16,23-9 1 15,23-5-1-15,20-7 1 16,17-2 1-16,12-3-1 15,8-1 1-15,2 3-1 16,-7 0 2-16,-8 6-2 16,-16 2 0-16,-18 5 0 15,-21 8 1-15,-19 4-1 16,-21 2-1-16,-21 6 0 15,-15 2 0-15,-20 2 1 16,-12 6-1-16,-10-1 0 16,-2 1 1-16,2-1 0 15,5-1 0-15,12-5-1 0,15-2 1 16,21-6 0-16,20-5-1 15,16-11 1-15,25 6-1 16,14-10 0-16,13-3 1 16,9-1 0-16,9-5 0 15,3 0 0-15,0-1 0 16,-2 1 1-16,-6-2-1 15,-10 2 0-15,-14 2 0 16,-9 3 0-16,-16 2 0 16,-16 6 0-16,-14 5 0 15,-15 3 0-15,-10 7 0 16,-11 3 0-16,-9 8 0 15,-7 2 0-15,-2 1 0 16,4 3 0-16,5 0 0 0,9-5-1 16,11-4 2-16,16-4-2 15,23-8 1-15,20-8 0 16,22-8 0-16,24-8-1 15,19-5 1-15,22-7 0 16,16-4 0-16,11-1 0 16,5-3 0-16,5 6 0 15,-3-1 0-15,-9 4 0 16,-11 4 0-16,-16 6 0 15,-23 2 0-15,-20 4 1 16,-18 4-1-16,-28 4 1 16,-16 0 0-16,-28 13-1 15,-15-2 1-15,-19 6 0 0,-11 6-1 16,-13 2 0-1,-8 3 0-15,2 2 1 0,-1-5-1 16,10-3-1-16,11-4 1 16,14-1 0-16,17-12 0 15,26-5 0-15,15 0-1 16,28-24 1-16,16 3-1 15,19-6 0-15,7-6 1 16,11-5 0-16,2 1-1 16,-1-2 1-16,-10 3 0 15,-14 6 0-15,-17 5 0 16,-21 7 1-16,-20 6-1 15,-26 10 0-15,-20 5 0 16,-23 8 1-16,-18 5 0 16,-14 3-1-16,-9 7 1 15,-5-1-1-15,4 3 1 0,7-5-1 16,16-6 0-16,22-5-1 15,22-12-1-15,30-7 0 16,26-14-1-16,35-11 1 16,23-11 0-16,29-8 0 15,12-6 0-15,19-4 1 16,1-3 1-16,0 4 0 15,-8 5 1-15,-20 11 0 16,-22 7 0-16,-29 8 0 16,-24 12 0-16,-28 17 0 15,-39 1-1-15,-24 16 2 16,-24 10-1-16,-21 8 1 15,-11 6 0-15,-9 3-1 0,2 5 0 16,3 1 0-16,14-8-1 16,21-8 0-16,26-11-2 15,32-12 0-15,30-11 0 16,31-20 0-16,33-16-1 15,31-9 2-15,23-14 0 16,17-4 0-16,11-6 1 16,4 0 0-16,-5 3 0 15,-13 7 1-15,-27 11-1 16,-29 10 1-16,-32 12 0 15,-34 15 0-15,-37 12 0 16,-38 15 0-16,-27 15 1 16,-34 6 0-16,-15 10 0 15,-16 8-1-15,-4 2 1 0,0 0-1 16,8-5 0-16,23-10-2 15,21-12 1-15,35-11-1 16,33-16 0-16,39-19 0 16,34-16 0-16,40-18 0 15,34-12 0-15,26-12 0 16,18-9 1-16,15-3 0 15,-1-3 0-15,-3 5 1 16,-14 9-1-16,-21 12 0 16,-35 16 1-16,-36 14 0 15,-42 21 0-15,-37 17 0 16,-38 15 0-16,-39 20 1 15,-31 8-3-15,-21 10 2 16,-19 7-1-16,-5 2 1 0,6-3-2 16,11-8 1-16,20-11-1 15,32-17 0-15,29-17 0 16,43-14 0-16,37-22-1 15,43-17 1-15,33-19 1 16,33-12-1-16,24-13 0 16,25-6 1-16,12-5 1 15,-1 2 0-15,-2 6 0 16,-24 11-1-16,-16 15 1 15,-36 14 0-15,-39 24 1 16,-53 25-1-16,-19 3 0 16,-52 25 1-16,-32 19 0 15,-32 9-2-15,-24 12 1 16,-15 4 0-16,-5 5-1 15,3-2 0-15,12-9 0 0,25-14 0 16,28-15-2-16,38-20 2 16,42-24-1-16,48-23 0 15,41-24 0-15,45-22-1 16,36-14 2-16,34-15-1 15,19-6 1-15,18 1-1 16,1 3 0-16,-9 10 1 16,-19 14-1-16,-32 18 1 15,-39 18 0-15,-44 21 0 16,-46 19 1-16,-53 14-1 15,-38 15 2-15,-40 15-1 16,-36 12 1-16,-25 11-1 16,-21 7-1-16,-10 2 1 0,-2 2-1 15,7-3 0-15,20-8 0 16,24-13 0-16,36-18-1 15,44-23 1-15,46-22-1 16,49-23 0-16,40-19 0 16,45-18 0-16,32-14 0 15,30-8 0-15,17-5 1 16,5 6 0-16,-2 9 0 15,-17 9 0-15,-20 15 1 16,-35 12 0-16,-37 18-1 16,-46 15 2-16,-35 19-1 15,-49 7 0-15,-32 16 0 16,-37 8-1-16,-22 10 1 15,-23 9-1-15,-11 6 1 0,-3 1-1 16,5-2 1-16,11-7-1 16,23-10 0-16,34-16-1 15,36-20 1-15,41-21-1 16,42-21 0-16,45-18 0 15,35-15-1-15,36-14 0 16,26-6 1-16,20-2 0 16,8-1 1-16,2 9 0 15,-11 7 1-15,-22 13-1 16,-23 13 1-16,-39 15 0 15,-40 14-1-15,-52 25 2 16,-27 1-1-16,-47 21 0 16,-38 11 1-16,-29 12-1 15,-25 8 2-15,-13 8-2 0,-10 5 0 16,1 0-1-16,13-4 0 15,19-10 0-15,30-11-1 16,39-13 1-16,41-20-4 16,46-19 3-16,44-22 0 15,48-16-1-15,36-18 1 16,36-14 0-16,22-8 0 15,16-3 0-15,8 1 2 16,-9 2-2-16,-15 12 3 16,-27 11-1-16,-33 14-1 15,-44 15 1-15,-44 17-1 16,-48 14 1-16,-47 16-1 15,-41 13 1-15,-38 15 0 16,-30 6-1-16,-20 9 0 0,-14 7 1 16,-1-1 0-16,10-4-1 15,16-9 0-15,27-10 0 16,34-18 0-16,44-17-1 15,41-22 0-15,49-18 0 16,41-20-1-16,38-10 1 16,33-13-1-16,29-7 1 15,15-6 1-15,6 6 0 16,-8 6 1-16,-15 9 0 15,-24 11 2-15,-30 16-2 16,-41 16 3-16,-44 17-3 16,-38 19 1-16,-43 13-1 15,-34 16 0-15,-29 8 0 16,-24 9 0-16,-13 6-2 15,-6 0 0-15,5-1 1 0,12-8-1 16,19-8 0-16,30-8-1 16,30-14 0-16,33-13 0 15,38-5 1-15,41-34-1 16,32-5 1-16,28-11 1 15,29-13 0-15,17-7 1 16,18-10 0-16,5-3 0 16,-4 1 0-16,-6 5 2 15,-23 10-3-15,-21 10 1 16,-39 16 0-16,-37 11-1 15,-42 20 1-15,-39 15-1 16,-37 16 1-16,-37 13 0 16,-27 7-1-16,-21 11 1 15,-8 3-1-15,-3 1 1 0,10-6-1 16,18-9 0-16,26-10-1 15,31-16 1-15,41-17-1 16,38-20 0-16,40-16 0 16,38-20-1-16,36-15 2 15,28-12-2-15,29-14 3 16,16-7-2-16,7-3 2 15,1 3-1-15,-11 7 1 16,-18 13 0-16,-31 12-1 16,-37 15 0-16,-47 20 1 15,-42 19-1-15,-46 19 1 16,-42 18-1-16,-42 14 0 15,-29 14 1-15,-20 8 0 16,-8 5 0-16,-2 0 0 16,11-5 1-16,22-10-2 0,30-16 1 15,38-16-2-15,45-22 0 16,42-21 0-16,41-19-1 15,45-16 1-15,33-16-2 16,30-9 1-16,15-3 0 16,10 1 1-16,-4 9 0 15,-16 10 1-15,-21 17-1 16,-34 16 2-16,-33 22-1 15,-45 15 1-15,-38 19 1 16,-40 16-1-16,-32 15 1 16,-32 8-1-16,-21 11 1 15,-12 7-1-15,-4-1 0 0,5-4 0 16,14-7 0-16,24-11-1 15,33-14 0-15,35-19-2 16,38-22 0-16,40-20 1 16,33-21-1-16,45-16-1 15,27-13 1-15,26-13 1 16,13-3-1-16,7 0 2 15,-4 7-1-15,-16 11 2 16,-17 14-2-16,-40 15 3 16,-39 18-2-16,-46 18 1 15,-38 14 0-15,-45 15 1 16,-32 16-1-16,-35 12 0 15,-21 7 0-15,-12 7 0 16,-2 2 1-16,8-3-1 16,18-7 0-16,23-13-1 0,31-16 0 15,38-16-1-15,36-21 0 16,41-20-1-16,32-19 0 15,38-15 0-15,20-11 0 16,24-6 1-16,11-4 1 16,5 0-1-16,-4 7 1 15,-16 11 0-15,-24 12 0 16,-33 17 0-16,-33 14 1 15,-45 17-2-15,-35 19 2 16,-42 15 1-16,-36 13-1 16,-28 9 2-16,-21 11-2 15,-11 5 2-15,-2 5-2 16,11-5 1-16,16-7-1 15,26-15-2-15,39-16 1 16,42-22-1-16,43-21-1 0,39-23 0 16,44-23 0-16,39-15-1 15,29-13 2-15,21-8-1 16,10-1 1-16,2 4 0 15,-11 10 1-15,-23 13-1 16,-26 16 1-16,-38 15 1 16,-40 19 0-16,-51 25 0 15,-36 3-1-15,-45 25 1 16,-34 11 1-16,-32 10-2 15,-19 6 2-15,-11 4-1 16,1 0 0-16,13-8 0 16,21-10 0-16,33-14-1 15,33-18-1-15,48-18 0 0,37-20-1 16,44-21 0-16,35-18 0 15,33-8 0-15,22-11 0 16,18-2 1-16,6-3 1 16,-6 8 1-16,-13 12 0 15,-23 12 1-15,-27 15 0 16,-37 12 0-16,-39 18 0 15,-42 17-1-15,-33 17-1 16,-42 13 0-16,-32 12 0 16,-23 12 0-16,-20 5 0 15,-3 3 0-15,6-1 0 16,15-10 0-16,24-14 0 15,29-16 0-15,41-17-1 16,41-20 0-16,38-18-1 16,41-16 0-16,30-17 1 0,34-8 0 15,19-7 1-15,14-3 1 16,8 4 0-16,-5 1 0 15,-14 15 1-15,-25 7 0 16,-28 19-1-16,-40 15 0 16,-36 18 0-16,-46 18 0 15,-36 16 0-15,-39 13-1 16,-29 14 1-16,-24 8-2 15,-17 4 1-15,-4 2 0 16,8-7-1-16,12-7 0 16,27-12 0-16,29-13 0 15,38-21 0-15,40-16 0 0,40-22 1 16,44-16-1-16,33-15 0 15,35-14 1-15,22-12 0 16,15-5 0-16,6-2 1 16,-3 5 0-16,-13 9-1 15,-25 11 2-15,-28 13-1 16,-43 17 0-16,-36 16 0 15,-45 18 0-15,-39 19 0 16,-41 14-1-16,-32 14 1 16,-25 11-1-16,-16 6 1 15,-7 1-1-15,3 1 1 16,16-7-2-16,22-12 1 15,30-12-1-15,34-19 0 16,41-19-1-16,37-17 1 16,42-20-1-16,31-15 0 0,34-15 0 15,24-7 1-15,16-9 2 16,11-1 0-16,-6 4 1 15,-6 9 0-15,-23 10 0 16,-23 14 1-16,-35 13-1 16,-35 16 1-16,-33 23-2 15,-48 1 0-15,-28 16 0 16,-29 18-3-16,-23 3 2 15,-19 9-1-15,-8 6 1 16,0-1-2-16,9-1 2 16,15-8-1-16,28-12 0 15,26-16 1-15,39-14 0 16,34-17-1-16,41-19-1 15,32-18 2-15,36-13-1 0,23-12 2 16,23-7-1-16,13-6 1 16,3 0 0-16,-5 8 1 15,-15 8-1-15,-19 11 0 16,-28 12 1-16,-33 16-1 15,-42 15 0-15,-25 21 0 16,-58 4-1-16,-23 18 1 16,-36 14 0-16,-21 8-1 15,-20 8 0-15,-10 5 1 16,-1 1-2-16,12-3 2 15,18-10-2-15,23-14 1 16,39-18-1-16,39-16 0 16,43-21-1-16,36-20 0 15,45-15 1-15,30-15-1 0,26-11 1 16,19-3-1-16,5-2 2 15,-3 6 0-15,-13 8 1 16,-18 13 0-16,-30 14 1 16,-32 12-1-16,-41 20 1 15,-29 17-1-15,-48 7-1 16,-29 20 1-16,-33 14 0 15,-24 6 0-15,-17 11-1 16,-9 3 1-16,1 2-1 16,8-2 1-16,20-10-1 15,23-12 0-15,38-16-1 16,35-16 0-16,35-7-1 15,40-34 0-15,40-11 1 16,28-13-2-16,27-10 2 0,19-9-1 16,10-5 3-16,1-1-2 15,-8 5 1-15,-11 8 0 16,-28 10 2-16,-26 14-2 15,-39 11 1-15,-33 19 0 16,-39 16-1-16,-35 16 0 16,-33 14 1-16,-27 11 0 15,-21 8-1-15,-12 6 0 16,-6 5 0-16,3-5 1 15,9-4-1-15,23-10 0 16,25-12-2-16,29-15 1 16,38-14 0-16,33-16-1 15,33-18 1-15,34-17-1 0,34-12 2 16,17-11-1-1,19-8-1-15,12-3 4 0,2-4-3 16,-1 4 0-16,-14 6 0 16,-23 14 1-16,-27 12-1 15,-28 15 0-15,-36 11 2 16,-29 27-3-16,-59 6 3 15,-28 24 2-15,-31 13 0 16,-24 10-1-16,-21 11 0 16,-13 8 0-16,0 0 0 15,9-2 0-15,20-13-1 16,28-11-3-16,34-16 0 15,39-19 1-15,43-22-1 16,37-20 1-16,40-18-3 16,36-19 4-16,32-11-3 0,19-10 1 15,12-5 1-15,6 5-1 16,-12 6 1-16,-16 10 0 15,-26 14 3-15,-33 20-4 16,-41 17 3-16,-41 20-1 16,-46 22 1-16,-38 13 0 15,-37 14 0-15,-26 13 0 16,-22 10-1-16,-13 0 2 15,1 0 0-15,12-8 0 16,22-11 0-16,27-15-1 16,36-15-2-16,36-25 2 15,45-20-3-15,38-20-1 16,41-18-1-16,28-18 1 15,28-12 1-15,14-7 1 0,7-1 0 16,-4 3 0-16,-15 10 1 16,-18 13 2-16,-34 13-2 15,-32 16 2-15,-38 21-2 16,-40 20 1-16,-37 14 1 15,-31 18-2-15,-31 13 3 16,-23 10-3-16,-16 10 1 16,-7 7-1-16,4-6 2 15,14-3-1-15,20-9-2 16,26-16 1-16,37-16-1 15,36-23 0-15,41-23 0 16,37-18-1-16,39-18-1 16,26-16 3-16,26-12-2 15,15-6 2-15,7-1-1 0,1 2 1 16,-14 10 0-16,-19 15 1 15,-30 9 1-15,-28 18-2 16,-41 17 1-16,-36 16 0 16,-43 18 0-16,-34 17 0 15,-36 16 0-15,-24 8 0 16,-27 16-1-16,-13 2 0 15,-6 6 2-15,7-3-2 16,14-10 1-16,25-13-2 16,33-17 2-16,36-19 0 15,45-24-2-15,36-22 0 16,46-22-1-16,34-20 1 15,34-15-1-15,21-13 2 16,20-7-1-16,8 2 0 16,-6 5 2-16,-10 9 1 0,-21 17-1 15,-28 17 1-15,-34 18-1 16,-37 18 0-16,-38 28 0 15,-40 1-1-15,-34 27 1 16,-35 15-1-16,-27 8 0 16,-18 12 0-16,-11 8 0 15,-2-2-1-15,8-2 2 16,15-7-2-16,27-14 1 15,36-17-2-15,43-22 1 16,39-22-1-16,44-23 0 16,40-20 1-16,39-19 0 15,28-12 0-15,23-9 1 16,12-5 0-16,2 6 0 15,-12 9 1-15,-20 13 0 0,-24 17 0 16,-37 18 0-16,-35 19 0 16,-41 20-1-16,-42 17 1 15,-40 20 0-15,-33 14 0 16,-33 13 0-16,-24 10 0 15,-18 7-1-15,-8 3 0 16,1 1 0-16,13-8-1 16,18-15 0-16,30-13-1 15,36-13 0-15,36-26-1 16,44-9 2-16,32-39 0 15,44-12 0-15,35-18 1 16,28-15-1-16,21-11 2 16,15-6 0-16,6-2 0 15,-7 5 0-15,-16 10-1 0,-24 12 1 16,-30 21 0-16,-42 13 0 15,-37 23 0-15,-46 18 1 16,-36 20-1-16,-38 14 1 16,-27 11-1-16,-22 12-1 15,-16 5 1-15,-4 4-1 16,5-3 1-16,20-10-2 15,19-11 1-15,30-13-2 16,34-20 1-16,39-17 0 16,39-20 0-16,42-20 0 15,31-16-1-15,30-11 1 16,23-13 0-16,18-5 1 15,4-2-1-15,-3 4 1 0,-14 13 1 16,-26 10-1-16,-27 19 2 16,-39 14-1-16,-35 20-1 15,-47 23 1-15,-41 21 1 16,-36 13-1-16,-31 14-1 15,-27 8 1-15,-18 7-1 16,-13 3 1-16,6-4-2 16,12-8 2-16,22-15-3 15,28-14 1-15,35-19-1 16,41-18 0-16,38-21 1 15,41-19-2-15,34-18 1 16,36-13 0-16,21-14 1 16,21-2 0-16,6-4 2 15,-1 4 0-15,-8 9-1 16,-21 13 2-16,-24 17 0 0,-34 14 0 15,-33 22-1-15,-33 17 1 16,-50 14 0-16,-25 16-1 16,-28 13 1-16,-22 6-2 15,-18 10 1-15,-4 4-1 16,-2-2 1-16,11-5-2 15,20-9 1-15,20-10-1 16,30-15 0-16,33-15 0 16,32-22 0-16,36-17-1 15,30-15 1-15,32-13 0 16,18-12 0-16,19-8 0 15,6-2-1-15,-2 3 3 16,-8 8-2-16,-16 9 2 16,-22 11 0-16,-29 10 0 0,-28 18-1 15,-33 10 1-15,-27 14 0 16,-30 13 0-16,-27 7 1 15,-22 4-2-15,-13 9 1 16,-7 4 0-16,-2-2 0 16,4-1-1-16,14-5 1 15,20-8-1-15,22-6-1 16,28-12-1-16,25-16 1 15,34-10-1-15,25-11-1 16,28-9 1-16,23-12 0 16,18-7 2-16,8-5-2 15,1 3 3-15,-4 3-1 16,-16 9 1-16,-15 11 1 0,-24 6 0 15,-25 11-1-15,-38 23 1 16,0 0-1-16,-54 5-1 16,-15 18 1-16,-20 3-1 15,-12 5 0-15,-11 4 0 16,3 1 0-16,6-3 0 15,13-6-1-15,19-3 0 16,25-15-1-16,25-9 1 16,24-11-1-16,27-12 1 15,20-7-1-15,21-8 2 16,12-2 0-16,10-2 1 15,2 0 0-15,-9 5 0 16,-10 7 0-16,-15 10 0 16,-17 7 1-16,-26 8-1 0,-18 5 0 15,-27 8 0 1,-20 5-1-16,-17 5 1 0,-11 4 0 15,-10 1-1-15,-5 4 0 16,5-2-1-16,8-4-1 16,15 2-4-16,10-19-5 15,32 13-5-15,1-30-4 16,33 16-8-16,3-24-10 15,17 2-3-15,8-7 2 16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9:05.10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12443 8464 21 0,'0'0'30'0,"0"0"1"15,-11-8 2-15,11 8-17 0,0 0-7 16,0 0-1-16,0 0-2 16,0 0-2-16,0 0-1 15,0 0 0-15,0 0-1 16,0 0 0-16,0 0 2 15,0 0-2-15,-1-10 1 16,1 10 0-16,0 0-1 16,0 0 0-16,0 0 0 15,0 0 0-15,0 0-1 16,0 0 0-16,0 0 0 15,0 0-1-15,0 0 1 16,0 0-1-16,0 0 1 16,15 2-1-16,-15-2 1 15,11 2-1-15,-11-2 1 0,13 3-1 16,-13-3 1-16,13 2 0 15,-13-2-1-15,12 3 0 16,-12-3 1-16,11 3-1 16,-11-3 1-16,15 0-1 15,-15 0 1-15,21-3 0 16,-10 1-1-16,3 0 1 15,-2-1 0-15,2 2-1 16,-2 1 1-16,0 3-1 16,1-1 0-16,-4 0 0 15,-9-2 0-15,20 7 0 16,-10-5 0-16,2 1 0 15,-1-3 0-15,4-1 0 0,2-2 1 16,-1 1-1-16,1-2 0 16,1 1 0-16,-1 1 1 15,-3-2-1-15,3 3 0 16,-4 0 0-16,-1 1 1 15,0 1-1-15,0 0 0 16,1 2 0-16,-1-1 0 16,6-2 0-16,-2 1 0 15,2-1 0-15,3 0 0 16,1-1 0-16,2 0 0 15,-1-2 0-15,0 2 0 16,0 0 0-16,0 1 0 16,-2 0 0-16,-1 0 0 15,-2-1 0-15,0 1 1 0,-2 0-1 16,0-2 0-16,1-1 0 15,2 2-1-15,0-1 1 16,-1 1 1-16,1 0-2 16,-2-1 1-16,0 2 0 15,1 2 0-15,0-1 0 16,0-1 0-16,-1 0 0 15,2-1 0-15,-1 1 0 16,1 0 0-16,-3 0 0 16,1 0 0-16,-3 1 1 15,0 1-1-15,-2 0 0 16,0 1-1-16,-2 0 2 15,0 1-2-15,3-2 1 16,1 0 0-16,1-1 0 0,3 0 0 16,1 1 1-16,1-2-1 15,3 0 0-15,1 0 0 16,0 2 0-16,-1 0 0 15,1 2 0-15,-1-2 0 16,-1 4 0-16,0 1 0 16,-4-3 0-16,0 2 0 15,-1 0 0-15,1-2 0 16,-3 1 0-16,1-1 0 15,2-2 0-15,1-1 0 16,1-1 0-16,-1 0 0 16,3-1 0-16,0-3 1 15,1 2-2-15,1-1 2 16,-2 0-1-16,-2 2 0 15,1-1 0-15,-1 1 0 0,2 0 0 16,-1-1 0-16,-3 1 0 16,2 1 0-16,2-2 0 15,-2 2 0-15,2 0 0 16,-1 0 0-16,-2 1 0 15,5-1 0-15,-5 1 1 16,3-1-1-16,-1 1 0 16,1 1 0-16,-3-2 0 15,0 0 0-15,1 0 0 16,0 0 0-16,-3 1 0 15,2 0 0-15,-4-1 1 16,0 2-1-16,0-1 0 16,-1 0 0-16,2-2 0 0,-2 2 0 15,3-1 0-15,4 2 0 16,-4-4 0-16,3 1 1 15,0 1-1-15,-1-1 0 16,-1 0 0-16,-1 1 1 16,-2-1-1-16,-1 0 0 15,-1 2 1-15,0-1-1 16,-2 1 0-16,1 0 0 15,1 0 0-15,-2 2 0 16,2-1 0-16,1 0 0 16,0 1 0-16,0-1 1 15,1-1-1-15,1 0 0 16,0 0 0-16,-1-2 0 15,3 0 0-15,-3 1 0 0,0-1 1 16,-1-1-1-16,-1 2 0 16,1-2 0-16,-1 2 0 15,-1 0 0-15,-3 0 0 16,4 0 0-16,-3 2 0 15,1-4 0-15,0 2 1 16,-11 0-1-16,18-2 0 16,-18 2 0-16,17-2 0 15,-17 2 0-15,10-3 0 16,-10 3 0-16,0 0 0 15,0 0 1-15,0 0-1 16,14-2 0-16,-14 2 0 16,0 0 0-16,15-3 0 15,-15 3 0-15,14-3 0 0,-14 3 0 16,12 0 0-16,-12 0 0 15,0 0 0-15,0 0 0 16,0 0 0-16,0 0 0 16,0 0 0-16,10 2 0 15,-10-2 0-15,0 0 0 16,0 0 0-16,15 3 0 15,-15-3 0-15,11 2 0 16,-11-2 0-16,12 3 0 16,-12-3 0-16,0 0 1 15,0 0-1-15,0 0 0 16,0 0 1-16,0 0-1 15,0 0 0-15,0 0 0 16,0 0 0-16,0 0-1 16,0 0 1-16,0 0 0 0,0 0 0 15,0 0 0-15,14-6 0 16,-14 6 0-16,0 0 0 15,15-2 0-15,-15 2 0 16,0 0 1-16,0 0-1 16,10-11 0-16,-10 11 0 15,0 0 0-15,0 0-1 16,-5-10 1-16,5 10-1 15,0 0-1-15,0 0 1 16,0 0 0-16,0 0 0 16,0 0 0-16,0 0 0 15,9-1 1-15,-9 1-1 16,0 0 0-16,0 0-4 15,0 0-12-15,0 0-18 0,0 0-2 16,-10-10-1-16,10 10 0 16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9:17.005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15345 8869 67 0,'0'0'32'0,"5"-20"0"15,-8 5-7-15,3 15-22 16,-3-15 0-16,3 15 1 15,-14 0 0-15,4 12 0 16,-7 3-2-16,2 8 0 0,-9 3 1 16,1 11-1-1,-6 4 0-15,1 6-1 0,5-2 1 16,1 1 0-16,7-3-1 15,8-5 0-15,7-6 0 16,9-8-1-16,10-11 0 16,6-10 0-16,6-10 1 15,3-8-1-15,0-5 0 16,2-9 0-16,-8-5 0 15,-2 0 1-15,-7-2-1 16,-8 3 0-16,-6 3 0 16,-6 3 1-16,-9 6 0 15,-4 8-1-15,-5 7 1 16,-3 9 0-16,-5 10-1 0,-1 12 1 15,-1 6 0-15,0 14 0 16,-1 11-1-16,5 7 0 16,2 6 0-16,3 5 0 15,7 1 0-15,3-3 1 16,5-3 0-16,6-9 0 15,9-8-1-15,3-13 0 16,4-13 0-16,7-11 1 16,4-18-2-16,2-13 1 15,5-14-1-15,1-12 0 16,-5-8 1-16,-2-6-1 15,-4-1 1-15,-9 0-1 16,-5 9 1-16,-10 7-1 16,-10 15 2-16,-6 13-1 15,-8 17 0-15,-8 16 0 0,-4 16 1 16,-4 14 0-16,0 13 0 15,3 12 0-15,0 9 0 16,9 5 1-16,8 1-2 16,6-2 2-16,10-5-2 15,12-5-1-15,6-9-1 16,7-10 1-16,7-11-1 15,0-14 0-15,4-12-1 16,0-13 1-16,-1-12 0 16,-3-15 2-16,-2-9 0 15,-6-9-1-15,-5-8 2 16,-6-6-1-16,-6-3 1 15,-6 1 0-15,-3 5-1 16,-8 7 1-16,-2 10 0 0,-5 11 0 16,-3 17 0-16,1 17 0 15,-3 16 0-15,0 15 1 16,-1 15-3-16,3 12 1 15,-1 10-1-15,4 12 2 16,2-2-2-16,5-2 1 16,4-4-1-16,6-8 1 15,6-11-1-15,4-12 2 16,7-16-2-16,5-18 0 15,5-17 1-15,5-16-1 16,3-14 0-16,0-16 0 16,-1-12 0-16,-1-10 0 15,-6-7 1-15,-1-7-2 16,-6 4 3-16,-7 6-1 0,-8 9 2 15,-6 13-1-15,-8 18 0 16,-6 17-2-16,-8 20 2 16,-4 18 1-16,-7 18-3 15,0 17 2-15,-1 11-2 16,2 9 2-16,5 5-1 15,4 3 1-15,7 2-1 16,7-7-1-16,8-3 0 16,5-8-1-16,5-9 1 15,6-11-2-15,5-7 2 16,0-15-1-16,4-11 1 15,0-13 0-15,1-12 0 16,-2-14 0-16,1-9 0 16,-4-12 0-16,-2-8 2 15,-4-10 0-15,1-2 0 0,2 0 1 16,-6 4 0-16,-2 8 1 15,-2 10-1-15,-2 14 1 16,-1 22-2-16,0 0-1 16,-20 38-1-16,9 7 0 15,-6 10 0-15,1 11 0 16,0 11 0-16,0 6-1 15,1 3 1-15,2 1 1 16,0-5 0-16,7-2 2 16,4-10-1-16,3-8 0 15,4-14-1-15,4-16 1 16,4-16-1-16,4-15 0 15,5-18-1-15,-2-12-1 0,4-16 2 16,-2-14-2-16,-1-8 1 16,-2-5 0-16,-2-1 0 15,-4 3 1-15,-3 9 0 16,-5 9 0-16,-5 13 1 15,-4 12-1-15,4 27 1 16,-14 1 0-16,3 27 0 16,-2 12 0-16,-3 16 0 15,2 11 0-15,-1 9 0 16,5 8 2-16,-1 3-2 15,6 2-1-15,1-5 0 16,4-7 0-16,4-13 0 16,2-11-1-16,5-14 0 15,0-18-2-15,4-20 2 0,4-17 1 16,-1-18-1-16,1-15 2 15,1-12-2-15,-2-12 2 16,-4-11-1-16,1-10 0 16,-3 0 0-16,-2 2 1 15,-1 11-1-15,-4 12 0 16,-3 15 0-16,-3 16 1 15,-2 27-1-15,-7 26 1 16,-1 26 0-16,-7 16 0 16,-2 16-1-16,-1 14 2 15,-4 9-2-15,2 9 0 16,4 1 0-16,0 1 0 15,4-7 0-15,7-8-1 16,3-10 1-16,5-15-2 0,5-15 1 16,1-18 0-16,5-20 0 15,1-20 0-15,4-21 0 16,-2-16 0-16,1-12 1 15,-2-13-1-15,-2-8 2 16,-3-7-1-16,-1 0 0 16,-1 8 1-16,-3 12-1 15,-5 16 2-15,-1 19-2 16,3 28 4-16,-13 8-4 15,4 32 0-15,-3 20 2 16,-2 16-2-16,-1 14 0 16,0 10 0-16,0 7 0 15,0 4 0-15,0-3-1 16,5-2 2-16,0-5-2 0,6-9 1 15,3-8 0-15,1-10-1 16,7-14 0-16,-2-14-1 16,6-16 1-16,0-14 0 15,1-14 0-15,0-13 0 16,-2-17 0-16,-2-14 0 15,0-13 1-15,-1-7-1 16,2-6 2-16,-4 1-1 16,3 6 1-16,-2 9-1 15,-1 11 1-15,-1 14 1 16,-4 27-1-16,0 0 1 15,6 31-2-15,-9 10 1 16,-2 12-1-16,0 11 0 16,-2 11-1-16,-2 9 1 0,-3 4 0 15,1 3-1-15,2-4 1 16,-1-5 0-16,6-10-1 15,0-12 1-15,3-15-1 16,2-14 0-16,5-19 0 16,-6-12 0-16,16-29 1 15,-4-8 0-15,-2-15 0 16,2-10 1-16,-1-15-1 15,1-10 1-15,-2-3-1 16,1-1 0-16,-1 5 1 16,-4 11 0-16,2 14 0 15,-6 14 1-15,3 20-1 16,-5 27-1-16,0 0 1 15,-1 41 0-15,-4 8-1 0,-2 11 0 16,0 15 0-16,0 6-1 16,-3 8 1-16,1 4 0 15,-2 1 0-15,2-4 0 16,-1-8-1-16,0-11 1 15,3-13 0-15,3-14-1 16,1-16 1-16,3-28-2 16,0 0 2-16,11-22 0 15,-3-18-1-15,1-11 1 16,2-12 0-16,-1-8 0 15,2-3 0-15,-2 5 0 16,-3 9 1-16,1 11 0 16,-3 16-1-16,-3 21 1 15,-3 23-1-15,-1 22 0 0,-6 17 0 16,-1 16 1-16,-2 11-1 15,-3 13 0-15,0 4 0 16,0 8 0-16,0-4 0 16,4-4 1-16,1-3-2 15,4-10 0-15,4-10 0 16,4-17 0-16,4-14 0 15,0-15-1-15,4-16 1 16,-1-14-1-16,-1-16 2 16,1-9-1-16,-5-9 1 15,0-9 1-15,-2-10-1 16,-1-1 1-16,0 1-1 15,1 10 1-15,-3 9-1 16,0 10 1-16,0 15 0 0,0 14-1 16,3 25 1-16,-2 14-1 15,-3 10 1-15,-1 11 0 16,2 8-2-16,-2 6 1 15,-2 2-1-15,0 0 1 16,1-2-1-16,-2-6 1 16,4-10-1-16,-2-9 0 15,4-14 1-15,0-11 0 16,0-24-1-16,0 0 1 15,12-24 0-15,-8-10-1 16,1-8 1-16,-2-13 0 16,3-2 0-16,-3-5 1 15,1 3 0-15,-1 6-1 16,1 9 1-16,-3 13 0 15,2 13 0-15,-3 18 0 0,-3 21-1 16,2 15 0-16,-3 14-1 16,-2 10 1-16,-1 8-1 15,1 2 1-15,-2 0-1 16,2-3 0-16,1-9 1 15,2-11 0-15,3-10 0 16,2-12 0-16,1-12 0 16,-3-13 0-16,12-7 0 15,-7-11 0-15,4-11 0 16,-4-8 0-16,0-5 0 15,1-5-1-15,-1-2 2 16,0 1-2-16,-1 2 1 16,-1 7 0-16,0 10 1 15,-2 7-2-15,0 11 2 0,-1 11-1 16,-1 10 0-16,1 8 0 15,-3 8 0-15,2 6 1 16,-3 2-2-16,3 2 2 16,1-3-2-16,0-4 1 15,1-6 0-15,-2-8-2 16,5-4-5-16,-11-20-14 15,7 9-14-15,-2-27 0 16,1 7-4-16,-9-14 2 16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9:22.933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15325 14367 20 0,'0'0'29'0,"12"1"0"16,-12-1 1-16,0 0-17 15,7 12-8-15,-7-12 0 0,0 0 0 16,0 0-1-16,12 9 0 16,-12-9 0-16,17-1 0 15,-17 1-1-15,18-2 0 16,-18 2-1-16,18 0 1 15,-18 0 0-15,0 0 1 16,0 0-1-16,9 15 0 16,-9-15 0-16,0 0 0 15,-16 12 0-15,16-12-1 16,-11 6-1-16,11-6 1 15,-11 2 0-15,11-2-1 16,0 0 0-16,-12-2 0 16,12 2 0-16,-14 1-1 15,14-1 1-15,-19 6 0 0,6-3-1 16,-1 2 1-16,-1 1 0 15,0-1-1-15,-4 0 1 16,4 0 0-16,-2-1 0 16,1 0-1-16,-2 0 1 15,2 0-1-15,-2 0 0 16,-1 2 1-16,1-1-1 15,-1-2 0-15,0 1 1 16,-1-1-1-16,1-2 1 16,1 1-1-16,-1-2 0 15,-1-3 0-15,-1 2 0 16,2 0 0-16,-4-1 1 15,-4 0-1-15,-1 4 0 16,-3 0 0-16,-6-1 0 0,-1 3 1 16,-3-1-1-16,-3-1 0 15,-3 1 1-15,-2-1-1 16,-3-3 0-16,0 0 0 15,-3-4 0-15,2 2 0 16,-2-3 0-16,2 0 0 16,-1 0 0-16,-1 2 0 15,1 1 0-15,-1 3 0 16,0 0 1-16,0 3-1 15,-5 0 0-15,0 1 0 16,-4-1 1-16,5 0-1 16,-1 1-1-16,2-3 1 15,5 1 0-15,-2-2 0 0,11-1 0 16,1 0-1-16,2 0 2 15,0 0-1-15,5 0 0 16,-1 1 0-16,2 1 0 16,1 1 0-16,-2 0 1 15,0 3-1-15,1-2 0 16,-1 0 0-16,2-2-1 15,-1-1 1-15,0-1 0 16,2-2 0-16,3 1 0 16,1-2 0-16,3 0 0 15,1-1 0-15,2 3 0 16,3 0 0-16,1 1-1 15,1 0 1-15,4-1 0 16,4 2 0-16,10 0 0 0,-15-1 0 16,15 1 0-16,0 0 0 15,-12-3 0-15,12 3 0 16,0 0-1-16,-15-1 1 15,15 1 0-15,-14-2 0 16,14 2 0-16,-18 2 0 16,18-2 0-16,-20 2 0 15,10-2 0-15,10 0 0 16,-21-4 0-16,21 4 0 15,-22-6 0-15,10 2 0 16,0-2 0-16,-1 3 0 16,0-2 0-16,0 1 0 15,13 4 0-15,-18-7 0 16,18 7 0-16,-13-7 0 15,13 7 0-15,-13-5-1 0,13 5 1 16,-16-3 0-16,16 3 0 16,-20-3 0-16,9 2 0 15,0 1 0-15,1-2 0 16,10 2 0-16,-16-2 0 15,16 2 0-15,-12-5 0 16,12 5 0-16,0 0 0 16,0 0 0-16,0 0 0 15,0 0 0-15,-10-9 0 16,10 9 0-16,0 0 0 15,0 0 0-15,-11-4 0 16,11 4 0-16,0 0 0 16,0 0-1-16,18-13 1 15,-1 2 0-15,7-4 0 0,7-4 0 16,6-5-1-16,4-3 1 15,3-8 0-15,3 1 0 16,-3-6 0-16,2 5 1 16,-10-3-1-16,-7 2 1 15,-5 4-1-15,-10 3 1 16,-7 2 0-16,-12 6-1 15,-4 8 1-15,-12 1-1 16,-1 7 0-16,-5 4 0 16,-4 6 0-16,0 3 0 15,1 5-1-15,2 2 1 16,2 5 0-16,2 1-2 15,4 2 2-15,3-1-1 16,3-1 0-16,5 0 0 0,3-4 1 16,3-3-1-16,8-4 1 15,-5-10 0-15,19 9-1 16,-5-11 1-16,5-6 0 15,-3-7 1-15,1-7-1 16,4-4 1-16,-2-9 0 16,-4-1 0-16,-3-3 0 15,-3 1-1-15,-3 0 1 16,-6 3 0-16,-3 7-1 15,-5 6 0-15,-5 7 0 16,-3 8 0-16,-5 8 0 16,-2 7 0-16,-3 8 0 15,1 6 0-15,-3 7 0 16,5-1-1-16,0 1 0 15,3-1 1-15,6-5-1 0,10-1 1 16,4-10-1-16,0-12 1 16,24 3 0-16,3-12 0 15,6-10 1-15,5-8-1 16,6-9 1-16,0-8-1 15,3-4 0-15,-7-5 0 16,-6-1 0-16,-10-3-1 16,-10 4 1-16,-8 2 0 15,-12 7 0-15,-8 6 0 16,-8 7 0-16,-6 7 0 15,-5 10-1-15,-4 10 1 16,-1 7 0-16,-2 10 0 16,5 6 0-16,2 7 0 0,5 4-1 15,5 1 1-15,8 0 0 16,7 0 0-16,5-3 0 15,7-4 0-15,5-4 0 16,2-8 0-16,2-6 0 16,4-7 0-16,1-8 0 15,2-12-1-15,-2-7 1 16,6-10 0-16,-5-10 1 15,2-9-1-15,0-5 0 16,-4-4 0-16,-2-2 0 16,-2 1 0-16,-6 0 0 15,-5 5 0-15,-3 9 0 16,-3 6 0-16,-7 10 1 15,-2 7-1-15,0 10 0 0,-7 11 0 16,0 9 0-16,-3 9 0 16,1 9 0-16,1 4 0 15,3 5 0-15,3 0 0 16,4 2 0-16,6-2 0 15,5-6 0-15,4-3 0 16,5-7 0-16,4-7-1 16,4-7 2-16,-2-7-1 15,4-9 0-15,-2-5-1 16,0-6 1-16,-2-7 0 15,0-2 0-15,-6-5 0 16,-3 3 0-16,-2-1 0 16,-4 6 0-16,-1 5 0 15,-5 7 0-15,-4 8 0 0,-3 10 0 16,-5 9 0-16,-3 11 0 15,-2 11 0-15,-3 6 0 16,-2 9 0-16,2 3 0 16,1 3 0-16,6-2 0 15,5-5 0-15,6-6 0 16,7-9 0-16,9-12 0 15,11-13 0-15,10-14 0 16,5-13 0-16,9-8 0 16,0-12-1-16,4-4 1 15,-2-6 0-15,-3-1 0 16,-8-3 0-16,-11 5 0 15,-7 3 0-15,-11 5 1 16,-9 5-1-16,-6 6 0 16,-11 8 0-16,-3 12 0 0,-7 7 0 15,-2 11 0-15,-4 7 1 16,3 8-1-16,1 8 0 15,5 6 0-15,5 1 0 16,8 1 0-16,8-3-1 16,9-4 1-16,11-3-1 15,5-6 1-15,5-10-1 16,5-8 1-16,2-8 0 15,0-10 0-15,-1-7 1 16,-1-10-1-16,-4-7 0 16,-5-10 0-16,-3-3-1 15,-5-5 1-15,-9 2 0 16,-3 3 0-16,-10 3 0 0,-3 9 0 15,-5 9 0-15,-6 14 1 16,-1 10-1-16,-4 13 1 16,2 13-1-16,1 6 0 15,2 10 1-15,5 5-1 16,3 4 0-16,4 3-1 15,5-3 1-15,6-1 0 16,4-8 0-16,4-1 0 16,5-11 0-16,2-8 0 15,4-15 0-15,3-13 0 16,4-12 0-16,3-14 0 15,1-8 0-15,-2-9 1 16,-1-7-2-16,-6-2 1 16,-1-2 1-16,-11 6-2 0,-6 7 2 15,-6 7-1-15,-6 13 1 16,-8 11-1-16,-5 12 1 15,-5 16-1-15,-6 11 1 16,0 14-1-16,-2 10-1 16,3 5 2-16,1 5-2 15,8 2 1-15,5-1-1 16,12-3 2-16,7-5-3 15,11-7 1-15,12-9 1 16,6-7 0-16,6-10-1 16,3-8 1-16,2-11-1 15,-4-7 1-15,1-9-1 16,-7-7 0-16,-5-6 2 15,-8-3-1-15,-7-5 0 0,-4-4 0 16,-7 1 0-16,-6-4 0 16,-4 5 1-16,-5 3-1 15,-2 10-1-15,-5 6 1 16,1 10 1-16,-6 11-1 15,1 14 1-15,-1 12-1 16,1 9 1-16,3 9-1 16,1 9 0-16,4 2 0 15,6 3 2-15,2 0-2 16,8-5 1-16,1-6-1 15,6-7 1-15,3-9-1 16,7-12 0-16,3-13 0 16,8-14-1-16,3-14 1 15,5-14-2-15,1-11 2 0,0-10-1 16,0-7 1-16,-4-5-1 15,-3-1 2-15,-9 3 0 16,-8 5 0-16,-5 9 0 16,-9 13 0-16,-9 14 1 15,-4 11-2-15,-8 16 2 16,-6 17-2-16,-5 12 0 15,2 14 0-15,-2 6-2 16,5 6 2-16,4 5-2 16,9-5 2-16,9-1-2 15,6-9 2-15,12-4-2 16,7-12 2-16,5-11 0 15,7-8 0-15,2-10 0 16,1-10 0-16,1-11-1 16,-2-7 2-16,-2-9 0 0,-4-6-1 15,-3-5 1-15,-6-6 0 16,-8 0 0-16,-2-2 0 15,-8 2 0-15,-4 6-1 16,-4 7 0-16,-3 11 0 16,-3 10 0-16,-4 16 1 15,0 14-1-15,-1 14 0 16,1 13 0-16,1 10 0 15,1 9 0-15,5 4 0 16,4 3 0-16,5-3 0 16,4-4 0-16,5-6 0 15,8-10 0-15,2-9 0 0,5-11 0 16,2-14 0-1,5-12 0-15,2-11 0 0,2-12 0 16,-2-10 0-16,-1-9 0 16,-2-6 1-16,-5-6-3 15,-4 0 3-15,-8 2-1 16,-6 4 1-16,-5 9-2 15,-6 11 2-15,-6 11-1 16,-3 16 1-16,-7 14 0 16,-2 15-1-16,-2 13 0 15,-4 10-1-15,5 8 1 16,1 2 0-16,5 5 0 15,4-4-1-15,6 0 1 16,7-6-1-16,4-7 2 16,6-7-1-16,6-6 0 15,1-10 0-15,7-11-1 0,1-11 1 16,4-9 0-16,1-11 1 15,0-12-2-15,0-6 2 16,-1-9-1-16,-6-6 1 16,-3-1-2-16,-6 0 2 15,-6 2-1-15,-4 6 0 16,-6 9 0-16,-8 10 1 15,-2 16-1-15,-5 15 0 16,-4 13 0-16,-3 16 0 16,0 14 1-16,-4 9-2 15,2 9 2-15,1 6-1 16,5-2 0-16,5-2 0 15,8-5-1-15,11-9 1 0,7-11-2 16,13-16 2-16,10-12 0 16,9-13 0-16,6-12 0 15,5-15 0-15,0-7 1 16,2-11-1-16,-4-3 1 15,-7-4 0-15,-9-1-2 16,-6 1 0-16,-10 2 0 16,-9 6 0-16,-8 1 0 15,-6 6 1-15,-6 7-1 16,-4 8 0-16,-1 7 0 15,-2 12 2-15,0 10-1 16,-3 11 0-16,2 13 0 16,1 11 1-16,1 6 0 15,0 9 0-15,3 5 0 0,3 0-1 16,3-1 1-16,4-7 0 15,6-4 0-15,4-12-1 16,4-10 0-16,7-13-1 16,2-15 1-16,5-11 0 15,2-10-1-15,2-8 0 16,-1-8 0-16,1-7 0 15,-5-4 0-15,-4-4 0 16,-4 2 0-16,-5-1 0 16,-6 3 1-16,-5 4 0 15,-7 6 0-15,-3 12 1 16,-7 9-1-16,-4 13 0 15,-6 12 0-15,-2 10 0 16,1 12 0-16,0 7 0 16,0 7 0-16,5 5 0 0,7 3 0 15,7-1 0-15,5-1 0 16,8-2 0-16,8-4 0 15,4-4-1-15,4-7 1 16,3-7 0-16,1-10 0 16,3-11 0-16,0-10 0 15,4-7 0-15,-3-11 0 16,0-9 1-16,-2-5-1 15,-4-3 1-15,-4-3-1 16,-5 2 0-16,-8 1 0 16,-2 4-1-16,-9 6 1 15,-1 10-1-15,-6 6 0 16,-1 10 0-16,-2 13 1 15,-2 9 0-15,1 10 0 0,-3 11 1 16,3 7-1-16,4 4 2 16,1 4-2-16,4-1 2 15,7-2-3-15,6-2 1 16,6-8 0-16,7-8 0 15,9-11 0-15,9-10 1 16,2-10-2-16,5-11 2 16,3-10-1-16,-2-8 0 15,0-6 0-15,-6-3-1 16,-4 1 1-16,-9-1-2 15,-10 6 2-15,-5 4-1 16,-9 9 1-16,-6 9-2 16,-6 9 2-16,-6 13 0 15,-4 12 1-15,-3 12 0 0,-1 10 0 16,4 5 0-16,2 3 0 15,8 3 0-15,9-2 0 16,14-8 0-16,14-8 0 16,15-11-1-16,17-11 0 15,14-8 0-15,10-10 0 16,7-10 0-16,2-6 0 15,0-4-1-15,-3-4 0 16,-10 1-1-16,-13 1 2 16,-14 3-2-16,-15 4 2 15,-13 5-2-15,-13 5 2 16,-18 8 0-16,-11 6 0 15,-12 8 0-15,-13 5 0 0,-7 6 0 16,-10 7 1-16,-2 5 0 16,-2 4 0-16,8-1 1 15,10-2-2-15,14-4 2 16,17-6-2-16,21-18 1 15,30 8-2-15,19-18-2 16,16-6 2-16,19-3-3 16,9-5 1-16,11 0-1 15,6 0 0-15,9 7-5 16,-12-6-5-16,11 15-5 15,-16-13-7-15,11 10-6 16,-12-3-4-16,5 2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0:59:12.12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2269 12884 37 0,'-13'8'30'15,"13"-8"1"-15,0 0-6 16,0 0-13-16,0 0-4 16,0 0-2-16,0 0-2 15,0 0-1-15,0 0-2 16,0 0 0-16,0 0 1 15,0 0-2-15,0 0 1 16,0 0 0-16,0 0 0 16,0 0 0-16,14 6 0 15,-14-6-1-15,18 6 1 16,-8-3-1-16,2 1 1 15,4-1-1-15,1-1 0 16,4 1 0-16,3-3 0 0,6-3 1 16,4-1-1-16,3-1 0 15,0-2 2-15,0 1-2 16,-1 0 0-16,0 1 0 15,-6 2 0-15,-1 1 1 16,-6 5-1-16,2-1 0 16,-2 1 0-16,0 2 0 15,0-2 0-15,1 1 0 16,5-3 1-16,2 0-1 15,1-1 1-15,5 0-1 16,0-2 1-16,4 2 0 16,0-1-1-16,5 1 1 15,1 0-1-15,-1 0 0 16,5-3 0-16,0 2 0 0,-1-2 1 15,2-2-1-15,-4 1 0 16,-1-2 0-16,1 2 0 16,-2 0 0-16,-5 3 0 15,1 1 0-15,-3 0 0 16,-5 2 0-16,0 3 0 15,-3-1 0-15,1 1 0 16,-2 1 0-16,0-2 0 16,1-2 0-16,3 0 0 15,2-4 0-15,2 1 0 16,2-2 0-16,2-4 0 15,3 0 0-15,-1 1 0 16,0 1 0-16,-1 0 1 16,1 1-1-16,-2 1 0 0,-2 2 0 15,-4 2 0-15,1 1 0 16,-3 1 0-16,-2-1 0 15,0 1 0-15,-2 1-1 16,-5-1 1-16,2 1 0 16,-2-2 0-16,-1 0 0 15,0 0 0-15,-4-1 0 16,0-1 0-16,1-1 0 15,-2-3 0-15,1 2 0 16,-2-1 0-16,2 1 0 16,-2 0 0-16,0 1 0 15,-3-2 0-15,-4 2 0 16,1 1 0-16,-12 0 0 0,14-1 0 15,-14 1 0-15,0 0 0 16,14 2 0-16,-14-2 0 16,17 2 0-16,-5-2 0 15,2 1 0-15,1-1 1 16,1-1-1-16,-1 1 0 15,-2 0 0-15,-3 0 0 16,-10 0 0-16,13 0 1 16,-13 0-1-16,0 0 0 15,0 0 1-15,0 0-1 16,0 0-1-16,0 0 1 15,0 0-1-15,-1 11 0 16,1-11 1-16,10 6-1 16,-10-6 0-16,17 8 0 0,-17-8 1 15,16 6 0-15,-16-6 0 16,11 2 1-16,-11-2-1 15,0 0 1-15,0 0-1 16,0 0 0-16,-11 9 0 16,11-9 0-16,0 0 0 15,0 0-1-15,0 0 1 16,-6 11-1-16,6-11 1 15,10 4-1-15,-10-4 1 16,0 0 0-16,12 8 1 16,-12-8-1-16,0 0 0 15,-10 15 0-15,0-2 1 16,-7 3-1-16,-6 6 0 15,-3 6 0-15,-4 4 0 16,-4 4 0-16,3 2-1 0,2-1 1 16,1 0-1-16,7-4 1 15,5-3-1-15,7-5 0 16,3-5 0-16,10-6-1 15,-4-14 2-15,19 11 0 16,1-14 0-16,6-8 0 16,2-2 2-16,3-5-2 15,-1 0 1-15,-1-1 0 16,-4 2 0-16,-7 3 0 15,-6 5 0-15,-12 9-1 16,0 0 1-16,-17-2-1 16,0 10 0-16,-6 3 0 15,-2 3 0-15,1 6-1 16,1 4 0-16,-1-1 1 0,6 1-1 15,6-1 0-15,5 0 1 16,10-3 0-16,2-2 0 16,9-9 0-16,5-4 0 15,7-5 1-15,3-3-1 16,2-4 1-16,1-3-1 15,-5-2 0-15,-2 2 1 16,-9-2-1-16,-4 3 1 16,-12 9-1-16,0 0 0 15,-14-6 1-15,-7 15-1 16,-8 8 0-16,-6 8 0 15,-3 6 0-15,-5 8 0 16,2 4 0-16,2 6 0 16,8 0 0-16,10-3 0 0,12-3 0 15,9-5 0-15,14-8 0 16,10-10 0-16,12-7 0 15,4-8 0-15,5-9 0 16,0-5 0-16,-6-6 0 16,-5-1 0-16,-9 0 0 15,-12 0 0-15,-11 2 1 16,-2 14-1-16,-29-13 0 15,1 17 1-15,-10 6-1 16,0 6 0-16,-3 10 0 16,2 2 1-16,1 7-1 15,8 1 0-15,7 1 0 16,10-4 0-16,11-4-1 15,6-5 0-15,10-8 0 16,9-7 1-16,8-6 0 0,1-7 0 16,2-6 0-16,-2-5 1 15,-7-2 0-15,-1-3-1 16,-9-1 1-16,-6 3-1 15,-9 1 1-15,-5 0-1 16,-4 7 0-16,-5 5 0 16,-6 5 0-16,0 6 0 15,-2 7 0-15,-2 8 0 16,2-1-1-16,0 7 1 15,6-1-1-15,3 1 0 16,9-4 0-16,6-2 0 16,3-9 0-16,6-5 0 15,7-6 1-15,5-3 0 16,1-5 1-16,1-5-1 0,0-3 1 15,-1-2 0-15,-2 4 0 16,-2-4-1-16,-8 5 0 16,-4-1 0-16,-8 13 0 15,-1-14 0-15,-11 13 0 16,-3 6 1-16,-8 3-1 15,-2 6 0-15,-1 2 0 16,-2 3 0-16,4 2-1 16,4 0-1-16,6-4 1 15,6-3 0-15,8-14 0 16,13 13-1-16,5-17 2 15,4-4 1-15,1-2 0 16,3-3 0-16,-3 0 0 0,-1 0 1 16,-7 2-1-16,-15 11 1 15,11-9-2-15,-11 9-1 16,-11 7 1-16,0 2-1 15,-4 4 1-15,-2-1-2 16,0 2 1-16,3-2-1 16,1-2 2-16,3-1 0 15,10-9 0-15,-13 7-2 16,13-7 2-16,0 0 0 15,-11-12 0-15,11 12 2 16,-13-20-2-16,2 9 2 16,-3-2-1-16,-2 0 1 15,-3 0-1-15,-5 3 2 16,-2 2-2-16,-4 3 0 0,-5 2 0 15,-1 0 0-15,0 0-1 16,-2 1 1-16,1 0 0 16,0-1-1-16,2-1 1 15,3 0 0-15,3-4-1 16,1 4 1-16,0-2-1 15,1 2 1-15,1 2-1 16,-2 2 1-16,-2 2-1 16,1 4 0-16,-2 2 0 15,-2 0 1-15,-2 0-1 16,2 2-1-16,-2-4 2 15,-1 3-2-15,1-4 2 16,1-1-1-16,-4 0 0 16,4 0 0-16,-2-3 0 0,1 1 1 15,1-1-1-15,1 1 0 16,0-1 0-16,3 0 0 15,3 0 0-15,1 0 1 16,-2-1-1-16,5 1 0 16,0-1 0-16,2 1 0 15,0 1 0-15,0-1 0 16,-1 1 0-16,3 2 0 15,-6-1 0-15,2 4 0 16,-5-1-1-16,-1 3 1 16,-3-1 0-16,1-1-1 15,-3 0 1-15,-1-3-1 16,1 1 1-16,0-4-1 15,2 0 1-15,0-3 1 16,2-3-1-16,4-1 2 0,-2 0-2 16,2-1 1-16,3-1 0 15,0 1 0-15,0 0 0 16,0 1-1-16,-2 2 1 15,-1 0-1-15,0 1 0 16,-2 0 0-16,2 3 0 16,-3 1 0-16,3 1 0 15,-2-1 0-15,5-1 0 16,-1 2 0-16,4 0 0 15,2-2 0-15,1 2 0 16,1-1 0-16,1 1 0 16,-1 0 0-16,-3 2-1 0,-3 0 1 15,-3 3 0-15,1-1 0 16,-3-1-1-16,2 0 1 15,1-2-1-15,5-4 0 16,4-3-1-16,5-9-3 16,10 13-23-16,10-30-7 15,9 13 1-15,-6-14-3 16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9:24.726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14321 8703 53 0,'-35'4'36'15,"-9"2"-3"-15,-1 6 2 16,-13 2-21-16,-1 4-10 16,-7 5 0-16,-1 4-2 15,-5-2 2-15,8 1-1 16,5 0 0-16,9-5-2 15,15-5 0-15,16-2-1 16,19-14 1-16,19-5-1 16,19-9 0-16,16-8 1 0,16-5-2 15,13-5 1-15,5-3-1 16,5-2 1-16,-5 0-1 15,-8 7 2-15,-16 7-3 16,-20 6 3-16,-26 10-1 16,-18 7 0-16,-42 16 0 15,-18 7 0-15,-27 11 2 16,-23 9-1-16,-13 8 1 15,-4 3-1-15,0 0 2 16,12-1-2-16,16-5 1 16,24-9-2-16,24-13-1 15,28-10 1-15,23-16-1 16,32-3 0-16,25-14 1 15,14-9-1-15,13-7 1 16,8-9 0-16,4 1-2 16,-2-3 2-16,-7 4-1 0,-15 4 1 15,-24 11-1-15,-22 7 1 16,-26 18 0-16,-35 7 1 15,-29 15 1-15,-25 13-1 16,-17 8 1-16,-17 12 0 16,-5 0 0-16,4 3-1 15,13-8 0-15,16-5-1 16,30-7 0-16,24-11 0 15,23-12-1-15,18-15 0 16,42-8 0-16,9-13 0 16,15-5 1-16,14-7-1 15,10-4 2-15,6-2-1 16,2 1 0-16,-7 2-1 0,-12 8 1 15,-12 6 0-15,-22 10 0 16,-23 10-1-16,-22 2 1 16,-45 26 0-16,-20 5-1 15,-23 9 2-15,-17 9-1 16,-15 7 1-16,-5-1-1 15,5-2 1-15,16-6-1 16,25-10 0-16,33-14 0 16,33-15-1-16,39-24 1 15,38-18 0-15,42-15-1 16,28-12 1-16,22-10 0 15,16-6 0-15,6-1-2 16,-3 5 2-16,-17 11 0 16,-23 14 0-16,-35 13-1 0,-37 18 1 15,-44 18 1-15,-43 17 0 16,-46 20 1-16,-36 17-1 15,-37 12 1-15,-20 10-1 16,-10 6 1-16,-2 0-1 16,10-1-1-16,15-10 0 15,23-12-1-15,33-15 0 16,39-16-1-16,30-21 1 15,25-8-1-15,46-33 0 16,25-8 1-16,21-10 0 16,21-8 1-16,10-6 0 15,4 2 0-15,-6 2 0 16,-11 10 1-16,-20 9-1 15,-26 15 0-15,-35 13 0 0,-29 14 0 16,-57 15 0-16,-29 15 0 16,-32 11 1-16,-25 10-1 15,-23 9 1-15,-9 0 0 16,6-1 0-16,12-8 0 15,28-9 0-15,29-8-1 16,33-17 0-16,39-18 0 16,42-18-1-16,39-14 1 15,28-10-1-15,29-10 1 16,19-7 0-16,15-3 0 15,7 1 0-15,-5 2 1 16,-14 9-1-16,-23 9 1 16,-22 15 0-16,-37 12 0 15,-31 13 0-15,-44 14-1 16,-33 12 1-16,-27 17 0 0,-24 10 0 15,-15 8 0-15,-5 2 0 16,8-1-1-16,15-3 1 16,25-6-1-16,28-10 0 15,35-10-2-15,29-19-2 16,41-5-10-16,15-32-9 15,42 5-14-15,6-15-1 16,20-2-1-16,-3-9 0 16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9:34.700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15011 8820 74 0,'-19'-8'35'16,"-7"0"0"-16,-6 11 0 15,-11 4-31-15,-8 12 0 16,-17 6 1-16,-10 15-1 15,-16 6 1-15,-2 6-1 16,-4-5-1-16,15-1 0 16,12-10-1-16,23-12-1 15,29-11 0-15,37-20-1 16,36-14 0-16,28-14-1 15,21-8 1-15,14-10 0 16,8-3-1-16,1 1 1 16,-14 6-1-16,-15 10 1 0,-29 9-1 15,-28 13 2-15,-38 17-1 16,-22 17 0-16,-35 16 2 15,-31 14-1-15,-27 11 1 16,-14 10-1-16,-2 2 1 16,7 1-2-16,18-4 0 15,24-14 0-15,33-10-1 16,36-19-1-16,46-15 0 15,30-17 0-15,28-9 1 16,20-12-1-16,15-5 1 16,7-3 1-16,-3 1 0 15,-12 5 1-15,-22 7 0 16,-21 9 0-16,-31 9 0 15,-28 12 0-15,-33 11-1 0,-31 18 1 16,-27 6-1-16,-19 12 0 16,-19 8-1-16,-10 5 1 15,3-1 0-15,11-6 0 16,17-8 0-16,23-12-1 15,30-13 1-15,39-26-1 16,27 1 0-16,34-22-1 16,31-10 0-16,16-6 0 15,17-7 2-15,0-1-1 16,-2 2 1-16,-13 9 0 15,-22 8 2-15,-22 9-1 16,-30 13 0-16,-30 15 0 16,-37 15 0-16,-24 12-1 15,-29 14 0-15,-20 11 1 16,-19 10 0-16,-3 3 0 0,2 0-1 15,13-6 0-15,19-7 0 16,28-12 0-16,29-16-1 16,34-19-1-16,37-15 0 15,26-14 0-15,26-11 1 16,16-10 0-16,18-5 1 15,1-2 1-15,-4 3-1 16,-12 8 2-16,-18 6-1 16,-23 14 1-16,-28 12-1 15,-32 15 1-15,-38 16-2 16,-29 15 1-16,-31 15 0 15,-21 14 0-15,-19 8-2 16,-11 4 1-16,-1 2-1 0,11-5 1 16,15-6-2-16,21-14 2 15,30-17-3-15,29-15 1 16,39-16 0-16,32-18-1 15,33-15 1-15,23-13-1 16,21-7 3-16,11-10-3 16,10 0 4-16,-1-1 0 15,-12 6 0-15,-16 10 1 16,-23 11 0-16,-27 12 0 15,-32 15-2-15,-29 16 3 16,-34 15-3-16,-23 15 1 16,-26 10-1-16,-14 10 1 15,-13 2-2-15,1 1 1 16,11-3 0-16,12-10 0 0,19-7-2 15,29-17 2-15,32-13-2 16,30-19 0-16,37-12-2 16,24-19 1-16,31-7 0 15,17-12 0-15,15-2 1 16,0-6 1-16,-8 9 1 15,-17 6 2-15,-24 13 1 16,-22 14 0-16,-37 16 1 16,-31 19-1-16,-38 12 0 15,-25 18-1-15,-25 7-1 16,-15 6-2-16,-11 5 0 15,-2 2 0-15,6-7-1 16,11-9 0-16,27-9 0 16,25-15-1-16,28-12 1 0,28-16 0 15,29-9 0-15,22-11 0 16,22-11 1-16,13-3 0 15,11-4 1-15,-2 0 0 16,-9 4 1-16,-12 8 0 16,-20 6 1-16,-24 13 0 15,-29 12-1-15,-30 15 1 16,-32 11-2-16,-25 16 2 15,-22 9-1-15,-15 8 1 16,-13 7-1-16,-4 3 1 16,5-3-1-16,12-8-1 15,20-8 0-15,21-13-1 16,28-15 0-16,29-15-2 15,34-16 1-15,27-18-2 0,31-13 1 16,14-10 3-16,18-6-2 16,5-4 3-16,3-2-2 15,-8 8 2-15,-18 3 0 16,-17 16 2-16,-31 10-1 15,-26 13 0-15,-27 14-1 16,-29 18 2-16,-28 11-1 16,-21 8-2-16,-17 9 0 15,-10 6 0-15,1 1 0 16,1-1 0-16,17-7-1 15,17-11-2-15,28-14 2 16,29-16-1-16,32-14 1 16,33-19-1-16,26-11 0 15,22-14 0-15,18-3 1 16,11-8 0-16,5 0 1 0,-3 3 2 15,-11 4-1-15,-14 9 3 16,-21 7-2-16,-19 8 2 16,-28 12-3-16,-28 6 3 15,-28 24-2-15,-28 11-4 16,-30 12 4-16,-12 11-3 15,-20 9 2-15,-3 5-2 16,1 2 2-16,9-6-3 16,19-6 2-16,24-10 0 15,31-18-2-15,36-20-1 16,38-17 1-16,28-21-2 15,35-12 1-15,23-12 1 16,17-5 1-16,5-5 0 16,-1 6 0-16,-19 7 2 0,-22 13 0 15,-24 16 1-15,-35 14 1 16,-33 17-1-16,-40 16-1 15,-27 15 1-15,-30 11-1 16,-20 8 2-16,-8 5-2 16,-3 0-1-16,3-5 0 15,15-9-2-15,26-11 0 16,25-19-1-16,32-14 0 15,32-17-1-15,29-12 0 16,25-17 2-16,20-5 0 16,13-6 2-16,3-3 0 15,-4 5 2-15,-14 3 1 16,-14 14 0-16,-27 10 1 15,-24 18-1-15,-33 12-1 0,-27 15 1 16,-29 15-1-16,-20 10-1 16,-13 7 0-16,-9 3-1 15,0-1 0-15,6-3 0 16,16-7-1-16,19-8-1 15,27-13 0-15,26-11 0 16,28-10 0-16,21-14-1 16,24-8 0-16,17-11 1 15,14-2 1-15,8-4 0 16,1 1 1-16,-4 3 0 15,-10 1 0-15,-13 8 2 16,-19 8 0-16,-22 10 0 16,-21 8-1-16,-27 11 0 0,-23 8 0 15,-20 13 0-15,-17 5 0 16,-11 9 0-16,-8 2 0 15,-1 5 0-15,3-4-1 16,10-6 1-16,17-5-1 16,19-11 0-16,23-12-1 15,22-10 0-15,22-10 0 16,22-14-1-16,22-12 0 15,15-9 1-15,15-5 0 16,5-4 0-16,3-3 1 16,-7 3 0-16,-14 6 0 15,-13 9 1-15,-21 14 0 16,-22 13 0-16,-30 15 0 15,-23 13 0-15,-29 14 0 0,-17 12 0 16,-17 7 0-16,-6 4 0 16,-8 3 0-16,7-1-1 15,6-8 1-15,18-6-2 16,25-14 0-16,22-14 0 15,29-14-1-15,26-16 0 16,22-14 1-16,24-11-1 16,20-9 1-16,12-3 0 15,1-4 1-15,-2 4 1 16,-9 5 0-16,-12 8 1 15,-21 10-1-15,-19 12 1 16,-27 10-1-16,-24 9 0 16,-27 16 0-16,-20 10-1 15,-18 10 0-15,-13 10 0 16,-9 4 1-16,-2-1-1 0,1 2 0 15,8-6 0-15,16-7 0 16,22-13 0-16,23-11-1 16,20-15 1-16,28-15-2 15,24-17 0-15,23-8 1 16,15-11-1-16,16-6 2 15,4 0-1-15,-1 1 2 16,-10 6-1-16,-13 8 1 16,-18 10 1-16,-21 12-1 15,-24 17 0-15,-29 11 0 16,-20 11-1-16,-24 13 0 15,-15 6 1-15,-9 5-1 16,-4 1-1-16,0-2 1 16,7-5-1-16,14-10 0 0,18-11-1 15,22-10 1-15,24-21-2 16,14 4 2-16,22-19 0 15,19-8 0-15,12-9 1 16,9 1 0-16,-1-1 1 16,-2 2-1-16,-7 7 1 15,-14 6 1-15,-14 10-1 16,-19 8 0-16,-18 9 0 15,-21 10-1-15,-16 6 0 16,-16 8 0-16,-8 3-1 16,-7 4 1-16,0 3-1 15,-1-2 0-15,8-1 0 16,12-7 0-16,14-8 1 0,20-9 0 15,14-17-1-15,27 5 1 16,13-19-1-16,19-8 0 16,14-8 1-16,7-2 0 15,4-4 0-15,-1 0 1 16,-8 9 0-16,-13 1 0 15,-15 13 1-15,-19 7-1 16,-18 9-1-16,-17 9 1 16,-15 6-1-16,-16 10 0 15,-10 3 0-15,-10 4 0 16,-3 0-1-16,0-1 0 15,5-2 2-15,9-7-2 16,9-5 1-16,16-7 0 16,22-13-1-16,0 0 1 0,28-12 0 15,10-6-1-15,8-6 1 16,9-5 0-16,-2 0-1 15,-2 2 2-15,-8 2-1 16,-9 3 0-16,-14 5 0 16,-19 6 0-16,-15 5 1 15,-20 3-1-15,-20 8 0 16,-12 2 0-16,-11 4 1 15,-14 2-1-15,-7 2 1 16,-8 5-1-16,-6-1 1 16,0 2-1-16,5-3 1 15,10 2-1-15,6-4 0 16,14-2 0-16,14-5-1 15,22-7 1-15,20-5-1 16,22-7 0-16,19-9 0 0,19-3 0 16,14-7 1-16,9-5-1 15,8-4 2-15,2 1 0 16,0 3 0-16,-8 2 0 15,-11 6 0-15,-17 5 0 16,-15 11 1-16,-21 10-1 16,-19 11 0-16,-21 10-1 15,-21 11 0-15,-14 8 0 16,-13 8 0-16,-8 5 0 15,-4 1 0-15,0 1 0 16,3-5-1-16,13-7 1 16,14-8 0-16,16-9-1 15,16-11 0-15,20-11 0 16,18-4-1-16,22-23 1 0,19-7-1 15,16-7 0-15,12-6 1 16,14-6 1-16,8-3-1 16,6-3 2-16,-1-2 0 15,-5 4-1-15,-11 7 1 16,-16 5 1-16,-16 10-1 15,-24 7 0-15,-24 11 1 16,-29 10-2-16,-22 13 1 16,-20 9 0-16,-21 11-1 15,-13 7 0-15,-12 7 0 16,-10 4 0-16,-2 6-1 15,3 1 1-15,7-2-1 16,10-6 1-16,18-8 0 16,15-8-2-16,24-14 1 0,29-12-1 15,23-17 0-15,28-14 1 16,22-13-1-16,25-14 1 15,15-9 1-15,17-5 0 16,1-4 1-16,6 2 0 16,-2 2 0-16,-14 7 1 15,-16 12-1-15,-23 15 1 16,-22 14-2-16,-37 19 1 15,-9 10 0-15,-37 18-1 16,-28 19 1-16,-21 11-1 16,-19 7 0-16,-7 5 0 15,-8 2 0-15,3-2 0 16,9-3 0-16,12-10 0 15,23-13-1-15,27-13 1 16,23-16-1-16,32-15-1 0,26-18 1 16,29-16-1-16,23-15 0 15,26-15 2-15,16-5-1 16,14-7 1-16,7-6 1 15,5-4 1-15,0 2-1 16,-7 1 1-16,-16 6-1 16,-22 13 0-16,-21 11-1 15,-32 11 1-15,-28 19-1 16,-37 19 0-16,-35 19 1 15,-34 17-1-15,-24 16 1 16,-28 16 0-16,-15 13 0 16,-10 6-1-16,-6 10 1 15,5-4-1-15,17-5 0 16,21-12 0-16,22-16-1 0,34-16 0 15,31-24 0-15,39-16 1 16,21-29-2-16,34-15 2 16,27-18 0-16,24-13 0 15,16-13 0-15,12-7 1 16,13-5-1-16,5 0 1 15,1 2 0-15,-9 6 0 16,-13 12-1-16,-22 16 1 16,-21 15 0-16,-32 17-1 15,-33 22 1-15,-38 14-1 16,-35 23 1-16,-32 17 0 15,-28 19-1-15,-28 14 0 16,-17 15 1-16,-15 11-1 0,-5 7 0 16,1 2 0-16,6-1 0 15,11-6-1-15,17-12 0 16,28-18 0-16,25-19 0 15,37-21 0-15,32-28 1 16,46-28-1-16,33-28 0 16,40-24 1-16,32-27 0 15,30-16 1-15,20-16-1 16,10-5 0-16,2 2 1 15,-8 7 0-15,-17 16 1 16,-26 19 0-16,-31 23-1 16,-39 25 0-16,-39 22 0 15,-35 23 0-15,-54 31 0 16,-37 20-1-16,-30 22 1 0,-31 21-1 15,-22 15 0-15,-9 8 0 16,-4 2 0-16,12-6 0 16,17-13-1-16,25-16 1 15,29-18-2-15,36-24 0 16,34-23 0-16,34-19 0 15,26-24-1-15,33-16 1 16,20-15 1-16,25-16 1 16,22-16 0-16,15-11 1 15,13-10-1-15,7-5 1 16,6 2 1-16,-9 3-1 15,-10 10 0-15,-27 12-1 16,-22 18 1-16,-36 14 0 16,-34 25 0-16,-40 18-1 0,-40 23 0 15,-40 22 1-15,-31 25-1 16,-32 14 0-16,-22 19 1 15,-13 14 0-15,-6 2 0 16,9-2 0-16,14-9-1 16,28-13 0-16,29-18 0 15,38-21-1-15,35-30 0 16,47-29-1-16,35-29 0 15,39-20 0-15,31-25 1 16,31-17 0-16,24-16 0 16,14-10 1-16,7-4 0 15,-4 8 0-15,-8 12 1 16,-24 16 0-16,-26 21-1 15,-41 22 1-15,-38 23 0 0,-45 33 0 16,-38 14-1-16,-45 32 1 16,-33 24 0-16,-34 22 0 15,-20 15-1-15,-19 18 1 16,-5 10 0-16,3-2 0 15,17-6 0-15,23-17-1 16,24-20-1-16,43-27 0 16,34-28 1-16,50-35-2 15,30-36 1-15,49-29 0 16,33-28-1-16,38-21 2 15,25-20 0-15,23-11 0 16,9-4-1-16,-1 5 2 16,-4 10-1-16,-21 13 0 15,-25 23 1-15,-39 22-1 0,-42 22 0 16,-42 24 1-16,-45 25 0 15,-48 25-1-15,-42 22 1 16,-37 25 0-16,-35 23 1 16,-19 19-1-16,-11 14 0 15,-5 4 0-15,11-4-1 16,21-10 1-16,30-17-1 15,35-25-1-15,42-31 0 16,43-36 0-16,39-31 0 16,41-30 0-16,33-25 0 15,36-22 0-15,20-11 1 16,18-12-1-16,7-1 1 15,-2 3 0-15,-7 9-1 16,-19 16 2-16,-24 20-1 0,-37 22 0 16,-32 22 0-16,-44 25 1 15,-37 25 0-15,-40 28-1 16,-38 19 1-16,-28 21-1 15,-21 16 1-15,-11 9-1 16,-7 5 1-16,4-4 0 16,15-3-1-16,17-19 0 15,32-17 0-15,30-23 0 16,35-25 0-16,35-31-1 15,39-27 0-15,38-26 0 16,31-26 0-16,33-15 0 16,24-14 1-16,21-14-1 15,11-8 0-15,1 2 2 16,-6 10-2-16,-13 19 1 0,-28 13 0 15,-32 23 0-15,-36 22 0 16,-48 29 0-16,-39 29 0 16,-44 32 0-16,-42 22 1 15,-36 22 0-15,-23 16 1 16,-19 13-1-16,-7 10 1 15,1 2-2-15,8-6 2 16,17-10-2-16,25-17 0 16,33-19 0-16,26-21-2 15,34-19 1-15,29-22 0 16,30-23-1-16,29-22 1 15,21-18-1-15,22-15 1 16,18-16 1-16,18-17-1 16,12-11 1-16,8-12 0 0,3 2 1 15,-8 6-2-15,-11 11 2 16,-22 14-1-16,-24 17 0 15,-29 20 0-15,-36 26 0 16,-36 26 0-16,-37 26 0 16,-34 21 1-16,-28 20-1 15,-18 17 2-15,-25 16-1 16,-6 10 0-16,-1 1 0 15,7-2 0-15,19-14 0 16,29-20-1-16,28-26 0 16,38-28-1-16,44-33 1 15,44-34-1-15,45-33 0 16,35-27 0-16,40-19 0 15,22-17 0-15,24-7 0 16,6-1 1-16,-2 7-1 0,-18 14 0 16,-26 27 1-16,-30 21 1 15,-42 24-1-15,-42 29 1 16,-53 30 0-16,-35 23 0 15,-48 29 1-15,-31 23 1 16,-32 18-2-16,-16 11 0 16,-7 12 0-16,0-1 0 15,9-3 0-15,17-12-1 16,21-14 0-16,28-23-3 15,39-20 2-15,29-28 1 16,35-29-1-16,29-27-1 16,38-19 2-16,25-24-2 15,28-15 1-15,18-10 1 16,13-12-1-16,9-6 1 0,0 8-1 15,-10 9 2-15,-21 17-2 16,-28 20 2-16,-35 20 0 16,-35 22-1-16,-40 31 1 15,-53 23-1-15,-35 29 1 16,-33 17 2-16,-30 19-3 15,-17 11 0-15,-10 11 1 16,-3 4 0-16,7-5-1 16,16-7 0-16,21-18 0 15,33-15-2-15,38-26 2 16,39-28-1-16,41-29 0 15,36-32 0-15,46-27-1 16,36-21 1-16,29-23 0 0,22-12 0 16,13-7 0-16,2 0 0 15,-7 9 1-15,-15 9 3 16,-29 20-3-16,-37 21 2 15,-43 23-1-15,-41 24 1 16,-55 28-2-16,-41 25 1 16,-42 23-1-16,-34 21-1 15,-29 16 2-15,-18 16 0 16,-9 13-1-16,-3 2 0 15,12 0 1-15,18-8-1 16,24-14 0-16,33-18-1 16,37-24 0-16,35-21-2 15,46-29 1-15,19-30 1 16,43-21-1-16,25-24 1 0,26-18 0 15,20-16 1-15,17-10-1 16,3-6 1-16,3-2 1 16,-9 10 1-16,-11 11-1 15,-23 19 1-15,-31 20-1 16,-35 23 1-16,-40 28-1 15,-37 27 2-15,-45 29-4 16,-35 26 1-16,-31 24 0 16,-22 22 0-16,-21 20 1 15,-8 7-2-15,0 4 2 16,13-3-1-16,21-15 1 15,29-20-2-15,33-27 1 16,38-31-1-16,42-34-1 16,39-30 1-16,42-27-1 15,29-29 1-15,35-22-1 0,19-12 1 16,20-13-1-16,8-6 1 15,3 2 1-15,-7 4 2 16,-17 13-2-16,-23 13 2 16,-29 24-1-16,-33 23 2 15,-46 28-2-15,-37 28 1 16,-46 30-1-16,-33 25-2 15,-35 25 2-15,-15 19-1 16,-23 17 1-16,-3 4-2 16,4 2 3-16,13 0-3 15,26-14 2-15,26-15-1 16,31-18 0-16,30-22-1 15,38-25 0-15,33-28-1 16,34-26 1-16,27-32-1 0,31-25 1 16,24-28 1-16,25-20-1 15,10-12 0-15,6-8 2 16,-1 3 0-16,-13 6 0 15,-17 12 1-15,-28 15-2 16,-35 20 1-16,-35 20-1 16,-38 21 2-16,-40 20-3 15,-37 20 1-15,-36 23 1 16,-27 19-1-16,-26 17 1 15,-14 15-1-15,-8 4 1 16,6 5-1-16,13-6 1 16,23-11-2-16,25-16 0 15,27-19 0-15,40-23 0 16,33-21 0-16,36-26 0 0,34-20 1 15,32-21-1-15,22-16 2 16,17-15-1-16,12-5-1 16,5 0 2-16,-13 8 1 15,-16 12-1-15,-30 17-2 16,-36 24 2-16,-37 25-1 15,-42 27 0-15,-38 29 2 16,-38 25-3-16,-32 24 2 16,-27 20-1-16,-15 17 1 15,-10 11-2-15,0 6 0 16,9-2 1-16,18-7-1 15,27-16 1-15,32-23-2 16,38-27 1-16,38-29-2 16,36-25 2-16,36-32-1 0,36-26 1 15,24-21 1-15,22-15-1 16,10-15 1-16,1-4 0 15,-2 2 0-15,-12 4 2 16,-18 14 0-16,-28 11-1 16,-31 21 0-16,-35 22 1 15,-35 26-2-15,-36 25 1 16,-37 26 1-16,-35 27-2 15,-23 20 1-15,-20 18-1 16,-11 16 1-16,-4 6-1 16,10-1 0-16,17-9 0 15,25-16-1-15,34-20 0 16,35-25-1-16,39-30 0 0,37-32-1 15,37-29 2-15,35-31 1 16,33-32 0-16,26-23-1 16,23-19 2-16,9-16 0 15,7-2 0-15,-11 4 1 16,-12 12-1-16,-25 19-2 15,-35 28 2-15,-35 27 0 16,-47 36-1-16,-47 36 1 16,-43 36-1-16,-40 35 2 15,-40 30-2-15,-28 30 2 16,-24 20-1-16,-14 15 1 15,-3 6-2-15,14-10 0 16,19-18-1-16,30-25 0 16,41-31 0-16,43-41-2 15,47-37 2-15,48-39 0 0,48-36 0 16,35-30 0-16,34-22 1 15,20-15 0-15,16-10 0 16,1-1 1-16,-4 3 1 16,-14 11-3-16,-23 18 3 15,-25 17-2-15,-38 21 1 16,-37 23 0-16,-41 28-1 15,-35 28 1-15,-41 25 0 16,-30 27 0-16,-30 21 1 16,-17 18-1-16,-8 11 0 15,1 11 1-15,8-2-2 16,16-7 2-16,19-11-3 15,28-17 1-15,30-19-1 16,32-24 1-16,24-36-2 0,47-14 1 16,22-34 0-16,25-30 0 15,32-23 1-15,14-21-2 16,13-14 3-16,1-6-2 15,-3 3 1-15,-13 11-1 16,-22 14 1-16,-27 20-2 16,-37 23 2-16,-36 29-1 15,-37 26 0-15,-35 24 0 16,-37 27 2-16,-30 23 1 15,-24 17 0-15,-10 16 0 16,-10 4 0-16,6-2 0 16,10-10 0-16,24-14-1 15,26-18-1-15,31-26 0 0,39-28-1 16,33-25-1-16,32-23 1 15,32-17-1-15,26-12 1 16,15-13-1-16,13-1 1 16,2-2-1-16,-9 12 2 15,-12 11-1-15,-24 15 2 16,-21 14-2-16,-31 16 2 15,-25 28-1-15,-44 6 1 16,-21 24-1-16,-21 19 1 16,-19 10 0-16,-15 12 0 15,-3 6 1-15,0 2-1 16,11 0 0-16,13-11 0 15,17-8 0-15,23-15-2 16,22-12 0-16,29-15 0 0,22-21 0 16,26-18 0-1,16-12-1-15,19-13 2 0,14-11-1 16,9-8 0-16,1-5 0 15,-4 4 1-15,-11 6-1 16,-16 10 2-16,-15 12-1 16,-21 9 0-16,-23 15-1 15,-22 13 2-15,-19 9-1 16,-23 11 0-16,-13 8 0 15,-17 9 1-15,-7 6 0 16,-7 6-1-16,3 5 2 16,5-2-1-16,9 2 0 15,15-8 0-15,16-7 0 16,22-8-2-16,19-11 1 15,24-10-1-15,21-20 1 16,18-10-1-16,18-14 0 0,18-11 0 16,8-7 0-16,8-7 0 15,2 1 0-15,-6 2 1 16,-14 12-1-16,-17 10 0 15,-17 15 1-15,-28 15 0 16,-22 20 0-16,-26 16 1 16,-23 18 0-16,-22 15-1 15,-19 14 1-15,-14 12 0 16,-10 8 0-16,-3 0 0 15,5-5 1-15,11-4-3 16,17-13 2-16,21-14-2 16,21-17 0-16,31-15 0 15,26-18 0-15,24-16 0 0,21-11 0 16,18-11 0-16,9-7 0 15,5-1 1-15,-2-1 0 16,-6 4 1-16,-15 7-1 16,-20 9 1-16,-16 10-1 15,-23 12 1-15,-24 13-1 16,-21 9 0-16,-17 12 0 15,-22 8 0-15,-12 11 0 16,-12 4 0-16,-5 5 0 16,4 1 0-16,7-5 2 15,11-9-2-15,17-6 0 16,22-14-1-16,22-16 1 15,17-20-1-15,37-8 0 16,14-20 0-16,19-12 0 0,12-10 1 16,9-6 0-16,1-2 1 15,0 5-1-15,-12 8 0 16,-13 11 1-16,-20 16 0 15,-18 14 0-15,-22 18 0 16,-18 19-1-16,-23 14 1 16,-17 11-1-16,-15 11 0 15,-14 8-1-15,-7 6 1 16,-4-1-1-16,4-3 0 15,6-5 0-15,14-10 1 16,16-9-2-16,22-12 1 16,22-11 0-16,23-11 0 15,19-14 0-15,20-10 0 16,15-8 0-16,10-9 0 0,5-3 0 15,2 0 1-15,-7 0 0 16,-10 7 0-16,-13 8 1 16,-23 10 0-16,-15 12-1 15,-21 11 1-15,-19 13 0 16,-21 10-1-16,-15 7 1 15,-13 7-1-15,-8 3 0 16,-1-2 1-16,4-6-1 16,11-9 0-16,13-13 1 15,22-12-2-15,29-23 1 16,21-12 0-16,29-20-1 15,23-12 1-15,18-9-1 16,12-2 1-16,9-4 0 16,-7 7 1-16,-6 9 0 15,-22 11 0-15,-15 17 1 0,-28 13-1 16,-22 18 1-16,-25 12-1 15,-19 13 1-15,-23 9-1 16,-12 7-1-16,-2 5-1 16,-1-8 1-16,12-2-3 15,10-19-8-15,29-2-5 16,6-31-6-16,45 0-5 15,2-30-9-15,31-11-5 16,16-15 0-16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9:48.715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15557 6407 37 0,'0'0'31'0,"-13"9"2"16,13-9 0-16,0 0-14 15,0 0-9-15,0 0-1 16,15-9-3-16,-15 9-1 0,17-8-1 16,-17 8-2-16,17-7-1 15,-17 7 0-15,16-4 0 16,-16 4 0-16,12-1 0 15,-12 1 0-15,11 3-1 16,-11-3 1-16,12 2 0 16,-12-2 1-16,13 3-1 15,-13-3 0-15,19 3 1 16,-6-6 0-16,1 1-1 15,1 0 0-15,4-2 0 16,-2 1 0-16,0-1 0 16,0 2-1-16,-2 1 1 15,-1 0-1-15,-3 2 0 16,-11-1 0-16,18 2 0 0,-18-2 0 15,13 4 0-15,-13-4 0 16,20 2 0-16,-6-3 0 16,1 0 0-16,2 0 1 15,3-2-1-15,2 0 0 16,0 2 0-16,-1-2 0 15,-1 2 1-15,-3 1-1 16,-1 0 0-16,-1 0 0 16,-1 0 0-16,-2 1 0 15,1-1 0-15,0 0 1 16,-1-1-1-16,1 0 0 15,1-1 0-15,0 1 0 16,1-2 0-16,-1 2 0 16,2 1 0-16,-2 0 0 0,0 2-1 15,-1 1 1-15,1 0 0 16,-1-1 0-16,-1 2 0 15,0-2 0-15,-1-1 0 16,4-1 0-16,-1-1 0 16,2-1 0-16,0 0 0 15,0-1 0-15,2 0 0 16,0 1 0-16,-3 0 0 15,3 2 0-15,-3 0 0 16,0 3 0-16,2-1 0 16,-2 0 0-16,0 2 0 15,3-2 0-15,0-1 0 16,1 0 0-16,1-2 0 15,3 0 0-15,-4 0 0 16,5-1 0-16,-4-1 0 0,2 0 1 16,-3 2-1-16,-3 0 0 15,-1 2 0-15,-1 0 0 16,0 1 0-16,-2 2 0 15,0-2 0-15,0 1 0 16,-2 1 0-16,3 0 0 16,-2 0 0-16,-1-2 0 15,3-1 0-15,0 3 0 16,-1-3 0-16,1 0 0 15,1 0 0-15,-3 0 0 16,3-1 0-16,-2 3 0 16,2-1 0-16,-1 2 0 15,-1-1 0-15,3-1 0 0,0 1 0 16,2-2 0-16,-1-1 0 15,2 0 0-15,1-3 1 16,1 2-1-16,-2-3 0 16,1 3 0-16,0-2 0 15,0 3 0-15,1 0 0 16,-2-1 1-16,1 1-1 15,-1 0 0-15,2 2 0 16,0 0 0-16,1-1 0 16,2 0 0-16,-1-1 0 15,1 0 0-15,2-1 0 16,1-3 0-16,-2 2 0 15,0-2 0-15,0 1 0 16,-4 0 0-16,1 1 1 0,-3 1-1 16,-3 1 0-16,-2 3 0 15,-3-1-1-15,-10-2 1 16,18 7 1-16,-6-4-2 15,0 1 1-15,2-1 0 16,1-2 0-16,2 0 0 16,2 1 1-16,-3-2-1 15,2 0 0-15,0-3 0 16,-3 3 0-16,-1 1 0 15,0 1 0-15,-1-2 0 16,-1 1 0-16,1 1 0 16,1-1 0-16,0 1 0 15,1 0 0-15,-2-1 0 16,4 0 0-16,-1-1 0 0,1 0 0 15,1-1 0-15,-1 0 0 16,-1-2 0-16,2 1 0 16,0-1 0-16,0-1 0 15,-1 2 0-15,-1 1 0 16,-1 1 0-16,1 0 0 15,-2 0 0-15,-1 2 0 16,-2-1 0-16,0 0 0 16,0 2 0-16,-1-2 0 15,0-1 0-15,2 1 0 16,0 0 0-16,0-1 0 15,2 1 0-15,1-1 0 16,-1 0 0-16,-2 1 0 16,-1 0 0-16,-11-1 0 15,17 2 0-15,-17-2 0 0,11 3 0 16,-11-3 0-16,11 7 0 15,-11-7 0-15,11 7 0 16,-11-7 0-16,16 8 0 16,-5-3 0-16,-1-2 0 15,1-1 0-15,-1 1 1 16,2-2-1-16,-12-1 0 15,16 2 0-15,-16-2 0 16,11-1 1-16,-11 1-1 16,0 0 0-16,0 0 0 15,0 0-1-15,11 3 1 16,-11-3 0-16,0 0 0 15,13 7 0-15,-13-7-1 0,13 6 1 16,-13-6 0-16,16 5 0 16,-16-5 0-16,10 2-1 15,-10-2-1-15,0 0-5 16,0 0-18-16,0 0-11 15,0 0-1-15,-23-3-1 16,23 3 1-16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9:52.891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18547 6867 74 0,'-5'-12'35'15,"5"12"-1"1,-14-11 1-16,14 11-27 0,-19 2-3 16,4 7 0-16,-9 6-1 15,1 13-1-15,-9 7 0 16,-2 10 0-16,-4 11 0 15,0 6-1-15,1 0 0 16,7 3-1-16,4-5 0 16,16-6-1-16,10-9 0 15,14-11 0-15,11-16 0 16,11-8 1-16,9-14-1 15,7-11-1-15,3-11 1 16,-3-9 1-16,-2-9-1 16,-6-4 1-16,-7-3-1 15,-8-3 1-15,-14 1-1 16,-11 1 2-16,-8 8-2 0,-9 7 0 15,-11 14 0-15,-6 10 0 16,-5 18 0-16,-5 16 0 16,0 13 1-16,-2 19-2 15,3 13 1-15,1 11 0 16,4 10 0-16,7 9 0 15,5 3 0-15,7-1-1 16,7-2 1-16,7-4 0 16,5-9 0-16,7-12-2 15,5-13 2-15,3-15-2 16,4-23 1-16,0-15 0 15,-1-13 0-15,4-20 0 16,-1-12 1-16,-2-10 0 0,-2-11 0 16,-2-6 1-16,-8-3 0 15,0 2-1-15,-7 6 1 16,-1 6-1-16,-7 14 0 15,-5 13 0-15,-5 20 0 16,-2 18 1-16,-2 21-2 16,-2 19 2-16,-2 16-2 15,-2 17 2-15,-1 11 0 16,2 8-1-16,3 7 0 15,3-2-1-15,2-1 2 16,5-10-2-16,6-10 0 16,5-15 0-16,6-13-1 15,2-17 1-15,5-17 0 16,2-18-1-16,4-21 1 0,2-17 0 15,2-14 0-15,2-15 0 16,0-13 0-16,0-8 1 16,-4-6 0-16,0 4 1 15,-8 9 0-15,-4 13 0 16,-10 18 1-16,-8 25 0 15,-8 28 0-15,-7 26-1 16,-5 25 0-16,-2 26 0 16,-6 19 0-16,-1 21 0 15,2 11 1-15,3 10-2 16,3-1 1-16,6 3 0 15,5-7 0-15,8-12-2 16,10-16 1-16,4-20-2 16,10-20 0-16,4-28 0 15,5-22 0-15,0-28 0 0,2-25 1 16,3-24 0-16,-2-21 1 15,-2-17-1-15,-2-15 0 16,-6-14 1-16,-1-10 0 16,-1 2 0-16,-6 10 0 15,0 18 2-15,-8 19-1 16,-2 26 1-16,-5 28-1 15,7 28 1-15,-22 43 0 16,6 27 0-16,-3 22 0 16,-4 18-2-16,2 18 2 15,3 12-3-15,1 10 2 16,1 6 0-16,7-1 0 15,5-11-2-15,4-11-1 16,4-17 1-16,8-22-2 0,-2-27 1 16,9-28-1-16,-2-29 0 15,6-32 1-15,-3-29-1 16,1-21 2-16,-1-16 1 15,-8-23 2-15,0-10-2 16,-9-12 2-16,1 3 0 16,-4 7 0-16,1 21 1 15,-6 17 0-15,1 24-1 16,-1 28-1-16,5 33 1 15,-5 41-1-15,3 27 1 16,-4 25-1-16,3 19-1 16,-1 20-1-16,-1 12 2 15,-2 7-1-15,2 2-1 16,-2-3-1-16,1-8 2 0,2-13-3 15,0-17 2-15,5-25-2 16,0-22 0-16,5-29-1 16,-6-36 3-16,26-15-2 15,-10-37-1-15,6-27 4 16,-2-23-1-16,-1-22 3 15,-1-17 0-15,-3-10 1 16,0 2-2-16,-6 14 3 16,-3 22 0-16,-5 26-1 15,-3 34-1-15,-3 40-1 16,-4 37-1-16,-5 41 2 15,-1 36-1-15,-1 20-1 16,-2 17 0-16,2 19-2 0,0 10 3 16,-2 4-2-16,2-3 1 15,7-7-3-15,-1-15 0 16,4-14-2-16,0-18 2 15,5-21-1-15,0-26-1 16,5-23 0-16,1-25 1 16,-5-19 2-16,10-20-1 15,0-23 4-15,-6-19 1 16,-3-25 0-16,5-17 1 15,-3-17 2-15,6-1-3 16,-2 6 3-16,3 16 0 16,-3 21-1-16,0 28-3 15,-3 37 1-15,-1 43 0 16,-6 39-3-16,-7 33 3 0,-4 21-5 15,-4 18 2-15,-3 16-2 16,-1 7 2-16,2 2 0 16,1-6-2-16,1-8 2 15,5-7-1-15,8-13 1 16,4-16-1-16,7-27-1 15,5-22-2-15,9-26 0 16,3-29 0-16,7-23 0 16,-2-28 1-16,-2-20 2 15,-5-18 2-15,-6-17 1 16,-3-9 2-16,-12-9 1 15,-3 9 0-15,-6 12 0 16,1 20 1-16,-5 22-1 16,8 28-2-16,-4 35 0 15,4 29 0-15,1 34-1 0,-2 23 0 16,3 17 0-16,-2 11-1 15,1 9 0-15,-1 0 0 16,3-6 0-16,1-2-2 16,2-11 1-16,1-12 0 15,4-17 0-15,3-18-2 16,2-22 0-16,2-25 0 15,2-22 1-15,-1-24-1 16,3-23 2-16,-4-25 1 16,-1-24 0-16,-3-18 1 15,-2-16 0-15,-3-4 2 16,-2-2-2-16,-2 12 2 15,0 18-1-15,-2 25 0 16,-3 36-2-16,5 44 4 0,-13 18-3 16,4 47-1-16,-5 33 1 15,-3 21 0-15,-1 20-1 16,1 12-1-16,0 6 1 15,2 1-2-15,1-8 1 16,4-13 1-16,10-18-1 16,6-14-1-16,6-24 1 15,2-21-2-15,3-23 1 16,4-24 0-16,1-23 0 15,-1-24 1-15,-1-18 0 16,-8-20 0-16,-6-16 1 16,-2-13 1-16,-13-11 1 15,-6-3 0-15,-3 9 0 16,-1 18 0-16,-3 21 0 15,3 28 0-15,0 35-1 0,4 31 1 16,6 34-2-16,3 30 0 16,1 22 0-16,2 11-1 15,-1 11 0-15,1 0 0 16,-1-1 0-16,1-3 1 15,-2-11 0-15,4-11 0 16,0-16-1-16,1-14 1 16,1-21-1-16,3-20 0 15,1-26 0-15,5-24-1 16,-1-27 1-16,6-22 0 15,-1-16 0-15,1-14 1 16,-1-4 1-16,-3 3 0 0,2 14 0 16,-6 13 1-1,-1 22-1-15,-4 24 0 0,-2 19 0 16,-3 39-1-16,-5 15 0 15,-4 16 0-15,-2 18-1 16,0 9 1-16,-3 10-2 16,1 3 2-16,-3-7-1 15,4-10 1-15,5-13-1 16,5-16 1-16,5-21-2 15,5-20 1-15,-5-23 0 16,23-17 0-16,-6-14 2 16,1-10-1-16,-2-4 0 15,0 1 1-15,-4 5 0 16,-2 4 0-16,-3 10 0 15,-7 14 1-15,0 11-2 0,0 0 0 16,-21 29 0-16,11 2 0 16,-4 5 0-16,5 9-1 15,-4 1 1-15,4 3 0 16,4-1-1-16,0-4 1 15,6-8 0-15,5-10-1 16,5-8 2-16,-2-13-1 16,4-12 0-16,1-11-1 15,-1-10 2-15,1-5-2 16,-2-5 2-16,-3 0-1 15,-2 2 1-15,-1 5 0 16,-1 4 0-16,-2 12 0 16,-3 15-1-16,0 0 1 15,0 0-1-15,2 23 0 0,-2 2-1 16,-2 2 1-16,0 7-1 15,1 0 0-15,-3 4 2 16,-1-2-2-16,4 0 1 16,0-2 0-16,1-4 0 15,0-2 0-15,2-4 0 16,2-3 0-16,-1-4 0 15,2-4 0-15,-5-13 0 16,8 9 0-16,-8-9-1 16,6-15 1-16,-3-4 0 15,-1-6 0-15,1-1 0 16,-2-1 0-16,0 1 0 15,3 4 1-15,-2 8-1 16,-2 14 1-16,0 0-1 0,6 16 0 16,-6 5 0-16,-1 7 1 15,-3-2-1-15,2 5 0 16,0-2 0-16,-3-1 0 15,0 1 0-15,1-3 1 16,2 0-1-16,-2 0 0 16,4-3 0-16,1-2 0 15,3-5 0-15,-3-3 0 16,-1-13 0-16,0 0 0 15,10-27-1-15,-6 0-1 16,-2-5-3-16,-8-10-7 16,10 12-9-16,-20-17-10 15,9 13-6-15,-9-5-2 16,6 9 0-16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30:00.836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18509 14339 50 0,'0'0'35'0,"-15"0"0"16,1 3-1-16,14-3-24 16,-21 10-3-16,21-10-3 15,-16 7 0-15,16-7-2 16,0 0 0-16,-11-2 0 15,11 2 0-15,0 0 0 16,0 0 0-16,-9-13-1 0,9 13 1 16,-14 1-1-16,14-1 0 15,-18 7 0-15,4-3 0 16,3-1 0-16,11-3 0 15,-17 7-1-15,17-7 1 16,-12-1 0-16,12 1 0 16,0 0 0-16,-10-12 0 15,10 12-1-15,0 0 1 16,-13-12 0-16,13 12-1 15,-20 0 0-15,8 2 1 16,-2 1-1-16,-2 3 0 16,-3-1 1-16,2-1-1 15,-1 0 0-15,1-2 0 16,-3-2 1-16,-2 0-1 15,-1 0 1-15,0-2-1 0,-4-1 0 16,-3 0 1-16,-2 3-1 16,-5-2 0-16,-3 2 0 15,0-1 0-15,-8 1 0 16,-1 1 0-16,-4-1 0 15,-4 0 0-15,-4-3-1 16,-4 0 1-16,0-2 0 16,-1-2 0-16,0-2 0 15,1-4 1-15,2 3-1 16,-2 1 0-16,2 0 0 15,3 2 0-15,2 1 0 16,-1 3 0-16,0 1 0 16,0 4 0-16,-1-1 0 0,1 2 0 15,1 1 0-15,2-1 0 16,4 0 0-16,0 1 0 15,5-2 0-15,6-1 0 16,4-1 0-16,3 0 0 16,4-1 0-16,1-1 0 15,2 0 0-15,2 0 0 16,-1 1 0-16,0 1 0 15,-1 1 0-15,-1 4 0 16,-2 0 0-16,2 2-1 16,-1-2 1-16,-1 0 0 15,5 1 0-15,0 0 0 16,2-3 0-16,5-3 0 15,3 0 0-15,2-2 0 16,3-2 0-16,-1 0 0 0,-3 0 0 16,1 0 0-16,-2 1-1 15,-4 3 1-15,-4 1 0 16,2 4-1-16,-4 1 1 15,2 0 0-15,1 0-1 16,6 1 1-16,1-1 0 16,15-6 0-16,-16 6 0 15,16-6-1-15,0 0 1 16,0 0 0-16,0 0 0 15,0-13 0-15,0 13 0 16,0 0 1-16,-4-11-1 16,4 11 0-16,0 0 0 15,-15-6 0-15,15 6 0 0,-11-2 1 16,11 2-2-16,0 0 1 15,0 0 0-15,-5-12 0 16,5 12 0-16,9-14 0 16,-9 14-1-16,11-16 1 15,-11 16 0-15,10-10 0 16,-10 10-1-16,0 0 1 15,0 0 0-15,-8 15-1 16,8-15 1-16,-17 18 0 16,8-7 0-16,9-11 0 15,-16 17 0-15,16-17-1 16,-11 13 1-16,11-13 0 15,0 0 0-15,-12 15 0 16,12-15 0-16,-9 16 0 0,9-16-1 16,-9 11 1-16,9-11 0 15,0 0 0-15,0 0-1 16,24-25 1-16,-1-3 0 15,7-8 0-15,8-6 0 16,5-10 0-16,5-2 1 16,-4-2-1-16,-4 1 0 15,-5 7 1-15,-8 5-1 16,-11 4 1-16,-9 6-1 15,-12 10 0-15,-6 5 0 16,-7 9 0-16,-5 5 0 16,-2 6-1-16,-4 7 1 15,0 6 0-15,-3 3 0 16,3 3-1-16,2 2 1 15,1 1 0-15,4-2 1 0,6-1-2 16,4-1 2-16,9-6-2 16,3-14 2-16,15 13-1 15,1-15 0-15,10-6-1 16,0-9 0-16,9-6 1 15,2-7-1-15,2-6 1 16,-1-6-2-16,-5-4 2 16,-3-1-1-16,-8-3 1 15,-3 5 0-15,-15 6 0 16,-7 2-1-16,-7 10 2 15,-10 8-1-15,-6 8 0 16,-3 9 0-16,-1 11 0 16,-4 7 0-16,1 9 0 15,0 6 0-15,5 5-1 0,2 4 1 16,2 1 0-16,7-1-1 15,4-2 0-15,4-6 1 16,5-4-2-16,5-11 2 16,4-5-1-16,-5-12 0 15,22-7 0-15,-5-12 1 16,5-15 0-16,5-13 0 15,5-8 0-15,5-11 0 16,-2-3 0-16,2-1 0 16,-8 3 0-16,-6 3 1 15,-10 13 0-15,-6 7 0 16,-13 14-1-16,-10 10 2 15,-8 12-1-15,-9 14 0 16,-6 8-1-16,-4 12 0 0,-3 7 0 16,-2 10 0-16,5-1 0 15,4 1 0-15,9-4 0 16,10-6-1-16,14-10 1 15,12-7 1-15,13-11-1 16,13-12-1-16,10-11 1 16,8-8-1-16,5-7 1 15,3-10-1-15,-2-3 0 16,-3-5 2-16,-4-5-2 15,-9-2 2-15,-9-1-2 16,-12 2 2-16,-9 1-1 16,-10 9 1-16,-9 1-1 15,-6 10 1-15,-12 10-1 0,-3 8 0 16,-10 14 0-16,-3 11 1 15,-2 9-1-15,-2 9 0 16,3 6 0-16,4 5 0 16,6 1 0-16,9-2 0 15,11-2 0-15,9-9 0 16,10-2 0-16,10-10 0 15,7-8-1-15,5-6 1 16,6-10 0-16,2-8 0 16,2-9-1-16,-1-12 1 15,1-5 0-15,-5-8-1 16,-1-6 2-16,-8-1-2 15,-7-1 1-15,-8 0 0 16,-10 6 1-16,-8 8 0 16,-9 5 0-16,-7 11 1 0,-8 10-1 15,-4 7 1-15,-1 10-2 16,2 13 2-16,-2 7-2 15,3 7 0-15,1 6-1 16,5 3 0-16,6-1 1 16,4 2-2-16,7-4 2 15,5-5-1-15,10-4 1 16,9-11 0-16,7-7 0 15,11-12-1-15,13-9 2 16,5-12-2-16,7-8 1 16,4-7 0-16,-2-7 0 15,-4-2 0-15,-7 0 0 16,-13 3 0-16,-11 1 0 15,-12 7 1-15,-17 7-1 0,-8 6 0 16,-11 6 0-16,-6 8 0 16,-6 7 1-16,-1 9-1 15,0 9 0-15,1 7 0 16,3 5 0-16,6 6 1 15,2 6-1-15,10 2 0 16,5 3 0-16,2-4 1 16,9 0-2-16,3-4 2 15,4-4-2-15,3-3 2 16,2-10-2-16,4-8 0 15,5-10 1-15,1-10-1 16,2-12 1-16,2-10-2 16,1-9 3-16,0-7-2 0,-6-5 1 15,-4-1 0-15,-8 2 1 16,-8 4-2-16,-7 4 2 15,-12 8-1-15,-4 10 0 16,-7 6 0-16,-4 11 0 16,-1 8 0-16,1 8 1 15,0 8-1-15,1 8 1 16,5 6 0-16,2 4-1 15,8 4 1-15,5-1-1 16,7-1 1-16,6-2-1 16,8-5 0-16,6-8 0 15,7-7 0-15,9-8 0 16,7-12 0-16,3-9-1 15,8-12 1-15,1-7 0 0,-1-8 1 16,-2-5-1-16,-6-3 0 16,-7-2-1-16,-12 4 2 15,-9-3-2-15,-12 8 2 16,-12 6-1-16,-6 7-2 15,-8 10 3-15,-3 13-1 16,-8 12 0-16,1 12 1 16,-1 13-1-16,3 7 0 15,6 10 1-15,2 3 1 16,8 1-1-16,8-1 0 15,6-2-1-15,7-6-1 16,9-9 1-16,3-4-1 16,4-11 1-16,6-10-1 15,2-6 1-15,-1-11-3 0,2-8 3 16,0-11 0-16,-2-5 0 15,-5-10 0-15,-3-3 0 16,-5-4-2-16,-10-1 1 16,-4 3 1-16,-5 3 0 15,-7 6 0-15,-5 13 0 16,-3 10 0-16,-3 12 1 15,-2 14-1-15,-1 17 0 16,1 9 0-16,1 12 0 16,-2 7 1-16,4 4-1 15,6 2 0-15,4-3 0 16,4-7 0-16,9-7 0 15,7-9 0-15,9-16 0 16,8-14 0-16,12-17 0 16,5-13 0-16,11-15 0 0,2-9-1 15,0-10 2-15,-3-7-2 16,-4-1 2-16,-10-4-2 15,-9 2 2-15,-14 4 1 16,-11 6-1-16,-10 6 1 16,-12 9 0-16,-7 11 0 15,-5 13-1-15,-4 14 2 16,-1 14-3-16,-1 14 1 15,0 13-1-15,6 11 0 16,8 7-1-16,2 5-1 16,7 2 1-16,7-3-2 15,5-1 2-15,9-7-2 16,4-9 2-16,6-7-1 15,4-10 1-15,4-11 0 0,1-10 0 16,4-13 1-16,-2-9-1 16,-1-11 0-16,-1-8 2 15,-6-8 1-15,-3-7-1 16,-4-5 1-16,-7-2 0 15,-8 0 0-15,-6 3-1 16,-5 7 1-16,-5 11-1 16,-6 12-1-16,-5 17 0 15,-4 16 1-15,0 14-1 16,-1 15 1-16,-2 13-1 15,3 10 1-15,4 5-1 16,4-1 0-16,4 1 0 16,9-4 0-16,7-5-1 15,8-9-1-15,5-8 1 0,8-11-1 16,9-11 1-16,3-12 1 15,6-11-1-15,3-13 1 16,-2-10 1-16,3-8 0 16,-4-11 0-16,-4-5 1 15,-8-1-2-15,-9 1 0 16,-9 3 0-16,-7 3-1 15,-8 12 2-15,-7 7-1 16,-4 16 0-16,-4 12 0 16,-1 15 1-16,-1 11-1 15,5 15 1-15,0 12 0 16,4 10-1-16,2 5 1 15,4 7-1-15,3-1 1 16,4-1-1-16,4-2-1 16,-1-7-1-16,6-9 0 0,0-9 0 15,5-12-1-15,3-16 2 16,5-16 1-16,7-19 0 15,4-17 0-15,2-14 1 16,2-14 2-16,-3-11-2 16,-2-8 0-16,-7-5 1 15,-6 3-2-15,-10 4 2 16,-8 10-2-16,-7 11 2 15,-7 17-2-15,-8 16 2 16,0 20 0-16,-5 21-1 16,-1 22-2-16,-4 18 0 15,3 15 1-15,0 9-1 16,8 8 1-16,1-1-1 15,10-5 1-15,9-7-1 0,7-11 2 16,9-16-1-16,6-16 0 16,10-17-1-16,2-18 1 15,8-15-1-15,1-13 1 16,-2-16 1-16,-3-9-1 15,-1-8 2-15,-7-3-2 16,-3-8 1-16,-11 6-1 16,-4 4 2-16,-10 6-2 15,-6 12 0-15,-5 9 0 16,-3 16 0-16,-4 15 0 15,-1 20 1-15,1 14-1 16,1 16 0-16,0 14 0 16,3 11 0-16,-1 7-1 0,5 4-1 15,4-1 2-15,4-4-2 16,6-6 2-16,5-13-2 15,5-12 1-15,5-13-1 16,8-17 3-16,2-16-1 16,6-16 0-16,4-14 1 15,0-12-1-15,-1-15 1 16,4-10-2-16,-4-6 2 15,-4-5-1-15,-7 0 0 16,-7-2-1-16,-10 9 0 16,-3 9 0-16,-8 12 1 15,-8 16 0-15,-6 17 0 16,-6 18 0-16,-3 16 0 15,0 19 1-15,-4 14 0 0,4 11 0 16,4 10-1-16,3 4 1 16,9 1 0-16,7-2 0 15,9-4-1-15,7-8 0 16,6-9 0-16,4-11-1 15,5-13 0-15,3-14 0 16,3-14 0-16,-2-13 0 16,-1-12 0-16,-3-13 0 15,-3-8 0-15,-6-9 0 16,-3-6 1-16,-8-4-1 15,-5-3 1-15,-5 6-1 16,-8 5 1-16,-2 10 0 16,-5 10 1-16,-2 15 0 15,-5 16 0-15,1 18-1 0,-1 18 1 16,2 15 0-16,-2 12 0 15,4 12-1-15,2 7 0 16,1 2 1-16,6 1-1 16,4-4 1-16,3-5-1 15,5-8 0-15,3-9 0 16,3-12 1-16,5-13-2 15,3-14 1-15,6-15 0 16,1-15-1-16,6-14 0 16,-1-13 0-16,2-9 1 15,-3-7-1-15,-7-3 1 16,-1-1-1-16,-8 4 1 15,-9 10-1-15,-8 9 2 16,-6 10-1-16,-5 17 0 16,-5 16 1-16,-3 13-1 0,-3 18 1 15,1 13-1-15,0 17 1 16,2 10-1-16,6 8 0 15,4 3 1-15,8-1 0 16,7-4-1-16,6-8 1 16,9-9-1-16,5-13-1 15,8-13 1-15,3-13 0 16,4-14-2-16,1-16 1 15,-1-13-1-15,-2-10 0 16,0-12 1-16,-5-8 0 16,-5-7 0-16,-4-5 0 15,-6-4 1-15,-6 2-1 0,-3 2 1 16,-2 6 0-16,-5 4 0 15,-2 13 1-15,-6 14 0 16,0 15-1-16,-3 15 1 16,5 18-1-16,-6 17 1 15,-1 16 0-15,2 16-1 16,2 10 1-16,-1 5-2 15,3 2 2-15,4-2-1 16,1-3 0-16,4-12 0 16,3-10 0-16,4-14-1 15,3-20 1-15,9-18-1 16,3-19 0-16,7-21 0 15,5-17 1-15,6-16 0 16,4-14-1-16,2-10 0 16,-2-7 1-16,-4-3-1 0,-6 2 1 15,-8 6-1-15,-9 7 1 16,-11 16-1-16,-9 13 1 15,-10 18 1-15,-6 17-1 16,-7 22 0-16,-4 21 0 16,-5 19 0-16,1 16 1 15,-3 16 0-15,5 8 0 16,1 6 1-16,9-1-2 15,7-3 2-15,7-6-2 16,10-12 1-16,5-8-1 16,10-17 0-16,4-14-1 15,6-13 0-15,3-16 0 16,4-15 0-16,1-15 0 15,2-12-1-15,-3-11 1 0,-4-8 0 16,-3-6 0-16,-7 0 0 16,-8 0 1-16,-8 3-1 15,-6 9 1-15,-7 8 1 16,-4 12-1-16,-4 13 1 15,0 12-1-15,-3 18 1 16,1 15 0-16,1 16 0 16,1 14 0-16,0 11 0 15,2 9 0-15,3 5 0 16,3 1 0-16,4-4 0 15,7-7-1-15,4-9 1 16,6-15-1-16,8-16 0 16,5-14 0-16,5-19-2 15,7-15 2-15,1-15-1 0,5-11 1 16,-2-9-1-16,-1-8 1 15,-5 0 0-15,-4-2 0 16,-7 0 0-16,-8 3 0 16,-7 8-1-16,-9 8 2 15,-7 6-2-15,-4 10 2 16,-5 12-1-16,-3 13 1 15,-5 16-1-15,1 17 1 16,-2 13 0-16,3 13-2 16,-2 13 2-16,5 8-1 15,2 3 0-15,3 2-1 16,8-1 2-16,6-10-2 15,3-7 1-15,6-13 0 16,6-12-1-16,4-14 1 16,3-14 0-16,1-14-1 0,2-15 1 15,2-10-1-15,-1-9 1 16,-1-7 0-16,-2-8-1 15,-5-3 1-15,-4-1-1 16,-8 0 1-16,-2 4 0 16,-8 9 0-16,-4 8 0 15,-5 11 0-15,-5 15 1 16,-2 13-1-16,1 16 1 15,0 14-1-15,-3 14 0 16,-2 11 1-16,4 9 0 16,1 7-2-16,6 4 1 15,4 2 0-15,1-4 0 16,10 0 0-16,0-6 0 15,9-10-1-15,3-12 0 0,4-13 1 16,6-19-1-16,0-18 1 16,7-18 0-16,3-18 0 15,3-16-1-15,2-10 2 16,-4-7-1-16,-1-7 0 15,-5-1 0-15,-6 4 1 16,-10 3-1-16,-7 8 0 16,-9 14 1-16,-6 9-1 15,-6 13 1-15,-2 16-1 16,-3 17 0-16,-4 16 1 15,0 20-1-15,1 13 1 16,-1 14-1-16,2 9 1 16,4 4-1-16,7 6 1 0,7-2 0 15,5-5-2-15,9-10 1 16,6-12 0-16,8-12 0 15,2-12-1-15,8-18 0 16,0-14 0-16,1-15 0 16,0-13 1-16,-2-8-1 15,-5-10 2-15,-3-8-2 16,-8-6 2-16,-3 2-1 15,-6-1 0-15,-8 1 0 16,-4 4 0-16,-2 6 0 16,-5 7 0-16,0 13 1 15,0 9-1-15,0 14 0 16,1 14 1-16,0 14-1 15,0 16 0-15,1 11 0 0,-1 14 0 16,0 10 0-16,2 6 0 16,-3 2 0-16,3 1 0 15,1-5-1 1,4-10 2-16,6-9-2 0,-2-15 1 15,9-13 0-15,-5-20 0 16,23-15 0-16,-7-20 0 16,10-16 0-16,-4-13-1 15,2-10 1-15,1-9 0 16,-6-7 1-16,-1 0 0 15,-8 0 0-15,-4 2 0 16,-5 8 0-16,-6 7 0 16,-3 7-1-16,-4 12 2 15,-5 17-2-15,1 14 0 16,-4 17 0-16,-2 18 0 0,-3 16 1 15,-2 18-1-15,3 10 0 16,2 7-1-16,2 1 1 16,6 0-1-16,9-3 0 15,7-7 0-15,7-12 0 16,9-9-1-16,2-17 2 15,6-10 0-15,2-14 0 16,1-13 0-16,3-15 0 16,-6-8 1-16,0-11 0 15,-6-5 0-15,-4-7 0 16,-4 0 0-16,-8 1 0 15,-4 5 0-15,-7 6 0 16,-4 9-1-16,-3 7 1 16,-1 12-1-16,-1 11 0 0,-1 16 0 15,2 6 1-15,1 12-1 16,-1 13 0-16,1 9 0 15,3 9 0-15,-1 5 0 16,1 4 0-16,5-1-2 16,0-3 1-16,4-8 0 15,5-9 0-15,2-11-1 16,7-12 2-16,4-21-1 15,2-15 1-15,5-10 2 16,2-12-2-16,-4-8 2 16,-1-3-1-16,-3-4 1 15,-6-1-1-15,-5 8 0 16,-6 6 0-16,-6 5 0 15,-4 8-1-15,-6 7 1 0,-1 7-1 16,-1 8 1-16,-2 6-1 16,3 5 1-16,-2 6 0 15,5 7-1-15,5 4 0 16,0 3 0-16,3 4 0 15,4 1-1-15,1 2 1 16,1-1-1-16,3-2 0 16,1-4 0-16,1-3 0 15,1-6 0-15,-6-11 0 16,14-1-1-16,-14 1-1 15,15-28-4-15,-3 17-6 16,-15-16-4-16,14 16-7 16,-16-10-11-16,7 8-2 0,-4-4 0 15,6 2 2-15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30:13.048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17274 6724 88 0,'-15'-7'35'16,"3"0"0"-16,-2-4 0 16,0 0-33-16,2 1-1 15,-2 4 1-15,-5 4 1 16,-2 6 0-16,-8 6 0 15,-1 8 1-15,-6 4-1 16,3 6 0-16,-3-1 0 16,6 6-1-16,7-5-1 15,6 2 0-15,14-6-1 16,13-9-1-16,13-7 1 15,10-6-1-15,11-4 0 0,7-9 1 16,5-3 0-16,-3-5 0 16,-1-2 0-16,-9 3 0 15,-8 0 0-15,-11 3 0 16,-13 3 0-16,-11 12 0 15,-18-7 0-15,-11 15 0 16,-12 7 0-16,-8 9 0 16,-10 9 1-16,-4 10-1 15,-5 5 1-15,3 4 0 16,7 1-1-16,11-3 1 15,15-5-2-15,20-5 1 16,17-12 0-16,22-10-1 16,16-11 0-16,18-11 1 15,15-10-1-15,14-9 1 16,2-6 0-16,3-11-1 0,-5-1 1 15,-11 2 0-15,-15 1 0 16,-13 6 1-16,-23 8-1 16,-22 7 1-16,-24 17 0 15,-18 11-1-15,-20 13 1 16,-13 13 0-16,-13 11 0 15,-5 13-2-15,-5 7 2 16,-1 4-1-16,9-1 0 16,15-1 0-16,16-6 0 15,17-6-1-15,21-14 0 16,17-9 1-16,21-15-1 15,15-12 1-15,16-14-1 16,8-14 0-16,7-10 1 0,5-12-1 16,1-4 0-16,-9-4 0 15,-7 2 1-15,-13 1 1 16,-15 9-1-16,-19 7 1 15,-17 12-1-15,-20 16 0 16,-15 10 1-16,-14 12 0 16,-8 15-1-16,-7 11 0 15,-1 10 0-15,1 12 0 16,3 4 0-16,13 1 1 15,9-2-1-15,14-5 1 16,17-4-1-16,17-12 0 16,15-11-1-16,19-13 0 15,14-16 0-15,11-13 0 16,10-13 0-16,6-11 0 0,0-7 0 15,-6-8 0-15,-7-1 1 16,-16 3-1-16,-13 1 2 16,-20 8-1-16,-19 8 0 15,-19 12 1-15,-20 17-1 16,-12 14 0-16,-14 15 1 15,-6 13 0-15,-8 13 0 16,0 14 1-16,4 2-1 16,7 5 0-16,13-4 1 15,14-3-2-15,15-11 1 16,18-8-2-16,19-15 1 15,15-11-2-15,18-14 2 16,9-13-1-16,8-11 1 16,7-13-1-16,0-7 1 0,0-5-1 15,-9-4 1-15,-8-3 0 16,-16 3 0-16,-12 4 0 15,-13 6 0-15,-17 9 1 16,-14 12-1-16,-17 13 0 16,-7 13 1-16,-10 12-1 15,-1 16 1-15,-3 11-1 16,2 10 0-16,3 1 0 15,10 2-1-15,8-2 2 16,14-6-2-16,12-5 1 16,15-15 1-16,11-7-1 15,14-15 0-15,11-13-1 16,10-11 1-16,5-12-1 15,3-12 0-15,2-11 1 0,-4-6-2 16,-6-4 1-16,-10-2 1 16,-14 2 0-16,-11 5 1 15,-13 5-1-15,-12 14 0 16,-16 11 0-16,-7 18 0 15,-13 14 0-15,-4 17 1 16,-2 12-1-16,-4 12 1 16,0 12 0-16,4 3 0 15,8 3-1-15,6-3 2 16,14-3-3-16,12-7 2 15,12-8-1-15,15-7 0 16,14-16 0-16,13-12-1 16,12-15 0-16,9-13 0 15,6-15 0-15,3-8 0 16,-1-8 0-16,-9-5 0 0,-10-1 1 15,-14 2 0-15,-16 7 0 16,-18 6 1-16,-14 11 0 16,-18 11 0-16,-12 11 0 15,-11 11-1-15,-6 10 1 16,-3 14 0-16,1 4-1 15,3 13 0-15,8 1 1 16,8 2-1-16,10 1 0 16,17-5 0-16,12-5 0 15,15-9 0-15,12-10 0 16,15-12 0-16,10-12 0 15,9-12 0-15,8-14-1 16,2-9 1-16,3-8 0 16,-1-7-1-16,-10-4 1 0,-7-1 0 15,-13 4 0-15,-14 4 0 16,-13 7 0-16,-18 11 1 15,-15 11-1-15,-15 17 1 16,-11 11 0-16,-11 13-1 16,-3 14 1-16,-3 11-1 15,0 8 0-15,3 5 0 16,9 2 2-16,11-1-2 15,10-3 0-15,12-7 0 16,15-6 1-16,13-9-2 16,11-12 2-16,13-8-1 15,7-14 0-15,13-10-1 16,4-11 1-16,4-10-1 0,-3-6 1 15,-6-6 0-15,-7-2-1 16,-14 1 1-16,-12 3-2 16,-16 4 3-16,-17 6-2 15,-15 9 1-15,-11 12 0 16,-10 12 0-16,-8 9 2 15,-1 10-2-15,-1 13 2 16,4 6-2-16,5 7 2 16,7 2-2-16,12 3 2 15,11-3-2-15,12-4 0 16,11-4 0-16,11-9 0 15,11-6 0-15,9-8 0 16,7-11 0-16,7-9-1 16,4-10 1-16,0-13-1 0,0-7 1 15,-1-9-1-15,-8-5 1 16,-7-4-1-16,-14 0 1 15,-12 2 0-15,-16 6 0 16,-12 9 0-16,-15 10 1 16,-9 16 0-16,-11 13 0 15,-5 13-1-15,0 11 1 16,-2 12-2-16,8 10 0 15,6 2 1-15,9 6-2 16,12-1 2-16,10-3-2 16,14-4 2-16,10-8-2 15,16-9 3-15,6-11-1 16,12-9 0-16,10-10 0 15,3-13 0-15,1-12 0 16,4-13-1-16,-6-7 1 0,-6-5 0 16,-9-3 0-16,-12-2 0 15,-13 2 0-15,-16 2-1 16,-14 8 1-16,-13 8 0 15,-11 11 0-15,-8 10 1 16,-8 12-1-16,-1 12 0 16,0 10 0-16,3 8 1 15,11 7-1-15,3 3 1 16,15 3-1-16,8-3 0 15,13-4-1-15,11-8 1 16,9-7 0-16,9-8-1 16,8-9 0-16,7-10 0 0,5-10 0 15,4-11 0 1,1-8 0-16,-4-9 0 0,-5-1 0 15,-8-4 1-15,-10 2 0 16,-10 2 0-16,-14 4 0 16,-12 12 1-16,-15 11-1 15,-9 11 1-15,-7 10-1 16,-11 11 1-16,2 10-1 15,-1 5 1-15,4 10-1 16,4-2-2-16,10 0 1 16,10-1-2-16,9-4 2 15,15-7-2-15,9-5 2 16,13-7-2-16,8-9 2 15,12-6 1-15,6-7 0 16,7-8 0-16,0-7 0 16,0-3 0-16,-5-4 0 0,-7-2 0 15,-9 0 2-15,-12 0-2 16,-11 2 2-16,-15 2 1 15,-10 5-1-15,-8 6 0 16,-12 7-2-16,-2 5 1 16,-9 8-3-16,1 5 3 15,1 11-2-15,3 4-1 16,8 9 1-16,6 0 0 15,12 1 0-15,6 0 2 16,12-5-2-16,5-1 1 16,10-7 0-16,4-7 0 15,7-9 0-15,4-9-1 16,1-12 0-16,3-5 1 0,-1-9-1 15,-3-10 0-15,-5-1 0 16,-6-4 1-16,-10 1-1 16,-9 5 1-16,-12 5 0 15,-11 10 0-15,-9 11 1 16,-12 12-1-16,-7 10 1 15,-5 13 0-15,0 6-1 16,2 9 1-16,4 3-1 16,8 1 1-16,11-3-1 15,11-2 1-15,11-7 0 16,13-7 0-16,11-8-1 15,10-4 2-15,8-12-2 16,7-4 1-16,3-7-1 16,4-7-2-16,-3-6 1 0,-5-5-1 15,-5-5 1-15,-9-2-1 16,-11-2 2-16,-13 2-2 15,-15 6 2-15,-13 2 0 16,-12 8 1-16,-10 9 0 16,-8 11-1-16,-3 8 1 15,-1 10 0-15,0 9 2 16,5 6-2-16,13 4-2 15,10 1 1-15,9-1-1 16,14-3 1-16,12-7-1 16,13-7 0-16,12-9-2 15,12-9 3-15,5-8 0 16,8-9-1-16,4-9 0 15,2-4 1-15,-5-10-1 16,-3-2 1-16,-13 1 2 0,-7-1-3 16,-17 4 4-16,-12 4-3 15,-14 5 3-15,-18 9-3 16,-8 12 4-16,-16 9-4 15,-3 11-2-15,-9 7 3 16,2 12-3-16,0 7 3 16,6 6-3-16,9 3 2 15,11 1-2-15,13-4 2 16,13-3 1-16,13-4-2 15,14-7 1-15,10-8 0 16,11-8 0-16,9-7 0 16,7-10 0-16,4-10 0 15,1-8 0-15,2-6-1 16,-8-11 1-16,-4-2 0 0,-13-2 0 15,-10-4 0-15,-16 3 0 16,-11 2 0-16,-14 8 0 16,-13 10 0-16,-10 9 0 15,-11 13 0-15,-5 10 1 16,-4 12-1-16,1 10 1 15,3 8-1-15,5 8 1 16,7 0-1-16,12-1 0 16,9-1-1-16,11-7 0 15,11-3 1-15,10-9-2 16,9-5 2-16,8-11-1 15,8-8 1-15,2-7-1 16,5-11 1-16,0-6 0 16,0-9 0-16,-5-5 0 0,-9-5 0 15,-7-1 1-15,-14 0-1 16,-12 4 1-16,-16 4-1 15,-9 7 2-15,-11 9-2 16,-9 11 2-16,-3 11-2 16,-3 10-1-16,2 10 2 15,2 12-2-15,8 8 1 16,2 6-1-16,12 6 2 15,8-3-2-15,11-2 1 16,7-5 0-16,11-7 0 16,11-10 1-16,12-14-2 15,10-13 2-15,8-13-2 16,6-13 1-16,8-14 0 0,0-11 0 15,0-6 0-15,-9-4 0 16,-6-3 0-16,-12 4-1 16,-16 2 1-16,-14 9 0 15,-18 9 0-15,-12 12 0 16,-13 13 1-16,-11 12-1 15,-8 13 1-15,0 13-1 16,-3 10 1-16,4 12 0 16,6 5-1-16,6 4 0 15,14-2 0-15,10-2-1 16,13-6 1-16,12-5-1 15,14-9 0-15,9-8 0 16,12-11 1-16,9-12-1 16,7-11 1-16,2-12-1 0,4-13 1 15,-5-8 1-15,-4-10-1 16,-6-4 0-16,-17-1 0 15,-14 0 1-15,-15 2-1 16,-12 9 1-16,-18 6-1 16,-10 13 0-16,-13 12 1 15,-8 11-1-15,-3 15 0 16,-2 13 1-16,3 12-1 15,3 9-1-15,8 8 1 16,10 2 0-16,14 0-1 16,11 0 0-16,12-8 1 15,13-6-2-15,14-11 2 16,12-13 0-16,9-13-1 15,9-14 1-15,5-13-1 16,1-13 0-16,2-9 1 0,-9-7 0 16,-6-3 0-16,-15 1-1 15,-13 6 1-15,-15 3 0 16,-16 13 0-16,-13 9 0 15,-18 9 1-15,-10 12-1 16,-6 8 0-16,-5 10 1 16,1 8-1-16,4 7 1 15,6 0-1-15,11 4 0 16,16 1 0-16,11-6 1 15,13-3-1-15,16-8-1 16,13-7 1-16,10-6 0 16,11-10 0-16,6-8 0 15,7-8 0-15,-1-8 0 16,1-8 0-16,-2-2 0 0,-8-7 0 15,-9 1 0-15,-12 1 0 16,-10 2 0-16,-16 4-1 16,-9 8 1-16,-11 9 0 15,-15 9 0-15,-14 9 0 16,-7 9 0-16,-8 10 1 15,-6 5-1-15,0 5 0 16,1 4 1-16,3 3-1 16,7-2 1-16,10-5-1 15,10-4 0-15,12-7-1 16,11-6 1-16,15-10-1 15,10-9 1-15,13-9 0 16,12-8-1-16,8-8 1 0,5-5 0 16,6-4 0-16,-1-2-1 15,-6 0 1-15,-6 8 0 16,-10 0 0-16,-10 10 0 15,-14 7 0-15,-11 9 0 16,-21 6 0-16,-12 9 1 16,-12 8-1-16,-9 3 0 15,-6 4 0-15,-5 2 1 16,-5-2-1-16,7-2 0 15,5-5 1-15,7-2-1 16,11-5 0-16,7-3 0 16,10-3 0-16,7 1 0 15,16-11-1-15,-4 16 0 16,4-16 0-16,24 10 1 0,0-10-1 15,4-5 0 1,8-5 1-16,1-5-1 0,3-3 1 16,-2-5-1-16,-2 0 1 15,-11 1-1-15,-6 1 2 16,-10 6-1-16,-9 15 0 15,-21-10 0-15,-11 18 0 16,-15 8 0-16,-12 8 0 16,-11 6 2-16,-8 5-2 15,-4-1 0-15,1 1 0 16,4-5 0-16,11-5 1 15,9-4-1-15,12-7-1 16,13-6 0-16,12-3 0 16,20-5 0-16,0 0 0 0,0 0 1 15,35-11-1-15,0 0 0 16,10-7 1-16,7-1 0 15,6-5 0-15,3-5 0 16,1-2 1-16,-2-1-1 16,-11 1 1-16,-10 4-1 15,-17 2 0-15,-12 6 1 16,-17 5-1-16,-13 4 0 15,-21 7 0-15,-15 7 1 16,-11 5-1-16,-13 5 0 16,-4 8 1-16,-3 4 0 15,-7 11-1-15,5 1 1 16,5 1-1-16,12-1 0 15,11-5 0-15,21-7-1 16,17-10 1-16,23-16-2 0,20-4 2 16,23-19-1-16,23-13 0 15,15-8 0-15,17-5 1 16,4-7-1-16,0 1 1 15,-7 4 0-15,-13 8 0 16,-14 8 1-16,-19 8 1 16,-23 11-2-16,-26 16 1 15,-20 0 1-15,-26 18-1 16,-20 11-1-16,-16 8 1 15,-15 7 0-15,-6 9-2 16,-4-1 1-16,5 1 0 16,12-7 0-16,16-10-1 15,22-13 1-15,25-15-1 16,27-8 0-16,22-33 0 0,23-8-1 15,22-11 1-15,17-8 0 16,15-8 1-16,6-1-1 16,1 1 1-16,-2 4 0 15,-9 4 0-15,-12 10 1 16,-16 10 0-16,-20 7-1 15,-22 9 1-15,-17 10 0 16,-26 11-1-16,-20 11 0 16,-21 7 0-16,-15 10 0 15,-11 10 0-15,-8 6 0 16,1 2 0-16,3 2 0 15,9-5 0-15,14-7-1 16,22-8 0-16,15-11-1 16,29-14 1-16,0 0-1 0,30-32 1 15,13-1-1-15,14-7 1 16,13-9 0-16,10-6 1 15,6-4 1-15,6-1-1 16,-1 0 1-16,-5 7 0 16,-9 10 0-16,-18 8 0 15,-13 14 0-15,-22 14 0 16,-24 7-1-16,-12 30 0 15,-24 7 0-15,-17 9 0 16,-14 10 0-16,-9 7 0 16,-10 7-1-16,-5 4 1 15,5 3 0-15,0-4 0 16,7-1 2-16,13-9-2 15,15-10 1-15,20-13-2 16,17-17 0-16,14-23 1 0,37-19-1 16,19-23 0-16,18-19-1 15,18-15 2-15,14-13-2 16,5-3 2-16,-2 0 0 15,-7 7 1-15,-15 12 0 16,-24 15 0-16,-23 17 1 16,-29 19-1-16,-30 21 2 15,-30 19-2-15,-25 22-1 16,-25 16 1-16,-13 14-1 15,-13 13 0-15,-5 9 0 16,0 2 1-16,10-5 0 16,18-16-1-16,23-14 0 15,31-21-1-15,22-23 0 0,28-26 0 16,30-24-1-16,23-17 1 15,19-18-2-15,20-9 2 16,7-6 0-16,6-2 1 16,-5 1 1-16,-5 8 0 15,-14 11 0-15,-15 10 0 16,-20 14 1-16,-21 9-1 15,-25 17 1-15,-25 12-2 16,-22 17 1-16,-26 12-1 16,-15 15 0-16,-17 12 0 15,-9 11 0-15,-5 7 1 16,1 2-1-16,13-7 0 15,16-11 0-15,27-10 0 16,24-19-1-16,36-24 0 0,15-11-1 16,37-25 1-16,23-19-1 15,22-12 0-15,13-12 2 16,12-10-1-16,7-5 1 15,-3-2 0-15,-3 2 1 16,-13 7-1-16,-15 13 2 16,-22 13-1-16,-25 16-1 15,-30 19 1-15,-31 19 0 16,-26 22 0-16,-26 21 0 15,-25 18-1-15,-16 12 2 16,-11 11-2-16,-5 8 1 16,1 2 0-16,11-8-1 15,17-12 0-15,24-15-1 16,27-23 0-16,28-23-1 0,28-24 0 15,30-24 0-15,28-23 1 16,23-15 0-16,15-11 0 16,13-6 1-16,3-6 1 15,-2 6 1-15,-10 7-1 16,-14 15 2-16,-26 16-2 15,-26 16 2-15,-31 20-2 16,-31 22 1-16,-28 20-1 16,-31 20-1-16,-26 17 0 15,-20 15-1-15,-14 16 0 16,-9 9 1-16,-4 6 0 15,6-4-1-15,12-8 1 16,22-16-1-16,29-19 1 16,31-24-1-16,46-31 1 15,18-30-2-15,50-29 1 0,33-26-1 16,32-18 2-16,20-15-1 15,12-7 1-15,0 1 0 16,-6 4 1-16,-14 15 0 16,-26 21 1-16,-31 20-1 15,-35 16 1-15,-35 28 0 16,-33 20-1-16,-36 22 0 15,-30 20-1-15,-29 15 1 16,-20 14-2-16,-14 10 0 16,-8 5 1-16,5 0 0 15,9-8-1-15,18-11 1 16,21-14-1-16,30-19-1 0,34-22 1 15,35-12 1-15,22-42-2 16,34-14 0-16,28-14 1 16,22-14 0-16,17-12 1 15,10-9-1-15,0 4 1 16,-9 3 0-16,-14 12 2 15,-22 17-1-15,-28 15 1 16,-31 18-1-16,-33 21 1 16,-33 22-1-16,-34 20 0 15,-24 20-1-15,-19 15 0 16,-20 13 1-16,-10 10-2 15,-5 3 1-15,10-3 0 16,16-12 0-16,30-16-1 16,30-25 0-16,36-28 1 15,39-25-2-15,41-31 1 0,37-24 0 16,33-19 1-16,22-11-1 15,14-6 2-15,4 2 0 16,-2 7-1-16,-15 13 2 16,-23 17-1-16,-26 21 1 15,-36 19-1-15,-33 17 2 16,-28 16-2-16,-50 22 1 15,-24 12-1-15,-24 9-2 16,-16 11 1-16,-13 4-1 16,-3 5 1-16,2 2-2 15,7-8 1-15,17-7-2 16,22-13 3-16,20-12-1 15,27-18 1-15,26-18-1 16,29-21 0-16,27-16 0 0,26-15 0 16,21-14 1-16,16-10-1 15,14-7 2-15,1 2-2 16,-7 6 2-16,-12 11 0 15,-20 11 0-15,-30 16 0 16,-29 13-1-16,-33 21 1 16,-31 20-1-16,-34 15 0 15,-24 14 1-15,-17 8-1 16,-19 10 1-16,-7 11 0 15,-3-1-2-15,8-2 2 16,12-9-2-16,24-10 2 16,22-10-2-16,27-17 1 15,38-20 0-15,32-18-1 16,33-22 1-16,37-18-1 0,26-14 1 15,25-12-1-15,14-8 1 16,9 1-1-16,-4 3-1 16,-14 10 3-16,-17 13 1 15,-29 18 0-15,-35 17 1 16,-34 14-3-16,-33 21 2 15,-39 13-1-15,-24 16 1 16,-33 16-2-16,-23 12-2 16,-15 14 1-16,-8 6 1 15,-3 1 0-15,2 0 2 16,18-9-3-16,15-13 0 15,31-15 0-15,30-24-1 16,28-19 1-16,29-20-2 16,30-20 1-16,20-15-1 15,23-12 2-15,18-9 1 0,6-2 2 16,0-1-3-16,-3 8 4 15,-11 11 1-15,-21 12-1 16,-18 17 0-16,-28 11 0 16,-24 22-1-16,-37 7-3 15,-24 19 2-15,-19 10-2 16,-17 5-1-16,-13 8 0 15,-8 6 0-15,3-3 1 16,10-3 0-16,17-10 1 16,22-10 1-16,29-16-1 15,37-13 0-15,16-24 0 16,37-12-1-16,32-15 2 15,28-16-2-15,20-13 2 16,16-8 0-16,5-4 0 0,2-1 1 16,-6 4-1-16,-17 7 2 15,-23 14-3-15,-27 18 3 16,-40 18-3-16,-34 21 0 15,-33 24 0-15,-36 17 1 16,-31 19-1-16,-23 13 0 16,-18 12-1-16,-11 7-1 15,2-3 1-15,7-6-1 16,14-10 1-16,21-13-2 15,26-19 2-15,29-18-2 16,32-19 4-16,28-19 1 16,31-16-2-16,21-14 2 15,23-11-1-15,13-8 1 16,7-6-1-16,1 1 1 0,-9 5-2 15,-12 8 1-15,-20 11-1 16,-24 15 1-16,-33 14-1 16,-28 20 0-16,-31 19 1 15,-30 14-1-15,-23 16 1 16,-23 12-1-16,-14 10 0 15,-10 4 1-15,0-3 0 16,10-4-1-16,19-12 0 16,21-15 1-16,30-20-1 15,36-22-1-15,37-24 1 16,35-23-1-16,36-20 0 15,27-16-1-15,26-13 4 16,14-6-2-16,2 3 2 0,0 6-2 16,-15 14 3-1,-18 16-2-15,-23 17 1 0,-30 22 0 16,-34 21-1-16,-28 11 0 15,-29 27-1-15,-28 10 0 16,-23 9-1-16,-16 11 0 16,-14 7-1-16,-7 3 2 15,1 0-2-15,4-5 2 16,13-10-1-16,19-9 0 15,22-18 1-15,25-15 0 16,33-10-1-16,11-37 0 16,33-9 2-16,20-16-1 15,17-11 1-15,13-9-1 16,9-6 2-16,1-1-2 0,-8 8 2 15,-9 8-2-15,-17 13 1 16,-22 15-1-16,-24 18 1 16,-24 27-1-16,-41 4 0 15,-17 26 1-15,-24 16-1 16,-20 10 1-16,-14 13-1 15,-11 8-1-15,-4 3-1 16,6-2 2-16,12-9-2 16,18-13 2-16,25-15-2 15,29-20 1-15,41-21 1 16,17-34 0-16,47-21 1 15,25-21-2-15,28-18 3 16,21-10-3-16,12-5 3 16,1-2-3-16,-3 11 1 15,-18 9 0-15,-20 20 0 0,-21 18 0 16,-35 21 0-16,-33 21-1 15,-33 18 2-15,-31 20-1 16,-27 18 0-16,-23 13 1 16,-16 10-1-16,-14 10 1 15,-3 5-1-15,4-1 2 16,10-10-2-16,15-11 1 15,22-16-1-15,26-19-1 16,25-19 1-16,27-22-1 16,28-22 0-16,24-17 0 15,21-13 1-15,18-13-1 16,15-7 1-16,7-6 0 15,2 0 0-15,-3 6-1 0,-13 7 2 16,-16 14-2-16,-22 13 1 16,-29 20 0-16,-32 19 0 15,-25 19 0-15,-34 22 0 16,-26 16 0-16,-22 18 0 15,-21 11 1-15,-13 10-1 16,-5 4 1-16,4-1-1 16,9-9 1-16,21-13-1 15,23-19 1-15,33-23-1 16,34-25 0-16,38-27-1 15,35-26 1-15,31-20 0 16,25-16-1-16,22-11 1 16,12-3-1-16,-1 3 2 15,-4 9-2-15,-15 14 1 0,-22 19-1 16,-24 20 1-16,-34 20 1 15,-33 23-1-15,-28 20 0 16,-32 18 0-16,-27 13 0 16,-19 10 0-16,-17 8 0 15,-10 6 0-15,-1 0 1 16,2-5-1-16,11-7 0 15,17-14 0-15,22-13 0 16,27-18 0-16,29-19 1 16,28-23-2-16,29-19-1 15,31-17 2-15,17-17-2 16,23-10 2-16,8-6-2 15,5-2 2-15,-2 4 0 16,-12 8 0-16,-17 16 1 0,-19 15 0 16,-32 18-1-16,-30 19 0 15,-28 16 1-15,-30 19-1 16,-28 15 1-16,-23 11-1 15,-17 11 0-15,-12 6 0 16,-7 4 0-16,3-3 0 16,10-7 0-16,20-14 0 15,19-15 0-15,30-17 0 16,31-26-1-16,33-23 1 15,32-22-1-15,31-14 1 16,23-17 0-16,20-12-1 16,13-4 0-16,1 1 1 15,-2 10 0-15,-16 9-1 16,-18 17 2-16,-24 17-2 0,-31 23 1 15,-30 20 0-15,-31 19 1 16,-31 18-1-16,-25 15 0 16,-20 12 2-16,-13 7-2 15,-12 4 1-15,1 0-1 16,3-6 2-16,13-9-3 15,20-12 2-15,23-14-2 16,27-17 1-16,25-22-1 16,31-13-1-16,22-18 2 15,25-13-2-15,16-13 1 16,15-8 0-16,6-2 1 15,-2 0-1-15,-8 7 2 16,-15 10 0-16,-17 11 0 16,-23 15 0-16,-27 19 0 15,-30 14 0-15,-26 17-1 0,-26 14 0 16,-22 14 1-16,-15 10-1 15,-10 7 0-15,-11 2-1 16,5-1 1-16,9-3 0 16,14-11 0-16,26-14-1 15,26-17 1-15,29-19-1 16,29-23 0-16,36-20 0 15,25-17 1-15,26-12-1 16,21-13 1-16,13-7 0 16,5 1 1-16,-7 4-1 15,-6 13 1-15,-19 15-1 16,-21 17 2-16,-30 14-2 15,-29 22 0-15,-29 12 1 16,-40 33-1-16,-22 7 0 0,-25 12 0 16,-17 8 0-16,-11 6 0 15,-7-1 0-15,8-3-1 16,9-11 1-16,17-10-1 15,25-19 1-15,27-13-1 16,36-9 0-16,9-37 0 16,35-8-1-16,24-12 2 15,21-9-1-15,13-7 2 16,7-2-1-16,-1 3 0 15,-7 5 1-15,-11 9 0 16,-20 15 1-16,-21 13-1 16,-32 20 0-16,-17 10-1 15,-42 28 1-15,-19 8 0 16,-25 11-2-16,-14 12 2 15,-18 5-1-15,-6 3 0 0,-4-1 0 16,1-3-1-16,13-9 1 16,14-9-1-16,22-11 1 15,22-20-2-15,31-17 1 16,26-19 1-16,32-19-2 15,28-19 2-15,20-14 0 16,20-11 0-16,15-10 0 16,4 0 1-16,-1 2-1 15,-12 13 1-15,-16 13 0 16,-22 14-1-16,-25 18 1 15,-32 21-1-15,-28 18 1 16,-31 18-1-16,-25 16 0 0,-20 10 0 16,-19 12 0-1,-13 6 0-15,-8 4 0 0,5 0 1 16,13-11-2-16,15-9 1 15,24-18 0-15,26-16-1 16,31-18 1-16,33-20-1 16,36-18 1-16,24-21-1 15,20-10 0-15,18-9 1 16,15-6 1-16,5-5-1 15,0 5 1-15,-13 5 0 16,-16 16 0-16,-21 15 1 16,-26 15-1-16,-26 22 0 15,-31 13-1-15,-38 29 1 16,-28 10-1-16,-21 14-1 15,-21 12 1-15,-10 6-1 0,-9 4 1 16,4-7-1-16,11-6 0 16,21-13 1-16,22-15-1 15,27-19 0-15,42-15 0 16,12-37 0-16,43-13 0 15,18-13 0-15,26-13 1 16,14-9 1-16,9-6 0 16,1 3 1-16,-9 3-1 15,-12 14 1-15,-21 10-1 16,-19 18 1-16,-30 15-1 15,-32 28 0-15,-28 2-1 16,-28 25 0-16,-25 14 0 16,-17 9-2-16,-14 6 2 15,-7 0-2-15,-2 0 1 0,10-9-1 16,14-9 1-16,20-12-1 15,22-14 1-15,27-17 1 16,27-18-1-16,26-15 2 16,26-14-1-16,17-9 0 15,15-8 1-15,6-6 0 16,4 1-1-16,-7 6 2 15,-10 8-1-15,-16 14 0 16,-19 9 1-16,-22 16-1 16,-19 21 0-16,-35 3-1 15,-13 19 1-15,-23 15-1 16,-16 5 0-16,-10 5 0 15,-7 7 0-15,3-4 0 16,8-4-1-16,12-9 1 0,17-8 0 16,18-13-1-16,26-15 0 15,25-11 0-15,25-16 0 16,20-14 0-16,19-7 1 15,16-11-1-15,7-2 2 16,6-1-1-16,-6 5 1 16,-8 5-1-16,-16 13 2 15,-17 10-1-15,-20 12 0 16,-31 16-1-16,0 0 1 15,-39 20-1-15,-14 5 0 16,-15 7 0-16,-13 7 0 16,-9 2 0-16,0 2-1 15,3-5 1-15,10-4 0 16,14-7 0-16,19-12-1 15,21-13 1-15,23-2-1 0,31-33 0 16,18-2 0-16,19-10 1 16,13-4 0-16,11-4-2 15,2-3 3-15,-6 9-2 16,-11 5 1-16,-12 11 0 15,-19 10 1-15,-18 9-1 16,-28 12 1-16,0 0 1 16,-33 22-2-16,-16-2 3 15,-12 10-3-15,-15 3 2 16,-7 2-2-16,-1 2 1 15,4-4 0-15,13-5-1 16,11-6-1-16,17-11 1 16,24-12 0-16,21-14 0 0,24-8-1 15,15-9 1-15,18-7 0 16,6-3-2-16,8-5 2 15,-1 7-1-15,-6 5 1 16,-12 8-1-16,-14 8 2 16,-16 14-2-16,-28 5 2 15,-5 22 2-15,-26 5-3 16,-13 8 3-16,-14 9-3 15,-11 4 2-15,-4 3-2 16,3-2 1-16,6-4-2 16,12-9-2-16,22-6-1 15,14-17-6-15,34-2-5 16,10-26-4-16,38 7-9 15,2-19-10-15,28 2-3 0,12 0 2 16,14-2 2-16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30:18.342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18414 13750 59 0,'0'0'37'0,"-12"11"-2"16,12-11 1-16,-25 16-31 15,5-3-2-15,-7 2-2 16,-5 6 0-16,-11 5 0 16,-2 7 1-16,-8 4-1 15,-2 4 0-15,-6 4 1 16,3 4-1-16,2-6 0 15,8-2 0-15,8-9-1 16,10-6 0-16,14-12 0 16,16-14 0-16,13-12-1 15,15-18 1-15,20-9 0 0,11-11 0 16,11-5-1-1,1-5 1-15,2 1 0 0,-4 4 1 16,-11 6-1-16,-14 14 1 16,-22 9 0-16,-22 12 0 15,-20 12 0-15,-19 11 1 16,-19 6-1-16,-13 10 0 15,-10 4 0-15,-9 4 1 16,-1 1-1-16,4-1 1 16,9-6-2-16,12-5 0 15,16-7 0-15,16-10 0 16,21-11-1-16,24-9 0 15,19-14 0-15,20-11-1 16,16-7 1-16,14-11 0 16,12-5 0-16,8-3 0 15,-3 0 2-15,-3 5-1 0,-12 8 1 16,-16 8-1-16,-24 13 1 15,-25 14 0-15,-28 17 0 16,-30 16 0-16,-27 19 0 16,-25 15-1-16,-20 16 0 15,-15 13 2-15,-9 10-2 16,1 2 1-16,10-8-1 15,19-11 0-15,26-13 0 16,24-20 0-16,38-22-1 16,29-24 0-16,36-22 1 15,27-20 0-15,26-15 0 16,20-11 0-16,14-11 0 15,6-2 0-15,0 3 1 0,-9 5-1 16,-11 13 1-16,-18 15-1 16,-28 17 1-16,-28 21-1 15,-34 18 1-15,-33 23-1 16,-34 18 0-16,-28 22 1 15,-23 12-1-15,-18 14 1 16,-13 9-1-16,4-6 0 16,3-2 0-16,17-15 0 15,25-13 0-15,25-22-1 16,28-16 0-16,36-27 0 15,28-17 0-15,29-21 1 16,29-20 0-16,23-17-1 16,19-13 1-16,12-13 0 15,10-6 0-15,-2-4 1 0,-5 4 0 16,-13 5 0-16,-23 16-1 15,-27 14 1-15,-34 17 0 16,-33 19 0-16,-30 19-1 16,-35 17 1-16,-27 17-1 15,-25 17 0-15,-17 9-1 16,-9 10 1-16,-4 5 0 15,7 3-1-15,6-5 0 16,18-8 1-16,20-12-1 16,25-18 0-16,26-14 1 15,30-19-1-15,31-20 1 16,21-17 0-16,31-19 0 15,19-12-1-15,11-11 1 16,12-2 0-16,-2 4 0 16,-7 5 0-16,-16 13 1 0,-20 12-2 15,-28 18 2-15,-31 16-1 16,-31 21 0-16,-33 16 1 15,-27 14 0-15,-23 12 0 16,-16 10-1-16,-14 8 0 16,-4 7 1-16,0-4-1 15,11-2 1-15,16-11-1 16,25-12 0-16,22-12 0 15,29-21 0-15,31-18-1 16,29-20 0-16,26-16 0 16,24-12 1-16,17-12-2 15,17-7 3-15,6-4-2 16,0 1 2-16,-8 4-1 15,-13 5 1-15,-16 14 0 0,-24 12 0 16,-29 15 1-16,-29 17-2 16,-32 20 1-16,-27 19 0 15,-28 16 0-15,-23 17-1 16,-19 12 2-16,-11 10-2 15,-5 5 0-15,3 1 0 16,11-8 1-16,19-13-2 16,25-11 0-16,31-21 1 15,33-18-2-15,33-20 1 16,33-25-1-16,32-19 2 15,22-15-2-15,23-14 2 16,12-7-1-16,7-3 1 16,-9 3 0-16,-9 9 0 15,-16 11 1-15,-27 17-1 0,-28 16 1 16,-34 20-1-16,-21 21 1 15,-53 11-1-15,-19 21 1 16,-26 12 0-16,-19 14 0 16,-14 7-1-16,-8 6 2 15,0-2-2-15,7-2 2 16,19-14-3-16,24-15 2 15,31-19-2-15,30-22 1 16,34-26-1-16,35-22-1 16,35-19 2-16,25-19-3 15,24-8 3-15,9-8-1 16,8 2 0-16,-6 4 1 15,-12 12 0-15,-18 13 1 0,-24 19-1 16,-28 13 1-16,-33 18 0 16,-21 24-1-16,-45 0 1 15,-18 21 0-15,-22 10 0 16,-19 11 1-16,-13 5-2 15,-4 7 0-15,1 0 1 16,6-3-2-16,14-9 2 16,25-13-2-16,25-12 0 15,27-21-2-15,32-18 2 16,26-18 1-16,34-20-1 15,21-15 1-15,22-13-1 16,12-10 0-16,6 0 0 16,-4 4 2-16,-12 10-1 15,-18 12-1-15,-25 18 1 16,-33 19 0-16,-34 24 1 0,-29 20-1 15,-36 17 1-15,-28 18 0 16,-17 14 0-16,-18 8 0 16,-8 5 0-16,2 0 1 15,7-6-2-15,18-8 1 16,24-15-1-16,24-15-1 15,32-20 1-15,27-23-1 16,35-19 0-16,23-19-1 16,27-13 1-16,20-11-1 15,11-12 3-15,8-4 1 16,-3 2-1-16,-10 7 0 15,-18 11 1-15,-19 15 0 16,-30 14 0-16,-30 20 1 16,-33 18-2-16,-33 16 0 0,-25 21-2 15,-25 10 0-15,-18 15 0 16,-8 7 0-16,-5 5 0 15,1 2 0-15,13-8 0 16,20-8-1-16,24-17 1 16,30-19 1-16,43-17-1 15,12-30-1-15,43-18 1 16,27-24 2-16,28-14-1 15,18-16 0-15,11-11 0 16,4-2 1-16,-5 2 1 16,-13 8 0-16,-18 14 0 15,-26 17-1-15,-35 25 0 16,-32 22 0-16,-38 26 0 15,-37 26 0-15,-31 20-1 0,-25 20 2 16,-18 10-3-16,-11 8 2 16,-7 1-1-16,9-6 2 15,15-11-2-15,25-15 0 16,27-22 0-16,29-22-1 15,37-25 0-15,29-25-1 16,38-23 1-16,19-18-1 16,26-17 2-16,15-8-1 15,9-10 2-15,-1 3-1 16,-10 6 1-16,-12 12 0 15,-19 18 1-15,-26 22 0 16,-30 19-1-16,-32 25 0 16,-35 24 0-16,-24 22 0 0,-24 16 0 15,-20 16-2 1,-14 12 0-16,-10 6 2 0,-2 4-2 15,8-4 1-15,18-12-2 16,19-15 2-16,25-20-2 16,32-24 3-16,37-26-1 15,33-31-2-15,34-23 3 16,25-22-3-16,26-17 3 15,15-12-2-15,11-3 2 16,-1 2-2-16,-9 10 1 16,-16 15 1-16,-22 19 0 15,-29 18-1-15,-32 25 1 16,-34 21-1-16,-38 24 0 15,-30 17 2-15,-28 20-1 0,-25 13 1 16,-17 12-1 0,-9 10 0-16,-5-2 0 0,6-2 1 15,17-12-1-15,22-15-1 16,27-22-1-16,36-24 0 15,33-26 0-15,38-29-1 16,35-18 0-16,25-22 1 16,22-10-1-16,15-12 1 15,13-3 1-15,0 2-1 16,-9 11 2-16,-15 12-1 15,-23 15 1-15,-24 23-1 16,-29 19 1-16,-43 31-1 16,-15 3 1-16,-42 33-1 15,-28 16 1-15,-21 15 0 16,-17 10-1-16,-13 8 2 0,-3-1-2 15,8-4 2-15,17-14-2 16,22-16 0-16,27-18-1 16,33-27 2-16,35-23-2 15,35-25-1-15,33-24 1 16,24-17 0-16,25-15 1 15,11-8-1-15,15-7 1 16,-9 4-1-16,-7 11 0 16,-19 13 1-16,-23 21 0 15,-25 19 1-15,-39 21-1 16,-24 25 1-16,-47 22 0 15,-19 15-1-15,-30 16 2 16,-17 8-2-16,-13 7 2 16,-6 4-2-16,-1-4 0 0,12-10-1 15,17-15 1-15,25-13 0 16,29-24-1-16,28-16 1 15,34-24-1-15,27-20 0 16,31-17-1-16,18-12 2 16,17-8-2-16,9-9 2 15,2 5-1-15,-9 2 1 16,-9 10-1-16,-18 12 2 15,-24 14 0-15,-20 15 0 16,-30 17 0-16,-26 22 0 16,-28 15-1-16,-19 15 1 15,-23 15-1-15,-12 8 1 16,-13 14 0-16,-7 4-1 15,-1 0 2-15,13-7-2 0,19-8 1 16,21-17-2-16,28-21 2 16,30-17-2-16,36-26-1 15,26-18 2-15,30-22-2 16,18-12 1-16,16-10-1 15,8-3 2-15,2-1-2 16,-10 3 3-16,-12 12-1 16,-15 10 1-16,-22 17-1 15,-25 15 1-15,-28 16 0 16,-28 21 1-16,-33 20-1 15,-24 13-1-15,-21 14 1 16,-18 14-1-16,-20 11 1 16,-4 4-1-16,2 0 1 15,12-11-2-15,18-13 0 16,25-18 1-16,30-21-1 0,31-26 0 15,40-27 1-15,28-20-2 16,33-19 1-16,19-13 0 16,19-9 1-16,9-4 0 15,0 2 0-15,-8 12 0 16,-17 10 1-16,-18 18 1 15,-29 16-1-15,-29 19-1 16,-29 28 1-16,-38 1 0 16,-24 28-1-16,-28 10 1 15,-13 11-2-15,-19 9 2 16,-11 3-1-16,0 0 0 15,9-8 0-15,14-8 0 0,19-10 0 16,24-17-1 0,29-18 1-16,33-21-2 0,37-19 2 15,28-19-1-15,28-15 1 16,16-16 0-16,19-7-1 15,13-5 1-15,-1 4 1 16,-9 4 0-16,-13 10 0 16,-18 17 1-16,-25 16-1 15,-24 15 1-15,-30 19-2 16,-30 18 1-16,-28 16-1 15,-22 14 0-15,-17 8 0 16,-11 9-1-16,-8 4 0 16,-3 1 0-16,8-3 1 15,14-7 0-15,20-14-1 16,22-13 0-16,25-17 0 0,28-21 0 15,25-11-1-15,23-20 1 16,21-11 0-16,12-8 2 16,11-4-2-16,-2 0 2 15,-7 5 0-15,-12 9 1 16,-16 9-1-16,-20 14 1 15,-25 15-1-15,-24 23 0 16,-27-2 0-16,-21 23 0 16,-22 13-1-16,-16 10 1 15,-13 8-2-15,-8 3 0 16,-1 0 1-16,6-5-1 15,13-10 0-15,16-9 0 16,24-13 0-16,27-24-1 16,27-14 1-16,27-18 1 0,28-17 0 15,20-11 0-15,20-11 1 16,7-5 0-16,3 1-1 15,-8 10 2-15,-12 7-1 16,-17 14 0-16,-25 14 0 16,-24 17-1-16,-24 19 1 15,-35 6-1-15,-20 18 0 16,-19 11 0-16,-15 5 0 15,-14 9 0-15,-5 2 0 16,3 0 0-16,6-3-1 16,15-9 1-16,18-13-1 15,24-8 1-15,26-17-1 16,22-16 1-16,26-14-1 15,21-12 1-15,19-10 0 0,10-7 0 16,7-1 0-16,-3-1-1 16,-5 5 2-16,-11 10-2 15,-17 6 2-15,-20 12-1 16,-22 9 0-16,-21 11 0 15,-24 12 1-15,-22 10 1 16,-21 7-2-16,-17 9 1 16,-15 9-1-16,-11 4 1 15,-3 3-1-15,0 3 0 16,7-8 0-16,17-4 0 15,15-12-1-15,21-12 1 16,23-13-1-16,24-14 1 16,22-12-1-16,21-17 0 15,15-5 1-15,12-10-2 16,9 0 1-16,2 0 0 0,-4 8 1 15,-12 7-1-15,-16 11 1 16,-20 14-1-16,-25 14 2 16,-25 14 1-16,-23 14-1 15,-21 10 1-15,-21 10-2 16,-13 3 2-16,-6 6-1 15,1 1 1-15,6-7-2 16,17-8 0-16,17-8-1 16,21-16 1-16,30-13-1 15,26-13-1-15,30-14-2 16,19-17-2-16,27 5-7 15,-7-15-7-15,17 15-5 0,-20-7-14 16,-2 10 0-16,-13 11-1 16,-16 6 1-16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30:29.95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18715 2095 16 0,'0'0'28'0,"0"0"1"16,0 0-1-16,-8-11-16 15,8 11-2-15,0 0 0 16,-5 11 0-16,5-11-4 15,0 0-1-15,-9 3-1 16,9-3 1-16,0 0-1 16,0 0 1-16,0 0-2 15,13-14 1-15,-13 14-1 16,0 0 0-16,10-14-1 15,-10 14 1-15,0 0-2 0,0 0 0 16,0 0 0-16,10 14 0 16,-10-14 0-16,0 0-1 15,9 12 1-15,-9-12-1 16,0 0 0-16,15 3 1 15,-15-3 0-15,14 3-1 16,-14-3 0-16,18 2 1 16,-18-2 0-16,17 5-1 15,-17-5 0-15,16 8-1 16,-16-8 2-16,15 5-1 15,-15-5 0-15,10 8-1 16,-10-8 1-16,14 2 0 16,-14-2 1-16,18 2-1 15,-8 0 0-15,1-1 1 0,0-1-1 16,-1 2 0-16,4 0 1 15,-2 1-1-15,0-1 0 16,-1 0 0-16,2 2 0 16,-3-2 0-16,4 0 0 15,-1 0 1-15,-2-1-1 16,2 0 0-16,1-1 0 15,1 1 0-15,-1-1 0 16,0 1 0-16,0-1 0 16,1 1 0-16,0 0 0 15,-1 1 0-15,1-1 0 16,-1 1 1-16,-1-2-1 15,1 1 0-15,0-1 0 16,5 0 0-16,-2-1 0 0,1-1 1 16,0-1-1-16,1 0 1 15,-1 0-1-15,1 0 1 16,-2 1 0-16,-4 2-1 15,0 0 0-15,-3 0 0 16,0 1 0-16,1 1 0 16,-1 0 0-16,2 0 0 15,-1-2 0-15,3 0 1 16,0-1-1-16,2 0-1 15,1-3 1-15,0 2 0 16,0-1 0-16,-2 1 0 16,-2 1 1-16,1-1-2 15,-2 2 2-15,-2 1-1 0,-10-1 0 16,19 1 0-16,-19-1 0 15,18 1 0-15,-6 0 0 16,1-1 0-16,0-1 0 16,2 0 0-16,3 0 0 15,-1 0 0-15,2 0 1 16,-3-1-1-16,0 2 0 15,0 0 0-15,-1 2 0 16,-2 0 0-16,-1 0 0 16,1 2 0-16,-2-1 0 15,1-1 0-15,0 1 0 16,2-1 0-16,1-1 0 15,3-1 0-15,-1 0 0 16,2-1 0-16,-1 0 0 0,2 0 0 16,-3-2 1-1,0 3-1-15,-2 0 0 0,-3 2 0 16,0-1 0-16,-12-1 0 15,18 2 0-15,-18-2 0 16,18 1 1-16,-8-1-1 16,1-1 0-16,1 0 0 15,2-1 0-15,3-3 0 16,-1 3 0-16,1-1 0 15,1 1 0-15,0 0 0 16,-3 1 1-16,1 1-1 16,-2-2 0-16,-2 4 0 15,-2-1 0-15,-10-1 0 16,19 1 0-16,-9-1 0 15,2 0 0-15,1-1 0 0,-1 1 0 16,4-1 0-16,2-2 1 16,-2 2-1-16,0 1 0 15,-2 0 0-15,0 1 0 16,-2 0 0-16,-2 1 0 15,-10-2 0-15,16 4 0 16,-16-4 0-16,17 5-1 16,-17-5 1-16,17 2 0 15,-8-2 0-15,3 0 0 16,-1-1 0-16,3 0 0 15,-1-2 0-15,1 2 1 16,-3-1-1-16,3 0 0 16,-2-1 0-16,-2 2 0 15,-10 1 0-15,17-1 0 0,-17 1 0 16,17-1 0-16,-17 1 0 15,16 0 0-15,-7 0 0 16,3 0 0-16,0 0 0 16,0 0 0-16,0 0 0 15,2 0 0-15,0-1 0 16,-1 0 0-16,-3-1 0 15,0 2 0-15,-10 0 0 16,21 0 0-16,-21 0 0 16,20 0 0-16,-10 2 0 15,3-2 0-15,-1 0 1 16,2-2-1-16,1 1 0 15,2 0 0-15,2 0 0 16,-3 0 0-16,1 1 0 0,0 0 0 16,0-1 0-16,-3 2 0 15,-2 0 0-15,-1 1 0 16,-1 1 0-16,-10-3 0 15,19 5 0-15,-19-5 0 16,15 5 0-16,-15-5 0 16,19 5 0-16,-7-3 0 15,-1-2 0-15,2 0 0 16,1 0 0-16,1 0 0 15,-1-1 0-15,0 0 0 16,0-1 0-16,-2 2 0 16,-12 0-1-16,17 2 1 15,-17-2 0-15,14 4 0 16,-14-4-1-16,12 4 1 15,-12-4 0-15,12 3-1 0,-12-3 1 16,19 0 0-16,-19 0 0 16,17-1 0-16,-17 1 0 15,15-2 0-15,-15 2 1 16,14-1-1-16,-14 1 0 15,9 1 0-15,-9-1 0 16,0 0 0-16,14 3 0 16,-14-3 0-16,11 4 0 15,-11-4 0-15,10 1-1 16,-10-1 1-16,14 1 0 15,-14-1 0-15,14-1 0 16,-14 1 0-16,13-1 0 16,-13 1 0-16,14 0 0 15,-14 0 1-15,16-2-1 0,-16 2 0 16,18 0 0-16,-18 0 0 15,20 2 0-15,-20-2 0 16,17 1 0-16,-17-1 0 16,14 3 0-16,-14-3 0 15,12 1 0-15,-12-1 0 16,13 2 0-16,-13-2 1 15,10 1-1-15,-10-1 0 16,14 0 0-16,-14 0 0 16,14-1 0-16,-14 1 0 15,15-2 0-15,-15 2 0 16,14-2 0-16,-14 2 0 15,13-1 0-15,-13 1 0 0,10-1 0 16,-10 1 0-16,12 0 0 16,-12 0 0-16,11 0 0 15,-11 0 0-15,0 0 0 16,14 1 0-16,-14-1 0 15,0 0 0-15,0 0-1 16,0 0-1-16,0 0 1 16,0 0-2-16,0 0 0 15,12 8 0-15,-12-8-1 16,11 1 0-16,-11-1-3 15,19 5-22-15,-19-5-4 16,10 0-1-16,-10 0-1 16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30:38.812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21756 2388 72 0,'0'0'32'0,"-27"8"0"15,7 14-5-15,-12-7-22 16,-1 15 1-16,-5-2-2 15,0 14 1-15,-3 0-1 16,7 6 1-16,0 3-2 16,9 3 1-16,5-1-2 15,11-1 0-15,8-2 0 16,10-4-2-16,5-7 0 15,8-2 0-15,4-15 0 16,3-4 0-16,3-9 1 16,-1-9-1-16,0-9 0 15,-2-7 1-15,-2-7-1 0,-6-6 0 16,-6-5 1-16,-6-2 0 15,-7 0 0-15,-5 2 0 16,-8 4-1-16,-4 7 1 16,-7 5 0-16,-2 9 0 15,-5 13-1-15,2 11 1 16,0 10-1-16,1 11 0 15,1 11 0-15,4 8 0 16,2 10 0-16,4 3-1 16,6 3 1-16,4-2-1 15,4-5 0-15,6-6 1 16,5-8-1-16,6-10 0 15,5-13 0-15,1-12 0 16,4-11 1-16,2-15-1 16,-1-10 1-16,2-12 0 0,-1-9 0 15,-5-7 1-15,-4-6 0 16,-4-2-1-16,-4 0 0 15,-4 4 1-15,-7 8 0 16,-3 8 0-16,-6 12-1 16,-4 12 1-16,-4 16 0 15,-4 16-1-15,-6 13 1 16,0 16-1-16,-5 13 0 15,3 10-1-15,-3 9 1 16,3 7 0-16,1 1-1 16,7 0 1-16,6-1 0 15,6-9-1-15,7-6 1 16,9-10 0-16,10-16-1 15,6-14 0-15,7-14 0 0,3-16 0 16,7-15 0-16,-2-12 0 16,1-7 0-16,-5-11 1 15,-6-2 0-15,-7-2-1 16,-9 2 2-16,-7 4-1 15,-7 6 1-15,-9 8 0 16,-1 4 0-16,-5 13 0 16,-2 7-1-16,-3 15 1 15,2 11 0-15,0 12 0 16,2 11-1-16,0 11 0 15,-1 11 0-15,4 6 0 16,2 5-1-16,1-1 1 16,4-2-1-16,5-4 0 15,3-7 1-15,2-10-1 0,6-12 0 16,3-10-1-16,5-11 1 15,-1-14 0-15,5-9 0 16,2-18-1-16,2-6 1 16,0-10 1-16,2-9-1 15,-2-3 1-15,-2-3 0 16,-5 3 2-16,-4 6-1 15,-7 8 1-15,-8 8-1 16,-6 11 0-16,-10 13 1 16,-4 15 0-16,-6 9-1 15,-1 14 0-15,-1 11-1 16,-1 11 0-16,1 8 0 15,6 6 0-15,2 3 0 16,5 1-1-16,6-2 0 16,7-8 1-16,8-7-1 0,4-9 1 15,5-12-1-15,2-12 1 16,3-12-1-16,3-13 1 15,0-14-1-15,-1-9 1 16,-3-10-1-16,-1-9 1 16,-3-8 0-16,-4-6-1 15,-3-5 1-15,-3 1 0 16,-1 2 0-16,-7 10 1 15,0 5 0-15,-4 14 0 16,-5 14 0-16,0 18 0 16,-5 15 0-16,-2 20-1 15,-4 13 0-15,0 12 0 0,-1 12 0 16,2 6-1-16,3 6 2 15,5 0-1-15,2-1 1 16,5-1-1-16,8-5 1 16,4-11-1-16,8-10 1 15,3-13-1-15,6-12-1 16,2-14 0-16,4-14 0 15,-1-16 1-15,2-14-1 16,-2-11 1-16,-1-11 0 16,-7-7 1-16,-4-6-3 15,-4-5 2-15,-3 3-1 16,-4 6 1-16,-3 4-1 15,-4 17 2-15,-4 9-2 16,9 23 0-16,-18-1 2 16,6 25 0-16,2 11 1 0,-2 12-1 15,4 6 0-15,0 11-1 16,3 1 2-16,3 3-2 15,1-1 1-15,3-4 0 16,3-5-2-16,-1-6 1 16,4-11-1-16,-2-11 0 15,7-9 0-15,-2-15-1 16,4-11 1-16,2-14-1 15,2-16 0-15,1-12-1 16,2-13 2-16,0-13 1 16,-3-6-3-16,-3-3 2 15,-2 2-1-15,-4 10 3 16,-10 13-1-16,-4 16 1 15,-10 17-1-15,-1 21 1 0,-10 18 2 16,0 18-1-16,-5 14 0 16,2 13-1-16,4 8 1 15,2 6-2-15,6 1 1 16,6-2 0-16,7-2-1 15,1-9 0-15,8-10-1 16,2-13-1-16,7-12 1 16,0-17-1-16,5-15 0 15,-1-14 0-15,3-18 1 16,-4-15-1-16,1-14 1 15,-7-12 2-15,-1-12-2 16,-5-10 1-16,-6-5 0 16,0-3 1-16,-5 7-1 15,0 12 2-15,-4 12 0 0,-1 22-1 16,-4 17 2-16,0 27-1 15,-2 26 0-15,-2 26 0 16,-1 18-1-16,-3 19 0 16,2 13 0-16,5 11-1 15,1 7 1-15,4-4-1 16,5-5 1-16,5-10-1 15,3-15 0-15,6-16-1 16,1-18 0-16,2-21-1 16,-1-19 1-16,4-18 0 15,-2-17 0-15,-3-14 0 16,0-15 1-16,-6-10 1 15,-4-11-2-15,-1-7 1 0,-5-3-1 16,-2 8 1 0,-2 7 0-16,-2 19 2 0,-2 18-2 15,0 24 0-15,-2 25 0 16,1 29 1-16,-1 25 1 15,0 22-1-15,-2 17 0 16,4 10-1-16,4 5 0 16,2 6 0-16,1 2 3 15,3-3-1-15,3-3-1 16,5-11 1-16,0-7-1 15,4-10 0-15,4-13 0 16,0-16-1-16,7-14-3 16,-2-19 1-16,6-17 0 15,-4-14 0-15,2-18 0 0,-2-15 0 16,-1-16 2-16,-1-11 0 15,-4-7-1-15,-1-9 2 16,-3 7 0-16,-4 10 0 16,-9 17 0-16,-1 23 2 15,-9 23-1-15,-2 26 0 16,-6 23 2-16,-2 24-3 15,0 16 1-15,-1 11-1 16,0 8 1-16,3 5-2 16,5 3-1-16,4-6 2 15,5-6-1-15,8-8 1 16,6-14-2-16,2-14 2 15,8-19-1-15,1-16-1 16,5-24 0-16,3-16 1 16,-2-21-1-16,-1-17 0 0,-3-14 1 15,-1-17-1-15,-2-12 1 16,-1-11-1-16,-3-1 2 15,-3 1-2-15,-2 8 2 16,-3 15 0-16,-6 16 0 16,-2 24 0-16,-8 23 0 15,-3 25 1-15,-5 24-2 16,0 22 1-16,-2 16-1 15,0 15 2-15,2 14-3 16,5 3 2-16,6 6-1 16,-1-4 1-16,9-5-2 15,1-6 2-15,8-16-2 16,3-18-1-16,3-22 1 15,4-20 0-15,2-22 0 0,0-22 0 16,3-20 0-16,0-21 0 16,0-17 1-16,-4-14 0 15,-4-11 0-15,-5-11-1 16,0-6 2-16,-3 0-2 15,-2 8 3-15,-4 13-2 16,-2 17 2-16,-2 24-1 16,-7 26 0-16,0 32 1 15,-6 29-1-15,-5 28 0 16,-2 25-1-16,-4 15 2 15,0 16-3-15,4 10 2 16,5 1-1-16,4-4 1 16,5-6-2-16,6-8 2 15,6-14-2-15,6-18-2 0,5-14 1 16,2-22-2-16,0-17 2 15,-1-21 0-15,1-19 0 16,-1-20 1-16,-1-18 0 16,1-16 2-16,-5-17 0 15,-1-14-1-15,-6-9 2 16,2-10-3-16,-4-3 2 15,0 5-1-15,-3 13 1 16,0 18 0-16,-5 22 1 16,0 29 0-16,-2 31-1 15,-3 36 1-15,-2 34-1 16,-3 28-1-16,-2 22 1 15,1 19 0-15,-1 13-2 0,5 1 3 16,4-2-3-16,4-8 1 16,7-12-2-16,3-19 3 15,7-20-4-15,3-29 0 16,8-27 2-16,1-25-2 15,3-26 1-15,-1-22 2 16,0-22 1-16,-6-22-1 16,-3-20 1-16,-4-16 0 15,-6-15 1-15,-6-7-2 16,-4-5-1-16,-1 2 1 15,-5 11 0-15,1 25-1 16,0 23 2-16,-2 33 0 16,-4 37 1-16,-2 42 0 15,-5 40 1-15,-1 32-2 16,-6 33 0-16,0 23 1 15,-2 22-1-15,4 14-2 0,4 5 0 16,4-3 0-16,8-11-1 16,6-9 1-16,8-21-1 15,7-25-1-15,5-28 0 16,1-27 2-16,6-26-2 15,-2-27 1-15,-1-28 0 16,1-26 0-16,-3-23 2 16,-1-20 0-16,-5-24 1 15,0-16 1-15,-3-17 0 16,-3-8 0-16,1 3 1 15,-3 15-1-15,-5 19 2 16,2 30-2-16,-7 34 0 16,-1 40 0-16,-6 46 0 0,-3 39 0 15,-6 38-1-15,-5 25-1 16,-1 26-2-16,-1 11 2 15,2 9-2-15,2 0-1 16,2-6 1-16,5-8-1 16,6-18 2-16,5-19-1 15,8-30 1-15,6-21-2 16,8-31 2-16,4-28 0 15,6-28-1-15,3-30 1 16,4-21 0-16,-1-25 1 16,-1-20 0-16,-1-15 1 15,-8-13 0-15,-2-5 1 16,-5 7 0-16,-6 13 2 15,-5 17-1-15,-4 29-2 0,-7 32 1 16,-5 37-1-16,-7 39 0 16,-1 36 0-16,-6 34-2 15,-1 16-1-15,0 19 0 16,5 11 2-16,4-1-1 15,4-1 0-15,7-9 2 16,7-13-3-16,6-17 3 16,7-19-1-16,4-20 0 15,3-23-1-15,2-23 1 16,2-25-3-16,6-23 0 15,-4-24 2-15,0-20-1 16,-4-24 1-16,-1-14 0 16,-3-16 1-16,-5-10 0 15,1-3 2-15,-5 4 0 0,-2 16 1 16,-5 17 0-16,-4 27 0 15,-2 30-1-15,-5 29 1 16,-6 38-3-16,-2 28 0 16,-3 28 0-16,-4 18-1 15,1 18 0-15,2 7 1 16,2 6 0-16,7-1-1 15,3-9 2-15,8-10 0 16,6-14-1-16,3-22-1 16,8-20 2-16,2-26-4 15,5-26 2-15,1-24 0 16,3-27-1-16,-1-22 1 15,1-19-1-15,-3-20 1 16,-4-18 0-16,-3-9 1 16,-6-5 0-16,-1 2 2 0,-7 10-2 15,-5 16 2-15,-4 23 0 16,-2 27 0-16,-5 37-1 15,-1 33 0-15,-6 35 0 16,-1 35-2-16,-6 24 1 16,5 15 0-16,-2 14 1 15,9 3-2-15,4-1 2 16,5-6 0-16,8-10 0 15,7-17-2-15,7-20 1 16,-2-16-2-16,9-23 0 16,-2-24 1-16,1-26-1 15,-1-26 0-15,2-24 1 16,0-24 0-16,-6-19-1 15,-3-16 2-15,-5-15 0 0,-5-9 0 16,-4-9 0-16,-3 3 2 16,-3 2-1-16,-3 15 0 15,1 18 1-15,1 23 1 16,2 32-2-16,0 31 2 15,-4 42-3-15,2 30-1 16,-4 35 1-16,2 31 0 16,-4 14-1-16,1 14 1 15,5 5 1-15,3 0-2 16,5-11 2-16,4-12-1 15,4-24 0-15,6-21-1 16,5-20 0-16,1-30-1 16,1-23 0-16,2-29 1 0,3-25 0 15,-2-22 0-15,-2-19-1 16,-2-17 2-16,-8-19-1 15,-2-6 1-15,-4-5 0 16,-4 1 3-16,-4 10-3 16,-3 18 2-16,1 22 1 15,-3 31-1-15,-2 39-1 16,-1 33 0-16,-3 41-1 15,-3 36 0-15,-5 31 1 16,-5 19 0-16,1 20-1 16,0 7 0-16,3 4 2 15,1-2-2-15,1-5 1 16,5-9 0-16,3-16-1 15,10-17 0-15,3-24-1 0,2-23 0 16,6-26 0-16,5-26 0 16,6-30-1-16,-2-32 0 15,6-24 0-15,-1-24 0 16,-1-20 1-16,-1-20 0 15,-3-12 1-15,-4-1-1 16,-3 5 1-16,-2 15 0 16,-8 20 0-16,-4 28 3 15,-4 34-2-15,-3 37 1 16,-4 40-1-16,-3 32 1 15,-6 33 0-15,0 21-1 16,-3 20 1-16,8 12-2 16,-6 3 0-16,9-3 1 15,1-8-3-15,9-12 3 16,6-19-3-16,8-18 2 0,5-26-2 15,1-22 1-15,7-27-2 16,2-23 2-16,5-25 0 16,-3-22-2-16,3-23 4 15,-1-21-2-15,-6-19 2 16,-3-12-1-16,-4-9 1 15,-7-5-1-15,-5 1 2 16,-2 11 0-16,-5 17-1 16,-6 25 0-16,-3 33 0 15,-2 35 0-15,-4 40 0 16,1 35 1-16,-3 30-2 15,-3 25 1-15,2 18-3 0,5 12 3 16,1 2-2 0,7-4 2-16,4-12-3 0,4-15 2 15,8-17-2-15,4-20 0 16,4-20 1-16,0-26 0 15,4-20-1-15,0-22 1 16,1-20 0-16,1-22-1 16,-1-27 1-16,-1-20 3 15,-4-17-1-15,-1-15-1 16,-6-16 2-16,-4-7-2 15,-2 1 2-15,-3 11-1 16,-2 19 2-16,-5 28-2 16,-1 29 1-16,-2 39-1 15,-3 39 0-15,-2 38 0 16,-5 32-2-16,-4 29 2 15,-2 21-3-15,-1 12 3 0,2 7-3 16,1-2 1-16,8-8-1 16,4-7-1-16,5-13 2 15,6-17-1-15,8-21 0 16,5-17-1-16,4-18 1 15,1-23 0-15,3-22 1 16,-2-21 0-16,6-23 0 16,-2-22-1-16,1-19 3 15,-4-16 1-15,3-16-1 16,-8-9 1-16,-2 0 0 15,-5 8 1-15,-6 12-1 16,-5 18 1-16,-3 25-1 16,-7 27-1-16,0 39 0 0,-6 27 0 15,-1 28-1-15,-1 24 1 16,0 17-3-16,6 12 0 15,1 6 1-15,5 0-1 16,6-4 1-16,6-5 0 16,7-12 0-16,6-12-1 15,6-16 2-15,3-17-1 16,4-18 0-16,0-20-1 15,6-23 1-15,-3-20-2 16,1-22 2-16,0-19 1 16,-4-19-1-16,-1-14 1 15,-7-10 0-15,-4-2 1 16,-7 0 0-16,-5 8 2 15,-6 12-1-15,-4 20 2 0,-6 24-2 16,-4 25 1-16,-1 26-2 16,-2 24 1-16,-5 27-3 15,1 20-1-15,1 15 1 16,3 12 1-16,1 5-1 15,6 3-1-15,6-1 2 16,5-5 0-16,4-11 0 16,7-11-1-16,6-14 1 15,0-15-2-15,3-16 1 16,0-19 1-16,2-18-1 15,1-22 0-15,-2-17 1 16,3-21-1-16,-1-16 1 16,-3-16 0-16,-2-13 0 15,0-8 0-15,-6-4 0 16,-4 7 1-16,-5 12-1 0,-3 15 1 15,-8 20 0-15,-3 22-1 16,-4 28 1-16,-4 23-1 16,-4 26 1-16,-2 18 1 15,0 20-2-15,-1 14 0 16,-2 13 0-16,2 9 0 15,4 1 0-15,5 2 0 16,4-5-1-16,10-7-2 16,4-16 2-16,5-11 0 15,10-21 0-15,1-17-1 16,3-18 1-16,1-21-1 15,-1-22 2-15,-1-18 0 16,1-19 0-16,-3-17 1 16,1-15-1-16,-1-9 1 0,-5-6 0 15,-5 1 2-15,-2 6-2 16,-4 15 2-16,-3 18-3 15,-6 17 3-15,-2 28-2 16,-2 24-1-16,-2 27 1 16,1 27-3-16,-3 19 3 15,4 23-3-15,0 8 2 16,6 13-3-16,3 3 2 15,3 3 1-15,3-4-1 16,2-11 1-16,6-10-2 16,5-16 1-16,3-15 0 15,0-16 1-15,3-23-1 16,-1-20 1-16,3-22 0 15,3-23-1-15,0-21 1 0,-1-19 0 16,1-17 0-16,-5-11 0 16,-2-11 1-16,-4 0-1 15,-9 4 1-15,-2 15 1 16,-11 19-1-16,-4 23 0 15,-6 26 1-15,-2 30 0 16,-7 29-3-16,4 24 1 16,-4 23-1-16,3 16 1 15,0 13-1-15,7 5 0 16,5 4 0-16,4-2-1 15,4 1 2-15,5-9-1 16,5-10 0-16,3-13 1 16,4-15-1-16,-1-16 0 15,1-18 1-15,2-20-1 16,0-24 1-16,1-22-1 0,2-21 1 15,-2-22-1-15,1-16 1 16,4-16 1-16,-4-10 0 16,0-5-1-16,-4 4 1 15,-5 11 0-15,-6 17 1 16,-4 23-1-16,-7 24 0 15,-6 30-1-15,-5 32 0 16,-4 24 1-16,-1 28-2 16,-1 14 1-16,-2 17-1 15,4 9 0-15,1 4 1 16,8-2 0-16,4-6-1 15,7-3 0-15,5-14 0 0,7-12 0 16,8-14-1-16,2-16 1 16,4-17-1-16,-1-18 0 15,2-20 2-15,3-21 0 16,-3-21 1-16,0-14 0 15,-1-17 0-15,-5-9 0 16,-2-8 0-16,-10 0 0 16,-1 2-1-16,-8 6 1 15,-2 14 0-15,-6 12 0 16,-1 23-1-16,-1 21 1 15,-3 22-1-15,3 21 1 16,-3 23-1-16,3 16 0 16,0 13-1-16,1 7 1 15,5 6-2-15,3-7 1 16,5-6-1-16,7-7 1 0,3-15 0 15,4-10-1-15,3-17 1 16,3-9 0-16,0-18 1 16,0-11-1-16,0-17 1 15,-1-11 1-15,-1-12 0 16,0-5 0-16,-3-11 1 15,-5 1-1-15,0 5 0 16,-4 4 1-16,-3 11-1 16,-8 9-1-16,-2 11 0 15,-3 14 0-15,-6 15 0 16,1 9 1-16,-2 9-1 15,-2 10-1-15,0 12 0 16,2 6 0-16,1 7-1 16,4 1 1-16,2 0 0 0,6-2 0 15,5-9 0-15,4-6 0 16,4-12 1-16,4-11 0 15,2-13 0-15,-1-14 0 16,1-11-1-16,1-11 1 16,-3-10 0-16,0-5-1 15,-4-6 3-15,-3-4-1 16,-1 4 0-16,-2 4 1 15,-3 9-1-15,0 7 1 16,-3 7-1-16,4 19 0 16,-13-7-2-16,6 19 0 15,-3 8 0-15,0 6 0 16,-2 4-1-16,3 6 1 0,-1 3 0 15,-1 2 1-15,4-1 0 16,3-2-1-16,1-6 1 16,6 0 0-16,1-6 0 15,2-4 0-15,2-5 0 16,3-8 0-16,-1-8-1 15,0-5 1-15,1-9 0 16,-1-5 0-16,0-6 0 16,-1-1 0-16,0-1 0 15,-1 1 0-15,-1 3 0 16,-1 4-1-16,0 6 1 15,-6 12 1-15,0 0-1 16,0 0 0-16,6 13 0 16,-10 6 0-16,-1 0 0 0,0 4 0 15,-1 1 0-15,0 1 0 16,1-5 0-16,2 2 1 15,2-4-2-15,2-3 2 16,2-3-1-16,2 0 0 16,-5-12 0-16,14 19 0 15,-14-19 0-15,13 12 0 16,-13-12 0-16,10 1-1 15,-10-1 1-15,9-15 0 16,-3 4 0-16,-2-6 0 16,-1 2 0-16,3-1 0 15,-3 0 0-15,4 4 0 16,-7 12 0-16,10-14 0 15,-10 14 0-15,0 0 0 0,10 10 0 16,-9 0 0-16,-1 2 0 16,-1 4 0-16,-1-1 0 15,-1 1 0-15,1-1 0 16,0-3 0-16,1 0 0 15,1-12 0-15,1 12 0 16,-1-12 0-16,0 0 0 16,10-6 0-16,-10 6 0 15,11-17 0-15,-9 7 0 16,0-1 0-16,-3-3 0 15,-1 4 0-15,2 10 0 16,-14-17 1-16,14 17-1 16,-17-8 0-16,5 5 0 15,-1 3 0-15,0 3 1 16,-3-2-1-16,0 0 0 0,-4 0 0 15,-2-2 0-15,-4-4-2 16,2 3-2-16,-1-10-4 16,6 14-8-16,-7-20-6 15,26 18-4-15,-28-22-3 16,27 12-10-16,-3-10 2 15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30:41.285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21627 14410 48 0,'0'0'29'0,"0"0"-5"16,15 0-2-16,-15 0-11 0,0 0-2 16,0-13 0-16,0 13-2 15,0 0-1-15,0 0 1 16,9-11-3-16,-9 11 0 15,0 0 0-15,0 0-1 16,0 0-1-16,0 0 0 16,0 0 0-16,0 0 0 15,0 0-1-15,0 0 0 16,0 0 0-16,0 0 0 15,-12-6 0-15,12 6 0 16,0 0-1-16,-10-8 1 16,10 8 0-16,-13-5-1 15,13 5 1-15,-14-2-1 16,14 2 1-16,-19 1-1 0,19-1 0 15,-18 2 1-15,18-2-1 16,-15 1 0-16,15-1 1 16,-11-1-1-16,11 1 1 15,0 0-1-15,-13-6 1 16,13 6-1-16,0 0 1 15,0 0 0-15,-10-10-1 16,10 10 1-16,0 0-1 16,-14-6 0-16,14 6 1 15,-13-3-1-15,13 3 1 16,-10-4-1-16,10 4 1 15,-11-5-1-15,11 5 1 16,0 0 0-16,-17-11-1 16,17 11 1-16,-15-3-1 0,1 4 1 15,0 1-1-15,-4 3 0 16,1 1 0-16,-2-1 1 15,1 1-1-15,0-2 0 16,4-2 0-16,1-1 0 16,0-2 0-16,3-3 1 15,10 4-1-15,-19-11 0 16,8 4 0-16,-1 1 1 15,-5-2-1-15,0 4 0 16,-8 1 0-16,-1 1 0 16,-5 2 0-16,-1 1 1 15,-4 0-1-15,0 0 0 16,-3 2 0-16,-1-3-1 15,6-1 1-15,-3-2 0 16,0 1 0-16,2-2 0 0,0 2 0 16,-1-1 0-16,-2 2 0 15,1 1 1-15,-3 1-1 16,0 0 0-16,-2 1 0 15,2 3 0-15,-3-2 0 16,2 2 0-16,4-2 0 16,4 0-1-16,1-1 1 15,7-2 0-15,2 0 1 16,3 0-1-16,6-1 0 15,0 0-1-15,5-1 1 16,-3 2 0-16,12 0 1 16,-21 0-1-16,11 2 0 15,-4 1-1-15,0-1 1 16,-1 2 1-16,-3 0-2 0,-1 1 1 15,-1-1 0-15,2 0 0 16,-2 0 0-16,-2-1 0 16,1-1 0-16,0 1 1 15,-2-1-1-15,0-1 0 16,-2 1-1-16,-3 2 1 15,1-1 0-15,-2 0 0 16,-1 0 0-16,-2 1 0 16,-1-1 0-16,3 1 0 15,1-3 0-15,0 0 0 16,3-1 0-16,2-1 0 15,5-3 0-15,-1 2 0 16,3-2 0-16,0 0 0 16,4 2 0-16,0-1 0 0,0 1 0 15,0 1 0-15,1 1 0 16,0 1 0-16,-1 1 0 15,0 1 0-15,1-2 0 16,0 1 0-16,1-1 0 16,0 0 0-16,1-1 0 15,10 0 0-15,-19-2 0 16,19 2 0-16,-17-2 0 15,17 2 0-15,-18-1 0 16,8 1 0-16,-4 1 0 16,4 2 0-16,-5 1 0 15,1 1 0-15,-1-2 0 16,-2 1 0-16,2 0 0 0,3-2 0 15,-1 0 0 1,2-2 0-16,0-1 0 0,11 1 0 16,-16-4 0-16,16 4 0 15,-19-11 0-15,19 11 0 16,-20-9 0-16,8 4 0 15,-2 2 0-15,-1 1 0 16,-1-1 0-16,-2 3 0 16,1-1 0-16,1 0 0 15,-3 0 0-15,4-1 0 16,-2 0 0-16,2 0 0 15,1-1 0-15,3-1 0 16,-3 2 0-16,4 1 0 16,10 1 0-16,-20-1 0 0,20 1 0 15,-18 2-1-15,18-2 1 16,-17 7 0-16,17-7 0 15,-15 9-1-15,15-9 1 16,-15 12-1-16,15-12 1 16,-16 13 0-16,16-13 0 15,-16 14-1-15,16-14 1 16,-14 12 0-16,14-12 0 15,-10 4 0-15,10-4 0 16,0 0 0-16,0 0 0 16,0 0 0-16,0 0 0 15,0 0 0-15,-12-3 0 16,12 3 0-16,-13-1 0 15,13 1 0-15,-16 2-1 16,16-2 1-16,-16 2 0 0,16-2 0 16,0 0 0-16,0 0-1 15,2-12 0-15,10-1-1 16,5 3-1-16,0-11-6 15,14 9-4-15,-13-18-8 16,19 18-3-16,-18-19-5 16,17 14-3-16,-14-10-6 15,8 2 0-15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0:59:14.828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2691 13185 72 0,'-11'-1'34'0,"-8"-3"-2"16,0 13-7-16,-11-8-20 15,-6 7 0-15,-7-2-2 16,-2 5 0-16,-1 1-1 0,0 4 0 15,2-2-1-15,10 3 0 16,7 0 0-16,14 2-1 16,13-2-1-16,12-2 1 15,13-6 0-15,9-2 0 16,9-6 0-16,4-4 0 15,2-6 1-15,2-6 0 16,-5-3 0-16,-4-4-1 16,-10 3 1-16,-11-3-1 15,-10 1 1-15,-11 3-1 16,-12 0 0-16,-10 6 0 15,-8 4 0-15,-11 4 0 16,0 6-1-16,-3 5 1 16,1 7 0-16,3 2-1 15,7 5 1-15,5 4-1 0,11 4 1 16,7-1-1-16,12 2 0 15,2-2 1-15,12 0-1 16,5-1 1-16,7-5-1 16,3-3 1-16,5-6 0 15,1-2 0-15,-2-7 1 16,1-4-1-16,-5-4 0 15,-4-3 1-15,-9-4-1 16,-5 1 0-16,-9-1 1 16,-4 11-1-16,-18-13 0 15,-4 11 0-15,-8 6 0 16,-8 6 0-16,-4 8 0 15,-1 7 0-15,-3 6 0 16,3 6 0-16,4 3 0 0,7 4 0 16,7-1 0-16,10 0 0 15,8-3 0-15,10-7 0 16,8-3-1-16,6-7 1 15,8-8 0-15,7-8 0 16,4-9 0-16,6-8 1 16,-1-11-1-16,0-8 1 15,-1-2-1-15,-5-5 0 16,-8 3 1-16,-9 0-1 15,-11 8 1-15,-10 5-1 16,-12 10 0-16,-8 9 1 16,-11 6-2-16,-5 6 1 15,-3 9 0-15,-2 8 0 16,-4 5 0-16,7 4 0 0,5 1 0 15,5 1 0-15,11-1-1 16,6-2 1-16,13-6 0 16,10-6 0-16,13-3 0 15,12-10 0-15,10-2 0 16,5-5 0-16,7-5 0 15,1-4 0-15,-3-4 1 16,-5-4-1-16,-7-4 1 16,-11-2-1-16,-9-1 0 15,-8 1 0-15,-13-1 0 16,-6 1 0-16,-10 4 0 15,-6 5 0-15,-6 5 0 16,-5 5 0-16,-1 7-1 16,0 5 1-16,2 6 0 15,2 4 0-15,8 3-1 0,5 2 1 16,10-1-1-16,9-1 1 15,8-2-1-15,5-2 1 16,9-4 0-16,1-5 0 16,6-5 0-16,1-3 0 15,0-8 1-15,-2-2-1 16,-2-4 1-16,-5-4-1 15,-5 0 1-15,-8-3 0 16,-3 2-1-16,-10 2 1 16,2 13-1-16,-24-17 0 15,3 15 1-15,-6 4-1 16,2 2-1-16,-3 4 1 15,4 1 0-15,0 1-1 16,7 1 1-16,8-1 0 0,9-10 0 16,11 14-1-16,11-11 1 15,7-3 0-15,8-2 0 16,4-1 1-16,7 0-1 15,-1-3 0-15,-1 4 0 16,-3 2 0-16,-6 2 0 16,-7 2 0-16,-2 2-1 15,-7 1 1-15,-1 0 0 16,-3 2 0-16,0-3-1 15,3 0 2-15,3 1-2 16,7-1 0-16,6-1 1 16,6-2-1-16,3 0 1 15,2-2-1-15,1 1 1 0,-1 0-1 16,-3 1 0-16,-3-1 1 15,-6 0 0-15,-1 3 0 16,-2-2 0-16,2 1 0 16,-2-2 0-16,6-2 0 15,3-1 0-15,4-4 0 16,7 1 0-16,3-2 1 15,1 0-1-15,6 0 2 16,-3 2-2-16,0 1 1 16,-6 1-1-16,-2 2 2 15,-10 4-2-15,-5-3-2 16,-7 2 3-16,-6-2-3 15,-5 1 2-15,-3-2 0 16,-1-3 0-16,0-3 0 0,1 0 0 16,3-5 1-16,-1 0-1 15,0-2 1-15,0 1-1 16,-2-4 0-16,-3 4 0 15,-1-1 0-15,-5 0 0 16,-2-2-1-16,1 3 1 16,-3-2-1-16,4 0 0 15,-1 0 0-15,3-1 0 16,3 1-1-16,6 3 0 15,0-3 0-15,1 3 1 16,2 1 0-16,-1 0-1 16,-1 0 2-16,-3 5-1 15,-1-2 1-15,-14 7 0 16,16-11 0-16,-16 11 0 0,12-12 0 15,-12 12 0-15,19-16 0 16,-1 3 0-16,2 1 0 16,3 0-1-16,1-2 0 15,-2 3 1-15,-2 3 0 16,-6 5-2-16,-14 3 2 15,0 0 0-15,-5 15 0 16,-13-1 0-16,-4 5 2 16,-8 4-1-16,-1 3 0 15,-3 3 0-15,4 1 0 16,-1-2 0-16,7 4 0 15,4-5-1-15,7-3 0 16,7-2-1-16,6-4 1 0,3-6-1 16,-3-12 1-16,23 8 0 15,-5-11 0-15,4-6 0 16,2-3 0-16,2-2 1 15,-3-2 0-15,-1 2-1 16,-3 3 0-16,-4 3 0 16,-4 4 0-16,-11 4 0 15,0 0 1-15,-2 20-1 16,-5-7 0-16,-1 3 0 15,-1-1-1-15,1 2 1 16,5 0-1-16,-1 1 0 16,4-6-1-16,4 2 0 15,2-2-1-15,-6-12 2 16,18 14-1-16,-7-10 1 0,-1-3-1 15,3-1 1-15,-4-2 0 16,-9 2 1-16,19-2 0 16,-19 2 0-16,11-1 0 15,-11 1 0-15,0 0-1 16,13 5-1-16,-13-5 0 15,0 0 0-15,13 12 0 16,-13-12 1-16,0 0 0 16,11 11 1-16,-11-11 1 15,0 0 2-15,-1 11 0 16,1-11 1-16,-17 7 0 15,2-5 0-15,0 4 0 16,-7-2-2-16,2 4 0 16,-6 0 0-16,0 3-1 15,-2-2 0-15,0 0 1 0,0-2-1 16,1 0 0-16,0-5 1 15,-2 0-1-15,0-6 0 16,0-2 1-16,0-4-1 16,0 1-1-16,1-6 1 15,4 1-1-15,-2-1 0 16,6 1 0-16,5 4-3 15,1-10-4-15,18 10-28 16,-6-11 1-16,19 5-2 16,0-8 1-16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30:43.674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19040 14199 50 0,'7'-23'33'15,"-2"-10"1"-15,0 5-1 16,-9-9-24-16,2 9-5 16,-7-2 0-16,0 8 2 15,-9 1-1-15,-1 11 0 16,-8 4-1-16,0 8 0 15,-7 4-2-15,3 9 0 16,-5 1-1-16,5 6 0 16,-2 5 0-16,4 3-1 15,5-4 0-15,7 4-1 16,9-3 1-16,10-8 0 0,13-4 0 15,16-8 0 1,12-8 0-16,9-12-1 0,6-4 1 16,7-10 0-16,-4-8 1 15,-3-4 0-15,-8-5 0 16,-12-2-1-16,-9-4 1 15,-12-2 0-15,-13 2 0 16,-10 1 0-16,-7 4-1 16,-7 6 0-16,-10 7 0 15,-5 10 1-15,-7 9-1 16,-2 12 0-16,0 12 1 15,-2 11-1-15,0 8 0 16,3 7 0-16,3 5 0 16,8 0 0-16,6 3 0 0,10-4 0 15,9-3-1-15,10-7 1 16,6-8-1-16,11-3 1 15,5-11 0-15,7-8 0 16,6-9 0-16,0-8 0 16,0-11 1-16,3-9-1 15,-4-10 0-15,-4-9 0 16,-6-3-1-16,-6-4 1 15,-7 0 0-15,-9 1 0 16,-6 4 0-16,-8 9 0 16,-6 11 0-16,-7 8 1 15,-5 14-1-15,-2 10 1 16,-1 10-1-16,-1 10 0 15,1 7 0-15,2 4 0 16,5 4 0-16,7 0 1 0,6-1-2 16,7 1 1-16,5-7 0 15,7-1 0-15,5-8 0 16,4-7 0-16,3-8 0 15,3-8 0-15,1-10 0 16,3-9 0-16,0-6 0 16,-1-9 0-16,-4-3 1 15,-4-2-1-15,-5-2 1 16,-7 2 0-16,-8 5-1 15,-5 5 1-15,-6 8 0 16,-7 8-1-16,-5 10 1 16,-4 10-1-16,-3 11 0 15,-3 6-1-15,2 11 1 16,-1 0-1-16,8 7 1 0,4-2-1 15,7 1 1-15,7-3-1 16,9-4 0-16,9-2 1 16,3-8 0-16,4-1 0 15,3-5 0-15,-1-5 0 16,2-5 0-16,-3-9 0 15,1-3 1-15,-2-9-1 16,-5-7 0-16,-2-3 0 16,-7-5 1-16,1 1 0 15,-8-2-1-15,-3 6 1 16,-7 2-1-16,-3 8 1 15,-7 9 0-15,-3 8-1 16,0 10 0-16,-6 9 0 0,2 5-1 16,1 11 1-16,1 4 0 15,5 0-1-15,6 1 1 16,5 0-1-16,10-5 1 15,3-2 0-15,8-3-1 16,5-8 1-16,4-6 0 16,3-2 0-16,1-7 0 15,0-8 0-15,1-3 0 16,-4-7 0-16,0-6 0 15,-5-5 0-15,-4-2 0 16,-6-2 1-16,-4 2-1 16,-7-1 1-16,-4 3 0 15,-3 7 0-15,-2 4-1 16,-2 7 0-16,-1 5 1 0,1 8-1 15,3 5 0-15,2 6-1 16,4 2 1-16,3 8 0 16,2 2-1-16,3 0 1 15,3 0 0-15,3 0-1 16,-3-3 1-16,3-1-1 15,0-5 1-15,2-7 0 16,-7-11 0-16,16 2 0 16,-3-11-1-16,3-13 2 15,2-7-1-15,6-4 1 16,-4-9-1-16,4 0 1 15,-5-4 0-15,-3 0 0 16,-5 2-1-16,-6 8 1 16,-9 5 0-16,-5 4-1 15,-4 10 0-15,-4 7 0 0,-4 8 0 16,-2 7 0-16,1 7-1 15,2 4 1-15,4 6 0 16,2 1 0-16,3 0 0 16,6 1 0-16,2-3 0 15,7-3-1-15,4-2 1 16,1-3 0-16,2-7 0 15,2-5 0-15,3-10 0 16,2-5 0-16,1-8 0 16,-4-7 0-16,-1-7 0 15,-3-2 1-15,-3-2-1 16,-4 0 0-16,-7 3 0 15,-2 3 0-15,-7 9 0 16,-3 8 0-16,-4 7 0 0,-1 7 0 16,-2 8-1-16,1 8 1 15,1 6 0-15,0 3 0 16,6 4 0-16,5 2 0 15,1 0 0-15,7-1 0 16,4 1 0-16,3-5 0 16,5-3 0-16,1-4 0 15,2-3 0-15,1-8-1 16,3-7 1-16,0-7 0 15,1-9 0-15,-1-6 0 16,1-9 0-16,-3-4 0 16,-2-2 1-16,-4-1-1 15,-4 1 0-15,-5 6 0 16,-6 4 0-16,-5 8 0 0,-6 9 1 15,-3 6-1-15,-1 8-1 16,-6 8 1-16,2 5 0 16,-3 11 0-16,2 4 0 15,3 1 0-15,3 4 0 16,8-3 0-16,4-2 0 15,7-4 0-15,9-5 0 16,12-9 0-16,8-10-1 16,7-8 1-16,4-10 1 15,4-6-2-15,-1-8 2 16,1-2-1-16,-8-4 0 15,-8-1 0-15,-9 1 0 16,-12 4 0-16,-9 4 1 16,-9 3-2-16,-8 4 1 15,-3 3-3-15,0 4-1 0,-2-6-7 16,24 20-9-16,-21-31-6 15,34 15-6-15,-2-14-8 16,20 1 0-16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30:53.297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18971 12660 59 0,'-14'-19'34'0,"8"8"-1"16,-7-8-2-16,4 8-24 15,-6-9 0-15,5 10 0 16,-9-5-2-16,4 10 1 0,-3-1-2 16,0 8-1-16,0 3 0 15,1 6-1-15,-1 6 0 16,2 2-2-16,1 5 0 15,0 3 0-15,3-1 0 16,2 1 0-16,5-2 0 16,6-6 0-16,7-9 0 15,8-8 1-15,11-10-1 16,8-10-1-16,5-12 2 15,6-8-2-15,-2-6 2 16,-2-3-1-16,-3-2 1 16,-8 3 0-16,-11 1 0 15,-11 7-1-15,-9 2 1 16,-12 11 0-16,-7 5 0 0,-7 9-1 16,-10 7 1-16,-3 8-1 15,-4 9 1-15,5 4 0 16,0 8-1-16,5 3 0 15,10 1 0-15,8 2 1 16,11-2-1-16,8 0-1 16,9-3 0-16,6-5 0 15,6-2 0-15,4-6 0 16,2-1 1-16,-1-11-2 15,-1-5 2-15,0-7-1 16,-2-6 1-16,-7-7 1 16,-2-6-1-16,-4-1 1 15,-6-7 0-15,-5 3 0 16,-6-5-1-16,-4 6 1 15,-5 4 0-15,-5 3-1 0,-6 10 0 16,-3 9 0-16,-6 7 1 16,-1 8-1-16,3 6 0 15,0 9 0-15,5 5 1 16,3-1-1-16,10 2 0 15,6-1 0-15,9-4-1 16,10-6 2-16,6-3-2 16,8-7 1-16,3-10 0 15,4-5-1-15,2-9 2 16,-1-6-2-16,0-7 1 15,-7-8 0-15,-3-4 0 16,-6-1 0-16,-8-5 0 16,-6 1 0-16,-7 3 0 0,-8 5 0 15,-6 6 0-15,-5 4 0 16,-5 8 0-16,-6 8 0 15,-1 9 0-15,-3 7 0 16,1 8 0-16,4 7 0 16,3 6 1-16,7 2-1 15,7 1 0-15,8 2 0 16,10-5 0-16,10-2 0 15,6-6 0-15,7-6 0 16,7-12 0-16,2-1 0 16,1-11 0-16,1-9-1 15,-2-7 1-15,-6-4 0 16,-5-5 0-16,-6-2 0 15,-6 1 0-15,-8-7 0 0,-9 7 0 16,-4 3 3-16,-5 5-4 16,-8 4 4-16,-3 9-3 15,-1 4 3-15,-7 8-3 16,3 13 3-16,-3 5-3 15,5 5-2-15,1 8 3 16,2 6-3-16,5 3 2 16,6 4-2-16,6-2 2 15,7-1-2-15,5-3 2 16,5-2 0-16,4-6 0 15,3-7 0-15,1-6 0 16,0-9-1-16,1-7 1 16,-3-9-1-16,1-7 1 15,-3-9-1-15,-2-3 1 0,-5-7 0 16,0-1 0-16,-4-2 0 15,-4 4 0-15,-3-1 1 16,-7 5-1-16,-3 4 1 16,-3 5-2-16,-3 11 3 15,-2 5-2-15,-1 10 0 16,-1 7 0-16,2 8 2 15,0 6-1-15,0 7 1 16,4 3-2-16,1 1-1 16,8-2 2-16,2-3-2 15,4-4 1-15,6-7-3 16,-3-15 3-16,27 6-3 15,-1-20 2-15,3-9 2 16,4-8-1-16,3-6 1 0,-1-8-2 16,-1-3 2-16,-5-2-1 15,-6-1 1-15,-9 4-2 16,-10 5 1-16,-6 0 0 15,-5 6 0-15,-8 7 0 16,-3 8 0-16,-8 9 0 16,-2 10 0-16,-1 10 0 15,-2 9 1-15,3 11-1 16,-1 5 0-16,6 5 1 15,5 4-1-15,8-3 0 16,6 0 0-16,7-4 0 16,3-6 2-16,5-6-2 15,2-6 1-15,1-4-1 16,0-9-1-16,0-5 1 15,-1-8 0-15,-3-11-1 0,4-5-1 16,0-10 2-16,-4-6-2 16,3-10 2-16,-3-4 0 15,1-5 0-15,-2-1-1 16,-4 1 1-16,-6 4 0 15,-4 9 1-15,-4 8-1 16,-5 9 0-16,-5 14 0 16,-5 11 1-16,-3 14-1 15,-3 10 1-15,-1 7-1 16,0 10 0-16,2 3 1 15,6 3-1-15,3-1 0 16,8-2 0-16,8-4 0 16,8-7 0-16,11-11 0 15,9-9-1-15,4-10 1 0,10-12 0 16,3-11 0-16,2-10-1 15,0-5 1-15,-4-8 0 16,-3-2-1-16,-4-6 3 16,-10 1 0-16,-6 1-1 15,-9 2 1-15,-7 2-1 16,-5 5 2-16,-5 5-2 15,-5 9 2-15,-7 8-3 16,-2 10 0-16,-3 11 0 16,-1 9 1-16,-2 11-1 15,4 7 0-15,0 7 1 16,7 1-4-16,3 2 2 15,4-3-1-15,11-3 0 16,8-3 0-16,5-6 0 0,4-6-1 16,5-9 2-16,-2-5 0 15,6-6 2-15,-3-8-1 16,-3-8 1-16,0-6 1 15,-4-5-1-15,-2-9 2 16,-5-5-2-16,-1 0 1 16,-6-5-2-16,-3 1 3 15,-4 5-3-15,-5 4 0 16,-4 5 0-16,-7 12 0 15,-1 9 0-15,-6 11 0 16,1 11 1-16,-1 10-1 16,2 10 0-16,1 5 0 15,3 4 0-15,8 2 1 0,5 0-1 16,5-6 0-1,10-4 0-15,4-7 0 0,9-9-1 16,7-10 1-16,4-8 0 16,2-8 0-16,0-10 0 15,2-7 0-15,-6-11 0 16,-1-4-1-16,-4-6 1 15,-8-2 0-15,-7 2 0 16,-6 2 0-16,-7 3 1 16,-8 10 0-16,-7 11-1 15,-4 9 0-15,-4 12 1 16,-2 12-1-16,-1 9 1 15,3 12-1-15,0 8-1 16,6 8 1-16,1 6 0 0,6 5 0 16,2 1 0-16,5-2 1 15,4-2-1-15,4-7 0 16,2-9 0-16,7-8 0 15,5-15 0-15,7-16-1 16,9-19 1-16,8-16 0 16,7-15 0-16,0-13-1 15,7-9 3-15,-7-10-3 16,-2-1 3-16,-9 1-3 15,-7 6 3-15,-14 7-2 16,-9 10 1-16,-13 13 0 16,-7 11-1-16,-7 15 1 15,-9 12-1-15,-1 13 0 16,-4 12 1-16,1 10-1 15,3 7 0-15,2 6 0 0,8 2 0 16,7 2-1-16,7-3-1 16,12-2 2-16,7-8-2 15,7-4 2-15,6-7-1 16,2-10 0-16,4-8 0 15,-1-12 2-15,-2-8 0 16,-3-9-1-16,-5-5 2 16,-2-9-2-16,-7-2 0 15,-5-3 1-15,-4-2 0 16,-4 1-2-16,-2 3 1 15,-4 6 0-15,-4 6 1 16,-3 12-1-16,0 10 0 16,-4 15 0-16,-2 14 0 15,-4 15 0-15,-1 17 0 0,-5 9 0 16,1 9 0-16,-2 5-1 15,8-4 0-15,5-6 1 16,9-10-2-16,12-12 2 16,12-18 0-16,13-16-2 15,14-18 2-15,9-18 1 16,8-13 0-16,1-13 0 15,1-5 0-15,-5-7-1 16,-7-3 0-16,-12 2 2 16,-7 1-2-16,-13 2-1 15,-11 7 1-15,-8 7-1 16,-5 9 2-16,-9 9-2 15,-6 11 2-15,-1 12-2 16,-6 13 1-16,2 15 1 0,-4 8-1 16,3 8 1-16,4 7-1 15,4 5 0-15,4 0 0 16,5 1 1-16,6-2-1 15,5-6 1-15,8-6-2 16,1-6 1-16,6-6 0 16,5-14-1-16,-1-12 1 15,6-9-1-15,1-13 1 16,1-12 0-16,4-8-1 15,-2-10 0-15,-2-10 1 16,-2-1-1-16,-6-2 1 16,-4 1-1-16,-7 5 2 15,-7 8-2-15,-3 8 2 16,-7 13-1-16,-7 14 1 0,-4 12-1 15,-5 17 0-15,-2 16 1 16,-1 11-1-16,-3 10 0 16,1 11 0-16,1 2 0 15,5 3-1-15,5-3 2 16,10-5-2-16,10-9 1 15,6-11 0-15,11-12 0 16,9-15 0-16,11-15 0 16,4-12 1-16,5-13-2 15,2-10 2-15,-4-7-2 16,-4-7 2-16,-5-2-2 15,-9 1 2-15,-8 0-1 16,-11 4 0-16,-8 3 0 16,-7 6 0-16,-7 9 0 0,-4 8 0 15,-4 9 0-15,-3 13 1 16,-3 13-1-16,2 9 0 15,-1 15 1-15,3 9-1 16,0 10 0-16,4 7 0 16,3 6 0-16,6-2 0 15,4-1 0-15,5-8 0 16,6-6 0-16,7-12 0 15,5-14-1-15,7-16 1 16,9-18 0-16,7-14 0 16,0-12 0-16,5-12 0 15,-2-9-1-15,0-4 1 16,-3-9 0-16,-7 1-2 15,-10 3 1-15,-7 3 0 0,-10 3 1 16,-7 7-2-16,-8 9 3 16,-4 8-2-16,-5 14 1 15,-4 11 1-15,-1 13 0 16,0 14-1-16,3 13 1 15,2 9-1-15,2 10 1 16,3 5 0-16,7 2-1 16,5 1 1-16,5-4-1 15,6-4 1-15,4-7-1 16,0-5 2-16,5-11-3 15,2-9 0-15,2-10 1 16,0-12 0-16,2-11-1 16,-2-10-1-16,1-7 2 15,-1-9-2-15,-1-6 2 0,-3-5-2 16,-3 2 2-16,-5 0-1 15,-6 6 1-15,-6 7 0 16,-7 5 0-16,-3 13 0 16,-6 10 1-16,-3 14-1 15,-5 13 0-15,-1 12 1 16,-1 10-1-16,5 11 0 15,3 4 0-15,4 5 0 16,9-2 0-16,8-3 0 16,10-8 1-16,8-7-2 15,11-9 2-15,3-13-2 16,3-7 1-16,4-9 0 15,-2-8-1-15,-2-11 1 16,-5-5-1-16,-3-9 1 16,-6-4 0-16,-9-4 0 0,-2-5 0 15,-6 0 0-15,-8 1 0 16,-3 4 0-16,-4 4 1 15,-3 12-1-15,-5 6 1 16,-3 15-1-16,-2 12 0 16,-2 11 1-16,2 17-1 15,1 9 0-15,3 12 0 16,0 8 0-16,3 7 0 15,3 6 0-15,3 5 1 16,0 0 0-16,2-3-1 16,1-4 1-16,4-8-1 15,3-11 1-15,4-16-1 0,6-17 1 16,9-23-1-1,12-23-2-15,10-23 2 0,6-19-1 16,2-14 1-16,5-9-2 16,-4-8 2-16,-5-2-1 15,-7 4 1-15,-9 6 1 16,-11 12 0-16,-11 15-1 15,-8 11 2-15,-7 16-2 16,-7 16 1-16,-7 13 0 16,-6 25 0-16,-5 12 0 15,-2 12-2-15,1 10 1 16,2 10 0-16,2 8 0 15,3 5 0-15,10-5-1 16,6-2 0-16,10-8 1 16,6-5 0-16,7-14-1 0,8-15 1 15,7-16-1-15,6-17 0 16,4-18 1-16,2-11 0 15,-3-12 0-15,0-8 0 16,-7-9 0-16,-6-2 1 16,-10 0 0-16,-9 1-1 15,-9 3 1-15,-7 4 0 16,-8 7-1-16,-2 7 1 15,-6 10 0-15,1 14-1 16,-1 13 0-16,-1 15 0 16,3 15 0-16,1 13 0 15,4 14 0-15,2 11 1 16,3 8-1-16,1 2-1 15,7-1 0-15,5-4 0 0,4-10 1 16,7-8-1-16,7-17 1 16,8-18-2-16,9-17 1 15,8-19 2-15,5-14-1 16,2-12 0-16,0-11 1 15,-6-2 0-15,-6-7-1 16,-5-2 1-16,-11 1 0 16,-12 1-1-16,-7 8 0 15,-10 1 0-15,-5 12 0 16,-5 7 0-16,-4 13 0 15,0 15 0-15,-1 17 1 16,2 15-1-16,0 19 0 16,2 14 1-16,5 11-1 15,6 9 0-15,2 2-1 0,8 0 1 16,6-4 0-16,7-10 0 15,5-10-1-15,6-12 1 16,0-13 0-16,5-13-1 16,1-13 1-16,-1-15 0 15,-1-11 0-15,-3-12 0 16,-3-9 0-16,-4-9 0 15,-5-6 0-15,-3-3 0 16,-6-6 1-16,-5 0-1 16,-2 3 1-16,-5 5-1 15,-2 9 1-15,-4 10-1 16,-3 13 1-16,-1 15 0 15,-3 17-1-15,-2 19 0 16,-1 15 1-16,2 13-2 16,5 14 1-16,0 5-1 0,3 7 1 15,8 2-1-15,7-3 1 16,6-7-1-16,6-7 0 15,9-10 1-15,5-14-1 16,5-14 1-16,2-18 0 16,5-14 0-16,-2-14 0 15,-2-13 0-15,-3-10 1 16,-7-7-2-16,-4-8 2 15,-5-5 0-15,-7-4 0 16,-5 0 0-16,-5 2-1 16,-4 5 1-16,-4 3-1 15,-2 8 2-15,-1 14-2 16,-1 12 0-16,0 15 0 15,1 18 0-15,-1 14 0 0,3 14 0 16,0 13 0-16,2 9 0 16,2 7-1-16,0 6 1 15,6 1 0-15,-4-2-1 16,7-3 0-16,-2-10 0 15,6-8 1-15,1-10-1 16,4-14 1-16,3-15-2 16,3-16 2-16,5-13 1 15,1-14-1-15,3-7 1 16,-3-13-1-16,-3-3 2 15,-3-9-1-15,-5 0 0 16,-3 1 0-16,-9 2-3 16,-7 4 2-16,-6 7-2 15,-2 10 2-15,-7 11-2 0,1 15 2 16,-5 12-3-16,-2 17 4 15,2 13 0-15,0 12-1 16,3 11 2-16,6 5-2 16,4 8 2-16,6 0-2 15,8 0 2-15,6-6-2 16,7-2 0-16,4-5 0 15,3-10-1-15,2-10 1 16,2-9 0-16,-3-14 0 16,-1-9 0-16,-3-14 0 15,-2-11 0-15,-4-9 0 16,-2-9 1-16,-1-8-1 15,-5-7-2-15,3-2 3 0,-4-1-3 16,0 3 2-16,-2 5-1 16,1 7 1-16,-1 12-2 15,-3 12 2-15,1 12 0 16,4 22 1-16,-13-2-1 15,5 20 0-15,2 11 0 16,-3 7-1-16,0 10 1 16,3 2 0-16,1 5 1 15,4-2-1-15,1-4 2 16,2-5-3-16,6-7 3 15,2-9-2-15,1-12 2 16,3-13-2-16,5-15 0 16,-1-11 0-16,1-11-2 15,-1-11 2-15,-3-9-1 0,0-5 1 16,-2-6-1-16,-4-3 1 15,-6 1-1-15,-2-1 1 16,-5 5 0-16,-5 4 1 16,-1 10-2-16,-2 9 2 15,-3 15-2-15,-3 15 1 16,-2 17 0-16,0 17 0 15,0 16 0-15,2 12-1 16,1 8 1-16,0 8 0 16,5 1 0-16,5-2-1 15,3-1 1-15,4-12-1 16,6-8 1-16,3-17 0 15,6-12 0-15,4-16 0 16,3-14 0-16,2-15 0 16,4-17 0-16,-3-13 1 0,0-9-1 15,-2-5 1-15,-5-6-1 16,-4 1-2-16,-3-1 3 15,-8 2-2-15,-4 6-1 16,-5 11 1-16,-2 9 0 16,-5 11-1-16,-2 12 0 15,1 16 3-15,-4 17-3 16,-1 18 2-16,0 12 1 15,0 12 0-15,3 11 1 16,2 6-1-16,4 4 0 16,4-1 1-16,6-7-1 15,6-7 1-15,5-9-2 0,5-11-1 16,3-14 1-16,3-13 0 15,0-13 0-15,-2-17 0 16,-1-10 0-16,-2-12 0 16,-3-7 0-16,-5-5-2 15,-5-9 3-15,-1-1-3 16,-7 1 1-16,0 2-1 15,-6 4 0-15,-2 7 1 16,0 8-1-16,-3 6 2 16,-2 15-2-16,-2 12 2 15,-1 13 0-15,1 15 1 16,-2 11-1-16,0 14 0 15,2 8 2-15,-1 6 0 16,5 5-1-16,3 0 1 16,3-4-1-16,6-7 1 0,5-5-1 15,4-13 1-15,6-11-3 16,3-12 0-16,2-12 1 15,2-12-2-15,-2-9 3 16,1-13-3-16,-5-5 1 16,-7-7-1-16,-1-5 1 15,0-3 0-15,-9 0 0 16,3-2 1-16,-4 2-2 15,-3 8 3-15,0 5-1 16,1 7 0-16,-2 8 1 16,0 16-1-16,9 16 1 15,-20 13-1-15,11 11 1 16,1 14-1-16,2 7 0 15,0 9 0-15,3 5 0 0,-1 4-1 16,5-5 2-16,2-1 1 16,1-5-1-16,3-10 0 15,-1-5 0-15,0-8 1 16,2-14-1-16,-8-15-2 15,14-4 2-15,-6-22-3 16,-1-11 1-16,1-10-1 16,-1-10 1-16,1-8 0 15,-3-7 0-15,-1-6 2 16,-3-2-3-16,-1 5 1 15,-2 4 3-15,-4 5-3 16,-2 11 1-16,0 9-2 16,-2 13 2-16,-4 19 0 15,0 18 0-15,-3 17 1 16,-1 18-2-16,1 13 2 0,-1 9-1 15,5 6 1-15,2 1 0 16,6-1-2-16,5-6 1 16,6-10 0-16,8-12 0 15,5-13-1-15,3-13 1 16,3-15 0-16,3-12 0 15,0-15 0-15,-3-10 0 16,-3-15 0-16,-4-10 0 16,-9-7-1-16,-4-4 3 15,-8-5-3-15,0-3 1 16,-5-3 0-16,1 3 0 15,-3 9-1-15,3 6 1 16,3 9 0-16,-3 12-1 16,5 12 1-16,-3 18 0 0,5 17 0 15,-16 17 0-15,9 13 0 16,-4 13 0-16,0 9-1 15,0 4 1-15,4 5 1 16,0 0-1-16,4 1 1 16,3-11-1-16,2-7 1 15,5-9-1-15,4-16 1 16,3-9-1-16,1-18-2 15,2-13 4-15,2-15-4 16,-2-12 2-16,-1-12-1 16,-3-10 1-16,-4-2-1 15,-5-4 2-15,-8-2-1 16,-4 4-1-16,-5 3 2 15,-3 7-1-15,-5 7 1 0,-1 11-1 16,-1 10 0-16,-2 12 0 16,0 15 0-16,0 13 0 15,0 14 0-15,3 9 0 16,4 14 0-16,3 1 0 15,9 8-1-15,1 0 1 16,11-3 0-16,7-2 0 16,4-6-1-16,3-10 1 15,2-8-1-15,2-10 1 16,-2-11 0-16,0-9-1 15,-3-16 1-15,-4-14 0 16,-6-8 0-16,0-9 0 16,-3-7 1-16,-7-3 0 15,0-4 0-15,-1-1 0 16,-5 3 0-16,1 8 0 0,-1 7 0 15,-1 10 0-15,0 11 0 16,0 13-1-16,8 19 0 16,-20 0 0-16,7 21 0 15,0 13 0-15,2 8-1 16,-2 8 0-16,2 8 1 15,1 0-2-15,6 1 2 16,4-1-1-16,3-7 0 16,5-6 1-16,5-12-1 15,5-10 1-15,2-15 0 16,3-14 0-16,-3-16 0 15,4-10 0-15,-4-17 0 0,-3-9 2 16,-4-9-1-16,-2-1 0 16,-9-5 1-16,-2 3-1 15,-2 1 0-15,-8 7 0 16,1 5 0-16,-1 9-1 15,-4 7 0-15,1 11 0 16,3 12 0-16,-2 10 0 16,-2 13 0-16,1 14 0 15,-1 12 0-15,1 11 0 16,2 8 0-16,1 6 0 15,2 0 0-15,4 0-1 16,3-8 1-16,2-8-1 16,3-10 1-16,1-12-1 15,-5-18 1-15,19-11 0 16,-9-15 0-16,0-15 1 0,-1-8-1 15,-1-9 1-15,-3-6-1 16,-1-7 0-16,0-5 1 16,-2 0-1-16,3 1-1 15,-5 5 2-15,0 5-2 16,0 10 2-16,-3 9-2 15,0 9 1-15,-4 18 0 16,-3 13 0-16,-3 19 0 16,-3 13 0-16,2 10 0 15,-5 11 0-15,3 7 0 16,0 7 0-16,4 1 0 15,4-4 0-15,7-6 0 16,4-10 0-16,5-8 0 16,9-15 0-16,2-15 0 0,4-17-1 15,2-13 1-15,-2-12 0 16,-3-11 1-16,-1-6-1 15,-6-9 0-15,-7 0 0 16,-6-1 0-16,-2 2 1 16,-5-2-1-16,-4 3 0 15,2 2 0-15,0 6 0 16,-2 7 0-16,7 4 0 15,-2 11 0-15,2 6 0 16,0 15 0-16,4 11-1 16,-10 14 1-16,6 9 0 15,-3 8 0-15,-1 11 0 16,2 2 0-16,-1 3 0 15,4 2-1-15,1-8 1 0,6-1 0 16,2-12 0-16,3-7-1 16,2-13 1-16,6-11 0 15,-2-13 0-15,1-11 0 16,-1-10 0-16,-5-8 1 15,0-7 0-15,-3-2-1 16,-7-2 0-16,-3 0 1 16,0 1-1-16,-3 3 0 15,1 5 1-15,-1 3-1 16,-1 7 1-16,1 7-1 15,2 7 0-15,0 7 0 16,4 16 0-16,-11 11 0 16,4 10 0-16,3 7 0 0,-1 10-1 15,-1 3 1-15,4 6-1 16,-2 1 1-16,4-3-1 15,2-7 1-15,1-2 0 16,4-11 0-16,0-10 0 16,5-9 0-16,-1-13 0 15,2-11 0-15,1-14 0 16,-3-2 0-16,0-12 0 15,-4-5 1-15,-1-1 0 16,-6-2-2-16,-4 4 2 16,-2 4-2-16,-5 6 0 15,-1 5 1-15,1 6-1 16,0 10 0-16,1 6-1 15,10 13 1-15,-18-2 1 0,11 12 1 16,0 7 0-16,0 12 0 16,3 5 0-16,-3 6 0 15,1 4 0-15,0 1 0 16,2-1-2-16,2-4 1 15,4-5-1-15,0-9 1 16,3-7 0-16,-5-19 0 16,16 3-1-16,-6-17 1 15,3-10 0-15,0-9 0 16,-2-8 1-16,1-7-2 15,-5-3 0-15,-1-2 1 16,-3 2-1-16,-4 3 0 16,-1 4 0-16,-5 7 1 15,-1 6-2-15,-3 3 2 16,3 11 0-16,-2 4 0 0,-1 9 0 15,11 4 0-15,-17 18-1 16,10 1 1-16,1 6 1 16,1 7 0-16,1 1 1 15,1 3-2-15,1 1 2 16,2-4-1-16,2-5 1 15,0 0-1-15,-1-7-2 16,1-5 1-16,-1-4-2 16,-1-12 2-16,0 0 0 15,0 0-1-15,5-26 1 16,-5 4-1-16,1-2-1 15,1-6 1-15,0-1 0 16,-2 1 0-16,1 3 0 16,-1 2 0-16,0 6-1 0,-1 5 3 15,-3 3-1-15,4 11 0 16,-10-3 0-16,10 3-1 15,-19 17 1-15,10-3-1 16,-2-1-2-16,7 4-2 16,4-17-6-16,1 23-6 15,-1-33-6-15,23 15-3 16,-10-30-5-16,29 11-4 15,-2-11-4-15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31:10.579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20427 2354 81 0,'-28'-4'37'0,"0"19"0"16,-12-8-2-16,0 16-30 15,-4 4-1-15,3 8 0 16,-3 5-1-16,4 7 0 16,3 0-1-16,9 3 1 15,13-6-2-15,8-1 1 16,14-6-1-16,15-8 0 0,13-13 0 15,13-8-1-15,8-10 0 16,6-11 0-16,-1-4 0 16,-3-11-1-16,-3-4 0 15,-11-5 0-15,-10 1 1 16,-10-1-1-16,-16 2 0 15,-16 2 0-15,-13 7 2 16,-11 9 0-16,-9 9 0 16,-9 10 0-16,-5 14 1 15,-4 11 1-15,3 14-1 16,3 9 0-16,5 10 0 15,7 3-1-15,13 2 0 16,13-1 0-16,11-6-1 16,10-4 0-16,13-12-1 0,13-14 0 15,8-13 1-15,5-10-1 16,7-12 1-16,2-10 0 15,-5-9-1-15,-2-6 1 16,-9-4 0-16,-10 2-1 16,-13-3 1-16,-10 5 0 15,-18 6 1-15,-9 15-1 16,-15 10 1-16,-10 13 0 15,-8 15 0-15,-3 14 0 16,-4 15 0-16,3 15 0 16,6 6-1-16,10 3 0 15,11 2 0-15,12-4 0 16,12-5 0-16,16-7-1 15,10-12 1-15,7-12-1 0,12-12 0 16,2-10 1-16,8-17-1 16,0-13 0-16,5-13 0 15,-1-9 0-15,-3-9 1 16,-5-4 0-16,-11-6 0 15,-8 1 0-15,-12 3 0 16,-8 6 2-16,-15 12-1 16,-11 13-1-16,-9 15 1 15,-10 15 0-15,-2 15-1 16,-3 16 0-16,2 11 0 15,1 10 0-15,6 6 0 16,4 1 0-16,9 3-1 16,8-2 1-16,9-5-1 15,7-9 1-15,8-8-1 16,9-11 1-16,5-16-1 0,7-13 0 15,6-18 1-15,4-13-1 16,2-12 1-16,2-8 0 16,-6-7 0-16,-2-3 0 15,-11 2 0-15,-9 2 1 16,-8 8-1-16,-10 8 1 15,-11 11 0-15,-6 15-1 16,-11 13 1-16,-4 16-1 16,-5 17 1-16,-1 15-1 15,3 10 0-15,2 9 0 16,6 8-1-16,7 2 0 15,9-1 1-15,9-1-1 16,11-6 0-16,8-9 0 0,7-7 0 16,7-13 0-16,7-13 0 15,4-10 0-15,0-19 1 16,5-15-1-16,-2-16 1 15,-2-9 0-15,-6-18-1 16,-5 1 3-16,-12-10-2 16,-6 0 1-16,-15 4 0 15,-10 5 1-15,-10 14-2 16,-7 13 3-16,-10 19-2 15,-4 15-1-15,-4 19 0 16,2 16 0-16,4 15 0 16,5 14-1-16,2 8 0 15,7 5 0-15,12 1 0 16,6-5 0-16,11-5 2 0,8-8-1 15,10-12 1-15,9-14-2 16,10-14 0-16,7-19 2 16,6-14-2-16,2-14 1 15,-2-12-2-15,-2-7 1 16,-7-8 0-16,-12-4 1 15,-10 0 0-15,-14 1 0 16,-12 7 0-16,-11 6 0 16,-8 12 1-16,-9 11 0 15,-7 14-1-15,-1 18 1 16,-2 16-1-16,1 15 1 15,6 13 0-15,5 12 0 16,6 5 0-16,8 7-1 16,10-2 1-16,8-6-1 0,8-6 1 15,9-10-1-15,7-9-1 16,7-15 1-16,6-13-1 15,3-14 1-15,7-19 0 16,-1-9 0-16,1-14-1 16,-4-11 1-16,-5-10 1 15,-9-2-1-15,-10-6 0 16,-10 2 0-16,-11 7 1 15,-11 10-1-15,-10 14 0 16,-11 16 1-16,-9 22-1 16,-7 20 1-16,-6 18-1 15,1 11 1-15,0 12-2 16,6 11 1-16,5 3 2 15,11-1-1-15,11-3 1 16,11-6-1-16,12-10 0 0,12-8 0 16,10-12 1-16,8-16-1 15,8-15-1-15,6-16 0 16,4-14-1-16,1-11 1 15,-4-12-2-15,-5-5 2 16,-6-3-2-16,-11-2 3 16,-10 0-3-16,-12 5 1 15,-7 6-1-15,-11 13 1 16,-11 9 2-16,-5 14-1 15,-6 16 3-15,-3 14-3 16,-2 17 2-16,0 14 0 16,3 11 0-16,2 3-1 15,10 4 1-15,6 2-2 16,12-3-1-16,6-6 2 0,14-11-1 15,6-8 1-15,12-15-1 16,7-11 1-16,9-15-1 16,5-17 0-16,7-15 0 15,-1-13-2-15,0-11 2 16,-4-7-2-16,-6-6 2 15,-9-2-1-15,-14 1 1 16,-13 2 0-16,-15 7 0 16,-13 10 1-16,-12 13 0 15,-10 14-1-15,-6 16 1 16,-6 15-1-16,-2 17 1 15,3 10-1-15,6 14 0 16,8 3 2-16,10 5-2 16,11-3 1-16,12-2-1 0,16-6 1 15,8-10-2-15,11-6 2 16,12-14-1-16,3-10-1 15,6-15 1-15,1-11-1 16,-1-13 1-16,-1-9-1 16,-3-7 1-16,-11-6-1 15,-8 0 1-15,-13-2-1 16,-12 6 1-16,-9 5-1 15,-11 9 2-15,-14 12-2 16,-2 13 1-16,-9 15 2 16,-2 14-2-16,-1 17 2 15,1 15-2-15,6 11 2 16,3 10-2-16,6 3 1 15,7 6-1-15,6 0-1 16,10-4 0-16,6-8 0 0,9-6 0 16,7-13-1-16,6-10 2 15,9-14-2-15,5-18 1 16,9-15 1-16,6-18 0 15,-1-13 0-15,0-12 0 16,-2-11 1-16,-7-4 0 16,-6-3 0-16,-12 3 0 15,-13 4 0-15,-13 9 0 16,-10 12 1-16,-14 16-2 15,-10 12 1-15,-10 16-1 16,-5 15-1-16,0 14 0 16,-2 11 1-16,6 10-1 0,9 6 0 15,9 3 1-15,14-2-2 16,13-1 2-16,10-8 0 15,17-6-1-15,7-11 1 16,13-10-1-16,5-12 1 16,6-14 0-16,2-12-1 15,5-15 1-15,-7-10 0 16,-4-9 0-16,-6-6-1 15,-12-6 1-15,-12 0 0 16,-12-1 1-16,-12 3-1 16,-13 10 0-16,-10 6 1 15,-13 12 0-15,-6 15-1 16,-6 15 1-16,-3 18 0 15,3 13-1-15,3 14 1 16,9 10-1-16,7 3 0 0,13 9-1 16,10-4-1-16,14-3 1 15,9-10 0-15,10-8 0 16,8-10-1-16,6-10 1 15,5-13-1-15,2-14 1 16,0-15 1-16,0-14 0 16,-5-10 1-16,-5-8 0 15,-12-4 0-15,-7-5 0 16,-14 3 1-16,-14 1-1 15,-8 6 0-15,-14 13 0 16,-9 11-1-16,-11 16 0 16,-5 12 1-16,-5 18-1 15,-1 14-1-15,1 15 0 16,3 10 0-16,7 7 1 0,8 3-1 15,15 0 0-15,10-2 0 16,15-8 0-16,17-8 1 16,13-8 0-16,10-12 0 15,11-12 0-15,7-12 0 16,6-14-1-16,2-13 1 15,0-11 0-15,-5-9-1 16,-7-9 1-16,-9-2 0 16,-10-5 0-16,-8 1 1 15,-17 5-1-15,-12 5 0 16,-11 10 1-16,-10 11-1 15,-9 15 1-15,-9 10-1 16,-4 16 1-16,0 14 0 16,0 10-1-16,1 9 2 0,8 9-1 15,7 4 0-15,7-2 1 16,14 0-2-16,11-5 1 15,8-6-1-15,11-11 1 16,8-8-2-16,11-17 1 16,7-11 0-16,7-17 0 15,4-15-1-15,4-11 1 16,-2-12 0-16,-4-5-2 15,-5-8 2-15,-12 1-1 16,-11 3 1-16,-14 4-2 16,-14 6 2-16,-16 9-1 15,-10 10 2-15,-10 15-1 16,-7 12 1-16,-3 17 1 15,-5 14-1-15,4 11 1 0,6 11-2 16,5 7 2-16,14 5-1 16,10-2 0-16,14-2-1 15,12-7-1-15,12-8 1 16,14-9 0-16,7-9 0 15,10-16-1-15,6-9 1 16,1-15 0-16,4-15-1 16,0-11 1-16,-4-7 0 15,-6-7 0-15,-10-2 0 16,-12 1 0-16,-12 2 0 15,-17 9 0-15,-11 9 0 16,-18 12 0-16,-11 14 0 16,-12 15 0-16,-7 15 1 0,-6 16-1 15,-2 13 1-15,1 15-2 16,2 12 1-16,6 8 0 15,9 1 1-15,11 5-2 16,14-4 2-16,12-3-2 16,11-8 2-16,11-12-1 15,13-10 0-15,9-11 0 16,7-15 0-16,9-16 0 15,3-14 0-15,4-14 0 16,-1-10 0-16,0-9 0 16,-9-6 0-16,-8-3 0 15,-10 0 0-15,-13 4 0 16,-16 8 1-16,-22 8-1 15,-10 13 0-15,-12 13 0 16,-10 13 1-16,-7 11-1 0,-1 14 0 16,0 11-1-16,3 5 1 15,11 7-2-15,6 1 3 16,14-3-3-16,11-6 2 15,12-7-2-15,13-11 2 16,13-12-1-16,10-15 1 16,9-17 0-16,12-15 0 15,7-17 0-15,8-14-2 16,-3-14 4-16,-2-6-2 15,-5-6 1-15,-11-1-1 16,-13 3 2-16,-14 4-2 16,-21 3 1-16,-16 12 1 15,-16 10-2-15,-13 13 1 16,-6 16-1-16,-9 17 0 0,0 17 2 15,-3 19-2-15,5 14-2 16,8 11 2-16,9 8-2 16,13 1 2-16,13-4-1 15,17-7 0-15,16-13-1 16,19-15 2-16,18-18 0 15,18-18 0-15,14-19 1 16,13-24-3-16,10-17 4 16,1-19-2-16,-2-9 1 15,-6-10-1-15,-17-4 2 16,-17 1-2-16,-24 1 0 15,-23 10 1-15,-24 12-1 16,-21 13 0-16,-20 18 0 16,-16 19 0-16,-14 20 0 0,-9 21 1 15,-5 22-1-15,3 14 2 16,5 15-2-16,12 8 0 15,10-1 0-15,19 0 0 16,18-5 0-16,18-6 0 16,19-13 0-16,17-8 0 15,12-12 0-15,14-17-2 16,5-15 2-16,8-12 0 15,-1-15 0-15,-1-15 0 16,-7-10 0-16,-11-8 0 16,-13-3 0-16,-15 1 0 15,-21 3 0-15,-18 8 0 16,-19 8 0-16,-16 15-1 0,-19 17 2 15,-9 20-1 1,-7 20 0-16,-3 18 2 0,2 19-2 16,8 17 0-16,8 16-2 15,15 5 4-15,19 4-5 16,15 5 3-16,17-8-2 15,14-6 2-15,16-11-2 16,12-11 2-16,14-17 0 16,9-17 0-16,8-19 0 15,3-18 0-15,4-21-1 16,-2-12 1-16,-6-14 0 15,-9-5 0-15,-17-1 0 16,-11-1 0-16,-17 7 0 16,-18 7 0-16,-17 13 0 15,-15 14 0-15,-11 14 0 16,-8 17 1-16,-5 16-1 0,0 15 1 15,2 10-1-15,6 12 1 16,7 9-1-16,12 1-2 16,12 1 1-16,11-4-1 15,13-6 1-15,13-8-1 16,9-8 0-16,15-13 0 15,8-15 1-15,10-11 1 16,4-17 0-16,5-13 0 16,-1-14-1-16,2-12 1 15,-9-10 1-15,-8-6 1 16,-15 0-1-16,-12 0 1 15,-14 4 0-15,-17 7 0 16,-14 7-1-16,-16 12 2 0,-13 12-2 16,-4 14-1-16,-4 12 0 15,1 12 0-15,5 11-1 16,3 13-1-16,13 8 1 15,6 8-1-15,15 4 1 16,11 2-1-16,10 0 1 16,7-5-1-16,10-6 2 15,12-9 0-15,6-13 0 16,7-15 0-16,3-17 0 15,3-15-1-15,0-18 1 16,2-12 0-16,-6-12 0 16,-10-8 0-16,-9-1 0 15,-14 0-1-15,-11 3 1 16,-15 7 0-16,-15 10 0 0,-12 11 0 15,-13 15 1-15,-5 12-1 16,-1 14 0-16,-1 18 0 16,5 17 0-16,4 13 1 15,11 14-1-15,8 10 2 16,14 5-2-16,11 1 0 15,11-3 0-15,10-8 0 16,12-11 0-16,9-13-1 16,9-17 1-16,5-15-2 15,2-17 2-15,-2-16 0 16,-3-18 0-16,-4-12 2 15,-9-12-2-15,-8-7 0 16,-14-2 0-16,-11-2 0 16,-13 4 0-16,-12 9 1 15,-11 14-2-15,-14 13 0 0,-2 18 1 16,-8 16 2-16,-1 21-2 15,1 16 0-15,4 19 0 16,1 11 0-16,11 14 0 16,7 7 0-16,8-1 0 15,10 3-2-15,9-11 1 16,9-9 0-16,10-12 0 15,12-17 0-15,7-16 1 16,7-18-2-16,3-20 2 16,5-17 0-16,-1-14 1 15,-5-14-1-15,-6-10 1 16,-8-8 0-16,-10-2-1 15,-14 2 1-15,-10 8 0 16,-15 7-2-16,-9 14 1 0,-8 17 1 16,-6 20-1-16,-4 21 0 15,2 19 0-15,2 18 1 16,3 17-2-16,4 11 1 15,10 8-1-15,12 5 0 16,8 1 1-16,10-7-1 16,10-7 1-16,12-13-2 15,11-10 2-15,7-15 0 16,11-15 0-16,2-17 1 15,4-18-1-15,3-16 0 16,-2-15 0-16,-4-14 0 16,-6-8 0-16,-8-7 0 15,-13 1 0-15,-14 3 0 16,-12 8 0-16,-13 12 0 0,-16 14 0 15,-12 19 0-15,-8 20 0 16,-4 16 1-16,-2 16-1 16,-1 12 0-16,7 12-1 15,2 9 2-15,13 2-2 16,11 0 1-16,10-4-1 15,11-5 0-15,9-10 0 16,14-10 1-16,8-14 0 16,13-11 0-16,6-19 0 15,4-15 0-15,7-18-1 16,-3-15 1-16,0-13 0 15,-7-6 0-15,-9-5 1 16,-10-2-1-16,-16 4 1 0,-12 7-1 16,-17 11 1-16,-14 10 0 15,-16 15 0-15,-7 13-1 16,-7 15-1-16,-2 18 1 15,0 11 0-15,3 16-1 16,6 12 1-16,13 12-1 16,11 5 1-16,11 3-1 15,12-2 0-15,12-4 0 16,13-10 0-16,11-12 0 15,11-12 0-15,7-17 0 16,3-19-1-16,4-17 3 16,-3-16 0-16,-3-14-1 15,-5-11 1-15,-11-7 0 16,-9-6 0-16,-16 2 0 0,-10 3 0 15,-14 5-2-15,-11 9 1 16,-11 13 0-16,-11 12 1 16,-4 15-1-16,-2 13 0 15,0 13 1-15,2 11-1 16,6 9 0-16,10 3-1 15,8 3 0-15,12-4 0 16,12-3 0-16,11-10 0 16,10-9-1-16,11-12 1 15,11-11 0-15,6-13 2 16,5-12-1-16,2-11 1 15,-2-8 0-15,-2-6 0 16,-8-2 0-16,-9 1 0 16,-12 0 0-16,-13 7-1 15,-13 6 0-15,-15 10-1 0,-11 8 1 16,-15 10 0-16,-10 9 0 15,-6 10 0-15,-4 4 0 16,-8 9 0-16,1 4 1 16,-1 5-1-16,3 1-1 15,5 3 1-15,4 1-1 16,6 0 0-16,7 1 0 15,7 0 0-15,10-1 0 16,10-3 0-16,12-4 0 16,8-5 1-16,15-8-1 15,10-8 1-15,8-11 0 16,11-11 0-16,5-12-1 15,10-11 1-15,1-12 1 16,5-3 0-16,-1-5-1 0,-3-1 1 16,-6 7 0-16,-8 5-1 15,-11 10 1-15,-15 8-1 16,-18 22 0-16,0 0-1 15,-31 2 1-15,-10 20-1 16,-7 7 1-16,-11 6-1 16,-4 3 0-16,-1-2 0 15,3 1 0-15,3-3 0 16,10-8 0-16,10-7 1 15,14-10-1-15,14-8 1 16,10-1-1-16,23-24 1 16,8 0 0-16,14-9 1 15,5-5-1-15,9-8 0 0,3-2 1 16,-4-3-1-16,-3 0 1 15,-10 5 0-15,-12 8-2 16,-17 4 1-16,-14 13 0 16,-18 10 1-16,-19 14-1 15,-18 14 0-15,-16 12 0 16,-17 10 0-16,-7 7 0 15,-7 10 0-15,1 0-1 16,4 2 1-16,9-8-1 16,12-5 0-16,18-7 0 15,19-10 0-15,20-8 1 16,17-20-1-16,22 3 1 15,19-20-1-15,13-11 2 16,21-12 0-16,6-10 0 16,10-10-1-16,4-5 1 15,-4-1 0-15,-9 1 0 0,-10 10 0 16,-17 10 0-16,-19 10-1 15,-19 17 0-15,-17 18 0 16,-28 8 1-16,-13 19-1 16,-19 12 0-16,-16 10-1 15,-10 11 1-15,-5 3-1 16,0-3 1-16,11-5-1 15,10-10 0-15,20-16 0 16,18-16 1-16,32-13 1 16,16-26-1-16,29-14 0 15,16-17 0-15,17-13 0 16,11-12 1-16,6-3-1 0,0-7 0 15,-5 1 0-15,-10 7 1 16,-18 9 0-16,-18 14 0 16,-21 16 0-16,-23 16 0 15,-23 19-1-15,-22 20 1 16,-23 19-1-16,-17 15-1 15,-16 14 1-15,-4 9-1 16,-1 1 0-16,10-3 1 16,13-6 0-16,14-13-1 15,23-18 1-15,24-17-1 16,22-11 1-16,33-36-1 15,16-8 0-15,18-15 0 16,13-9 1-16,9-6 1 16,4-2-1-16,-1 2 1 15,-9 6 0-15,-10 9 0 0,-19 12 0 16,-20 18 0-16,-21 13 0 15,-13 16-1-15,-42 17 0 16,-8 16 1-16,-19 15-2 16,-18 10 1-16,-12 10-1 15,-1 6 0-15,3-3 1 16,8-6-1-16,19-13 1 15,19-16-1-15,26-22 1 16,25-14 0-16,34-34-1 16,22-18 1-16,23-16 0 15,12-16 0-15,13-11 0 16,4-5 1-16,-4 3 0 15,-5 5-1-15,-18 12 2 16,-20 13-2-16,-22 19 1 0,-22 18-1 16,-17 30 0-16,-42 4 0 15,-11 27 0-15,-24 17 0 16,-14 12 0-16,-11 7 0 15,-5 3-1-15,4-2 1 16,12-9-1-16,12-13 0 16,21-17 1-16,21-20 0 15,29-21-1-15,26-19 1 16,24-17 0-16,20-18 0 15,20-12 1-15,11-9-2 16,9-9 2-16,7 1-1 16,-2 4 1-16,-9 9 0 15,-14 13 0-15,-18 16 0 16,-25 17 0-16,-24 21 0 0,-17 15-1 15,-46 31 1-15,-15 12-2 16,-22 11 1-16,-23 13-1 16,-10 4 1-16,-8 6-1 15,-3 0 0-15,5-5 1 16,12-8 0-16,12-9 0 15,21-15 0-15,24-11 0 16,22-17 0-16,31-12 0 16,20-35-1-16,27-9 1 15,24-17-1-15,27-15 1 16,15-14 1-16,14-8-1 15,2-2 1-15,-1 5-1 16,-9 9 1-16,-13 13 0 16,-25 14 0-16,-29 21-1 15,-26 20 0-15,-26 18 0 0,-36 32 1 16,-23 13-2-16,-27 20 2 15,-20 20-1-15,-15 18 0 16,-11 14 0-16,-4 5-1 16,6-2 1-16,16-4-1 15,21-15 1-15,27-19-2 16,34-22 2-16,29-25-1 15,32-27 0-15,28-19 1 16,22-16 0-16,13-15 0 16,12-7 0-16,0-7 0 15,-6 4 0-15,-7 6 1 16,-17 6-1-16,-17 12 0 0,-23 15 1 15,-22 17-1-15,-26 22 0 16,-22 16 0-16,-25 13 0 16,-15 13 0-16,-12 7-1 15,-3 4 1-15,-3-4-1 16,8-5 0-16,11-12 1 15,17-11 0-15,24-15-1 16,24-19 1-16,20-15 0 16,23-17-1-16,20-15 1 15,18-15 0-15,15-13 0 16,7-12 1-16,8-9-1 15,-4-3 1-15,-3-3 0 16,-8 5-1-16,-16 6 1 16,-19 10-1-16,-20 13 0 15,-22 12 0-15,-24 19 0 0,-20 16 0 16,-25 17 0-16,-16 15 0 15,-16 11 0-15,-8 9 0 16,-2 5 0-16,5 1 1 16,10-7-2-16,17-9 2 15,26-23-1-15,20-18-1 16,34-24 1-16,27-24-1 15,29-25 2-15,23-18-1 16,19-17 0-16,6-9 1 16,7 2-1-16,-5 4 0 15,-11 14 1-15,-20 17 0 16,-27 20-1-16,-27 21 0 15,-30 28 0-15,-30 23 0 16,-26 24 1-16,-25 19-1 0,-24 16 0 16,-11 11 1-16,-10 10-2 15,-3 3 1-15,3-1-1 16,13-7 0-16,12-11 1 15,19-13-1-15,23-14 0 16,22-18 0-16,26-17 1 16,24-21-1-16,19-19 2 15,20-17-1-15,18-15 0 16,10-14 1-16,10-7-1 15,0-3 1-15,-5 2-1 16,-10 9 1-16,-13 12 0 16,-20 18-1-16,-22 18 0 15,-24 17 0-15,-26 20 0 0,-21 16 0 16,-20 16 0-16,-18 14 1 15,-11 12-1-15,-6 5 0 16,-5 5 0-16,7-2-1 16,13-9 0-16,19-11 1 15,24-20-1-15,28-24 1 16,34-27 0-16,29-27-1 15,34-29 2-15,29-21-1 16,20-18 0-16,14-13 1 16,8-7 0-16,2-1-1 15,-12 11-1-15,-14 12 1 16,-22 22 0-16,-25 20 1 15,-37 20-1-15,-26 29 0 16,-38 25 0-16,-24 25 1 0,-34 21 0 16,-18 15 2-16,-19 13-3 15,-10 9 0-15,5 1 0 16,4-8 0-16,19-12 1 15,16-16-2-15,30-24 0 16,29-22-2-16,30-28 2 16,27-21 2-16,29-21-2 15,16-17 1-15,17-14-1 16,9-8 1-16,3 1 0 15,-7 5 0-15,-11 12 0 16,-17 14 0-16,-24 22 1 16,-27 20-1-16,-20 28 0 15,-48 21 1-15,-22 26-1 16,-20 17 1-16,-23 13-1 15,-11 11 2-15,-3 5-2 0,4-4 0 16,12-12 0-16,19-12 0 16,30-26 0-16,25-23 0 15,34-26-1-15,31-26-1 16,34-28 2-16,23-24 0 15,23-11-1-15,14-14 1 16,2 1 1-16,1 0 1 16,-8 11 0-16,-21 14 0 15,-17 19-1-15,-29 21 2 16,-31 20-2-16,-19 27 1 15,-44 6-2-15,-22 24 0 16,-20 13-1-16,-19 10-2 16,-14 9 2-16,-5 4-1 15,-4 1 1-15,13-8-1 0,13-9 1 16,22-12 0-16,22-17 1 15,29-17 0-15,29-19 0 16,29-20-1-16,27-19 2 16,21-13 0-16,18-16 0 15,14-11 0-15,7-6 1 16,-5 4-1-16,-8 6 0 15,-16 14 2-15,-21 19-3 16,-23 21 1-16,-33 29-1 16,-32 27 1-16,-32 26-1 15,-24 22 0-15,-18 13 0 16,-18 8-2-16,-7 7 0 15,3-7 0-15,12-13 1 16,18-16-2-16,30-22 2 0,27-26-1 16,32-25 2-16,33-25 2 15,34-27-1-15,27-25 0 16,26-19 0-16,13-13-1 15,6-5 2-15,-1 1 0 16,-10 8-1-16,-19 16-1 16,-25 20 2-16,-31 25-2 15,-35 31 1-15,-32 26 1 16,-31 25-3-16,-32 25 1 15,-23 17-1-15,-18 12 1 16,-10 8-1-16,-2-3 1 16,7-4-1-16,17-15 1 15,17-17 0-15,26-20 0 16,30-25 0-16,31-25 0 15,26-23 0-15,24-22-2 0,20-14 3 16,18-12-1-16,8-12 1 16,2-1-1-16,1 1 2 15,-14 9-2-15,-10 14 2 16,-20 19 0-16,-24 17-1 15,-26 21-1-15,-27 27 1 16,-24 22-1-16,-23 18 0 16,-18 15 1-16,-10 10-1 15,-7 4 0-15,2 0-2 16,12-10 2-16,16-10-2 15,20-20 0-15,25-23 2 16,25-22 0-16,32-28-1 16,22-21 1-16,27-21 1 15,24-16-1-15,14-12 1 0,9-4-1 16,-1 2 1-16,-7 8-2 15,-14 17 1-15,-17 18 0 16,-27 22 0-16,-34 26 0 16,-23 23 0-16,-43 21 0 15,-24 22 0-15,-22 14 1 16,-19 15-1-16,-14 10 1 15,-6 1-1-15,4-3 0 16,7-8 0-16,17-12 1 16,24-20-1-16,26-21-1 15,31-32 1-15,31-24-1 16,30-24 1-16,26-27-1 15,28-17 1-15,16-12-1 0,9-7 1 16,3 6-1-16,-7 10 2 16,-15 17-2-16,-18 18 2 15,-27 22 0-15,-34 25-1 16,-23 26 1-16,-40 18-1 15,-23 19 0-15,-24 15 1 16,-17 11-1-16,-14 8-1 16,-3 1 2-16,3-5-1 15,9-10 0-15,19-14 0 16,24-20-1-16,30-25 1 15,29-25 0-15,31-21 0 16,29-19 0-16,25-21 0 16,21-7-1-16,15-10 0 15,5 0 0-15,-1 7 0 0,-9 7 1 16,-12 15-1-16,-21 12 0 15,-22 17 0-15,-29 17 1 16,-27 18 0-16,-22 17 1 16,-32 18-1-16,-17 12 0 15,-20 11 2-15,-12 9-1 16,-6 5 1-16,2 0-2 15,9-6 2-15,14-10-2 16,20-15 2-16,24-15-2 16,25-20-2-16,29-22 1 15,25-19-1-15,24-18 2 16,22-14-2-16,16-12 1 15,14-6 0-15,5-1 0 16,-6 3 2-16,-11 10 0 0,-12 14-1 16,-28 22 2-16,-29 20-2 15,-32 29 0-15,-32 5 1 16,-29 25-1-16,-25 18 0 15,-19 15-1-15,-16 9 1 16,-4 1-1-16,5-2 1 16,11-10 0-16,19-11 0 15,27-20 0-15,28-20-1 16,33-25 1-16,30-24-1 15,27-21 1-15,31-16-1 16,18-13 2-16,17-5-1 16,6 0 0-16,-4 2 1 15,-8 10 0-15,-14 14 0 16,-21 14 0-16,-25 17-1 15,-31 20 1-15,-24 17-1 0,-37 11 1 16,-23 18-1-16,-19 13 0 16,-17 7 0-16,-12 6-1 15,-5 1 1-15,8-3-1 16,8-8 0-16,17-12 0 15,25-12 0-15,24-18-1 16,27-23 2-16,26-14 1 16,28-20-1-16,19-15 1 15,21-14-1-15,9-8 0 16,10-1 1-16,-6 2 0 15,-5 9-1-15,-14 8 1 16,-20 16-1-16,-22 11 0 16,-29 20 1-16,-22 16 0 0,-29 17-1 15,-23 9 1-15,-21 14-1 16,-15 11 0-16,-9 6 0 15,-4 3 1-15,3-1-2 16,14-5 1-16,13-12 0 16,24-11-1-16,22-17 1 15,25-15-1-15,23-18 1 16,19-14-1-16,22-11 1 15,13-12-1-15,13-6 1 16,8-6 1-16,0 3-1 16,-3 5 1-16,-10 8 0 15,-14 12 0-15,-19 11 0 16,-21 19 0-16,-22 20-1 15,-37 11 1-15,-16 20-1 0,-23 14-1 16,-12 9 1-16,-10 9-1 16,-6 6 0-16,-1 0 1 15,9-5-1-15,15-8 0 16,16-9 0-16,19-11 1 15,21-14-1-15,25-22 1 16,12-4-1-16,23-22 0 16,20-18 1-16,15-13 1 15,13-12-1-15,11-9 1 16,8-9 0-16,-2 1 0 15,-5 2 0-15,-13 9 0 16,-16 13 0-16,-19 16-1 16,-26 15 1-16,-25 20-1 15,-33 19 0-15,-24 19 0 0,-21 17 0 16,-15 12 1-16,-12 8-1 15,-1 6-1-15,1 0 0 16,12-10 1-16,20-7-1 16,22-18 0-16,28-20 0 15,27-15 0-15,29-21 1 16,23-21 1-16,23-16-1 15,19-10 1-15,13-11-1 16,5-5 1-16,-1 1 0 16,1 2-2-16,-16 9 2 15,-15 14-2-15,-21 14 1 16,-28 17 1-16,-32 27-1 15,-11 7 0-15,-40 29 0 16,-29 19 2-16,-23 18-2 0,-14 10 1 16,-7 3-1-16,-3 7-1 15,10-10 1-15,13-12-1 16,29-18 0-16,31-22-1 15,31-26 1-15,33-22 0 16,32-24 1-16,30-22 0 16,30-14 0-16,13-11 0 15,13-5 1-15,3-2-1 16,-6 7 1-16,-11 11-2 15,-20 14 3-15,-23 19-3 16,-35 20 2-16,-28 21-2 16,-33 22 1-16,-30 25 1 15,-31 21-1-15,-23 17 2 16,-14 12-2-16,-5 8 1 15,1 0-1-15,16-5 0 0,19-12 0 16,23-14-2-16,33-20 1 16,32-19-1-16,30-19 1 15,26-18-1-15,25-14 1 16,14-12 2-16,10-6 0 15,7-5 0-15,-2 1 0 16,-6 4 1-16,-14 3-2 16,-16 10 2-16,-23 12-1 15,-21 10-1-15,-26 13 0 16,-22 10 0-16,-23 14 0 15,-24 13-1-15,-15 6 1 16,-13 6-1-16,1 3 1 0,3-5-1 16,13-6 1-1,18-12 0-15,24-18-1 0,28-22 1 16,28-8-1-16,26-23 0 15,26-20 1-15,20-14 1 16,14-8 0-16,6-7 0 16,-2 1 0-16,-5 1 1 15,-17 8 0-15,-20 10 0 16,-27 14-2-16,-27 12 1 15,-33 15-1-15,-30 14 0 16,-30 11 0-16,-23 8 0 16,-18 11-1-16,-17 7 1 15,-12 5-1-15,-6 3 1 16,5-5-1-16,14-6 1 15,19-9-1-15,22-13 1 16,26-18-1-16,25-16 1 0,35-18-1 16,27-15 1-16,26-13 0 15,18-7-2-15,10-6 2 16,9 3-1-16,0 6 2 15,-8 6-2-15,-6 14 2 16,-22 11-2-16,-20 17 2 16,-23 14 0-16,-24 17-1 15,-27 18 0-15,-27 14 0 16,-26 18 2-16,-14 8-3 15,-13 13 3-15,-7 3-3 16,4-1 3-16,13-8-3 16,17-11 2-16,27-13-1 15,30-20-1-15,37-23 1 0,17-15-1 16,35-25 1-1,31-16-1-15,18-11 0 0,17-12 0 16,7-9 1-16,7-3-1 16,-5 3 2-16,-7 8-3 15,-21 10 3-15,-23 20 0 16,-32 13-1-16,-28 22 1 15,-34 26-1-15,-30 21 0 16,-37 23 0-16,-27 16 0 16,-19 16 0-16,-8 6 2 15,0 2-3-15,11-10 3 16,21-15-2-16,23-14 1 15,34-26-2-15,38-26 3 16,35-22-3-16,27-27-1 0,34-22 2 16,19-14-2-16,19-13 2 15,8-9-1-15,2-2 2 16,-5 4-2-16,-12 9 0 15,-19 14 1-15,-32 17-1 16,-29 19 1-16,-35 24 0 16,-33 23 0-16,-33 25-1 15,-32 17 1-15,-24 17 2 16,-16 6-2-16,-9 8 1 15,3-3-1-15,8-7 0 16,18-8-1-16,25-16 1 16,27-17-1-16,29-19 0 15,26-15 1-15,28-20 0 16,22-13-1-16,20-14 1 15,12-17 0-15,10-6 1 0,9-5-1 16,3-7-1-16,-4 3 0 16,-8 6 0-16,-14 11 0 15,-13 13 0-15,-21 15 0 16,-25 17-1-16,-26 23 1 15,-26 22 3-15,-26 18-1 16,-18 15 1-16,-17 16-1 16,-16 15 0-16,-4 5 1 15,1 1-1-15,7-6 0 16,18-11-1-16,19-12-1 15,25-16 1-15,27-22-1 16,28-24 1-16,43-15 0 16,24-30 0-16,28-18 0 15,22-15-2-15,19-14 3 0,11-9-3 16,7-2 1-16,-6 4 0 15,-12 12-1-15,-21 17 1 16,-26 20-1-16,-28 20 3 16,-32 22-3-16,-36 27 2 15,-33 23 2-15,-31 19 0 16,-25 16 1-16,-18 11-1 15,-7 5 0-15,-3 1 0 16,6-5-1-16,12-15 0 16,21-14-1-16,29-19-1 15,27-25 0-15,29-16 0 16,28-41 0-16,27-14 1 15,23-18 0-15,19-15-2 16,16-13 1-16,1-5 0 0,0 1 0 16,-8 8 0-16,-15 14 0 15,-22 14 0-15,-24 18 0 16,-26 20 2-16,-28 20-1 15,-33 19 1-15,-23 17-1 16,-22 12 0-16,-12 13 0 16,-13 6-1-16,-6 3 2 15,2-1 1-15,13-10-1 16,16-9-1-16,21-15 2 15,26-15-3-15,25-23 3 16,30-21-2-16,27-16-2 16,28-21 1-16,17-14-1 15,21-10 1-15,8-9 0 0,3 0 0 16,-10 9-1-16,-12 11 1 15,-18 14 2-15,-27 23-2 16,-30 19 1-16,-35 26 1 16,-29 20-1-16,-34 22 2 15,-19 16-2-15,-19 13 2 16,-13 10-2-16,-1 2 1 15,1-2-1-15,17-11 1 16,19-13-1-16,27-16-1 16,27-19 0-16,37-19 1 15,19-30-1-15,37-18 1 16,23-18-1-16,21-14 0 15,14-8 1-15,9-8-1 16,5-3 1-16,-6 4-1 16,-10 12 1-16,-21 17 0 0,-17 14 0 15,-26 18 1-15,-28 17-1 16,-20 17 0-16,-48 30 0 15,-18 13 0-15,-20 12 1 16,-17 12 0-16,-9 8-1 16,-12 4 1-16,3 3-1 15,7-7 1-15,14-13-2 16,21-12 2-16,23-14-2 15,24-21 0-15,32-15 1 16,18-37-2-16,33-13 2 16,23-20-1-16,21-15 0 15,14-13 0-15,6-8 1 16,5-1 0-16,-4 6 0 15,-14 8 1-15,-17 15-2 0,-19 14 2 16,-29 20-1-16,-27 19 0 16,-29 21 1-16,-28 24-1 15,-30 19 0-15,-20 16 0 16,-14 13 1-16,-9 7-2 15,-2 9 1-15,-1-1 0 16,13-6 0-16,17-13 0 16,25-15-1-16,26-19 0 15,26-20 1-15,29-23-1 16,26-21 0-16,29-24 1 15,18-19-1-15,22-14 0 16,10-12 2-16,1-5 0 16,3 1-1-16,-11 6 2 15,-15 15-1-15,-21 16 1 0,-20 22 0 16,-32 20-1-16,-23 28 0 15,-44 26-1-15,-23 20-1 16,-26 23 1-16,-18 15-1 16,-15 14 0-16,-9 4 0 15,0 3 0-15,9-10 0 16,17-14 0-16,24-21 0 15,31-24 0-15,32-28-1 16,34-32 2-16,36-31-1 16,33-27 1-16,29-24 0 15,22-15 1-15,14-10 0 16,5-2 0-16,-9 6 1 15,-13 14 0-15,-18 21 0 0,-28 22-1 16,-29 19 0 0,-37 28 0-16,-17 23 0 0,-54 23-1 15,-19 23 0-15,-26 14 1 16,-14 10-1-16,-11 10-1 15,-2 1 0-15,5-3 0 16,12-8 0-16,19-13 0 16,24-18-1-16,29-20 0 15,23-23 0-15,29-21 2 16,23-21 1-16,26-22-1 15,19-14 0-15,14-14 1 16,10-7-1-16,-2-1 1 16,1 3 0-16,-18 10-1 15,-11 15 1-15,-26 15-1 0,-24 18 0 16,-27 20 0-1,-28 20 1-15,-29 20 0 0,-22 15-1 16,-21 17 1-16,-14 7-2 16,-8 15 2-16,-2 1-1 15,7-1 0-15,16-12 0 16,21-10 0-16,23-19-1 15,29-22 0-15,26-21 1 16,34-26-1-16,28-21 0 16,22-17 0-16,20-13 1 15,15-15 0-15,10 0 0 16,-1 0 0-16,-5 11 0 15,-13 11 1-15,-18 16-1 16,-22 17 1-16,-29 22-1 16,-39 28 0-16,-17 17 1 0,-38 23-1 15,-25 19 1-15,-20 12 0 16,-12 11-1-16,-12 6 0 15,3-2 0-15,4-3 0 16,18-15 0-16,21-14-1 16,26-19 0-16,29-17-1 15,23-18 1-15,35-32 1 16,26-15-1-16,25-20 0 15,21-16 1-15,19-12 0 16,6-6 0-16,2-2 0 16,-3 6 1-16,-15 12-1 15,-19 15 0-15,-24 20 1 16,-31 21 0-16,-42 29-1 15,-16 17 1-15,-42 23-1 0,-27 20 1 16,-20 13 0-16,-15 8-1 16,-4 8 0-16,-3-5-1 15,9-4 1-15,17-17-1 16,20-17 0-16,28-22-1 15,27-23 1-15,25-22 0 16,28-26 0-16,24-17 1 16,19-16-1-16,15-10 1 15,9-10 0-15,-1 4 0 16,-6 4 1-16,-10 14 0 15,-18 15 0-15,-19 11 0 16,-25 16-1-16,-24 16 1 16,-27 18 0-16,-16 15 0 15,-16 11 0-15,-10 7-1 0,-6 8 0 16,-7 4-2-16,2 5 2 15,6-4 0-15,16-6-1 16,13-11 0-16,19-10-1 16,19-15 1-16,20-15 1 15,21-19 0-15,26-18-1 16,15-14-1-16,13-8 1 15,9-8-1-15,1-2 2 16,-5 8-2-16,-10 9 2 16,-20 14-1-16,-21 17 1 15,-24 22 0-15,-32 20 1 16,-20 15 0-16,-28 15-1 15,-9 7 3-15,-12 3-2 16,0-2 1-16,6-2-1 16,10-13 0-16,18-6-1 0,15-16 0 15,20-11-2-15,17-12-1 16,18-10 1-16,13-10-1 15,15-10 2-15,4-3-1 16,4-3 1-16,0 4 1 16,-4 6 2-16,-6 6-1 15,-12 8 1-15,-14 7 0 16,-12 19-2-16,-22-5 1 15,-10 10-1-15,-9 8 1 16,-11 1-2-16,-7 1 1 16,-2 3-1-16,2 1 1 15,4-2 0-15,10-4 0 16,10-2-1-16,10-5 1 15,25-6 0-15,0 0-1 0,15-16 1 16,16-4-1-16,12-5 1 16,8-6 0-16,7-4 0 15,2 0 0-15,-2 1 1 16,-8 3 0-16,-13 9 0 15,-10 7 0-15,-27 15-1 16,0 0 1-16,-43 21-1 16,-12 11 0-16,-14 9 0 15,-10 5 1-15,-4 2-1 16,3 1 0-16,10-5 0 15,13-7 0-15,19-7 0 16,25-13-1-16,28-17 1 16,27-14-1-16,25-12 0 0,20-4 1 15,16-5 0-15,15-5 0 16,13 2 1-16,1 3-1 15,2 6 0-15,-6 8 0 16,-11 13 0-16,-16 11-1 16,-12 7 1-16,-14 9-1 15,-21 5 1-15,-11 5 0 16,-17 2 0-16,-11 3 0 15,-9-3 0-15,-7-1 0 16,-4-2 1-16,0-8-1 16,-5-2 0-16,6-6-1 15,4-12 1-15,0 0 0 16,10 3 0-16,9-14-1 15,4-5 1-15,6-2 0 0,2-1 0 16,-2 2 1-16,-4 3 0 16,-5 4-1-16,-8 7 1 15,-12 3 0-15,-21 21-1 16,-9 1 1-16,-13 7 0 15,-8 4 0-15,-8 4-1 16,-12 8 2-16,-1-2-2 16,2-3 1-16,5-5 0 15,9-7-1-15,12-8 0 16,12-8-2-16,17-15 1 15,15-13 0-15,21-10-1 16,13-11 0-16,14-6 1 16,9-7 0-16,5-5 0 15,4 3 0-15,-4 4 1 0,-9 11-1 16,-15 7 1-16,-16 15 1 15,-22 15-1-15,-22 20 1 16,-27 18 0-16,-21 15 1 16,-26 15-1-16,-21 14 1 15,-12 9-1-15,-9 5 0 16,0 0 0-16,9-3 1 15,8-13-3-15,24-13 0 16,23-15-1-16,25-15 1 16,24-15-1-16,25-22 1 15,16-8-1-15,17-17 1 16,14-7 0-16,6-7 1 15,5-5 1-15,2-2-1 16,-5 0 1-16,-8 8 0 16,-8 7 0-16,-12 9 1 0,-14 7-1 15,-13 15 0-15,-27 8-1 16,-11 13 0-16,-15 13 0 15,-12 8 0-15,-8 5 0 16,-1 3 0-16,4-4-1 16,9-6 1-16,16-7 0 15,17-11-1-15,28-22 1 16,13-11-1-16,26-18 1 15,20-10-1-15,13-12 1 16,12-5 0-16,3-2 1 16,-1 1-1-16,-6 8 1 15,-12 8 0-15,-14 13 0 0,-20 12 0 16,-20 15-1-16,-17 13 1 15,-22 15-1-15,-14 11 1 16,-15 13-2-16,-14 10 1 16,-5 7-1-16,-2 4 1 15,4 1 0-15,9 0-1 16,12-8 1-16,15-1-1 15,19-12 0-15,18-11 0 16,22-7 0-16,12-10-1 16,17-7 1-16,6-8 0 15,7-5 0-15,1-3 0 16,-3-2 0-16,-6 2 1 15,-11 5-1-15,-17 7 1 16,-17 11 0-16,-16 9 0 16,-22 14 0-16,-19 10 0 15,-17 10 0-15,-13 4 1 16,-10 5-1-16,-3-3 0 0,3-6 0 15,9-7-1-15,12-14 1 16,21-11-1-16,24-18 0 16,18-17 0-16,39-14 0 15,17-12 2-15,20-15-1 16,12-5 1-16,13-5-1 15,2 1 1-15,-7 4 0 16,-10 7 1-16,-14 9-1 16,-21 18 0-16,-27 14 1 15,-24 19-1-15,-25 15 1 16,-26 18-1-16,-20 10 1 15,-11 10-1-15,-6 1 0 16,4-5-1-16,16-11-1 0,18-15-3 16,35-23 0-16,29-34-4 15,47-20-2-15,26-36-3 16,45-1-6-16,6-35-1 15,41 9-3-15,-8-27 1 16,26 22-1-16,-15-10 0 16,2 24 1-16,-14 2 2 15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31:18.661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21446 13849 36 0,'11'-2'34'16,"2"2"2"-16,-13 0-1 16,18 2-14-16,-18-2-11 15,0 0-4-15,-13-3-3 16,1 9 0-16,-13 3 0 15,-5 5-1-15,-13 4 0 16,-5 10 1-16,-13 3-2 16,-5 10 1-16,-4 2-1 15,4 6 1-15,2-2-2 16,10-2 1-16,12-4-1 0,18-8-1 15,18-11 0-15,17-14 1 16,26-15-1-16,17-16-1 16,16-13 1-16,11-14 2 15,11-7-1-15,-2-3 0 16,-2-1 2-16,-10 5-1 15,-18 7 1-15,-15 9-1 16,-19 10 1-16,-19 13-1 16,-20 10-1-16,-17 9 1 15,-18 8-1-15,-12 8 0 16,-13 6 0-16,-11 6 0 15,-4 7-1-15,-4 2 0 0,4 1 0 16,9-7 0-16,13-3 0 16,12-8-1-16,21-10 1 15,18-14-1-15,25-15 2 16,19-12 0-16,26-16 0 15,18-15-1-15,17-9 1 16,12-9 0-16,11-4 1 16,-4 1-1-16,-11 10 0 15,-14 7 0-15,-29 17 1 16,-24 17-1-16,-35 20 1 15,-29 18 0-15,-34 19 0 16,-24 17 0-16,-25 15 0 16,-15 14 0-16,-8 8-1 15,1 7 1-15,3-1-1 16,14-6 0-16,20-8-1 0,28-15 0 15,30-20 0-15,32-22 0 16,29-26 1-16,30-25 0 16,33-26 0-16,27-21 1 15,25-17-1-15,12-14 1 16,9-4 0-16,-4-1 1 15,-7 7-2-15,-18 13 1 16,-24 17 0-16,-33 22 0 16,-37 21 0-16,-34 22 0 15,-34 21-1-15,-29 21 0 16,-35 20 0-16,-24 19 0 15,-16 12 0-15,-15 17 1 16,-2 5-1-16,-2 2-1 16,12-4 1-16,17-10 0 0,28-17-1 15,31-22 1-15,36-26-1 16,36-22 0-16,37-48 1 15,38-22-1-15,34-25 2 16,30-24-2-16,20-13 2 16,11-11-1-16,4 0 0 15,-7 4 0-15,-14 15 0 16,-24 18 0-16,-30 20 0 15,-38 22 0-15,-38 27 0 16,-35 23 0-16,-36 27 1 16,-33 21-1-16,-31 23 0 15,-26 21 2-15,-14 12-2 16,-9 13 1-16,1 3 0 15,7-4-1-15,17-7-1 0,22-15 1 16,33-23-1-16,33-23-1 16,48-34 1-16,19-15-1 15,42-35 1-15,32-26 0 16,33-20 1-16,21-18-1 15,17-12 2-15,5-4 0 16,2 1 0-16,-12 9 0 16,-19 13 0-16,-26 24 0 15,-40 22-1-15,-38 26 1 16,-36 35 0-16,-48 8-1 15,-28 30 1-15,-32 22-2 16,-30 19 2-16,-17 14-1 16,-14 10 0-16,-5 5 0 15,0-1 0-15,12-6 0 0,20-15 0 16,22-19-1-16,37-23 2 15,33-30-2-15,46-32 1 16,37-31-1-16,40-27 0 16,31-29 0-16,32-15 1 15,14-14 0-15,15-6 0 16,1-3 1-16,-9 11-1 15,-14 12 1-15,-23 18-1 16,-27 22 1-16,-39 22 0 16,-33 26-1-16,-37 24 0 15,-30 24 0-15,-38 23 0 16,-26 20 0-16,-28 17 0 15,-17 15 2-15,-14 7-2 0,-1 5 1 16,5-10-1-16,18-11 1 16,28-20-1-16,29-24-1 15,41-31 1-15,45-34-1 16,47-35 1-16,38-29-1 15,40-23 1-15,33-18-1 16,21-14 1-16,10-2 1 16,4 3-1-16,-12 13 0 15,-16 19 1-15,-27 21-1 16,-35 23 0-16,-39 27 2 15,-40 22-2-15,-34 25 0 16,-35 22 0-16,-31 17 1 16,-29 15-1-16,-23 15 3 15,-16 9-2-15,-5 8 0 16,3 0 0-16,7-4-1 0,19-15 1 15,21-11-2-15,35-20 1 16,29-24-3-16,39-17 2 16,34-41-1-16,29-17 1 15,27-21 0-15,21-12 0 16,15-15 1-16,10-7-1 15,-3 0 2-15,-4 7-1 16,-13 13 0-16,-25 13 1 16,-26 20-2-16,-30 22 2 15,-33 21-1-15,-33 24 0 16,-27 18 0-16,-32 20 1 15,-21 16 0-15,-14 12-1 16,-12 11 3-16,-5 7-2 16,5-2-1-16,11-7 1 0,21-12-2 15,24-18 1-15,30-20-1 16,30-25 0-16,38-25-1 15,38-33 1-15,28-25 1 16,36-21-1-16,23-15 0 16,15-12 1-16,7-7 3 15,0 0-2-15,-11 11 1 16,-19 16 0-16,-26 19 0 15,-37 24-1-15,-36 22 1 16,-39 24-2-16,-33 24 1 16,-35 21-1-16,-26 14 1 15,-22 13-1-15,-13 9-2 16,-2 1 2-16,-2-1-2 15,13-9 1-15,19-7-1 0,18-16 0 16,22-12 0-16,32-22 1 16,31-19 0-16,29-22 1 15,28-19 2-15,26-20-2 16,19-16 2-16,15-12 0 15,6-5-2-15,1-5 3 16,-5 8 0-16,-14 9-1 16,-21 12-2-16,-24 19 1 15,-23 20-1-15,-29 19 0 16,-26 21 2-16,-26 20-3 15,-25 20 0-15,-19 19 0 16,-21 16 1-16,-15 16-1 16,-4 9 2-16,-4 4-2 15,10-5 2-15,14-9-2 16,20-16 3-16,32-21-2 0,26-24-1 15,32-19 1-15,43-47-1 16,25-16 0-16,25-20-2 16,21-16 4-16,16-13-2 15,8-8 2-15,1-1-1 16,-11 8 2-16,-8 11-2 15,-25 19 2-15,-28 20 0 16,-32 20-1-16,-33 28-1 16,-32 26 1-16,-30 24 0 15,-31 21 0-15,-21 16 0 16,-17 15-2-16,-13 5 1 15,2 4-1-15,6-7 1 16,16-15-2-16,21-16 1 16,29-24-1-16,26-28 1 0,41-27 1 15,30-29-1-15,34-26 2 16,25-23-2-16,25-20 2 15,14-11-2-15,11-4 2 16,0-2-2-16,-7 11 1 16,-15 12-1-16,-24 20 1 15,-26 20-1-15,-31 25 1 16,-33 24 0-16,-32 30 1 15,-30 20 0-15,-31 21 0 16,-21 19 0-16,-15 12 0 16,-13 16 1-16,1-1-2 15,10-2 1-15,15-12-1 16,19-16 0-16,32-22-1 15,29-25 1-15,37-30-1 0,34-30 0 16,29-25 0-16,28-22-1 16,19-14 2-16,15-12-1 15,4 0 1-15,-3 1-1 16,-8 13 1-16,-13 14-1 15,-24 15 2-15,-28 21 0 16,-27 20 0-16,-27 15-1 16,-30 23 1-16,-23 16-1 15,-26 12 1-15,-17 16 0 16,-17 13-1-16,-6 7 0 15,-4 5 0-15,8-2 0 16,13-5 0-16,14-13-1 16,24-14 0-16,26-20 1 0,36-20-1 15,13-35 0-15,38-21 0 16,19-20 0-16,22-16-2 15,15-13 3-15,8-7-1 16,-1-3 0-16,-7 6 0 16,-9 10 1-16,-22 15-1 15,-24 20 1-15,-25 21 1 16,-32 22-1-16,-27 23 1 15,-27 23 0-15,-27 18-1 16,-22 17 2-16,-16 12-1 16,-11 10 0-16,-7 1 1 15,5 1-1-15,9-10 0 16,17-12-1-16,24-17 2 15,29-21-3-15,34-25 0 0,31-25 0 16,35-24-1-16,28-23 0 16,30-19 0-16,19-15 1 15,18-10-1-15,3-4 1 16,-1 6 0-16,-8 10 2 15,-21 15 1-15,-19 17-1 16,-30 23 1-16,-32 26 0 16,-29 24-2-16,-42 24 1 15,-28 23 0-15,-22 16-2 16,-24 16 1-16,-16 9-1 15,-9 7 1-15,-1 1 0 16,6-8 1-16,15-12-1 16,24-13 1-16,24-26-1 15,35-21-1-15,38-16 0 16,26-47 0-16,39-19-1 0,30-19 0 15,22-16 1-15,17-15-1 16,10-2 3-16,-1 0-1 16,-11 8 2-16,-17 12-1 15,-18 21 0-15,-30 17 1 16,-29 23 0-16,-35 23-2 15,-26 19 1-15,-33 19 0 16,-24 19 0-16,-21 13-1 16,-14 10-1-16,-10 10 1 15,-1 1-1-15,3-1 1 16,14-8-1-16,22-13 0 15,25-20-1-15,32-22 1 16,30-13 0-16,32-45 1 16,29-17 0-16,30-24-1 0,22-15 1 15,15-14 0-15,4-9 1 16,1 3 0-16,-10 6 0 15,-16 16 0-15,-23 18 1 16,-29 20-1-16,-27 24 0 16,-32 24 0-16,-28 25-1 15,-28 18 1-15,-22 18 0 16,-18 13-1-16,-10 8 0 15,-4 8 0-15,1-6 1 16,11-6-1-16,13-10 0 16,23-15-1-16,24-19 0 15,30-22 0-15,24-21 1 16,30-25-1-16,23-20 0 15,24-17 1-15,13-13 1 16,9-9 0-16,3-7-1 0,-3 3 1 16,-10 10 0-16,-18 13 1 15,-21 19 0-15,-27 20-1 16,-25 21 0-16,-29 24 0 15,-23 23 0-15,-22 18 0 16,-21 11 0-16,-15 17-1 16,-8 8-1-16,-11 6 0 15,6 2 0-15,0-7 0 16,16-10-1-16,18-12 1 15,23-19-1-15,27-20 1 16,29-14 0-16,29-45 1 16,30-13 0-16,28-27 0 0,22-14 1 15,11-13-1-15,9-5 0 16,-2 3 1-16,-11 7-1 15,-15 18 1-15,-23 20-2 16,-30 26 2-16,-34 24 0 16,-30 25-1-16,-30 24 2 15,-29 22-1-15,-20 16 1 16,-20 10-2-16,-10 6 2 15,-3 3-2-15,5 2-1 16,5-9 1-16,15-11-2 16,23-19 2-16,25-16-2 15,30-24 0-15,25-20 1 16,32-26 1-16,23-24 0 15,25-20 0-15,17-16 0 16,18-14 0-16,4-6 0 0,-1 0 0 16,-8 8 0-16,-13 10 0 15,-18 16 0-15,-23 20 1 16,-27 20-1-16,-29 23 0 15,-23 20 1-15,-26 18 0 16,-21 14 0-16,-20 16-1 16,-11 12 0-16,-13 10 0 15,-8 7 2-15,2-1-2 16,5-5 1-16,18-11-2 15,15-15 2-15,29-22-2 16,30-21 1-16,32-30 0 16,29-25-2-16,29-23 1 15,23-19-1-15,23-19 2 16,11-12-3-16,10-1 2 0,-4 0 0 15,-7 8 0-15,-12 15 0 16,-21 18 0-16,-28 25 0 16,-29 24 0-16,-33 36 1 15,-28 11 3-15,-30 30-2 16,-24 20 2-16,-19 15-1 15,-13 11 0-15,-1 5-1 16,-1-2 1-16,11-9 0 16,15-11-4-16,18-13 1 15,27-19 0-15,24-26-1 16,21-12 1-16,42-34 0 15,19-16 0-15,18-16 0 16,18-13-1-16,9-9 2 16,4-5-2-16,-1 2 0 0,-12 8 1 15,-14 14 0-15,-25 15 0 16,-24 21 0-16,-29 17 1 15,-27 22-1-15,-29 17 2 16,-23 16 1-16,-18 9 1 16,-11 11-2-16,-7 7 2 15,2 3-1-15,6-4 0 16,12-5-1-16,16-12 1 16,25-14-3-16,25-21 0 15,24-13 0-15,25-35 0 16,27-20 0-16,27-20-1 15,21-19-1-15,19-18 1 16,12-13 0-16,2 0 0 16,-2 3 0-16,-12 13-2 15,-19 15 1-15,-25 22 4 0,-33 25-1 16,-32 30 1-16,-34 28-1 15,-33 24 1-15,-27 23 0 16,-27 17 2-16,-19 18-3 16,-18 8 3-16,-7 4-1 15,-2-1 0-15,9-10 0 16,14-12-1-16,26-18 1 15,26-25-1-15,35-30 0 16,35-26-4-16,34-29 0 16,35-26 0-16,24-23 1 15,25-18 0-15,15-12 1 16,12-3-2-16,-2 5 2 0,-8 7 0 15,-15 18 2 1,-20 19-1-16,-24 22 1 0,-33 26-2 16,-31 31 1-16,-31 9 4 15,-26 29-3-15,-24 15 2 16,-16 17-2-16,-14 10 0 15,-8 8 0-15,-5 2 1 16,8-5-2-16,11-6-1 16,17-16 1-16,22-16-2 15,24-20 1-15,31-26-1 16,26-28 1-16,32-24 0 15,25-29 0-15,28-17-1 16,14-18 0-16,16-14 1 16,3-9 1-16,4 5-1 15,-10 7 1-15,-15 19 0 0,-22 18 0 16,-25 22 2-16,-26 26-1 15,-37 24 0-15,-22 31 0 16,-33 19 0-16,-18 21 1 16,-19 16-2-16,-10 13 1 15,-6 11 0-15,2 4-1 16,4-2 1-16,14-9-2 15,17-12 1-15,22-20-1 16,22-20 0-16,25-35 0 16,32-8-3-16,16-35 3 15,24-24-1-15,21-20 1 16,15-17-1-16,6-9 2 15,3-6-1-15,-3 3 3 16,-12 8-1-16,-14 16 1 0,-25 17-1 16,-24 24 1-16,-31 24 0 15,-27 24-1-15,-28 23 0 16,-20 20 0-16,-25 21 0 15,-13 12-1-15,-10 15 0 16,-8 6-1-16,-3 5 1 16,5-3-1-16,11-8 2 15,19-16-2-15,20-17 0 16,24-23 0-16,27-27 0 15,28-30 0-15,33-29 0 16,23-28 0-16,27-20-1 16,17-18 2-16,16-16 1 15,3-5-1-15,2 3 1 16,-8 8 1-16,-15 20 0 0,-22 22 0 15,-28 25-1-15,-30 26 0 16,-26 37 0-16,-48 19 0 16,-22 30 0-16,-22 19 0 15,-21 17-1-15,-12 12 0 16,-12 9-1-16,0 4 1 15,0-4-1-15,14-13 0 16,22-16 0-16,21-19 0 16,31-28-1-16,25-28 1 15,42-30 0-15,27-34 0 16,36-26 0-16,23-27 1 15,25-15 1-15,13-9-1 16,5-3 0-16,-4 9 2 0,-13 14-1 16,-20 21 0-16,-25 26 0 15,-29 23 0-15,-37 30 0 16,-32 24 0-16,-29 21 1 15,-22 16-2-15,-21 16 1 16,-10 10 0-16,-7 9 0 16,3 1-1-16,4-2-1 15,15-9 1-15,14-11-1 16,22-13 0-16,26-20-1 15,18-23 1-15,31-22-1 16,18-23 1-16,23-17 0 16,12-17-1-16,13-9 2 15,5-10 0-15,-4-2 0 16,-7 8 1-16,-16 10-1 0,-17 13 2 15,-24 16-1-15,-25 17 0 16,-27 20 0-16,-25 20 0 16,-24 19 0-16,-18 14-1 15,-11 12 1-15,-12 10-1 16,-1 10 0-16,0 1 0 15,5 0 0-15,15-9-1 16,18-10 1-16,20-17-1 16,27-18-1-16,24-16 1 15,24-41-1-15,27-15 2 16,26-27-1-16,21-15 0 15,19-14 0-15,5-13 1 16,8-1 0-16,-3 2 0 16,-15 12 0-16,-13 18-1 15,-26 24 1-15,-30 24 1 0,-32 25 0 16,-28 36 0-16,-39 27 0 15,-26 22 1-15,-27 21-1 16,-17 17 1-16,-14 8-1 16,-4 5-1-16,6-11 0 15,11-14 0-15,25-18-1 16,19-19 0-16,29-23-1 15,28-24 1-15,28-28 0 16,22-22 0-16,24-18 0 16,18-15 0-16,10-11 0 15,10-11 2-15,4 0-1 16,-3 3 0-16,-9 10 1 15,-11 15 0-15,-21 16 0 16,-18 19 0-16,-24 20-1 0,-24 25 2 16,-21 18-1-16,-17 12-1 15,-16 12 1-15,-7 7-1 16,-5 7 1-16,5 4-1 15,6-8-1-15,14-8 0 16,16-13 0-16,20-14 1 16,25-26-1-16,15-6 0 15,28-27 0-15,18-20 0 16,18-17 0-16,13-16 0 15,9-7 1-15,-1-5-1 16,-1 3 2-16,-11 13-2 16,-17 11 2-16,-19 16-1 15,-25 20 1-15,-24 21-1 16,-29 22 1-16,-21 19-1 0,-23 16 1 15,-14 13 1-15,-15 8-1 16,-5 8 0-16,-5 2-1 16,6-7 1-16,13-7 0 15,12-11-1-15,18-14-1 16,27-18 0-16,33-17 0 15,7-23 0-15,36-20 0 16,21-13-1-16,20-20 1 16,16-12 0-16,9-5 1 15,3 3-1-15,-9 3 2 16,-9 15-1-16,-18 14 1 15,-22 14 0-15,-25 20 0 16,-29 24-1-16,-22 3 1 16,-28 24-1-16,-18 13 1 15,-17 12-1-15,-13 5 0 0,-3 5 2 16,1-1 0-16,10-3-1 15,14-9-1-15,15-11 0 16,18-12 0-16,25-14-1 16,18-12 0-16,30-20-2 15,15-10 1-15,14-12 0 16,12-11 2-16,12-7-1 15,3-4 1-15,2-1 0 16,-3 4 1-16,-11 9-1 16,-16 13 2-16,-12 9-1 15,-22 16 0-15,-24 14 0 16,-20 10 0-16,-26 21 0 15,-18 12-1-15,-19 16 1 16,-18 7-2-16,-7 5 3 0,-2 2-2 16,10-4 1-16,11-9-1 15,17-15 0-15,28-16-1 16,22-18 1-16,31-17-1 15,28-15-2-15,26-16 2 16,19-15-1-16,16-6 1 16,16-9 0-16,5-1 1 15,3 0-1-15,-9 8 2 16,-11 9 0-16,-18 15 0 15,-20 13 0-15,-23 16 0 16,-21 18 0-16,-26 12-1 16,-22 16 1-16,-23 11-1 15,-11 10 1-15,-8 3-2 0,-6 2 3 16,4-4-2-16,6-9 0 15,12-7 0-15,14-12 0 16,20-12 0-16,17-10 0 16,18-13-1-16,15-7-1 15,15-9 1-15,11-3 0 16,8-6 1-16,3 0-2 15,-1-3 2-15,-5 3 0 16,-7 2 0-16,-9 8 1 16,-15 3 1-16,-7 2-1 15,-23 12 0-15,12-10 0 16,-12 10 1-16,-17 1-1 15,1 4 0-15,-1 3-1 16,-3 0 0-16,-2 6 0 0,4 1 0 16,1 1 0-16,6 3-1 15,4-3 1-15,6-1-1 16,5-3 0-16,10-6 1 15,4-6-1-15,8-6 0 16,7-6 1-16,1-7 0 16,5-3-1-16,-2-2 1 15,-4 3 0-15,-5 4 1 16,-8 5-1-16,-10 11 0 15,-10 1 0-15,-17 29 0 16,-11 0 1-16,-6 8-1 16,-6-1 2-16,-3 6-2 15,2-2 1-15,7-7-2 16,6-6 0-16,14-9-1 15,14-18-5-15,0 0-5 0,15-11-8 16,21 8-4-16,-16-27-4 16,16 18-7-16,-17-12-6 15,2 10 4-15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31:28.264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21957 12727 41 0,'0'0'30'16,"0"0"2"-16,8 12-1 16,-8-12-21-16,0 0-1 15,0 0-4-15,0 0-1 16,-15 7 0-16,15-7 0 0,0 0 1 15,0 0-1-15,0 0-1 16,0 0-1-16,15-3 1 16,-4 3-1-16,-11 0 0 15,18-3-1-15,-18 3 0 16,19-2-1-16,-19 2 0 15,16 1 1-15,-16-1-1 16,11 2 0-16,-11-2 1 16,0 0 0-16,16 2 0 15,-16-2 0-15,18 0 0 16,-5 0 0-16,2 0 0 15,4 0 1-15,-1 0-1 16,4 0 0-16,-2 2-1 16,0-1 1-16,-1 1 0 0,1-1 0 15,-2-1 0-15,-1 1 0 16,1-2 0-16,1-1 0 15,-3-2 0-15,2 2 0 16,0-1 0-16,-2 0-1 16,-1 2 1-16,3 0-1 15,-3 0 1-15,0 2-1 16,0 0 0-16,1-1 0 15,0 0 0-15,4-1 0 16,2-2 0-16,6-1 0 16,-3 0 0-16,3-1 1 15,1-2-1-15,0 2 0 16,1 1 0-16,-6 0 0 15,-2 3 0-15,-2 0 1 0,-4 2-1 16,-3 1 0-16,-1 2 0 16,-1-1 0-16,-11-3 0 15,20 7 0-15,-10-4 0 16,5-1 0-16,-1-1 0 15,5 0 0-15,-1 0 1 16,1-1-1-16,2 2 0 16,-3-2 0-16,2 0 1 15,-5 0-1-15,3-2 0 16,-2 2 0-16,-3-1 0 15,2 0 0-15,1-1 0 16,0 2 0-16,-1-1 0 16,0-1 0-16,0 0 0 15,2 1 0-15,-2-1 0 16,0 1 0-16,3-2-1 0,-3 2 2 15,-1 0-2-15,0 1 2 16,0-1-1-16,-1 0-1 16,3 1 1-16,1-3 0 15,-1 3 0-15,4-1 0 16,2 0 0-16,0-1 0 15,1 1 0-15,0-1 0 16,-1 1 0-16,0 1 0 16,0 0 0-16,-1 1 0 15,-4 2 0-15,1 0 0 16,-1 1 0-16,-1-1 0 15,3 1-1-15,2-2 2 16,-2 0-1-16,5-1 0 16,0-1 0-16,1-1 1 0,2 0-1 15,2-1 0-15,-2 2 0 16,-2-1 0-16,2-1 0 15,-2 2 0-15,2 0 0 16,-2-2 0-16,3 0 0 16,4-2 0-16,0-1 0 15,2 0 0-15,0-1 0 16,-1 0-1-16,-2 2 1 15,-2 3 0-15,-6-1 0 16,-4 4 0-16,-4 0 0 16,-4 1 0-16,1 1 0 15,-12-4 0-15,21 7-1 16,-8-6 1-16,2 0 0 15,3-2 1-15,1 0 0 0,4-2-1 16,-3 0 1-16,-2-2-1 16,2 3 1-16,-3 0 0 15,-3 2-1-15,-4 1 0 16,-10-1 0-16,15 7 0 15,-15-7 0-15,18 13 0 16,-18-13 0-16,15 12 0 16,-15-12-1-16,18 14 1 15,-18-14 0-15,20 12 0 16,-20-12 0-16,19 9 0 15,-19-9 0-15,18 9 0 16,-18-9 0-16,15 8 0 16,-15-8 0-16,20 4 0 15,-20-4 0-15,21 2 0 0,-11-2 0 16,0 0 0-16,3 0 0 15,-2-1 0-15,0 1 0 16,1-1 0-16,2 1 0 16,-4 0 0-16,1-2-1 15,-1 2 1-15,-10 0 0 16,18-1 0-16,-18 1 0 15,12-1 0-15,-12 1 0 16,0 0 0-16,13-1 0 16,-13 1 0-16,14-2 0 15,-14 2 0-15,17-3 0 16,-17 3-1-16,19 0 1 15,-19 0 0-15,13 0 0 0,-13 0 0 16,0 0-1-16,0 0 0 16,0 0 0-16,0 0 0 15,4 13-1-15,-4-13 0 16,0 0 0-16,0 0-1 15,0 0 0-15,0 0-3 16,15 10-5-16,-15-10-13 16,0 0-12-16,0 0 0 15,0 0-2-15,-11-1 1 16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31:35.241"/>
    </inkml:context>
    <inkml:brush xml:id="br0">
      <inkml:brushProperty name="width" value="0.08819" units="cm"/>
      <inkml:brushProperty name="height" value="0.35278" units="cm"/>
      <inkml:brushProperty name="color" value="#92D050"/>
      <inkml:brushProperty name="tip" value="rectangle"/>
      <inkml:brushProperty name="rasterOp" value="maskPen"/>
    </inkml:brush>
  </inkml:definitions>
  <inkml:trace contextRef="#ctx0" brushRef="#br0">24870 13110 40 0,'-11'-10'29'0,"11"10"3"0,-7-13-3 15,7 13-17-15,2-16-7 16,-2 16-1-16,12-22 0 16,1 13 0-16,-6-5 1 15,5 7 1-15,-7-4-1 16,-5 11 0-16,11-13 0 15,-11 13-1-15,0 0-1 16,-12 4 0-16,-4 3 0 16,0 3-1-16,-8 1-1 15,0 3 0-15,-4 3 0 16,2 3 0-16,-1 2 0 15,-1 2 0-15,5 2-1 16,3 0 1-16,2 0-1 16,7-3 1-16,6-2-1 0,7-3 0 15,7-6 0 1,10-5 0-16,4-7 0 0,6-5 0 15,2-3 0-15,4-3-1 16,-3-4 1-16,-3-2 0 16,-1-4 0-16,-7 1-1 15,-4 2 1-15,-5-1 0 16,-4 2 0-16,-8 6 0 15,0 11 0-15,-17-10 0 16,-1 17 0-16,-4 6 1 16,-7 9-1-16,-2 7 1 15,-4 5 0-15,2 4-1 16,0 3 0-16,9-3 0 15,4 0 1-15,7-3-2 0,9-3 1 16,8-9-1-16,10-6 0 16,9-5 1-16,6-7-2 15,4-6 1-15,5-6 0 16,-4-5 0-16,-1-3 0 15,-4-5 1-15,-2 1 0 16,-12-1-1-16,-6-2 2 16,-9 6 0-16,-8 1 0 15,-4 7 0-15,-11 4 0 16,-1 8 0-16,-5 6-1 15,-1 5 1-15,0 8 0 16,1 4-2-16,3 6 2 16,8 0-2-16,6 2 1 15,8-2 0-15,6-1 0 16,5-1 0-16,10-6-1 0,3-5 1 15,3-3-1-15,1-7 1 16,3-5-1-16,-4-5 1 16,0-3 0-16,-3-8-1 15,0-2 1-15,-5-4 0 16,-1-2 0-16,-3-1 0 15,-1 3 1-15,-2 1-1 16,-6 3 0-16,-2 13 1 16,0 0-1-16,-16-1 0 15,0 15 0-15,-2 9 1 16,-5 9-1-16,0 5 0 15,-1 4 0-15,3 2 0 16,1 0 0-16,8-1 0 16,5-4 0-16,6-5-1 0,6-7 1 15,4-6 0-15,4-8-1 16,2-2 1-16,0-6 0 15,1-7 0-15,-1-3 0 16,-2-5-1-16,-1-3 1 16,-1-2 0-16,-4-2 1 15,1-1-1-15,-4 1 0 16,-2 3 1-16,-2 3 0 15,0 12 0-15,0 0-1 16,-18-4 1-16,6 16 0 16,-1 7 0-16,-5 8-1 15,-1 7 0-15,-2 5 0 16,3 1-1-16,0 1 1 15,3-1-1-15,6-2 1 0,2-5-1 16,6-4 0-16,6-7 0 16,3-6 1-16,3-6-1 15,4-5 1-15,2-6 0 16,0-6 0-16,-1-6 0 15,0-3 0-15,-1-4 0 16,-2-6 0-16,-4 4 2 16,-2-4-1-16,-2 2 1 15,-5 6-1-15,0 2 1 16,-3 1-1-16,3 15 1 15,-14-8-2-15,14 8 1 16,-19 17-1-16,8-1-1 16,-3 5 1-16,0 3-1 15,-1 6 1-15,3-1-1 16,2 2 0-16,3-4 0 0,3-4 0 15,4-1 1-15,6-10-1 16,-6-12 1-16,22 14-1 16,-8-16 0-16,3-6 0 15,0-3 1-15,0-1-1 16,-3-6 1-16,0 2 0 15,-4 2 0-15,-1 2 0 16,-3 1 0-16,-6 11 0 16,7-10 0-16,-7 10 1 15,0 0-1-15,-10 14 0 16,0-1 1-16,-2 3-1 15,-2 4 0-15,-1 1 0 16,-1-1 1-16,2-1-1 0,3-4 0 16,3-1 0-16,8-14 0 15,-8 15 0-15,8-15 0 16,0 0 0-16,0 0 0 15,10 0 0-15,-10 0 0 16,0 0 0-16,14-10 0 16,-14 10 0-16,0 0 0 15,11-14 0-15,-11 14 0 16,0 0 0-16,2-10 0 15,-2 10 0-15,0 0 1 16,0 0-1-16,-10-8 0 16,10 8 0-16,-14 2 0 15,14-2 0-15,-20 3 0 16,8 0 0-16,1-1 1 0,-3 0-1 15,0-1 0-15,-3 2 0 16,2-3 0-16,-3 0 0 16,0 0 0-16,2-3 1 15,-6 3-1-15,2-1 0 16,-1 1 0-16,0 0 1 15,1 1-1-15,0 1 0 16,-1-1 1-16,5 0-1 16,-2 0 1-16,3-1-1 15,1 0 1-15,4-1-1 16,-3-3 1-16,4 1-1 15,9 3 0-15,-25-7 0 16,12 6 0-16,-6 0 0 16,-1 1 0-16,1 0 0 0,-3 1 0 15,1-1 1-15,-1 0-1 16,3 0 0-16,-1-1 1 15,5-2-1-15,0 0 0 16,1-1 1-16,1 2-1 16,-4 0 0-16,1 0 0 15,-5 2 0-15,0 0 0 16,-4 0 0-16,-1 1 0 15,-1 3 0-15,-3 1 1 16,2 0-1-16,0-1 0 16,4 1 0-16,0-1 0 15,0 0 1-15,6-2-1 16,1-2 0-16,1 1 0 15,1-2 0-15,1-1 0 16,0 0 0-16,-4 0 1 0,-2-1-2 16,-2 3 1-16,-5 3 0 15,-4 2 0-15,-6 0-1 16,-2 0 1-16,-7 5 0 15,-2-2 0-15,-2 1 0 16,-2-2 0-16,0 1 0 16,-2-2 0-16,2-3 0 15,0 3 1-15,2-3-2 16,-1 1 1-16,0 0 0 15,2 1 0-15,-2 0 0 16,1 0 0-16,0 3-1 16,0-1 1-16,-1 0 0 0,4-1 0 15,3 0 0-15,3-4 0 16,3-1 0-16,6-2 0 15,5-2 0-15,4-4 0 16,4-2 0-16,1-3 0 16,3 0 0-16,0-1 0 15,1 0 0-15,-3 3 0 16,0 2 0-16,-3-1 0 15,-2 8 0-15,-3 2 0 16,-2 1 0-16,2 3-1 16,-5 0 1-16,2 1 0 15,1 0-1-15,3 0 1 16,1 0 0-16,5-1 0 15,7-4 0-15,11-1 0 16,-19 6-1-16,19-6 1 0,0 0 0 16,0 0 0-16,0 0 0 15,0 0-1-15,-10 1 1 16,10-1 0-16,-13 0 0 15,13 0 0-15,-16 1 0 16,16-1 0-16,-18 0 0 16,18 0 0-16,0 0 0 15,-4-10-1-15,4 10 1 16,18-22-1-16,-3 9 1 15,4-4-1-15,1 1 0 16,-1-3 1-16,-1 3-1 16,-3 1 1-16,-5 4 0 15,-10 11-1-15,4-17 1 16,-4 17 0-16,-20-2 0 0,1 4 0 15,-4 2 0-15,-2 2 0 16,-8 1 0-16,6-2 0 16,-2 2 1-16,4-1-1 15,4-4 0-15,8 1 0 16,13-3 0-16,0 0-1 15,6-11 1-15,14 2 0 16,7-4 0-16,3-3-1 16,6-2 1-16,2-2 0 15,-3 0 0-15,0-3 0 16,-4 0 1-16,-7 0 0 15,-5 0-1-15,-8 1 1 16,-7 2 0-16,-9-1 0 16,-4 4-1-16,-6 2 1 0,-6 5 0 15,-3 6-2-15,-4 3 1 16,-2 7 0-16,0 4 0 15,-1 5 0-15,2 3-1 16,4 3 0-16,5-2 0 16,5 0 0-16,7-2 1 15,5-4-1-15,3-13 1 16,23 9-1-16,0-13 1 15,5-7-1-15,5-6 1 16,2-4 2-16,1-7-2 16,1-3 2-16,-4-3-2 15,-4-3 2-15,-7-1-1 16,-6-1 0-16,-6 0 0 0,-11 4-1 15,-7 4 0 1,-7 3 0-16,-7 8 0 0,-4 10 0 16,-5 6 0-16,-3 10 0 15,0 8 0-15,0 7-1 16,2 4 1-16,4 2 0 15,5 0 0-15,3 0 0 16,7-4 0-16,8-6 0 16,5-2-1-16,10-9 1 15,8-6 0-15,10-10 0 16,6-8 0-16,9-7 0 15,2-10 0-15,1-4 0 16,2-5 1-16,-8 1-1 16,-3-2 0-16,-12 0 0 0,-9 5 0 15,-14 3 0 1,-8 10 0-16,-11 1 0 0,-8 9 0 15,-7 6-1-15,-2 7 1 16,-4 5 0-16,3 7 0 16,0 5 0-16,2 4 0 15,7 3-1-15,4 0 1 16,9 0 0-16,6-1 0 15,5-5 0-15,11-4 0 16,7-4-1-16,9-7 1 16,7-7 0-16,7-6 0 15,4-9 0-15,0-3 1 16,2-3-1-16,-7-5 0 15,-4-1 0-15,-10-2 0 16,-10 2 1-16,-9 0 0 16,-9 4-1-16,-9 3 1 0,-7 6-1 15,-8 5 0-15,-6 7 1 16,1 8-1-16,-5 9 0 15,-1 4-1-15,2 7 1 16,5 3 0-16,6 2-1 16,6-1 1-16,7 0-1 15,5-3 0-15,10-2 0 16,7-7 1-16,6-4-1 15,6-6 1-15,8-5 0 16,4-5 0-16,0-8 1 16,4-6 0-16,0-2 0 15,-3-8-1-15,-3 0 1 16,-5-6 0-16,-11 2 0 0,-8 2-1 15,-10 2 0-15,-9 6 0 16,-9 8 0-16,-9 7 0 16,-9 11-1-16,-3 10 1 15,-5 8 0-15,-3 10 0 16,3 3 0-16,-1 6-1 15,4 3 1-15,6-4 0 16,7 0 0-16,10-4 0 16,12-7-1-16,13-6 1 15,14-6-1-15,14-11 1 16,12-8 0-16,13-5 0 15,7-8 0-15,8-8 1 16,3-3 0-16,-1-6-1 16,-4 1 1-16,-8-2 0 0,-11 1-1 15,-10-3 0-15,-11 3 0 16,-15 5 1-16,-14 2-1 15,-10 7 0-15,-11 5 0 16,-11 11 0-16,-5 9 1 16,-9 11-1-16,-3 12 0 15,-1 9 0-15,-2 4 1 16,5 8-2-16,6 4 2 15,9-2-2-15,13 1 1 16,12-10-1-16,20-4 1 16,16-10 0-16,22-9 0 15,22-13 0-15,13-9 0 16,12-10 0-16,6-12 1 15,3-6-1-15,-6-7 0 16,-12-3 1-16,-14 0-1 0,-21 2 1 16,-19 1-1-16,-20 6 1 15,-19 5-1-15,-23 11 0 16,-15 10 0-16,-22 13 0 15,-16 15 0-15,-12 14-1 16,-7 11 2-16,-2 11-1 16,5 10 0-16,9 4 0 15,14 1 0-15,22-4-1 16,24-5 1-16,22-8-1 15,27-12 0-15,23-12 1 16,21-16-2-16,21-13 2 16,10-14 0-16,11-12 0 15,2-12 0-15,3-10 0 16,-5-5 1-16,-13-6-1 0,-14-1 1 15,-16-3-1-15,-18 2 1 16,-21 7-1-16,-17 7 0 16,-20 11 0-16,-22 15 0 15,-17 18 0-15,-20 23 0 16,-12 20 0-16,-17 20 0 15,-10 17-1-15,-9 12 0 16,-2 8 1-16,8 4 0 16,9-6-1-16,24-9 1 15,20-13 0-15,27-17-1 16,35-20 1-16,32-24 0 15,33-20-1-15,25-21 1 16,19-15-1-16,8-15 0 0,5-11 1 16,2-6 0-16,-13-3 0 15,-16-2 0-15,-20-1 1 16,-18 5-1-16,-24 5 1 15,-23 11-1-15,-24 16 0 16,-27 21 1-16,-27 27-1 16,-19 24 1-16,-26 31-1 15,-17 21 0-15,-11 23 0 16,-6 16 1-16,11 3-1 15,18-1 0-15,22-11 0 16,30-15 0-16,34-18 0 16,36-20-1-16,34-27 0 15,31-21 0-15,23-23 0 16,16-20-1-16,12-14 0 0,1-14 0 15,4-6 1-15,-9-11-1 16,-9-4 2-16,-14-5-1 16,-15-3 2-16,-16-1-1 15,-13 4 1-15,-16 11 0 16,-23 11 1-16,-17 21 0 15,-26 28-1-15,-23 27 1 16,-25 32-2-16,-23 29 2 16,-21 28-2-16,-18 23 1 15,-7 15-1-15,1 6 0 16,15-6-1-16,19-12 1 15,25-14-1-15,30-21-1 16,35-22 1-16,37-34-1 16,40-28 0-16,23-27 0 0,27-24 0 15,16-22 0-15,13-10 0 16,1-14 0-16,5-10 0 15,-14-3 1-15,-8-3 0 16,-15 0 1-16,-15 9 1 16,-16 12 1-16,-26 14 1 15,-22 24 0-15,-30 26 0 16,-28 31 0-16,-38 30-1 15,-26 33 0-15,-34 27 0 16,-26 27-1-16,-13 14-1 16,-5 7 2-16,8-5-2 15,24-11 0-15,31-17 0 16,36-22-1-16,42-29 1 15,55-37-2-15,51-34 1 16,40-31 0-16,37-24-1 0,16-22 1 16,14-13 0-16,1-12 0 15,-3-6 1-15,-16-6 0 16,-21-2 1-16,-19 5-1 15,-25 6 2-15,-19 16 0 16,-28 12 1-16,-23 25-1 16,-34 28 0-16,-30 34 0 15,-37 34 0-15,-34 35 0 16,-29 27-1-16,-21 25 0 15,-9 14-1-15,5 4 1 16,17-4-2-16,25-10 2 16,35-19-2-16,35-20-1 15,44-26 1-15,39-31 1 0,40-30-2 16,32-24 0-16,24-23 0 15,13-20 0-15,14-12 2 16,7-15-1-16,3-9 1 16,-11-10-1-16,-11-4 2 15,-16-3-1-15,-22 12 2 16,-20 10-1-16,-26 16 1 15,-27 19 0-15,-33 27 0 16,-30 35-1-16,-35 32 0 16,-27 26 1-16,-23 24-2 15,-15 12 0-15,-13 14-1 16,-2 4 1-16,10-1 0 15,24-9 0-15,25-14 0 16,30-12-1-16,34-20 0 0,33-22 0 16,36-23 0-1,28-26-1-15,28-17 1 0,18-17-1 16,13-15 0-16,5-12 1 15,-2-11 0-15,-4-11 0 16,-5-4 1-16,-12-2-1 16,-17 8 1-16,-21 13 1 15,-23 12 1-15,-24 23-1 16,-31 26 0-16,-30 34 1 15,-37 32-1-15,-33 31 2 16,-30 17-2-16,-19 16 0 16,-11 9-1-16,4 5 1 15,12-5-1-15,22-10 1 16,27-13-1-16,32-15-1 0,32-18 1 15,33-17-1 1,33-20 0-16,24-22 0 0,26-17-1 16,22-18 0-16,12-12 1 15,7-13-1-15,5-5 2 16,-8-2-1-16,-10 5 1 15,-17 8 1-15,-24 9 0 16,-23 16 2-16,-28 12-1 16,-20 17-1-16,-39 12 0 15,-17 18 0-15,-28 8 0 16,-12 17 0-16,-9 7-1 15,-4 1-1-15,2 3 0 16,13-2 1-16,19-6 0 16,26-8 0-16,26-10 0 15,23-14 0-15,28-15-1 0,24-14 1 16,25-12 0-16,14-11-1 15,11-8 2-15,8-9-2 16,1-1 2-16,-2-2-1 16,-10 5 0-16,-19 6 0 15,-22 10 1-15,-19 9-1 16,-22 12 0-16,-17 4 1 15,-33 30-1-15,-19-1 0 16,-21 9 0-16,-13 6 0 16,-10 1 0-16,0 3 0 15,6-5 0-15,12-5-1 16,15-7 1-16,23-1 0 15,20-12-1-15,26-3 1 16,25-10 0-16,16-6-1 0,19-8 2 16,9-4-2-16,10-8 2 15,4-5-1-15,0 1 0 16,-6-1 0-16,-15 3 0 15,-12 4 1-15,-17 7 0 16,-13 7-1-16,-26 5 1 16,-18 14-1-16,-20 1 1 15,-17 7-1-15,-13 3 0 16,-8 6 0-16,-4 3-1 15,4-2 0-15,7-1 0 16,12-4 0-16,19-5 0 16,22-5 0-16,16-17 0 15,35 7 1-15,13-20 0 16,16-3 1-16,10-5 0 0,4-1 1 15,2-1-1-15,-13 3 1 16,-9 3-1-16,-19 8 0 16,-21 10 0-16,-22 10-1 15,-20 6 0-15,-17 7-1 16,-18 6 1-16,-5-1-2 15,-3 5 0-15,6-7-2 16,11 1 0-16,13-14-2 16,22 0-4-16,15-14-2 15,23-6-1-15,8-14-3 16,32 11-5-16,-11-23-4 15,25 6-13-15,-8-8 1 16,9-7 4-16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22:03.72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4839 662 61 0,'20'-58'36'15,"-20"58"-1"-15,0 0 1 16,0 0-18-16,0 0-12 16,0 0-4-16,0 0 1 15,0 0 0-15,0 0-1 16,27 60 0-16,-27-60 1 15,-2 120-1-15,3 1-1 16,1 10 1-16,0 3-4 16,2-4 0-16,-10-32-9 0,-4-18-24 15,11-25-2-15,0-31 1 16,13-18-2-16</inkml:trace>
  <inkml:trace contextRef="#ctx0" brushRef="#br0" timeOffset="210.012">4984 1311 103 0,'0'0'39'0,"0"0"0"15,-12-48-4-15,12 48-32 16,0 0-1-16,0 0-1 15,0 0-1-15,0 0-5 0,67-38-4 16,-67 38-24 0,54-37-4-16,-54 37-1 0,63-52-1 15</inkml:trace>
  <inkml:trace contextRef="#ctx0" brushRef="#br0" timeOffset="459.0263">5470 685 75 0,'1'-61'40'0,"-1"61"-1"16,0 0 2-16,0 0-12 16,0 0-25-16,0 0-2 15,-43 55 1-15,43-55-2 0,-16 87 1 16,12-49-2-1,-7 83 1-15,-1 7-2 0,12 0 0 16,4-6-2-16,-8-40-4 16,28-20-30-16,-3-27-1 15,18-36 0-15,-39 1-1 16</inkml:trace>
  <inkml:trace contextRef="#ctx0" brushRef="#br0" timeOffset="655.0375">5731 1212 106 0,'35'-59'40'16,"-48"65"1"-16,19 8-1 16,-13 24-34-16,-2 23-4 0,-3 12-1 15,-4-16-1-15,8 4-2 16,8-11-5-16,19-20-30 15,-8-15-1-15,10-13 0 16,-4-13-2-16</inkml:trace>
  <inkml:trace contextRef="#ctx0" brushRef="#br0" timeOffset="813.0465">5822 1128 112 0,'0'0'37'16,"0"0"-6"-16,-29-69-20 15,29 69-48-15,0 0-1 0,0 0-1 16,0 0 1-16</inkml:trace>
  <inkml:trace contextRef="#ctx0" brushRef="#br0" timeOffset="1173.0671">6212 1019 96 0,'62'14'39'0,"-62"-14"2"16,0 0-2-16,0 0-26 15,31 52-8-15,-31-52-1 16,0 0-2-16,-44 66 1 16,32-51-1-16,-26 33-1 15,6-6-1-15,4-1 0 0,15-5-1 16,17-21 1-16,26-1-1 15,18-6 1-15,7-10-1 16,0 0 1-16,-1 0 0 16,-6 1 0-16,-8 4 1 15,-15 7-1-15,-12 7 0 16,-18 7 1-16,-13 7-2 15,-10 6 2-15,-9 0-1 16,-3-1-1-16,1-4-2 16,-3-8-2-16,19-7-8 15,1-24-24-15,28-13-3 16,6-20 1-16,-12 40-1 15</inkml:trace>
  <inkml:trace contextRef="#ctx0" brushRef="#br0" timeOffset="1396.0799">6819 670 115 0,'0'0'40'0,"0"0"1"15,43-61-4-15,-43 61-36 16,0 0 0-16,2 71 1 15,-2-71 0-15,-9 86-1 16,-12 44-2-16,3 7-1 16,13-6-6-16,-2-12-27 15,5-34-4-15,3-20 0 0,5-22-2 16</inkml:trace>
  <inkml:trace contextRef="#ctx0" brushRef="#br0" timeOffset="1879.1075">6694 1232 118 0,'0'0'42'16,"0"0"0"-16,-50-68-2 15,50 68-36-15,0 0-3 16,0 0-1-16,25-60 0 15,-25 60 0-15,56-19-2 16,-56 19 0-16,80-14 1 16,-32 12 0-16,-2-11 0 0,5 2 0 15,0 0 0-15,-2 0 0 16,-4-1 1-16,-45 12 0 15,84-15 0-15,-84 15 0 16,60-4 1-16,-60 4 1 16,0 0 0-16,0 0 1 15,0 0-2-15,46 78 2 16,-73-20-1-16,1 8 0 15,-2 2 0-15,9 4-2 16,-5-25 0-16,29 5 0 16,10-16 0-16,25-20 0 15,9-18 0-15,4-18 0 16,-53 20 0-16,60-32 0 15,-60 32 0-15,51-52 0 0,-51 52 0 16,40-60-2-16,-40 60-1 16,12-68-3-16,-12 68-4 15,-8-68-29-15,8 68-2 16,-37-54 1-16,37 54-2 15</inkml:trace>
  <inkml:trace contextRef="#ctx0" brushRef="#br0" timeOffset="2666.1525">8253 1038 77 0,'0'0'40'15,"0"0"-1"-15,0 0 2 16,0 0-19-16,-72-9-15 16,72 9-1-16,-61 30-1 15,61-30-1-15,-89 60-1 16,26-6-1-16,2 1-1 15,25 3 0-15,20-10-1 16,12-21 0-16,29-7 0 16,21-14 0-16,-46-6 0 15,59-10 0-15,-59 10 1 0,57-22-1 16,-57 22 0-16,59-33 0 15,-59 33 1-15,47-42-1 16,-47 42-1-16,0 0-1 16,57-62 1-16,-57 62 1 15,0 0-1-15,0 0 0 16,34-65 0-16,-34 65 0 15,-9 14 1-15,11 24 1 16,-7 20-2-16,-1 9 1 16,3 11-1-16,5 10 1 15,-3-3-1-15,1-4 1 16,-10-19 2-16,-9-7-2 15,-10-12 2-15,-6-11-2 16,-10-10 2-16,-3-13-3 16,-8-13 1-16,4-18-2 0,6-10-3 15,4-24-4-15,28-8-28 16,6-11-3-16,8 75 0 15,19-72 0-15</inkml:trace>
  <inkml:trace contextRef="#ctx0" brushRef="#br0" timeOffset="3524.2016">8809 1095 95 0,'0'0'40'15,"0"0"0"-15,0 0-2 16,0 0-32-16,0 0-1 15,-15 6-2-15,-1 38 1 16,-1 10-2-16,2 17-1 16,5-10 0-16,-5-20 1 15,10 8-2-15,7-12 0 16,-2-14 0-16,1-8 1 15,-1-15-1-15,0 0 1 16,10-26 0-16,-10 26 0 16,0 0 1-16,12-50-1 15,-12 50 0-15,14-52 0 0,-14 52-1 16,21-59 0-16,-21 59 0 15,29-60-2-15,-29 60 2 16,36-68 0-16,-36 68-1 16,41-61 1-16,-41 61 0 15,55-52-1-15,-55 52 1 16,69-42 1-16,-69 42-1 15,79-23 0-15,-79 23-1 16,81-8 0-16,-81 8 1 16,78 0 0-16,-78 0 0 15,69 7-1-15,-69-7 2 16,58 6-1-16,-58-6 1 15,0 0 0-15,48 15 0 16,-48-15 1-16,0 0 0 16,0 0 1-16,0 0-1 0,-57 60 0 15,56-43-2-15,-55 36 0 16,-9 1 0-16,10 7 0 15,3-1 0-15,9-16 0 16,26 0 0-16,27-12 0 16,24-25 0-16,13-14 0 15,-47 7 0-15,61-19 0 16,-61 19 0-16,59-35 0 15,-59 35 0-15,64-47 0 16,-64 47 0-16,54-58 0 16,-54 58 0-16,49-55 0 15,-49 55 0-15,35-59 0 16,-35 59 0-16,0 0 0 15,0 0 0-15,31-55 0 0,-49 58 0 16,15 27 0-16,-4 20 0 16,4 13 0-16,-5-3-5 15,11-3-9-15,16-9-27 16,-4-13-3-16,11-19 2 15,0-17-1-15</inkml:trace>
  <inkml:trace contextRef="#ctx0" brushRef="#br0" timeOffset="4071.2329">9872 1222 93 0,'47'-69'42'0,"-47"69"1"15,0 0 0-15,0 0-22 16,0 0-17-16,9-10-1 15,-27 48-1-15,0 15 0 16,-1 11 0-16,-3-23-2 16,3 1 0-16,11-1 0 15,-1-17 0-15,11-9 0 16,-2-15 0-16,22-14 0 15,-22 14 0-15,0 0 0 16,31-46 0-16,-31 46 0 16,28-48 0-16,-28 48 0 15,30-56 0-15,-30 56 0 16,29-56 0-16,-29 56 0 15,28-50 0-15,-28 50 0 0,0 0 0 16,40-61 0-16,-40 61 0 16,0 0 0-16,0 0 0 15,0 0 0-15,53-10 0 16,-53 10 0-16,0 0 0 15,47 19 0-15,-47-19 0 16,45-1 0-16,-45 1 0 16,57-17 0-16,-57 17 0 15,59-29 0-15,-59 29 0 16,58-39 0-16,-58 39 0 15,56-36 0-15,-56 36 0 16,0 0 0-16,57-20 0 16,-57 20 0-16,5 29 0 15,1 15 0-15,-2 21-15 16,-18 3-23-16,8 1-7 0,-3-24 0 15,20-15-2-15</inkml:trace>
  <inkml:trace contextRef="#ctx0" brushRef="#br0" timeOffset="4708.2693">11680 1169 66 0,'0'0'39'0,"0"0"0"0,0 0-1 15,0 0-11-15,-50-49-18 16,50 49-3-16,0 0-1 16,-51 27-1-16,18 10-1 15,-2 7-1-15,16 7 0 16,-7-15-2-16,26 5 1 15,11-6-1-15,22-9 0 16,11-17 0-16,3-9 0 16,4-11 0-16,-51 11 0 15,49-22 1-15,-49 22-1 16,51-37 1-16,-51 37-3 15,33-51 2-15,-33 51-1 16,20-49 1-16,-20 49-2 16,0 0 1-16,-12-62 0 0,12 62 1 15,0 0 0-15,-47-43-3 16,47 43-3-16,0 0-25 15,0 0-7-15,0 0-1 16,0 0-1-16</inkml:trace>
  <inkml:trace contextRef="#ctx0" brushRef="#br0" timeOffset="4996.2858">12653 744 90 0,'8'-87'41'16,"-8"87"1"-16,-29-67-2 16,29 67-29-16,-53-38-7 15,53 38 0-15,-71 2 0 16,71-2-2-16,-73 47 0 15,73-47-1-15,-70 113 1 16,23 3-2-16,22 26-1 16,11 10-2-16,10-18-6 15,14-36-30-15,6-29-2 16,8-28 0-16,-5-31-2 15</inkml:trace>
  <inkml:trace contextRef="#ctx0" brushRef="#br0" timeOffset="5169.2957">12241 1248 126 0,'0'0'46'0,"0"0"-2"16,-34-49-5-16,34 49-39 15,0 0 0-15,29-67-11 16,-29 67-30-16,60-41-3 15,-60 41-1-15,97-23-1 16</inkml:trace>
  <inkml:trace contextRef="#ctx0" brushRef="#br0" timeOffset="5763.3297">13662 792 62 0,'0'0'39'15,"0"0"-1"-15,6-54 2 16,-6 54-14-16,0 0-20 16,0 0-1-16,0 0 0 0,0 0 0 15,-21 68-2 1,8 24 0-16,-4 24-2 0,3 7 1 15,-5 4-1-15,0-19 0 16,6-7-4-16,6-21-3 16,17-39-25-16,-4-18-9 15,12-8 1-15,-5-19-2 16</inkml:trace>
  <inkml:trace contextRef="#ctx0" brushRef="#br0" timeOffset="5958.3408">13639 1368 126 0,'-27'-46'41'0,"21"24"0"16,-8 11-10-16,14 11-28 0,0 0-1 16,0 0-2-16,0 0-1 15,55 0-1-15,-55 0-4 16,64-15-7-16,-64 15-26 15,84-33-3-15,-36 11 1 16,0-5-2-16</inkml:trace>
  <inkml:trace contextRef="#ctx0" brushRef="#br0" timeOffset="6176.3533">14290 574 111 0,'0'0'41'0,"0"0"1"16,0 0-1-16,0 0-39 0,-57 31 0 15,57-31-1-15,-38 125 2 16,11 6-3-16,10 17 0 16,2-5-2-16,12-3 0 15,-1-42-6-15,10-24-27 16,18-19-6-16,9-29 0 15,14-13 0-15</inkml:trace>
  <inkml:trace contextRef="#ctx0" brushRef="#br0" timeOffset="6589.3769">14620 1258 111 0,'0'0'42'0,"-6"-59"0"0,6 59 1 15,0 0-38-15,0 0-2 16,-73-22 1-16,23 41-3 15,3 18 1-15,3 8 0 16,8 7-2-16,6-3 0 16,21 0 0-16,9-14 0 15,15-10 0-15,8-9 0 16,9-11 0-16,4-10 0 15,3-11 0-15,4-10 0 16,-43 26 0-16,0 0 0 16,62-61 0-16,-62 61 0 15,40-50 0-15,-40 50 0 16,34-47 0-16,-34 47 0 0,0 0 0 15,32-59 0-15,-32 59 0 16,18-8 0-16,-18 8 0 16,-5 21 0-16,-2 7 0 15,-4 13-5-15,6 5 1 16,8 3-6-16,2-16-16 15,30-18-16-15,1-9 1 16,12-7 0-16,-1-11-1 16</inkml:trace>
  <inkml:trace contextRef="#ctx0" brushRef="#br0" timeOffset="6971.3988">15105 1310 110 0,'34'-50'41'15,"-34"50"2"-15,-2-12-3 16,-11 21-35-16,-11 6-2 15,-4 15 1-15,-5 8-2 16,9 2 1-16,4-2-2 16,12 0 0-16,5-10-1 15,5-6 0-15,3-6 0 16,9-9 0-16,1-8 2 15,7-11-2-15,3-7 0 16,8-10 0-16,-33 29 0 16,0 0 0-16,53-63 0 15,-53 63 0-15,39-49 0 16,-39 49 0-16,0 0 0 15,53-67 0-15,-53 67 0 0,0 0 0 16,48-42 0-16,-48 42 0 16,23-3 0-16,-4 17 0 15,2 11-4-15,-3 11-2 16,6 8-11-16,-6-4-22 15,13-2-4-15,-2-18 1 16,13-10-1-16</inkml:trace>
  <inkml:trace contextRef="#ctx0" brushRef="#br0" timeOffset="7377.422">15821 1280 91 0,'0'0'42'0,"1"-48"1"16,-1 48 0-16,0 0-17 0,-31-17-22 15,-1 28 0-15,-9 8-2 16,3 16-2-16,7 19 0 16,-2-5 0-16,8-1 0 15,19-3 0-15,20-25 0 16,7-16 0-16,9-14 0 15,6-17 0-15,-36 27 0 16,49-40 0-16,-49 40 0 16,51-66 0-16,-51 66 0 15,62-87 0-15,-38 35 0 16,2 2 0-16,-1-18 0 15,-25 68 0-15,41-99 0 16,-41 99 0-16,25-65 0 16,-25 65 0-16,0 0 0 0,-14-13 0 15,6 38 0-15,-5 38 0 16,-9 33 0-16,2 26-13 15,10-10-18-15,7-9-13 16,21-23-1-16,14-38 1 16,14-13 1-16</inkml:trace>
  <inkml:trace contextRef="#ctx0" brushRef="#br0" timeOffset="7917.4529">16705 1183 62 0,'-57'-9'40'16,"57"9"-1"-16,0 0 1 16,0 0-10-16,-61-6-21 15,61 6-2-15,-44 11-1 16,-2 5-1-16,-7 3-2 0,6 8-1 15,-5-4-1-15,10 3-1 16,5-14-1-16,31 2 1 16,29-13-2-16,10-5 2 15,6 1-1-15,4 0 1 16,0 3 0-16,-1 0 0 15,-9 1 0-15,-7 8 1 16,-15 8-1-16,-11 9 1 16,-10 2-1-16,-12 6 1 15,-7-3-1-15,2-3 0 16,2-3-2-16,-1-8-2 15,14-4-5-15,-2-26-22 16,26-2-10-16,5-12 1 0,21-7-2 16</inkml:trace>
  <inkml:trace contextRef="#ctx0" brushRef="#br0" timeOffset="8557.4895">16875 1167 121 0,'0'0'40'16,"19"15"-7"-16,-21 6-1 16,0 6-28-16,-3 6 0 15,3 7-1-15,-7-4-1 16,2 3 1-16,-4-2-3 0,6-6 2 15,-1-6-2-15,3-4 1 16,-2-7-1-16,5-14 0 16,-1 13 0-16,1-13 0 15,6-19 0-15,2-4 0 16,-8 23 0-16,0 0 0 15,18-55 1-15,-18 55 0 16,20-56 0-16,-20 56-2 16,24-59 2-16,-24 59-1 15,34-60 0-15,-34 60-1 16,37-56 0-16,-37 56 1 15,0 0-1-15,67-83 1 16,-67 83-1-16,0 0 1 16,65-32-2-16,-65 32 2 0,29 18 0 15,2 22-1-15,-11 9-1 16,-10 8 1-16,-18-8-1 15,-3 1 2-15,-16-6 0 16,-2-7-1-16,-4-11 0 16,0-6 1-16,3-10-1 15,1-3 1-15,6-7 0 16,6-5 0-16,3-2 0 15,14 7 1-15,-20-11 0 16,11 14 0-16,-5 9 0 16,0 11 1-16,-9 16-1 15,-2 11 0-15,-8 7-1 16,-2 11 0-16,-2 3-2 15,-2 1-2-15,12 1-9 16,-10-19-26-16,23-2-2 0,-3-20 0 16,17-5-1-16</inkml:trace>
  <inkml:trace contextRef="#ctx0" brushRef="#br0" timeOffset="9246.5289">17838 1092 104 0,'0'0'41'0,"0"0"1"15,-70-22-3-15,70 22-32 16,-53 15-2-16,13 7-2 15,-26 17-1-15,7 14 0 16,-7 6-1-16,12-7-1 16,10 1-1-16,19 0 2 15,15-13-3-15,24-4 2 16,12-16 0-16,10-12 0 15,9-13 0-15,8-10 0 16,2-12 0-16,-55 27 1 16,58-40 1-16,-58 40-2 15,60-47 2-15,-60 47-1 16,48-59 1-16,-48 59-2 0,44-55 3 15,-44 55-3-15,28-47 0 16,-28 47 0-16,0 0 0 16,41-40 0-16,-41 40-3 15,-13 27 1-15,-5 11-2 16,4 15 0-16,4 7-6 15,5-10-10-15,22-8-21 16,3-19-2-16,19-8 2 16,0-19-1-16</inkml:trace>
  <inkml:trace contextRef="#ctx0" brushRef="#br0" timeOffset="9631.5509">18203 1264 101 0,'27'-59'42'0,"-27"59"1"16,0 0-2-16,0 0-33 15,-11-26-7-15,-10 43 2 16,-14 15-2-16,9 14 1 16,-1-5-2-16,16 4 2 15,1-7-3-15,15-10 2 16,3-17-1-16,7-8 1 15,7-15 0-15,-22 12-1 16,0 0 2-16,0 0-2 16,60-64 2-16,-60 64-1 15,35-51 1-15,-35 51-2 16,41-50 2-16,-41 50-2 15,34-53 0-15,-34 53 0 16,0 0 0-16,51-56 0 0,-51 56 0 16,0 0-3-16,54-24 0 15,-33 41 0-15,-6 23-3 16,-4 13-2-16,7 1-16 15,-3-2-18-15,8-5-1 16,3-15 2-16,13-24 0 16</inkml:trace>
  <inkml:trace contextRef="#ctx0" brushRef="#br0" timeOffset="9959.5697">18947 1120 115 0,'0'0'44'0,"4"-60"0"0,-4 60-11 15,0 0-29-15,0 0 0 16,-47-15-1-16,47 15-1 16,0 0-1-16,0 0-1 15,-51 53 0-15,51-53 0 16,0 0 0-16,0 0 0 15,0 0 0-15,18 64 1 16,-18-64-1-16,0 0 0 16,30 49 1-16,2-20 0 15,-17 2-2-15,-18 1 1 16,-24 10-1-16,-12 7 0 15,-7 1-4-15,2-5-2 16,22-11-19-16,-7-13-16 0,19-4-2 16,10-17 0-16,0 0 1 15</inkml:trace>
  <inkml:trace contextRef="#ctx0" brushRef="#br0" timeOffset="10378.5937">20102 1153 83 0,'0'0'43'16,"0"0"-2"-16,-2-61 1 15,2 61-19-15,0 0-21 16,-23 10 0-16,7 25 0 15,-7 11-2-15,-5 20 0 16,1-18-1-16,6 6 0 16,8 1-5-16,4-22-20 0,22-8-15 15,1-15 1-15,12-14-2 16,0-15 1-16</inkml:trace>
  <inkml:trace contextRef="#ctx0" brushRef="#br0" timeOffset="10809.6183">20190 994 97 0,'-5'-66'42'16,"5"66"1"-16,0 0-2 15,-12-69-31-15,12 69-10 16,0 0 0-16,0 0 1 15,0 0 1-15,0 0 1 16,0 0-1-16,47 74 1 0,-47-74-1 16,36 66 0-16,11 4 1 15,-13 0-1-15,-1 6 0 16,-20-13-2-16,-7-8 0 15,-12-11 0-15,1-10 0 16,-2-14 0-16,7-20 0 16,0 0 0-16,19-15 0 15,-19 15 0-15,0 0 0 16,46-60 0-16,-46 60 0 15,44-52 0-15,-44 52 0 16,45-56 0-16,-45 56 0 16,43-54 0-16,-43 54 0 15,0 0 0-15,62-74 0 16,-62 74 0-16,12-3-2 0,8 20-2 15,-5 13-9-15,4 21-22 16,-15 9-9-16,10 4 0 16,5-4 0-16</inkml:trace>
  <inkml:trace contextRef="#ctx0" brushRef="#br0" timeOffset="11290.6458">22042 1169 87 0,'0'0'41'0,"-13"-72"2"16,13 72-1-16,0 0-21 15,-54-13-14-15,54 13-3 0,-50 8-1 16,19 12 0-16,-29 8-1 16,10 17 0-16,-4 0-2 15,16 5 0-15,14 0-2 16,23-1 0-16,11-7-1 15,22-12-1-15,18-11-3 16,5-25-16-16,16-3-18 16,-1-16-1-16,-70 25 2 15,85-34-1-15</inkml:trace>
  <inkml:trace contextRef="#ctx0" brushRef="#br0" timeOffset="11539.6601">22499 747 113 0,'20'-92'42'0,"-20"92"1"16,0 0-1-16,-17-61-40 16,17 61-1-16,0 0 1 15,-56 53 1-15,48-27-1 16,-37 85-1-16,7 28 1 15,11-2-3-15,12 11 0 16,3-29-3-16,20-26-2 16,11-24-15-16,-1-44-18 15,17-8-3-15,1-17 0 16,13-8 1-16</inkml:trace>
  <inkml:trace contextRef="#ctx0" brushRef="#br0" timeOffset="11937.6828">22830 1243 102 0,'0'0'41'0,"0"0"2"16,18-46-2-16,-18 46-26 16,0 0-12-16,0 0 1 15,0 0-1-15,-38-27 0 16,3 44-3-16,-9 6 0 15,0 7 0-15,0 5 0 16,8 7 0-16,5-2 0 16,16-3 0-16,21-17 0 15,14-13 0-15,9-8 0 16,8-12 0-16,-37 13 0 0,50-27 0 15,-50 27 0-15,49-33 0 16,-49 33 0-16,53-38 0 16,-53 38 0-16,0 0 0 15,64-52 0-15,-64 52 0 16,0 0 0-16,24-25 0 15,-12 27 0-15,-12 12 0 16,-5 11 0-16,1 12-5 16,-1 9-8-16,-3-10-11 15,18 5-19-15,9-18 1 16,18-9-1-16,3-10 1 15</inkml:trace>
  <inkml:trace contextRef="#ctx0" brushRef="#br0" timeOffset="12297.7034">23526 1083 88 0,'0'0'44'15,"-28"-64"1"-15,28 64-1 16,0 0-22-16,-72-26-18 15,72 26-1-15,-55 11 0 16,55-11-1-16,0 0-2 16,-60 45 0-16,60-45 0 15,0 0 0-15,0 0 0 16,7 61 0-16,-7-61 0 0,0 0 0 15,50 41 0 1,-2-24 0-16,-11 6 0 0,-5 6 0 16,-24 0 0-16,-24 2 0 15,-21 1 0-15,-2 4 0 16,-4-4-3-16,10-5-2 15,21-8-10-15,-7-17-19 16,39-7-9-16,5-8 1 16,23-7-2-16</inkml:trace>
  <inkml:trace contextRef="#ctx0" brushRef="#br0" timeOffset="12621.722">24000 966 112 0,'0'0'44'0,"0"0"0"15,0 0 0-15,38-62-41 16,-38 62 0-16,0 0-1 16,0 0 1-16,0 0-3 15,-52 40 0-15,52-40 0 16,0 0 0-16,0 0 0 15,-6 65 0-15,6-65 0 16,0 0 0-16,31 55 0 16,14-24 0-16,-22 14 0 15,-1 6 0-15,-18-2 0 16,-18-1 0-16,-25 3 0 15,-5-4 0-15,-6-4 0 16,9-16-5-16,23-6-12 0,-10-16-20 16,28-5-7-16,0 0-1 15,24-23-1-15</inkml:trace>
  <inkml:trace contextRef="#ctx0" brushRef="#br1" timeOffset="17541.0033">461 4097 44 0,'0'0'30'15,"-17"8"2"-15,17-8 0 16,-12 19-16-16,0-12-7 16,14 13-1-16,-6-2-1 15,7 16 0-15,-6 0-2 16,3 12-2-16,-6 1 0 15,3 10-1-15,-4-3 0 16,-1 2-1-16,-6-8 1 16,4-6-1-16,0-8 0 15,1-10 0-15,9-24 0 16,0 0 0-16,1-14-1 15,8-18 1-15,5-13 0 0,2-8 1 16,2-11-1-16,1-4 2 16,0-2-1-16,-1 3 0 15,-4 9-1-15,-2 13 1 16,-3 7-1-16,-1 16 0 15,-8 22-1-15,12 4 0 16,-5 21 0-16,-1 16 0 16,4 7 0-16,2 9-1 15,3 3 1-15,3 2-1 16,4-5 1-16,5-7-1 15,2-14 1-15,2-9 0 16,1-15 0-16,-1-12 1 16,-2-14 0-16,-4-12 0 15,-2-10 1-15,-5-7 0 0,-8-7 0 16,-3-2-1-16,-4 0-1 15,-3-1-1-15,0 10-1 16,-5 3-3-16,5 19-6 16,-12-3-26-16,12 24-2 15,0 0 0-15,13 14 1 16</inkml:trace>
  <inkml:trace contextRef="#ctx0" brushRef="#br1" timeOffset="17893.0235">1186 4265 101 0,'-21'5'37'0,"6"11"1"15,-13-2-2-15,10 13-31 16,-8 3-2-16,6 4-1 15,5 3 0-15,6 0-1 16,8-5 0-16,10-3-1 16,7-10 2-16,9-9-1 15,4-12 0-15,1-12 0 16,0-9 1-16,0-11-1 15,-7-5 1-15,-4-4 0 16,-9 0-1-16,-7-1 0 16,-10 3-1-16,-8 9-1 15,-6 8-2-15,-6 8-1 0,5 19-9 16,-12-4-25-16,19 16-2 15,-2-2 0-15,18 11-2 16</inkml:trace>
  <inkml:trace contextRef="#ctx0" brushRef="#br1" timeOffset="18110.0359">1508 4620 112 0,'-16'21'42'0,"-6"-13"-1"0,9 2-3 16,-3-7-41-16,2-22-19 15,22 6-19-15,-2-14 1 16,13 3-2-16,0-8 0 15</inkml:trace>
  <inkml:trace contextRef="#ctx0" brushRef="#br1" timeOffset="18818.0764">575 5306 80 0,'-11'-6'38'0,"11"6"-1"16,-23-2 0-16,9 14-30 15,-6-3-3-15,2 12-1 16,-8 3 0-16,6 12 0 16,-5 3 0-16,6 6-1 15,2-1-1-15,10 0 1 16,5-6 0-16,9-6-1 15,10-9 0-15,6-9 0 16,8-11 0-16,4-12-1 0,6-9 1 16,-4-11-1-16,-4-4 1 15,0-8-2-15,-12-1 2 16,-5-3-1-16,-11 4-1 15,-9 5 1-15,-5 6-1 16,-10 6-1-16,-4 7 1 16,-5 7-1-16,6 6-1 15,-1 2-2-15,13 10-5 16,-3-13-25-16,13 5-2 15,20-4 0-15,13-4-2 16</inkml:trace>
  <inkml:trace contextRef="#ctx0" brushRef="#br1" timeOffset="19080.0914">1244 4810 87 0,'-30'1'37'16,"-13"-1"1"-16,0 16 0 15,-7 8-30-15,6 11-5 16,0 9 1-16,8 16-1 16,5 11 0-16,10 9-2 15,5 5 1-15,10 2-2 16,7-2-1-16,6-10-2 15,11-6-3-15,-3-24-17 16,16-5-16-16,-10-20 1 16,9-10-2-16,-10-18 2 0</inkml:trace>
  <inkml:trace contextRef="#ctx0" brushRef="#br1" timeOffset="19245.1008">914 5384 101 0,'-27'-14'40'15,"14"11"1"-15,2-9-1 16,22 3-33-16,8-6-4 15,21-7-1-15,14-4-3 16,9-9-4-16,22 10-25 16,-10-9-9-16,6 12-2 15,-10 5-1-15</inkml:trace>
  <inkml:trace contextRef="#ctx0" brushRef="#br1" timeOffset="20230.1571">304 6620 78 0,'5'-11'36'15,"-10"-5"0"-15,5 16 1 16,-9-10-29-16,9 10-2 15,-6 13-2-15,6 3 0 16,-6 4-1-16,4 11-1 16,-2 9 0-16,7 5 0 15,-4 2 0-15,4 7 0 16,1-6-1-16,3-2 0 15,0-7 0-15,-2-6-1 16,1-11 0-16,-1-9 0 16,-5-13 0-16,0 0 0 15,6-17-1-15,-5-7 1 0,-6-8 0 16,5-8 0-16,-7-6 0 15,5-8 0-15,1-7 0 16,1 1-1-16,6-1 2 16,4 5-2-16,9 5 1 15,-1 8 0-15,6 9 0 16,1 9-1-16,0 17 2 15,-2 9-1-15,-2 15 0 16,-6 11-1-16,-3 9 1 16,-5 9 1-16,-4 6-1 15,-6 5 0-15,-4 1 0 16,-2 1 1-16,-4-1-2 15,-1-7 3-15,-5-4-3 16,-1-5 1-16,-2-8-1 16,1-7 1-16,-1-8 0 0,0-3 0 15,-1-5-1-15,3 3 2 16,-2 1-1-16,1 8 0 15,2 13 0-15,3 9 0 16,-1 13 0-16,1 14 0 16,2 10 0-16,0 2-1 15,5 0-2-15,-1-15-4 16,20-1-27-16,-14-26-3 15,18-13-1-15,-4-29-1 16</inkml:trace>
  <inkml:trace contextRef="#ctx0" brushRef="#br1" timeOffset="20664.182">590 6838 98 0,'0'0'36'16,"0"0"1"-16,18 0-2 15,7-13-33-15,0-10-1 16,4-1 0-16,2-8 0 15,0-3 1-15,3-3-1 16,-6 1-1-16,-9 0 2 16,-5 5-1-16,-8 3 0 15,-8 7 0-15,-9 6 1 0,-5 9-2 16,-12 10 2-16,-3 12-1 15,-2 10 1-15,-1 12 1 16,0 9-1-16,4 6 1 16,0 4-1-16,9-1 0 15,9-5-2-15,12-6 2 16,7-8-3-16,13-13-1 15,13-9-2-15,5-19-2 16,16-3-2-16,-1-25-12 16,18 7-19-16,-7-15 2 15,8 4-1-15,-16-8 0 16</inkml:trace>
  <inkml:trace contextRef="#ctx0" brushRef="#br1" timeOffset="21516.2307">1138 6613 101 0,'-36'5'37'15,"4"12"2"-15,-6-1-1 16,7 11-30-16,-4-2-2 15,7 8-2-15,6-1-1 16,8 2-1-16,6 0 0 16,9-1 0-16,7-6-1 15,10-5-1-15,5-6 0 16,9-9 0-16,4-12 0 15,1-10-1-15,3-9 0 16,-2-8-1-16,-3-8 1 16,-9-3-1-16,-1-6 1 15,-14 1-1-15,-6 4 1 0,-8 6 0 16,-7 7 1-16,-4 9 0 15,-6 6 0-15,2 8 0 16,-2 5 1-16,5 9 0 16,2 2 0-16,6 4 0 15,9-1-1-15,2 0 1 16,11-1-1-16,4-2 1 15,4 0-1-15,5-1 1 16,0 2 0-16,2 1 0 16,-4 3 0-16,-1 8 0 15,-6 7 0-15,-4 6 0 16,-4 9 0-16,-2 1 0 15,-5 4-1-15,-3 1 0 16,-2-2 1-16,-1-5-1 16,-1-8 0-16,1-9 0 0,0-7 0 15,0-8-1-15,2-10 1 16,0-14-1-16,1-8 1 15,2-10-1-15,-2-9 1 16,0-10 0-16,1-7 0 16,1-4 0-16,0 0 0 15,-1 2-1-15,3 7 1 16,-2 7-1-16,4 9 1 15,5 8-2-15,1 10 2 16,2 9-1-16,3 8 0 16,3 5 1-16,2 5 0 15,2 6-1-15,0 3 1 16,-2 5 1-16,-2 6-1 15,-6 3 1-15,-3 6-1 0,-9 3 0 16,-5 3 1 0,-7-1 0-16,-6-1-2 0,-6 2 1 15,-3-3 1-15,-4-4-1 16,-5-4 0-16,7-3 0 15,-6-3 1-15,7 1-1 16,-1 1 1-16,0 3 0 16,5 8-1-16,1 7 0 15,2 11 0-15,3 8-1 16,1 7 1-16,2 0-1 16,6-2-2-16,2-8 0 15,13-11-6-15,-8-29-11 16,20-12-19-16,-3-33 0 15,17-17 0-15,2-27-3 0</inkml:trace>
  <inkml:trace contextRef="#ctx0" brushRef="#br1" timeOffset="21755.2444">1879 6054 113 0,'-32'45'40'16,"2"21"1"-16,-9 2-2 15,10 15-37-15,-1 6 0 16,5 6 1-16,9 3-3 16,2-2 1-16,11-6-2 15,4-8-1-15,8-8-4 16,-1-25-15-16,14 1-17 0,-4-23-2 15,7-10 0-15,-4-22 0 16</inkml:trace>
  <inkml:trace contextRef="#ctx0" brushRef="#br1" timeOffset="22093.2637">1915 6779 91 0,'-3'14'38'0,"8"5"0"16,-5-19 1-16,14 15-18 15,0-18-17-15,8-5-2 0,2-10 0 16,4-5-1 0,0-7 1-16,1-5-3 0,-5-4 2 15,-6 3-2-15,-6 2 0 16,-12 5 0-16,-7 10 1 15,-10 14-1-15,-10 10 1 16,-8 17 2-16,-3 14-1 16,-4 15 2-16,2 5-2 15,5 10 2-15,7 0-1 16,11-4 0-16,12-7-3 15,10-13-3-15,23-5-11 16,-5-33-20-16,24-1-6 16,-2-22-1-16,13-7 0 15</inkml:trace>
  <inkml:trace contextRef="#ctx0" brushRef="#br1" timeOffset="22851.3071">345 8122 89 0,'11'2'37'16,"7"-4"-1"-16,-3-9 1 15,9 2-37-15,4-5-4 16,-4-9-8-16,9 6-22 15,-5 0 0-15,-2 6-1 16,-8 1 0-16</inkml:trace>
  <inkml:trace contextRef="#ctx0" brushRef="#br1" timeOffset="23018.3166">376 8307 100 0,'0'0'38'0,"23"-5"-3"16,6-14-8-16,7-10-63 15,20 2-2-15,-2-13 1 16,11 5-1-16</inkml:trace>
  <inkml:trace contextRef="#ctx0" brushRef="#br1" timeOffset="23585.349">428 8755 98 0,'-10'-16'35'16,"-14"-5"2"-16,3 10-5 15,-9-5-29-15,1 5 0 16,-3 5-1-16,5 8-1 15,-4 11 1-15,8 12-1 16,1 15 1-16,6 17-1 16,1 15 0-16,5 20 0 15,-1 13 0-15,6 6-1 16,1 2 2-16,-1-6-3 15,5-7 0-15,3-13-1 16,6-14-2-16,-3-28-4 0,23-8-23 16,-16-27-6-16,13-10-1 15,-12-22 1-15</inkml:trace>
  <inkml:trace contextRef="#ctx0" brushRef="#br1" timeOffset="23784.3604">14 9411 105 0,'0'0'39'0,"-19"8"1"16,19-8-1-16,0 0-37 16,29-14 0-16,-2-6-2 15,11-4-1-15,9-1-1 16,3-10-5-16,17 13-24 0,-13-9-7 15,5 14 0-15,-14-2-2 16</inkml:trace>
  <inkml:trace contextRef="#ctx0" brushRef="#br1" timeOffset="24171.3826">395 9413 97 0,'-5'11'38'16,"5"-11"-1"-16,-7 13 1 15,1 0-35-15,7 5 0 16,2 3 0-16,1 7 0 16,-1 4-1-16,0 5 1 0,1 0-1 15,0 0 0-15,1-6-1 16,-2-3 1-16,1-6-2 15,1-10 1-15,-5-12-1 16,10-3 0-16,-4-14 0 16,2-8 0-16,-4-6 0 15,2-6 1-15,-5-3-1 16,-1-2 0-16,-2 2 1 15,-1 3-1-15,-2 4 0 16,-1 6 0-16,3 5 0 16,2 3-2-16,6 5-2 15,1-3-3-15,17 15-16 16,-9-11-16-16,15 8 1 15,-6-5-3-15,16 8 2 0</inkml:trace>
  <inkml:trace contextRef="#ctx0" brushRef="#br1" timeOffset="24571.4054">717 9601 98 0,'0'0'38'0,"0"0"-1"15,15-21 0-15,1 1-34 16,4-10-1-16,4-6 0 16,3-4-1-16,2-1 1 0,-5 0-1 15,-2 3 0-15,-7 5 1 16,-3 6-2-16,-11 6 1 15,-9 5 0-15,-4 8-1 16,-8 9 0-16,-3 7 1 16,-2 9-1-16,-3 4 0 15,2 9 1-15,2 6-1 16,6 4 1-16,1 2 0 15,7-1-1-15,5-4 1 16,9-4-1-16,4-7 1 16,8-8-2-16,10-9 0 15,5-12-3-15,12 1-7 16,-3-24-17-16,14 10-11 15,-6-13 0-15,8 6 0 16,-11-7 0-16</inkml:trace>
  <inkml:trace contextRef="#ctx0" brushRef="#br1" timeOffset="25045.4326">1284 9306 85 0,'-19'2'36'0,"19"-2"0"15,-26 0 1-15,12 8-27 16,-9-5-4-16,3 8-2 16,-4 3 1-16,3 8 0 15,-7 7-2-15,5 5 0 16,-1 4 0-16,7 0-1 0,1-1-1 15,10-6 0-15,9-6 0 16,7-10-1-16,10-14 0 16,8-14 1-16,6-12-1 15,3-8 0-15,2-8 0 16,-1 1 1-16,-3-2-1 15,-7 6 0-15,-7 9 1 16,-6 12-1-16,-15 15 0 16,9 19 0-16,-15 17 0 15,-3 11 0-15,-4 16-1 16,-3 13 1-16,-3 8 1 15,0 2-1-15,0-4 1 16,3-8 0-16,4-12 0 0,4-13-1 16,7-20 1-16,1-29-1 15,19-4-2-15,-1-25-2 16,11-8-6-16,-6-24-11 15,17 9-20-15,-11-12 0 16,7 8 0-16,-7-5-2 16</inkml:trace>
  <inkml:trace contextRef="#ctx0" brushRef="#br1" timeOffset="25668.4682">1623 9328 92 0,'-15'14'36'0,"10"1"1"16,-9-5 0-16,7 12-31 16,-5-1-1-16,8 5-2 15,-1 3 0-15,5 1 0 16,1-3-1-16,6-2 0 15,4-5 0-15,5-8-1 16,4-8 0-16,0-9 0 16,4-9 0-16,1-7 1 15,-3-9-2-15,0 0 1 16,-6-4 0-16,-2 3 0 15,-8 3 0-15,1 4 0 16,-6 8 0-16,-1 16-1 0,0 0 0 16,-10 9 0-16,6 15-1 15,1 7-1-15,6 5-2 16,-2-4-7-16,17 16-15 15,-9-20-13-15,12-1-1 16,-5-18-2-16,8-7 3 16</inkml:trace>
  <inkml:trace contextRef="#ctx0" brushRef="#br1" timeOffset="26209.4991">1969 9512 90 0,'13'12'36'0,"1"-11"-1"15,4 2 2-15,-6-9-32 16,9-1-2-16,-2-8-1 15,2-2 0-15,-5-2 0 16,-1-1 0-16,-6 0-1 16,-6 2 0-16,-5 1 0 15,-5 5-1-15,-7 4 1 16,-5 7 0-16,-2 5 1 15,-1 6-1-15,-2 5 1 16,4 7-1-16,2 1 0 16,4 5 1-16,7-4-1 15,5 0-2-15,9-4 0 16,4-8-3-16,16 2-10 15,-9-20-22-15,18 3-2 16,-4-14-1-16,5 1 0 0</inkml:trace>
  <inkml:trace contextRef="#ctx0" brushRef="#br1" timeOffset="26547.5185">2269 9374 91 0,'-17'16'37'0,"5"9"0"16,-4-1 1-16,5 16-31 15,-4-10-1-15,6 6-3 16,0-6 0-16,3-3 0 16,3-5-1-16,4-8 0 15,-1-14 0-15,12-2-2 16,-2-17 2-16,1-8-1 0,3-7 0 15,4-5 0-15,-2-3 0 16,-1 1 0-16,-4 5 0 16,1 6 0-16,-4 9 0 15,-8 21-1-15,13-4 0 16,-10 18-1-16,3 9-1 15,-1 6-1-15,9 5-3 16,-2-7-7-16,21 13-18 16,-12-15-9-16,15 0 0 15,-6-17 0-15</inkml:trace>
  <inkml:trace contextRef="#ctx0" brushRef="#br1" timeOffset="26855.5361">2692 9321 91 0,'-11'-2'37'0,"11"2"0"15,-22 10 1-15,18 7-28 16,-14-1-4-16,7 11-2 16,-5-1-1-16,5 7 0 15,-2 1-1-15,8-1-1 16,5-5-1-16,1-3-1 0,9-8-1 15,4-12-2-15,13 0-7 16,-11-22-21-16,15 7-6 16,-6-11 0-16,5 4-1 15</inkml:trace>
  <inkml:trace contextRef="#ctx0" brushRef="#br1" timeOffset="27230.5575">2812 9425 85 0,'0'0'36'16,"-11"16"2"-16,11-16 0 15,-11 27-21-15,5-15-12 16,8 4-2-16,-1-3 0 16,5 2-1-16,-6-15 0 15,20 16 0-15,-6-15-1 0,4-3 0 16,0-6 0-16,-2-4 0 15,2-4 0-15,-2-4 0 16,-1 0 0-16,-1-2 0 16,-2 2-1-16,-1 2 0 15,1 4 1-15,-12 14-1 16,18-7 0-16,-11 20 1 15,-1 7-1-15,-4 14 1 16,-2 10-1-16,-4 15 1 16,-6 3 0-16,-3 6 0 15,-2-4-1-15,-3-2 0 16,1-8-4-16,-3-20-4 15,13-3-11-15,-14-33-20 16,21 2-3-16,-8-41 1 0,9 0-3 16</inkml:trace>
  <inkml:trace contextRef="#ctx0" brushRef="#br1" timeOffset="29547.6901">2728 14698 43 0,'0'0'36'0,"-11"-1"-1"15,11 1-13-15,-18-2 8 16,18 2-23-16,-19-4-3 0,8 4-1 16,-7-1 0-16,4 3-1 15,-4 1-1-15,3 1 1 16,-4-2-1-16,3 2 0 15,0-3 0-15,1 0 0 16,3-1 1-16,1-1-2 16,11 1 1-16,-14-5 0 15,14 5 0-15,0 0-1 16,0 0 0-16,0 0 0 15,0 0 0-15,0 0 0 16,12 12-1-16,-1-9 1 16,6-1-1-16,3-2 1 15,4-4 0-15,3-3 0 16,-2-3 0-16,0-1 0 0,-2 0 0 15,-2-1 0-15,-5 3 1 16,-1 3-1-16,-15 6 1 16,9-6 0-16,-9 6 0 15,0 0 0-15,-21 9 0 16,5-3 1-16,-4-2-1 15,-3 2 0-15,-2 0 0 16,-2-3 1-16,-2-1 0 16,1-2-2-16,-1-1 1 15,6-1 0-15,4 0 0 16,2-1-1-16,3 2 0 15,14 1-1-15,0 0 1 16,-3 14-1-16,16-4 0 16,2 2-1-16,7 2-2 15,2-8-2-15,16 6-15 0,-8-19-18 16,12-1 0-16,-1-15-3 15,4-2 2-15</inkml:trace>
  <inkml:trace contextRef="#ctx0" brushRef="#br1" timeOffset="30306.7335">1674 14481 55 0,'-13'-21'37'0,"13"21"-1"16,-26-26 0-16,26 26-25 15,-32-15-4-15,10 14-2 16,-4 2-2-16,1 10-1 16,-4 6 0-16,0 6-1 15,4 8-1-15,0 8 1 16,5 4-2-16,7 9 2 15,2 4-1-15,10 2-1 16,7 1 1-16,8-2-1 0,8-1 1 16,11-9-2-16,9-9 3 15,11-12-3-15,9-13 3 16,3-15-1-16,1-17 1 15,-2-12-1-15,-6-13 2 16,-5-9 1-16,-14-8-1 16,-14-6 0-16,-14-2 0 15,-15 0 0-15,-14 7-1 16,-11 4 0-16,-15 8-2 15,-9 12 0-15,-3 13-1 16,-2 9-2-16,6 23-3 16,-3 0-11-16,22 20-20 15,-1 1-1-15,24 9 0 16,6-10-1-16</inkml:trace>
  <inkml:trace contextRef="#ctx0" brushRef="#br1" timeOffset="31204.7848">2591 12494 38 0,'0'0'34'16,"0"0"3"-16,0 0-1 15,-17-3-13-15,17 3-5 16,0 0-11-16,-7 11-2 16,7-11-1-16,0 0-1 15,0 0-1-15,0 0-1 16,0 0 1-16,12-4-2 15,7-1 1-15,5-2-1 0,5-2 1 16,9 1-1-16,3-1 1 16,0-2-1-16,-3 3 0 15,-5 4 0-15,-4 1 0 16,-7 5 0-16,-8 1 1 15,-14-3 0-15,6 12-1 16,-6-12 1-16,-21 13 0 16,0-7 1-16,-3-2-1 15,-6-4 0-15,-4-2 1 16,-2-2-1-16,-4-2 0 15,-2 0 0-15,0 2 0 16,5 0 0-16,1 3-1 0,5 3 0 16,7 4 0-16,7 1-1 15,11 5-1-15,6-12-2 16,26 16-4-16,-2-24-13 15,24 9-18-15,-4-13-2 16,16 3 0-16,-6-11-1 16</inkml:trace>
  <inkml:trace contextRef="#ctx0" brushRef="#br1" timeOffset="31755.8164">1934 12140 88 0,'0'0'40'16,"-4"-11"0"-16,4 11 0 15,-2 11-34-15,-2 4-1 16,-1 7-2-16,4 9-1 16,-4 7 0-16,0 5-1 15,1 6-2-15,1-2 0 16,3 2-3-16,-3-12-4 15,16 5-17-15,-6-24-15 16,12-5 0-16,-3-20-3 0,15-8 3 16</inkml:trace>
  <inkml:trace contextRef="#ctx0" brushRef="#br1" timeOffset="33378.9092">1853 10306 93 0,'0'0'40'0,"-15"-15"0"16,15 15-1-16,1-20-34 0,13 7-1 16,6-2-2-1,4 0 1-15,3 4 0 0,1 3-2 16,-2 3 1-16,0 9-1 15,-5 6 1-15,-9 12-2 16,-7 7 0-16,-9 9 0 16,-9 8 0-16,-7 6 0 15,-7 3 0-15,-3 2 1 16,-2-3-2-16,4-8 2 15,6-4 0-15,4-10 0 16,14-11-1-16,11-10 1 16,15-13-1-16,10-9-1 15,11-6-2-15,9-11-3 16,11 8-12-16,-11-14-21 15,14 9-3-15,-14-6 1 0,3 13-2 16</inkml:trace>
  <inkml:trace contextRef="#ctx0" brushRef="#br1" timeOffset="37686.1556">2859 10481 14 0,'12'-8'14'15,"-12"8"11"-15,5-12-5 0,-5 12 0 16,0 0-4-16,10 0-2 15,-10 0-2-15,0 0-4 16,-12-2 12-16,12 2-12 16,-12 6-3-16,12-6 1 15,-13 1-1-15,13-1-1 16,-9-2 0-16,9 2-1 15,0 0 0-15,-12-11 0 16,12 11-2-16,-12-9 1 16,12 9-1-16,-20-5 0 15,8 5-1-15,0 0 1 16,-1 3 0-16,-1-2-1 15,0-1 1-15,0 0 0 0,2-4 0 16,-1 1 0-16,0-4 0 16,3 0 0-16,-3-2 0 15,2 2 0-15,-1-1 0 16,0 2-1-16,-1 4 1 15,1 2-1-15,-2 3 1 16,0 2-1-16,0 2 0 16,0 1 0-16,2-1 0 15,12-7 0-15,-17 13 0 16,17-13 0-16,0 0 0 15,0 0 0-15,11 0-1 16,4-6 1-16,7-1 0 16,4-1 0-16,6-3 1 15,0 2-1-15,3 1 0 0,-3 1 0 16,-2 3 0-16,-2 1 0 15,-5 3 0-15,-3 1 0 16,-2 3 0-16,-4-2 0 16,-3-1 0-16,-11-1 0 15,18 4-1-15,-18-4 2 16,11-1-1-16,-11 1 0 15,0 0 0-15,0 0 1 16,0 0-1-16,-12-2 1 16,-2 5 0-16,-4 0-1 15,-2 2 0-15,-5-1 1 16,-3 1-1-16,0 1 1 15,1-5-1-15,-1 1 1 16,6-4 0-16,0 0-1 16,5-2 1-16,3 1 0 0,4-1-1 15,10 4 0-15,-11-4 0 16,11 4 1-16,0 0-2 15,14 8 1-15,-1 0 0 16,0 1 0-16,6 1 0 16,1 2 0-16,2 0 0 15,-1 0 0-15,1-1-2 16,-3-6 0-16,6 3-4 15,-11-13-11-15,11 7-22 16,-7-11 1-16,3 2-3 16,-9-10 0-16</inkml:trace>
  <inkml:trace contextRef="#ctx0" brushRef="#br1" timeOffset="38865.223">2808 8344 56 0,'0'0'34'15,"0"0"0"-15,-12-3-4 16,0-8-7-16,12 11-13 16,0 0-2-16,-10-9-2 15,10 9 0-15,-13-9-2 16,3 5 0-16,10 4-1 15,-19-4 0-15,7 5-1 16,-5 1 0-16,3 1-1 16,-3-1 0-16,0 0 0 15,1 1 0-15,0-1-1 16,3 0 1-16,2-1 0 15,0-2-1-15,11 1 1 0,-12-2-1 16,12 2 1-16,0 0-1 16,0 0 0-16,0 0-1 15,0 0 1-15,0 0-1 16,0 0 1-16,20-1 0 15,-2-4-1-15,5-3 1 16,5-1 0-16,6-3 0 16,-1 0 0-16,3 0 0 15,-1-1 0-15,-4 3 0 16,-4 4 0-16,-5 3 0 15,-8 2 0-15,-1 1 1 16,-13 0-1-16,0 0 0 16,3 12 1-16,-3-12 0 0,-16 8-1 15,4-4 1-15,-2-2 0 16,-3-1-1-16,-2 0 1 15,-1-2-1-15,-4 0 1 16,-1 2-1-16,-2 0 0 16,-3 2 0-16,1 1 0 15,0 2 1-15,1 1-1 16,5-1 0-16,5 0-1 15,6-1 1-15,12-5-1 16,0 0 1-16,2 10 0 16,16-9-1-16,3 0 1 15,10 1-1-15,0 2 1 16,6 0 0-16,4 2 0 15,-2 0 0-15,1 2 0 0,-3 1 0 16,-5 4 0-16,-1-5 1 16,-5 1-1-16,-1-3-1 15,-7-3 0-15,-3 0-1 16,-15-3-2-16,20-9-4 15,-24-8-14-15,4 17-17 16,-1-25 0-16,-5 11-2 16,-8-4 3-16</inkml:trace>
  <inkml:trace contextRef="#ctx0" brushRef="#br1" timeOffset="39707.2712">1908 8109 97 0,'0'0'37'0,"-19"1"1"16,19-1-6-16,4-14-27 15,9 2-2-15,11-5-1 16,1 0 1-16,7-1-2 0,7-1 1 15,1 2-1-15,0 4 0 16,-3 6 0-16,-6 5 0 16,-6 5-1-16,-7 10 0 15,-7 6 1-15,-9 4-2 16,-13 3 1-16,-3 4 0 15,-7 4 0-15,-3 0 0 16,-3-3 0-16,3-6-1 16,3-4 1-16,4-4 0 15,10-5-1-15,7-12 1 16,0 0-1-16,25 11 1 15,0-14-1-15,5 1 1 16,1-1 0-16,2 3 0 16,-1 1 1-16,-3 6-1 0,-6 3 2 15,-10 6-1-15,-11 6 1 16,-4 8 0-16,-13 1-1 15,-6 6 2-15,-9-1-2 16,-3 1 1-16,-1-6-1 16,-1-5 0-16,2-4-2 15,8-11 0-15,6-8-2 16,6-16-4-16,17 2-11 15,-3-22-21-15,18-1-2 16,2-12 1-16,12 1-2 16</inkml:trace>
  <inkml:trace contextRef="#ctx0" brushRef="#br1" timeOffset="40908.3399">2812 6267 29 0,'0'0'26'0,"-8"-17"0"15,8 17 2-15,9-18-16 16,-7-2-2-16,-2 20 0 15,8-29 0-15,-8 29 0 16,7-19 0-16,-7 19-2 16,-4-13 1-16,4 13-2 15,-14-6-1-15,14 6-1 16,-22-1-2-16,11 2 1 15,-6-2-1-15,4 2 0 0,-4-4-1 16,3 0 1-16,-1-1-1 16,1 0 0-16,-2-1 0 15,5 0 0-15,-3 0-1 16,1 3 0-16,1 0 0 15,1 3 0-15,0 0-1 16,11-1 0-16,-11 6 0 16,11-6-1-16,0 0 1 15,0 0 0-15,21 10 0 16,-3-11-1-16,9 1 1 15,2-2 0-15,3-1 1 16,3 1-1-16,2 1 0 16,1 0 0-16,-3 3-1 15,-5 2 1-15,-4 0 0 16,-4 3 0-16,-6-2 0 0,-4-1 0 15,-12-4 1-15,0 0 0 16,0 0-1-16,0 0 1 16,-17 7 0-16,0-7 0 15,-7-2 0-15,-4 1 0 16,-6 0-1-16,-2 2 1 15,-2 1-1-15,1 2 1 16,1-1-1-16,5 4 0 16,3-3 0-16,6 1 0 15,10 0 0-15,12-5-1 16,0 0 1-16,27-10-1 15,4-1 1-15,11-4 0 0,6-2-1 16,5-1 1-16,5 0 0 16,-4 2 0-16,-6 3 0 15,-9 7 0-15,-8 7-1 16,-12 5 0-16,-9 9-2 15,-12 4 0-15,-5 4-3 16,-13-9-6-16,9 13-18 16,-16-16-10-16,7 0 2 15,-6-15-1-15,11-7 0 16</inkml:trace>
  <inkml:trace contextRef="#ctx0" brushRef="#br1" timeOffset="41600.3794">2179 5816 80 0,'7'-12'36'0,"-10"-3"-1"15,3 15 1-15,-3-12-27 16,3 12-2-16,0 0-2 16,0 0 0-16,0 0-1 15,0 0-2-15,0 0 0 16,-13 26 1-16,5-3 0 15,-4 6-1-15,-3 9 0 0,-4 7 1 16,-5 6 0-16,1 5 0 16,-1-5 0-16,5-1-2 15,4-8 0-15,12-5 0 16,9-13 0-16,16-14-1 15,14-17 1-15,12-10-1 16,11-8 0-16,6-8 1 16,6-3-1-16,0-3 0 15,-8 5-1-15,-7 4 0 16,-12 9 0-16,-12 4-2 15,-7 12-1-15,-25 5-4 16,19 4-6-16,-35-5-19 16,8 11-8-16,-12-7 2 15,5 7-2-15</inkml:trace>
  <inkml:trace contextRef="#ctx0" brushRef="#br1" timeOffset="41848.3936">2417 5886 99 0,'-8'10'38'0,"-6"2"1"16,4 18-1-16,-8 4-30 15,5 16-4-15,-1 6-2 16,2 9 0-16,-1 4 0 15,1 3-1-15,2-4-1 0,5-8-2 16,5-5-3 0,-2-26-12-16,17-2-21 0,-2-21-1 15,11-8 0-15,1-18-3 16</inkml:trace>
  <inkml:trace contextRef="#ctx0" brushRef="#br1" timeOffset="42974.458">2947 4103 47 0,'7'-13'31'0,"-7"13"1"15,9-15 0-15,-9 15-21 16,0 0-1-16,0 0 1 15,-23-4-3-15,13 9-1 0,-9-3-1 16,1 4-1-16,-2-4 0 16,0 3 0-16,-3-3-1 15,4 0 0-15,-3-4-1 16,2 0 0-16,-2-2-1 15,4-2 0-15,-3 1 0 16,5 0-1-16,0-3 0 16,1 3 0-16,3-1 0 15,12 6 0-15,-16-7-1 16,16 7 0-16,0 0 0 15,0 0-1-15,0 0 1 16,14-16-1-16,4 9 1 16,6-2 0-16,5-1 0 0,9-2-1 15,4-1 1 1,-3 2-1-16,0 2 1 0,-5 2-1 15,-4 4 1-15,-8 3 0 16,-6 0 0-16,-16 0 0 16,9 13 1-16,-17-1-1 15,-6-4 1-15,-6 3 0 16,-3-4 0-16,-2-1 1 15,-6 0-1-15,0-2 0 16,-1-3 0-16,0-2 1 16,3 0-2-16,4-1 1 15,2-1 0-15,3 3-1 16,3 0 0-16,5 2 0 15,12-2 0-15,-12 8 0 16,12-8-1-16,3 16 0 0,-3-16 1 16,23 14-1-16,-4-11 1 15,5-2-1-15,5-3 1 16,5-4-1-16,4-3 1 15,-1-1-1-15,-3-2 1 16,-4 3-1-16,-4 3 0 16,-7 2-1-16,-5 5-1 15,-14-1-1-15,6 9-3 16,-20-11-8-16,13 12-23 15,-18-10-1-15,5 7 0 16,-6-13 0-16</inkml:trace>
  <inkml:trace contextRef="#ctx0" brushRef="#br1" timeOffset="43642.4962">2131 3868 89 0,'0'-14'36'16,"0"14"0"-16,-17-7 0 15,6 12-30-15,-11-1-1 16,3 10 0-16,-9 1-1 15,4 9 0-15,-2 0-2 16,6 4 0-16,5-1 0 0,7-2-1 16,12-2 0-16,7-6-1 15,15-2 0-15,7-5 0 16,9-4-1-16,2 0 1 15,4-1-1-15,-3 1 1 16,-5 1 0-16,-5 3 0 16,-7 4 0-16,-11 4 1 15,-8 6-1-15,-10 4 0 16,-8 2 1-16,-7 3-2 15,-4-3 1-15,-5 0-1 16,1-2-1-16,-1-11-4 16,11 3-12-16,-6-25-21 15,20 5 2-15,-4-33-1 16,15 4-2-16</inkml:trace>
  <inkml:trace contextRef="#ctx0" brushRef="#br1" timeOffset="43920.5121">2228 3843 110 0,'-16'-2'41'16,"16"2"0"-16,-22 4-1 15,22-4-36-15,0 0-1 16,0 0-1-16,18-5 0 15,1-1-1-15,8 0-1 16,3 0 1-16,7-3 0 16,1 0-1-16,3 2 0 0,3 0-1 15,-1 5-2-15,-6-3-1 16,2 12-8-16,-14-15-15 15,6 13-14-15,-11-9 0 16,2 4-1-16,-12-6 1 16</inkml:trace>
  <inkml:trace contextRef="#ctx0" brushRef="#br1" timeOffset="45281.59">2987 1868 28 0,'4'-10'23'0,"-4"10"2"16,-8 11-2-16,8-11-11 15,-13 19-4-15,13-19 2 16,-13 17 0-16,0-15 3 16,16 9-2-16,-3-11 1 15,0 0-4-15,-17 4 0 16,17-4-3-16,0 0-1 15,-13 5-1-15,13-5-1 16,-19 8 0-16,4-3 0 16,1 3 0-16,-6-1-1 15,3 1 1-15,-4-1 0 16,3-2 0-16,-1 0 0 0,1-3-1 15,1-1 1-15,6-3-1 16,-1-4-1-16,12 6 1 16,-13-10-1-16,13 10 0 15,-4-12 0-15,4 12 0 16,6-12 0-16,-6 12 0 15,15-8 0-15,-3 5 0 16,7-2 0-16,2 0 0 16,4-2 0-16,6 0 0 15,1-2-1-15,4-1 0 16,-2 0 1-16,-1-1-1 15,-3 3 0-15,-3 1 1 16,-9 2 0-16,-3 4 0 0,-15 1 2 16,0 0-2-16,4 12 2 15,-17-4-2-15,-3 0 3 16,-4 1-2-16,-5 0 1 15,-1-2-1-15,-3-2 1 16,1-2-1-16,-3-3 1 16,6-2-1-16,-2 0 0 15,3-1 0-15,3 0-1 16,2 0 1-16,4 2-1 15,2 1 0-15,13 0 0 16,-14 4 0-16,14-4-1 16,3 12 1-16,-3-12-1 15,21 14 1-15,-6-7-1 16,7 0 1-16,3-1 0 0,6-4-1 15,3-2 1 1,2-1-1-16,1-1 1 0,-3-2-1 16,-3 1 1-16,-4 1 0 15,-7-1 0-15,-6 1 1 16,-14 2-1-16,0 0 1 15,0 0 0-15,-27 9-1 16,1-3 2-16,-5 1-2 16,-4-3 1-16,-3 1 0 15,-2-3 0-15,3 0 0 16,5-4 0-16,5 0-2 15,6-3 0-15,8 0-1 16,13 5-2-16,0-21-3 16,20 14-12-16,-9-8-18 0,17 9-5 15,-5-3 2-15,10 6-3 16</inkml:trace>
  <inkml:trace contextRef="#ctx0" brushRef="#br1" timeOffset="46198.6424">2333 1538 73 0,'0'0'36'0,"0"0"-1"15,0 0-1-15,-15-3-25 16,15 3-2-16,0 0-1 16,0 0-1-16,0 0-1 0,0 0-1 15,-4-13 1-15,4 13-1 16,0 0 0-16,-10-1 0 15,10 1-1-15,-21 14 0 16,2 2 0-16,0 6 0 16,-7 7-1-16,-2 9-1 15,-2 8 1-15,0 9-1 16,2 3 1-16,4 2-1 15,7-2 0-15,7 1-1 16,14-3 2-16,6-9-3 16,12-10 2-16,10-10-2 15,8-14 2-15,3-6 0 16,4-12 0-16,0-12 0 0,-6-5 0 15,-6-4 2 1,-8-5-1-16,-12 2 1 0,-15 2-1 16,-9 1-1-16,-17 8 1 15,-10 4-1-15,-9 4-1 16,-6 6-1-16,1 4-1 15,-1-5-8-15,19 13-16 16,-2-4-12-16,19 3-2 16,15-7 0-16,0 0-1 15</inkml:trace>
  <inkml:trace contextRef="#ctx0" brushRef="#br2" timeOffset="52826.0215">12578 16279 43 0,'-12'-18'37'15,"12"18"2"-15,-15 4-3 16,12 11-31-16,-6-2 1 16,6 16-1-16,-2 5-1 15,4 19-3-15,-2 8 1 0,2 11-1 16,-4 6 1-16,3 10 0 15,-4 1-1-15,0-3 0 16,0-7-1-16,-1-16-1 16,8-11-4-16,-1-17-6 15,15-5-25-15,-15-30-3 16,20 0 0-16,-8-25 0 15</inkml:trace>
  <inkml:trace contextRef="#ctx0" brushRef="#br2" timeOffset="53031.0332">12529 16819 55 0,'-17'-13'41'0,"5"11"-1"16,0-5 1-16,12 7-31 16,0 0-6-16,17-3-1 0,1 1-2 15,8 0 0-15,5-2-1 16,4 1-2-16,6-1 0 15,0-5-3-15,8 8-6 16,-7-19-27-16,12 9-1 16,-8-16-1-16,5 3 1 15</inkml:trace>
  <inkml:trace contextRef="#ctx0" brushRef="#br2" timeOffset="53234.0449">13121 16282 64 0,'-21'-10'40'16,"5"17"-1"-16,-11 5 0 15,10 19-34-15,-11 11-2 0,4 19-1 16,-3 6-1-16,5 9-1 16,4 4 0-16,5 0-1 15,13-4-3-15,1-14-4 16,27-6-29-16,-10-19-3 15,23-2 1-15,-8-19-1 16</inkml:trace>
  <inkml:trace contextRef="#ctx0" brushRef="#br2" timeOffset="53760.0749">13465 16736 60 0,'-5'-13'38'0,"-9"-4"-1"15,2 14-11-15,-17-1-20 16,4 6-1-16,-7 5 1 16,2 9-1-16,-6 7-1 15,4 8-1-15,-1 3 1 16,6 8-1-16,4-1-1 15,9-1 0-15,5-3-1 0,10-5-1 16,7-4 1 0,9-8-2-16,5-7 0 0,5-9 0 15,5-8 1-15,2-8-1 16,2-12 1-16,1-4 0 15,-1-6-1-15,-3 1 2 16,-4-2-1-16,-6 4 0 16,-3 2 0-16,-8 9 0 15,-2 7 0-15,-10 13-1 16,0 0 0-16,-7 26 0 15,1 1-1-15,0-3-1 16,3 11-2-16,-1-6-2 16,16 9-10-16,-7-18-21 15,19 0 0-15,-3-14-2 0,14-2 3 16</inkml:trace>
  <inkml:trace contextRef="#ctx0" brushRef="#br2" timeOffset="54112.0951">13795 16815 62 0,'-25'15'40'16,"13"8"-2"-16,-10-1 1 16,13 10-35-16,-11 1-1 15,5 4 1-15,1-2-2 16,5 0 0-16,3-7-1 15,6-10 0-15,8-4 0 16,6-14 0-16,7-10 0 16,3-9-1-16,4-13 1 0,2-3 0 15,-1-3 0-15,-1 0 0 16,-3 0 0-16,-5 7 0 15,-6 8-1-15,-4 7 1 16,-10 16 0-16,13-6-1 16,-13 6 0-16,5 25 0 15,-1-2-1-15,2 2-2 16,4 7-2-16,-1-6-5 15,19 17-21-15,-15-16-9 16,15 4-1-16,-7-19-1 16</inkml:trace>
  <inkml:trace contextRef="#ctx0" brushRef="#br2" timeOffset="54601.123">14267 16816 61 0,'0'0'38'0,"-7"-23"-2"15,7 23-5-15,-11-1-25 16,0 9-2-16,-8 5 0 16,1 15 0-16,-4 6-1 15,3 8 0-15,-2 4-1 16,6-1 0-16,4-1 0 0,7-9 0 15,9-6-1-15,11-18 0 16,9-14 0-16,12-15-1 16,6-19 1-16,5-8-1 15,2-8 0-15,-3-4 1 16,-6-8-1-16,-7 0 0 15,-8-4 0-15,-12 7 0 16,-7 10 1-16,-7 8-1 16,-5 9 0-16,-4 17 0 15,-2 19 0-15,0 20 1 16,-1 19-1-16,2 12-1 15,1 9 0-15,2 8-2 0,8 4-4 16,-7-12-19-16,19 6-12 16,-7-23-3-16,13 2-1 15,-4-20 1-15</inkml:trace>
  <inkml:trace contextRef="#ctx0" brushRef="#br2" timeOffset="55049.1487">14855 16851 54 0,'-28'0'39'0,"16"8"-2"15,-13-5-1-15,7 12-31 16,-8 2-3-16,3 3 0 15,-1-1 0-15,4 0-1 16,6 3 0-16,5-4 0 16,9-3 0-16,9-5 0 15,7-3-1-15,5 0 1 16,8-1 0-16,-1-1 0 15,0 1-1-15,0 1 2 16,-6 1-2-16,-9 3 1 16,-4 3 0-16,-11 4 0 0,-7 1 0 15,-7 3 0-15,-5-3-1 16,1-1-2-16,2-4-1 15,-1-9-3-15,19-5-21 16,0 0-10-16,8-25-2 16,7-7-1-16</inkml:trace>
  <inkml:trace contextRef="#ctx0" brushRef="#br2" timeOffset="55684.185">15110 16902 46 0,'-7'20'39'0,"-8"-5"-1"0,9 10 0 16,-16-2-22-16,15 4-12 16,-1 3-1-16,0 0 0 15,2 7-1-15,-1-6 0 16,4-4 0-16,-1-2-1 15,2-6 1-15,2-9-1 16,0-10-1-16,0 0 1 16,15-23-1-16,-3-3 0 15,-2-7 0-15,5-4 0 16,0-9 0-16,1-3 0 15,2-4 0-15,-1 8 0 16,2 3 0-16,0 9 0 16,0 2 0-16,1 7 0 15,2 15 0-15,-3 7 0 16,1 7 0-16,0 4 0 0,-2 9 0 15,0 8-1-15,-5 5 1 16,-1 6 0-16,-5 4 0 16,-5 3 0-16,-4 2-1 15,-4 3 1-15,-5-2 0 16,-4-6 0-16,-2-3 0 15,-1-7 0-15,-3-6 0 16,1-8-1-16,-1-8 1 16,1-8 0-16,-1-5-1 15,0-7 0-15,0-5 1 16,0 0 0-16,1 0 1 15,1 3 0-15,-1 5 0 16,5 11 1-16,-2 11-1 16,3 15 1-16,-1 13 0 0,0 9-1 15,-2 14-1-15,-1 6 0 16,18-71-1-16,-14 76 0 15,14-76-5-15,-21 77-12 16,21-77-21-16,-5 67 0 16,5-67-2-16,2 30 0 15</inkml:trace>
  <inkml:trace contextRef="#ctx0" brushRef="#br2" timeOffset="56404.2262">15841 16999 52 0,'0'-14'36'0,"6"3"-1"16,-13-9-8-16,4 9-22 15,-13-1-1-15,-2 8 1 16,-10 2 1-16,4 9-2 15,-11 7 0-15,3 7 0 16,-1 5-1-16,2 6 1 16,3 2-1-16,3-6-1 15,7 3-1-15,8-4 0 16,5-4 0-16,10-2 0 15,8-10-1-15,11-5 0 0,7-7 0 16,8-7 0-16,6-6 1 16,4-8-1-16,0-3 0 15,2-5 0-15,-8-2 1 16,-4 0-1-16,-9 0 0 15,-6 9 0-15,-11-2 1 16,-7 13-1-16,-6 12 0 16,-10 0 0-16,-4 13 0 15,-4 10 0-15,0 9 0 16,0 3 0-16,3 6-1 15,5-3 1-15,10 2-2 16,4-13-1-16,15-1-2 16,1-16-3-16,19 4-20 15,-8-27-10-15,22 2-1 16,-14-17 0-16</inkml:trace>
  <inkml:trace contextRef="#ctx0" brushRef="#br2" timeOffset="56757.2464">16290 16994 55 0,'-11'-14'37'0,"-3"21"0"16,-10-1 0-16,5 11-28 15,-9 0-4-15,7 6 0 16,-1 1-2-16,4 3 1 16,3-3-2-16,5-2 0 15,5-3-1-15,5-3 0 16,0-16 0-16,15 9 0 15,0-13 0-15,6-11-1 16,3-5 0-16,4-3 1 0,1-5-1 16,1-1 1-16,-1-2 0 15,-1 6-2-15,-5-1 2 16,-5 13-2-16,-3 3 2 15,0 7-1-15,-15 3 0 16,19 22-1-16,-16 6 1 16,0 2-1-16,4 8-1 15,-5 1-1-15,10 3-2 16,-4-5-4-16,22 5-15 15,-10-21-13-15,18-8-3 16,-3-19 1-16,15-7 1 16</inkml:trace>
  <inkml:trace contextRef="#ctx0" brushRef="#br2" timeOffset="57087.2652">16832 16861 42 0,'-13'12'38'15,"-15"-8"1"-15,9 20 0 16,-11-8-19-16,16 8-13 15,-9 1-2-15,8 2-2 16,3-3 0-16,8-7-1 16,7 1-1-16,9-9 0 15,8-6-1-15,5-2 0 16,5-2 0-16,0-1 0 15,-1 0 0-15,-1 2 0 16,-6 3 1-16,-7 3-1 16,-8 8 0-16,-5 3 0 0,-11 8 0 15,-3 3 0-15,-5 3 1 16,-4 0-2-16,-1 2 0 15,0-5-2-15,8 0-6 16,-9-14-17-16,20-1-13 16,3-13-2-16,-3-13-1 15</inkml:trace>
  <inkml:trace contextRef="#ctx0" brushRef="#br2" timeOffset="57538.291">17504 16349 42 0,'-53'61'37'0,"-11"10"1"16,8 23-1-16,-8-5-20 16,18 18-13-16,4-4 0 15,16-3-1-15,18-10-2 16,19-17-3-16,20-10-3 15,9-28-21-15,27-6-11 16,-1-20-2-16,10-7 0 16</inkml:trace>
  <inkml:trace contextRef="#ctx0" brushRef="#br2" timeOffset="58117.3242">17676 16806 43 0,'-18'5'37'0,"8"20"1"16,-9-1-1-16,10 21-16 16,-5-3-18-16,-1 1-1 15,-2 6 0-15,4 0 1 16,2-1-1-16,1-11 0 15,4-7-1-15,4-10 0 16,2-20 0-16,16 6-1 16,1-24 0-16,6-9 0 15,5-7 0-15,-2-3 0 16,1-7 1-16,-2 4-1 15,-3-1 0-15,-4 10 1 0,-4 6-1 16,-6 13 0-16,-8 12 0 16,0 0 0-16,0 0 1 15,3 24-1-15,-3-2 1 16,4-1-1-16,1 3 0 15,5-6 1-15,2 0-1 16,7-9 0-16,4-4 0 16,2-5 0-16,2-4 1 15,2-5 0-15,-1-12 0 16,0 4-1-16,-3-6 1 15,-1-1 0-15,-6-2 0 16,-2 7-1-16,-5 3 1 16,-2 4-1-16,-9 12 1 0,9 15-1 15,-12 5 1-15,-3 7-1 16,0 6-1-16,-1 1 1 15,4 6-3-15,-1-6 0 16,10 0-5-16,-8-16-10 16,26 2-21-16,-11-19-1 15,16-1 0-15,-6-14 0 16</inkml:trace>
  <inkml:trace contextRef="#ctx0" brushRef="#br2" timeOffset="58620.3529">18309 16972 79 0,'-13'3'39'0,"4"15"0"16,-6-14-11-16,11 14-25 0,-3 0 0 16,3 6 0-16,2 3-2 15,3 1 1-15,-1-1-1 16,4-3 0-16,0-2 0 15,1-4-1-15,-5-18 1 16,14 8-1-16,-5-20 1 16,4-6-1-16,1-9 1 15,1-4-1-15,1-9 1 16,3 4-1-16,-3-3 1 15,0 6-1-15,-3 6 1 16,-3 14-1-16,-2 3 0 16,-8 10 1-16,7 17-1 15,-7-2 1-15,0 9-1 16,3-1 1-16,-1-1-1 0,1-6 1 15,7-3-1-15,-10-13 1 16,23-1 0-16,-5-7-1 16,2-12 1-16,3 5-1 15,-3-3 1-15,-2 5 0 16,-4 4 0-16,-2 7 0 15,-12 2-1-15,9 12 1 16,-11 8 0-16,-3-3-1 16,1 11-1-16,-3-5 0 15,4 2-3-15,-1-2-4 16,11 8-7-16,-14-11-18 15,15 4-9-15,-7-11 0 16,12 0 0-16</inkml:trace>
  <inkml:trace contextRef="#ctx0" brushRef="#br2" timeOffset="59091.3799">18824 16412 41 0,'19'-7'39'0,"16"21"0"16,-1-2-2-16,19 29-15 15,-12 0-18-15,5 13 0 16,-4 12-1-16,-4 12 0 15,-13 12-2-15,-10 6 3 16,-15 9-2-16,-8-6 0 16,-14-3 0-16,-3-10 0 0,-8-7-2 15,2-20-1 1,8-14-4-16,-4-24-15 0,27-21-20 15,-16-12 0-15,24-15-3 16,-4-18 1-16</inkml:trace>
  <inkml:trace contextRef="#ctx0" brushRef="#br2" timeOffset="70144.012">2926 14841 51 0,'9'-12'31'0,"-9"12"-11"16,0 0-1-16,-1-10-12 16,1 10-1-16,0 0-1 15,0 21-1-15,-5-8 0 0,5 10-1 16,-3 4-1-16,0 8 0 15,0 6 0-15,2 4-1 16,-4 1 0-16,3 3 0 16,1-3-2-16,0-9-4 15,6 3-26-15,-2-17-3 16,5-2-2-16,-8-21 1 15</inkml:trace>
  <inkml:trace contextRef="#ctx0" brushRef="#br2" timeOffset="70844.0521">3374 14866 7 0,'0'0'30'16,"-11"-5"2"-16,11 5 0 16,-18-2-18-16,18 2-4 15,-15 13-2-15,8 2-2 16,-8-1-2-16,2 7 0 15,-4 5 0-15,0 8-1 16,-3 5 0-16,0 9 0 16,-2 4 0-16,4 5-1 0,1-2 0 15,9-3-1-15,6-7 1 16,9-5-2-16,7-11 0 15,6-12 0-15,7-12 0 16,3-12 0-16,2-9 0 16,-6-8 1-16,-1-9-1 15,-8-2 1-15,-6-1 0 16,-9 3-1-16,-9 0 0 15,-10 8-1-15,-3 8 0 16,-9 2 0-16,0 10-3 16,-1 2-2-16,12 13-7 15,-7-10-20-15,23 13-3 16,2-13 1-16,22 11-1 15</inkml:trace>
  <inkml:trace contextRef="#ctx0" brushRef="#br2" timeOffset="71196.0722">3651 14993 43 0,'0'0'36'15,"-27"-8"1"-15,18 14-2 16,-11-1-29-16,11 11-1 15,-2 2-1-15,2 6 1 16,2 4-4-16,4 3 1 16,4 0-2-16,3 0 1 15,3-5-1-15,2-4 1 0,4-10-1 16,-2-2 1-16,3-14 0 15,0-5 0-15,-2-10 0 16,-1-6 0-16,-3-7 0 16,-1-3-1-16,-2-4 0 15,-5 1-1-15,-1 5-1 16,-3 0 0-16,3 14-3 15,-8-6-7-15,9 25-25 16,0 0 1-16,0 0-2 16,-10 11 2-16</inkml:trace>
  <inkml:trace contextRef="#ctx0" brushRef="#br2" timeOffset="71412.0846">3870 15110 61 0,'0'0'41'0,"0"0"-2"16,0 0 0-16,0 0-34 16,0 0-2-16,23 7-1 15,-3-11-2-15,6-2-3 16,9 12-16-16,-2-20-19 15,9 11-1-15,-11-11-1 16,8 9 0-16</inkml:trace>
  <inkml:trace contextRef="#ctx0" brushRef="#br2" timeOffset="72067.122">4381 14864 43 0,'0'0'35'0,"-1"-22"3"16,1 22-3-16,-7-14-28 15,7 14 2-15,-5-14-4 16,5 14 2-16,0 0-4 16,-12 27 0-16,3 1-2 15,-1 13-1-15,-4 11 0 16,-1 8-3-16,1 7 1 15,-1 0-3-15,10 1-3 16,-2-19-5-16,15 2-24 16,2-21-1-16,14-8 0 15,4-21 1-15</inkml:trace>
  <inkml:trace contextRef="#ctx0" brushRef="#br2" timeOffset="72463.1447">4757 14901 44 0,'-14'-1'38'0,"14"1"-1"15,-23 16 1-15,15 5-31 16,-13 2-1-16,3 11-2 15,-4 8-1-15,1 6 0 0,-2 4 0 16,4 0-1-16,3-2 0 16,7-5-1-16,4-6 0 15,6-9-1-15,7-9 0 16,10-11 0-16,4-10 0 15,4-7-1-15,1-8 0 16,-2-5 1-16,-3-3-1 16,-5-2 0-16,-7 1-1 15,-10 0 0-15,-6 4 0 16,-11-2 0-16,-2 8 0 15,0 2-2-15,2 6-2 16,-2-6-4-16,19 12-23 16,0 0-3-16,16 3-1 15,4-5 2-15</inkml:trace>
  <inkml:trace contextRef="#ctx0" brushRef="#br2" timeOffset="72848.1667">5216 15005 55 0,'-8'-13'39'16,"-10"-3"0"-16,5 12-1 15,-8-1-31-15,0 10-2 16,-2 5-1-16,1 10-1 15,1 2-1-15,2 4 0 16,5 0-1-16,7 0 1 16,6-4-2-16,7-7 1 0,8-9 0 15,5-7-1-15,7-10 1 16,2-4-1-16,1-5 1 15,0-2-1-15,-4-1 1 16,-3 4 0-16,-4 1 0 16,-5 9 0-16,-13 9-1 15,4 13 1-15,-10 8-1 16,-2 10 0-16,-2 10-2 15,-2 8 0-15,2 5-2 16,-4-2-3-16,17 8-25 16,-11-18-8-16,18 3-1 15,-7-17 0-15</inkml:trace>
  <inkml:trace contextRef="#ctx0" brushRef="#br2" timeOffset="73657.213">9311 14939 48 0,'2'-12'39'16,"-2"12"0"-16,0 0 0 15,0 0-29-15,1 18-4 16,-1 3 0-16,-2 3-2 15,1 9-1-15,-4 2-2 16,3 7 1-16,-1 0-2 16,3-3-2-16,2 0-3 15,-1-17-10-15,12 5-24 16,-2-13-1-16,14-3 0 15,-2-13 0-15</inkml:trace>
  <inkml:trace contextRef="#ctx0" brushRef="#br2" timeOffset="74148.2411">9792 14904 68 0,'-11'2'40'15,"-12"-6"0"-15,3 12 0 16,-7-4-34-16,3 6-1 16,0 2-2-16,1 5-1 15,4 0-1-15,5 4 0 16,6 1-1-16,5-1 0 15,8 0 0-15,6-2 0 0,5-1 0 16,6-4 0-16,6 0-1 16,0-2 1-16,-1-1 0 15,-2 4-1-15,-4-1 1 16,-5 3-1-16,-7 2 1 15,-6 3-1-15,-11 2 0 16,-4 0 1-16,-4 0-1 16,-5-4 1-16,1-1-1 15,1-7 1-15,1-5-1 16,4-8 1-16,9-10 0 15,1-7 0-15,8-12 0 16,2-9 0-16,8-9 1 16,5-2-1-16,2-3 1 15,3 2-1-15,3 4-1 16,-3 1-3-16,11 19-32 0,-12-1-2 15,2 16-3-15,-7 2 1 16</inkml:trace>
  <inkml:trace contextRef="#ctx0" brushRef="#br2" timeOffset="74690.2721">10249 14942 57 0,'0'0'37'0,"-25"7"1"16,10 5-2-16,-8-2-28 15,2 15-2-15,-5-4-2 16,3 11 0-16,-1 0-1 0,6 4 0 15,4-2-1-15,10-2 0 16,4-2-1-16,9-8 1 16,5-7-1-16,10-5-1 15,3-9 1-15,2-7 0 16,0-8 0-16,-4-8 0 15,1-3 0-15,-6-3-1 16,-4-4 1-16,-8 0-1 16,-4-2-1-16,-4 4 0 15,-2 6-1-15,-4 1-3 16,6 23-17-16,-11-13-19 15,11 13 1-15,-14 8-2 16,12 7 2-16</inkml:trace>
  <inkml:trace contextRef="#ctx0" brushRef="#br2" timeOffset="74899.284">10523 15135 82 0,'0'0'42'15,"4"14"0"-15,-4-14-2 16,0 0-37-16,20-6-2 16,0 2-3-16,12 2-4 15,-9-13-33-15,21 10-2 16,-2-13-1-16,9 8 0 15</inkml:trace>
  <inkml:trace contextRef="#ctx0" brushRef="#br2" timeOffset="75334.3089">11098 14884 53 0,'0'0'39'16,"0"0"-2"-16,6 25 1 16,-8 6-30-16,-11 4-5 15,-1 11 0-15,-3 2-1 16,1 5-1-16,1 0-1 15,1-5-2-15,10-1-6 16,-5-17-28-16,18-4-2 16,6-14-1-16,11-6 1 0</inkml:trace>
  <inkml:trace contextRef="#ctx0" brushRef="#br2" timeOffset="75755.333">11404 14998 57 0,'-13'-21'40'16,"-10"0"0"-16,4 13 0 15,-14 1-31-15,7 12-4 16,-2 2-1-16,3 8-1 16,6 2-1-16,5 5 0 15,5-1-2-15,9 1 1 16,9-3-1-16,5 1 0 0,5-4 0 15,9 0 0-15,0-1 0 16,1 1 0-16,-4 2-1 16,-3 1 1-16,-8 4 0 15,-6 0 0-15,-11 2 0 16,-7 0 0-16,-8-1 0 15,-2-3 0-15,1-5 0 16,-1-3 0-16,3-7 0 16,4-6 0-16,13 0 0 15,-7-26 0-15,13-2 0 16,8-7 0-16,5-10 0 15,9-8 0-15,3-3 0 16,2 0-1-16,1 4-1 16,-7 1-3-16,5 24-16 0,-15-6-19 15,0 21 0 1,-13 1 0-16,-4 11 0 0</inkml:trace>
  <inkml:trace contextRef="#ctx0" brushRef="#br2" timeOffset="76199.3584">11815 15009 63 0,'-2'-11'41'0,"-9"-4"0"16,11 15-1-16,-31-12-32 15,15 18-2-15,-7 2-1 16,0 9-2-16,-1 7-1 15,2 3 0-15,2 1-1 16,4 2 1-16,10-5-2 16,7-2 0-16,8-9 1 15,12-9-2-15,7-6 1 16,5-9 0-16,5-3 0 15,-3-5 0-15,0 1 1 16,-6 0-1-16,-8 5 1 16,-7 5 0-16,-14 7-1 15,0 0 1-15,-7 29 0 16,-9 2-2-16,0 8 0 0,-8 6-2 15,0 7-3-15,-4-10-13 16,15 13-23-16,0-11 0 16,10-3-2-16,1-16 1 15</inkml:trace>
  <inkml:trace contextRef="#ctx0" brushRef="#br2" timeOffset="77250.4185">15622 14998 49 0,'0'0'36'16,"0"0"0"-16,10-11 0 15,-10 11-32-15,32-16 0 16,-9 7-1-16,3 4 1 15,1 0-1-15,-3 6 0 16,-7 1-1-16,-5 7 0 16,-10 4-1-16,-9 7 1 15,-12 4-1-15,-4 5 0 16,-8 2-1-16,-4 5 1 0,-1-1-1 15,2 2 1-15,4-4 0 16,8-2-1-16,8-6 0 16,12-5 0-16,11-4-2 15,11-14-3-15,18 3-27 16,-1-21-6-16,19 1 0 15,-2-14-1-15</inkml:trace>
  <inkml:trace contextRef="#ctx0" brushRef="#br2" timeOffset="77566.4366">16088 14981 46 0,'-25'23'36'0,"-6"-4"3"0,4 15-1 15,-4-4-23-15,13 11-8 16,0-2-3-16,10 1 0 15,7-5-3-15,7-6 1 16,11-7-1-16,7-9 0 16,5-11 0-16,4-9-1 15,-3-10 1-15,1-5-1 16,-6-7 1-16,-6-1 0 15,-7-3 0-15,-8-1-1 16,-4 2 1-16,-7 2-2 16,-1 5 0-16,-6 3-1 15,3 7-3-15,-2-1-5 16,13 16-29-16,0 0 0 15,0 0-1-15,-3 13 2 0</inkml:trace>
  <inkml:trace contextRef="#ctx0" brushRef="#br2" timeOffset="78092.4667">16479 15036 38 0,'-16'-5'36'0,"3"11"1"16,-6-7 0-16,1 16-22 15,-7-9-6-15,4 9-2 16,-5-2-2-16,5 8-1 16,2 3-1-16,5 4-1 15,2 0-1-15,9 1 0 16,7-4-1-16,8-2 0 15,7-3 0-15,4-9 1 16,5-10-1-16,4-5 0 16,-1-14 1-16,2-3-1 0,-9-9 1 15,-1-5 0-15,-9-3-1 16,-4-1 1-16,-4-2-1 15,-7 6-1-15,-7 5 0 16,-6 2-2-16,3 13-3 16,-13-4-11-16,10 28-22 15,-5-5 0-15,6 18 0 16,-1-3 0-16</inkml:trace>
  <inkml:trace contextRef="#ctx0" brushRef="#br2" timeOffset="78385.4834">16769 15216 69 0,'0'0'41'15,"0"0"-3"-15,17-4 0 16,-17 4-40-16,24-16-30 16,5 14-4-16,-3-10-3 0,9 7 0 15</inkml:trace>
  <inkml:trace contextRef="#ctx0" brushRef="#br2" timeOffset="78880.5117">17129 14983 53 0,'29'-11'38'16,"-7"1"-2"-16,14 5 0 16,-2-7-31-16,10 6-1 15,-5-1-2-15,0 5 0 16,-7 1 0-16,-9 5 0 15,-12 3-1-15,-10 9 1 16,-13 3 0-16,-9 7 1 16,-9 1-1-16,-3 7 0 15,-4 1 0-15,4 2 0 16,4 0-1-16,6-1 0 0,12-5-1 15,11-2 0-15,14-5 0 16,14-13-2-16,11-2-1 16,8-13-3-16,10 5-13 15,-6-21-19-15,10 5 1 16,-12-15-2-16,2 7 2 15</inkml:trace>
  <inkml:trace contextRef="#ctx0" brushRef="#br2" timeOffset="79173.5285">17712 15074 71 0,'-19'-17'38'16,"9"21"-1"-16,-10-8-10 15,6 17-18-15,-7 0-3 16,6 9-2-16,-1 5-1 16,7 3 0-16,-1 2-1 0,7-2 0 15,3 2-1-15,3-3 0 16,7-6-1-16,5-7 1 15,5-8-1-15,2-7 1 16,2-10-1-16,1-6 1 16,0-8-1-16,-2-8 0 15,-3-4 1-15,-7-2-2 16,-3-3 1-16,-5 1-2 15,-5 5 0-15,-4 0-2 16,-2 14-2-16,-14-4-19 16,20 24-13-16,-29-5-1 15,22 19-2-15,-2 0 2 16</inkml:trace>
  <inkml:trace contextRef="#ctx0" brushRef="#br2" timeOffset="79713.5594">18159 15012 56 0,'-11'-12'39'0,"11"12"-2"16,-22-9 2-16,22 9-31 16,-25-4-3-16,6 8 0 15,-4-1-1-15,4 9-2 16,-3 3 1-16,2 3-1 15,4 1 0-15,2 5-1 16,6-1-1-16,9-3 1 16,5-5-1-16,10-6 0 15,7-8 1-15,7-6-1 16,6-7 0-16,1-9 1 15,2-2-1-15,-4-4 1 16,-2 2 0-16,-6 3 0 0,-8 4 0 16,-9 8 0-16,-10 10 0 15,-7 17 0-15,-9 11-1 16,-6 14 1-16,-4 6-2 15,-2 8-1-15,2 4-2 16,1-11-7-16,20 11-23 16,-8-21-6-16,20-4-1 15,1-20-1-15</inkml:trace>
  <inkml:trace contextRef="#ctx0" brushRef="#br2" timeOffset="80803.6217">21987 14979 72 0,'11'-5'38'0,"-11"5"-1"16,29-8-9-16,-11-3-25 15,8 2-1-15,-2 1-1 16,4 1 0-16,-5 3 0 0,-3 4-1 16,-10 6 1-16,-4 5-1 15,-9 6 1-15,-7 5 1 16,-6 4-1-16,-7 6 1 15,-7 0 0-15,4 1-1 16,3 1 1-16,3-3 0 16,5-2-1-16,7-6 0 15,7-4-1-15,7-5 0 16,8-2 0-16,1-9-1 15,8-2-1-15,2-9-2 16,9 7-6-16,-6-16-29 16,18 6 1-16,-3-14-2 15,14 8 1-15</inkml:trace>
  <inkml:trace contextRef="#ctx0" brushRef="#br2" timeOffset="81396.6557">22484 14960 53 0,'0'0'36'16,"0"0"0"-16,12 4-2 15,-12-4-29-15,27 2 1 16,-9-5-1-16,3 6-1 16,0-5-1-16,1 2-1 15,-2-1 0-15,-2 0-1 16,-3 1 0-16,-2 0-1 0,-13 0 1 15,16 5-1 1,-16-5 0-16,-1 14 1 0,-10-5-1 16,-5 5 0-16,-9 4 0 15,-5 4 1-15,-9 2-1 16,1 4 1-16,-5 2-1 15,9-1 1-15,2-2-1 16,9-1 1-16,10-4-1 16,11-4 0-16,11-4-2 15,8-7 0-15,14-3-2 16,2-9-3-16,21 6-19 15,-8-18-12-15,13 5-1 16,-6-13 2-16</inkml:trace>
  <inkml:trace contextRef="#ctx0" brushRef="#br2" timeOffset="81697.6729">22986 15008 41 0,'-10'6'36'16,"-10"-4"1"-16,2 14 0 15,-6-10-21-15,7 16-7 16,-6-3-3-16,6 9-1 15,-2 0-2-15,8 2 0 16,4 0-1-16,6-1-1 16,7-3 0-16,7-4 0 15,6-6-1-15,7-6 1 16,2-9-1-16,2-7 1 15,-1-7-1-15,0-4 0 16,-5-7 1-16,-7-5-2 0,-6 1 0 16,-7-3-1-16,-1 5-3 15,-15-12-9-15,11 17-24 16,-15-4 0-16,9 12-2 15,-7-3 2-15</inkml:trace>
  <inkml:trace contextRef="#ctx0" brushRef="#br2" timeOffset="82066.694">23347 15285 66 0,'11'1'40'15,"-11"-1"-3"-15,16-1 1 16,-16 1-34-16,21 1-4 16,-3 5-7-16,-5-8-30 15,17 5 0-15,-5-8-2 0,10 7 1 16</inkml:trace>
  <inkml:trace contextRef="#ctx0" brushRef="#br2" timeOffset="82674.7288">23874 15083 62 0,'0'0'38'16,"-10"-13"-1"-16,10 13 1 16,10-1-33-16,8 1-1 15,0-4-2-15,6 3 1 0,1-3-1 16,4-1-1-16,2 1 0 15,1-3 0-15,-7 4-1 16,-2-1 1-16,-3 3-1 16,-6 2 1-16,-14-1-1 15,3 13 1-15,-20-1-1 16,-5 7 0-16,-7 4 1 15,-7 7-1-15,-5 2 0 16,0 3 1-16,4-1-1 16,3 4 1-16,13-4-1 15,7-4 1-15,11-6-1 16,16-4 0-16,7-8 0 15,14-7-1-15,10-3-3 16,-1-14-7-16,13 7-28 0,-15-13 0 16,3 5-1-16,-12-7 0 15</inkml:trace>
  <inkml:trace contextRef="#ctx0" brushRef="#br2" timeOffset="83215.7597">24269 15023 56 0,'21'-4'38'0,"-1"-10"1"15,10 9-1-15,-6-9-28 16,5 9-5-16,-3-5-1 15,-3 7-2-15,-7 1 1 16,-16 2-2-16,0 0 0 16,5 16 0-16,-19-6-2 15,-3 4 1-15,-7 4 0 16,0 0 0-16,-1 1-1 15,3 1 1-15,7-2-1 16,4 1 1-16,12-7-1 16,9-1 2-16,8-4 0 15,6-3-1-15,4 0 0 0,1-2 1 16,0-4 0-16,-5 2 0 15,-4 2 1-15,-9 4-2 16,-11-6 1-16,-4 21 0 16,-13-3-1-16,-4 3 0 15,-9 5 0-15,0 1-1 16,0 2-2-16,2-6-2 15,13 7-13-15,-3-19-21 16,28 2 1-16,-10-13-1 16,38-10 0-16</inkml:trace>
  <inkml:trace contextRef="#ctx0" brushRef="#br2" timeOffset="83566.7798">24771 15039 77 0,'-6'-16'40'16,"6"16"-1"-16,-24 7 0 15,7 4-35-15,-3 3-1 16,2 10-1-16,2 3 0 16,2 6-1-16,3 0 0 15,5-1 0-15,5 1-1 16,5-3 0-16,5-6 0 15,1-8 0-15,6-7 0 16,2-7 0-16,1-7 0 16,2-9 0-16,0-8 0 15,2-7 0-15,5-4 0 16,1-3 0-16,-1-4 0 0,-4-1 0 15,-5 3 0-15,-3 6 0 16,-8 8-1-16,-8 9 0 16,-11 10-2-16,-14 5-7 15,6 20-24-15,-16-2-5 16,2 11-3-16,-3-6 1 15</inkml:trace>
  <inkml:trace contextRef="#ctx0" brushRef="#br3" timeOffset="87287.9926">6048 15002 38 0,'8'-17'36'16,"-8"17"2"-16,1-14-13 15,-1 14-3-15,0 0-14 0,0 0-1 16,0 0-3-16,2 14 0 15,-5 0-2-15,-2 6-1 16,1 7 0-16,-1 9 0 16,-3 9-1-16,0 3-1 15,1 4-3-15,1-6-1 16,9 11-20-16,-10-20-11 15,17-6-3-15,-6-15 0 16</inkml:trace>
  <inkml:trace contextRef="#ctx0" brushRef="#br3" timeOffset="87627.012">6255 14986 62 0,'-14'6'41'15,"14"-6"-2"-15,0 0-1 16,13-9-35-16,2 1-1 16,5 3 1-16,2-3-1 15,2 2-1-15,-1 1 0 16,0 3 0-16,-3 2 0 15,-3 7 0-15,-6 6-1 16,-3 7 1-16,-7 6-1 16,-4 5 0-16,-2 5-1 15,-4 1 0-15,-2 3-1 0,2-4-1 16,3 1-1-16,-1-14-2 15,15 6-13-15,-8-29-19 16,18 10-1-16,0-25 1 16,12-1 0-16</inkml:trace>
  <inkml:trace contextRef="#ctx0" brushRef="#br3" timeOffset="87918.0287">6731 14955 52 0,'0'0'39'15,"-15"-6"0"-15,6 20-2 16,-15-6-26-16,10 18-6 15,-4 3-2-15,7 5 0 16,-2 5-1-16,6-1 0 16,1 2-1-16,7-5 1 0,3-4-1 15,5-9 1-15,0-5-1 16,5-13 0-16,2-12 0 15,1-7 0-15,-2-6 0 16,0-9-1-16,-5-2 0 16,-3-5-1-16,-2 3-1 15,-5-2-2-15,0 10-1 16,-12-5-11-16,15 20-22 15,-15-5-1-15,12 16-1 16,-12-2 0-16</inkml:trace>
  <inkml:trace contextRef="#ctx0" brushRef="#br3" timeOffset="88137.0412">6991 15128 72 0,'0'0'42'0,"0"0"-1"15,0 0 1-15,19 4-35 16,-19-4-5-16,24-8-2 16,-1 3-2-16,1-4-4 15,19 10-15-15,-11-16-19 16,19 9 0-16,-3-14-2 15,10 9 0-15</inkml:trace>
  <inkml:trace contextRef="#ctx0" brushRef="#br3" timeOffset="88576.0663">7635 14960 72 0,'11'-1'40'16,"-11"1"0"-16,0 0-7 16,1 17-29-16,-4 3-1 15,-5 5-1-15,1 7-1 16,-2 9 0-16,-2 2-2 15,2 8-2-15,0-2 0 16,11 2-9-16,-8-15-26 16,20 2-1-16,-1-17-2 15,17-6 2-15</inkml:trace>
  <inkml:trace contextRef="#ctx0" brushRef="#br3" timeOffset="88910.0854">7900 14968 64 0,'0'0'41'16,"-2"14"-1"-16,2-14 1 15,29 0-36-15,-6-4-1 16,5 2-1-16,1-6 0 15,3 3-1-15,-1-4 0 16,-1 3 0-16,-5 0 0 16,-8 5-1-16,-4 4 1 0,-13-3-1 15,8 19 0-15,-9 2 0 16,-4 7-1-16,-3 3 0 15,-1 6-1-15,-2 4 0 16,2 4-2-16,0-4-2 16,8 2-5-16,-9-21-12 15,20 9-19-15,-6-17-1 16,13-1 0-16,1-19 1 15</inkml:trace>
  <inkml:trace contextRef="#ctx0" brushRef="#br3" timeOffset="89329.1094">8596 14969 66 0,'0'0'41'0,"-23"-18"0"16,10 16-1-16,-8 0-33 16,3 9-2-16,-5 3-1 15,1 10-1-15,-4 4-1 16,5 4-1-16,5 1 0 15,5 0 1-15,7-5-2 16,9-3 1-16,6-8-1 16,11-7 1-16,7-15-1 15,5-8 0-15,4-5 1 0,3-9-1 16,-2-1 1-16,-3 0-1 15,-7 6 1-15,-6 4 0 16,-9 12-1-16,-14 10 1 16,1 25-1-16,-15 12-1 15,-7 11-1-15,-8 9-2 16,6 12-8-16,-13-13-7 15,24 15-19-15,-12-15-4 16,16-4-3-16,5-17 2 16</inkml:trace>
  <inkml:trace contextRef="#ctx0" brushRef="#br3" timeOffset="90163.1571">12512 14992 64 0,'0'0'41'0,"0"0"-2"15,0 0-2-15,7 19-32 16,-16 2 0-16,3 14-1 15,-7 5-1-15,1 5-1 16,2 5-2-16,0-3 0 16,6 2-3-16,2-15-5 15,18 5-31-15,-5-19-1 16,14-1 0-16,-1-15-1 15</inkml:trace>
  <inkml:trace contextRef="#ctx0" brushRef="#br3" timeOffset="91079.2095">13121 15057 19 0,'6'-13'33'15,"-6"13"3"-15,3-22-1 16,-3 22-18-16,-14-15-6 15,14 15-2-15,-24-11-3 16,9 9 0-16,-9-1-2 16,0 8 0-16,-7 0-1 0,2 7 0 15,-3 2 0-15,0 5-1 16,2 4 0-16,5 3 0 15,3 0 0-15,6 1-1 16,8-4 0-16,12-4 0 16,8-6 0-16,10-4 0 15,10-9-1-15,6-8 1 16,8-6 0-16,1-5-1 15,-2-2 1-15,-2-1-1 16,-8-1 1-16,-7 8-1 16,-9 2 0-16,-7 11 1 15,-12 2-1-15,-5 20 0 16,-9 4 0-16,-3 6 0 15,-4 8-1-15,-3 5 0 0,0 2-3 16,2-5 0-16,11 6-11 16,-5-19-22-16,23 0-2 15,-7-27-2-15,38 13 1 16</inkml:trace>
  <inkml:trace contextRef="#ctx0" brushRef="#br3" timeOffset="91398.2277">13531 15052 64 0,'-19'9'39'0,"-9"-2"0"16,4 14 1-16,-5 3-33 15,5 4-4-15,3 3 1 16,5 4-1-16,6-2-2 0,7 2 1 15,7-7-1-15,7-1 0 16,7-9 0-16,7-8 0 16,4-10-1-16,2-8 1 15,0-11-1-15,-4-4 1 16,-3-7 0-16,-5-2-1 15,-10-4-1-15,-6-2-1 16,-4 6-1-16,-7-4-2 16,3 16-5-16,-14-7-22 15,19 27-7-15,-23-15-2 16,23 15 1-16</inkml:trace>
  <inkml:trace contextRef="#ctx0" brushRef="#br3" timeOffset="91599.2392">13876 15219 80 0,'0'0'43'15,"0"12"-2"-15,0-12 0 16,6-14-38-16,4 8-6 15,1-11-10-15,17 19-17 16,-10-12-10-16,12 9-2 16,0-10 0-16</inkml:trace>
  <inkml:trace contextRef="#ctx0" brushRef="#br3" timeOffset="92065.2659">14323 15012 67 0,'0'0'40'0,"0"0"-2"15,0 0 1-15,0 20-36 16,-5 5 0-16,-6 6 0 16,2 10 0-16,-5 5-2 15,2 6 0-15,3 0-3 16,4-5 0-16,9 0-5 15,-3-22-20-15,23 5-11 0,4-20-2 16,15-2 2-16</inkml:trace>
  <inkml:trace contextRef="#ctx0" brushRef="#br3" timeOffset="92471.2891">14720 14940 67 0,'-21'-11'40'0,"6"11"-1"16,-7-3 2-16,10 13-36 16,-8 0-2-16,3 7 0 15,0 3 0-15,4 4-1 16,2 0-1-16,4 2 0 0,6-4 0 15,5-5 0-15,6-3 0 16,5-7-1-16,5-9 0 16,3-4 0-16,1-9 0 15,3-4 0-15,-3-4 0 16,-3 2 0-16,-3-1 0 15,-8 5-1-15,-2 6 1 16,-8 11 1-16,0 0-1 16,-18 18 1-16,0 7-1 15,-3 10 0-15,-2 11-1 16,0 3 0-16,3 6-2 15,3-4-1-15,11 2-6 16,-4-20-16-16,23 6-14 16,-1-20-1-16,18-4 2 0,3-19-1 15</inkml:trace>
  <inkml:trace contextRef="#ctx0" brushRef="#br3" timeOffset="92862.3115">15166 14955 68 0,'-18'-22'39'0,"7"15"-1"16,-11-2 2-16,8 10-34 16,-12 4-2-16,6 5-1 15,-3 4 0-15,5 7-1 16,2 0 0-16,3 2 0 0,6 0-1 15,6-3 0-15,5-5-1 16,8-4 1-16,5-9-1 16,9-5 0-16,3-8 0 15,1-5 1-15,1-3-1 16,-3-2 0-16,-3 1 1 15,-5 3 0-15,-3 4-1 16,-6 6 1-16,-11 7 0 16,3 16-1-16,-11 9 0 15,-2 8 1-15,-9 9-2 16,-2 6 0-16,-1 9-2 15,-4-6-3-15,11 9-7 16,-12-22-14-16,21 6-13 16,-4-16-3-16,16-4 2 0,-6-24 0 15</inkml:trace>
  <inkml:trace contextRef="#ctx0" brushRef="#br3" timeOffset="93778.3639">18853 15090 58 0,'12'-6'38'0,"0"-5"-1"15,14 5 0-15,-10-7-32 16,16 2-3-16,-2-2 1 15,2 3-1-15,-8 2 1 16,-3 5-1-16,-8 6 0 16,-10 7-1-16,-11 9 1 15,-9 5 0-15,-9 6-1 16,-5 9 1-16,-4 1 0 0,1 4-1 15,2-4 0 1,8 0 0-16,10-8-1 0,13-3 1 16,11-11 0-16,14-9-2 15,12-6-1-15,7-11-1 16,10-3-5-16,-5-21-15 15,13 11-15-15,-11-16 0 16,3 10-2-16,-11-13 2 16</inkml:trace>
  <inkml:trace contextRef="#ctx0" brushRef="#br3" timeOffset="93971.3749">19419 14991 65 0,'0'0'40'16,"-7"-16"-1"-16,7 16 0 0,-11 4-29 15,6 9-5-15,-3 4-2 16,2 12 0-16,-5 3-2 15,0 7-1-15,0 4-1 16,-3 3-1-16,7 2-4 16,-3-18-9-16,20 7-24 15,-8-18 0-15,15-1-1 16,2-18 0-16</inkml:trace>
  <inkml:trace contextRef="#ctx0" brushRef="#br3" timeOffset="94271.3921">19672 15043 70 0,'-14'6'39'0,"-12"-1"1"0,8 17 0 16,-7-1-34-16,7 11-2 15,4 1-2-15,7 3 0 16,4 1 0-16,8-2-1 15,9-5-1-15,5-6 1 16,4-8-1-16,5-10 1 16,1-8-1-16,-1-9 0 15,-4-11 0-15,-2-3 0 16,-6-5 0-16,-9-6 0 15,-6 2-2-15,-5-5-1 16,-3 9-3-16,-12-11-10 16,16 24-21-16,-17-5-2 15,10 16-1-15,-6-2 0 16</inkml:trace>
  <inkml:trace contextRef="#ctx0" brushRef="#br3" timeOffset="94620.412">19958 15240 57 0,'-19'8'42'0,"19"-8"-1"16,18-3-1-16,11-4-19 15,9-6-26-15,5-10-13 16,19 11-20-16,-7-7-1 15,3 8-2-15,-6-4 1 16</inkml:trace>
  <inkml:trace contextRef="#ctx0" brushRef="#br3" timeOffset="95070.4378">20381 15036 57 0,'0'0'39'0,"-19"5"-1"15,19-5 0-15,13 2-27 16,7-7-9-16,7-2-1 16,7 2 0-16,2-1 0 15,-3 1 0-15,0 2 0 0,-5 3 0 16,-7 3 1-16,-9 8-1 15,-8 1 0-15,-12 7 0 16,-6 3 1-16,-8 9-1 16,-6 2-1-16,-3 6 1 15,-4 2-1-15,5 0 0 16,2-2 0-16,8 1 0 15,10-5 0-15,9-7 0 16,12-6-1-16,8-8-2 16,13-5-2-16,0-19-12 15,19 5-21-15,-10-15-1 16,10 4-1-16,-8-16 1 15</inkml:trace>
  <inkml:trace contextRef="#ctx0" brushRef="#br3" timeOffset="95258.4485">20926 15060 69 0,'-25'13'40'16,"13"12"-1"-16,-7-1 1 16,1 12-35-16,2 2-2 15,2 5-1-15,1 2-2 16,3-3-2-16,5 9-7 15,-6-22-19-15,13 11-11 16,-2-15-1-16,9 2 0 16</inkml:trace>
  <inkml:trace contextRef="#ctx0" brushRef="#br3" timeOffset="95942.4876">21477 15085 48 0,'-16'-6'38'0,"-8"-6"-1"16,2 7 0-16,-14-7-25 15,8 15-5-15,-10-2-1 16,6 10-1-16,-2 0-1 15,6 12-1-15,3 4 0 16,8 3-1-16,7 2-1 0,10-2 0 16,12-3-1-16,9-4 0 15,8-7 0-15,9-8 0 16,4-10 0-16,0-8 1 15,1-7-1-15,-4-6 0 16,-5-2 0-16,-8-2 1 16,-8 2-1-16,-7 4 1 15,-8 5-1-15,-3 16 1 16,-11-8-1-16,-4 22 1 15,-7 11-1-15,-5 15 0 16,-2 10 0-16,-6 10 0 16,0 7-1-16,2-2-4 0,9 12-6 15,-8-27-13-15,25 13-15 16,-4-23-2-16,14-2-1 15,2-20-1-15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1:34:40.16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9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15T21:36:02.604"/>
    </inkml:context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</inkml:brush>
  </inkml:definitions>
  <inkml:trace contextRef="#ctx0" brushRef="#br0">1623 672 78 0,'0'0'39'15,"0"0"-2"-15,22-60 1 16,-22 60-28-16,0 0-4 15,0 0-3-15,-61-22 0 16,61 22 0-16,-63 15-1 16,63-15 0-16,-80 30 1 15,80-30-3-15,-84 44 1 16,84-44 1-16,-72 56-1 0,72-56-1 15,-52 64 0-15,52-64 1 16,-23 70-1-16,23-70-1 16,13 65 1-16,-13-65-1 15,42 58 0-15,-42-58-1 16,65 52 2-16,-65-52 1 15,75 50-1-15,-75-50 2 16,52 45-1-16,4 13 0 16,-26-4 0-16,-21 2 2 15,-25-3-3-15,-33-17-1 16,-2 9-1-16,-1-9-2 15,22-9-11-15,-1-15-22 16,31-12-2-16,0 0 0 16,16-1-1-16</inkml:trace>
  <inkml:trace contextRef="#ctx0" brushRef="#br0" timeOffset="465.0266">2016 1125 99 0,'0'0'38'16,"56"-50"3"-16,-56 50-4 15,0 0-31-15,0 0-2 16,0 0 0-16,-6 25-2 15,-10 26 2-15,-6 12-3 0,5 9 2 16,0 0-2-16,-1-20 1 16,20 4-2-16,19-16 0 15,22-30 1-15,6-11-1 16,-49 1 1-16,66-21-1 15,-66 21 1-15,73-42-2 16,-73 42 2-16,82-56-2 16,-82 56 2-16,75-65-1 15,-75 65 1-15,72-61-2 16,-72 61 1-16,52-57-1 15,-52 57 3-15,0 0-1 16,46-39-1-16,-46 39 0 16,5 18-1-16,-3 19 1 15,-6 20-2-15,-2 14 1 16,-6-23-5-16,22 6 0 0,20-19-9 15,3-30-19-15,23-8-7 16,-56 3 2-16,56-23-1 16</inkml:trace>
  <inkml:trace contextRef="#ctx0" brushRef="#br0" timeOffset="1028.0588">3013 1206 97 0,'0'0'39'0,"0"0"1"15,44-61 1-15,-44 61-35 16,0 0-1-16,0 0-2 15,4 28 1-15,-20 21-1 16,3 19 0-16,-14-9-2 16,9 8 1-16,0-8-2 0,11-8 1 15,7-29-1-15,0-22 1 16,16 0-1-16,-2-22 1 15,-14 22-1-15,0 0 1 16,32-62 1-16,-32 62-4 16,25-58 3-16,-25 58-2 15,23-60 1-15,-23 60 0 16,19-60 0-16,-19 60-1 15,19-49 2-15,-19 49 1 16,0 0 0-16,23-56 1 16,-23 56-3-16,0 0 0 15,0 0 0-15,0 0 0 16,58-12 0-16,-58 12 0 0,49 11 0 15,-49-11 0-15,59 3 0 16,-59-3 0-16,68-8 0 16,-68 8 0-16,73-23 0 15,-73 23 0-15,74-35 0 16,-74 35 0-16,69-40 0 15,-69 40 0-15,55-31 0 16,-55 31 0-16,0 0 0 16,0 0 0-16,50 8 0 15,-63 6 0-15,18 33 0 16,-4 15-3-16,-1 8-3 15,6 0-3-15,-3-22-12 16,8-13-10-16,21-19-11 16,-32-16 2-16,0 0 1 0,52-20 0 15</inkml:trace>
  <inkml:trace contextRef="#ctx0" brushRef="#br0" timeOffset="1600.0915">3982 1180 108 0,'47'-51'40'16,"-47"51"2"-16,0 0-6 15,0 0-31-15,14 28-1 16,-19 18-1-16,-2 22 0 16,-8 4-1-16,-13-19-1 15,7 5-1-15,10-9 1 16,9-31-1-16,2-18 1 15,16-1 0-15,-3-20 0 0,-13 21 0 16,0 0 0-16,32-61 2 16,-32 61-3-16,30-59 0 15,-30 59-1-15,31-62 2 16,-31 62-2-16,28-59 2 15,-28 59-3-15,25-56 1 16,-25 56 2-16,0 0-1 16,34-58 4-16,-34 58-4 15,0 0 0-15,0 0 0 16,0 0 0-16,47-7 0 15,-47 7 0-15,0 0 0 16,0 0 0-16,0 0 0 16,63 55 0-16,-63-55 0 15,0 0 0-15,59 3 0 16,-59-3 0-16,50-20 0 0,-50 20 0 15,50-33 0-15,-50 33 0 16,47-37 0-16,-47 37 0 16,0 0 0-16,58-41 0 15,-58 41 0-15,0 0 0 16,0 0 0-16,28 13 0 15,-15 24 0-15,-4 15 0 16,-3 14-10-16,-3-5-6 16,6-9-10-16,2-12-6 15,27-7-11-15,5-19 2 16,18-5-1-16,3-7 3 15</inkml:trace>
  <inkml:trace contextRef="#ctx0" brushRef="#br0" timeOffset="2200.1259">5363 1214 99 0,'0'0'39'0,"0"0"-1"16,0 0 1-16,-53-55-32 15,53 55-1-15,0 0-1 16,-72-4-1-16,72 4 1 15,-46 13-2-15,-15 19 2 16,-6 3-4-16,15 12 1 16,2 2-2-16,10-12 2 15,25 3-2-15,29-10 0 16,25-20 0-16,13-10 0 15,9-8 0-15,-61 8 0 16,65-20 0-16,-65 20 0 16,74-29 0-16,-74 29 0 0,65-43 0 15,-65 43 0-15,59-44 0 16,-59 44 0-16,0 0 0 15,53-57 0-15,-53 57 0 16,0 0 0-16,0 0 0 16,24-24 0-16,-44 38 0 15,-4 17 0-15,-6 12 0 16,9 12-3-16,10 0-2 15,21-9-1-15,21-14-11 16,1-23-8-16,30-5-10 16,-10-13-4-16,9-9-1 15,-61 18 1-15</inkml:trace>
  <inkml:trace contextRef="#ctx0" brushRef="#br0" timeOffset="2531.1448">5769 1323 113 0,'0'0'40'0,"0"0"0"15,11-30 0-15,-11 30-33 16,0 0-5-16,-14 33 2 15,-5 1-3-15,3 16 2 16,-3-5-3-16,4 4 2 16,8-16-2-16,4-6 3 15,5-9-3-15,-2-18 0 16,16-3 0-16,-1-18 0 15,0-9 0-15,-15 30 0 16,0 0 0-16,34-73 0 16,-34 73 0-16,24-63 0 15,-24 63 0-15,28-67 0 16,-28 67 0-16,27-61 0 0,-27 61 0 15,29-51 0-15,-29 51-3 16,0 0-4-16,47-69-13 16,-47 69-11-16,0 0-8 15,61-31-2-15,-61 31-1 16,51-3 2-16</inkml:trace>
  <inkml:trace contextRef="#ctx0" brushRef="#br0" timeOffset="3020.1728">6333 1110 114 0,'0'0'42'0,"0"0"0"16,0 0 0-16,0 0-35 16,0 0-2-16,25 29-2 0,-41 13-3 15,-8 10 0-15,7 9 0 16,-12-15 0-16,25 8 0 15,7-13 0-15,23-13 0 16,17-29 0-16,4-13 0 16,-47 14 0-16,57-26 0 15,-57 26 0-15,58-41 0 16,-58 41 0-16,61-45 0 15,-61 45 0-15,52-47 0 16,-52 47 0-16,0 0 0 16,59-44 0-16,-59 44 0 15,12 17 0-15,-9 18 0 16,-7 16 0-16,-15 31 0 15,-14 16 0-15,-1 14 0 16,-3-3 0-16,6-11-2 0,3-19 2 16,1-4 0-16,2-15 0 15,1-17-1-15,0-13 1 16,2-12-1-16,-2-14 0 15,-1-16 1-15,-2-6-1 16,-2-16 0-16,3-13-3 16,2-19 0-16,14 0-8 15,-10-12-8-15,29 14-10 16,-11-4-8-16,19 11-3 15,2 5 1-15,19 15 1 16</inkml:trace>
  <inkml:trace contextRef="#ctx0" brushRef="#br0" timeOffset="3695.2114">8087 1267 94 0,'0'0'38'16,"0"0"0"-16,0 0 1 15,0 0-31-15,0 0-1 16,-61-23-1-16,18 38-2 0,-1 14 0 15,-2 5-2-15,8 7 1 16,9 2-1-16,21-1-1 16,16-5 0-16,24-8 0 15,12-5 0-15,12-10-1 16,6-6 0-16,3-8 1 15,-2-7-1-15,-5-9 0 16,-12-7 0-16,-9-5 0 16,-37 28 0-16,0 0 0 15,20-49 0-15,-20 49-1 16,0 0 0-16,-29-50 0 15,29 50 0-15,0 0-2 16,-52-40-1-16,52 40-3 16,0 0-12-16,0 0-13 0,-12-59-7 15,12 59-1-15,0 0 0 16</inkml:trace>
  <inkml:trace contextRef="#ctx0" brushRef="#br0" timeOffset="4002.2289">9295 736 102 0,'0'0'41'0,"-34"-71"0"0,34 71-3 15,-53-48-33-15,53 48 0 16,-66-16-1-16,66 16-2 16,-72 25 0-16,72-25 0 15,-100 91-1-15,42 22 0 16,4 29-1-16,19 20 1 15,9-1-4-15,0-41 1 16,17-19-5-16,11-33-10 16,19-25-16-16,-12-24-8 15,8-15 2-15,-12-17-2 16</inkml:trace>
  <inkml:trace contextRef="#ctx0" brushRef="#br0" timeOffset="4184.2393">8721 1381 98 0,'0'0'43'16,"0"0"1"-16,-53-57-2 0,53 57-14 15,0 0-28-15,0 0 0 16,1-54 0-16,-1 54 0 16,51-26-12-16,-51 26-8 15,96-22-8-15,-29 20-11 16,9-6-6-16,12 1 2 15,7-1 2-15</inkml:trace>
  <inkml:trace contextRef="#ctx0" brushRef="#br0" timeOffset="4814.2754">10495 864 107 0,'16'-73'39'0,"-16"73"0"16,0 0-7-16,0 0-30 15,0 0 0-15,0 0 0 16,0 0 1-16,-2 51-1 16,5 34 0-16,-2 14 0 15,10 14 0-15,-2 3-1 16,0-20 2-16,4-12-3 15,8-20 0-15,0-36 1 16,2-16 1-16,5-18-1 16,3-21 0-16,-31 27 1 0,0 0-1 15,57-78 1-15,-57 78-1 16,43-85 0-16,-19 36-1 15,-7-3 1-15,4-1-3 16,-2-13 3-16,-1 10-3 16,-18 56 0-16,28-102-3 15,-28 102-2-15,31-77-14 16,-31 77-13-16,36-54-8 15,-36 54 0-15,0 0 0 16</inkml:trace>
  <inkml:trace contextRef="#ctx0" brushRef="#br0" timeOffset="5555.3178">11665 1087 95 0,'-52'-12'40'15,"52"12"2"-15,-56 4-1 16,56-4-34-16,-71 23-1 15,5 7-1-15,-18 19-1 16,-7 6-1-16,19 9-1 0,-1-13-1 16,26 11 0-16,24-13 0 15,31-10-1-15,25-19 0 16,12-13 0-16,13-9 0 15,7-13 1-15,4-12-1 16,-69 27 1-16,73-38 0 16,-73 38-1-16,72-43 2 15,-72 43-2-15,52-50 2 16,-52 50-2-16,0 0 0 15,59-64 0-15,-59 64 0 16,37-31 0-16,-37 31 0 16,-14 8 0-16,-8 13-3 15,5 15 2-15,1 7-2 16,13 6-1-16,13-6-3 0,17-15-3 15,22-6-13-15,-12-19-8 16,20-1-10-16,-10-12 1 16,10-7-1-16</inkml:trace>
  <inkml:trace contextRef="#ctx0" brushRef="#br0" timeOffset="5888.3368">12012 1305 103 0,'27'-41'39'16,"-27"41"1"-16,-10 14-5 15,-9 8-31-15,-3 20 1 16,-5 8-2-16,12 1 0 16,-3-2-1-16,11-13 1 0,2-7-1 15,5-12 0-15,0-17-1 16,11 9 1-16,-2-20 0 15,5-10 0-15,-4-8 0 16,4-7-1-16,-14 36 1 16,0 0 0-16,27-72-2 15,-27 72 0-15,21-57 0 16,-21 57 0-16,22-52 0 15,-22 52 0-15,0 0-2 16,36-63-2-16,-36 63-4 16,0 0-10-16,51-45-12 15,-51 45-6-15,48-32-7 16,-48 32 1-16,58-16 2 15</inkml:trace>
  <inkml:trace contextRef="#ctx0" brushRef="#br0" timeOffset="6084.348">12502 1144 112 0,'51'1'41'0,"-51"-1"1"15,0 0 0-15,37 30-37 16,-35 5-1-16,-11 11-1 16,-16 6-2-16,-7-4 0 15,8 9-2-15,12 3-1 16,7-10-3-16,12-21-3 15,20-13-14-15,-11-18-11 16,17-1-9-16,-5-19 1 16,10-10-1-16</inkml:trace>
  <inkml:trace contextRef="#ctx0" brushRef="#br0" timeOffset="6212.3553">12726 1001 110 0,'0'0'20'0,"-21"-84"-19"16,21 84-1-16,-27-71-40 15,27 71-1-15</inkml:trace>
  <inkml:trace contextRef="#ctx0" brushRef="#br0" timeOffset="6811.3896">13497 1271 109 0,'0'0'40'16,"-53"-30"3"-16,53 30-3 0,-49-6-36 15,7 4 0 1,-27 14-2-16,0 14 0 0,-4 7-1 16,7 8 1-16,4 1-2 15,22 4 1-15,15-6-1 16,29-8 1-16,21-10 0 15,14-10 0-15,10-9-1 16,12-10 1-16,4-10 0 16,3-9 1-16,-4-7-2 15,-64 33 0-15,56-41 0 16,-56 41 0-16,54-45 0 15,-54 45 0-15,0 0 0 16,53-63 0-16,-53 63 0 16,34-35 0-16,-34 35 0 15,-9 12 0-15,0 14 0 0,-2 14 0 16,-3 9-2-16,14 7 1 15,11-6-3-15,22-14-2 16,25-15-7-16,-2-25-11 16,31-9-8-16,-11-16-9 15,-76 29-1-15,91-46 2 16</inkml:trace>
  <inkml:trace contextRef="#ctx0" brushRef="#br0" timeOffset="7030.4021">14233 804 121 0,'0'0'43'0,"-6"-64"0"16,6 64-1-16,0 0-40 0,0 0 0 16,-53 25 0-16,11 58-2 15,5 43 0-15,-3 29-2 16,15 2 0-16,-1-40-2 15,18-14-1-15,12-26-6 16,-10-43-28-16,16-12-3 16,-10-22 1-16,12 0-1 15</inkml:trace>
  <inkml:trace contextRef="#ctx0" brushRef="#br0" timeOffset="7391.4228">13956 1236 116 0,'0'0'43'0,"0"0"2"15,-18-54-2-15,18 54-39 16,0 0 0-16,0 0-4 16,0 0 0-16,67-50 0 15,-67 50 0-15,64 14 0 16,-64-14 0-16,77 14 0 15,-77-14 0-15,92 6 0 16,-92-6 0-16,90 1 0 16,-90-1 0-16,85-1 0 15,-85 1 0-15,68 4 0 16,-54 13 0-16,14 14 0 15,-26 8 0-15,-17 4 0 16,-9 7 0-16,2 7 0 16,-4 0 0-16,8-7-6 15,12-13-6-15,-4-20-5 0,29-4-9 16,-19-13-9-16,39-24-6 15,-7-7-2-15,-32 31 3 16</inkml:trace>
  <inkml:trace contextRef="#ctx0" brushRef="#br0" timeOffset="7542.4314">14674 997 123 0,'0'0'43'16,"-5"-89"0"-16,5 89-4 15,-4-72-42-15,4 72-10 16,0 0-23-16,-3-56-7 0,3 56 2 15,0 0-3-15</inkml:trace>
  <inkml:trace contextRef="#ctx0" brushRef="#br0" timeOffset="9111.5212">15141 1237 88 0,'0'0'36'15,"9"-46"1"-15,-9 46 0 16,0 0-32-16,-54 12 0 16,9 8 0-16,-6 15 0 15,-8 10 0-15,-1 5-1 16,2 5-2-16,10 4 1 0,12-6-1 15,18-4-1-15,13-8 0 16,18-9 0-16,12-13-1 16,16-8 0-16,9-9 0 15,9-10 0-15,6-9 1 16,3-11 0-16,-4-7 0 15,-4-9-1-15,-13-4 1 16,-47 48 0-16,37-53 1 16,-37 53-1-16,22-55 0 15,-22 55-1-15,2-52 2 16,-2 52-2-16,0 0 1 15,-19-60-1-15,19 60 0 16,0 0 1-16,0 0-1 16,0 0 0-16,-35-51 0 15,35 51 0-15,0 0 0 0,0 0 0 16,48 2 1-16,-48-2-1 15,51 12 0-15,8-1 0 16,2 5 0-16,5 6 0 16,-14 0-1-16,-6 8 1 15,-34 3 0-15,-16 10 0 16,-24-1-1-16,-2 6 1 15,-3-4 0-15,4-8 0 16,5-2 0-16,6-11 0 16,9-9 0-16,9-14 0 15,18-7 0-15,11-12 1 16,3-9 0-16,6-9 1 15,4-7 0-15,0-7-2 16,-42 51 0-16,44-49 0 0,-44 49 0 16,35-47 0-16,-35 47 0 15,26-30 0-15,-12 11 0 16,5 21 0-16,-16 10 0 15,6 18 0-15,-11 8 0 16,7 10 0-16,-1 1 0 16,6-4-2-16,8-7-9 15,1-13-2-15,14-4-6 16,-12-18-7-16,26 3-9 15,-16-12-7-15,12-4-1 16,-4-4 3-16</inkml:trace>
  <inkml:trace contextRef="#ctx0" brushRef="#br0" timeOffset="12306.7039">16873 1648 64 0,'-13'-4'34'15,"-6"-6"-2"-15,-5-2 2 16,-11-8-25-16,0-6-4 15,-9-11 1-15,-1-9-1 16,45 46 0-16,-54-56-1 16,54 56 1-16,-59-65-2 15,59 65 0-15,-62-72-1 16,62 72 0-16,-62-79-1 15,62 79 1-15,-57-97-1 0,57 97 0 16,-50-97-1-16,50 97 1 16,-34-94-2-16,34 94 2 15,-20-91 0-15,20 91-1 16,5-86-1-16,-5 86 1 15,24-68 0-15,-24 68-1 16,0 0 1-16,66-56-1 16,-66 56-1-16,0 0 1 15,60 21 1-15,-60-21 0 16,16 62 1-16,-30 11-1 15,-5 44 1-15,-20 14 0 16,-9 6 2-16,-13-15-3 16,9-19 2-16,17-27-1 15,36-27 0-15,36-36-2 16,25-28-4-16,-14-1-29 15,5-6-3-15,9-6 1 0,0-3-3 16</inkml:trace>
  <inkml:trace contextRef="#ctx0" brushRef="#br0" timeOffset="12952.7409">17340 707 96 0,'0'0'39'0,"0"0"0"15,7-55 0-15,-7 55-37 16,0 0-1-16,0 0 2 16,-16 54 0-16,16-54-1 15,-31 112-1-15,7-1 2 0,1 5-5 16,7 3 2-16,3-5-5 15,0-39-3-15,26-17-29 16,-3-24-2-16,18-24 0 16,-5-17 0-16</inkml:trace>
  <inkml:trace contextRef="#ctx0" brushRef="#br0" timeOffset="13342.7632">17595 1154 88 0,'0'0'40'0,"0"0"2"15,0 0-2-15,54-68-26 16,-54 68-12-16,0 0-1 0,14 16 1 16,-19 17 0-16,1 13-1 15,-10-4-1-15,9 6 1 16,-9-19-1-16,13 3 1 15,0-13-1-15,7-8 0 16,4-12 1-16,-10 1-1 16,0 0 2-16,0 0-1 15,0 0 1-15,63-58-1 16,-63 58 1-16,0 0-2 15,50-55 1-15,-50 55-1 16,0 0 0-16,49-51 0 16,-49 51-1-16,0 0 0 15,44-14-1-15,-16 25 1 16,-9 8-3-16,-8 15 1 15,0 11-4-15,3-4-4 0,16 1-28 16,1-17-1-16,21-24 0 16,3-14 0-16</inkml:trace>
  <inkml:trace contextRef="#ctx0" brushRef="#br0" timeOffset="13605.7782">18718 650 97 0,'11'-60'40'16,"-11"60"3"-16,3-96-3 0,-3 96-35 16,-24-58-2-16,24 58-1 15,0 0 0-15,-67 5-1 16,67-5 0-16,-57 69 0 15,57-69-2-15,-52 110-1 16,7-6-2-16,11 38-1 16,19 2-9-16,8-19-24 15,16-23-5-15,-1-42 4 16,12-24-2-16</inkml:trace>
  <inkml:trace contextRef="#ctx0" brushRef="#br0" timeOffset="14087.8058">18423 1030 99 0,'0'0'41'0,"-31"-53"0"16,31 53 0-16,0 0-39 15,-26-56-2-15,26 56 1 16,0 0-2-16,0 0 2 15,0 0 1-15,59-25-2 16,-59 25 1-16,64 0-1 16,-64 0 0-16,76-1 0 15,-76 1 0-15,80-2 0 16,-80 2-1-16,78-4 2 15,-78 4-1-15,66 0 0 16,-66 0 1-16,48 10 0 16,-48-10 2-16,0 0-2 15,0 0 2-15,24 74-2 0,-14-35 0 16,-25 20-1-16,9 7 2 16,-1-7-3-16,13 0 1 15,6-27-1-15,-12-32 2 16,0 0 0-16,52 11 0 15,-52-11 1-15,0 0-2 16,63-39 1-16,-63 39-3 16,40-46 1-16,-40 46-3 15,23-59 1-15,-23 59-4 16,16-72-3-16,-16 72-18 15,-16-56-14-15,16 56 1 16,0 0 2-16,-48-46 1 16</inkml:trace>
  <inkml:trace contextRef="#ctx0" brushRef="#br0" timeOffset="14762.8444">19921 701 61 0,'14'-59'38'0,"-14"59"-1"16,0 0 2-16,0 0-21 15,0 0-14-15,0 0 0 16,0 0-1-16,0 0 1 15,15 72 0-15,-15-72-2 16,-12 111 2-16,-2-11-3 16,0 7 0-16,0 5-3 0,5-11-1 15,7-28-6-15,-2-25-29 16,19-23-1-16,1-25 1 15,-16 0-2-15</inkml:trace>
  <inkml:trace contextRef="#ctx0" brushRef="#br0" timeOffset="15106.8641">19981 897 69 0,'0'0'41'0,"-10"-89"0"15,10 89 0-15,-11-77-13 16,11 77-27-16,6-58 1 15,-6 58-1-15,0 0 1 0,50-45-1 16,-50 45 0-16,63 4 0 16,-63-4-2-16,75 26 2 15,-75-26-1-15,73 43 0 16,-73-43 2-16,60 61 0 15,-60-61-1-15,30 102 0 16,-18-11 2-16,-29 0-3 16,-21 2 1-16,-19-11-1 15,-8-16 0-15,9-21-4 16,20-20 1-16,22-18-3 15,14-7-4-15,0 0-26 16,0 0-5-16,35-47 4 16,-35 47-4-16</inkml:trace>
  <inkml:trace contextRef="#ctx0" brushRef="#br0" timeOffset="15303.8753">20458 1045 85 0,'77'-49'39'0,"-77"49"0"15,60-19 2-15,-60 19-32 16,0 0-2-16,53 16-2 15,-56-1-1-15,9 34-1 16,-17 11-1-16,2 4-1 16,-4 4-4-16,0-15-1 15,12-2-7-15,1-23-28 16,23-21-1-16,1-17 0 15,-24 10-1-15</inkml:trace>
  <inkml:trace contextRef="#ctx0" brushRef="#br0" timeOffset="15476.8852">20864 950 111 0,'3'-77'40'16,"-3"77"1"-16,3-70-3 15,-3 70-41-15,0 0-3 16,-3-71-12-16,3 71-22 15,0 0 0-15,0 0 0 16,0 0 0-16</inkml:trace>
  <inkml:trace contextRef="#ctx0" brushRef="#br0" timeOffset="15806.9041">21138 812 103 0,'0'0'41'16,"34"63"2"-16,-34-63-4 15,0 0-33-15,-30 54 0 16,30-54-2-16,0 0-1 15,-60 56-1-15,60-56-1 16,0 0-1-16,0 0 0 16,-38 69 0-16,38-69 0 15,0 0 0-15,0 0 0 16,40 62 0-16,-40-62 0 15,0 0 1-15,62 41-1 16,-48-19 1-16,31 7-1 16,-17 1 0-16,-15 0 0 0,-26-1-1 15,-8 1-1-15,-6-3-1 16,0-3-2-16,8-7-4 15,-1-13-11-15,20-4-20 16,0 0-1-16,29-21 0 16,-29 21 0-16</inkml:trace>
  <inkml:trace contextRef="#ctx0" brushRef="#br0" timeOffset="16461.9416">21509 1077 75 0,'0'0'42'0,"59"-61"-1"15,-59 61 2-15,0 0-21 0,0 0-15 16,0 0-3-16,20 28 1 16,-42 20-3-16,0 18 2 15,-6-1-4-15,5 0 0 16,2-8 0-16,10-4 0 15,2-18-1-15,7-10 1 16,5-10-1-16,-3-15 1 16,14-3 0-16,-1-13 0 15,1-9 1-15,-14 25-1 16,0 0 1-16,29-61-1 15,-29 61 0-15,27-59-2 16,-27 59 2-16,28-65-1 16,-28 65 1-16,32-61-2 15,-32 61 1-15,33-75-1 16,-33 75 2-16,0 0 0 0,54-78 0 15,-54 78 1-15,0 0-1 16,64-41 0-16,-64 41 1 16,0 0 0-16,58 7-1 15,-58-7 1-15,0 0-1 16,0 0 0-16,35 75 0 15,-23-44 0-15,-12-31 0 16,-18 44 1-16,-12-6-1 16,-8-3 0-16,-12-11 0 15,-1-4 1-15,3-9-1 16,14-2 0-16,9-2 0 15,12 4 0-15,6 5 1 16,0 3-1-16,1 9 0 16,1 7 0-16,-5 9 0 0,-4 11 0 15,-8 10 0-15,-8 7 0 16,-6 0 0-16,-6 1 0 15,2-3-1-15,-1-6-1 16,10-7-3-16,6-26-6 16,29-12-19-16,-4-19-9 15,35-28-3-15,3-16 0 16,25-8 2-16</inkml:trace>
  <inkml:trace contextRef="#ctx0" brushRef="#br0" timeOffset="16742.9577">22205 714 114 0,'52'-103'42'0,"-52"103"1"16,0 0-3-16,0 0-38 15,0 0-2-15,0 0 2 16,0 0-1-16,-9 65 1 16,-14-32-1-16,-18 81-2 15,14 7 1-15,-5 4-3 16,15-9-1-16,8-21-11 15,3-34-24-15,24-18-4 16,2-26 3-16,19-9-2 16</inkml:trace>
  <inkml:trace contextRef="#ctx0" brushRef="#br0" timeOffset="17151.9811">22627 1173 114 0,'47'-87'42'0,"-47"87"1"15,0 0 0-15,0 0-39 16,-9-61 0-16,9 61 1 16,0 0-5-16,-60 2 0 15,60-2 0-15,-53 28 0 16,-3 3 0-16,19 12 0 15,9 2 0-15,23 1 0 0,16-10 0 16,18-17 0-16,-29-19 0 16,0 0 0-16,66 8 0 15,-66-8 0-15,52-13 0 16,-52 13 0-16,49-26 0 15,-49 26 0-15,46-25 0 16,-46 25 0-16,0 0 0 16,58-42 0-16,-58 42 0 15,0 0 0-15,0 0 0 16,0 0 0-16,28-22-6 15,-28 22 0-15,3 30-4 16,-9-9-3-16,17 2-18 16,-4-3-10-16,15-10 0 15,-22-10 2-15,0 0 1 16</inkml:trace>
  <inkml:trace contextRef="#ctx0" brushRef="#br0" timeOffset="17712.0131">23157 1084 91 0,'0'0'40'0,"0"0"2"15,0 0 0-15,55-52-26 16,-55 52-10-16,0 0 0 16,0 0-2-16,-23 24 0 15,-6 11-2-15,6 10 0 16,-2 2-2-16,15-2 0 15,6-17 0-15,4-28 0 16,0 0 0-16,0 0 0 16,59-3 0-16,-59 3 0 0,51-31 0 15,-51 31 0-15,63-41 0 16,-63 41 0-16,57-46 0 15,-57 46 0-15,61-68-2 16,-61 68 0-16,0 0 2 16,58-40 2-16,-44 54-3 15,-11 19 2-15,-26 30-2 16,-17 33 1-16,-24 11 1 15,-4 14 1-15,-10 5-4 16,8-3 1-16,18-31 1 16,4-7-1-16,9-21 2 15,9-13-2-15,11-22 1 16,7-13 0-16,12-16 1 15,-3-11 0-15,8-15 1 0,13-16-2 16,1-13 0-16,9-14 0 16,5-1 0-16,5-4 0 15,1 2 0-15,0 5 0 16,-2 10 0-16,-4 5 0 15,-2 21 0-15,-5 4-10 16,11 12-5-16,-21-4-12 16,18 10-16-16,-4 0 1 15,13 3-2-15,1-5 1 16</inkml:trace>
  <inkml:trace contextRef="#ctx0" brushRef="#br0" timeOffset="17862.0217">23914 1277 134 0,'0'0'45'0,"0"0"-3"15,-25 5-8-15,13-7-39 16,12 2-19-16,0 0-17 16,-37-16-4-16,16 15 0 15,3 6 0-15</inkml:trace>
  <inkml:trace contextRef="#ctx0" brushRef="#br1" timeOffset="23461.3419">1774 1945 75 0,'-12'-15'33'0,"12"15"-3"15,-5-11 3-15,5 11-31 16,0 0 0-16,0 0-2 16,17-5 0-16,-17 5 1 15,22 7-2-15,-4-2 4 16,5 1-3-16,4-3 1 15,7-2 0-15,9-1-2 16,3-1 3-16,12-5-3 16,6 2 3-16,3-3-3 15,7 0 2-15,3 1-3 16,4 1 2-16,2 2 1 15,2 3-2-15,1 1 1 16,1 0 0-16,3 4 0 0,1-1 0 16,6 0 0-16,0 1 0 15,6-3 0-15,2-1 0 16,3 0 0-16,1-1 0 15,5 0 0-15,3 1 1 16,-3-1 0-16,0 4-1 16,3 0 1-16,1 1-1 15,5 0 2-15,4-1-2 16,1 1 1-16,4-2-1 15,2-2 1-15,6-1 0 16,7-1-1-16,2 0 1 16,0 0 0-16,0-2-1 15,3 1 1-15,2 1-1 16,-1 4 0-16,1 0 1 0,-4 0-1 15,4 2 0-15,2 2 0 16,0-1 0-16,6-1 0 16,1 0-1-16,4 0 1 15,4-3 0-15,3-2 0 16,3 1-1-16,-1-3 1 15,1 0 0-15,-2-1 0 16,-3 1 0-16,-2 0 0 16,4 0 0-16,-4 1 0 15,-2 1 0-15,2 1 0 16,4-1 0-16,6 0 0 15,-1 0 0-15,4 2 0 16,3-4 1-16,0 1-1 16,3-1 0-16,-3 1 0 15,0 0 1-15,-6-2-1 0,-1 3 1 16,-7-2-1-16,2 1 1 15,-5 1-1-15,5-1 1 16,-5 0-1-16,3 1 0 16,3-1 0-16,1-2 1 15,1 2-1-15,-3 0 0 16,-2 1 0-16,1-1 0 15,-7 1 0-15,-5 0 0 16,-3-1 0-16,-1 1 0 16,-3-2 0-16,-6 1 0 15,-3-2 0-15,1-1 0 16,2 1 0-16,-3 2 0 0,-3-3 0 15,1 3 1-15,-2-1-1 16,4 1 0-16,2 0 0 16,-2-3 0-16,-3 2 0 15,4-3 0-15,1 2 0 16,1-4 0-16,0 0-1 15,-6 0 1-15,-3-2-1 16,3 3 2-16,-2-2-2 16,-4 0 2-16,-2 1-2 15,-5 2 2-15,1-1-1 16,2 3 0-16,-4 0 0 15,-1 0 0-15,-1 0 0 16,-2 2 0-16,-1-3 0 16,0 3 0-16,0-2 0 15,-7 1 0-15,-1-2 1 0,-6 2 0 16,-2-2 0-16,-1 2 0 15,-1-1 0-15,-3 1 0 16,-3 0 0-16,3 1 0 16,-1 0-1-16,0 1 0 15,2-2 1-15,0 0-1 16,-1 1 0-16,-1-1 0 15,-3-1 0-15,-2 2 0 16,2-3 0-16,-3 0 0 16,-3 2 1-16,1-3-1 15,-4 2 0-15,0-2 0 16,-1 3 0-16,0 1 0 15,-3-2 0-15,-3 2 0 16,-3 0 0-16,1 0 0 0,-6-1 0 16,0-1 1-16,-3 0-1 15,-5-1 0-15,-6 0 0 16,-4-2 0-16,-8 0 1 15,-5-1-1-15,-5 1 0 16,-4-2 1-16,-4 3-1 16,4 0 1-16,-1 0-1 15,4 2 0-15,2 1 0 16,2-2 1-16,2 3-1 15,0-1 0-15,-1-1 0 16,-5 1 0-16,0-1 0 16,-1-2 0-16,1-2 0 15,1 1 0-15,0-1 1 16,1-2-1-16,1 3 0 0,-2-2 0 15,1 3 0-15,-2-1 1 16,-7 2-1-16,-2 0 0 16,-4 4 0-16,-2 1 1 15,-7-2-1-15,-1 3 1 16,-3-3-1-16,-11 1 0 15,21-1 1-15,-21 1-1 16,18-1 0-16,-7-3 0 16,1 2-1-16,4 1 1 15,-2 1 0-15,1 0 0 16,0 1-1-16,-2 1 0 15,1 0-2-15,-14-2-1 16,26 2-18-16,-26-2-15 16,12-6 2-16,-12 6-3 15,5-16 1-15</inkml:trace>
  <inkml:trace contextRef="#ctx0" brushRef="#br2" timeOffset="28214.6138">1356 2744 74 0,'0'0'37'16,"2"-16"-2"-16,-2 16 3 15,0 0-32-15,0 0 1 16,-17 14-2-16,14 16 0 16,-3 11-1-16,1 8-1 15,-2 13-1-15,-2 9 0 16,-1 6-1-16,3 3-2 15,1 0-2-15,-1-19-9 16,9 1-24-16,0-20 0 16,9-7-1-16,2-25-2 15</inkml:trace>
  <inkml:trace contextRef="#ctx0" brushRef="#br2" timeOffset="28648.6386">1521 2430 96 0,'-41'-16'39'0,"-13"6"0"16,0 22-1-16,-10 6-35 15,1 11 0-15,3 10-2 16,3 12 2-16,5 12-2 15,8 16 1-15,7 13-1 16,12 12 2-16,16 12-3 0,10 7 1 16,17 2-1-16,12-2 0 15,15-7 0-15,9-13-1 16,14-20 0-16,7-26-1 15,12-28 1-15,2-28 2 16,1-28-1-16,0-28 0 16,-1-24 1-16,-7-18 0 15,-11-15 0-15,-18-8 1 16,-22-4-2-16,-25 0 0 15,-19 8-1-15,-23 13 0 16,-20 20 0-16,-23 17-1 16,-5 23 1-16,-6 21-3 15,9 23-3-15,-4 5-29 0,36 22-3 16,7 0 0-16,28 4-1 15</inkml:trace>
  <inkml:trace contextRef="#ctx0" brushRef="#br2" timeOffset="29407.682">2607 2702 91 0,'-8'-15'35'0,"8"15"2"16,0 0-1-16,-10 18-33 15,6 5-1-15,7 15 0 0,-1 12 1 16,2 12 0-16,-2 12-1 16,1 14 1-16,-1 4-1 15,1 3-1-15,-2-8 0 16,0-4-1-16,-2-12 1 15,0-14-1-15,1-13 1 16,0-20-1-16,0-24 0 16,0 0 1-16,15-42-1 15,-8-10 2-15,1-9-2 16,0-18 1-16,-1-13 0 15,-2-8 0-15,-1-7-1 16,2 3-1-16,-3 5 1 16,3 11-1-16,4 5 1 15,1 16-1-15,5 16 0 0,8 19 0 16,3 18 1-16,6 16 0 15,4 16-1-15,1 9 1 16,-2 12 0-16,-5 6 2 16,-5 7-2-16,-11 6 2 15,-11 0-1-15,-13-1 1 16,-11-1-1-16,-11-7 2 15,-8-4-3-15,-5-4 0 16,-3-9-2-16,5-11-3 16,13 3-7-16,-3-22-25 15,32-2-2-15,0 0 0 16,17-9-1-16</inkml:trace>
  <inkml:trace contextRef="#ctx0" brushRef="#br2" timeOffset="29650.6959">3271 2987 95 0,'0'0'38'16,"13"8"0"-16,-13-8 0 16,-4 31-32-16,-2-3-2 15,2 12-1-15,-2 9-1 16,-3 10 0-16,1 7-2 15,-2 1 1-15,1-3-1 16,7-6-4-16,4-8-2 16,-4-28-22-16,18-4-10 15,1-29-1-15,16-13 0 16,-4-23 1-16</inkml:trace>
  <inkml:trace contextRef="#ctx0" brushRef="#br2" timeOffset="29790.7039">3336 2724 100 0,'-49'-41'39'0,"9"26"0"15,-3 5-2-15,13 12-31 16,8 12-9-16,22-14-9 16,8 28-27-16,20-15 0 15,21 6 0-15,5-4 0 16</inkml:trace>
  <inkml:trace contextRef="#ctx0" brushRef="#br2" timeOffset="30127.7232">3790 3214 104 0,'-4'25'39'16,"16"2"1"-16,1-22-3 16,12-2-34-16,10-12-1 15,10-8 0-15,3-7-1 16,0-7 0-16,-1-4 1 15,-9-1 0-15,-10-2-1 16,-12 2 0-16,-18 0 1 16,-13 11 0-16,-18 9 0 15,-9 10-1-15,-9 13 1 16,-4 19-1-16,-4 12 0 15,2 16 1-15,10 11-2 0,9 4 1 16,16 0-2-16,16-6-1 16,21-7-2-16,17-25-8 15,35 7-15-15,7-34-15 16,26-3 0-16,4-21-1 15,21-3 1-15</inkml:trace>
  <inkml:trace contextRef="#ctx0" brushRef="#br2" timeOffset="30619.7514">5586 2984 104 0,'-31'-1'39'0,"-13"-6"2"0,6 15-3 15,-12-1-32-15,7 12-2 16,4 7-1-16,8 12 0 15,3 6-2-15,11 9 0 16,7 1 0-16,13 3-1 16,12-4-1-16,14-9 0 15,17-11-2-15,12-20-3 16,22-6-21-16,-6-36-12 15,21-7 0-15,-6-24 0 16,10-6-1-16</inkml:trace>
  <inkml:trace contextRef="#ctx0" brushRef="#br2" timeOffset="30984.7722">6155 2498 118 0,'-35'79'42'0,"-9"1"-1"16,13 17-1-16,1-2-38 15,6 2 1-15,2-4-2 16,9-6 1-16,0-8-1 16,8-13-1-16,5-10 0 15,2-11 0-15,4-13 0 16,5-11 1-16,8-19-1 15,2-11 0-15,5-18 1 16,5-6-1-16,2-6 0 16,1-4 1-16,0-3 1 0,-1 4-2 15,-4 8 0-15,-5 10 0 16,-4 9-2-16,-3 15 2 15,-3 11-1-15,-5 8-1 16,1 11 0-16,-1 5-2 16,6 7-1-16,-1-4-3 15,17 14-16-15,-10-23-16 16,18 1 1-16,-3-18-1 15,16-4 0-15</inkml:trace>
  <inkml:trace contextRef="#ctx0" brushRef="#br2" timeOffset="31390.7955">6855 3067 117 0,'-49'4'40'16,"7"18"2"-16,-15-3-2 15,11 15-36-15,-7 7 0 16,6 7-1-16,9 0-1 15,10 0-1-15,13 0 1 16,12-6-2-16,16-8 0 16,17-12 0-16,12-12 0 15,8-11 0-15,8-13 0 16,3-9 0-16,-2-13 0 15,-3-8 0-15,-9-2 0 16,-8 0 0-16,-12 0 0 16,-9 7 0-16,-11 7 0 15,-10 6 0-15,-6 12 0 0,-7 12 0 16,-3 10 0-16,-4 9 0 15,4 9-2-15,3 6 1 16,8 2 0-16,7 1 0 16,14-1-2-16,9-9 0 15,13-2-3-15,6-15-4 16,20 6-15-16,-17-28-12 15,17 6-2-15,-11-19 1 16,4 5-1-16</inkml:trace>
  <inkml:trace contextRef="#ctx0" brushRef="#br2" timeOffset="31697.813">7375 3210 83 0,'-14'35'37'16,"-8"-2"0"-16,5 15 1 16,-4-8-20-16,8 8-13 0,-1-6 1 15,12-2-3-15,0-13 1 16,6-8-2-16,-4-19 1 15,24 0-1-15,-9-16 1 16,4-9-1-16,2-11 0 16,-3-6 0-16,0-5 0 15,-3 1-1-15,-2 2 0 16,-6 9 0-16,-1 5 0 15,-6 9-1-15,0 7-1 16,0 14 1-16,11-4-1 16,1 8-1-16,10 2-2 15,6-7-3-15,20 7-12 16,-4-26-11-16,18 7-11 15,-1-18 1-15,10-2 0 0,-10-19 1 16</inkml:trace>
  <inkml:trace contextRef="#ctx0" brushRef="#br2" timeOffset="31888.824">8099 2463 107 0,'-24'45'40'16,"-14"14"0"-16,4 27 0 15,-1 9-35-15,6 13-1 16,4 5-2-16,6 0 0 15,7-3-3-15,2-13-4 16,16 1-20-16,-9-29-13 16,11-6-2-16,-5-26-1 15,8-14 1-15</inkml:trace>
  <inkml:trace contextRef="#ctx0" brushRef="#br2" timeOffset="32328.8491">7872 3028 120 0,'9'14'40'0,"-9"-14"2"16,39 9-3-16,0-13-38 15,9-2 0-15,7-6 0 16,4 1 0-16,-1-3-1 15,-2 1 0-15,-10 1 0 0,-8 1 0 16,-13 5 1 0,-14 4-1-16,-11 2 1 0,-11 15 0 15,-11 2 0-15,-5 4 0 16,2 5-1-16,-1 1 1 15,8 1 0-15,8-2-1 16,13-1 0-16,9-10 0 16,13-4 0-16,8-5 0 15,5-5 0-15,3-1 0 16,-4-2 0-16,-3 2 1 15,-9 4 1-15,-10 13-2 16,-11 6 0-16,-12 7 0 16,-9 6 0-16,-10 6 0 15,-4 4 0-15,-3-3-3 0,2 8-7 16,-4-26-13-16,20 12-10 15,-7-25-11-15,17 0 2 16,2-24-2-16</inkml:trace>
  <inkml:trace contextRef="#ctx0" brushRef="#br2" timeOffset="33040.8898">9706 2989 99 0,'-12'-5'39'0,"-12"-4"1"16,1 11-2-16,-11-4-32 16,1 9-2-16,-6 6 0 15,1 9-1-15,-5 6-1 16,5 11 0-16,-1 7-1 15,6 2 0-15,8 3 0 16,7 1-1-16,9-5 0 16,13-7 1-16,10-10-1 15,9-10 0-15,9-13 1 16,4-15-1-16,6-13 1 15,3-11-1-15,-1-9 1 16,-2-7-1-16,-5-4 0 16,-5-1 1-16,-3 2-1 15,-9 7 0-15,-5 12 0 0,-9 7 0 16,-4 13 0-16,-2 12 0 15,-10 20 0-15,0 11 0 16,1 11 0-16,0 5-1 16,6 7 0-16,6-2 0 15,11-1-2-15,11-14-1 16,17-6-4-16,3-28-5 15,22 10-13-15,-7-33-14 16,11-1 1-16,-11-15-1 16,-1 3 3-16</inkml:trace>
  <inkml:trace contextRef="#ctx0" brushRef="#br2" timeOffset="33343.9072">10203 3088 106 0,'-14'22'38'16,"-10"0"0"-16,12 22-4 0,-5-5-29 15,5 8-1-15,1-2-1 16,6 4 0-16,0-8 0 15,4-3-1-15,1-10 0 16,6-7 1-16,-6-21-1 16,13 9-1-16,-2-24 1 15,2-13-1-15,6-9 0 16,0-10 0-16,6-9 0 15,2-6-1-15,1 0 0 16,1 1 0-16,-2 11 0 16,-2 4-1-16,-2 14-1 15,-2 7-2-15,4 15-5 0,-9-2-9 16,17 22-12-16,-16-9-12 15,15 13 1-15,-5-6 0 16,10 8 0-16</inkml:trace>
  <inkml:trace contextRef="#ctx0" brushRef="#br2" timeOffset="33695.9273">10775 3195 101 0,'0'0'40'0,"9"14"1"16,-9-14-2-16,38-3-31 15,-10-6-5-15,10-4-1 16,7-3 1-16,-1-7-2 16,-3 0 1-16,0-5-1 0,-10-2 1 15,-3 0-1-15,-14-4 0 16,-8 9-1-16,-12 6 1 15,-13 8-1-15,-12 12 1 16,-8 13-1-16,-16 14 1 16,0 16 0-16,-1 10 0 15,3 7 1-15,9 2-1 16,16 0 1-16,21-11-4 15,26-10 1-15,25-14-4 16,19-21-5-16,38-1-7 16,8-35-13-16,30 3-13 15,2-19 0-15,25 0-1 16,3-10 1-16</inkml:trace>
  <inkml:trace contextRef="#ctx0" brushRef="#br2" timeOffset="34341.9643">12124 3074 103 0,'8'-22'38'15,"-8"22"1"-15,5-23-2 16,-5 23-32-16,5-17-1 15,-5 17 0-15,0 0-2 0,2 15 1 16,-6 9-1 0,0 14 0-16,-4 11 0 0,2 10-1 15,-2 6 0-15,2 4-1 16,3-2 1-16,5-4-1 15,5-15 1-15,7-10-1 16,1-19 1-16,10-15-1 16,4-20 1-16,-1-12 1 15,4-12-1-15,-2-14 0 16,-2-4 0-16,-5-8 0 15,1 2-2-15,-5-1 0 16,-2 9 0-16,-3 5-2 16,-1 14-2-16,-3 5-1 15,11 19-10-15,-13-8-11 16,20 25-10-16,-8-5-3 15,10 11 0-15,-6-2 1 0</inkml:trace>
  <inkml:trace contextRef="#ctx0" brushRef="#br2" timeOffset="34746.9874">12706 3153 115 0,'0'0'38'15,"-3"19"2"-15,3-19-5 16,15 1-33-16,6-3 0 15,11-4 0-15,4-4-1 16,7-4 1-16,-1-4-1 16,2-3 0-16,-7-3 0 0,-5 0 0 15,-10 2 0-15,-9-1 0 16,-14 3 0-16,-12 4 0 15,-9 7-1-15,-8 4 1 16,-7 8-1-16,-6 11 1 16,-6 12 0-16,-2 8 0 15,4 8-1-15,6 10 1 16,6 1 0-16,15 0-1 15,14-4 0-15,16-8 0 16,23-11-1-16,19-14-1 16,22-13-1-16,6-14 0 15,16-10-2-15,-3-12-3 16,9 6-7-16,-24-21-13 15,8 18-7-15,-31-10-3 0,-8 15-1 16,-23-2 3-16</inkml:trace>
  <inkml:trace contextRef="#ctx0" brushRef="#br2" timeOffset="35131.0094">13421 3130 108 0,'-24'12'38'15,"12"16"2"-15,-5-13-1 16,18 10-33-16,-8-2-3 16,7 3 1-16,0 0-2 15,3 3 1-15,1 1-1 16,-2-3-1-16,2-1 1 15,-2 1-2-15,-2-5 1 16,1-4-1-16,-2-3 1 16,0-5 0-16,1-10-1 15,0 0 1-15,0 0 0 16,4-12 1-16,2-9-2 0,5-7 0 15,1-10 0-15,7-4 0 16,2-8 0-16,4-4 0 16,3 2 0-16,0 6 0 15,-7 5 0-15,2 7 0 16,-9 8 0-16,0 10 0 15,-14 16 0-15,14-11 0 16,-14 11-2-16,17 6-1 16,1-1 0-16,6-1-3 15,13 6-5-15,-5-13-11 16,26 17-6-16,-14-19-6 15,14 12-7-15,-8-8 1 16,2 5 1-16</inkml:trace>
  <inkml:trace contextRef="#ctx0" brushRef="#br2" timeOffset="35732.0438">14096 3030 108 0,'0'0'40'0,"-4"-11"2"16,4 11-2-16,0 0-34 16,-11 10-3-16,2 0 0 15,3 9 0-15,-5 7-1 16,-2 8 0-16,-2 4-1 0,3 5 0 15,1-3 0-15,7-2 0 16,9-9-1-16,8-7 2 16,9-15-2-16,8-14 0 15,7-13 0-15,9-11 0 16,3-8 0-16,-2-8 0 15,-2 1 0-15,1-2 0 16,-9 7 0-16,-7 6 0 16,-8 11 0-16,-8 10 0 15,-14 14 0-15,0 26 0 16,-17 17-2-16,-6 23 2 15,-9 21 0-15,-5 19-1 16,-6 14 1-16,-3 12 0 16,2 3-1-16,3-6 1 0,6-9 0 15,7-18-1-15,4-22 1 16,10-16-1-16,3-23 0 15,6-21 1-15,5-20 0 16,-1-17 0-16,2-19 1 16,1-14-1-16,5-15 1 15,1-16-1-15,6-9 0 16,5-6 1-16,2 4-2 15,5 2 1-15,8 9-3 16,-2 5-1-16,11 23-8 16,-10-5-9-16,16 34-6 15,-16-15-7-15,17 15-7 16,-10-7-3-16,12 5 3 15</inkml:trace>
  <inkml:trace contextRef="#ctx0" brushRef="#br2" timeOffset="36235.0725">15525 2979 81 0,'0'0'40'16,"0"0"-3"-16,-19 0 2 16,5 16-16-16,-10-4-20 15,-4 9-1-15,-1-6 0 16,0 7 1-16,3-5-1 15,6 3 0-15,9-10-1 16,11-10 1-16,19 13-1 16,9-15-1-16,11-1 0 15,7 0 1-15,2 3-1 16,-3 1 0-16,-4 5 1 15,-9 8-1-15,-10 6 0 16,-15 10 1-16,-14 5 0 16,-11 4-1-16,-8 2 1 0,-2-2-2 15,0-3-1-15,1-10-1 16,10 1-7-16,1-30-13 15,32 10-9-15,2-25-10 16,20-3 2-16,3-18-1 16</inkml:trace>
  <inkml:trace contextRef="#ctx0" brushRef="#br2" timeOffset="36631.0952">16142 2928 112 0,'-22'31'40'16,"-10"-10"1"-16,6 16-1 0,-11-3-36 15,6 10-1-15,1 1 0 16,10 2 0-16,5-2-1 16,11-2-1-16,17-10 1 15,12-6-1-15,9-13-1 16,13-11 1-16,5-12 1 15,9-12-2-15,-1-6 0 16,-3-10 0-16,-7-3 0 16,-8-2 0-16,-10 3 0 15,-6 1-2-15,-10 8 2 16,-9 6-1-16,-6 11 0 15,-1 13 1-15,-13 3-1 16,3 14 0-16,2 10-1 16,-2 7-1-16,7 8 0 15,2-3-2-15,10 5-2 0,1-17-6 16,22 12-11-16,-8-31-7 15,23 3-7-15,-6-23 0 16,11-2 0-16,-5-18 1 16</inkml:trace>
  <inkml:trace contextRef="#ctx0" brushRef="#br2" timeOffset="36819.1059">16911 2984 91 0,'0'0'38'16,"-15"23"1"-16,6 10 1 15,-17-2-21-15,7 15-15 16,-1 4 0-16,5 4-1 15,3-6-2-15,7-3 0 0,8-8-3 16,6-15-2-16,17-2-14 16,-10-38-10-16,25 3-12 15,-8-23-1-15,10-3 0 16,-7-22 1-16</inkml:trace>
  <inkml:trace contextRef="#ctx0" brushRef="#br2" timeOffset="36964.1142">17143 2478 85 0,'-14'-3'40'0,"-5"0"-2"16,10 15-1-16,9-12-31 16,0 0-40-16,23 8-5 15,6-16 0-15,19 7 0 16</inkml:trace>
  <inkml:trace contextRef="#ctx0" brushRef="#br2" timeOffset="37181.1267">17669 2367 94 0,'-15'50'40'15,"-19"2"3"-15,6 24-1 16,-14 0-35-16,7 13-1 16,1 3-2-16,1 2 0 15,2-3-2-15,8-3-1 16,2-5-3-16,3-12-2 15,10-3-6-15,-11-29-15 16,23 5-12-16,-11-28-4 16,13-3 0-16,-6-26 1 0</inkml:trace>
  <inkml:trace contextRef="#ctx0" brushRef="#br2" timeOffset="37682.1553">17310 2937 112 0,'-11'-8'40'16,"11"8"0"-16,14 12 0 15,12-7-40-15,14 1 0 16,11-1 0-16,8-1-1 16,8-3 0-16,4-1-1 15,-1-1 1-15,-8-2 0 16,-6-1 0-16,-13 0 2 15,-10-4-1-15,-11 0 2 0,-11 1 0 16,-11 7 0-16,-8-12 0 16,-10 11 0-16,-5 7 0 15,-11 4 0-15,-3 11 0 16,-8 4-1-16,1 12 1 15,0 1-1-15,5 6 0 16,9 1 0-16,10-3 0 16,14-7 0-16,13-9-1 15,13-15 0-15,17-13 1 16,5-10-1-16,5-13 0 15,3-8 1-15,0-8-1 16,-5-1 0-16,-5 0-1 16,-6 7 1-16,-12 8-1 15,-8 7 0-15,-14 20 1 0,0 0-2 16,-6 12 1-16,-3 12-1 15,-4 1-1-15,6 9-2 16,0-10-4-16,18 14-11 16,-11-38-6-16,36 26-7 15,-7-36-7-15,20-4-1 16,3-17 1-16</inkml:trace>
  <inkml:trace contextRef="#ctx0" brushRef="#br2" timeOffset="38150.1821">18562 2211 100 0,'-26'18'42'16,"-15"9"0"-16,7 30-1 16,-10 9-36-16,11 14 0 15,0 8-1-15,2 15 0 16,1 2-1-16,3 3-1 15,5-5 0-15,2-9 0 16,4-12-1-16,5-12-1 16,2-17 0-16,6-14 0 15,3-20 0-15,0-19 2 16,22-8-2-16,-1-16 0 15,3-14 0-15,5-7 0 16,6-5 0-16,2 0 0 16,0 6 0-16,-1 6 0 15,-6 11 0-15,-3 9-2 16,-3 12 4-16,-7 13-2 0,-6 9 0 15,-3 8 0-15,-7 8 0 16,-3 4 0-16,-5 4 0 16,-5-1 0-16,1-1 0 15,-4-4 0-15,-2-4-2 16,1-6 2-16,0-8-2 15,-5-12-1-15,5-3-3 16,-8-16-4-16,9 9-9 16,-18-31-8-16,23 17-4 15,-19-30-8-15,17 5-3 16,1-11 1-16</inkml:trace>
  <inkml:trace contextRef="#ctx0" brushRef="#br2" timeOffset="38668.2117">18920 2478 81 0,'10'-18'39'15,"5"13"0"-15,-15 5-1 16,14-3-33-16,-15 18-1 15,-1 13 0-15,-11 13 0 16,-2 15 1-16,-7 10-2 16,-3 10-1-16,-3 8 0 0,-1 4 1 15,2-2-3-15,7-4 0 16,15-6-4-16,5-18-5 15,26 3-18-15,1-31-13 16,18-3 1-16,0-28-2 16,11-2 3-16</inkml:trace>
  <inkml:trace contextRef="#ctx0" brushRef="#br2" timeOffset="39015.2316">19098 2991 106 0,'-4'13'40'16,"4"-13"1"-16,2 26-2 15,7-12-36-15,21 1-1 16,6-3-1-16,11-2 1 16,4-6 0-16,2-4 0 0,-2-6-1 15,-1-8 0-15,-9-4 0 16,-9-5-1-16,-11-3 0 15,-13-4 0-15,-10-1 1 16,-10 3-1-16,-8 4 0 16,-10 13 1-16,-8 5-1 15,-5 15 0-15,-4 12 0 16,3 13 1-16,4 13-1 15,7 6 0-15,10 7 0 16,16-5-2-16,22-2-2 16,12-17-8-16,36 6-13 15,-5-36-6-15,27 3-10 16,0-25-1-16,13-5-1 0,-5-14 2 15</inkml:trace>
  <inkml:trace contextRef="#ctx0" brushRef="#br2" timeOffset="39510.2599">20960 2485 85 0,'-16'-44'37'16,"3"10"1"-16,-11-8 1 16,9 12-32-16,-18 5-2 15,2 16 0-15,-9 13-1 16,-2 27-1-16,-9 14 0 15,-4 20 1-15,-5 14-1 16,3 16 0-16,6 8-1 0,8 5 0 16,10 0-1-16,13-7 0 15,15-9-4-15,14-11-1 16,15-9-5-16,-2-27-10 15,17 7-11-15,-12-32-11 16,5-4 2-16,-12-23-2 16</inkml:trace>
  <inkml:trace contextRef="#ctx0" brushRef="#br2" timeOffset="40299.305">20216 3021 105 0,'-17'-18'40'0,"17"18"1"0,14-8-1 16,20 1-29-16,12 3-10 15,10 2-1-15,12 0 1 16,9-2 0-16,1 2 0 16,-3 0-1-16,-3-1 1 15,-11 0-1-15,-9 1 0 16,-10 0 1-16,-14 1 0 15,-8-1-1-15,-20 2 0 16,0 0 1-16,0 0-1 16,-25 5 0-16,-1 3 1 15,-4 5-1-15,-9 8 0 16,1 7 1-16,0 4-1 15,5 7 1-15,4 4 0 16,12 2-1-16,14-5 0 16,13-4 1-16,16-10-1 0,13-9 0 15,12-11 0-15,8-12 0 16,0-10 0-16,2-11 0 15,-4-5 0-15,-9-5 0 16,-11-3 0-16,-14-2 0 16,-13 2 0-16,-10-1 0 15,-9 8 0-15,-6 4 0 16,-6 6 0-16,0 8-1 15,2 7 1-15,0 7 0 16,5 10 0-16,7 3 0 16,7 5-1-16,7 5 1 15,7 0 0-15,6 2 1 16,8 0-1-16,1-1 0 0,3 0 0 15,2 0 0-15,-3-1 0 16,-3 0 0-16,-6 0-1 16,-5 1 1-16,-8 0-1 15,-8 1 1-15,-5 4-1 16,-8-4 1-16,-5-1-1 15,-4-2 1-15,-1-5 0 16,-1-4 1-16,3-6-1 16,10-8 1-16,5-10-1 15,11-8 1-15,9-9 0 16,9-8 0-16,8-3 1 15,2-3-1-15,6 0 1 16,-4 2-2-16,-3 9 0 16,-6 5 0-16,-6 9 0 0,-4 4 0 15,-1 8-3-15,-1-3-6 16,11 17-6-16,-13-21-10 15,22 20-5-15,-12-24-2 16,21 14-8-16,-7-17-3 16,5 3 1-16</inkml:trace>
  <inkml:trace contextRef="#ctx0" brushRef="#br2" timeOffset="53170.0412">3386 4705 58 0,'-28'-19'36'0,"8"12"0"15,-5-9 0-15,3 11-12 16,-8-16-19-16,6 7 0 16,-5-4 0-16,5 6 0 15,-4 2 0-15,3 12-2 16,-6 7 0-16,3 12-1 15,-2 10-1-15,3 11 0 16,-2 8 0-16,1 4 0 16,9 1-1-16,6-5 0 15,8-7 1-15,12-12-1 0,14-18 0 16,16-19 1-16,16-20-1 15,15-18 1-15,8-16 0 16,3-11 0-16,-2-8 0 16,-1-6 1-16,-13 3 0 15,-13 6-1-15,-12 9 0 16,-13 14 1-16,-11 12-2 15,-11 16 1-15,-3 25-1 16,-17 6 0-16,2 27 0 16,-3 19-1-16,-1 13 0 15,0 11 0-15,5 7 0 16,5 2 0-16,9-2-1 15,7-10-1-15,10-10-1 0,11-17 0 16,6-6-3-16,4-20-1 16,13 1-11-16,-9-24-20 15,10-8 1-15,-8-13-1 16,7-6 2-16</inkml:trace>
  <inkml:trace contextRef="#ctx0" brushRef="#br2" timeOffset="53362.0522">4054 4585 97 0,'-23'-5'38'0,"8"32"1"15,-12 6-1-15,-3 17-34 16,7 8-3-16,3 3 1 16,2 1-2-16,6-4-1 15,10-5-2-15,6-14-1 16,16-7-10-16,3-26-24 0,16-11 0 15,-1-20-2-15,13-9 1 16</inkml:trace>
  <inkml:trace contextRef="#ctx0" brushRef="#br2" timeOffset="53513.0608">4151 4335 101 0,'-32'-19'38'16,"8"20"0"-16,0 3-2 15,24-4-38-15,-3 23-3 16,17-23-16-16,19 11-17 15,6-9 0-15,17 7-1 16,4-9 2-16</inkml:trace>
  <inkml:trace contextRef="#ctx0" brushRef="#br2" timeOffset="53816.0781">4639 4457 87 0,'-5'18'38'0,"-4"11"0"16,-16-6 2-16,-1 7-33 16,-6-4-2-16,4 2-1 15,-2-3 0-15,7 0-2 16,5-4-1-16,9-4 0 15,11-3-1-15,12-6 1 16,12-5-2-16,6 1 1 16,10-2 0-16,-3 2 0 15,2 3 0-15,-3 0 0 16,-8 4 0-16,-8 5 0 0,-13 5 0 15,-10 2 1-15,-11 2-1 16,-7-2-1-16,-2 2 1 16,-3-7-2-16,3 3-2 15,1-12-2-15,12 10-15 16,-3-19-18-16,11 0 0 15,12-12-2-15,9-1 1 16</inkml:trace>
  <inkml:trace contextRef="#ctx0" brushRef="#br2" timeOffset="54447.1142">5040 4576 82 0,'0'0'40'0,"-11"2"0"16,5 18 1-16,-8-1-29 0,6 9-8 15,-2 8-1-15,1 6 0 16,0 7-1-16,2 5-1 16,-3-2 0-16,5 1 0 15,-1-5 0-15,1-9-1 16,4-7 1-16,0-10-1 15,4-10-1-15,-3-12 1 16,13-11 0-16,0-10-1 16,0-10 1-16,1-10-1 15,2-9 0-15,2-8 1 16,1-9 0-16,3 1 0 15,0 2 0-15,-1 5 0 16,-3 8 1-16,2 10-1 0,2 10 0 16,-1 15 0-16,2 13 0 15,-4 11 0-15,1 8 0 16,2 10 0-16,-1 5 0 15,1 5 0-15,-4 3-1 16,-4 5 0-16,-10 2-1 16,-7 2 1-16,-8 1 0 15,-8-7 0-15,-7 0-1 16,-3-5 2-16,-4-6-1 15,-1-9 0-15,3-6 1 16,5-7-1-16,3-7 1 16,4-3 0-16,6-1 0 15,1 0 0-15,-1 4 1 16,4 10 0-16,0 7 1 0,-1 12 0 15,-1 12 0-15,-3 12 0 16,-2 12 0-16,-3 7-2 16,-2 3 2-16,0-1-4 15,1-2-2-15,-1-15-5 16,17 3-23-16,-8-28-7 15,15-11-1-15,-3-23-1 16</inkml:trace>
  <inkml:trace contextRef="#ctx0" brushRef="#br2" timeOffset="54958.1434">5865 4170 101 0,'-10'-11'38'0,"10"11"3"16,-18 13-3-16,16 6-34 16,-15 14-2-16,3 18 0 15,-6 12-1-15,-1 11 0 16,-5 12-1-16,3 8-1 15,2-1 1-15,6-5-3 16,11-4 1-16,8-15-5 16,24-2-16-16,1-27-17 15,20-7 1-15,2-21-1 0,15-7 1 16</inkml:trace>
  <inkml:trace contextRef="#ctx0" brushRef="#br2" timeOffset="55356.1662">6308 4664 94 0,'-26'-16'40'0,"-17"-1"1"16,7 18-2-16,-14 4-34 16,8 12 0-16,1 4-2 15,4 9 0-15,1 3-1 16,7 4 0-16,4 0-1 15,12-1 0-15,7-2-1 16,10-7 1-16,10-7-1 0,12-7 0 16,10-9 0-16,5-9 0 15,8-6 0-15,2-9 0 16,-2-5 0-16,-2-3 1 15,-5-2-1-15,-10 2 0 16,-7 3 1-16,-11 3-1 16,-5 5 0-16,-9 17 0 15,0 0 0-15,-16 3-1 16,2 17 0-16,0 4 0 15,3 8-1-15,2 0-2 16,9 7-1-16,4-10-1 16,13 3-5-16,-2-21-8 15,22 6-20-15,-5-19 0 16,17 0 0-16,-3-15 1 0</inkml:trace>
  <inkml:trace contextRef="#ctx0" brushRef="#br2" timeOffset="55897.1972">6774 4674 103 0,'-12'-13'39'15,"12"13"1"-15,-31-1-8 16,17 16-27-16,-4 6-2 16,3 9 0-16,-2 4 0 15,8 2-2-15,2 0 0 16,8-1 0-16,6-3 0 15,5-13-1-15,8-6 1 16,3-11-1-16,7-10 1 16,1-10-1-16,5-10 0 0,-1-9 1 15,1-4-1-15,-3-4 0 16,1-2 0-16,-6 8 0 15,-4 5 0-15,-7 11-1 16,-17 23 1-16,11 2 0 16,-15 23-1-16,-7 16 1 15,-7 17-1-15,-4 13 0 16,-5 15 2-16,-5 11-2 15,0 8 1-15,-3 2 0 16,3 1 0-16,-3-8 0 16,5-7 0-16,3-10 0 15,3-17 0-15,5-15 0 16,5-22 0-16,8-19 0 15,6-10 1-15,0-32-1 16,9-8 1-16,0-16-1 0,6-11 1 16,2-15-1-16,3 0 0 15,2 2 1-15,-2 4-2 16,0 6 2-16,2 10-2 15,0 8 0-15,2 17-3 16,3 2-1-16,8 18-6 16,-4-12-12-16,18 14-16 15,-6-9 0-15,15 7-2 16,-8-10 2-16</inkml:trace>
  <inkml:trace contextRef="#ctx0" brushRef="#br2" timeOffset="56078.2075">7469 4730 103 0,'0'0'40'16,"0"0"2"-16,-10 5-2 0,6 13-34 15,-6 5-3-15,-4 10-1 16,-1 4 0-16,6 4-2 16,-4 3 0-16,2-4-3 15,6 1 0-15,1-16-8 16,18 4-21-16,-14-29-9 15,23 12 0-15,-10-28 0 16</inkml:trace>
  <inkml:trace contextRef="#ctx0" brushRef="#br2" timeOffset="56521.2328">7682 4467 101 0,'-2'13'41'15,"5"7"0"-15,-7-7-1 16,15 6-35-16,-6 2-1 15,5 1-1-15,2 2 0 16,-2-2-1-16,3 1-1 16,0 2 0-16,-5 0 0 15,-1 2 0-15,-5 5-1 16,-6 2 1-16,-1 1-1 15,-9 1 1-15,1-1-1 16,2-6 1-16,0-5-1 16,2-8 0-16,9-16 0 15,10-2 0-15,9-19 1 16,9-8-1-16,3-8 0 0,6-7 0 15,5-3 1-15,1-2-1 16,-3 4 0-16,-7 8 0 16,-8 12 0-16,-6 12-1 15,-5 13 0-15,-10 10 0 16,-3 18-1-16,-4 4-1 15,4 9-2-15,-2 1-1 16,14 4-5-16,-3-18-4 16,21 10-11-16,-2-24-14 15,14-4 1-15,-1-16-2 16,9-3 4-16</inkml:trace>
  <inkml:trace contextRef="#ctx0" brushRef="#br2" timeOffset="57022.2615">8519 4577 89 0,'-10'-23'39'16,"10"23"1"-16,-33-13 1 15,12 30-28-15,-12 5-8 16,3 16-1-16,-2 8-2 16,-1 8 1-16,7 1-2 15,4 0 1-15,10-5-1 16,8-9-1-16,7-12 1 15,10-13-1-15,8-16 0 16,4-14 0-16,5-12 1 16,4-12-1-16,1-8 0 15,-1-5 0-15,0-2 1 16,-5 1-2-16,-5 9 1 15,-4 11 0-15,-5 16-1 16,-15 16 0-16,2 18 1 0,-11 19-1 16,-8 21 0-16,-5 15 1 15,-12 14 0-15,-1 10 0 16,-3 5 1-16,-2-1-2 15,-1-3 2-15,6-7-2 16,3-15 2-16,4-11-2 16,6-17 1-16,7-17 0 15,5-17 0-15,10-14 0 16,-7-15 0-16,9-10 1 15,-1-13 0-15,5-12 0 16,2-7 0-16,5-2-1 16,-1 0 0-16,7 1 2 15,2 4-4-15,3 2-2 16,12 14-8-16,-9-8-4 0,19 23-17 15,-8-10-8-15,17 7-1 16,6-7-3-16</inkml:trace>
  <inkml:trace contextRef="#ctx0" brushRef="#br2" timeOffset="57871.3101">9799 4681 64 0,'7'-12'37'16,"-7"12"-1"-16,4-20 1 16,-4 20-27-16,-15-17-3 15,1 13-1-15,-9-6 0 16,0 9-1-16,-10 1-1 15,3 9 0-15,-7 9-1 16,1 11 0-16,0 7-1 16,3 8 0-16,4 6 0 0,6-2 0 15,12-3-1-15,9-3 0 16,16-16 0-16,10-12 0 15,17-18 0-15,11-17-1 16,12-20 1-16,9-10 0 16,1-14 0-16,5-9-1 15,-9-4 1-15,-4-3 0 16,-8 1-1-16,-10 8 1 15,-14 10 0-15,-13 10 0 16,-7 15 0-16,-13 11 0 16,-1 26-1-16,-24 12 0 15,1 25 0-15,-3 17-1 16,-5 15 0-16,2 13 0 15,1 9 0-15,9 4-1 16,9-5 0-16,15-10-1 0,15-8 0 16,9-18-3-16,20-10-1 15,1-30-3-15,22 1-9 16,-14-29-18-16,16-3-1 15,-10-23-3-15,2-1 4 16</inkml:trace>
  <inkml:trace contextRef="#ctx0" brushRef="#br2" timeOffset="58060.3209">10708 4516 102 0,'0'0'39'0,"-34"0"2"16,15 31-2-16,-16 8-34 16,6 11-2-16,3 6-2 15,3 5 0-15,4-1 0 16,2-3-1-16,10-9-1 0,11-10 0 15,6-10-5-15,10-23-6 16,22-4-25-16,-5-20-4 16,11-4 1-16,-3-22 0 15</inkml:trace>
  <inkml:trace contextRef="#ctx0" brushRef="#br2" timeOffset="58196.3287">10797 4321 104 0,'-37'-28'39'0,"8"17"0"16,1 4-4-16,18 6-38 15,19 12-29-15,3-11-8 16,25 10 1-16,5-10-1 0</inkml:trace>
  <inkml:trace contextRef="#ctx0" brushRef="#br2" timeOffset="58525.3475">11280 4427 94 0,'-13'20'39'0,"-17"-10"1"15,1 12-2-15,-4-6-32 16,-3 5-1-16,1-1-2 15,6 0-1-15,6 1 0 16,9-3-1-16,12 0 0 16,11-5 0-16,12 0-1 15,7-1 1-15,4-3-1 16,3 4 0-16,-1-2 0 15,-2 5 0-15,-9 3 0 16,-8 4 1-16,-10 2-1 0,-11 4 0 16,-8 1 0-16,-8 1 1 15,-2-2-2-15,-4-5 1 16,4-2-2-16,2-8-2 15,15-5-6-15,2-20-10 16,24 2-19-16,4-15-2 16,20 1-1-16,3-11 2 15</inkml:trace>
  <inkml:trace contextRef="#ctx0" brushRef="#br2" timeOffset="58806.3635">11828 4546 97 0,'-28'-14'40'15,"12"17"0"-15,-12-4 0 16,13 13-33-16,-14 4-3 16,2 12 0-16,-4 5-1 15,5 8-1-15,1 2 0 16,8 3-1-16,3-1 0 15,12-4-1-15,9-4 0 16,11-12-2-16,10-9-1 16,12-11-1-16,9-5-3 15,-1-22-6-15,17 10-14 16,-17-25-13-16,10 5 1 15,-11-13-2-15,-2 7 3 16</inkml:trace>
  <inkml:trace contextRef="#ctx0" brushRef="#br2" timeOffset="59139.3826">12100 4555 100 0,'-8'18'39'15,"-10"0"2"-15,7 15-2 16,-4-1-35-16,1 6 0 16,-3 3-1-16,4-2 0 15,0-1-1-15,1-2 0 16,5-5-1-16,0-7 0 15,5-9 0-15,2-15 0 16,0 0 0-16,20-9 0 16,-2-15-1-16,1-5 1 15,6-7 0-15,-1-4 0 16,0-5 0-16,2-2 0 0,-5 2 0 15,-4 4-1-15,-2 7 0 16,-2 5 0-16,0 6 0 16,-2 5-2-16,5 10-1 15,1 3-2-15,12 9-5 16,-5-11-4-16,21 18-8 15,-16-21-19-15,23 10-1 16,-4-11 1-16,9 4 0 16</inkml:trace>
  <inkml:trace contextRef="#ctx0" brushRef="#br2" timeOffset="59495.403">12582 4593 103 0,'-7'27'39'16,"0"-15"2"-16,21 3-1 15,4-15-37-15,15-7 0 16,8-7-1-16,4-2 0 16,-2-3-1-16,-1-4 0 15,-8-4 0-15,-2 3 1 16,-13 1-2-16,-9 4 1 15,-14 3-1-15,-9 8 1 16,-9 5-1-16,-9 8 0 16,-6 10 0-16,-2 7 1 15,-5 11-1-15,3 9 0 16,7 7 0-16,10 4 1 15,9-4-1-15,12 0 1 16,12-9-2-16,9-10-2 0,19-4-4 16,-1-29-7-16,28 7-11 15,-14-29-16-15,18-2-1 16,-6-15-2-16,6-2 2 15</inkml:trace>
  <inkml:trace contextRef="#ctx0" brushRef="#br2" timeOffset="60020.433">13620 4019 86 0,'1'-19'38'0,"-5"-1"-1"16,4 20 1-16,1-12-31 15,-1 12-2-15,8 23 0 16,-3 8-1-16,-8 11 0 16,0 15-1-16,-8 13-1 15,-2 11-1-15,-6 8 0 16,-3 5-1-16,0-3-1 15,1-5-1-15,7-6-2 16,1-17-3-16,24-2-12 16,-4-27-21-16,19-12 1 15,0-22-2-15,11-8 2 16</inkml:trace>
  <inkml:trace contextRef="#ctx0" brushRef="#br2" timeOffset="60223.4446">13460 4528 108 0,'-30'8'41'0,"21"13"1"16,9-21-2-16,5 12-37 16,32-13-2-16,16-5-1 15,14-2-1-15,7-7-3 16,13 1-4-16,-6-15-19 15,12 14-13-15,-18-8 0 16,-3 12-2-16,-20-4 2 16</inkml:trace>
  <inkml:trace contextRef="#ctx0" brushRef="#br2" timeOffset="60554.4635">14006 4521 107 0,'-21'28'40'0,"-1"-11"1"15,15 8-1-15,19-8-38 16,3-1 0-16,10-4 0 15,8-4 0-15,7-4-1 16,5-6 0-16,2-5-1 16,0-6 1-16,-5-5-1 15,-8-4 0-15,-10-3 0 16,-9-2-1-16,-9 3 1 0,-13 1 0 15,-11 9 0 1,-7 6 0-16,-12 16 0 0,-6 8 0 16,-4 13 1-16,-1 10-1 15,5 6 1-15,10 4 0 16,11-3-2-16,18-7 0 15,23-7-7-15,11-25-8 16,38 0-23-16,-2-23-4 16,19 0 2-16,-2-14-3 15</inkml:trace>
  <inkml:trace contextRef="#ctx0" brushRef="#br2" timeOffset="61094.4944">15155 4417 93 0,'14'2'39'16,"-14"-2"1"-16,0 0-2 15,-14 14-33-15,9 2-1 16,-1 7-1-16,1 9 1 15,-3 6-2-15,3 10 1 16,1 0-1-16,-1 4 0 16,5-4 0-16,6-5 0 15,3-11 0-15,5-6-1 16,7-17 0-16,5-13 1 15,10-18-1-15,4-5 0 16,1-15 0-16,1-6-1 16,0-4 0-16,-4-5-1 15,-3 4-1-15,-6 3-1 16,-5 14-2-16,-9 0-2 0,2 23-5 15,-14-5-7-15,13 24-21 16,-16-6 0-16,19 22 0 16,-11-8 2-16</inkml:trace>
  <inkml:trace contextRef="#ctx0" brushRef="#br2" timeOffset="61809.5353">15973 4383 89 0,'-10'-11'38'0,"-21"-3"1"15,4 14 0-15,-17-6-30 16,5 19-3-16,-4 3-1 16,2 13 0-16,-2 9-1 15,9 6-1-15,1 3 0 0,10 4-1 16,8-1-1-16,12-1 0 15,10-9 0-15,11-10-1 16,9-12 0-16,9-8 0 16,12-16 0-16,5-10-1 15,1-13 1-15,3-8 0 16,-5-6 0-16,-4-2 0 15,-9-2 0-15,-6 3 0 16,-9 6 1-16,-11 8-1 16,-7 8 0-16,-9 11 0 15,3 11 0-15,-24 13 0 16,4 8 0-16,2 9 1 15,0 5-1-15,4 4 0 16,6 0-1-16,9-3 1 0,8-6 0 16,9-8 1-16,11-12-1 15,5-6 0-15,4-11 0 16,4-3 1-16,-2-7-1 15,-2-3 0-15,-4 0 1 16,-6 1-1-16,-5 1 0 16,-6 8 0-16,-4 1 0 15,-13 9 0-15,0 0 0 16,5 19 0-16,-10 2 0 15,-1 6-1-15,-4 4 1 16,5 1 0-16,-4-1 0 16,5-2 0-16,3-8 1 15,4-8-1-15,-3-13 1 16,19-10-1-16,0-10 1 0,-1-7 0 15,7-9 0-15,-3-7 0 16,0 0-1-16,2-2 0 16,-4 5 0-16,-3 8-1 15,-3 3-1-15,-1 7-2 16,2 11 0-16,-2 0-4 15,11 14-4-15,-8-12-3 16,22 18-6-16,-16-20-11 16,22 11-7-16,-5-12-1 15,10 4 3-15</inkml:trace>
  <inkml:trace contextRef="#ctx0" brushRef="#br2" timeOffset="61989.5456">17034 4290 110 0,'-7'14'39'0,"-16"4"2"15,4 21-2-15,-10 4-34 16,4 9-2-16,1 2 0 15,3 5-1-15,5-3-2 16,5-6-1-16,12-9-3 16,4-16-4-16,18-4-8 15,-10-26-15-15,19-6-11 16,-6-19 2-16,10-3-1 15</inkml:trace>
  <inkml:trace contextRef="#ctx0" brushRef="#br2" timeOffset="62112.5527">17055 4080 115 0,'-16'-23'30'0,"-2"8"-27"16,10 2-2-16,-3 3-40 16,11 10-2-16</inkml:trace>
  <inkml:trace contextRef="#ctx0" brushRef="#br2" timeOffset="62755.5894">17664 4352 71 0,'-28'2'39'0,"-16"-4"0"15,3 14 1-15,-21-4-20 16,10 16-13-16,-7 3-1 0,5 12-1 16,2-3-1-16,9 5-1 15,13-5-1-15,12-1-1 16,17-9 0-16,16-8-1 15,17-8 1-15,13-13-1 16,11-11 0-16,3-3 0 16,2-6 0-16,-6-7 1 15,-6 1-1-15,-9-3 0 16,-9 2 0-16,-15 1 0 15,-9 8 1-15,-10 8-1 16,3 13-1-16,-23 0 1 16,6 15 0-16,-3 10 0 15,3 7-1-15,2 7 1 0,9-1-1 16,6 1-1-16,15-6-1 15,13-15-1-15,19-4-4 16,4-26-4-16,27 1-11 16,-8-27-16-16,16-4-1 15,-7-18 1-15,1 0 3 16</inkml:trace>
  <inkml:trace contextRef="#ctx0" brushRef="#br2" timeOffset="62966.6015">18327 3967 80 0,'8'-67'40'0,"-14"5"-1"15,3 20 1-15,-16 9-21 16,5 38-11-16,-11 23-2 15,3 29-2-15,-5 16-2 16,-2 20-1-16,2 11-1 0,0 9 0 16,2 4-1-16,5-6 0 15,1-10-1-15,2-12-1 16,5-12-2-16,0-25-5 15,15 0-13-15,-15-33-16 16,12-19-1-16,0 0-2 16,19-25 3-16</inkml:trace>
  <inkml:trace contextRef="#ctx0" brushRef="#br2" timeOffset="63304.6208">17960 4362 111 0,'-20'-1'42'0,"15"17"0"16,5-16-1-16,5 25-38 15,19-14-1-15,13 1-1 0,7-5 0 16,7-2 0-16,5-2 0 16,0-5-1-16,-2-2 1 15,-7 0-1-15,-4 0-1 16,-9-2 1-16,-9 1 0 15,-6 3 0-15,-6 2 0 16,-13 0 0-16,14 9 0 16,-14 5 0-16,-4 7 0 15,-2 4 0-15,-5 8-1 16,-2 6 0-16,1 2-1 15,-2 2 0-15,6-2-4 16,-3-11-5-16,17 2-4 16,-6-32-11-16,23 7-15 15,0-24 0-15,17-5-1 0,-2-19 3 16</inkml:trace>
  <inkml:trace contextRef="#ctx0" brushRef="#br2" timeOffset="63468.6302">18766 4091 114 0,'-13'2'41'15,"-10"0"-1"-15,11 14-1 16,-6 4-41-16,16-5-2 16,11 8-3-16,-1-13-11 15,19 19-22-15,-5-13 0 16,15 11-1-16,-4-10 2 15</inkml:trace>
  <inkml:trace contextRef="#ctx0" brushRef="#br2" timeOffset="64099.6663">19074 4347 94 0,'0'0'38'0,"-27"5"3"15,6 11-4-15,-14-1-32 16,-2 9 0-16,-8 5 0 16,3 9-1-16,-4 3-1 15,11 5 0-15,4-1-1 16,15-4 0-16,10-4-2 15,12-10 0-15,14-9 0 16,11-10-1-16,9-10-1 16,2-13 1-16,5-5-1 15,-3-10 0-15,-1-3 1 16,-7-6-1-16,-6-1 2 15,-7 0-1-15,-7 5 1 0,-6 3 1 16,-3 6-1-16,-1 5 1 16,-1 5 0-16,-5 16 0 15,20-14 0-15,-2 14 0 16,4 2 0-16,5 5 0 15,4 0 0-15,1 3 1 16,0 3-1-16,-4 3 0 16,-5 4 0-16,-9 8 0 15,-11-2 0-15,-6 7 0 16,-10 1 0-16,-8 3 0 15,-4 0-1-15,-2-3 0 16,0-3 0-16,5-5 0 16,11-9 0-16,11-17 0 15,10 7 0-15,14-22 0 0,16-10 0 16,8-6 1-16,8-8-1 15,7-1 1-15,-3 0 0 16,-7 7-1-16,-9 8 1 16,-8 11 0-16,-16 12-1 15,-20 2 1-15,8 30-1 16,-19-4 1-16,-4 8-2 15,3 2-1-15,4 4-2 16,2-11-6-16,20 5-3 16,-3-21-2-16,29 12-7 15,-11-29-7-15,31 8-13 16,-8-15 0-16,13 4 4 15,-7-6 4-15</inkml:trace>
  <inkml:trace contextRef="#ctx1" brushRef="#br1">23753 17704 0</inkml:trace>
  <inkml:trace contextRef="#ctx0" brushRef="#br1" timeOffset="83085.7523">9887 5371 53 0,'0'0'33'0,"-4"-15"-2"15,4 15-1-15,9-11-25 16,-9 11-2-16,20-12-2 16,-5 7 1-16,7 2-1 15,1 1 0-15,5 1-1 0,3 1 1 16,2 3 0-16,2-2 1 15,3 4-1-15,4-3 0 16,5 1 1-16,5-5 0 16,10 1 0-16,9-4-1 15,13-4 0-15,6-2-1 16,9-2 1-16,5-1 0 15,1 3 0-15,5-2-1 16,-1 6 1-16,-2 0-1 16,-5 6 0-16,0 1 0 15,-2 4 1-15,-2 0-1 16,4 0 0-16,2-1 0 15,3 1 0-15,0-2 0 0,5-2 1 16,0 0-1 0,3-1 1-16,-1 2-1 0,2-2 0 15,-2 3 1-15,-3 2-1 16,0-2 1-16,-3 1-1 15,-2 1 0-15,1-2 1 16,-1 0-1-16,0 0 0 16,-4-2 0-16,-3-2 0 15,-4 1 0-15,-3-2 1 16,-4 2-1-16,-12-1 0 15,-6 2 0-15,-12 2-1 16,-7 3-2-16,-16-3-2 16,-3 10-8-16,-18-7-18 15,1 8-3-15,-15-13 0 0,9 20 0 16</inkml:trace>
  <inkml:trace contextRef="#ctx0" brushRef="#br0" timeOffset="89173.1004">1275 6373 104 0,'0'0'36'0,"1"-17"0"15,-1 17-10-15,21-16-26 16,-4 4 0-16,5 0 1 15,4 4 0-15,1 3 0 16,-4 4-1-16,-1 2 1 16,-3 5 0-16,-3 3 0 15,-5 5 0-15,-7 6-1 16,-11 4 1-16,-7 5 0 15,-6 4 1-15,-8 7-2 16,-4 3 2-16,-5 3-1 16,-3-1 0-16,2 0 0 0,3-1 0 15,6-5-1-15,7-3 1 16,12-5-1-16,9-4 0 15,12-8-1-15,13-6 0 16,14-6-2-16,6-11-2 16,17 3-12-16,4-22-19 15,8 0-1-15,-2-14-1 16,3-1 2-16</inkml:trace>
  <inkml:trace contextRef="#ctx0" brushRef="#br0" timeOffset="89597.1247">1626 5974 98 0,'-60'-16'37'15,"8"13"1"-15,-12 2-1 16,-2 17-34-16,-4 9-1 15,2 17 0-15,-5 12 0 16,5 14-1-16,3 12 0 16,7 11-1-16,14 10 0 15,16 7 1-15,19 6-2 16,19 0 3-16,23-5-2 15,13-3 1-15,19-11-1 16,15-14 0-16,10-21-1 16,10-24 0-16,10-24 1 0,5-25 0 15,-4-22 0-15,-3-23 1 16,-13-18 0-16,-10-15 0 15,-18-11 1-15,-18-6-2 16,-29-8 1-16,-26 0-4 16,-26 3 1-16,-24 2-2 15,-10 14 0-15,-21 9-3 16,5 25-5-16,-12 10-25 15,13 26 1-15,7 16-1 16,19 21-1-16</inkml:trace>
  <inkml:trace contextRef="#ctx0" brushRef="#br0" timeOffset="90705.1881">2826 6247 72 0,'5'-14'33'16,"-5"14"0"-16,1-21-1 15,-1 21-26-15,1-10-1 16,-1 10 0-16,2 10-1 15,-2 10 0-15,-1 7-1 16,1 15 0-16,1 11-2 16,1 11 2-16,-4 14-2 15,2 7 1-15,0 6-1 16,-1 0 1-16,0-2-3 15,-1-11-1-15,3-4-6 16,-7-20-26-16,15-11-1 16,-2-19-1-16,8-12 0 0</inkml:trace>
  <inkml:trace contextRef="#ctx0" brushRef="#br0" timeOffset="90916.2001">2825 6781 113 0,'-15'-10'38'0,"15"10"-1"15,0 0-7-15,0 0-27 16,24 4-1-16,2-7-1 16,9 0-1-16,6-7-2 15,14-1-2-15,-2-16-12 16,18 3-21-16,-8-10-1 0,6-3 1 15,-8-9-3-15</inkml:trace>
  <inkml:trace contextRef="#ctx0" brushRef="#br0" timeOffset="91119.2117">3476 6044 97 0,'-25'31'38'16,"4"23"0"-16,-6 12-1 15,6 17-34-15,-1 7 0 16,9 8 1-16,3-1-2 15,7-3 0-15,5-7-2 16,7-11-1-16,12-8-4 16,0-23-10-16,16-4-23 0,1-18 1 15,11-9-1-15,1-16-1 16</inkml:trace>
  <inkml:trace contextRef="#ctx0" brushRef="#br0" timeOffset="91451.2307">3932 6578 86 0,'-15'-6'34'0,"1"5"-1"15,-1-7 0-15,6 8-31 16,9 0 1-16,-14-4-1 15,14 4 1-15,0 0-1 16,0 0 1-16,0 0-1 0,0 0 0 16,0 0 1-16,0 0 1 15,5 19 1-15,-5 0-1 16,-2 12 0-16,-5 8 0 15,1 9 0-15,-6 5-2 16,1 1 0-16,0 1-1 16,0-5-3-16,5-5-1 15,-1-15-3-15,16-1-30 16,-9-29-3-16,26-3 0 15,-4-22-1-15</inkml:trace>
  <inkml:trace contextRef="#ctx0" brushRef="#br0" timeOffset="91618.2403">3892 6235 108 0,'-23'-3'37'0,"9"14"0"15,3 0-3-15,11-11-43 16,19 19-28-16,6-11-2 15,21 6 2-15,1-5-2 16</inkml:trace>
  <inkml:trace contextRef="#ctx0" brushRef="#br0" timeOffset="91960.2598">4435 6506 95 0,'-17'16'38'0,"-11"-4"2"15,0 10 0-15,-2-5-35 16,0 8 1-16,-4-3-2 15,9 6 1-15,6-4-3 16,8 3 1-16,8-7-2 16,14-1-1-16,13-6 1 15,6-3-2-15,9-2 1 16,2-2 0-16,-1 0 0 15,-3-1 0-15,-5 2 1 16,-10 6-1-16,-10 4 1 16,-9 5 0-16,-11 5-1 15,-6 1 1-15,-5 2 0 16,-2 0-1-16,1-4-2 0,0-8-1 15,11-4-2-15,9-14-4 16,15-14-30-16,6-18-1 16,21-7 0-16,-2-17-1 15</inkml:trace>
  <inkml:trace contextRef="#ctx0" brushRef="#br0" timeOffset="92168.2717">5026 5941 113 0,'0'0'40'0,"-15"40"-1"15,-6 3-9-15,1 25-29 16,0 9 3-16,1 12-3 16,2 7 1-16,3 2 0 0,1 1-2 15,4-6 0-15,2-4-4 16,-2-15-1-16,13-1-30 15,-8-23-3-15,8-6-1 16,-4-23-2-16</inkml:trace>
  <inkml:trace contextRef="#ctx0" brushRef="#br0" timeOffset="92598.2963">4808 6496 97 0,'11'9'39'0,"3"-1"0"15,15 6 0-15,-2-5-36 16,20-2 0-16,6-4 0 0,4 1-1 16,3-8 0-16,2 2-1 15,-5-3-1-15,-6 0 1 16,-8 0 0-16,-9 2-1 15,-10 0 1-15,-5 3 0 16,-19 0 0-16,9 11 0 16,-16 3 1-16,-5 6 0 15,-5 8 0-15,-3 7 1 16,0 7-1-16,1 7 0 15,3 0-1-15,5 1 2 16,10-6-2-16,9-6-1 16,9-9 0-16,11-13 0 15,8-11 0-15,4-13 1 16,1-12-1-16,-1-9-1 0,-4-8 1 15,-10-7-1-15,-6-1-2 16,-14-4-2-16,-3 8-9 16,-25-6-24-16,5 15-3 15,-13 2-1-15,5 12 0 16</inkml:trace>
  <inkml:trace contextRef="#ctx0" brushRef="#br0" timeOffset="93388.3415">6225 6550 78 0,'-31'-5'37'16,"-12"-2"0"-16,0 14 1 0,-14-8-28 16,9 18-2-16,-6 0 0 15,8 7-1-15,0 1-1 16,10 6 0-16,4 0-2 15,14 2-1-15,7-3 0 16,15 2-2-16,9-6-1 16,10 0 1-16,8-9-1 15,10-4 0-15,5-9 0 16,3-5 0-16,-1-6 0 15,-3-9-1-15,-4-2 1 16,-9-6 1-16,-6-3-1 16,-9-2 0-16,-7 2 0 0,-10-5-1 15,-7 7 1-15,0 2-1 16,-5 7 0-16,0 9 1 15,-1 12-1-15,0 13 1 16,-1 18-1-16,1 17 2 16,2 16-1-16,1 12 0 15,1 13 0-15,1 5 0 16,0 1 0-16,-1-1 1 15,-2-8-1-15,-3-8 0 16,0-14 1-16,-4-9-1 16,-4-16 1-16,0-14-1 15,-3-15 0-15,-2-15 0 16,1-14 0-16,2-16-2 15,3-12-1-15,2-16-1 16,9-8-2-16,1-9-2 0,17 7-9 16,-6-13-22-16,20 13-1 15,5-4 1-15,13 13 0 16</inkml:trace>
  <inkml:trace contextRef="#ctx0" brushRef="#br0" timeOffset="94174.3865">6667 6656 99 0,'0'0'41'16,"0"0"0"-16,-20 7-1 15,6 6-30-15,-7-2-6 16,3 10-1-16,0 3-2 0,-2 10 1 15,6-1-1-15,-1 5 0 16,4-1-1-16,4-1 1 16,1-3-1-16,4-6 0 15,4-8 0-15,-2-19 0 16,14 11 1-16,1-22-1 15,1-7 0-15,3-12 0 16,2-9 1-16,-1-8-1 16,1-4 1-16,1-2-1 15,-2 3 0-15,-5 2-1 16,1 7 1-16,-3 10-2 15,-1 7 2-15,1 11-1 16,2 11 0-16,8 4 1 16,-1 8 0-16,8 2 1 0,8 3-1 15,9-2 1-15,8 2-1 16,4-6 1-16,2 0-1 15,4-4 0-15,-7-1 0 16,-3-2 0-16,-10-2 1 16,-11-2-1-16,-9-1 0 15,-10-2 1-15,-15 5-1 16,0 0 0-16,-28-14 1 15,0 16-1-15,-10 0 1 16,-6 5 0-16,-7 6 0 16,-5 7 0-16,5 7 0 15,3 6 1-15,6 3-2 16,8 3 0-16,15-1 0 15,14 0 0-15,20-7 0 16,11-3 0-16,13-11 0 0,7-7 0 16,9-10 0-16,6-8 0 15,1-10 0-15,-2-8 0 16,-7-7 0-16,-4-3 0 15,-10-3 0-15,-5 0 0 16,-10 2 0-16,-8 5 0 16,-9 9 0-16,-7 9 0 15,0 14 0-15,-25 7 0 16,2 13-2-16,1 7 1 15,1 9-1-15,3 0-1 16,9 3-2-16,6-5-1 16,17 0-5-16,1-20-9 15,26 6-10-15,-5-22-11 16,18-3 1-16,-6-14 1 0,10-5 2 15</inkml:trace>
  <inkml:trace contextRef="#ctx0" brushRef="#br0" timeOffset="94716.4175">7931 6629 106 0,'0'0'38'0,"0"0"2"15,-17 11-1-15,-5 10-34 16,3 6 0-16,-4 4-1 16,0 7 0-16,-1 0-1 15,4 4-1-15,1-7 0 16,8-3 0-16,2-6-1 15,7-11-1-15,2-15 1 16,11 10-1-16,4-23 1 0,2-6-1 16,4-9 0-16,1-6 2 15,4-5-2-15,-5 0 0 16,-3 0 0-16,-2 4 0 15,-3 7 0-15,-4 6 0 16,-2 7 0-16,-7 15 0 16,0 0 0-16,0 0-2 15,12 18 4-15,-10-2-4 16,3 2 2-16,2 2 0 15,3-5 0-15,8 0 0 16,1-8 0-16,6-5 2 16,2-8-2-16,6-6 0 15,2-6 0-15,-1-5 0 16,2-4 0-16,-2 0 0 0,-2-2 0 15,-1 3 0-15,-6 4 0 16,-2 8 0-16,-4 8 0 16,-7 7 0-16,-9 12 0 15,-3 9 0-15,-11 9 0 16,0 7 0-16,-2 5 0 15,0 1 0-15,4 2 0 16,2-8-5-16,14 0-5 16,-1-20-6-16,30 4-11 15,-14-23-13-15,23-2-2 16,-1-19 0-16,12-5 2 15</inkml:trace>
  <inkml:trace contextRef="#ctx0" brushRef="#br0" timeOffset="95032.4356">8848 6485 117 0,'0'0'41'15,"-35"3"0"-15,14 14-1 16,-13-1-38-16,9 9 2 16,-1 4-3-16,7 1 1 15,6 3-1-15,6-2 1 16,12-1-2-16,9-6 4 15,4-5-6-15,10-2 4 16,1-7-2-16,2-3 0 16,-1-2 0-16,-3-1 0 15,-7 1 0-15,-5 3 0 16,-7 3 0-16,-9 7 0 0,-8 4 0 15,-8 6 0 1,-5 6 0-16,-7-1 0 0,-1 8-5 16,-7-13-6-16,13 16-13 15,-18-21-14-15,19 4-5 16,-6-17 0-16,10-2 0 15</inkml:trace>
  <inkml:trace contextRef="#ctx0" brushRef="#br0" timeOffset="97741.5905">10150 6612 90 0,'0'-11'35'0,"-11"-2"1"15,-3 13-9-15,-17-5-20 16,1 10 0-16,-15 1 0 15,2 10-2-15,-9 1-1 16,1 10 0-16,2 4-1 16,7 7 1-16,4 3-1 15,10 2-1-15,8 2 0 16,13-1 0-16,10-7-1 15,12-7 0-15,13-14-1 16,14-14 1-16,9-13-1 0,9-15 1 16,5-9 0-16,0-10-1 15,-3-4 1-15,-6-3-1 16,-9 3 0-16,-10 7-1 15,-14 5 1-15,-9 13-1 16,-9 9 1-16,-5 15 0 16,-16 12 0-16,1 12 1 15,-4 10-1-15,4 7 1 16,4 6-2-16,4-4 0 15,11-2-2-15,10-7-2 16,19-4-3-16,0-21-9 16,23 1-20-16,-3-17-2 15,14-1 1-15,-5-14 0 16</inkml:trace>
  <inkml:trace contextRef="#ctx0" brushRef="#br0" timeOffset="98056.6085">10786 6658 90 0,'-13'-1'36'0,"-11"5"1"16,0 13 1-16,-8 2-24 15,3 15-7-15,-3 5-1 16,5 8-2-16,1 1-1 16,3 1 0-16,8-5 0 15,4-6-1-15,6-8 1 16,6-9-1-16,-1-21-1 15,16 3 0-15,-1-20 0 16,6-12 0-16,0-9-1 0,3-9 1 16,3-6-1-16,0-5 0 15,-1 2 0-15,1 1-2 16,-3 8 0-16,-3 9-2 15,2 12 1-15,-5 11-3 16,6 12-2-16,-10 0-9 16,14 19-21-16,-13-4 1 15,13 11-1-15,-5-7 0 16</inkml:trace>
  <inkml:trace contextRef="#ctx0" brushRef="#br0" timeOffset="98433.6301">11279 6792 114 0,'0'0'40'16,"14"15"0"-16,-14-15 0 16,34 0-35-16,-8-6-1 15,10-1-1-15,6-5 0 16,5-3-2-16,4-6 1 15,-3-1-1-15,-4 0-1 16,-6-3 2-16,-12-2-2 16,-11 5-2-16,-17 0 2 15,-13 4-1-15,-12 4 1 16,-13 9-2-16,-14 9 3 15,-7 12 0-15,-6 15 2 16,1 7-3-16,3 16 0 16,9 8 0-16,17-1 0 15,16-1 0-15,23-10 0 0,26-7 0 16,29-15 0-16,16-18 0 15,27-3-12-15,-10-29-16 16,24 5-13-16,-15-19-2 16,4 0 0-16,-16-10-2 15</inkml:trace>
  <inkml:trace contextRef="#ctx0" brushRef="#br0" timeOffset="103661.9291">12738 6646 86 0,'2'-25'35'0,"1"5"-1"16,-5 0 2-16,3 6-33 15,-3 0 1-15,2 14-1 16,0 0 1-16,0 0 0 15,-4 21 0-15,4 8 0 16,0 10-1-16,3 11 0 0,-2 5-2 16,1 10 2-16,0-2-3 15,1 2 2-15,1-9-2 16,1-6 2-16,3-16-1 15,5-9 1-15,4-21 0 16,8-15-1-16,4-18 1 16,5-9 0-16,1-12-1 15,3-9 0-15,-3-1-2 16,-4-2-1-16,-3 4 0 15,-8 8-3-15,-3 11 0 16,-9 3-6-16,9 21-24 16,-16 2-5-16,-1 13 1 15,14 7 1-15</inkml:trace>
  <inkml:trace contextRef="#ctx0" brushRef="#br0" timeOffset="104074.9528">13310 6742 105 0,'0'0'38'0,"0"0"0"15,23-4-2-15,0-1-34 16,11-3 0-16,9 0-1 15,2-1 1-15,0-3-1 16,0 0 0-16,-7-5-1 16,-4 1 0-16,-10-1 0 0,-13-4 0 15,-11-1-1-15,-8 4 2 16,-13 2-2-16,-11 3 2 15,-3 10-1-15,-10 8 1 16,-1 9 2-16,-1 10-1 16,1 12 1-16,6 3-1 15,9 8 1-15,16 1-2 16,11-5 1-16,17-8-1 15,16-6-1-15,22-6-2 16,13-15 0-16,14-6-3 16,3-19-3-16,13 8-18 15,-14-20-13-15,2 5-1 16,-17-10 1-16,-6 6 1 15</inkml:trace>
  <inkml:trace contextRef="#ctx0" brushRef="#br0" timeOffset="104391.9709">14037 6666 91 0,'-15'20'36'16,"-3"-3"1"-16,6 12 1 15,-4-8-25-15,9 11-7 16,-1 0-2-16,4 3-1 16,0-5 0-16,3 1 0 15,-1-6-1-15,2-3 0 16,0-10-1-16,0-12 1 15,0 0-1-15,20-9 0 16,-5-13 0-16,-1-6 0 16,3-6-1-16,0-6 1 15,3-2-1-15,-1-2 0 0,0 1-1 16,-1 4 0-16,-3 4 0 15,1 8-1-15,1 5 0 16,0 8-3-16,4 9 0 16,-5 1-3-16,18 14-16 15,-11-9-15-15,15 8 1 16,-2-9-2-16,13 6 3 15</inkml:trace>
  <inkml:trace contextRef="#ctx0" brushRef="#br0" timeOffset="104886.9992">14652 6610 100 0,'-19'25'40'0,"-14"-3"0"16,4 13 1-16,-10-8-31 16,13 9-4-16,0-4-2 0,12 3 0 15,9-8-2-15,14-4 0 16,15-12-1-16,8-7 0 15,12-14 0-15,7-6-1 16,5-8 0-16,-1-8 0 16,0-2 0-16,-10-3 0 15,-3 3 0-15,-10 3 0 16,-6 8-1-16,-10 4 1 15,-16 19-1-15,10-9 1 16,-14 22-1-16,-9 15 1 16,-3 16-1-16,-6 17 1 15,-9 17-1-15,1 13-1 16,-3 13 1-16,-4 5-1 15,1 5 0-15,-2-3 0 0,4-8 0 16,2-17 0-16,6-14 1 16,5-19 1-16,5-17 0 15,4-21 0-15,12-15 1 16,-5-27-1-16,7-10 0 15,4-14 0-15,4-13 2 16,2-14-1-16,7-5 1 16,3-7-1-16,7 2 0 15,6 2-1-15,2 10-4 16,-3-1-9-16,12 26-14 15,-16-3-7-15,8 22-6 16,-7-1-2-16,9 14 0 16</inkml:trace>
  <inkml:trace contextRef="#ctx0" brushRef="#br0" timeOffset="105497.0341">16039 6583 70 0,'-13'-18'38'16,"-3"6"-2"-16,-12 0 3 15,-2 15-22-15,-13-4-11 16,4 14 1-16,-4 0-1 16,6 11-1-16,2 0-2 15,12 2 1-15,6 1-2 16,11-2 1-16,10-4-2 0,14-4 0 15,6-3-1-15,11-2 1 16,2-4-1-16,1-3 1 16,-1 2-1-16,-5 1 0 15,-10 5 1-15,-6 2-1 16,-15 5 0-16,-10 4 0 15,-11 4 0-15,-3-1 0 16,-6 0 0-16,3-2-1 16,6-5-2-16,0-5 0 15,19-3-6-15,-3-23-18 16,31 4-12-16,-2-15-1 15,18-2 0-15,0-13 1 16</inkml:trace>
  <inkml:trace contextRef="#ctx0" brushRef="#br0" timeOffset="105901.0572">16383 6575 99 0,'0'0'39'16,"0"0"2"-16,0 0-3 16,-9 13-32-16,-11 7-2 15,2 6 1-15,-4 5-1 16,3 7 0-16,-1 1 0 15,8 3-2-15,5-5 0 16,8-3 0-16,14-7-1 16,8-6 0-16,13-13 0 15,11-10 1-15,11-12-2 16,7-8 0-16,4-7 0 0,-1-7 0 15,-4-1 0-15,-7-1 0 16,-9 2 0-16,-10 4-2 16,-13 7 2-16,-12 6 0 15,-8 9 0-15,-5 10 0 16,-14 6 0-16,1 9 0 15,2 7 0-15,-2 5 2 16,6 4-2-16,4 2-2 16,12-3-1-16,4-7-1 15,12 1-3-15,1-19-7 16,20 8-12-16,-14-24-3 15,16 4-11-15,-11-16 1 16,5 1 0-16,-11-7 2 16</inkml:trace>
  <inkml:trace contextRef="#ctx0" brushRef="#br0" timeOffset="106082.0676">17223 6589 103 0,'0'0'39'0,"0"0"1"16,-7 13 0-16,1 4-34 16,-2 11 0-16,-2 7-3 15,-1 8 0-15,-3 3-2 16,2 3 0-16,1-4-3 15,5-7 0-15,7-7-4 16,-1-31-14-16,22 14-13 16,-3-32-7-16,11-8 0 15,1-21 0-15</inkml:trace>
  <inkml:trace contextRef="#ctx0" brushRef="#br0" timeOffset="106229.076">17370 6079 101 0,'-19'-9'36'0,"19"9"-1"15,-9 11-8-15,9-11-63 16,19 4 0-16,7-8-1 16,15 1-1-16</inkml:trace>
  <inkml:trace contextRef="#ctx0" brushRef="#br0" timeOffset="106449.0886">17841 5940 105 0,'-4'33'39'16,"-16"7"1"-16,5 18-1 0,-13 8-36 15,7 10 1-15,-2 7-2 16,2 6 2-16,-1 2-2 16,3-2 0-16,5-8-2 15,1-9 0-15,6-6-4 16,-3-16-3-16,18-3-22 15,-13-25-11-15,14-8-1 16,-9-14 1-16,18-21 0 16</inkml:trace>
  <inkml:trace contextRef="#ctx0" brushRef="#br0" timeOffset="106975.1186">17577 6525 86 0,'0'0'40'0,"0"0"0"15,0 0-1-15,34 17-15 16,3-17-24-16,10 0-1 15,14-3-2-15,4-2 0 16,5 1-1-16,-1-3-1 16,0 6 0-16,-10-5 1 15,-2 5 0-15,-14 1 2 16,-8 0 3-16,-11 3 0 15,-11-2 2-15,-13-1 1 16,0 0 1-16,-11 15 0 16,-13-8 0-16,-2 5 2 15,-8 2-3-15,0 6 2 16,-8 2-2-16,3 3 0 15,2 4-1-15,4 0 2 0,9-2-5 16,13-1 0-16,8-7 0 16,12-5 0-16,15-8 0 15,8-7 0-15,11-10 0 16,3-5 0-16,3-6 0 15,-2-4 0-15,-4-1 0 16,-6-1 0-16,-4 1 0 16,-10 5 0-16,-8 4 0 15,-7 7-2-15,-8 11 1 16,0 0 1-16,0 0 0 15,-9 24 1-15,4 0-2 16,-1 0 2-16,6 6-3 16,3-6-1-16,11 5-5 15,-14-29-14-15,45 26-7 16,-17-34-3-16,23 1-2 0,-4-18-10 15,15-9 5-15</inkml:trace>
  <inkml:trace contextRef="#ctx0" brushRef="#br0" timeOffset="107441.1453">18894 5983 112 0,'-22'34'40'15,"-9"5"2"-15,10 17-1 16,-15 6-37-16,18 4-1 15,2 5-1-15,3 1 3 0,1-2-3 16,3-3 2 0,3-9-4-16,2-7 0 0,0-9 0 15,3-11 0-15,1-12 0 16,5-9 0-16,-5-10 0 15,18-8 0-15,-2-7 0 16,3-6 0-16,4-2 0 16,6-5 0-16,3 2 0 15,4-2 0-15,1 6 0 16,1 8-3-16,-1 5 3 15,-2 6-2-15,-3 7 2 16,-6 8 1-16,-2 7-1 16,-9 6 1-16,-5 4-1 15,-5 2 1-15,-8 1-1 16,-8 1 2-16,-8 1-2 0,-6-6 0 15,-8-2 0-15,0-6-2 16,-2-5 1-16,3-12-3 16,10-1-7-16,-3-25-11 15,34 5-6-15,-7-27-5 16,30 0 0-16,-4-18-11 15,24-7 4-15</inkml:trace>
  <inkml:trace contextRef="#ctx0" brushRef="#br0" timeOffset="107659.1578">19571 6107 115 0,'-14'40'42'16,"-15"2"0"-16,5 14 0 0,-21 3-38 15,13 5-1-15,1 3-1 16,2-1 1-16,4-2-3 16,5-4 2-16,9-5-7 15,3-11 1-15,18 2-18 16,-12-29-5-16,26 8-7 15,-8-23-8-15,14-7-1 16,-6-11 3-16</inkml:trace>
  <inkml:trace contextRef="#ctx0" brushRef="#br0" timeOffset="108012.178">19615 6649 102 0,'0'0'39'0,"15"15"1"16,-1-16-1-16,18 4-31 15,1-10-3-15,9-1-2 16,3-5-1-16,3-4-1 16,0-3 0-16,-2-5-2 15,-8-1 2-15,-6-1-2 16,-11 3 2-16,-9 5-1 15,-15 2 1-15,-11 10 1 16,-13 11 0-16,-5 12-1 16,-10 8 2-16,-1 13 1 15,-4 5-2-15,6 4-2 16,9 1 0-16,9-2 0 15,12-6 0-15,13-11 0 0,21-3-7 16,-1-26-17-16,30 7-6 16,-7-29-3-16,29 3-4 15,-1-19-9-15,17-2 5 16</inkml:trace>
  <inkml:trace contextRef="#ctx0" brushRef="#br0" timeOffset="108666.2154">21547 6119 98 0,'-1'-40'38'15,"-1"2"0"-15,-16-5-3 16,1 4-28-16,-12 1-4 15,0 8 1-15,-8 6-3 16,0 15 2-16,-8 10-1 16,1 18 0-16,-4 16 3 15,4 22-3-15,-3 12 1 16,4 15-2-16,0 11 3 0,5 6-2 15,8 5-2-15,10-5 1 16,11-7-3-16,10-17 0 16,16-8-4-16,2-25-9 15,24-1-14-15,-12-26-12 16,7-7 1-16,-9-22-1 15,1-3 2-15</inkml:trace>
  <inkml:trace contextRef="#ctx0" brushRef="#br0" timeOffset="109416.2583">20932 6489 118 0,'0'0'40'16,"-5"11"0"-16,26 2-1 0,12-11-37 15,11 3-2-15,15-7 1 16,9-4 0-16,9-1 0 15,3-3 0-15,1 1-1 16,-1-2 1-16,-10 3-1 16,-10 0 0-16,-12 4 1 15,-12 2-1-15,-15 3 1 16,-21-1-1-16,4 12 0 15,-19-1 1-15,-8 4-1 16,-8 6 3-16,-3 3-2 16,1 7 1-16,0 0 0 15,9 5-2-15,7-1 0 16,14-3 0-16,14-7 0 15,15-3 0-15,18-10 0 16,14-9 0-16,12-6 0 0,2-11 0 16,-2-4 0-16,-6-9 0 15,-10 1 0-15,-13-4 0 16,-19-3 0-16,-19 0-3 15,-13 4 2-15,-11 4-1 16,-9 3 2-16,-2 3-2 16,1 5 2-16,6 5 0 15,9 6 0-15,16 3 0 16,11 0 1-16,17 1-1 15,15-1 0-15,10 3 1 16,6 2 0-16,4 4-1 16,-4 3 1-16,-7 3 1 15,-9 4-2-15,-12 4 2 16,-12 4-2-16,-12 3 0 0,-11 1 0 15,-8-1 0-15,-7 0 0 16,-3-1 0-16,1-5 0 16,1-4 0-16,7-6 0 15,13-14 0-15,0 0 0 16,0 0 0-16,26-14 0 15,-3-7 0-15,3-4 0 16,-1-4 0-16,3-2 0 16,-4-1 0-16,3 1 0 15,-3 2 0-15,1 5 0 16,3 0 0-16,4 4 0 15,6 2 0-15,12 9-8 16,-5-11-13-16,22 21-5 16,-14-20-6-16,25 18-1 15,-12-16-2-15,15 9-9 0,4-2 3 16</inkml:trace>
  <inkml:trace contextRef="#ctx0" brushRef="#br0" timeOffset="111267.3641">2069 8388 58 0,'0'0'35'0,"-21"-22"0"0,8 13 0 16,-17-11-21-16,7 14-4 15,-16-4-2-15,1 11-1 16,-12 0-1-16,-1 13-2 16,-3 6 0-16,2 11-1 15,0 6-1-15,7 6 0 16,9 4 0-16,13 1 0 15,11-2-1-15,14-5 0 16,17-9 0-16,16-9 1 16,15-15-1-16,12-14 0 15,9-18 0-15,7-13 0 16,3-15 1-16,-3-9-2 15,-6-7 1-15,-10-4 0 16,-11-3 0-16,-11 1 0 0,-11 6-1 16,-13 8 2-16,-7 8-2 15,-6 9 2-15,-8 11-1 16,0 11 0-16,-5 15-1 15,-2 17 1-15,3 15-2 16,1 14 1-16,1 11-1 16,2 14 1-16,4 5-2 15,5 5 1-15,7 1-2 16,4-6-1-16,10-6-3 15,1-16-7-15,24-1-12 16,-15-26-7-16,13-5-6 16,-2-22-1-16,3-7 1 15</inkml:trace>
  <inkml:trace contextRef="#ctx0" brushRef="#br0" timeOffset="111472.3759">2709 8272 112 0,'-9'25'40'16,"-6"3"0"-16,6 18-3 15,-4-4-35-15,6 4 1 16,2-1-2-16,5-3-1 16,8-6-1-16,2-10-3 15,10-3-5-15,-6-26-17 16,19 1-13-16,-7-22-1 15,9-1 0-15,-6-16 1 16</inkml:trace>
  <inkml:trace contextRef="#ctx0" brushRef="#br0" timeOffset="111605.3835">2798 7994 89 0,'-5'15'19'16,"2"-4"-19"-16,8 5 1 15,11 2-38-15,8-1 3 16</inkml:trace>
  <inkml:trace contextRef="#ctx0" brushRef="#br0" timeOffset="111951.4033">3459 8126 96 0,'-27'24'38'16,"-17"-7"1"-16,1 7-1 16,-8-3-32-16,8 4-1 15,0-2-2-15,16 2 1 16,7-3-2-16,18 0-1 15,16-7 0-15,15-2-1 16,15-6 0-16,8-5 0 16,4-1 0-16,2 0 0 15,-6-2 0-15,-5 5 0 16,-15 4 1-16,-12 3-1 15,-14 7 0-15,-13 6 1 16,-12 2-1-16,-9 3 1 16,1 1-1-16,-6-3-1 15,4-1-2-15,3-7-2 0,12 4-9 16,-3-24-14-16,17 1-12 15,20-12 0-15,8-4-1 16,2-16 2-16</inkml:trace>
  <inkml:trace contextRef="#ctx0" brushRef="#br0" timeOffset="112560.4381">3978 8202 95 0,'-19'14'40'16,"5"12"-1"-16,-10 1 1 15,6 11-32-15,-5 7-3 16,8 7-1-16,-3 3-1 0,3 2-1 16,4-4 0-16,5-5-1 15,4-7-1-15,3-9 1 16,3-10-2-16,-4-22 1 15,21 8-1-15,-7-22 0 16,3-12 0-16,1-9-1 16,4-10 1-16,-3-8 0 15,0-5 0-15,-2-7 0 16,0 1 1-16,1 3-1 15,-2 9 2-15,0 5-1 16,1 7 0-16,3 10 0 16,3 11 1-16,2 11-1 15,1 7 0-15,1 7 0 16,0 2 0-16,0 8 0 0,-2 6 0 15,-8 0-1-15,-4 2 1 16,-7 5 0-16,-10 0 0 16,-10 3 1-16,-7-1-2 15,-11 0 1-15,-5-2 1 16,-6-2-1-16,1-4 0 15,-1-4 0-15,4 0 0 16,7-3 0-16,2 1 1 16,9 3-1-16,2 9 1 15,4 5-1-15,-1 12 2 16,1 14 0-16,-4 7 0 15,-2 10 0-15,1 3-1 16,-4 2 1-16,4-6-2 16,0-6-1-16,6-7-5 15,2-29-8-15,18 2-12 0,-6-36-7 16,13-9-7-16,3-26-3 15,17-6 3-15</inkml:trace>
  <inkml:trace contextRef="#ctx0" brushRef="#br0" timeOffset="112824.4532">4548 7655 123 0,'-5'46'42'15,"-10"2"0"-15,9 28-6 16,-3-7-34-16,7 9 0 0,-2 2-1 16,3 3 0-16,0-1-1 15,-2-2-2-15,3-5-1 16,0-11-2-16,5 2-8 15,-10-21-8-15,15 9-12 16,-15-20-10-16,9-3 1 16,-7-13-1-16</inkml:trace>
  <inkml:trace contextRef="#ctx0" brushRef="#br0" timeOffset="113475.4904">5252 8142 72 0,'-19'-12'39'0,"-15"-1"0"16,1 14 0-16,-12-1-21 15,0 13-12-15,-6 4 0 16,2 10-2-16,-1 7 0 16,5 2-1-16,8 1-1 15,9 1 1-15,12-5-2 16,14-3 1-16,13-8-1 15,13-8 0-15,14-9-1 16,9-12 1-16,10-9-1 16,3-9 0-16,3-5 0 15,-3-4 0-15,-7-2 0 16,-6 3 0-16,-9 2 0 15,-13 4 0-15,-7 9 1 0,-12 7-1 16,-6 11 0-16,-11 9 0 16,-3 11-1-16,-1 9 1 15,0 5-1-15,1 6 0 16,10 2 0-16,4 2-2 15,13-2-1-15,12-12-2 16,17 1-5-16,2-28-12 16,23 9-8-16,-8-25-9 15,13-4 0-15,-5-15 1 16</inkml:trace>
  <inkml:trace contextRef="#ctx0" brushRef="#br0" timeOffset="114026.522">5864 8092 99 0,'-19'8'39'0,"-5"2"2"15,7 14-2-15,-5-2-34 16,9 7 0-16,2-4-2 16,6 4 0-16,8-5-2 15,3 1 1-15,6-7-1 16,10-6-1-16,5-8 1 15,2-5-1-15,5-10 0 16,1-6 0-16,4-7 0 16,-5-2 0-16,1-5 0 15,-5-4 0-15,-4 2 0 16,-3 3 0-16,-8 2 0 15,-2 9 0-15,-6 7-1 0,-7 12 1 16,-7 20-1-16,-7 13 0 16,-5 19 0-16,-4 19 1 15,-2 20-1-15,-8 19 1 16,0 13 1-16,-4 6-1 15,-1 6 1-15,5-2 0 16,2-10 0-16,2-12-1 16,4-23 2-16,7-20-1 15,6-27 0-15,4-19 0 16,8-22 0-16,-5-37-1 15,7-10 1-15,3-18-1 16,5-15 1-16,0-14-1 16,2-8-1-16,6-2 1 15,1 5-1-15,0 8 0 0,3 10 0 16,0 7-1-16,6 16-2 15,0 9-3-15,14 18-6 16,-11-9-9-16,27 22-9 16,-12-15-2-16,17 9-8 15,-1-7 0-15,10 7 3 16</inkml:trace>
  <inkml:trace contextRef="#ctx0" brushRef="#br0" timeOffset="114219.533">6683 8101 99 0,'0'0'41'16,"-20"18"1"-16,-1-6-2 15,7 6-34-15,-8 16-2 16,2 6-1-16,1 9 0 0,1 1-2 16,3 2-1-16,7-1-1 15,6-5-2-15,6-11-2 16,15-1-9-16,-7-33-13 15,22 6-7-15,-5-27-7 16,10-5-2-16,-6-15 3 16</inkml:trace>
  <inkml:trace contextRef="#ctx0" brushRef="#br0" timeOffset="115084.5825">6937 8063 106 0,'8'12'42'15,"-17"2"1"-15,12 11-2 16,-2-4-37-16,-1 5-1 15,3-1-1-15,-1-1 0 0,0 2-1 16,-2 3 1-16,-2-3-2 16,-2 2 1-16,-2-3 0 15,-1-3 0-15,0-5-1 16,1-3 1-16,6-14-1 15,0 0 1-15,11-8-1 16,5-10-1-16,6-5 1 16,6-6 0-16,2-3 0 15,5-2-1-15,-3-2 1 16,-1 9 0-16,-3 5 0 15,-6 7 0-15,-4 9 0 16,-6 8-1-16,-1 10 1 16,-4 9-1-16,-3 10 0 15,6-1-2-15,4 5 0 0,2 0 0 16,10 0-3-16,3-12-1 15,13 2-5-15,-4-25-9 16,22 10-7-16,-15-28-1 16,17 8-3-16,-19-20 20 15,6 1 9-15,-10-2 4 16,-10-11 6-16,1 14 10 15,-25-19 9-15,6 22 3 16,-26-11 6-16,7 23-21 16,-21-3-6-16,1 19-2 15,-8 6-1-15,-1 13 0 16,-3 9-2-16,4 12-1 15,5 3 0-15,7-3-1 16,8 2 1-16,14-7-2 0,8-6 1 16,11-10 0-16,12-14-1 15,3-12 0-15,7-9 0 16,4-8 0-16,-2-12 0 15,1-2-1-15,-5-4 1 16,-5 4-1-16,-6 5 0 16,-6 7 0-16,-9 9 0 15,-11 14 0-15,5 10 0 16,-14 18 0-16,-5 17 1 15,-5 15 0-15,-4 16-1 16,-2 9 1-16,-1 9 1 16,-1 5-1-16,0-2 1 15,0-4-1-15,0-10 1 16,8-13-1-16,-1-14 2 15,0-15-3-15,5-12 1 0,-3-14 0 16,1-10-1-16,1-12 0 16,-1-10 0-16,-4-7-2 15,2-9-1-15,-5-15-5 16,2 0-6-16,-10-20-6 15,22 22-8-15,-17-20 0 16,22 20-5-16,-10-7-6 16,13 9 1-16</inkml:trace>
  <inkml:trace contextRef="#ctx0" brushRef="#br0" timeOffset="117085.6969">9137 8161 63 0,'0'-12'37'0,"0"12"-1"16,-8-16 0-16,8 16-24 15,-28-3-3-15,10 10 0 16,-12-2-2-16,-1 13-1 16,-7 4-2-16,-2 8 0 15,-2 4-1-15,1 8-1 16,3 1 0-16,6 1-1 15,7 0-1-15,13-6 0 16,14-6-2-16,13-8 0 16,14-11-1-16,14-11-2 15,18-6-2-15,4-20-7 16,22 9-17-16,-7-21-7 15,3 3-1-15,-6-9 1 0</inkml:trace>
  <inkml:trace contextRef="#ctx0" brushRef="#br0" timeOffset="117754.7352">9531 8145 77 0,'-21'-11'39'15,"-3"14"-2"-15,-10 1 3 16,10 15-28-16,-18-2-5 16,11 13 0-16,-5 2-3 15,7 10 0-15,2 0-2 16,12 5 0-16,8-6 0 15,14-2-1-15,12-6 0 16,11-10-1-16,11-12 0 16,10-13-1-16,2-12 1 0,1-10-2 15,0-9 1-15,-7-7 0 16,-9-4 0-16,-6-1 0 15,-10 0 0-15,-11 2 1 16,-5 1 0-16,-11 9 1 16,-3 3 0-16,-3 9 0 15,-2 4 0-15,0 8 0 16,13 9 0-16,-13 2 0 15,13-2-1-15,15 15 0 16,4-5 0-16,9-2 0 16,2 5 0-16,7-6 0 15,-3 3 1-15,1 3-1 16,-8 3 1-16,-5 4-1 15,-9 6 1-15,-10 6-1 0,-11 6 1 16,-6 3-1-16,-4 1 0 16,-8-1 1-16,3-3-2 15,-1-6 2-15,8-9-1 16,3-6 0-16,13-17 0 15,0 0 0-15,24-25 0 16,3-3 1-16,6-6-1 16,8-8 0-16,0-2 1 15,3 0-1-15,-5 3 1 16,-5 8-1-16,-7 5 1 15,-7 12-1-15,-8 10 0 16,-12 6 1-16,2 22-1 16,-10 6 0-16,1 4 0 15,0 6-1-15,5 2 0 0,6-2-2 16,11-3-2-16,7-13-3 15,22-1-6-15,-4-29-9 16,26 6-7-16,-10-26-3 16,22-5-7-16,-10-12 0 15,7-3 2-15</inkml:trace>
  <inkml:trace contextRef="#ctx0" brushRef="#br0" timeOffset="117963.7472">10883 7665 106 0,'-29'8'39'0,"9"32"2"15,-15 10-2-15,5 19-35 16,-1 8-1-16,2 5-1 16,4 7-1-16,4-4-1 0,6-4-2 15,3-6-1-15,9-6-3 16,-5-20-5-16,15 3-11 15,-13-32-9-15,10-2-9 16,-4-18-1-16,3-15 1 16</inkml:trace>
  <inkml:trace contextRef="#ctx0" brushRef="#br0" timeOffset="118287.7657">10502 8133 102 0,'0'0'41'0,"-3"16"1"16,21-4-2-16,13-8-37 15,10-1 1-15,6-6-2 0,9 0-1 16,4-5 1-16,5-2-2 16,0-4 0-16,-6 4 1 15,-8-1-1-15,-10 6 1 16,-6 5-1-16,-10 4 0 15,-10 6 0-15,-12 7 0 16,-8 10 0-16,-4 3 0 16,-7 8 0-16,-1 4 0 15,-2 1-1-15,1 2 1 16,2-3-3-16,5-9-2 15,13 1-7-15,-2-34-9 16,14 17-12-16,0-33-4 16,13-3-5-16,-2-17 0 0</inkml:trace>
  <inkml:trace contextRef="#ctx0" brushRef="#br0" timeOffset="118760.7927">11189 7871 105 0,'-14'-3'39'0,"-1"3"1"16,15 0-2-16,-12 15-38 15,12-15-3-15,27 23-3 16,-9-15 0-16,14 9-1 16,-7-4 1-16,8 3 2 15,-9 0 2-15,0 0 3 16,-5 6 1-16,-8-3 2 15,1 7 2-15,-13-5 2 0,3 8-2 16,-10-5-1-16,1 8 0 16,-5-2-2-16,1 2 0 15,-2-4-1-15,4 2 1 16,0-2-2-16,2-5 1 15,7-3-1-15,4-9 0 16,7-8-1-16,6-10 1 16,6-7-1-16,6-7 1 15,1-5-1-15,4-7 0 16,2 3 0-16,-3 0 0 15,-1 5 0-15,-6 5 0 16,-4 9 0-16,-4 6 0 16,-6 7-1-16,-2 10 0 15,-5 5-1-15,-6 5-1 0,4 8-2 16,-6-6-2-16,9 12-5 15,-11-19-9-15,24 12-8 16,-19-29-4-16,28 20-7 16,-6-25 0-16,11-3 2 15</inkml:trace>
  <inkml:trace contextRef="#ctx0" brushRef="#br0" timeOffset="119128.8138">11975 8037 93 0,'-14'17'39'0,"-12"6"4"15,7 15-3-15,-11 1-33 16,7 8-2-16,3 0-1 16,6 2-1-16,6-11-1 0,11-3 0 15,7-14 0-15,12-9-1 16,10-13-1-16,9-13 0 15,5-9 1-15,4-11-1 16,2-5 0-16,-1-2 0 16,-3-5 0-16,-7 2 1 15,-5 7 0-15,-9 9 0 16,-10 10-1-16,-17 18 2 15,0 0-2-15,3 25 0 16,-17 9 0-16,-1 6-1 16,0 6-2-16,-3-1-1 15,11 6-6-15,-5-20-4 0,20 9-8 16,-13-29-8-1,26 7-4-15,-7-20-8 0,23-6 0 16,7-8 3-16</inkml:trace>
  <inkml:trace contextRef="#ctx0" brushRef="#br0" timeOffset="120344.8834">12706 8126 53 0,'0'0'37'16,"-18"4"-4"-16,-3-5-9 15,10 20 2-15,-15-8-17 16,6 13-1-16,-8 1-3 15,6 12 0-15,-2 1-1 0,8 7-1 16,2-1-1-16,10-1 1 16,9-7-2-16,10-4 1 15,12-15-1-15,6-9 0 16,6-14 0-16,7-12-1 15,-1-10 1-15,0-8-1 16,-5-8 1-16,-9-3-1 16,-8-2 0-16,-10 1 0 15,-12 3 0-15,-10 6 0 16,-8 7-1-16,-7 5 1 15,-1 13-2-15,-1 10 1 16,4 11-2-16,2-1-3 16,17 15-6-16,-3-10-16 0,22 10-9 15,5-6-2-15,17-2 0 16,4-8 1-16</inkml:trace>
  <inkml:trace contextRef="#ctx0" brushRef="#br0" timeOffset="120788.9087">13240 8046 75 0,'0'0'40'0,"-11"-7"-2"15,11 7 2-15,-17-4-29 16,12 19-5-16,-9 4 0 15,3 9-2-15,-6 6 0 0,3 9-2 16,-1 1 1-16,3 4-1 16,3-2-1-16,9-6 0 15,5-10-1-15,11-8 0 16,13-13 1-16,7-13-2 15,11-11 1-15,5-12 0 16,4-4 0-16,0-8 0 16,-5-5 0-16,-4 0 1 15,-10 2 0-15,-10 4 0 16,-9 8 0-16,-8 8 0 15,-10 6 0-15,0 16 1 16,-15 14-2-16,0 10-1 16,0 8 1-16,-2 11 0 15,5 3-1-15,1 1-2 0,10 3 0 16,3-12-4-16,17 2-5 15,-4-22-8-15,27 10-10 16,-13-27-6-16,17-1-5 16,-1-15-1-16,8-7 2 15</inkml:trace>
  <inkml:trace contextRef="#ctx0" brushRef="#br0" timeOffset="121375.9423">14164 7981 82 0,'-13'-4'40'15,"-9"-1"-2"-15,-1 8 3 0,-10 2-34 16,5 4-3-16,-4 0 1 16,9 5-1-16,0-2-1 15,9 6-1-15,6-5 0 16,15 4 0-16,6-1-1 15,12 1-2-15,-1 3 2 16,5 4-1-16,-2 2 1 16,-4 0-2-16,-8 10 2 15,-12 0-1-15,-12 3 1 16,-9 5 0-16,-15-3-1 15,-5 2 1-15,-6-6-1 16,-1-4 0-16,4-6-1 16,6-9-2-16,15-5-3 0,2-21-6 15,32 8-10 1,-8-31-11-16,30 3-9 0,-1-14-1 15,14-4 2-15</inkml:trace>
  <inkml:trace contextRef="#ctx0" brushRef="#br0" timeOffset="123327.0539">15057 7991 52 0,'3'-10'35'15,"-3"10"-1"-15,0 0 2 16,-7-15-25-16,7 15-2 15,0 0-2-15,2 16-1 16,-7 3-2-16,7 6-2 16,-2 4 1-16,2 8-2 15,1 2 2-15,1 7-2 16,-3-1 1-16,3 0-1 15,4-7 1-15,-2-2 0 0,2-10 0 16,4-5 1-16,1-16 0 16,7-9-1-16,6-15 0 15,4-13 0-15,4-6 0 16,4-12-1-16,3-2 0 15,-5-4-1-15,-1 4 0 16,-7 4-1-16,-2 10-2 16,-6 2 0-16,-5 15-2 15,-4 7-3-15,9 19-14 16,-20-5-17-16,22 12 1 15,-8 0-1-15,9 7 1 16</inkml:trace>
  <inkml:trace contextRef="#ctx0" brushRef="#br0" timeOffset="123831.0827">15892 8002 93 0,'-27'1'39'16,"-12"-1"0"-16,-2 15 1 15,-6 1-34-15,-2 8-2 16,-3 5 1-16,2 6-3 15,2 2 2-15,5 2-3 0,8 0 2 16,11-7-3-16,12-3 1 16,12-6 0-16,14-8-1 15,13-9 1-15,11-8-1 16,8-11 0-16,9-6 1 15,0-7 0-15,2-4-1 16,-3-2 1-16,-7-4-1 16,-6 2 0-16,-12 3 1 15,-7 5-1-15,-10 6 0 16,-5 5 0-16,-7 15 0 15,-12-2 1-15,1 17 0 16,-2 4-2-16,4 6 1 16,-1 5-1-16,6 3-1 15,3-2-1-15,9 2 0 16,2-10-2-16,15-1-1 15,-2-14-5-15,15 8-8 0,-13-23-11 16,16 5-8-16,-9-11 0 16,5-2 0-16,-11-5 2 15</inkml:trace>
  <inkml:trace contextRef="#ctx0" brushRef="#br0" timeOffset="124146.1008">16222 8152 100 0,'-16'4'38'0,"8"8"1"15,-10-6-5-15,6 11-29 16,-2-1-1-16,4 5-1 15,1-4 0-15,4 1-1 16,3-4 0-16,2 0 1 16,0-14-2-16,12 4 1 0,0-11 0 15,4-7-1-15,1-5 0 16,5-4 0-16,-1-6-1 15,2-2 1-15,-3-2-1 16,-1-1 0-16,-1 4-1 16,-4 1 2-16,1 4-3 15,-6 1 1-15,1 10-1 16,0 2-2-16,2 7 0 15,-12 5-3-15,33 3-7 16,-23-11-10-16,22 14-10 16,-8-9-5-16,9 3 1 15,1-6 0-15</inkml:trace>
  <inkml:trace contextRef="#ctx0" brushRef="#br0" timeOffset="124334.1115">16753 7961 100 0,'-7'26'39'15,"-15"-2"1"-15,3 12-3 16,-6-1-32-16,1 7-1 15,1-1 0-15,6 1-3 16,3-5 1-16,8-6-5 16,12-7 0-16,4-16-6 15,20 3-13-15,-7-25-17 16,11-2 0-16,-2-15-1 15,5-4 2-15</inkml:trace>
  <inkml:trace contextRef="#ctx0" brushRef="#br0" timeOffset="124463.1189">16815 7756 99 0,'-7'-20'36'0,"1"8"-1"16,6 12-10-16,17-3-58 16,-2 8-3-16,12 8 0 15,2-2-3-15</inkml:trace>
  <inkml:trace contextRef="#ctx0" brushRef="#br0" timeOffset="124897.1437">17401 7969 98 0,'-22'-3'39'0,"-15"-2"1"0,4 12-1 15,-13-1-32-15,1 16 0 16,-6 3-1-16,5 9-2 15,-2 5 0-15,11 5-1 16,7-4 0-16,15-1-2 16,9-5 0-16,13-10-2 15,17-12 1-15,9-10 0 16,10-9 1-16,6-9-1 15,2-7 0-15,2-8 0 16,-2-6 0-16,-1 0 0 16,-6 0 0-16,-7 6 0 15,-6 2-1-15,-7 8 1 16,-9 7-1-16,-4 13 3 15,-8 13-2-15,-8 6-1 0,-5 9 0 16,-2 5-2-16,0 5 1 16,1-1-3-16,8 4-2 15,-2-17-8-15,24 9-7 16,-19-32-8-16,42 18-5 15,-13-26-5-15,13-3 0 16,1-11 3-16</inkml:trace>
  <inkml:trace contextRef="#ctx0" brushRef="#br0" timeOffset="125484.1773">18154 7387 99 0,'-16'24'39'0,"-11"6"2"15,9 16-1-15,-15 6-35 16,14 14 0-16,-4 6 0 16,-2 11 0-16,0 1-2 15,-1 3-1-15,0-2-1 16,0-6 0-16,2-9 0 0,4-7-2 15,6-14-1-15,4-16-4 16,13-9-4-16,-3-24-10 16,27-4-13-16,-13-20-7 15,12-1-2-15,-11-16 1 16</inkml:trace>
  <inkml:trace contextRef="#ctx0" brushRef="#br0" timeOffset="125671.188">17815 7935 114 0,'-11'3'42'16,"11"-3"1"-16,2 12 0 15,9-10-36-15,20 0-4 16,9-4 0-16,12-1-3 0,7-4 0 16,-1-6-5-16,3 4-3 15,-10-10-7-15,10 17-13 16,-27-14-8-16,7 11-6 15,-15-3-1-15,0 5 3 16</inkml:trace>
  <inkml:trace contextRef="#ctx0" brushRef="#br0" timeOffset="125889.2005">18400 7923 117 0,'-9'10'41'16,"6"6"2"-16,-8-6-1 16,3 12-36-16,-3 2-2 15,2 5-2-15,-4 6-2 16,-1 0 0-16,0 5 0 0,2-2 0 15,0 0 0-15,5-11-2 16,5-1-4-16,2-26-7 16,11 25-8-16,-6-36-9 15,24 4-8-15,-11-19-4 16,15 0 0-16,-8-17 2 15</inkml:trace>
  <inkml:trace contextRef="#ctx0" brushRef="#br0" timeOffset="126032.2086">18462 7693 122 0,'-15'-30'41'0,"8"11"-2"16,-5 0-5-16,-5-9-48 16,17 28-16-16,-2-28-12 0,2 28 0 15,-7-22-1 1,7 22 2-16</inkml:trace>
  <inkml:trace contextRef="#ctx0" brushRef="#br0" timeOffset="126911.2589">18774 7961 100 0,'-14'-8'39'15,"-10"-2"1"-15,5 8-1 16,-4-2-35-16,-1 8 0 15,-4 4-1-15,-1 8 1 16,-5 7-1-16,1 7-1 16,0 2 1-16,4 6-2 15,6 1 1-15,8 2-1 16,12-7 0-16,14-4-1 0,16-10-1 15,15-10 1-15,13-7-2 16,14-13 1-16,4-7-1 16,-2-7 0-16,-1-10 0 15,-10-1 2-15,-12-1-2 16,-16 0 2-16,-12 2-1 15,-15 2 1-15,-8 5 0 16,-6 5 1-16,-3 7-1 16,1 3 0-16,11 12 1 15,0 0-1-15,0 0 2 16,20-3-1-16,4 10 0 15,5 3 0-15,3 2 0 16,3 7 1-16,-3 3 0 16,-4 1-2-16,-7 5 1 0,-7 3 0 15,-10 0-1-15,-7 5 0 16,-8-1 1-16,-7-2-2 15,-5-5 2-15,2-2-1 16,0-5 1-16,6-8-1 16,15-13 1-16,0 0-1 15,19-23 1-15,10-5-1 16,10-8 0-16,6-6 1 15,10-2 0-15,-2 1 1 16,-5 3-2-16,-6 9 0 16,-11 7 0-16,-7 12 0 15,-24 12 0-15,7 19 0 16,-21 4 0-16,-4 7 0 15,-4 7 0-15,0 0 0 16,6 2-5-16,-1-5-3 0,18-1-4 16,-2-21-6-16,25 13-6 15,-10-29-7-15,28 9-3 16,-9-16-8-16,18-2 2 15,2-3 3-15</inkml:trace>
  <inkml:trace contextRef="#ctx0" brushRef="#br0" timeOffset="127729.3057">20523 7931 77 0,'0'0'38'0,"-17"-2"0"16,5 3 1-16,-19-4-28 16,8 9-3-16,-15-4 0 15,3 9-1-15,-13 1-2 16,3 12 0-16,-1 4-1 0,1 2-3 15,6 5 1-15,12 0-1 16,8 1-1-16,16-3 0 16,11-5 1-16,17-12-2 15,15-7 1-15,14-12 0 16,7-10 1-16,8-12-1 15,6-14 1-15,3-11 0 16,-4-6 0-16,-6-7 1 16,-6-4-1-16,-13-2 0 15,-7 1 0-15,-11 7 1 16,-9 10-2-16,-12 11 0 15,-10 17 0-15,0 23 0 16,-25 7 0-16,4 23 0 16,-4 16 0-16,-2 12-2 0,4 11 0 15,3 2-2-15,10 4-1 16,7-11-3-16,19 2-8 15,1-21-6-15,28 4-7 16,-6-24-4-16,23-4-5 16,-5-16-1-16,9-10 1 15</inkml:trace>
  <inkml:trace contextRef="#ctx0" brushRef="#br0" timeOffset="128150.3298">21309 7982 111 0,'-29'-7'42'16,"1"21"1"-16,-15-2-3 0,7 8-37 15,-9 6 1 1,5 5-2-16,2 0 1 0,5 4-2 16,8-3 0-16,11-3-1 15,13-6 1-15,11-5 0 16,9-6-1-16,10-8 0 15,7-5 0-15,3-9 0 16,4-4 0-16,0-8 0 16,2-4 0-16,-3-6 0 15,-6-2 1-15,-1-2 1 16,-7-2-2-16,-2 5 0 15,-3 1 0-15,-6 9 0 16,-10 8 0-16,-7 15 0 16,3 15 0-16,-16 8 0 0,2 11 0 15,-7 4-2-15,2 3 0 16,4 2-1-16,9-7-1 15,8-13-2-15,17-6 0 16,5-18-6-16,26 1-5 16,-9-25-6-16,29 6-7 15,-11-25-1-15,15 5-2 16,-7-13-5-16,-3-3 2 15</inkml:trace>
  <inkml:trace contextRef="#ctx0" brushRef="#br0" timeOffset="128368.3423">22104 7465 118 0,'-26'39'42'0,"-14"10"0"16,4 24-1-16,-4 2-38 0,5 10-1 16,5 2-1-16,3-6-2 15,7-2 0-15,4-12-1 16,6-8-2-16,2-13-1 15,6-8-3-15,-4-24-6 16,14 6-6-16,-8-20-10 16,0-15-9-16,-5-4 0 15,8-3-1-15,-8-12 4 16</inkml:trace>
  <inkml:trace contextRef="#ctx0" brushRef="#br0" timeOffset="128518.3508">21748 7964 104 0,'-17'-28'39'0,"13"12"2"15,3 3-3-15,13 13-33 16,9 4-4-16,10 0-3 0,13 4-3 15,2-5-3-15,14 7-2 16,-8-15-7-16,16 12-17 16,-10-9-4-16,0 1 1 15,-9-5 1-15</inkml:trace>
  <inkml:trace contextRef="#ctx0" brushRef="#br0" timeOffset="128886.3719">22404 7888 94 0,'0'0'38'16,"0"0"3"-16,-29 4-4 15,10 20-22-15,-23-3-6 16,-2 10-4-16,-7 2 0 15,4 5-2-15,3 1 0 16,8-2-2-16,10-4 1 16,15-6-2-16,18-8 2 0,18-7-2 15,11-8 0-15,11-8 0 16,8-10 0-16,4-7 0 15,1-6 0-15,-4-6 0 16,-5-3 0-16,-8 1 0 16,-6 2 0-16,-8 1 0 15,-10 9 0-15,-11 9 0 16,-8 14 0-16,0 0 0 15,-24 31 0-15,6-2 0 16,-3 6 0-16,0 2 0 16,9 4 0-16,4-7-9 15,15 4-3-15,-1-20-5 16,25 9-4-16,-11-27-5 15,27 16-6-15,-11-23-1 16,20 8-2-16,-7-6-1 0,2-1 5 16</inkml:trace>
  <inkml:trace contextRef="#ctx0" brushRef="#br0" timeOffset="129061.3819">22957 8237 127 0,'0'0'44'0,"0"0"-2"16,0 0-2-16,-5 13-45 16,5-13-6-16,18 0-5 15,-18 0-10-15,43 4-10 16,-24 2-6-16,15 7-4 15,-4 5 3-15</inkml:trace>
  <inkml:trace contextRef="#ctx0" brushRef="#br2" timeOffset="135127.7289">20776 4523 47 0,'11'-6'33'0,"-11"6"3"0,7-12-3 16,-15-3-18-16,8 15-3 15,-9-16-2-15,9 16-3 16,-23-17-1-16,6 9-2 15,-7-3 0-15,-4 6-2 16,-8 1 1-16,-3 8-1 16,-6 4 1-16,-3 11-1 15,-4 10 0-15,4 9-1 16,0 7 1-16,6 6-1 15,11-1-1-15,9-2 1 16,17-5-1-16,19-15 1 16,15-14-1-16,19-19 1 15,13-21 0-15,15-15-1 16,5-18 1-16,3-14 0 15,-3-9 0-15,-7-6 1 0,-9-4-1 16,-14-1 0-16,-11 3 0 16,-16 8 0-16,-10 8 0 15,-8 17 0-15,-5 11-1 16,-7 13 0-16,-4 25 0 15,-3 24 0-15,-2 24 0 16,0 17-1-16,1 17 1 16,1 11-1-16,3 7 0 15,0 4-1-15,8-2-1 16,1-11-2-16,9-4-1 15,-1-19-5-15,18 5-19 16,-6-28-10-16,13-3 1 16,-1-19-2-16</inkml:trace>
  <inkml:trace contextRef="#ctx0" brushRef="#br2" timeOffset="135555.7534">21480 4418 97 0,'-12'-16'38'0,"12"16"1"15,-32-14-2-15,10 16-34 16,-7 3 1-16,2 12 0 16,-9 4-1-16,-1 11-1 15,-2 6 1-15,0 9-1 16,2 1 0-16,6 0-1 15,8-3 0-15,12-3 0 16,11-11 0-16,14-11-1 0,11-15 1 16,16-15-1-16,7-13 0 15,8-12 1-15,2-5 0 16,-5-8-1-16,-3-5 1 15,-6 1-1-15,-7 4 1 16,-13 6 0-16,-6 11 0 16,-11 8-2-16,-5 11 1 15,-2 12 0-15,-14 12-1 16,5 15 1-16,-5 7-1 15,0 7 0-15,4 1 0 16,5 1-2-16,10-1-1 16,7-16-2-16,22 2-9 15,-6-32-16-15,24 2-9 0,-2-23 0 16,19-4-1-1</inkml:trace>
  <inkml:trace contextRef="#ctx0" brushRef="#br2" timeOffset="135781.7663">22211 3748 102 0,'-26'27'38'0,"8"28"2"15,-13 2-3-15,12 16-33 16,-8 6-1-16,3 13-1 15,2 0 0-15,4 1-2 16,1-2-2-16,1-10-3 0,12 3-11 16,-10-21-24-16,14-6 1 15,-8-20-1-15,11-6-1 16</inkml:trace>
  <inkml:trace contextRef="#ctx0" brushRef="#br2" timeOffset="135991.7783">21853 4319 106 0,'-21'-2'39'0,"-1"5"1"16,15 11-3-16,3-3-36 15,26-6-4-15,20 0 0 16,15-7-1-16,20 6-1 15,0-10-4-15,22 12-10 0,-9-10-18 16,13 8 1-16,-12-8-1 16,-7 8 2-16</inkml:trace>
  <inkml:trace contextRef="#ctx0" brushRef="#br2" timeOffset="136344.7985">22806 4330 78 0,'-15'-6'38'0,"-1"9"-1"16,-21-5 3-16,1 17-24 15,-14-3-8-15,1 10-2 16,-6 6-1-16,3 7-1 15,2 5 0-15,6 4-1 16,11-2-1-16,13 3 1 16,14-8-2-16,13-6 0 15,16-11 0-15,14-16 0 0,13-10 0 16,7-12 0-16,2-11 0 15,0-9 0-15,-2-6-1 16,-10-2 1-16,-5 4 1 16,-13 0-2-16,-9 11 0 15,-7 4 0-15,-9 14 0 16,-4 13 0-16,-15 11 0 15,-3 17 0-15,-4 7-2 16,2 8 0-16,1 3-1 16,5 3-3-16,14 6-5 15,-1-20-11-15,31 5-15 16,-3-20-5-16,23-2 0 15,3-14-1-15</inkml:trace>
  <inkml:trace contextRef="#ctx0" brushRef="#br2" timeOffset="136488.8067">23412 4643 121 0,'-13'4'41'0,"13"-4"-4"16,-18 6-18-16,2-13-58 15,16 7-4-15,0 0 1 16,0 0-2-16</inkml:trace>
  <inkml:trace contextRef="#ctx0" brushRef="#br3" timeOffset="142212.1341">2118 9149 64 0,'17'9'35'16,"-3"-14"-2"-16,10 6-3 15,5-13-22-15,15 10-1 16,7-11 0-16,21 5-2 0,5-6-1 15,15 0-2-15,10-2 0 16,16 0 0-16,8-3-1 16,12-3 0-16,3-6 0 15,9 1 0-15,0 0-2 16,8 1 0-16,-4 2-1 15,-6 1 0-15,-8 8-3 16,-16-6-6-16,-2 12-25 16,-25 3-1-16,-15 6 2 15,-22 0-1-15</inkml:trace>
  <inkml:trace contextRef="#ctx0" brushRef="#br3" timeOffset="142531.1523">2695 9445 83 0,'-23'9'37'15,"23"-9"-1"-15,21-13 1 16,20-1-29-16,22-7-7 16,23-4 1-16,19-3-1 15,17-1 0-15,12-1 0 16,15-2-1-16,9 0-1 0,9 3-1 15,-4-6-4 1,2 16-5-16,-16-10-26 0,-1 6 1 16,-21 0-1-16,-18 8 0 15</inkml:trace>
  <inkml:trace contextRef="#ctx0" brushRef="#br3" timeOffset="143048.1819">1105 10009 91 0,'6'-17'36'15,"7"7"1"-15,-6-4 0 16,3 16-34-16,4 11-1 15,0 16 1-15,-2 13-1 16,0 16 0-16,-6 12-1 16,-3 13 0-16,-5 7-1 15,-2 0 0-15,-1-3-3 16,-1-12 0-16,9-7-7 15,-3-26-26-15,14-12 0 16,2-29 0-16,14-16-4 16</inkml:trace>
  <inkml:trace contextRef="#ctx0" brushRef="#br3" timeOffset="143282.1953">1102 9985 108 0,'0'0'40'0,"14"-3"0"16,13-13-3-16,18-2-35 16,18-3-2-16,12-2 0 15,10 0-1-15,0-1-2 16,3 13-7-16,-17-1-26 15,0 17-3-15,-23 0 2 16,-6 17-3-16</inkml:trace>
  <inkml:trace contextRef="#ctx0" brushRef="#br3" timeOffset="143497.2076">1273 10360 100 0,'-26'11'37'16,"19"3"1"-16,7-14 1 15,15-2-38-15,13-4 1 16,10-3-4-16,11-1 2 16,8-7-2-16,5 8-1 15,3-10-5-15,9 14-13 16,-10-11-17-16,7 7 3 15,-13-4-1-15,-3 9 2 16</inkml:trace>
  <inkml:trace contextRef="#ctx0" brushRef="#br3" timeOffset="144256.251">2043 10238 91 0,'-17'1'37'16,"-3"5"-1"-16,0 12 2 16,-9-2-30-16,2 14-3 15,-7 2-1-15,3 11 0 16,-5 0-2-16,9 6 1 15,4-1-2-15,11-3 0 16,9-7 1-16,12-5-1 16,12-10 0-16,9-9 0 15,12-14-1-15,7-12 0 0,-1-7-1 16,3-11 0-16,-3-5 0 15,-9-4 0-15,-5-2 0 16,-11 0-1-16,-10 5 1 16,-11 8-1-16,-10 3 3 15,-10 8 0-15,-1 7 0 16,-6 7-1-16,2 5 1 15,0 2 1-15,3 3-3 16,10 1 4-16,10-8-3 16,10 12 0-16,10-13 0 15,8-3-1-15,10-4 2 16,4-1 0-16,2-3 0 15,-4 3 0-15,0 0-1 16,-10 2 1-16,-6 2 0 0,-8 3 2 16,-4 1-2-16,-12 1-1 15,0 0 1-15,0 0 0 16,0 0-1-16,0 0 1 15,-15-1-1-15,15 1-1 16,-12 8 1-16,12-8-1 16,-8 24 0-16,5-3 0 15,-2 6-1-15,-2 3 2 16,-1 5-2-16,1 4 2 15,-7 2-1-15,0-1 1 16,-1-3 1-16,2-5-1 16,1-4 1-16,1-7-1 15,5-10 1-15,6-11 0 16,0 0-1-16,16-30 1 0,1-1 0 15,6-6-1-15,4-7 3 16,3-1-1-16,-1 0 0 16,-5 3-2-16,-1 7 3 15,-3 5 0-15,-4 6-3 16,-2 7 0-16,5 2 0 15,2 2 0-15,10 0-4 16,5-2-2-16,19 12-14 16,-11-19-11-16,21 15-10 15,-10-10-1-15,5 11-1 16,-3-6 0-16</inkml:trace>
  <inkml:trace contextRef="#ctx0" brushRef="#br3" timeOffset="145232.3068">3886 10353 74 0,'2'-23'36'0,"-7"-2"0"16,-3 6-1-16,-12-2-26 15,1 10-1-15,-10 2-2 16,2 12 2-16,-11 7-3 16,1 10-1-16,-4 9-1 15,4 8 0-15,3 7-2 16,6 5 1-16,7 2-2 15,6 1 1-15,15-8-1 16,11-5 1-16,14-9 0 16,13-12 0-16,11-14 0 15,13-12-1-15,4-13 1 0,3-10-1 16,1-6 0-16,-10-6 0 15,-8-6 1-15,-10 5-1 16,-13 0 1-16,-16 4-1 16,-13 5 1-16,-8 6-1 15,-8 5 2-15,-2 8-2 16,-2 5 0-16,0 6 0 15,5 3 1-15,15 2-1 16,0 0 0-16,0 0 0 16,28 7 1-16,1-4-1 15,9-4 0-15,6 2 0 16,4-2 1-16,-5-1-1 15,-2 1 0-15,-7 1 0 16,-5 1 0-16,-10 5 1 16,-6 5-1-16,-8 4 0 15,-11 6-1-15,-2 7 1 0,-6 7-1 16,-1 4 1-16,-2 4 0 15,2-2 0-15,4-1-1 16,4-8 2-16,11-6-1 16,6-11 1-16,12-14 0 15,12-12-1-15,6-13 1 16,10-9-1-16,1-9 2 15,6-5-2-15,-4-2 2 16,-5 2-2-16,-8 4 1 16,-6 7 0-16,-13 8 0 15,-8 11-1-15,-13 17 2 16,0 0-2-16,-8 12-2 0,-4 13 2 15,-3 7-1-15,2 8 1 16,2 3-2-16,6 0 2 16,9 1-3-16,8-10 0 15,14-7-4-15,5-19-5 16,25 4-10-16,-9-31-7 15,23 5-13-15,-9-19 0 16,10 2 3-16,-10-13-1 16</inkml:trace>
  <inkml:trace contextRef="#ctx0" brushRef="#br3" timeOffset="145540.3244">5324 10238 102 0,'-14'28'38'16,"-9"4"1"-16,9 10 0 15,-11 1-36-15,12 5 1 0,1-3-1 16,5 1 0-16,2-9-1 15,3-2 0-15,3-14 0 16,4-4 0-16,-5-17 0 16,13-6-1-16,-5-11 0 15,2-7 0-15,1-7 0 16,1-6 0-16,2-6 1 15,6-3-2-15,1 2 2 16,5 0-2-16,4 5 1 16,5 3-1-16,3 5-1 15,4 2-2-15,4 13-3 16,-5-5-8-16,16 23-13 15,-18-12-14-15,12 10 0 16,-8-7-2-16,10 7 3 0</inkml:trace>
  <inkml:trace contextRef="#ctx0" brushRef="#br3" timeOffset="146071.3548">7177 10207 90 0,'-3'-21'38'15,"-2"10"2"-15,-13-1-1 16,-3 11-33-16,-11 3-1 16,0 13-1-16,-7 6 1 15,-2 13-1-15,-1 5-1 0,9 9 0 16,7-1-1-16,12 0 0 15,18-4-1-15,17-10 0 16,20-11-2-16,17-15-1 16,19-8-2-16,6-20-5 15,24 3-15-15,-12-23-18 16,15 2 3-16,-14-14-4 15,1 5 4-15</inkml:trace>
  <inkml:trace contextRef="#ctx0" brushRef="#br3" timeOffset="146328.3695">7939 9535 96 0,'-8'25'41'0,"-7"6"-1"16,4 22 1-16,-9 3-36 15,1 19 0-15,-6 9-1 16,-1 12 0-16,-5-1-4 16,-1 0 2-16,7-1-3 15,2-13 1-15,12-7-4 16,6-15 1-16,18-15-6 15,4-27-15-15,29-3-17 16,3-21 2-16,16-7-3 16,2-13 1-16</inkml:trace>
  <inkml:trace contextRef="#ctx0" brushRef="#br3" timeOffset="146734.3927">8378 10189 99 0,'-9'-12'42'15,"-16"-6"-1"-15,5 12-1 16,-18 0-35-16,8 12 1 15,-10 6-2-15,1 12-1 16,-5 6-1-16,2 8 0 16,4 6-1-16,7-1 1 15,6-2-2-15,11-3 1 16,13-7-2-16,12-10 3 15,11-8-2-15,9-12 0 16,10-9 0-16,6-9 0 0,3-8 2 16,-2-5-4-16,0-4 4 15,-5-3-3-15,-10 0 3 16,-5 4-3-16,-8 6 3 15,-7 5-3-15,-9 12 1 16,-4 10 1-16,-9 14-1 16,-5 9-1-16,3 9-2 15,-2 7 1-15,5 5-3 16,2-1 1-16,16 2-4 15,4-18-5-15,24 8-11 16,-7-28-7-16,25 0-8 16,1-18-2-16,9-5 1 15,-2-15 0-15</inkml:trace>
  <inkml:trace contextRef="#ctx0" brushRef="#br3" timeOffset="147080.4125">9069 10057 79 0,'-19'1'42'16,"-10"1"-1"-16,2 17 1 15,-12-6-14-15,9 13-24 16,-1 0 0-16,8 5-2 16,5 2 0-16,9-3-1 15,11-7 0-15,10-4-1 16,10-5 1-16,7-6-3 15,7-5 2-15,0-3 0 16,2-2 0-16,-4-1-2 0,-7 2 2 16,-5 4 1-16,-8 3-2 15,-8 7 3-15,-13 6-3 16,-4 7 2-16,-11 2-2 15,0 2 3-15,0 2-3 16,2-4-1-16,6-2-1 16,8-12-2-16,21-2-9 15,-1-26-10-15,32 6-11 16,-5-23-7-16,17-1 1 15,0-19-2-15</inkml:trace>
  <inkml:trace contextRef="#ctx0" brushRef="#br3" timeOffset="147395.4306">9641 9999 111 0,'-17'25'42'0,"-15"-4"0"0,7 18-4 16,-6-9-34-16,5 5 0 15,5-4-1-15,7-3-1 16,14-6-1-16,10-6 0 15,11-7-1-15,6-6 1 16,8-4-1-16,1-3 0 16,-1-1 0-16,-3 2 0 15,-6 4 1-15,-9 6-1 16,-12 9-1-16,-10 7 1 15,-8 5 0-15,-10 4 0 16,-5 5-2-16,-4-2 0 16,2 5-3-16,-4-16-6 15,20 12-12-15,-12-29-7 0,26-7-12 16,0 0 0-16,2-15-2 15,8-18 0-15</inkml:trace>
  <inkml:trace contextRef="#ctx0" brushRef="#br3" timeOffset="148139.4731">10897 9472 73 0,'8'-25'38'16,"0"11"-1"-16,-8 14 1 16,0 0-28-16,-24 12-4 15,13 20 0-15,-5 6 0 16,1 14-1-16,-2 7-1 15,3 14 0-15,0 3 0 16,2 5 0-16,2 1-1 16,4 0 0-16,0-6-3 15,4-8 2-15,3-8-2 16,0-12 1-16,8-9-2 15,1-12 1-15,4-10 0 16,2-13 1-16,4-14 0 16,3-7-1-16,3-10 1 15,2-9-1-15,1-3 1 0,5-3-1 16,-5-1 1-16,1 9-1 15,-4 5 0-15,1 8 0 16,-4 13 0-16,-3 8-1 16,-2 11 0-16,0 7-1 15,0 5-1-15,1 1-1 16,9 6-1-16,1-9-2 15,12 4-4-15,-2-20-10 16,21 11-8-16,-10-19-9 16,12-2 0-16,-5-10 0 15,1-2 2-15</inkml:trace>
  <inkml:trace contextRef="#ctx0" brushRef="#br3" timeOffset="148514.4946">11800 9968 83 0,'-14'-17'40'0,"-11"-2"-2"15,-1 19 2-15,-13-1-29 16,3 18-3-16,-10 5-1 15,3 10-2-15,-3 4-1 16,6 10-1-16,3-3 0 16,14 1-1-16,7-5-1 15,16-8 1-15,15-10-2 16,13-8 1-16,11-13-1 15,10-7 0-15,5-11 0 16,-1-7 1-16,3-7-1 16,-8-2-1-16,-9-3 1 15,-7 3 0-15,-11 1 0 0,-6 6-1 16,-8 6 1-16,-6 8 0 15,-1 13 0-15,-12 1-1 16,1 14 1-16,0 4-2 16,1 7-1-16,0 1-1 15,8 4-2-15,2-7-1 16,15 10-9-16,-15-34-9 15,40 30-5-15,-12-29-9 16,11-1 0-16,3-12 1 16,9-5 2-16</inkml:trace>
  <inkml:trace contextRef="#ctx0" brushRef="#br3" timeOffset="148868.5148">12295 9962 99 0,'-20'12'40'15,"2"15"0"-15,-8-4-2 16,2 14-33-16,0 1 0 15,2 7-2-15,2-3-1 16,6-1 1-16,4-6-2 16,6-5 1-16,8-12-1 15,-4-18-1-15,23 6 1 16,2-20 0-16,2-11 0 15,5-6 0-15,1-8 0 16,-1-4-1-16,1-3 0 16,-6 3 1-16,-3 5-1 15,-7 8 0-15,-3 9 0 16,-14 21 0-16,14-4-1 15,-13 17 0-15,2 14-1 0,1 4 0 16,1 8-2-16,3-1-3 16,12 10-7-16,-6-21-12 15,25 11-8-15,-8-17-8 16,16-1 2-16,1-16-1 15</inkml:trace>
  <inkml:trace contextRef="#ctx0" brushRef="#br3" timeOffset="149296.5393">13054 10028 103 0,'-23'6'41'0,"-12"-4"1"15,4 13 0-15,-10-5-37 16,4 11 0-16,-2 1-1 15,3 8-1-15,4 2-1 16,6 3 0-16,7-1-2 16,10-1 1-16,9-5-1 15,8-9 0-15,14-8 0 16,7-14-1-16,12-14 1 15,7-13 0-15,7-15 1 16,3-13-1-16,3-12 1 16,3-10-1-16,-3-11-1 15,-2-1 1-15,-10-2-1 16,-6 7 0-16,-10 12 0 15,-8 15-1-15,-13 22 2 0,-12 24-2 16,-14 27 3-16,-9 26 0 16,-6 24 0-16,-5 20 0 15,-1 13-2-15,2 0-1 16,10 5-8-16,-2-22-10 15,29 6-8-15,-9-31-7 16,24 0-9-16,14-23 1 16,21-5 0-16</inkml:trace>
  <inkml:trace contextRef="#ctx0" brushRef="#br3" timeOffset="149882.5728">13916 9983 83 0,'-3'-22'39'16,"-13"0"0"-16,0 9 0 15,-18 3-31-15,2 17-2 16,-17 4-2-16,-1 12 0 15,-8 6-1-15,1 6 1 16,0-1-2-16,12 2 0 16,6-6 0-16,16-3-1 15,13-9 1-15,17-6-2 16,15-9 1-16,12-6-1 15,13-4 0-15,3 0-1 16,-1 0 2-16,-2-1-1 16,-6 6 0-16,-9 7 0 15,-11 7 1-15,-16 7-1 16,-15 6 0-16,-7 2 0 15,-9 6 0-15,-1-2-1 0,2 0-1 16,3-7 0-16,14-4-4 16,8-20-3-16,25 15-13 15,-4-30-12-15,29 3-5 16,-1-17-4-16,14 3 5 15</inkml:trace>
  <inkml:trace contextRef="#ctx0" brushRef="#br3" timeOffset="150483.6072">14249 9874 99 0,'0'0'39'0,"-19"0"2"16,9 14-2-16,-13 7-34 15,7 4-1-15,0 5-1 0,2 10 0 16,-5 3 0-16,5 9-2 15,-1 1 0-15,4-2 1 16,0-1-2-16,3-5 1 16,1-10-1-16,4-6 0 15,3-10 0-15,3-9 1 16,-3-10 0-16,18-13-2 15,-5-7 2-15,1-9-1 16,0-8 1-16,1-7-1 16,3-8 1-16,-2-7-2 15,5-2 1-15,1 2 1 16,3 4-1-16,3 4-1 15,1 9 1-15,3 8 0 16,1 15 0-16,-2 11-1 0,-2 11 1 16,-5 7 0-16,-2 11-1 15,-6 6 1-15,-7 4 0 16,-5 6-1-16,-6 1 1 15,-7 2 0-15,-11 0-1 16,-5 3 1-16,-5-1 0 16,-4-2-1-16,-2-2-1 15,-3-3 2-15,2-1-1 16,0-3 1-16,8 0 0 15,2 2 0-15,1-1-1 16,3 7 2-16,1 0-1 16,1 9 0-16,-1 4 0 15,-2 2 0-15,1 0-1 16,0-1-1-16,3-3-2 15,2-12-2-15,14-1-4 0,-6-26-10 16,29 2-8-16,-6-26-9 16,23-5-2-16,-1-19-1 15,18-6 3-15</inkml:trace>
  <inkml:trace contextRef="#ctx0" brushRef="#br3" timeOffset="150947.6337">14986 9918 100 0,'5'-11'39'15,"-13"-3"1"-15,8 14-2 0,-33 3-33 16,10 13 0-16,-8 8-1 15,-6 9-1-15,-4 8 0 16,0 7 0-16,2 1 0 16,5 4-2-16,6-6 0 15,8-5 0-15,11-10-1 16,16-7 1-16,11-16-1 15,11-7 0-15,10-11 0 16,7-8 1-16,2-11 0 16,4-4-1-16,-3-9 1 15,-7-1-2-15,-8-3 1 16,-7 2-1-16,-7 7 1 15,-11 6 0-15,-5 11-1 0,-4 19 1 16,-14-1 0-16,0 19 0 16,-1 13-1-16,-2 6 0 15,7 5-2-15,3 1 0 16,8 1-2-16,4-11-4 15,23 1-8-15,-9-25-7 16,28 9-7-16,-9-24-9 16,12-3 1-16,-2-12 1 15</inkml:trace>
  <inkml:trace contextRef="#ctx0" brushRef="#br3" timeOffset="151301.654">15459 9994 104 0,'-11'20'40'0,"-14"1"1"16,6 17-1-16,-5-5-34 15,4 11-2-15,-3-4-1 16,6 2-1-16,3-9-1 16,6-4 1-16,8-10-1 15,0-19-2-15,23 3 2 16,-1-18 0-16,6-11 1 15,4-8-1-15,4-7 0 16,-1-7 0-16,1-4-1 16,-3 3 2-16,-2 2-1 15,-5 7-1-15,-6 8 0 16,-6 11-1-16,-14 21 1 15,12 4 0-15,-14 21-1 16,-4 7 0-16,0 13-2 0,-2-1 0 16,7 9-4-16,0-12-4 15,21 8-11-15,-11-29-7 16,31 5-5-16,-5-21-8 15,17-7 2-15,0-14 2 16</inkml:trace>
  <inkml:trace contextRef="#ctx0" brushRef="#br3" timeOffset="151632.6729">16173 9912 108 0,'-36'12'41'0,"7"13"1"15,-10-5-1-15,11 10-33 0,2-6-5 16,9 4-1-16,10-5 0 15,11-5-1-15,9-5-1 16,10-4 1-16,5-3-1 16,4-5-1-16,-5-2 1 15,-2 1 0-15,-5 0 1 16,-10 5-1-16,-10-5 1 15,-9 24 0-15,-9-7-1 16,-7 6 0-16,0 3-1 16,-9 2 0-16,5 1-2 15,1-2 0-15,5-1-5 16,5-14-6-16,21 13-11 15,-13-28-6-15,21 6-10 16,-4-16-3-16,9-1 5 0,-2-11-2 16</inkml:trace>
  <inkml:trace contextRef="#ctx0" brushRef="#br3" timeOffset="153225.764">1572 11228 64 0,'25'-4'36'0,"10"1"-2"15,2-6 0-15,13 2-28 16,9-6-4-16,11 2 0 16,10-6-2-16,14-2 2 15,11 2-1-15,9-3 1 0,9 3-1 16,8-1 1-16,9 1-2 15,8-1 3-15,11 5-2 16,6-1 0-16,6-1 0 16,14 0 0-16,5-1 1 15,12 2-1-15,11-1 1 16,6 3-1-16,8-2 0 15,13 2 0-15,5 2-1 16,1 1 1-16,3 2-1 16,1 0 1-16,-1 1-1 15,3-1 0-15,0-2 0 16,0 2 1-16,5-1-1 15,5-2 1-15,9-1 0 0,3 0 0 16,6-1-1-16,2 0 2 16,2-1-1-16,1 1 0 15,-5-2 0-15,-3 2 0 16,-3 0-1-16,-1-2 1 15,0 2 0-15,0 0-1 16,1 1 0-16,-1 0 0 16,-1 0 0-16,0 0 0 15,-6-1 0-15,0 0 0 16,-4 0 1-16,-6-2-1 15,-3-2 0-15,-8 1 1 16,-6 1-1-16,-5-1 1 16,-7 1-1-16,-14 0 0 15,-7 2 0-15,-8 1 0 0,-15-1 0 16,-8 2 0-16,-8 1 0 15,-10-3 0-15,-11 2 0 16,-5-2 0-16,-10 0 0 16,-13-1 0-16,-14-1 1 15,-12 1-2-15,-21 2 3 16,-10 3-3-16,-20 0 2 15,-12 3-3-15,-14 5 0 16,-15 0-1-16,6 12-6 16,-23-13-12-16,12 14-19 15,-11-7 3-15,11 5-4 16,5-11 3-16</inkml:trace>
  <inkml:trace contextRef="#ctx0" brushRef="#br3" timeOffset="153852.7999">16660 10376 101 0,'-11'28'40'15,"-7"2"0"-15,2 9-2 16,-17 5-38-16,11-2-2 16,7 11-5-16,-6-12-27 15,21 5-5-15,3-13 1 16,19-3-2-16</inkml:trace>
  <inkml:trace contextRef="#ctx0" brushRef="#br3" timeOffset="168953.6636">16888 10054 37 0,'9'-17'32'15,"-4"7"1"-15,-2-3 0 16,9 6-12-16,-14-8-3 15,2 15-10-15,6-20-1 16,-6 20-1-16,0 0-1 0,0 0 0 16,-17-1-1-16,7 16-1 15,-5-1 0-15,0 8 0 16,-3 2-1-16,2 6 0 15,3 0-1-15,4 2 0 16,5-4 0-16,5-2 0 16,7-7-1-16,7-5 0 15,7-8 1-15,6-7-1 16,2-11 1-16,-1-6-1 15,1-12 0-15,-2-5 0 16,-6-8 1-16,-6 1-2 16,-5-3 1-16,-7 1-1 15,-9 5 0-15,-5 6 0 16,-2 9-2-16,-3 7-1 15,5 17-2-15,-8-6-7 0,18 16-24 16,0-10 0-16,7 27 1 16,4-13-2-16</inkml:trace>
  <inkml:trace contextRef="#ctx0" brushRef="#br3" timeOffset="169352.6864">17296 9904 81 0,'0'0'36'0,"-6"-20"-1"15,6 20 0-15,-20-10-27 16,20 10-1-16,-26 15-1 16,14 7-1-16,-6 1-2 15,4 12 1-15,0 0-1 0,3 3-1 16,6-3 0-16,5 1 0 15,5-7-1-15,8-8 0 16,6-9 0-16,4-6 0 16,3-7-1-16,7-9 1 15,0-5 0-15,1-5-1 16,-1-4 0-16,-5-3 0 15,-3 1 0-15,-3-1 0 16,-7 3 0-16,-7 4 0 16,-5 5-1-16,-3 5 1 15,0 10-2-15,0 0 1 16,-11 9-2-16,6 5 1 15,5 9-2-15,-4-2-2 0,12 15-7 16,-11-13-23-16,18 8 0 16,-2-8-1-16,10 1 0 15</inkml:trace>
  <inkml:trace contextRef="#ctx0" brushRef="#br3" timeOffset="169675.7049">17724 10081 91 0,'0'0'35'0,"-18"9"0"16,9 8-1-16,-6-1-28 16,6 9-2-16,-1 0-1 15,5 5-3-15,2-5 0 0,3 1 1 16,2-11 2-16,4-1-2 15,-6-14 1-15,12 1 1 16,-12-1 0-16,16-23 2 16,-10 0-1-16,4 0-1 15,-1-4-1-15,4-5 0 16,2 1-1-16,4-3 0 15,4 3-1-15,2 0 0 16,10 4-3-16,-1-3-4 16,14 13-28-16,-6-8-5 15,4 7 0-15,-6-3-1 16</inkml:trace>
  <inkml:trace contextRef="#ctx0" brushRef="#br3" timeOffset="170400.7464">18699 9407 91 0,'0'0'37'16,"0"0"-1"-16,0 0 3 15,-12 13-35-15,6 12 0 16,-5 9 0-16,1 13 1 0,-6 7-1 15,-1 13 0-15,-3 4 0 16,2 5-1-16,-1-3-1 16,3-2 1-16,2-9-2 15,4-8 0-15,5-13 0 16,7-10 0-16,4-15 0 15,8-13-1-15,4-8 0 16,6-14 1-16,3-6-1 16,4-6 0-16,-2-3 1 15,1-3-1-15,-3 4 0 16,-3 3 0-16,-6 7 0 15,-5 6 0-15,-2 12 0 16,-11 5 0-16,9 14 0 16,-11 5-1-16,2 11-1 0,-1 1 0 15,4 8-2-15,-2-4-1 16,9 5-3-16,-3-17-7 15,20 7-21-15,-6-18-3 16,12-4 1-16,1-15-1 16</inkml:trace>
  <inkml:trace contextRef="#ctx0" brushRef="#br3" timeOffset="170614.7586">19234 9832 110 0,'-19'-1'39'0,"9"18"0"16,-10-1-1-16,2 15-34 15,-2 3-1-15,5 5 0 16,1-1-1-16,1 0-1 0,6-6-1 16,2-3-2-16,6-5-2 15,-1-24-3-15,24 23-20 16,-14-32-13-16,16 2 2 15,-6-18-3-15,5-2 3 16</inkml:trace>
  <inkml:trace contextRef="#ctx0" brushRef="#br3" timeOffset="171057.784">19291 9653 98 0,'0'0'34'15,"8"18"-1"-15,8-16-7 0,8 6-27 16,8 1-1-16,1-2 0 15,2 2 1-15,-2-3-1 16,0 1 2-16,-5 0 0 16,-5 2 1-16,-8 0 2 15,-15-9 1-15,3 22 1 16,-16-10 1-16,-1 8 0 15,-14-1 0-15,3 5 0 16,-7-3-1-16,4 6 0 16,0-4-2-16,8 2 0 15,5-3-1-15,8-6-1 16,12-5 0-16,12-2-1 15,9-3 0-15,8-1 1 16,1-2-1-16,4 3 0 16,-4 1 0-16,-4 7 0 0,-11 2 1 15,-12 4-1-15,-11 6 0 16,-12 2 0-16,-8-2 0 15,-5 0-1-15,3-3-1 16,-1-11-1-16,13-1-3 16,-1-23-10-16,30 5-21 15,-1-19-3-15,22-4 1 16,5-17-1-16</inkml:trace>
  <inkml:trace contextRef="#ctx0" brushRef="#br3" timeOffset="171282.7968">20136 9349 113 0,'-17'10'40'16,"-6"11"-1"-16,6 25-3 16,-9 0-33-16,4 13 0 15,-4 8-1-15,1 5 0 16,-1 4 0-16,3 3-1 15,1-4-2-15,3-7 0 16,6-6-4-16,-5-17-5 16,21 1-27-16,-11-22-3 15,11-4 2-15,-3-20-3 16</inkml:trace>
  <inkml:trace contextRef="#ctx0" brushRef="#br3" timeOffset="171726.8222">19840 9799 109 0,'0'0'39'16,"0"0"1"-16,21-6-2 16,3 6-35-16,12-4-1 15,8 1 0-15,2-2 0 16,2 0-1-16,-3 1 0 15,-1 1 0-15,-8 0 0 16,-5 3-1-16,-5 3 1 16,-10 4-1-16,-4 4 1 15,-7 3-1-15,-5 4 1 16,-5 5 0-16,-4 6-1 15,-4 3 1-15,-3 2-1 16,2 0 1-16,-2-3 0 16,5 3 0-16,2-8 0 0,8-6 0 15,6-10 0-15,9-7 0 16,9-13-1-16,6-7 1 15,5-9-1-15,3-8 0 16,2-2 0-16,-3-6 0 16,-7-1-1-16,-6 0-1 15,-4 8-1-15,-17 1-1 16,-4 15-1-16,-14-4-9 15,16 23-13-15,-26-4-12 16,13 13-1-16,0-3 0 16,15 11 1-16</inkml:trace>
  <inkml:trace contextRef="#ctx0" brushRef="#br3" timeOffset="172222.8506">20860 9749 107 0,'-18'-10'39'0,"-12"-5"2"16,4 19-1-16,-17-3-33 16,13 14-2-16,-5 7 0 15,5 8-1-15,1 6-2 16,5 3 0-16,4 1 1 15,9 0-3-15,10-7 0 16,9-5 0-16,7-8 0 16,9-10 0-16,4-14 0 0,7-6 0 15,1-12 0-15,2-6 0 16,-4-6 0-16,-2-6 0 15,-2-1 0-15,-5 4 0 16,-4 7 0-16,-6 8 0 16,-15 22 0-16,13-5 0 15,-16 26 0-15,-4 18 0 16,-5 14 0-16,-3 13 0 15,-4 10 0-15,-1 5 0 16,-2 2-3-16,0-2 3 16,-3-6-1-16,3-7 1 15,-3-12-1-15,-1-12 1 16,1-9 0-16,-1-16-1 15,3-7-1-15,-4-14-3 0,11-3-6 16,-12-24-8-16,24 9-9 16,-15-21-15-16,18-4 3 15,-1-16-3-15,12-4 5 16</inkml:trace>
  <inkml:trace contextRef="#ctx0" brushRef="#br3" timeOffset="172875.888">21152 9859 80 0,'13'-12'37'15,"-7"-6"0"-15,-6 18 1 0,6-25-25 16,-6 25-6-16,0 0 0 16,0 0-2-16,0 0 1 15,-11 28-2-15,3-4 0 16,2 11-1-16,-3 3-2 15,2 7 1-15,-2 0 0 16,3-3-1-16,0-1-1 16,3-6 1-16,0-7 0 15,4-8 0-15,-1-20-1 16,10 11 1-16,-10-11-1 15,21-22 1-15,-8-3-1 16,3-5 1-16,1-7-1 16,3-6 0-16,-1-2 2 15,0 0-2-15,-3 3 0 16,-2 2 0-16,-1 8 0 0,-2 6 0 15,2 6 0-15,-1 7-2 16,5 9 0-16,3 3-1 16,9 8-2-16,-2-6-4 15,20 18-10-15,-14-16-9 16,16 15-11-16,-11-8 0 15,9 8-1-15,-10-9 3 16</inkml:trace>
  <inkml:trace contextRef="#ctx0" brushRef="#br3" timeOffset="173274.9108">21763 9842 108 0,'-14'-21'37'0,"4"10"2"16,-10-9-2-16,1 10-31 16,-6 3-1-16,-1 13-1 0,-5 4 1 15,0 14-1-15,-6 5 0 16,3 9-1-16,0 1 0 15,7 5-3-15,3-3 0 16,15-3 0-16,9-10 0 16,12-4 0-16,9-13 0 15,12-10 0-15,5-10 0 16,10-7 0-16,2-10 0 15,-6-6 0-15,-3-1 0 16,-5-4 0-16,-8 2 0 16,-7 5 0-16,-7 4 0 15,-8 8 0-15,-6 18 0 16,0 0 0-16,-20 2 0 15,7 15 0-15,2 11 0 0,-1 2 0 16,5 4 0-16,0-2-3 16,11 2-3-16,0-12-2 15,21 5-9-15,-12-27-7 16,25 14-6-16,-12-25-9 15,14 4 1-15,-7-16-1 16,4-1 3-16</inkml:trace>
  <inkml:trace contextRef="#ctx0" brushRef="#br3" timeOffset="173784.9399">22088 9828 109 0,'0'0'39'0,"-15"23"1"16,-1-5 0-16,9 9-34 15,-9 3-1-15,1 6-1 16,-3-3-1-16,4 1 0 0,3-5-1 15,3-7 0-15,3-7-2 16,5-15 2-16,0 0-2 16,20-7-2-16,-4-13 2 15,3-6 0-15,3-7 0 16,0-1 0-16,-3-4 0 15,0-2-1-15,-4 6 2 16,-1 4-1-16,-7 5 0 16,0 8 0-16,-7 17 2 15,0 0-2-15,0 0 0 16,-7 23 0-16,6-1 0 15,4 0 0-15,-1 1 0 16,8-1 0-16,3-7 0 16,6-7 0-16,3-7 0 0,3-4 0 15,3-4 0-15,2-7 0 16,6-2 0-16,-1-5 0 15,1 1 0-15,-2 1 0 16,-3 4 0-16,-3 7 0 16,-6 7 0-16,-6 6 0 15,-7 8 0-15,-7 10 0 16,-4 10 0-16,-4-1 0 15,1 11-3-15,-10-10-9 16,13 12-6-16,-15-21-6 16,22 19-8-16,-5-23-10 15,10-2 0-15,4-10 1 16,9-7 3-16</inkml:trace>
  <inkml:trace contextRef="#ctx0" brushRef="#br3" timeOffset="174460.9786">23420 9764 104 0,'-16'-22'38'16,"0"22"2"-16,-14-6-3 16,0 15-31-16,-9 3-1 15,1 6-2-15,-1 1 0 16,5 6-1-16,3-1 0 15,9-2-1-15,9-2 0 16,10-4 0-16,12-6-1 16,10-3 0-16,6-3 1 15,5-1-1-15,-3-2 0 16,3 0 0-16,-9 2 1 15,-3 4 0-15,-8 4-1 16,-9 2 1-16,-7 4-1 16,-9 2 1-16,-1 3-1 15,-5-3 0-15,2 1-2 16,0-6 0-16,6 2-4 0,1-15-3 15,20 9-15-15,-11-20-14 16,23 1-1-16,-5-13-1 16,16 0-1-16</inkml:trace>
  <inkml:trace contextRef="#ctx0" brushRef="#br3" timeOffset="174875.0023">23749 9264 102 0,'12'6'40'16,"-21"10"0"-16,-2 21 0 0,-8 1-35 16,-5 15 0-16,-1 4-1 15,-2 10 1-15,1 1-1 16,0 3 0-16,4-4-2 15,4 0 2-15,5-8-4 16,7-6 0-16,5-9 0 16,3-10 0-16,7-7 0 15,5-11 0-15,3-9 0 16,5-8 0-16,2-9 0 15,1-3 0-15,1-7 0 16,-1-2 0-16,-3 0 0 16,-2 0 0-16,-3 6 0 15,-5 2 0-15,-12 14 0 16,12-10 0-16,-12 10 0 0,0 13-5 15,2 6-1-15,-3-6-2 16,14 12-9-16,-13-25-9 16,27 29-12-16,-6-24-1 15,15 3-1-15,0-15 2 16</inkml:trace>
  <inkml:trace contextRef="#ctx0" brushRef="#br3" timeOffset="175181.0198">24154 9823 107 0,'-26'-10'39'0,"-3"16"2"15,-11-2-1-15,14 12-33 16,-14 6-2-16,6 9-1 16,4 2 0-16,7 5-2 0,8-3 0 15,10 2 0-15,11-6 0 16,10-6-2-16,7-8 0 15,8-7 0-15,4-10 0 16,1-7-2-16,2-10 1 16,-6-5-1-16,-3-7 0 15,-5-6 0-15,-6 3-1 16,-9-7-1-16,-2 5-1 15,-10-3-1-15,3 14-2 16,-13-8-7-16,13 31-10 16,-10-22-13-16,10 22 1 15,0 0-1-15,0 0 2 16</inkml:trace>
  <inkml:trace contextRef="#ctx0" brushRef="#br3" timeOffset="175670.0478">24341 9790 94 0,'25'-2'38'15,"-10"-8"1"-15,4 8-2 16,-15-8-27-16,6 9-2 15,-10 1-3-15,0 0-1 16,-7 13-1-16,-2 3-1 16,-5 6 0-16,1 4-1 15,1 3 0-15,-1 4 0 16,2-1 0-16,5-2-1 15,3-6 1-15,7-5-1 16,6-5 1-16,6-10-1 16,6-9 1-16,3-5-1 15,1-9 0-15,4 1 0 16,-2-4 1-16,-1-1-1 0,-7 3 0 15,-2 3-1-15,-5 8 1 16,-13 9 0-16,10 0 0 16,-10 10 0-16,-4 5-1 15,-2 8 1-15,1 2 0 16,1 3 0-16,0 0 0 15,4-4 0-15,2-2 0 16,7-7 0-16,1-5 0 16,6-7 0-16,2-8 1 15,2-7-1-15,1-4 0 16,1-4 1-16,-1-7-1 15,0-1 0-15,-5 2-1 16,-2-5-2-16,1 6-1 16,-7-9-6-16,11 21-9 0,-18-18-7 15,27 21-11-15,-18-11-4 16,13 11-1-16,-4-5 3 15</inkml:trace>
  <inkml:trace contextRef="#ctx0" brushRef="#br3" timeOffset="176027.0682">25106 9650 111 0,'-23'5'40'15,"-11"-4"2"-15,6 17-4 16,-5-4-34-16,6 8 0 15,5 1-1-15,6 3 0 0,5 1-2 16,10-2 0-16,4-3-1 16,5-3 1-16,6-2-2 15,4-5 1-15,-3-2 0 16,1-2 0-16,-3-3 0 15,-13-5 0-15,13 17 0 16,-17-6 1-16,-6 5-1 16,-9 2 1-16,-4 2-1 15,-1 2 0-15,-4 4-2 16,1-7 0-16,7 4-4 15,-4-14-8-15,28 12-10 16,-16-24-10-16,27 6-7 16,-3-13-2-16,16 1 2 0</inkml:trace>
  <inkml:trace contextRef="#ctx0" brushRef="#br3" timeOffset="176345.0864">25293 9685 117 0,'0'0'43'0,"-2"-15"1"16,2 15-1-16,0 0-39 15,-15-9-2-15,15 9-3 16,-11-2-1-16,11 2-2 15,-12 2-9-15,25 17-14 16,-13-19-14-16,8 18-1 16,-8-18-1-16,22 26 1 15</inkml:trace>
  <inkml:trace contextRef="#ctx0" brushRef="#br3" timeOffset="176545.0978">25226 9985 121 0,'0'0'43'0,"0"0"1"15,0 0-3-15,23-2-37 16,-12-4-2-16,0 0-2 16,0 5-4-16,-9-10-9 15,12 21-14-15,-14-10-14 16,0 0-3-16,-18 1 0 15,18-1 0-15</inkml:trace>
  <inkml:trace contextRef="#ctx0" brushRef="#br4" timeOffset="180994.3523">1173 11819 52 0,'20'-5'37'15,"-12"-7"-1"-15,-8 12 0 16,6-18-17-16,-6 18-11 0,-12-14-3 15,12 14-1-15,-26-16 1 16,7 10-1-16,-7 4 0 16,0 3-1-16,-9 6 1 15,-1 10-1-15,-6 6-1 16,3 9-1-16,-1 3 1 15,2 4-2-15,10 1 0 16,6 0-1-16,11-5 2 16,11-5-3-16,15-10 3 15,14-7-1-15,14-8 0 16,8-11 1-16,8-6-1 15,2-6 1-15,2-6 0 16,-5-5-2-16,-8-2 2 16,-6 3 1-16,-16-1-2 15,-8 5 2-15,-12 3-2 0,-6 6 2 16,-2 15-2-16,-13-11 3 15,13 11-3-15,-23 18-2 16,13 5 1-16,1 5-2 16,6 9 1-16,2 2-2 15,6 5 0-15,6-6-5 16,11 6-4-16,-5-24-17 15,17 6-8-15,-5-23-1 16,12-5 0-16</inkml:trace>
  <inkml:trace contextRef="#ctx0" brushRef="#br4" timeOffset="181387.3748">1367 11220 97 0,'-85'1'39'16,"0"32"0"-16,-10 7-5 15,5 28-31-15,0 13 0 16,6 17 1-16,11 11-1 16,15 11-1-16,19 7 0 15,23 2-1-15,23-5 0 16,26-7 0-16,31-13-1 15,22-23-3-15,24-23 2 16,14-28 0-16,15-31 1 16,3-25 0-16,-2-27 0 15,-14-25 0-15,-19-13 0 0,-20-11 1 16,-28-5 0-16,-29-2 0 15,-30-2-1-15,-27 5 0 16,-26 7-1-16,-16 8 0 16,-13 10 0-16,-12 12-1 15,-2 22-4-15,-10 8-11 16,21 40-21-16,-7 12-1 15,21 25-2-15,10 11 0 16</inkml:trace>
  <inkml:trace contextRef="#ctx0" brushRef="#br4" timeOffset="261648.9655">2337 11643 55 0,'0'0'35'15,"6"-19"-1"-15,-6 19-1 16,9-19-28-16,-9 19 10 16,6-10-11-16,-6 10 0 15,0 0-1-15,7 23 0 16,-8 2-1-16,0 15 2 15,-5 7-3-15,3 10 0 0,-2 7 0 16,-1 4-2-16,3-1 1 16,-1-4-3-16,8-3-2 15,-4-21-15-15,16 3-16 16,-7-19 1-16,13-5-3 15,-7-16 1-15</inkml:trace>
  <inkml:trace contextRef="#ctx0" brushRef="#br4" timeOffset="262265.0007">2210 11783 89 0,'-20'-14'38'0,"20"14"-2"15,-15-20 2-15,16 10-36 16,7 0 0-16,9-2-2 16,5-2 2-16,9 3-1 15,4-3 0-15,6 2-1 16,7-1 1-16,4 1-1 15,0 0 0-15,1 1 0 16,-3 1 0-16,-2 0 0 16,-5 3 0-16,-10 2 0 15,-5 1 0-15,-7 2 0 16,-6 4 1-16,-5 5-1 15,-5 4 1-15,-3 5-1 16,-5 4 1-16,-1 7 1 16,0 4-1-16,-3 5 1 0,0 3-2 15,-2 4 0-15,2-4 0 16,1 0 0-16,1-4 1 15,3-5-3-15,3-3 2 16,0-8-1-16,4-7 1 16,-5-12 0-16,15 4 0 15,-2-11 0-15,2-8 0 16,1-3 1-16,4-10-1 15,-3 0 3-15,3-2-3 16,-2 3 3-16,-3 2-3 16,-4 7 3-16,-3 5-2 15,-8 13 1-15,11-2-1 16,-6 15-1-16,-3 7 0 15,-1 3-2-15,3 6 1 0,1 1-3 16,0 4 1-16,2-4-4 16,6 3 0-16,-5-18-13 15,15 9-17-15,-6-16-1 16,9 3-1-16,-5-15 1 15</inkml:trace>
  <inkml:trace contextRef="#ctx0" brushRef="#br4" timeOffset="262627.0214">3206 11910 71 0,'4'14'36'0,"-4"-14"-1"15,16 11-1-15,-2-5-31 0,4-7 1 16,10-2-1-16,-1-4 0 15,4-4 0-15,-2-5-1 16,1 0 2-16,-8-4-2 16,-2 0 1-16,-11-3-2 15,-4 4 2-15,-9-2-2 16,-6 6 1-16,-8 1-1 15,-2 4 0-15,-8 6-1 16,0 9 1-16,-7 6 0 16,3 9 2-16,3 5-2 15,3 5-1-15,9 0 1 16,9 3-2-16,12-6 1 15,9-5-4-15,17-1-2 0,2-19-16 16,17 8-17 0,-2-15 1-16,11 3-2 0,-7-12 1 15</inkml:trace>
  <inkml:trace contextRef="#ctx0" brushRef="#br4" timeOffset="262956.0402">3722 11835 89 0,'-18'7'38'0,"9"11"-3"15,-8-4 1-15,5 11-34 16,2 1 2-16,4 4-4 16,1-1 2-16,4-1-2 15,-1-3 1-15,4-4 0 16,0-4 0-16,1-6 0 15,-3-11 0-15,0 0 0 0,16-23 0 16,-7-1-1-16,0-10 1 16,3-6 1-16,2-4-2 15,1-2 1-15,-1 2-1 16,0 4 1-16,-4 8-1 15,1 6 1-15,-2 10-2 16,-9 16-3-16,21-7-2 16,-21 7-21-16,24 6-11 15,-10 0-1-15,13 8-1 16,-2-9 1-16</inkml:trace>
  <inkml:trace contextRef="#ctx0" brushRef="#br4" timeOffset="263326.0614">4156 11808 85 0,'7'18'39'15,"6"-18"-1"-15,11 2 0 16,10-10-33-16,6-1-2 15,1-8 0-15,7-2-2 16,-4-2 1-16,-2 1-2 16,-9 0 2-16,-6-1-2 15,-12 1 1-15,-11 6 0 16,-15 3 1-16,-8 3 0 15,-11 6-1-15,-5 7 1 0,-7 7 0 16,-3 10 1-16,1 8-1 16,6 8 1-16,6 3-1 15,12 1-2-15,12-1 1 16,11-5-1-16,17-5-1 15,10-16-6-15,25 7-16 16,-7-28-20-16,21 3 1 16,-4-13-1-16,13-4 0 15</inkml:trace>
  <inkml:trace contextRef="#ctx0" brushRef="#br4" timeOffset="263994.0996">5747 11639 75 0,'-20'5'40'0,"-11"-2"-1"16,0 12 1-16,-10-4-30 15,5 10-3-15,-7 6-2 16,4 5-2-16,-1 4 1 16,8 3-2-16,6-1 0 15,12 0 0-15,11-6 0 16,16-5-3-16,16-12 2 15,9-13 0-15,16-11 0 16,10-17-1-16,5-8 1 0,1-8-1 16,-3-7 0-16,-9-1 1 15,-9 1-1-15,-12 5 0 16,-16 9 0-16,-14 13 0 15,-7 22 0-15,-17-7 0 16,-3 25 0-16,-6 9 1 16,-1 9-1-16,4 4 0 15,4 4-1-15,7-3-1 16,13-4-1-16,7-11-4 15,22 2-11-15,4-28-16 16,20 0-8-16,-1-20 0 16,13-1 1-16</inkml:trace>
  <inkml:trace contextRef="#ctx0" brushRef="#br4" timeOffset="264308.1176">6269 11674 89 0,'-20'20'42'0,"-9"-3"-1"15,7 16 1-15,-4-6-36 16,8 7-3-16,6-1 0 15,5 0-2-15,3-5 1 16,10 0-3-16,-1-7 2 16,5-7-2-16,0-7 1 15,2-9 1-15,-2-5-1 16,3-6 0-16,-2-10 1 15,-4-6 1-15,3-9-2 16,-1-4 0-16,2-2 0 16,1 1 0-16,0-1-1 0,4 4 1 15,2 7-1-15,1 7-1 16,3 7 0-16,1 4-2 15,4 15-6-15,-12-11-18 16,15 16-13-16,-8-4 1 16,7 9-1-16,-8-6 0 15</inkml:trace>
  <inkml:trace contextRef="#ctx0" brushRef="#br4" timeOffset="264669.1382">6687 11721 99 0,'-15'19'41'0,"15"4"3"0,0-23-4 16,22 9-36-16,2-15-1 15,13-7-3-15,8-9 1 16,4-3-2-16,0-7 1 15,-3 1-1-15,-6 1 1 16,-12 0 0-16,-13 5 1 16,-13 5-1-16,-16 8 0 15,-12 12 1-15,-12 10 0 16,-8 11 1-16,-4 10-1 15,1 10 2-15,4 7-2 16,7 4 0-16,10-2 1 16,13-3-2-16,19-9 0 15,14-13-2-15,22-5-6 16,6-27-18-16,26 7-9 0,-4-22-8 15,17 0 0-15,0-13-2 16</inkml:trace>
  <inkml:trace contextRef="#ctx0" brushRef="#br4" timeOffset="265346.177">7784 11575 73 0,'12'-15'39'15,"-8"-1"-1"-15,-4 16 1 16,5-17-34-16,-5 17-1 15,0 0 0-15,1 17 2 16,-5 0-2-16,4 9-1 16,-4 4 0-16,2 10 2 15,1 2-3-15,4 2 0 16,2 0 0-16,2-3-2 15,4-7 1-15,3-6 0 16,4-11 0-16,2-12-3 16,5-17 2-16,2-7 1 0,-1-11 0 15,1-9 0-15,-3-5-2 16,-6-7 0-16,3-1-1 15,-7-1-1-15,0 8-1 16,-6-1-4-16,10 22-11 16,-17-12-14-16,14 19-6 15,-6-2-2-15,10 15 2 16</inkml:trace>
  <inkml:trace contextRef="#ctx0" brushRef="#br4" timeOffset="265751.2001">8303 11634 76 0,'-10'10'41'0,"13"1"-1"16,-3-11 1-16,25-12-24 15,3 0-15-15,12-4-1 16,6-8 0-16,2 1 0 16,1-3 0-16,-2-1-1 15,-8 3 0-15,-10 0 1 16,-11 4-1-16,-13 3 1 15,-9 3 0-15,-13 5 0 16,-7 4 0-16,-7 6 0 16,-10 9 0-16,-2 9 1 15,-2 8-1-15,2 7 0 16,5 4 0-16,6 6 0 0,11-1 0 15,8-3 1-15,19-3-1 16,16-11 0-16,15-10-3 16,12-12-1-16,17-5-2 15,0-18-7-15,18 7-17 16,-14-19-15-16,5 6 3 15,-17-11-3-15</inkml:trace>
  <inkml:trace contextRef="#ctx0" brushRef="#br4" timeOffset="266052.2173">8959 11534 86 0,'-12'26'40'0,"-4"-3"-1"16,7 10 3-16,-3-7-37 16,6 5 2-16,2-4-3 0,4-3 1 15,-1-4-3-15,4-4 2 16,-3-16-2-16,16 11 1 15,-6-16-2-15,3-9-3 16,5-9 2-16,-1-5-2 16,4-11 3-16,-1-5-3 15,2-4 1-15,-1-2-2 16,-3 4 2-16,-1 3 0 15,-1 7-1-15,-5 9 0 16,3 13-2-16,-4 4-3 16,6 15-3-16,-16-5-17 15,20 14-13-15,-5-6 1 16,12 8-1-16,-4-9 1 15</inkml:trace>
  <inkml:trace contextRef="#ctx0" brushRef="#br4" timeOffset="266547.2456">9492 11391 92 0,'-12'-8'40'0,"-6"7"1"16,7 10 0-16,-3 0-36 16,-1 11 0-16,-1 3-2 15,4 8 0-15,1 0-1 16,6 2 0-16,5-3-1 15,6-4 0-15,8-7 0 16,7-9-1-16,6-10 1 16,7-10-1-16,3-9 0 0,3-3-1 15,-1-8 1-15,0-2 0 16,0-1 0-16,-9 3-1 15,-4 7 0-15,-3 6 0 16,-9 10 0-16,-14 7 0 16,10 22 0-16,-17 10-1 15,-6 18 1-15,-7 12 2 16,-4 13-2-16,-6 9 0 15,1 7 1-15,-2 4-1 16,-4-5 1-16,6-5 0 16,0-12 1-16,6-14-3 15,1-14 3-15,7-17 0 16,-2-17-1-16,7-16 1 15,7-16 0-15,5-17-1 16,2-10 0-16,9-17 0 0,3-11-1 16,6-9-1-16,7-3-1 15,2 4 0-15,3 15-9 16,-13-8-13-16,16 26-10 15,-17 4-5-15,5 18-2 16,-5 9 1-16</inkml:trace>
  <inkml:trace contextRef="#ctx0" brushRef="#br4" timeOffset="267208.2835">11018 11038 69 0,'-15'-27'40'0,"-9"1"-1"0,1 9 1 15,-7 3-31-15,4 15-1 16,-6 9-4-16,4 17-2 16,-6 10 1-16,4 16-1 15,-4 10-1-15,5 13 0 16,-2 6 0-16,9 3 0 15,6-3-1-15,6-4 1 16,11-9-4-16,4-18-2 16,19 0-26-16,-10-25-9 15,10-9 0-15,-11-17-2 16</inkml:trace>
  <inkml:trace contextRef="#ctx0" brushRef="#br4" timeOffset="267411.2951">10429 11413 102 0,'-15'7'42'0,"2"-4"1"16,22 9-1-16,-9-12-39 16,42-6-2-16,5-1-2 15,13-5 0-15,10 0-2 16,3-8-3-16,12 10-5 15,-13-11-24-15,8 14-6 16,-16-4-1-16,-2 9 0 16</inkml:trace>
  <inkml:trace contextRef="#ctx0" brushRef="#br4" timeOffset="267764.3153">11050 11481 92 0,'0'14'41'16,"0"-14"1"-16,12 1-1 15,1-20-37-15,16 5-2 16,4-4-1-16,9 0 1 16,1-7-1-16,0 1 0 15,-3 2-1-15,-8 3 0 16,-10-1 1-16,-8 5 0 15,-14 2-1-15,0 13 1 16,-30-9-1-16,-1 14 1 16,-5 5-1-16,-7 11 1 15,-1 3 0-15,2 11 0 16,4 2-1-16,8 1 1 0,10 2-1 15,13-5 1-15,17-4-3 16,16-8 0-16,21-2-5 16,7-24-14-16,27 9-19 15,-6-16-1-15,11-3-1 16,-4-12 0-16</inkml:trace>
  <inkml:trace contextRef="#ctx0" brushRef="#br4" timeOffset="268260.3436">11822 11264 93 0,'-26'-13'41'16,"26"13"0"-16,-26 14 0 16,10 2-38-16,3 5 0 15,4 9 0-15,-1 6-1 0,1 4 0 16,5 0 0-16,4 1-1 15,4-3 0-15,1-4 0 16,8-4-1-16,4-8 1 16,5-8-1-16,5-9 0 15,6-10 1-15,7-9-1 16,2-11 0-16,4-5 0 15,1-7 0-15,-4-2 0 16,0-1 1-16,-7 4-1 16,-8 3 0-16,-8 9 0 15,-8 7 0-15,-12 17 0 16,0 0 1-16,-9 20-1 15,-4 7 0-15,1 9 0 16,-2 3 0-16,2 5 1 0,4-1-1 16,4-5 0-16,9-4 0 15,9-12 1-15,9-11-1 16,5-11 0-16,7-13 0 15,1-11 0-15,2-9 1 16,-3-6-1-16,-5-3-1 16,-6-5 0-16,-4 2-1 15,-11-2-2-15,-1 11-5 16,-16-5-12-16,13 21-9 15,-18-8-11-15,13 11-2 16,-2 0 0-16</inkml:trace>
  <inkml:trace contextRef="#ctx0" brushRef="#br4" timeOffset="269777.4304">13289 11003 50 0,'-14'0'36'15,"2"16"1"-15,-7 2-1 16,3 15-27-16,-10-4 1 0,11 14-4 16,-5-4-1-16,8 6 0 15,1 0-2-15,5 2 0 16,3-3-1-16,3-1 0 15,0-8-1-15,2-2 0 16,3-9-1-16,1-5 1 16,1-7 0-16,-7-12 0 15,18-7 0-15,-4-8 0 16,1-8 0-16,2-6 0 15,2-4 0-15,4-2-1 16,-3 4 0-16,-2 2 0 16,2 10 0-16,-4 11 0 15,-2 9 0-15,-1 13 0 16,1 11 0-16,-5 6-1 0,4 8-1 15,-2 0-1-15,8 6-2 16,-2-16-7-16,17 7-25 16,-6-18-2-16,10-4 0 15,-1-15 0-15</inkml:trace>
  <inkml:trace contextRef="#ctx0" brushRef="#br4" timeOffset="270182.4536">13808 11297 59 0,'-23'-12'39'15,"0"11"0"-15,-9 1 1 16,3 12-20-16,-5 1-15 16,2 9 0-16,-1 4-1 15,6 4 0-15,2 3-2 0,11-1 0 16,3-1 0-16,12-4-1 15,9-4 0-15,11-6-1 16,6-9 0-16,10-6 0 16,4-6 0-16,3-10 0 15,0-9 0-15,2-4 0 16,-3-6-1-16,-7-4 1 15,-7-1 0-15,-5 2 0 16,-6 4 0-16,-9 5 0 16,-7 10-1-16,-2 17 1 15,-10-8 0-15,-1 19 0 16,-2 10 0-16,-3 8 0 0,4 6-1 15,2 2 0 1,7 3-3-16,1-7 0 0,16 4-7 16,-7-21-15-16,22 5-13 15,-2-16-1-15,13-3 0 16,-4-13 0-16</inkml:trace>
  <inkml:trace contextRef="#ctx0" brushRef="#br4" timeOffset="270551.4747">14286 11297 77 0,'0'0'39'0,"-18"-1"0"16,8 14 0-16,-7 3-35 16,3 8-1-16,-1 4 0 15,4 8 1-15,-3-2-2 16,3 4 0-16,3-5 0 0,4-3 0 15,2-8-1-15,6-9 0 16,-4-13 1-16,22-4-1 16,-4-15-1-16,10-10 1 15,1-5 0-15,5-6 0 16,-2-5-1-16,4-2 1 15,-3 5-1-15,-7 7 0 16,-4 9 0-16,-7 9 0 16,-15 17 0-16,14 5 1 15,-14 15-2-15,-6 7 0 16,3 11-1-16,-2-1-1 15,8 9-2-15,0-10-4 16,20 10-17-16,-7-19-14 0,20 3 0 16,1-17-1-1,12-7 2-15</inkml:trace>
  <inkml:trace contextRef="#ctx0" brushRef="#br4" timeOffset="270926.4961">14944 11292 91 0,'-44'-3'41'15,"-1"18"1"-15,-12 1-1 16,17 16-36-16,-8 1-1 16,10 9 0-16,9-1-2 15,13 1 0-15,17-7-1 16,16-9 0-16,17-12-1 15,13-13 0-15,10-15 0 0,7-10 0 16,4-13 0-16,-2-8-1 16,-4-6 2-16,-11-7-2 15,-10 1 2-15,-8-2-2 16,-12 6 1-16,-7 8 0 15,-12 9-1-15,-7 14 1 16,-7 18-1-16,-7 14 1 16,-4 19-2-16,-3 12 1 15,3 14-2-15,-1 3 0 16,11 9-4-16,0-14-5 15,24 13-13-15,-7-23-15 16,24-3 1-16,1-17-2 16,14-8 2-16</inkml:trace>
  <inkml:trace contextRef="#ctx0" brushRef="#br4" timeOffset="271249.5146">15420 11279 94 0,'-30'15'41'0,"-8"-1"2"15,7 11-3-15,4-3-37 16,9 3 0-16,7-2-1 16,12-2 0-16,11-2-1 15,9-4-1-15,7-4 0 16,3 2 0-16,1-3 0 15,-2-1 0-15,-6 3 0 16,-7 5 0-16,-12 2 1 0,-9 3-1 16,-10 1 0-16,-6 2 2 15,0-1-1-15,-6-3 1 16,8-4-4-16,0-7 0 15,18-10-5-15,0 0-11 16,28-17-15-16,-1-11-10 16,16-1 1-16,1-16-2 15</inkml:trace>
  <inkml:trace contextRef="#ctx0" brushRef="#br4" timeOffset="271827.5477">15791 11266 88 0,'0'0'40'15,"-15"7"3"-15,6 15-2 0,-9 1-32 16,6 11-6-16,-2 2-1 15,0 7 1-15,3 3-2 16,-1-1 1-16,0-1-1 16,-1 0 1-16,2-7-1 15,-2-8 1-15,5-6-1 16,1-11 1-16,7-12-2 15,0 0 0-15,7-22 0 16,6-5-2-16,5-11 1 16,4-10-2-16,5-7 2 15,4-5-1-15,0 0 1 16,1 5 0-16,-5 5 0 15,1 6 1-15,-1 13-1 16,-2 8 1-16,0 13 0 0,-2 8 0 16,1 7 0-16,-1 6 0 15,4 1-1-15,-1 8 1 16,-3 1 0-16,-4 4-1 15,-6 2 1-15,-7 4-1 16,-7 1 1-16,-11 3 0 16,-9-1 0-16,-6 0 0 15,-11-3 1-15,-3-2-1 16,-1-5 0-16,1-5 0 15,1-5 0-15,6-2 0 16,7-6 0-16,6-3 0 16,6 1 0-16,15-4 1 15,-18 14-1-15,12 0 3 16,-3 11-2-16,-5 9 1 15,-4 7 0-15,-4 7-2 0,-6 5 0 16,-2 1-2-16,3 0-3 16,-6-12-11-16,19 9-7 15,-8-33-13-15,18 1-6 16,4-19-1-16,16-9 0 15</inkml:trace>
  <inkml:trace contextRef="#ctx0" brushRef="#br4" timeOffset="272543.5886">16535 11289 83 0,'-43'12'41'0,"-8"4"-2"15,9 15 2-15,-4 1-36 16,9 9 0-16,6-3-2 15,10 2 0-15,7-4-1 16,10-4-1-16,11-9 0 16,12-7-1-16,11-7 0 15,8-14 0-15,8-4 0 0,3-9 0 16,3-6 1-1,-1-4-1-15,-6 0 0 0,-4-1 0 16,-13 3 1-16,-10 5-1 16,-8 7 0-16,-10 14 0 15,-10-12 0-15,-7 23 0 16,-2 2 0-16,-3 13 0 15,3 4 0-15,0 3 0 16,4 5-2-16,8-2 0 16,8 0-2-16,10-12-2 15,17 2-7-15,-5-23-11 16,24 4-16-16,-5-19 1 15,16-1-1-15,-5-13 2 16</inkml:trace>
  <inkml:trace contextRef="#ctx0" brushRef="#br4" timeOffset="272887.6083">17024 11369 83 0,'-13'-1'40'0,"-9"2"-1"16,7 15 1-16,-14 9-33 16,8 5-2-16,-1 5-2 15,6 3 0-15,0 4 0 16,5-2 0-16,5-4-1 15,4-5 0-15,4-9-1 16,6-8 0-16,7-12-1 16,8-9 1-16,1-10-1 15,5-11-1-15,4-7 2 16,3-6-3-16,1-5 3 15,0 2-1-15,-3 2 0 0,-5 9 0 16,-6 9 0-16,-3 9 0 16,-7 17-1-16,-8 12 0 15,-5 14 0-15,-2 4-2 16,0 11-1-16,2-5-2 15,9 9-7-15,-6-22-11 16,26 6-12-16,-4-18-4 16,13-5 1-16,0-15 0 15</inkml:trace>
  <inkml:trace contextRef="#ctx0" brushRef="#br4" timeOffset="273202.6263">17595 11305 96 0,'0'0'39'0,"-28"-17"1"16,15 33-8-16,-4-6-27 15,5 9-1-15,2 2-1 16,6 5-1-16,2 0 0 16,7 0-1-16,4-4-1 15,4-2 1-15,3-5-1 16,0-3 0-16,0-3 0 15,-2-3 0-15,-14-6 0 16,13 13 0-16,-13-13 0 16,-14 21 0-16,-2-8 0 15,-6 4 0-15,-5 0-1 16,-1 2 0-16,3-2-1 15,1-3-1-15,5 1-3 16,0-15-12-16,19 0-16 0,0 0-6 16,27-8-1-16,-7-13 1 15</inkml:trace>
  <inkml:trace contextRef="#ctx0" brushRef="#br4" timeOffset="273745.6574">18502 10988 85 0,'0'0'39'16,"0"0"-2"-16,11 6 0 15,-19 16-35-15,2 14-2 16,-6 8 1-16,1 13 0 16,-4 9 0-16,4 5-1 15,-4 1 2-15,2-1 0 16,8-6-3-16,2-10 0 15,7-4-5-15,-3-23-14 16,16-2-17-16,-6-14 0 16,9-8-2-16,-10-10 2 15</inkml:trace>
  <inkml:trace contextRef="#ctx0" brushRef="#br4" timeOffset="273908.6667">18365 11424 89 0,'-27'-12'39'15,"11"13"1"-15,0-1-1 16,15 12-31-16,1-12-5 15,14 6-3-15,14-7-2 16,7-15-5-16,27 10-26 16,-7-20-7-16,20 0 1 15,-4-10-1-15</inkml:trace>
  <inkml:trace contextRef="#ctx0" brushRef="#br4" timeOffset="274299.6891">18962 10926 108 0,'-34'38'38'16,"-4"-1"2"-16,5 15-2 16,-3 1-36-16,6 8-1 15,3 1 1-15,0 5-1 16,3 0 0-16,4-3 1 15,5-6-1-15,4-8 0 16,7-6 0-16,7-13 0 16,8-13-1-16,8-12 0 15,10-12 0-15,5-7 0 16,8-9 0-16,0-7 0 15,0-5 0-15,-4 3 0 16,1 4 0-16,-10 3 0 0,-6 13-1 16,-8 10 1-16,-7 12 0 15,-7 9-2-15,0 10 0 16,-2 0-1-16,7 7-2 15,-1-7-2-15,17 4-9 16,-9-20-12-16,22 0-12 16,-1-13 1-16,13-2 0 15,-5-13 2-15</inkml:trace>
  <inkml:trace contextRef="#ctx0" brushRef="#br4" timeOffset="274690.7114">19428 11446 95 0,'-18'-23'38'15,"2"12"2"-15,-16-6-3 16,5 21-32-16,-9 5 0 15,3 11-1-15,-3 7 0 0,3 8-1 16,3 3-1-16,5 4 0 16,6-2 0-16,11-6 1 15,9-4-2-15,11-9 1 16,12-10-1-16,8-10-1 15,6-9 0-15,6-10 0 16,1-8 0-16,4-5-2 16,-5-8 2-16,-6-5-2 15,-8 2 2-15,-3 2 0 16,-7 5 0-16,-9 5 0 15,-4 9 0-15,-7 21 0 16,0 0-1-16,-17 10 1 16,3 15 0-16,-1 9 0 15,0 4 0-15,2 2-1 0,7-3 0 16,5-4-2-16,12-8-1 15,7-19-3-15,19-2-7 16,-4-27-8-16,25 2-10 16,-11-23-7-16,12-1-1 15,-8-16 2-15</inkml:trace>
  <inkml:trace contextRef="#ctx0" brushRef="#br4" timeOffset="274877.7221">20012 10921 111 0,'-21'50'38'0,"-13"8"2"15,2 20-3-15,-3 3-35 16,4 4-2-16,5-2 0 16,5-7-2-16,4-3-1 0,3-14-2 15,14-3-11-15,-12-26-22 16,19-7-1-16,-7-23 0 15,12-1-1-15</inkml:trace>
  <inkml:trace contextRef="#ctx0" brushRef="#br4" timeOffset="275036.7312">19752 11350 103 0,'-19'-27'41'0,"12"13"2"16,0-2-2-16,18 11-34 16,5-1-6-16,9 2-3 15,15 3-5-15,-2-12-12 0,23 14-21 16,0-8 0-16,16 9-2 15,-1-5 0-15</inkml:trace>
  <inkml:trace contextRef="#ctx0" brushRef="#br4" timeOffset="275689.7686">21225 11355 75 0,'-10'-21'38'16,"-16"-2"-1"-16,0 11 2 16,-20-1-32-16,1 13-2 15,-12 6 1-15,1 16 0 16,-10 6-1-16,4 13-1 15,1 1-1-15,9 5 0 0,11-3-1 16,13-3 0-16,16-7-1 16,19-8 0-16,18-16-1 15,19-8 1-15,15-11-1 16,10-9 0-16,9-10 0 15,2-6 0-15,-2-5 0 16,-12 1 0-16,-8 0 0 16,-14 4-1-16,-11 4 1 15,-16 8 0-15,-13 10 0 16,-4 12 0-16,-24 12 0 15,3 9 0-15,-4 11-1 16,-2 5 1-16,6 7 0 16,3-3 0-16,12 2-1 15,8-10-1-15,19-4-1 0,7-14-2 16,20-6-3-16,-5-19-10 15,26 8-10-15,-16-19-10 16,9-1 0-16,-11-10-1 16,0 3 3-16</inkml:trace>
  <inkml:trace contextRef="#ctx0" brushRef="#br4" timeOffset="275997.7862">21648 11399 94 0,'-14'18'37'16,"-9"1"2"-16,9 14-2 15,-5-4-32-15,6 4-2 16,0 1 0-16,4-2 0 15,2-4-2-15,3-4 1 16,1-7-1-16,4-5 1 16,-1-12-1-16,0 0-1 0,15-17 1 15,-6-4-1-15,3-7 1 16,0-8-1-16,1-5 0 15,5-2 0-15,-2-1 0 16,0 4 0-16,0 2 0 16,-2 7-1-16,-2 7 1 15,0 6-2-15,1 10-1 16,-1 1-3-16,11 17-12 15,-23-10-10-15,31 3-12 16,-10-2 1-16,12 5-2 16,-8-7 3-16</inkml:trace>
  <inkml:trace contextRef="#ctx0" brushRef="#br4" timeOffset="276357.8068">21980 11373 98 0,'-12'12'39'0,"9"3"2"16,3-15-3-16,10 15-34 15,4-12-3-15,8-3 0 16,4-2 0-16,7-6 0 16,1-3 0-16,1-3 0 15,-1-1-1-15,-9-1 1 16,-7-2 0-16,-7 0-1 15,-13 2 0-15,-13 2-1 16,-11 3 2-16,-8 8 0 16,-9 8 0-16,-6 10 0 0,-7 8 1 15,4 12 0-15,6 8 0 16,10 6 1-16,14-3-2 15,17-1 1-15,22-10-3 16,19-9 0-16,24-9-2 16,13-16-3-16,19 2-10 15,-10-25-8-15,18 5-17 16,-21-10-1-16,-2-3-2 15,-16-6 2-15</inkml:trace>
  <inkml:trace contextRef="#ctx0" brushRef="#br4" timeOffset="277379.8652">2788 12591 75 0,'0'0'38'0,"5"-15"-2"15,-5 15 0-15,3 12-31 16,-1 5-1-16,-2 3 0 16,0 12-2-16,0 3 0 15,0 6 0-15,3 6-1 16,1 2 1-16,2 0-1 15,0-3 0-15,5-3 0 16,1-8-1-16,2-9 1 16,1-11 0-16,1-12 0 0,4-15 0 15,-2-12 1-15,3-12-1 16,-1-11 0-16,3-7 0 15,-2-8 0-15,0 0-1 16,-1 1-2-16,-2 7 0 16,1 5-1-16,-4 6-1 15,6 13-4-15,-11 0-5 16,14 23-25-16,-11 0 1 15,8 17-1-15,-8-2 1 16</inkml:trace>
  <inkml:trace contextRef="#ctx0" brushRef="#br4" timeOffset="277777.888">3338 12734 75 0,'-7'12'39'15,"7"5"0"-15,0-17 0 16,0 0-29-16,15 10-7 15,4-12 0-15,4-5-1 16,1-1 0-16,4-5 0 16,-1-2-1-16,-2-4 0 15,-4 0 0-15,-7 0 1 16,-6-2-2-16,-6 0 1 15,-6 3 0-15,-5 1 0 16,-9 4 0-16,-3 4-1 16,-5 9 1-16,-2 5-1 15,-1 9 1-15,-2 10-1 0,4 5 0 16,2 7 1-16,9 4-1 15,6 2 0-15,11-3 0 16,10-3 0-16,11-6 0 16,11-8-2-16,9-11 0 15,11-4-2-15,3-18-4 16,14 4-9-16,-8-22-21 15,9 2-1-15,-12-11-1 16,3 1 1-16</inkml:trace>
  <inkml:trace contextRef="#ctx0" brushRef="#br4" timeOffset="278092.906">4008 12579 62 0,'-20'2'37'16,"4"7"1"-16,0 12-1 16,-3-7-17-16,4 13-16 0,1-1 0 15,7 4-1-15,-2-1 0 16,5 2-1-16,0-5-1 15,4-3 1-15,0-3-1 16,0-5 0-16,0-15 1 16,0 0-2-16,0 0 1 15,9-17 0-15,-3-7 0 16,3-3-1-16,-3-7 0 15,3-5 0-15,4-1 0 16,-3-2 0-16,3 5 0 16,0 5 0-16,3 3-1 15,0 7-1-15,5 9-2 16,-1 0-4-16,8 20-16 15,-1-10-15-15,7 12-1 0,-2-9 1 16,10 4-1-16</inkml:trace>
  <inkml:trace contextRef="#ctx0" brushRef="#br4" timeOffset="278611.9357">4500 12513 81 0,'-20'3'41'0,"5"8"-1"15,-11-10 1-15,9 7-30 16,-3 3-7-16,7 8-2 15,-1 5 0-15,6 5 0 16,7 2-1-16,3 5 0 16,5-3-1-16,9-3 0 15,2-4 1-15,2-8-1 0,5-10 1 16,4-9-1-16,0-8 0 15,1-12 0-15,-2-4 0 16,4-8 0-16,-4-2 1 16,-3 0-1-16,-2 2 0 15,-2 5 0-15,-3 7 0 16,-6 12 0-16,0 15-1 15,-10 13 1-15,-7 20-1 16,-5 18 0-16,-2 18 0 16,-7 13-1-16,0 10 1 15,-1 5 0-15,-4 0 0 16,4-6 0-16,0-12 0 15,3-13 1-15,0-19 0 0,2-15 0 16,0-19 1-16,-2-15-1 16,5-13 0-16,-1-13 0 15,4-9 0-15,-2-12 0 16,1-7 1-16,5-11-2 15,5-5 1-15,2-2-1 16,8 0-1-16,1-1-2 16,12 15-7-16,-9-12-10 15,14 21-19-15,-6 4 0 16,12 11-2-16,5-1 3 15</inkml:trace>
  <inkml:trace contextRef="#ctx0" brushRef="#br4" timeOffset="279129.9653">6040 12212 88 0,'-3'-17'39'0,"3"17"0"15,0 0 0-15,-11 10-35 16,3 15-2-16,-1 18 1 16,0 11-2-16,-1 8-1 15,-1 8 0-15,3 2-1 16,7 0 0-16,2-9-1 0,10-9-2 15,5-14-2-15,15-12-3 16,0-22-23-16,22-4-7 16,-5-19 0-16,12-1 1 15</inkml:trace>
  <inkml:trace contextRef="#ctx0" brushRef="#br4" timeOffset="279520.9877">6511 12470 81 0,'-17'4'39'0,"-13"-2"0"16,3 16 0-16,-9 0-33 15,2 7-2-15,-1 3 0 16,4 5 0-16,2 3-1 16,5 0-1-16,8-3-1 0,8-3 0 15,9-8 0 1,11-7 0-16,8-9 0 0,11-10-1 15,3-11 0-15,8-9 0 16,3-8 1-16,-5-7 0 16,1-3-1-16,-7-1 1 15,-5 3 0-15,-7 3 0 16,-7 7 0-16,-9 9 0 15,-5 10-1-15,-1 11 0 16,-15 15 0-16,3 10 0 16,-3 7-1-16,1 8 0 15,3 0 0-15,7-1-1 16,8-3 0-16,8-9-3 15,13-8 0-15,5-20-7 0,22 3-6 16,-10-28-12-16,16 8-9 16,-10-14-1-16,3 5 1 15</inkml:trace>
  <inkml:trace contextRef="#ctx0" brushRef="#br4" timeOffset="279821.0049">6949 12498 82 0,'-20'8'39'16,"6"11"-2"-16,-6-2 3 15,4 7-37-15,0 1 1 16,6 3-2-16,3-4 1 15,5 0-2-15,2-4 1 16,3-5 0-16,-3-15 0 16,15 8 0-16,-15-8-1 15,24-22 1-15,-7-2-2 16,2-4 2-16,0-6-2 0,2-6 0 15,0 1 0-15,-2 1-1 16,3 5-1-16,-7 2 0 16,0 11-1-16,0 3-2 15,2 10 0-15,-5 1-1 16,8 13-1-16,-4-6-2 15,16 16-10-15,-14-12-17 16,15 6-1-16,-6-4-1 16,7 1 4-16</inkml:trace>
  <inkml:trace contextRef="#ctx0" brushRef="#br4" timeOffset="280332.0341">7404 12410 68 0,'-3'-16'39'0,"3"16"0"16,-27-14-3-16,13 21-23 0,-16-2-3 15,6 12-4-15,-9 5-2 16,4 10 1-16,0 6-2 15,5 4 0-15,3 2-1 16,8-3-1-16,12-4 0 16,7-8 0-16,11-11-1 15,10-13-1-15,8-11 2 16,4-11-1-16,4-12 0 15,0-7 1-15,-4-8-1 16,-2-1 1-16,-8-1-1 16,-5 4 0-16,-11 7 0 15,-6 9 1-15,-7 11-1 16,0 15-1-16,-19 17 0 15,1 15 2-15,2 19-2 0,-5 17 0 16,2 14 0-16,0 9 1 16,3 9 0-16,-2 3-1 15,7-3 1-15,3-6-1 16,-2-11 1-16,5-14 1 15,-2-15 0-15,1-15-1 16,-1-18 1-16,7-21-1 16,-21-8 1-16,12-20 1 15,-3-14-1-15,4-16-1 16,2-15 0-16,5-12-1 15,7-6-1-15,3 1-1 16,13 3-1-16,-2 2-2 16,16 17-7-16,-12-3-3 15,24 35-9-15,-23-9-5 16,12 24-9-16,-7-1 0 0,6 13-1 15</inkml:trace>
  <inkml:trace contextRef="#ctx0" brushRef="#br4" timeOffset="280685.0543">7671 12592 79 0,'0'0'42'16,"4"13"-3"-16,-4-13 3 15,38-10-36-15,-10-4-2 16,11 0 0-16,1-7-2 15,9 0 1-15,-5-2-1 0,-1 0 0 16,-9 0-1-16,-4-2 0 16,-13 4 1-16,-10 2-2 15,-12 4 1-15,-9 5 0 16,-9 8 0-16,-6 9 1 15,-5 10-2-15,-5 11 2 16,1 9-1-16,4 8-1 16,4 4 0-16,8-1 0 15,13-3 0-15,10-8-2 16,15-7-1-16,10-20-7 15,23 1-5-15,-3-27-8 16,32 6-15-16,-3-24-3 16,23 1-4-16,3-12 3 15</inkml:trace>
  <inkml:trace contextRef="#ctx0" brushRef="#br4" timeOffset="281260.0872">9408 12299 73 0,'-22'6'39'0,"8"12"1"16,-10-3 0-16,4 18-32 15,-7-5-3-15,5 10 1 16,-4-1-2-16,9 3-1 16,5-2 0-16,7 0-1 15,15-7 0-15,5-4-2 16,9-8 1-16,11-9-2 15,4-8 2-15,4-7-1 0,0-6 1 16,-6-8-1-16,-6-3 0 16,-6-4 2-16,-15-3-3 15,-9-1 1-15,-8 0-2 16,-10 4 1-16,-1 0-2 15,-4 3 0-15,3 10-1 16,-1 2-3-16,20 11-6 16,-15 0-8-16,31 13-19 15,-1-4 2-15,15 6-2 16,5-6 2-16</inkml:trace>
  <inkml:trace contextRef="#ctx0" brushRef="#br4" timeOffset="284719.285">9852 12273 49 0,'-11'7'37'0,"6"6"0"16,-6 3-1-16,5 17-15 16,-2-9-15-16,7 14 0 15,-3-1-2-15,4 7-2 16,-2-1 0-16,4-3 0 15,1-4 0-15,-1-5-2 16,1-9 2-16,0-7-1 16,-3-15 1-16,0 0 0 15,11-30 0-15,-7 1 0 0,-3-9 0 16,5-2 0-16,-2-8-1 15,1 0-1-15,-3 1 1 16,6 4 0-16,-1 7 0 16,3 9-1-16,5 5 0 15,9 4-1-15,12 6-2 16,3-9-12-16,27 13-25 15,-8-5 0-15,12 5-2 16,-3-9 0-16</inkml:trace>
  <inkml:trace contextRef="#ctx0" brushRef="#br4" timeOffset="285317.3192">11090 12281 75 0,'0'-12'40'0,"-3"-4"-1"16,3 16 1-16,-4-24-34 15,4 24-4-15,0 0 2 16,-1 13-1-16,0 9 0 16,-1 10 1-16,-2 7-2 15,4 8 1-15,0 2-2 16,0-1 0-16,1-3 0 15,4-7 0-15,2-5-1 16,1-11 0-16,5-7 0 16,1-13-1-16,3-10 2 0,4-7 0 15,-3-9 0-15,4-3 0 16,-2-5-1-16,-1-6 0 15,-3-3-1-15,-1-2-1 16,1 2-1-16,-5-1-5 16,11 16-10-16,-17-8-21 15,20 12-1-15,-11 0-1 16,12 16 1-16</inkml:trace>
  <inkml:trace contextRef="#ctx0" brushRef="#br4" timeOffset="285718.3422">11591 12412 85 0,'0'0'37'15,"0"15"3"-15,0-15-1 16,27 0-36-16,-9-2-2 15,6-1 1-15,1-4 0 16,3 0 0-16,-1-2-1 16,-1-3 0-16,-8-2 0 15,-3-1 0-15,-4 0 1 16,-10 0-1-16,-8-2 0 15,-2 2 0-15,-10 2 0 16,-3 6 0-16,-5 7 0 16,-4 8 0-16,-4 11-1 15,2 7 2-15,-2 9-1 16,4 8 0-16,6 1-1 0,10-2 1 15,11 0-2-15,12-10 0 16,14-7-2-16,14-14-2 16,17-3-2-16,4-28-11 15,22 6-20-15,-8-13-2 16,9 2 0-16,-11-9 0 15</inkml:trace>
  <inkml:trace contextRef="#ctx0" brushRef="#br4" timeOffset="286019.3594">12169 12381 81 0,'-23'11'38'0,"5"8"2"15,-6 0-2-15,6 12-31 16,0-3-3-16,6 2-1 0,2-2-1 16,4 0 0-16,2-6 0 15,4-2-1-15,0-8 0 16,0-12 0-16,11 0 0 15,0-14 0-15,4-9 0 16,1-3 0-16,1-6 0 16,4-8-1-16,0-2 1 15,1-2-1-15,-2 1 0 16,-3 11 0-16,-2 3 0 15,-3 6-1-15,0 9 0 16,0 4-2-16,4 10-1 16,-2-1-3-16,10 18-11 15,-12-18-15-15,19 12-7 16,-2-7 0-16,8 3 1 0</inkml:trace>
  <inkml:trace contextRef="#ctx0" brushRef="#br4" timeOffset="286500.3869">12623 12272 80 0,'0'0'39'0,"-11"0"1"15,-6 7-1-15,4 11-31 16,-5 3-3-16,3 8 1 16,-4 4-3-16,10 3 0 15,0 2-1-15,9-5 0 16,2-4-1-16,8-7-1 15,5-11 1-15,9-11-1 16,5-10 0-16,-2-8-1 16,5-9 2-16,-2-3-1 0,-1-3 0 15,-4 2 0-15,-4 3-1 16,-5 6-1-16,-4 13 1 15,-12 9 0-15,9 17-1 16,-15 16 2-16,-4 16-2 16,-4 16 1-16,-6 13 0 15,-1 13 1-15,-5 4 0 16,-3 2 0-16,2-4 0 15,-1-9-1-15,8-12 2 16,0-11-1-16,1-20 1 16,9-15 0-16,10-26-1 15,-14 4 1-15,12-23-1 16,3-15 1-16,1-13-1 15,3-14 1-15,4-12-1 16,4-7-1-16,3-8 0 0,7 1-1 16,4 9-3-16,-7-4-7 15,15 29-15-15,-15-2-9 16,10 24-4-16,-8 6-2 15,10 16 2-15</inkml:trace>
  <inkml:trace contextRef="#ctx0" brushRef="#br4" timeOffset="287100.4212">14023 12260 62 0,'0'0'39'0,"-7"-23"-2"0,-3 23 2 15,-19-4-29-15,8 15-2 16,-10 2-2-16,1 6-2 15,-3 6-1-15,3 2-1 16,2-2 0-16,5 1 0 16,7-5-1-16,9-4 0 15,11-7 0-15,8-3 0 16,9-5-1-16,6-4 0 15,2 2 0-15,0 0 1 16,-2 3-1-16,-4 4 1 16,-6 6 0-16,-8 7 0 15,-9 3 0-15,-9 5-1 16,-2-1 0-16,-2-1 0 0,-3-1-1 15,1-7-1-15,5-4-2 16,10-14-4-16,0 0-16 16,16-19-12-16,14-1-4 15,3-14-2-15,15-2 3 16</inkml:trace>
  <inkml:trace contextRef="#ctx0" brushRef="#br4" timeOffset="287649.4526">14409 12265 86 0,'-13'26'40'0,"-11"-3"-1"16,7 9 4-16,-12 1-39 16,8 0 0-16,-2 3-1 15,5 0-1-15,0-1 0 0,4-4-1 16,2-6 0-16,4-2-1 15,5-8 1-15,3-15-2 16,0 0 1-16,18-13 1 16,0-10-1-16,-1-4 0 15,2-7 0-15,0-6 1 16,2-5-1-16,-1 1 0 15,-3 3 0-15,-3 6-1 16,-4 5 1-16,0 10 0 16,-2 8 0-16,-8 12 1 15,13 11-1-15,-8 9 0 16,1 8 1-16,3 2 0 15,5 0-1-15,5 1 2 16,5-6-2-16,4-7 2 0,10-6-2 16,5-6 0-16,3-12 0 15,5-6-1-15,-2-4 1 16,-1-2-1-16,-9-1 1 15,-4 2-1-15,-9 3 2 16,-11 6-1-16,-15 8 1 16,0 0-1-16,-4 29 0 15,-10-1 1-15,-2 5-1 16,-3 5 0-16,4 4-1 15,5-3-2-15,5-1-1 16,5-11-6-16,20 6-9 16,-5-28-11-16,30 8-4 15,-9-20-6-15,18 1-2 16,-4-16 3-16</inkml:trace>
  <inkml:trace contextRef="#ctx0" brushRef="#br4" timeOffset="288017.4737">15315 12371 86 0,'-10'-9'41'16,"-21"1"-1"-16,6 16 2 15,-21 3-35-15,11 12-2 16,-6 3-1-16,8 9 1 16,1 1-3-16,8 2 0 15,9-3-1-15,12-4 0 16,10-8-1-16,12-8-1 15,11-8 2-15,9-11-3 16,1-9 2-16,5-7 2 16,-3-5-2-16,0-5 0 15,-10-4 1-15,-5 3-1 0,-11 3 0 16,-6 4 0-16,-4 8 1 15,-6 16-2-15,0 0 1 16,-16-1 1-16,7 17-1 16,3 5 1-16,0 5-2 15,3 2-1-15,6 1-1 16,4-8-2-16,14 2-5 15,-5-19-7-15,27 10-10 16,-15-29-9-16,24 5-3 16,-3-16-3-16,11-1 3 15</inkml:trace>
  <inkml:trace contextRef="#ctx0" brushRef="#br4" timeOffset="288258.4875">16005 11964 95 0,'-9'13'41'16,"-13"6"2"-16,2 24-2 15,-9 3-37-15,6 13-1 16,-3 8 0-16,5 5 0 16,-4 2-2-16,10-4 0 15,1-4-2-15,6-9 1 16,6-10-3-16,4-15 0 15,13-9-4-15,-1-24-7 16,28 1-12-16,-15-29-14 16,21-3 0-16,-6-18-1 15,12-6 1-15</inkml:trace>
  <inkml:trace contextRef="#ctx0" brushRef="#br4" timeOffset="288445.4982">16314 11972 96 0,'-14'20'43'15,"-1"27"1"-15,-17 6-1 16,14 13-38-16,-11 2-2 15,6 4 1-15,3-2-3 16,9-8 0-16,6-7-4 16,5-12-1-16,10-4-7 15,-4-19-6-15,21 8-13 16,-18-24-8-16,16 9-5 15,-4-15 1-15</inkml:trace>
  <inkml:trace contextRef="#ctx0" brushRef="#br4" timeOffset="288580.5059">16428 12618 99 0,'0'0'41'15,"0"0"1"-15,0 0-4 16,-15-1-44-16,2-16-13 16,13 17-15-16,-4-16-8 15,4 16-2-15,-19-23 1 16</inkml:trace>
  <inkml:trace contextRef="#ctx0" brushRef="#br5" timeOffset="294199.8273">966 13412 65 0,'-14'-10'37'0,"14"10"-2"16,-15-10 1-16,15 10-29 15,0 0-3-15,0 0 0 16,0 0 0-16,0 0-1 15,-4 27 0-15,8 2-1 16,2 9-1-16,-5 10 0 16,0 9 0-16,1 9 0 15,-3 2 0-15,0 0 1 16,-3-2-2-16,2-7 1 15,0-9 0-15,2-6-1 16,0-14 0-16,0-7 2 16,0-23-2-16,10 9 1 15,0-18 0-15,-1-10-1 0,1-6 1 16,3-5 0-16,-1-4 0 15,0-3 0-15,2 1-1 16,-1 5 0-16,2 5 1 16,2 8-1-16,3 9 1 15,3 9-1-15,4 9 0 16,0 7 1-16,1 8-1 15,0 5 1-15,-3 3-1 16,-2 3 1-16,-12 2-1 16,-6 2 1-16,-11-2-1 15,-9-4 0-15,-12-3 0 16,-7-6-1-16,-13-6 0 15,-1-10-2-15,1-6 0 16,0-14-3-16,11 0-2 16,-2-19-16-16,24 11-15 0,2-11 0 15,22 6-1-15,3-7 2 16</inkml:trace>
  <inkml:trace contextRef="#ctx0" brushRef="#br5" timeOffset="294668.8541">1179 13142 77 0,'-73'-12'39'0,"-13"4"-1"16,9 18 0-16,-6 12-31 16,9 17-1-16,7 18-2 15,11 19-1-15,15 22-1 16,12 16 1-16,16 15-2 15,18 8-1-15,17 4-2 16,15-7 0-16,21-12 1 16,18-19 0-16,18-28 0 15,13-26-1-15,7-30 1 16,2-29 1-16,3-24 1 15,-3-26-1-15,-14-19 1 16,-15-15 0-16,-20-13 0 16,-17-11 1-16,-27 0-1 0,-23-5-1 15,-25 2 1-15,-22 4-1 16,-19 10 0-16,-17 9-2 15,-7 19 1-15,-9 18-1 16,4 20-2-16,0 11-9 16,30 37-15-16,3 2-9 15,29 20-2-15,17 2-1 16</inkml:trace>
  <inkml:trace contextRef="#ctx0" brushRef="#br5" timeOffset="295906.9249">2330 13502 65 0,'-2'-15'38'0,"2"15"-1"15,-2-14 1-15,2 14-34 16,0 0 0-16,-1 11 0 15,-5 7-1-15,1 13 0 16,-4 10-1-16,1 11 0 16,-5 6-1-16,3 9 1 15,-3-1-1-15,2-4 1 16,3-5-2-16,4-9 1 15,1-13-1-15,5-12 0 16,-2-23 1-16,13 4 0 16,-1-22-1-16,3-14 1 15,0-11 0-15,4-11 0 16,-2-6 0-16,-4-8 0 15,0-1-1-15,-3 1 0 0,-3 5 0 16,-4 10 0-16,-1 13 1 16,-5 9-1-16,2 11 0 15,1 20 1-15,0 0-1 16,-3 14 1-16,6 10-1 15,1 9 1-15,5-1-1 16,4 4 0-16,7-2 0 16,8-6 0-16,8-10 1 15,6-8-1-15,6-12 1 16,3-10-1-16,4-9 1 15,-5-6-1-15,-4-1 1 16,-5 0-1-16,-9 4 1 16,-6 3-1-16,-11 11 1 15,-15 10-1-15,5 17 0 16,-10 13 1-16,-8 13-1 0,1 8 0 15,-4 9-1-15,4 4 0 16,3 0-1-16,6-6-1 16,10-5-3-16,5-19-2 15,29-3-14-15,-13-31-8 16,27 2-7-16,-5-23-3 15,14 0 2-15</inkml:trace>
  <inkml:trace contextRef="#ctx0" brushRef="#br5" timeOffset="296213.9425">3322 13709 81 0,'-23'-3'39'0,"-2"15"0"0,-7-4 0 16,7 15-33-16,-4-3-3 16,8 4 0-16,2 3 0 15,8 3 0-15,6 0-2 16,6 2 1-16,8-7-1 15,9-3 0-15,4-7 1 16,7-6-1-16,2-11 0 16,6-10-1-16,-3-9 1 15,-2-4 0-15,-3-7-1 16,-9-6 0-16,-5 2 0 15,-9-2-2-15,-6 2 0 16,-8 4-1-16,-1 8-1 16,-4 2-1-16,13 22-3 15,-25-22-11-15,30 33-9 16,-5-11-9-16,3 17-3 0,8-11 2 15</inkml:trace>
  <inkml:trace contextRef="#ctx0" brushRef="#br5" timeOffset="296558.9622">3793 13637 80 0,'0'0'40'16,"-30"-3"-1"-16,12 13 1 15,-16 2-35-15,6 4-1 16,-1 2-1-16,9 3 0 15,1 1-1-15,5 0-1 16,10-4 0-16,8-3 0 16,10-6-1-16,8-5 0 0,8-4 0 15,3-1 1-15,0-3-1 16,0 2 1-16,-4 4-1 15,-5 5 1-15,-10 8-1 16,-6 8 1-16,-13 4-1 16,-4 5 0-16,-5 0-1 15,-1-1 0-15,1-2-3 16,1-10 0-16,12-5-5 15,-2-27-13-15,31 5-10 16,-6-27-8-16,17-3 1 16,3-21-1-16</inkml:trace>
  <inkml:trace contextRef="#ctx0" brushRef="#br5" timeOffset="296753.9734">4226 13277 89 0,'3'-15'39'16,"-18"11"3"-16,2 24-3 15,-11 10-34-15,3 19-3 16,-1 7-1-16,2 16 0 15,3 5-1-15,7 3 0 16,4-1-1-16,2-4-1 16,7-6-4-16,-2-14-2 15,15 0-21-15,-11-30-12 16,7-6 0-16,-12-19 0 15</inkml:trace>
  <inkml:trace contextRef="#ctx0" brushRef="#br5" timeOffset="296919.9829">3937 13720 98 0,'0'0'41'0,"-16"-10"1"16,32 14-2-16,6-7-38 16,15-6-3-16,12-1-4 15,-2-13-17-15,24 14-17 16,-8-10-2-16,6 11-2 15,-8-10 1-15</inkml:trace>
  <inkml:trace contextRef="#ctx0" brushRef="#br5" timeOffset="297663.0254">5239 13269 71 0,'0'0'39'15,"0"0"-1"-15,0 0 1 16,1 20-34-16,-10 2-1 15,2 12-1-15,-6 7 2 16,4 13-2-16,-6 9 0 16,3 10-1-16,-1-1 1 0,0 1-1 15,2-5 0-15,3-4-1 16,4-11-1-16,4-13 1 15,4-16 0-15,-4-24 0 16,25 3 0-16,-5-23-1 16,6-12 1-16,-1-9 0 15,3-4 0-15,1-2-1 16,-2 1 1-16,-3 7-1 15,-5 7 0-15,-4 9 0 16,-5 11 0-16,2 12 0 16,-5 10 0-16,1 10 0 15,-1 9-2-15,0 2 1 16,7 5-2-16,-1-2-1 15,14 3-3-15,-4-16-4 0,21 9-14 16,-11-27-8-16,18 3-5 16,-6-17-2-16,8-3 2 15</inkml:trace>
  <inkml:trace contextRef="#ctx0" brushRef="#br5" timeOffset="298039.0469">5911 13506 75 0,'-29'-5'41'16,"0"19"-2"-16,-10 1 2 15,5 15-34-15,-5 6-2 16,4 9-1-16,3 1-1 16,8 2 0-16,5-2-1 15,13-4 0-15,7-10-1 16,12-9 0-16,8-11 1 0,10-12-2 15,6-12 1-15,4-9 0 16,3-9-1-16,1-4 0 16,-6-5 1-16,-3-1-1 15,-7 5-1-15,-7 4 1 16,-7 6 0-16,-5 8 0 15,-10 17 0-15,0 0 0 16,-9 12 0-16,-1 9-1 16,3 7 0-16,-2 4 0 15,2 3-2-15,2 0 0 16,11 0-2-16,1-15-6 15,22 10-11-15,-13-30-8 0,28 6-8 16,-9-20-3 0,12-1 2-16</inkml:trace>
  <inkml:trace contextRef="#ctx0" brushRef="#br5" timeOffset="298400.0675">6367 13537 75 0,'0'0'40'0,"-24"9"-1"15,10 14 1-15,-8 6-35 16,6 4-2-16,1 3 1 15,3 6-1-15,2-3 0 16,5 0 0-16,1-6-1 16,6-5 0-16,1-7-1 15,6-11 1-15,2-11-1 16,7-8 0-16,0-13 0 0,3-7 0 15,2-7 0-15,0-4-1 16,0-3 0-16,-1 2 0 16,-4 4 0-16,-1 9 0 15,-5 9 0-15,-2 11-1 16,-10 8 1-16,9 17-1 15,-7 7-1-15,1 10 0 16,2 2-1-16,-1 1 0 16,9 7-3-16,-1-14-3 15,19 9-11-15,-10-24-9 16,23 5-7-16,-9-20-5 15,12-1 3-15</inkml:trace>
  <inkml:trace contextRef="#ctx0" brushRef="#br5" timeOffset="298775.089">6905 13553 82 0,'-21'-19'41'16,"3"17"0"-16,-16 0 1 16,15 15-36-16,-14 6-2 15,6 13-1-15,1 8 0 16,6 3-1-16,2 2 0 15,13-2-1-15,9-7 0 16,11-11 0-16,11-13 0 16,10-19 0-16,5-15-1 15,7-15 0-15,4-14 0 16,-2-11 0-16,-4-6 0 15,-6-6 0-15,-10 0 0 16,-7 5 1-16,-8 12 0 0,-9 9 0 16,-6 18-1-16,0 30 1 15,-25 1-1-15,5 32 1 16,-6 19-2-16,2 12 0 15,3 12-3-15,2 3-1 16,12 7-7-16,-2-21-9 16,29 9-8-16,-11-32-4 15,26 2-8-15,-5-22-1 16,15-7 1-16</inkml:trace>
  <inkml:trace contextRef="#ctx0" brushRef="#br5" timeOffset="299294.1187">7442 13571 60 0,'3'-17'39'0,"-13"-4"-1"15,10 21 0-15,-32-19-29 16,10 21-1-16,-13-2-3 0,4 13 0 16,-5 2-1-16,4 3-1 15,-2 3-1-15,10 2-1 16,4-3 0-16,7-1 0 15,12-3 0-15,10-4-1 16,6-3 1-16,7-3-1 16,6-5 0-16,4 2 0 15,-1 3 1-15,-1-1-1 16,-3 6 1-16,-8 7-1 15,-6 4 0-15,-7 4 1 16,-11 4-1-16,-3 2 1 16,-6-2-1-16,-1-2 0 15,0-4-1-15,-1-9-1 16,16-15-3-16,-12 3-3 0,27-6-13 15,-8-24-10-15,21 1-9 16,-1-14-1-16,11-1 1 16</inkml:trace>
  <inkml:trace contextRef="#ctx0" brushRef="#br5" timeOffset="299887.1526">7686 13515 80 0,'-1'17'40'0,"-13"-4"0"15,6 13-1-15,-8 0-34 16,4 8-1-16,-2 3 0 15,2 7-1-15,-2-2 0 16,9 3-1-16,-4-4 0 16,5-3 0-16,-2-4-1 0,4-9 0 15,1-5-1-15,2-8 1 16,-1-12-1-16,0 0 1 15,18-21-1-15,-5-2-1 16,3-9 2-16,2-8-2 16,1-8 1-16,4-6 0 15,1-1 0-15,0 1 0 16,-1 3-1-16,0 4 1 15,-1 9 0-15,-1 8 0 16,0 8 0-16,0 10-1 16,-4 10 1-16,1 7-1 15,-1 6 1-15,-1 5-1 16,-3 7 1-16,-3 5-1 15,-2 3 0-15,-3 6 1 16,-5 1 0-16,-5 1-1 0,-6 0 1 16,-4 0 0-16,-5-5 0 15,-5-4 0-15,-2-6 0 16,-2-4 0-16,-2-7 0 15,-1-6 0-15,0-5-1 16,4-3 1-16,0-2 0 16,4 1 1-16,3 3-1 15,3 7 1-15,0 6 0 16,4 11 0-16,2 11-1 15,0 10 0-15,1 7 0 16,-1 10-1-16,2 1 0 16,-3 2-3-16,7 2-5 0,-9-20-7 15,18 12-10 1,-16-32-5-16,23 3-5 0,-10-31-7 15,15 5 2-15</inkml:trace>
  <inkml:trace contextRef="#ctx0" brushRef="#br5" timeOffset="300593.193">8405 13594 58 0,'0'-25'39'15,"0"25"-1"-15,-10-26 2 16,10 15-33-16,-18-5-1 15,3 10 1-15,-11 1-2 16,-1 11-1-16,-8 6 0 0,-1 12-1 16,-3 7 0-16,2 10 0 15,0 7-1-15,4 4 0 16,4 0-1-16,12-3 1 15,9-6-1-15,9-7 0 16,13-12-1-16,9-12 1 16,13-12-1-16,9-12 1 15,7-13-1-15,6-8 0 16,1-7 1-16,-4 0-1 15,-5-5 0-15,-9 4 0 16,-8 4 1-16,-12 11-1 16,-13 9 0-16,-8 17 0 0,-14 5 0 15,-4 14 0-15,-5 12 0 16,2 7 0-16,2 6 0 15,5 0-1-15,10 0-1 16,8-9-1-16,18-5-1 16,6-15-3-16,24 0-6 15,-7-27-9-15,23 9-7 16,-14-28-3-16,13 7-7 15,-14-15 0-15,-1 4 2 16</inkml:trace>
  <inkml:trace contextRef="#ctx0" brushRef="#br5" timeOffset="300953.2136">8955 13619 89 0,'-26'-16'40'15,"13"18"2"-15,-8-1-3 16,5 13-35-16,3 3-1 0,4 6 0 16,-4 5 0-16,6 4-2 15,-2 3 0-15,4-2 1 16,1-1-2-16,4-5 1 15,0-7 0-15,4-7 0 16,-4-13-1-16,18 2 1 16,-3-17-1-16,4-8 1 15,3-9 0-15,4-4-1 16,-1-7 1-16,2-3-1 15,-2 2 0-15,0 2 0 16,-5 9 0-16,-2 6 0 16,-3 14 0-16,-2 10-1 15,-4 15 1-15,-4 10-1 16,1 12-1-16,-2 4-1 0,5 7-2 15,0-5-1-15,10 5-4 16,-4-24-6-16,25 9-11 16,-14-28-3-16,25 1-5 15,-7-21-6-15,8-4 4 16</inkml:trace>
  <inkml:trace contextRef="#ctx0" brushRef="#br5" timeOffset="301276.232">9612 13420 91 0,'-16'1'41'0,"-15"1"2"15,5 23-5-15,-7-4-33 16,1 6-1-16,3 3-1 16,7 5 0-16,5-5-1 0,10-1-1 15,12-8 1-15,13-10-1 16,8-4-1-16,11-5 0 15,-1-2 0-15,3-1 0 16,-2 0 1-16,-6 6-1 16,-10 8 0-16,-10 12 0 15,-14 4 1-15,-12 6-1 16,-8 6 0-16,-4 1 1 15,-6 1-2-15,-1-4-1 16,4-5-3-16,2-17-5 16,20 5-7-16,-8-29-10 15,31 6-6-15,-9-25-6 16,18 0-4-16,-1-17 1 0</inkml:trace>
  <inkml:trace contextRef="#ctx0" brushRef="#br5" timeOffset="302015.2743">10618 13408 73 0,'-2'-11'40'16,"-8"1"-1"-16,10 10 0 0,-37-4-35 16,13 11-1-16,-6 5 1 15,1 13 0-15,-9 6 0 16,5 11 0-16,-3 2-1 15,5 6 0-15,3-1-1 16,9-3 1-16,7-7-2 16,10-8 0-16,12-12-1 15,11-12 1-15,8-14 0 16,9-13-1-16,7-9 0 15,6-8 1-15,-4-3-1 16,0-4 0-16,-7 2 1 16,-6 4-2-16,-11 9 2 15,-9 9-1-15,-14 20 0 16,0 0 0-16,-16 19 0 0,-3 11 0 15,-3 9 0-15,3 8 0 16,3 1 0-16,10 2-1 16,9-5 0-16,12-10-2 15,15-11-2-15,11-18-1 16,18-4-8-16,-2-30-9 15,22 10-8-15,-17-27-4 16,10 4-5-16,-13-6 0 16</inkml:trace>
  <inkml:trace contextRef="#ctx0" brushRef="#br5" timeOffset="302328.2922">11171 13485 85 0,'-15'16'39'16,"-11"0"1"-16,6 15 0 0,4-3-36 16,-3 8 0-1,5 2-2-15,4 3 1 0,2-1-1 16,3-5 0-16,5-6-1 15,0-2 1-15,1-10 0 16,-1-17-1-16,11 6 0 16,-4-21-1-16,1-7 1 15,2-10-1-15,-2-5 1 16,2-7-2-16,-2-3 2 15,1-3-2-15,0 4 1 16,0 5 0-16,1 7 0 16,-1 6-1-16,1 10 0 15,4 4-1-15,4 10-1 16,-1 1-2-16,13 14-7 0,-11-17-10 15,25 21-9 1,-15-20-4-16,14 5-7 0,-5-9 1 16</inkml:trace>
  <inkml:trace contextRef="#ctx0" brushRef="#br5" timeOffset="302681.3124">11542 13464 66 0,'-20'27'42'0,"8"3"-1"16,-1-11 1-16,16 1-24 15,-3-20-14-15,30 11-1 16,-2-18-1-16,12-8 0 16,0-4 0-16,2-5-1 15,-4-4 0-15,-4 1 0 0,-10 1 0 16,-7 3 1-16,-12 4-1 15,-10 6 0-15,-13 5 0 16,-4 8 0-16,-8 6-1 16,-3 12 1-16,-3 7-1 15,0 12 1-15,3 6-1 16,4 3 1-16,12 1-1 15,7-2 0-15,11-3-1 16,10-12-1-16,17-4-6 16,1-24-8-16,25 11-10 15,-16-30-6-15,25 5-7 16,-4-15-4-16,17-2 0 15</inkml:trace>
  <inkml:trace contextRef="#ctx0" brushRef="#br5" timeOffset="303471.3576">12821 13282 82 0,'0'0'40'0,"-31"17"0"16,16 4-2-16,-9 0-34 16,4 10-1-16,-5 3 0 15,3 11 0-15,0 0-1 16,4 3 0-16,4-4 0 15,3-2 0-15,9-10-2 16,7-8 1-16,7-15-1 16,7-13 0-16,4-12 0 15,7-11 0-15,-1-8 0 0,4-7 0 16,-4-1 0-16,-5-1-1 15,-7 2 2-15,-2 8-1 16,-8 5 1-16,-2 12-1 16,-5 17 1-16,0 0-1 15,-10 0 0-15,6 16 0 16,3 8 1-16,2 2-2 15,8 2 1-15,6-3 0 16,11-4 0-16,5-8 0 16,10-8 0-16,3-9-1 15,8-6 0-15,0-11-1 16,1-1 1-16,-3-7 0 15,-4-1 0-15,-6 5 0 16,-8 3 1-16,-6 8 0 0,-12 8 1 16,-14 6 0-16,4 26-1 15,-11 1 1-15,-5 13 0 16,-2 5 0-16,0 5-1 15,3-1 0-15,4-3 0 16,9-6-2-16,8-8-1 16,5-15-3-16,19-4-8 15,-5-31-10-15,25 8-8 16,-10-26-7-16,13-2-2 15,-7-12 2-15</inkml:trace>
  <inkml:trace contextRef="#ctx0" brushRef="#br5" timeOffset="303643.3674">13806 13281 76 0,'-26'11'41'0,"9"23"0"15,-15 0 0-15,10 17-24 16,-5 2-14-16,6 6-2 16,3-1 0-16,6-9-3 15,10-2-1-15,4-18-4 16,20 2-14-16,-12-31-13 15,20-2-6-15,-2-24-1 16,9-6 1-16</inkml:trace>
  <inkml:trace contextRef="#ctx0" brushRef="#br5" timeOffset="303763.3743">13792 13035 96 0,'-25'-39'37'0,"4"11"-4"16,3 9-25-16,18 19-45 15,1-13-2-15,20 19-1 16</inkml:trace>
  <inkml:trace contextRef="#ctx0" brushRef="#br5" timeOffset="304236.4013">14274 13347 87 0,'-20'-15'41'16,"11"11"1"-16,-16-7-3 0,2 12-33 15,-6 3-2-15,-3 11 0 16,-7 11 0-16,1 7-2 16,0 6 1-16,1 3-2 15,7 4 0-15,7-3-1 16,11-8 1-16,17-6-1 15,13-15 0-15,14-13 0 16,12-15-1-16,8-13 0 16,9-14 1-16,6-13-1 15,3-10 1-15,-1-11 0 16,-5-7 0-16,-6-5 0 15,-11 1 0-15,-7 5 0 16,-16 11 1-16,-9 13-1 16,-14 20 1-16,-10 22-1 15,-9 27 1-15,-4 24 0 0,-6 17-1 16,-1 17 1-16,1 7-2 15,5 4-1-15,9 3-3 16,3-14-6-16,21 12-8 16,-10-30-7-16,29 15-9 15,-5-24-7-15,22 1 0 16,-3-14 1-16</inkml:trace>
  <inkml:trace contextRef="#ctx0" brushRef="#br5" timeOffset="304859.437">14995 13380 65 0,'5'-16'38'16,"-14"-1"0"-16,3 4 1 15,-12-8-34-15,0 7 2 0,-11-3-2 16,3 9 0-16,-9 2 0 15,1 14 0-15,-4 11-2 16,3 9 0-16,0 9 0 16,7 8-1-16,5 1 0 15,8 1-1-15,13-6 0 16,12-10 0-16,12-11-1 15,13-16 0-15,11-15 0 16,13-16 0-16,6-11 0 16,6-10 0-16,0-10 0 15,-5-3 1-15,-8-8-1 16,-7 1 0-16,-13-1 1 15,-10 4-1-15,-14 11 0 16,-13 9 0-16,-9 18 0 0,-9 18 0 16,-9 25 0-16,-1 18 1 15,-1 22-1-15,-2 15 0 16,6 6 0-16,8 6-1 15,12-2-2-15,11-12-1 16,19-7-5-16,3-24-6 16,21 1-9-16,-7-35-6 15,22-4-9-15,-11-24-2 16,6-6 1-16</inkml:trace>
  <inkml:trace contextRef="#ctx0" brushRef="#br5" timeOffset="305077.4494">15710 12718 102 0,'-29'27'41'16,"4"31"1"-16,-17 4-10 16,9 18-30-16,0 8 0 15,5 3 0-15,5-1-1 16,8-6-1-16,8-5-2 15,5-16-3-15,13-5-5 16,-6-28-13-16,25-4-16 16,-9-19-2-16,13-8-1 15,-6-20 2-15</inkml:trace>
  <inkml:trace contextRef="#ctx0" brushRef="#br5" timeOffset="305415.4688">15689 13335 89 0,'-9'17'39'16,"-3"-7"3"-16,17 6-3 15,9-7-38-15,7-2 0 16,8-5 1-16,5 0-1 16,7-5 0-16,3-3 0 15,-2-4 0-15,-4-3 0 16,-7-3 0-16,-5-1 1 15,-9-4-1-15,-9 0 1 16,-11 0-2-16,-8 5 2 16,-8 6-1-16,-8 4 0 15,-8 11 0-15,-1 10-1 16,-4 11 1-16,0 8-1 15,4 6 0-15,9 6 0 16,10 4-1-16,8-5-2 0,14 0-3 16,5-22-10-16,30 13-10 15,-10-33-11-15,23-1-4 16,0-19-2-16,23-6 0 15</inkml:trace>
  <inkml:trace contextRef="#ctx0" brushRef="#br5" timeOffset="306090.5074">17024 13212 59 0,'-14'-8'39'16,"14"8"-1"-16,-28 4 1 16,12 2-28-16,-9 0-8 15,3 5 1-15,-3 0 0 16,3 6-1-16,1-3 0 15,11 2-1-15,1 0-1 16,9-1-1-16,9-1 1 16,7-4-2-16,7 1 2 15,4-4-3-15,-2 1 3 16,3 0-1-16,-4 0 0 0,-4 2 1 15,-6 3-1-15,-10 4 1 16,-6 2-1-16,-8 1 1 16,-7 0 0-16,2 2-1 15,0-6 0-15,0-3-2 16,15-13 0-16,0 0-2 15,0 0-5-15,21-26-12 16,16 4-19-16,-3-11 2 16,16 2-1-16,-6-11 2 15</inkml:trace>
  <inkml:trace contextRef="#ctx0" brushRef="#br5" timeOffset="306287.5187">17450 13149 85 0,'-4'29'40'0,"-11"0"-2"16,6 14 1-16,-9-3-35 15,4 5-1-15,-1-1 0 16,4-3-1-16,3-5-2 16,6-9-1-16,6-4-3 15,-4-23-2-15,31 18-15 16,-18-28-18-16,20-3 0 15,-8-16-2-15,12-1 1 16</inkml:trace>
  <inkml:trace contextRef="#ctx0" brushRef="#br5" timeOffset="306429.5268">17497 12911 89 0,'-30'8'36'0,"7"3"-5"15,16 4-30-15,7-15-39 16,6 21-1-16,12-19 0 15</inkml:trace>
  <inkml:trace contextRef="#ctx0" brushRef="#br5" timeOffset="306820.5491">17838 13131 91 0,'-26'13'40'0,"9"4"1"15,-4-11-2-15,12 4-34 16,9-10-4-16,0 0 1 0,0 0-1 15,30 2 0-15,-3-2-1 16,3 1 1-16,3 1-1 16,1 1 1-16,-2 3-1 15,-5 1 0-15,-7 2 0 16,-10 5 1-16,-7 0-1 15,-12 4 0-15,-6 3 0 16,-7 4 0-16,-8 3-1 16,-3 4 1-16,-6 3 0 15,1 2-1-15,1 0 1 16,11-3 0-16,2-4 0 15,10-3 0-15,13-10-1 16,12-10 0-16,18-8-2 0,8-14-3 16,20 6-9-16,-11-24-13 15,21 9-10-15,-8-13-2 16,7 8-2-16,-13-8 3 15</inkml:trace>
  <inkml:trace contextRef="#ctx0" brushRef="#br5" timeOffset="307173.5693">18243 13322 92 0,'-3'15'39'16,"3"-15"2"-16,18 13-4 15,2-20-34-15,13 0-1 16,4-6 0-16,2 0 0 15,2-5 0-15,-2 0-1 0,-4-1 0 16,-7 0 0-16,-8 0 0 16,-6-1 0-16,-8-1-1 15,-7 4 1-15,-7 0-1 16,-7 4 1-16,-8 7-1 15,-4 9 0-15,-8 9 0 16,-5 11 1-16,0 8-1 16,1 6 0-16,4 4 0 15,10 2 0-15,11 0-1 16,9-11-2-16,18-2-3 15,7-17-7-15,28 6-10 16,-7-22-12-16,21 3-5 16,-5-15-2-16,15 4 1 15</inkml:trace>
  <inkml:trace contextRef="#ctx0" brushRef="#br5" timeOffset="307745.6021">19073 13242 78 0,'-40'0'40'15,"2"11"-1"-15,-22 0 1 16,7 10-33-16,-10 4-2 15,6 7-1-15,4 4 0 16,8 6-1-16,14-2-1 16,17-2 0-16,18-10-1 15,23-7 0-15,18-12-1 16,18-12 1-16,11-14-1 15,12-13 0-15,0-13 1 16,3-9 0-16,-7-4 0 16,-9-7 0-16,-10-4 0 15,-13-3 0-15,-10 1 0 16,-16-1-1-16,-5 2 1 15,-10 8-1-15,-9 11 0 0,-9 18 0 16,-8 22 0-16,-7 19 0 16,-4 25 1-16,-3 20 0 15,-2 17-1-15,0 12 0 16,5 5 0-16,4-3-1 15,12-4-2-15,6-12-1 16,13-5-5-16,0-25-6 16,21 4-6-16,-11-35-8 15,27 5-10-15,-12-22-2 16,9 0 2-16</inkml:trace>
  <inkml:trace contextRef="#ctx0" brushRef="#br5" timeOffset="307902.611">19598 13466 104 0,'0'0'42'16,"-12"24"0"-16,2-21-1 15,-4 3-39-15,14-6-5 16,0 0-3-16,0 0-10 16,0 0-13-16,0 0-12 15,-10-14-1-15,10 14-2 16,-15-7 1-16</inkml:trace>
  <inkml:trace contextRef="#ctx0" brushRef="#br2" timeOffset="312568.8779">1287 14892 25 0,'14'-1'32'0,"-14"1"2"16,15-12-1-16,-14-6-21 15,12 13-2-15,-12-9-2 16,-1 14 1-16,3-21-1 16,-3 21 0-16,-16-12-2 15,1 12 2-15,-11 1-4 16,-1 8 0-16,-12 3-2 15,-2 5-1-15,-7 7 1 16,4 7-3-16,1 3 2 16,7 5-2-16,9 0 1 15,7-1-1-15,16 0 1 16,13-2 0-16,18-7-1 15,7-5 0-15,13-9-3 0,9-15-2 16,8 2-12-16,-5-21-20 16,16-1-1-16,-12-20-1 15,7 2 0-15</inkml:trace>
  <inkml:trace contextRef="#ctx0" brushRef="#br2" timeOffset="312988.902">1573 14530 55 0,'-33'-22'37'16,"-13"-5"0"-16,4 11 1 16,-13-7-26-16,3 16-5 15,-12 6-2-15,1 15 0 0,-9 13-1 16,5 16-1-16,-1 12-2 15,7 18-1-15,6 14 1 16,11 11-1-16,14 4 0 16,20 6-1-16,18-6 1 15,22-3 0-15,16-13 0 16,20-15 2-16,14-21-3 15,15-24 1-15,12-27-1 16,11-29 1-16,1-24 0 16,-8-20-2-16,-10-15 2 15,-20-9-2-15,-17-1 4 16,-27 2-1-16,-28 8-1 15,-32 16 1-15,-26 10-2 16,-18 10 1-16,-13 13 0 16,-9 11-1-16,-2 13-2 0,3 9-2 15,17 22-9-15,0-8-22 16,36 14-1-16,13-6-3 15,27 3 1-15</inkml:trace>
  <inkml:trace contextRef="#ctx0" brushRef="#br2" timeOffset="313792.9479">2358 14546 73 0,'0'0'40'16,"-14"-17"-3"-16,14 17 2 15,-15-3-35-15,15 3-2 16,-17 12 0-16,6 8 0 16,0 9-2-16,-3 15 2 15,-1 13-1-15,1 10-1 16,1 5 0-16,4 3-1 15,3-5 1-15,8-6-1 16,5-11 2-16,11-14-2 16,5-18 1-16,11-18 0 15,3-19 1-15,8-15-1 16,2-15 1-16,0-11 1 15,-2-6 0-15,-7 0 0 0,-4 0 1 16,-9 7-1-16,-7 10-1 16,-7 10 1-16,-7 13 0 15,-2 11-2-15,-2 12 0 16,-8 18 0-16,5 9-2 15,0 10 0-15,3 9 0 16,1 7 0-16,5 4 1 16,3-1 0-16,5-5-1 15,5-5 1-15,3-15 2 16,3-11-1-16,3-15 1 15,0-16 0-15,0-13-1 16,-3-16 0-16,1-11 2 16,-6-9-1-16,-1-6 0 15,-6-2-1-15,-3 2-2 0,-4 3 0 16,2 12-4-16,-10 2-8 15,13 26-22-15,-15 1-2 16,4 22-3-16,0 0 2 16</inkml:trace>
  <inkml:trace contextRef="#ctx0" brushRef="#br2" timeOffset="314145.9681">3105 14833 55 0,'13'15'36'15,"-13"-15"2"-15,27 13-1 16,-13-9-31-16,9-3-4 16,-1-6 2-16,4-3-1 0,-1-5 0 15,-2-1 1-15,-9-7-1 16,-5 2 1-16,-7-3-2 15,-11-1 1-15,-11-3 0 16,-6 8 0-16,-5 2 0 16,-7 3-2-16,-1 11 0 15,-1 10 0-15,0 11-2 16,5 14 1-16,11 8-1 15,6 8 0-15,12-3 0 16,14 0-1-16,17-10-1 16,16-13-2-16,23-11-7 15,0-27-15-15,23-1-14 16,1-17-2-16,11 2 1 15</inkml:trace>
  <inkml:trace contextRef="#ctx0" brushRef="#br2" timeOffset="314860.009">4325 14357 53 0,'2'-19'39'0,"-6"0"-1"15,4 19 0-15,-11-11-31 0,11 11-1 16,-12 22 0-16,7 9-1 16,-7 6-2-16,4 10 0 15,-3 11-1-15,0 9 1 16,0 5-3-16,0 0 1 15,1 0-1-15,4-7 0 16,0-10 0-16,5-9 0 16,1-13 0-16,4-12-1 15,-4-21 2-15,20-2 0 16,-4-19 0-16,6-10 0 15,-2-8 1-15,4-5 1 16,-4 2-1-16,2-3 0 16,-3 8 0-16,-3 5 0 15,-1 10-1-15,-3 12 1 16,-1 10-2-16,1 11 0 0,-3 11-2 15,4 8-1-15,1 5 0 16,2 4-1-16,5 1-1 16,3-4-2-16,10-4-1 15,-2-13-7-15,23 3-12 16,-15-26-11-16,16 2-1 15,-11-20 0-15</inkml:trace>
  <inkml:trace contextRef="#ctx0" brushRef="#br2" timeOffset="315213.0292">4983 14663 66 0,'-13'-10'43'0,"-16"-1"-5"16,4 14 2-16,-17 0-30 16,11 11-6-16,-4 6-1 0,5 9 0 15,-1 3-2-15,5 4-1 16,4 2 1-16,10-2-2 15,7-5 1-15,8-5-1 16,12-9 2-16,10-12-3 16,10-11 3-16,5-11-1 15,8-11 2-15,0-7 0 16,2-5 0-16,-6-1 0 15,-8 1 0-15,-8 4 0 16,-10 5 0-16,-6 10-1 16,-9 7-1-16,-3 14-1 15,-17 4 0-15,7 11 0 16,-5 8-3-16,2 4 2 0,5 7-4 15,4-4-2-15,11 7-5 16,-2-19-15-16,25 7-12 16,-6-17-2-16,16 3 2 15</inkml:trace>
  <inkml:trace contextRef="#ctx0" brushRef="#br2" timeOffset="315560.049">5376 14680 75 0,'-18'-22'40'15,"18"22"0"-15,-15-13-1 16,3 13-35-16,12 0-1 16,-4 15 0-16,4 3-2 0,4 8 1 15,0 1-2 1,1 7 0-16,-2 2 0 0,7-2 0 15,-2-4-1-15,2-2 0 16,1-10 2-16,3-6-3 16,2-11 3-16,0-12-1 15,7-10 2-15,-3-12 0 16,4-6-1-16,-4-7 1 15,2-6-2-15,-6-1 0 16,-3 4 0-16,-5 2-2 16,-1 15-3-16,-8 1-3 15,1 31-10-15,-6-14-22 16,7 27 1-16,-9-2-2 15,10 17 2-15</inkml:trace>
  <inkml:trace contextRef="#ctx0" brushRef="#br2" timeOffset="315928.0701">5631 14743 62 0,'4'20'40'0,"-4"-20"-3"15,7 24 4-15,-4-14-36 16,14-2-1-16,1-7 0 15,9-2 0-15,2-7 0 16,2-4-1-16,3-6 0 16,0-1-1-16,-5-7 1 15,-5 0-1-15,-7 0 1 16,-6 1-3-16,-8 4 1 0,-9 5 0 15,-5 3-1-15,-7 9 1 16,-6 8-1-16,-5 13 0 16,-1 8-1-16,1 11 2 15,0 3-2-15,6 4-1 16,6-2 1-16,11-5-1 15,12-9 0-15,9-10-3 16,19-10-5-16,-2-26-8 16,24 13-13-16,-12-19-12 15,10 4 1-15,-7-12-1 16</inkml:trace>
  <inkml:trace contextRef="#ctx0" brushRef="#br2" timeOffset="317047.1341">6958 14691 48 0,'-14'-13'40'16,"-10"-4"-2"-16,3 9 1 15,-10-6-23-15,7 8-9 16,-9 2-2-16,5 8-1 0,-2 6-1 15,6 6 0-15,1 8-2 16,1 5 1-16,3 7-2 16,5 1 0-16,1-2 0 15,9 0 0-15,6-5 0 16,7-9-1-16,10-11 2 15,8-12-2-15,9-13 2 16,6-11 1-16,4-6 0 16,2-7 0-16,-3 2-1 15,-4 0 1-15,-7 7-1 16,-7 8 1-16,-5 13-2 15,-10 11 0-15,-3 12-1 16,-5 9 1-16,1 4-2 16,0 1-1-16,4 7-2 0,4-13-7 15,17 9-13-15,-3-21-17 16,16 0 1-16,-5-20-3 15,14 0 1-15</inkml:trace>
  <inkml:trace contextRef="#ctx0" brushRef="#br2" timeOffset="317707.1718">8156 14676 56 0,'-12'-10'40'0,"-4"2"-2"0,1 9 2 15,-21-3-32-15,13 6-3 16,-7 1 0-16,1 11-2 15,-2 3 0-15,3 9-1 16,2 4-1-16,6 8 0 16,5-2 0-16,5 1-1 15,7-7 1-15,11-8 0 16,14-14 0-16,7-15 1 15,10-17 0-15,12-17 0 16,8-19 0-16,7-14 0 16,3-9 0-16,-3-7 0 15,-8 2-1-15,-6 4 0 16,-12 9-1-16,-14 11 0 15,-10 17 1-15,-15 20-2 0,-11 18 1 16,-11 21 0-16,-6 21 0 16,-4 19 0-16,-3 17-1 15,-2 8 1-15,7 7-1 16,10-1-2-16,11-4 0 15,11-14-4-15,25-4-8 16,-4-33-21-16,28-1-5 16,3-26-2-16,13-4 2 15</inkml:trace>
  <inkml:trace contextRef="#ctx0" brushRef="#br2" timeOffset="318413.2122">8757 14624 80 0,'-35'-3'40'16,"4"11"1"-16,-7-2 0 0,-1 11-38 15,5 0 0 1,9 11 0-16,2 1-1 0,11 3-1 16,4-1 0-16,10-3-1 15,10-5 1-15,7-5-2 16,7-7 2-16,10-10-2 15,4-8 2-15,-2-7-2 16,4-9 2-16,-8-4-1 16,-5-4 0-16,-7 0 1 15,-7 0-2-15,-14-1 1 16,-2 2-1-16,-7 4 1 15,-5 6-1-15,-1 6-1 16,2 8 1-16,1 3 0 16,11 3 0-16,-7 10 0 0,7-10 1 15,10 18-1-15,5-7 0 16,3-3 1-16,5-1-1 15,1-4 0-15,4 1 1 16,-3-2-1-16,0-1 1 16,-3 2 1-16,-5-2 0 15,-1 1 0-15,-5-1 0 16,-11-1 1-16,0 0 0 15,8 12 0-15,-8-12 0 16,-9 23-1-16,2-6 0 16,-1 7-1-16,0 3 1 15,1 3 0-15,3 0 0 16,6-3-1-16,8-2 0 15,2-9 0-15,9-7 1 16,8-10-1-16,8-13 1 0,7-8 0 16,0-4 0-16,2-4 0 15,-1-5 0-15,-6 2 0 16,-5-1-1-16,-7 6 1 15,-11 5 0-15,-6 6-1 16,-10 17 0-16,-1-14 0 16,1 14 0-16,-18 13 0 15,8 4 0-15,-5 7-1 16,8 6-1-16,0 0-2 15,7 4-2-15,0-11-4 16,16 7-6-16,-16-30-14 16,38 14-12-16,-9-26-1 15,10-4 2-15</inkml:trace>
  <inkml:trace contextRef="#ctx0" brushRef="#br2" timeOffset="318878.2388">9678 14267 77 0,'-9'-20'42'0,"-12"4"-1"15,7 26-1-15,-3 5-35 16,6 18 0-16,-3 8-2 16,5 10 0-16,2 7 0 15,4 3-1-15,-1 2-1 16,5-4 0-16,-1-4 0 15,4-6-1-15,-1-9 1 16,3-8-2-16,-1-9 1 16,3-9-1-16,2-10 1 0,1-9 0 15,4-10-1-15,2-5 2 16,-1-6-1-16,3 1 0 15,1-4 0-15,0 2 1 16,0 8-1-16,-2 4 1 16,-1 9-1-16,-2 8 0 15,-1 6-1-15,0 10 1 16,-5 1-1-16,-1 5 0 15,-2 5 1-15,-4-1-1 16,-5 0 1-16,-2-1-1 16,-6-3 1-16,-4-3-1 15,-6-5 1-15,-4-5 0 16,-1-8-2-16,0-7 0 15,3-6-2-15,-4-16-5 16,22 0-7-16,-14-22-16 0,25 2-10 16,4-13 0-16,15 4 1 15</inkml:trace>
  <inkml:trace contextRef="#ctx0" brushRef="#br2" timeOffset="319141.2539">10151 14196 88 0,'-5'-13'42'16,"5"13"1"-16,-14-10-4 16,5 22-35-16,-3 9-1 0,2 17 0 15,-3 10-1-15,-1 17-1 16,-3 8 1-16,2 8-1 15,2 0-1-15,2-5-1 16,6-7-1-16,0-13-2 16,12-10-3-16,-2-28-7 15,25 3-15-15,-13-28-15 16,13-6 3-16,-3-19-2 15</inkml:trace>
  <inkml:trace contextRef="#ctx0" brushRef="#br2" timeOffset="319472.2728">10211 14660 87 0,'-3'25'42'16,"-6"-10"0"-16,16 7-2 0,4-14-37 16,7-5-1-16,11-9 0 15,7-5-1-15,4-6 1 16,0-5-1-16,0-3 0 15,-3 0-1-15,-7-2 0 16,-8 0 0-16,-7 2 1 16,-7 2-1-16,-13 6 0 15,-9 5 1-15,-9 8 0 16,-5 9 0-16,-5 12 0 15,-1 7 1-15,2 14-2 16,3 3 0-16,6 3 0 16,6-2-1-16,15-1-1 15,7-12-5-15,18-3-3 16,-2-24-7-16,29 5-17 0,-3-21-9 15,20-4-1-15,5-12 1 16</inkml:trace>
  <inkml:trace contextRef="#ctx0" brushRef="#br2" timeOffset="320276.3188">11169 14475 74 0,'0'0'41'0,"0"0"-2"15,-3 11 0-15,-2 0-35 16,1 9 0-16,2 4-1 0,0 5 0 15,1 6-1-15,-4 4 0 16,3 0 0-16,1 1-1 16,-3-5 0-16,2-2-1 15,-1-7 0-15,3-7-1 16,2-7 2-16,-2-12-1 15,0 0 0-15,10-29 2 16,-2 4-2-16,1-9 2 16,0-5-1-16,1-6 0 15,0-4-1-15,1-2 1 16,0 4-1-16,2 5-1 15,0 6 1-15,3 9 0 16,1 7 0-16,3 11-1 16,4 12 1-16,0 12 0 0,0 6-1 15,-1 5 1-15,-1 6 0 16,-3 1 0-16,-5 3-1 15,-7-2 2-15,-9 1-2 16,-7-2 1-16,-8-3 0 16,-8-2-1-16,-5-3 1 15,-7-3-1-15,-1-2 1 16,-3-5-1-16,6-1 1 15,-1 0-1-15,8 2 1 16,3 6 0-16,6 7 0 16,5 7 1-16,3 13-1 15,2 11 0-15,0 6-1 16,2 0 0-16,4 1-2 15,0-14-4-15,12 3-8 16,-11-32-12-16,25-6-11 0,-3-27-5 16,14-10 1-16</inkml:trace>
  <inkml:trace contextRef="#ctx0" brushRef="#br2" timeOffset="320689.3424">11526 14644 65 0,'-6'10'41'0,"11"4"0"15,-5-14-1-15,17 9-29 16,0-11-9-16,12 0 1 0,7-11 0 15,6-1-2-15,5-10 0 16,2 0 0-16,-3-5-1 16,-2 1 1-16,-8-1 0 15,-10 2-1-15,-11 5 1 16,-12 1-1-16,-10 8 1 15,-11 6 1-15,-6 6-1 16,-7 8 0-16,-6 10 1 16,-1 9-1-16,-1 7 0 15,4 5 1-15,3 6-1 16,7 0-1-16,11-4 0 15,10-5-2-15,18-5 1 16,10-15-4-16,18-5-5 16,5-21-6-16,30 8-13 0,-17-24-6 15,19 5-6-15,-8-10-1 16</inkml:trace>
  <inkml:trace contextRef="#ctx0" brushRef="#br2" timeOffset="321080.3648">12271 14501 78 0,'-30'0'42'0,"3"13"-1"15,-7-8 1-15,9 18-35 16,-6-9-4-16,4 8 0 16,1 2 0-16,2 5-1 15,3 1 0-15,9-1 0 16,1-4-1-16,15-3-1 15,1-9 0-15,13-7 0 16,5-10 0-16,10-10 1 0,6-4-1 16,-1-7 0-16,2-5 0 15,-1-4 1-15,-6 3-1 16,-5 2-1-16,-4 3 1 15,-6 5 0-15,-8 5 0 16,-10 16 0-16,0 0 0 16,3 15 0-16,-9 10 0 15,-1 10 0-15,-4 5-1 16,1-2-1-16,5 4 0 15,4-11-2-15,8-5-2 16,-7-26-4-16,40 11-6 16,-18-39-10-16,26 7-5 0,-10-21-9 15,15-6-1-15,-9-14 2 16</inkml:trace>
  <inkml:trace contextRef="#ctx0" brushRef="#br2" timeOffset="321285.3765">12689 14061 87 0,'-16'49'43'15,"-12"7"-2"-15,13 19 1 16,1 0-39-16,2 0-1 16,6 1 0-16,8 2-1 15,3-7-3-15,1-11-2 16,8-10-4-16,-6-24-10 15,17-2-24-15,-12-19-2 16,12-7 2-16,-7-19 0 0</inkml:trace>
  <inkml:trace contextRef="#ctx0" brushRef="#br2" timeOffset="321613.3953">12918 14290 88 0,'-24'30'41'0,"-18"1"2"16,5 13-2-16,2-7-39 15,-3 0 0-15,6-4 0 16,6-5 0-16,7-3 0 16,8-9 0-16,12-4-1 15,-1-12 0-15,26 4 0 16,-4-6 0-16,3-4 0 0,5-1 0 15,2 2-1-15,-2 2 1 16,-2 7 0-16,-3 6-1 16,-5 6 1-16,-4 5-1 15,-1 4 0-15,-1 1-1 16,0-2-2-16,0-4-1 15,5 3-5-15,-6-21-5 16,17 9-6-16,-19-16-24 16,14-2 1-16,-6-11 0 15,5 2 2-15</inkml:trace>
  <inkml:trace contextRef="#ctx0" brushRef="#br2" timeOffset="322282.4335">13305 14601 79 0,'0'0'43'0,"0"0"-1"16,9 12 1-16,10-16-37 16,12-6-4-16,13-6-2 15,13-3 0-15,9 4-5 16,0-9-7-16,20 22-20 15,-12-9-9-15,5 11-1 16,-6-4 0-16</inkml:trace>
  <inkml:trace contextRef="#ctx0" brushRef="#br2" timeOffset="323063.4782">14254 14317 72 0,'0'0'41'0,"-1"-15"-2"16,1 15 1-16,-22 10-34 16,10 4-3-16,-4 4 1 15,1 14-1-15,-5 4-1 0,2 8 0 16,-1 0-1-16,6-1 1 15,6-2-1-15,9-5 0 16,6-13 0-16,12-12 0 16,8-12-1-16,12-13 1 15,6-11-1-15,5-7 1 16,-1-8-1-16,-3-1 0 15,-3-1 1-15,-10 8-1 16,-6 3 1-16,-10 9-1 16,-5 8 0-16,-13 14 0 15,0 0 0-15,0 18 0 16,-3 11 0-16,-2 5 0 0,4 2 0 15,2 4 0-15,6-2 0 16,3-3 0-16,4-5 1 16,5-12-1-16,3-14 1 15,3-8-1-15,3-12 0 16,-1-9 0-16,-4-5 0 15,1-8 0-15,-2-2-1 16,-6-4 0-16,2 4-2 16,-8-3 0-16,2 11-1 15,-5-2-3-15,5 21-6 16,-12-10-7-16,17 21-20 15,-17 2 0-15,17 3-1 16,-17-3 2-16</inkml:trace>
  <inkml:trace contextRef="#ctx0" brushRef="#br2" timeOffset="323424.4988">14933 14429 78 0,'-7'21'41'15,"-4"-8"-1"-15,14 4 1 16,-3-17-36-16,19 10-3 15,7-7-1-15,10-4 2 16,3-6-2-16,4-5 1 16,-2-6-1-16,-3-2 0 15,-9-3 0-15,-5-1 0 16,-9 1 0-16,-10 2-1 15,-11 3 1-15,-8 4-1 16,-7 7 1-16,-7 7-1 0,-4 11 1 16,-3 12 0-16,-2 7 0 15,2 5 0-15,8 4-1 16,6 0 1-16,10-2-1 15,10-3-1-15,13-8-1 16,6-14-3-16,20 2-6 16,-5-20-4-16,20 15-15 15,-12-19-12-15,11 5-1 16,0-9 0-16</inkml:trace>
  <inkml:trace contextRef="#ctx0" brushRef="#br2" timeOffset="324250.5461">15972 14097 61 0,'0'0'37'15,"-11"0"1"-15,8 11 0 16,-9-1-32-16,7 11-2 15,-5 3-1-15,4 12 1 16,-5 4-1-16,4 11-1 16,-8-2 1-16,6 4-1 15,-2-5 0-15,3-7 0 16,3-6-1-16,1-11 0 15,6-8 0-15,-2-16 0 16,14-1-1-16,-2-11 1 16,5-7-1-16,-1-3 0 15,6 0 1-15,-2-4-1 16,0 4 0-16,0 2 0 0,1 6 0 15,-1 4 0-15,0 9 0 16,-1 4 0-16,1 6 0 16,0 4 0-16,-1 4-1 15,0 2-1-15,1 2-1 16,-2-3-1-16,5 3-4 15,-5-18-8-15,14 13-16 16,-10-18-6-16,11 0-1 16,-9-14 1-16</inkml:trace>
  <inkml:trace contextRef="#ctx0" brushRef="#br2" timeOffset="324610.5667">16457 14377 59 0,'-18'-17'36'0,"5"17"1"16,-6-3 1-16,19 3-30 15,-33 8-2-15,19 6 0 16,-6 1-1-16,5 8-1 15,-1 1 0-15,5 5-2 16,2-3 1-16,6 1-2 16,3-4 0-16,6-6 0 15,3-7 0-15,5-7-1 16,4-11 1-16,7-8-1 15,-1-11 0-15,1-1 0 16,2-4 1-16,-4-3-1 16,-2 3 0-16,-6 6 0 15,-2 5 1-15,-7 8-1 16,-6 13 0-16,0 0 0 0,-5 18-1 15,-1 5 1-15,-2 8-1 16,1-1-1-16,4 4-1 16,3-1-1-16,14 0-6 15,-5-19-10-15,24 9-16 16,-5-23-4-16,15 5 0 15,-4-20 1-15</inkml:trace>
  <inkml:trace contextRef="#ctx0" brushRef="#br2" timeOffset="324940.5856">16899 14321 82 0,'-11'-14'40'16,"11"14"0"-16,0 0-2 15,-15 7-34-15,12 10-2 0,1 10 0 16,0 11 0-16,1 5-1 15,-1 5 0-15,4-1 0 16,4 1 0-16,2-7 0 16,3-9 0-16,7-9 0 15,3-17 0-15,4-10-1 16,2-15 1-16,2-10 0 15,3-12 0-15,-2-7-1 16,2-6-1-16,-6-2 0 16,-1-1-1-16,-3 4-1 15,-4 11-1-15,-8 0-4 16,4 26-7-16,-18-6-13 15,4 22-11-15,0 0-2 16,7 24 2-16,-13-9 1 0</inkml:trace>
  <inkml:trace contextRef="#ctx0" brushRef="#br2" timeOffset="325301.6062">17291 14420 87 0,'23'20'40'0,"-9"-20"-1"16,12 14-7-16,-1-19-28 15,7-1-1-15,1-7 0 16,3-3-2-16,-2-4 0 16,-3-3-1-16,-1-2 1 15,-8 1-1-15,-3 1 0 16,-7-1 0-16,-6 1 0 0,-7 0 0 15,-7 3 1-15,-5 4-1 16,-7 6 1-16,-9 7 0 16,-4 11 0-16,-7 12 1 15,-2 10-1-15,0 11 1 16,3 4-1-16,6 4 0 15,12-2-1-15,14-7 0 16,20-6-2-16,10-18-5 16,25-4-5-16,-8-27-7 15,27 10-13-15,-9-18-10 16,7 1-2-16,-9-9 2 15</inkml:trace>
  <inkml:trace contextRef="#ctx0" brushRef="#br2" timeOffset="326097.6517">18484 13969 75 0,'0'0'40'0,"3"30"-2"15,-15-7-1-15,9 16-34 16,-8 6-1-16,4 13 0 16,-1 10-1-16,1 5 0 15,1-1 0-15,6 0-1 16,5-4-1-16,0-8-2 15,4-6-4-15,-4-25-14 16,8 0-17-16,-13-29 0 16,24 11-1-16,-19-28 1 15</inkml:trace>
  <inkml:trace contextRef="#ctx0" brushRef="#br2" timeOffset="326737.6883">18291 14300 81 0,'-35'-1'40'16,"13"13"0"-16,6-6 0 15,16-6-35-15,12 13-2 16,19-16-1-16,13-7 0 16,17 0-1-16,3-1 1 15,7-2-2-15,-2-1 1 16,-5 0-1-16,-12 4 0 15,-8 2 0-15,-14 5 0 16,-13 6 1-16,-17-3-1 16,0 17 0-16,-11-3 1 15,-5 4-1-15,-4 5 1 16,-1 10-1-16,0 0 0 15,4 6 1-15,2-1-1 0,8 0 0 16,10-4 1-16,10-6-1 16,10-7 0-16,10-11 0 15,7-11 0-15,7-11 1 16,0-9-1-16,2-9 0 15,-4-3 0-15,-5-5 0 16,-5-1 0-16,-8-1 0 16,-7 8 0-16,-9 3 0 15,-2 8 0-15,-3 8 0 16,-6 13 0-16,0 0-1 15,-3 18 1-15,-2 10 0 16,5 8 0-16,0 0 0 16,1 6 0-16,5-2 0 15,6-2 0-15,3-9 1 0,8-10-1 16,0-14 0-16,6-9 1 15,0-12-1-15,0-11 0 16,-1-5 1-16,-4-7-1 16,-5-4 0-16,-7-1-1 15,-2-2 0-15,-6 7 0 16,-4 1-2-16,4 9-1 15,-6 1-3-15,9 14-3 16,-4-3-4-16,19 22-11 16,-22-5-13-16,29 5-2 15,-11 1 3-15,9 9-1 16</inkml:trace>
  <inkml:trace contextRef="#ctx0" brushRef="#br2" timeOffset="327036.7054">19580 14259 71 0,'1'16'40'15,"-1"-16"-2"-15,-10 23 2 16,-2-15-30-16,5 17-5 15,2 4-1-15,-1 9 0 16,1 1-2-16,5 4 1 16,5-3-1-16,4-3 0 15,4-10-1-15,8-6 1 16,2-13-1-16,5-13 0 15,3-15 0-15,1-8-1 16,-2-10 1-16,-3-4-1 16,-6-4 0-16,-7-4-2 15,-6 5 1-15,-11 4-2 0,-8 10-1 16,-12 8-2-16,-1 19-3 15,-18-2-4-15,12 27-9 16,-17-6-15-16,15 11-3 16,3-7-1-16,19 5 1 15</inkml:trace>
  <inkml:trace contextRef="#ctx0" brushRef="#br2" timeOffset="327548.7347">20676 13770 75 0,'-3'14'39'0,"-14"5"-1"16,5 25 1-16,-13 1-32 15,6 15-5-15,-1 5 0 16,6 6-1-16,2 0-1 16,5 0-1-16,9-4-2 15,5-12-2-15,15-2-7 16,-4-19-26-16,19-6 0 15,-4-16-2-15,10-4 2 16</inkml:trace>
  <inkml:trace contextRef="#ctx0" brushRef="#br2" timeOffset="327937.757">20993 14165 81 0,'-12'-7'38'16,"-11"-2"-1"-16,5 18-8 15,-5-4-25-15,2 8 0 16,-1 3 0-16,4 7-1 15,0 1 0-15,4 8-1 16,3-3 1-16,4 3-1 16,3-3-1-16,5-3 0 15,9-6 0-15,7-8-1 16,9-10 0-16,4-9 0 15,6-5 0-15,1-10 0 0,-3-1 0 16,1-4 0-16,-7 1 0 16,-4 3 0-16,-9 3 1 15,-5 7-1-15,-10 13 0 16,0 0 0-16,-18 5 0 15,3 12 0-15,-3 6-1 16,1 4 1-16,5 2-2 16,4-2 0-16,12 1-2 15,10-13-2-15,16 3-8 16,-2-23-16-16,22 5-9 15,-4-17 0-15,13 4 0 16</inkml:trace>
  <inkml:trace contextRef="#ctx0" brushRef="#br2" timeOffset="328261.7755">21470 14244 63 0,'0'0'38'15,"-34"3"0"-15,15 14 0 16,-10-5-27-16,9 10-7 16,-4 1 0-16,7 9-1 15,2-2-1-15,7 4 1 16,2-7-1-16,6-1-1 15,5-7 1-15,4-6 0 16,1-12-1-16,4-8 0 16,4-10 0-16,3-7 0 15,-3-3-1-15,1-6 0 16,-2-2 0-16,-1-2 0 15,-2 5-1-15,-2 0 1 16,0 5-2-16,-3 6 0 16,1 6-1-16,3 4 0 0,4 7-2 15,-2 1-2-15,12 11-4 16,-9-10-11-16,16 12-16 15,-4-8 0-15,12 6 1 16,-6-8 2-16</inkml:trace>
  <inkml:trace contextRef="#ctx0" brushRef="#br2" timeOffset="328689.8">21954 14189 86 0,'-13'-6'38'16,"3"10"0"-16,-17-10-9 16,0 16-22-16,-4 1-3 15,1 9 0-15,-6 5-1 16,2 10 0-16,2-2-1 15,2 5 1-15,7-3-1 0,9-2-1 16,5-7 0-16,10-8 1 16,9-13-1-16,10-9-1 15,10-11 0-15,8-6 0 16,3-5 0-16,-1-4 0 15,2 1 0-15,-4 0-1 16,-4 6 1-16,-6 5-1 16,-9 6 0-16,-5 13 0 15,-5 11 1-15,-4 10-1 16,-5 14 0-16,-5 10 1 15,-2 11 0-15,-5 9 0 16,-3 4-1-16,-3 1 0 16,-3-4 0-16,-4-6 0 15,-1-8 0-15,-2-9 0 0,-3-14 0 16,4-12-1-16,1-11 0 15,2-14-1-15,4-6-2 16,-2-19-6-16,17 7-5 16,-10-26-10-16,17 12-13 15,-1-17-2-15,9 1 1 16</inkml:trace>
  <inkml:trace contextRef="#ctx0" brushRef="#br2" timeOffset="329267.8331">22216 14357 72 0,'0'0'38'0,"-4"-12"0"15,4 12 0-15,0 0-35 16,15-4-2-16,3-2 0 16,7 1 1-16,6 1-1 15,6-3 0-15,-1-1 1 16,4-3-1-16,-3-4 0 15,-2 0 0-15,-9-4 0 16,-6-2-1-16,-11 1 1 16,-10 1-1-16,-12-1 1 15,-3 6 0-15,-11 4 1 16,-3 6-1-16,-2 8 1 15,-2 11-1-15,2 11 1 16,4 9 0-16,8 5-1 16,9 4 0-16,10 2-1 0,11-4-2 15,21-1-7-15,5-21-5 16,28 6-17-16,-5-22-9 15,14-3-2-15,-1-16 0 16</inkml:trace>
  <inkml:trace contextRef="#ctx0" brushRef="#br2" timeOffset="329966.873">23317 14210 49 0,'13'-14'37'0,"-13"-5"-2"16,1 7 0-16,-17-4-19 15,2 13-12-15,-9-2 0 16,-4 11 0-16,-8 2 0 16,2 14 1-16,-5 3-1 0,1 6 1 15,-2 2-1-15,9 1 0 16,6-3-2-16,10-3 1 15,9-6-2-15,12-7-1 16,10-9 1-16,10-9-2 16,10-6 1-16,4-6 0 15,1-1 0-15,3-7-1 16,0-1 1-16,-4-1 0 15,-3-1-1-15,-6 2 1 16,-6 4 0-16,-5 4-1 16,-8 7 1-16,-13 9 0 15,0 0-1-15,3 27 1 16,-13 10 0-16,-5 13 0 15,-3 16 0-15,-3 10 0 0,-2 6-2 16,-3 2 1-16,0 1 0 16,0-4 0-16,0-11 0 15,0-7 0-15,3-16 1 16,1-11-1-16,-1-12 1 15,0-12 0-15,3-10 0 16,-3-12-1-16,0-9-1 16,3-11-1-16,3-6-3 15,-2-15-4-15,17 6-11 16,-12-18-11-16,20 8-6 15,-2-7 0-15,16 12 0 16</inkml:trace>
  <inkml:trace contextRef="#ctx0" brushRef="#br2" timeOffset="330719.9161">23627 14239 70 0,'9'-21'39'0,"-9"21"-2"16,2-9-1-16,-2 9-30 16,-7 17-2-16,4 5 1 15,-7 5-2-15,1 10 0 16,-2 0 0-16,-1 2-1 15,2-2 0-15,1-4 0 16,4-6-2-16,-1-7 1 16,6-9 0-16,0-11-1 0,13-8 0 15,-3-10 0-15,2-2 0 16,2-8 1-16,-1-4-1 15,2-5 0-15,1-2 1 16,-5-2-1-16,0 6 1 16,-3 1 0-16,-1 8 0 15,-5 1-1-15,5 10 0 16,-2 5 0-16,-5 10 0 15,17-7-1-15,-4 7 0 16,2 2-1-16,4 2 0 16,3-3 0-16,3 1 0 15,3-3-1-15,-4 3 2 16,1 2 0-16,-4-1 0 15,-5 1 1-15,-3-1 1 0,-13-3 0 16,9 11 0-16,-12 0 1 16,-7 0 0-16,-1 4 0 15,-3 1 0-15,-3 6-1 16,-2 4 1-16,3 5-1 15,-1 3 1-15,5 1-1 16,4 1-1-16,5-4 1 16,3-2-1-16,9-8 0 15,5-9 1-15,8-8-1 16,3-12-1-16,5-9 1 15,0-7 0-15,-1-9 0 16,-3-1 0-16,-2-5-1 16,-3 1 1-16,-12-1 0 15,-3 5-1-15,-6-1 0 16,-5 8-1-16,-5-1-1 0,2 12-2 15,-7 0-4-15,6 17-4 16,-16-6-8-16,22 22-11 16,-9-7-7-16,9 10-2 15,-1-6 3-15</inkml:trace>
  <inkml:trace contextRef="#ctx0" brushRef="#br2" timeOffset="331278.9481">24104 14275 70 0,'11'-21'39'0,"3"13"-1"16,-9-5 0-16,9 11-32 16,-14 2-1-16,11-1-2 15,-11 1 0-15,4 19 0 16,-9 0-1-16,2 4 0 0,-3 0-1 15,1 5 0-15,3-3 0 16,2-2 0-16,5-3 0 16,9-9-1-16,3-5 0 15,6-9 0-15,6-7 0 16,2-7 0-16,2-5 0 15,-2-1 1-15,-5 0 0 16,-6 0-1-16,-5 3 0 16,-5 8 1-16,-10 12 0 15,-1-13-2-15,1 13 1 16,-17 15 0-16,7 2 0 15,1 6-1-15,2 4 0 16,2-2-2-16,7 5-2 16,2-9-3-16,12 7-5 0,-16-28-14 15,34 19-12-15,-13-25-1 16,9 6 1-16,-7-12 1 15</inkml:trace>
  <inkml:trace contextRef="#ctx0" brushRef="#br2" timeOffset="331844.9805">24591 14313 66 0,'-5'-12'37'0,"5"12"0"16,0 0 2-16,-1 23-30 16,-8-4-4-16,6 10-1 15,-3 4 0-15,0 4 0 16,-2 0-1-16,2 0 0 15,2-5-2-15,0-5 1 0,1-8-1 16,3-6-1-16,0-13 0 16,11-7 0-16,0-8 0 15,-1-8 0-15,4-6 0 16,4-7 0-16,-1-4 0 15,-1-3 0-15,3-3 0 16,-4-1 0-16,-1 4 0 16,0 4 0-16,-3 8 0 15,-2 4 0-15,3 11 0 16,-2 8 0-16,-10 8 0 15,18 13-1-15,-10 6 1 16,-1 7 0-16,-1 4 0 16,-4 3 0-16,0 1 0 15,-4 3 0-15,-3-4 0 16,-5 0 0-16,-2-5 0 0,-3-5 0 15,-2-2 0-15,0-7 0 16,-3-3 0-16,0 0 1 16,-1-3-1-16,0 2 1 15,2 2 0-15,-1 5 0 16,-3 6-1-16,3 12 2 15,-1 5-2-15,-1 12 0 16,0 7-2-16,1 5 1 16,-2 2-2-16,2-8-1 15,9-1-5-15,-6-19-3 16,18 4-10-16,-12-35-7 15,24-4-11-15,-5-23-1 16,19-8 1-16</inkml:trace>
  <inkml:trace contextRef="#ctx0" brushRef="#br2" timeOffset="332259.0041">25072 14123 69 0,'0'0'40'16,"0"0"-1"-16,-4 16 2 15,-2 9-32-15,-19 3-5 16,2 6-1-16,1 0 0 0,4-2-1 15,4-1 0-15,6-4-1 16,7-8-1-16,8-4 1 16,6-4-1-16,12-9 2 15,4-2-1-15,1 1 1 16,-1 2 0-16,-5 5 1 15,-10 5-2-15,-2 9 2 16,-15 7-2-16,-13 9 0 16,-11 5-1-16,-6 1 1 15,-3-3-3-15,0-4 0 16,8-5-4-16,-4-14-5 15,20-2-3-15,-5-27-4 16,27 9-16-16,-7-21-8 16,13 3 0-16,-5-14 0 0</inkml:trace>
  <inkml:trace contextRef="#ctx0" brushRef="#br6" timeOffset="338863.3819">1211 16056 34 0,'-9'-12'34'0,"-4"3"2"16,13 9-2-16,-31-21-24 15,16 13-3-15,-12-5-1 16,4 7-2-16,-7 0 1 16,2 10-2-16,-4 6-1 15,1 10 0-15,2 9-1 16,4 15 1-16,2 4-2 0,8 5 0 15,5 2 1-15,7-4 0 16,10-7 0-16,14-8 0 16,7-20 0-16,10-17 0 15,6-22 1-15,7-19 0 16,1-18-2-16,4-10 1 15,-5-13-1-15,-8-4 0 16,-9-3 1-16,-9 3-2 16,-9 11 2-16,-8 8-1 15,-9 13 0-15,-5 14 3 16,-7 15-3-16,0 18 2 15,-3 19-1-15,4 19 0 16,0 16-1-16,2 15-1 16,5 12 1-16,3 9-4 15,5 9 1-15,2-6-4 0,9 7-9 16,-5-26-21-16,18 0-2 15,-5-27-1-15,10-10 1 16</inkml:trace>
  <inkml:trace contextRef="#ctx0" brushRef="#br6" timeOffset="339268.4051">1338 15378 57 0,'-58'-32'39'15,"1"25"0"-15,-17 11-1 16,7 27-34-16,-6 11 0 0,3 22-2 16,3 17 0-16,10 17 0 15,11 10 0-15,15 13-1 16,20 7 1-16,18 2-2 15,20-3 1-15,23-10-1 16,18-18 1-16,14-22-1 16,12-33 0-16,15-28-1 15,2-34 0-15,3-30 1 16,-11-24 0-16,-15-21 1 15,-18-13-2-15,-17-5 3 16,-29-1-2-16,-25 2 1 16,-26 9-1-16,-24 4-1 15,-13 17 0-15,-16 8-1 16,-9 15-2-16,-10 10-2 0,15 23-19 15,-7-5-12-15,26 17-1 16,14 0-1-16,30 9-1 16</inkml:trace>
  <inkml:trace contextRef="#ctx0" brushRef="#br6" timeOffset="357073.4234">2208 15687 12 0,'0'0'30'16,"4"-11"1"-16,-4 1-1 15,0 10-23-15,3-14-1 16,-3 14 1-16,2-13 0 16,-2 13 0-16,0 0-1 15,0 0-1-15,0 0-1 16,-2 15 0-16,-3 2-1 15,-1 10-1-15,-1 5 0 16,-1 7-1-16,-1 7-1 16,3 2 1-16,0-2 0 15,4-4-1-15,7-6 1 16,3-9-1-16,8-12 1 0,8-11-1 15,3-11 2-15,5-9-1 16,2-9 0-16,2-4-1 16,-6-4 1-16,-2-1 0 15,-5 3-1-15,-6 5 1 16,-4 6-1-16,-6 5-1 15,-7 15 1-15,0 0-1 16,0 0 1-16,8 25-1 16,-4 1 1-16,-2 5-1 15,5 3 0-15,2 4 1 16,1-1 0-16,4-3 1 15,5-10 0-15,4-7 0 16,-3-10 1-16,4-8 0 0,-1-12 1 16,-1-7-1-16,-3-9 0 15,-3-7 0-15,-4-7-1 16,-7 0-1-16,0-2-1 15,-7 1-2-15,-1 8-1 16,-4 0-5-16,10 22-18 16,-10-5-11-16,7 19-1 15,0 0 0-15</inkml:trace>
  <inkml:trace contextRef="#ctx0" brushRef="#br6" timeOffset="357457.4454">2893 15995 49 0,'0'0'37'0,"0"0"-1"15,0 0-4-15,19 0-31 16,-5-7 0-16,4 2 1 16,4-7 1-16,4 2-1 15,-5-3 1-15,1 1-1 16,-5-4 2-16,-3 3-1 15,-8-4-1-15,-6 4 0 16,-6 0 0-16,-7-1 0 16,-3 2-1-16,-3 6 0 15,-1 2-1-15,-1 9 1 16,0 11-1-16,2 6 0 15,3 4 0-15,3 5 1 0,8 2-2 16,8-7 1-16,12 0-2 16,7-18-2-16,22 2-16 15,6-26-18-15,16 0-2 16,-1-14 0-16,14 1-1 15</inkml:trace>
  <inkml:trace contextRef="#ctx0" brushRef="#br6" timeOffset="358110.4828">3854 15437 37 0,'0'0'36'0,"0"0"0"15,0 0 0-15,-22 20-31 16,12 4 0-16,-3 5-1 15,3 10-2-15,-4 6 2 16,4 9-3-16,1 2 3 16,3 6-3-16,0-6 0 15,4 0-1-15,1-11 1 16,2-7 1-16,1-11-1 15,4-6 0-15,-6-21 0 16,17-2 0-16,-3-17 0 16,1-5 0-16,1-7 1 15,3-6-2-15,1-1 1 0,2 0-1 16,-3 9 1-1,-2 4-2-15,0 12 1 0,0 13 0 16,0 12 0-16,-2 12 0 16,0 7-1-16,1 7 0 15,4 5-2-15,-3-1 0 16,8 2-3-16,-1-14-5 15,17 6-25-15,-12-19-2 16,13-1-1-16,-7-16 1 16</inkml:trace>
  <inkml:trace contextRef="#ctx0" brushRef="#br6" timeOffset="358486.5043">4455 15758 41 0,'-19'1'37'0,"-13"-1"1"16,4 18-1-16,-11 2-32 15,9 6 0-15,-2 6-1 16,6 3 1-16,1-1-2 16,8 0 0-16,7-2-1 15,5-7 0-15,8-5 0 16,11-9-1-16,6-10 0 15,4-9 0-15,8-9 0 16,2-6 0-16,2-7-1 16,0-3 1-16,-5-1-1 15,-3 3 0-15,-5 3 1 16,-6 6-1-16,-8 11-1 15,-9 11 1-15,0 0-1 0,-4 18 0 16,-3 9-1-16,-2 1 0 16,3 9-2-16,-1 1 0 15,9 6-4-15,-1-16-4 16,23 6-25-16,-6-19-2 15,17 0 1-15,-2-19 0 16</inkml:trace>
  <inkml:trace contextRef="#ctx0" brushRef="#br6" timeOffset="358789.5216">4846 15743 49 0,'0'0'39'16,"-17"-22"0"-16,17 22 0 15,-20 3-33-15,11 15-2 0,4 2-2 16,5 13 0-16,0 1-1 15,5 5-1-15,2 2 1 16,2 1 0-16,2-5-1 16,0-3 1-16,3-10 0 15,-1-9-1-15,3-13 1 16,3-11 0-16,0-13-1 15,5-9 1-15,0-12-1 16,1-6 0-16,0-5-2 16,-2-7-2-16,-2 10-3 15,-11-11-15-15,9 26-17 16,-17 0-1-16,6 23 0 15</inkml:trace>
  <inkml:trace contextRef="#ctx0" brushRef="#br6" timeOffset="359199.5451">5188 15898 47 0,'19'15'40'15,"-19"-15"-1"-15,15 9 0 16,-15-9-30-16,17 2-6 15,-2-2-1-15,5 1 0 16,2-1-1-16,5-1 0 16,0-3-1-16,3 0 0 15,-3-1 0-15,-3-1 1 16,-3-3-1-16,-3-2 1 15,-4-6 0-15,-9-1-1 0,-1-3 1 16,-8 1-1-16,0-1 0 16,-6 0 0-16,-3 5 1 15,-6 7-1-15,-1 9 1 16,-5 8 0-16,-2 9 0 15,2 13 0-15,-3 7 1 16,4 6 0-16,4 0-1 16,6 2 1-16,7-3-1 15,11-8-2-15,8-5-1 16,13-15-5-16,22 3-11 15,-8-22-22-15,27 1-1 16,-2-15-3-16,20-4 2 0</inkml:trace>
  <inkml:trace contextRef="#ctx0" brushRef="#br6" timeOffset="359800.5794">6672 15434 46 0,'-2'-21'39'0,"-7"-6"-2"0,-2 4 1 16,-6-5-32-16,-6 9 1 15,-6-2-2-15,-2 16-1 16,-4 6 0-16,-3 16-1 16,-1 11-1-16,4 17 0 15,2 13-1-15,6 17-1 16,5 8 1-16,6 11-2 15,9 2 1-15,8-2-1 16,10-2-1-16,1-6-3 16,9-10 1-16,-1-21-1 15,11-5-5-15,-17-33-19 16,10 3-9-16,-12-25-2 15,1-8 2-15</inkml:trace>
  <inkml:trace contextRef="#ctx0" brushRef="#br6" timeOffset="360011.5915">6065 15851 62 0,'-24'12'42'16,"18"11"-1"-16,2-13 0 15,20 2-38-15,7-11-2 16,13-3 0-16,9-8 0 15,7-2-2-15,10-6-1 16,3-6-3-16,7 9-6 16,-10-11-28-16,12 12-1 15,-12-7-1-15,3 12 1 0</inkml:trace>
  <inkml:trace contextRef="#ctx0" brushRef="#br6" timeOffset="360408.6142">6629 15924 62 0,'-2'15'41'16,"2"-15"-1"-16,10 12 0 15,4-18-38-15,9-4 0 16,5-2 0-16,5-4 0 15,-1-4-2-15,2-2 1 16,-3-2 0-16,-2 0-1 0,-6 3 1 16,-4 0-1-16,-9 1 1 15,-6 5-1-15,-10 4 1 16,-7 4-1-16,-6 6 0 15,-6 7 1-15,-5 6-1 16,-3 10 1-16,-1 7-1 16,0 8 1-16,7 3 0 15,5 4 0-15,6 1 0 16,10-3-1-16,10-8 0 15,14-8-1-15,16-9-2 16,9-14-2-16,15-4-2 16,1-23-7-16,22 7-21 15,-15-19-5-15,6 4-1 16,-15-11 2-16</inkml:trace>
  <inkml:trace contextRef="#ctx0" brushRef="#br6" timeOffset="360837.6387">7262 15735 59 0,'-11'-1'40'15,"-7"-2"-1"-15,5 15 0 16,-8-1-34-16,10 11-1 15,-2 4-2-15,6 6 0 16,2 4 0-16,3 3 0 16,3-2 0-16,6 0 0 15,-2-5-1-15,7-4 1 16,5-11-1-16,2-10 0 15,3-10 0-15,5-10 0 16,0-10 0-16,0-6-2 16,2-9 2-16,-1-4-2 15,-2 2 1-15,-3 1 0 0,-5 6-1 16,-1 8 1-16,-6 11-1 15,-11 14 1-15,15 9 0 16,-10 16 0-16,-3 8 0 16,1 9 0-16,1 3 0 15,2-1 0-15,2 0 0 16,4-9 0-16,0-9 0 15,6-12 1-15,1-14-1 16,1-11 1-16,3-13 0 16,-4-9 0-16,-2-9-1 15,-2-6 0-15,-2 0-2 16,-7-11-5-16,7 18-11 15,-25-15-15-15,12 20-9 16,-9 1-1-16,9 13 0 0</inkml:trace>
  <inkml:trace contextRef="#ctx0" brushRef="#br6" timeOffset="361843.6963">8363 15827 35 0,'0'0'37'0,"-9"23"1"16,0-8-1-16,7 12-25 16,-8-3-8-16,6 9 0 15,-1-5 1-15,2 4-2 16,-3-5-1-16,1-5-1 15,4-6 0-15,0-6 1 0,1-10-1 16,0 0-1-16,6-16 1 16,-1-5 0-16,-1-5 0 15,3-8-1-15,-3-7 2 16,5-5-2-16,0-4 1 15,0 4-1-15,4 2 0 16,-3 7 0-16,5 5 0 16,1 9 0-16,5 8 0 15,1 10 0-15,0 8 0 16,0 7 0-16,2 5-1 15,-4 6 1-15,0 5 0 16,-3 2 0-16,-3 4 0 16,-7 2-1-16,-4 1 1 15,-9 1-1-15,-5 1 1 0,-8-5 0 16,-4-2-1-16,-8-3 1 15,-1-8 0-15,-3-2 0 16,3-8 0-16,1-4 0 16,5-5 1-16,2-1-1 15,5 1 1-15,4 5 0 16,1 5-1-16,4 13 1 15,-3 12 0-15,4 8 0 16,-2 10 0-16,-3 9-1 16,3 3 0-16,-3-3-1 15,7 2-1-15,0-15-3 16,9 0-6-16,-9-24-28 15,19-7 0-15,-3-24-1 16,14-6 1-16</inkml:trace>
  <inkml:trace contextRef="#ctx0" brushRef="#br6" timeOffset="362301.7225">8639 15842 50 0,'14'1'39'0,"-14"-1"0"16,21 1-1-16,-10 4-32 15,8 2-2-15,-1-4 1 16,10 4-1-16,-1-5-1 0,3 0-2 15,2-8 1-15,6-1-1 16,-1-9 0-16,-1-2 0 16,-3-2 0-16,0-6-1 15,-7 0 1-15,-4 0-1 16,-8 1 0-16,-10 3 0 15,-9 6 1-15,-7 5-1 16,-8 7 1-16,-9 11 0 16,-10 7 0-16,-1 11 0 15,-3 9 0-15,1 6 1 16,5 3-1-16,7 2 0 15,9-6 0-15,12-3 0 16,16-9-2-16,16-11 0 16,20-6-1-16,10-13-3 0,21 2-4 15,-5-25-16-15,22 11-15 16,-5-15-2-16,0 8 2 15,-11-12 0-15</inkml:trace>
  <inkml:trace contextRef="#ctx0" brushRef="#br6" timeOffset="363156.7714">9528 15712 52 0,'-20'-6'40'0,"-9"-5"0"15,2 13 1-15,-6-4-24 16,4 13-13-16,0 5-1 16,3 8 0-16,4 6 0 15,5 9-1-15,1 4-1 16,8 0 1-16,4 1-1 15,8-5 0-15,5-7 0 0,7-9 0 16,7-10-1-16,11-11 1 16,3-12-1-16,1-9 0 15,3-10 0-15,-4-7 0 16,-4-6 0-16,-8-4-1 15,-7 0 1-15,-12 2-1 16,-7 6 1-16,-8 7-1 16,-9 8 1-16,-4 9 0 15,-4 9 0-15,-1 9 0 16,6 5 0-16,6 7 0 15,3 3-1-15,11 0 2 16,9-2-1-16,7 0 0 16,13-5 1-16,3 0-1 15,4-3 1-15,-1-2-1 0,1 3 1 16,-4 2-1-16,-6 2 1 15,-4 4-1-15,-9 4 1 16,-3 3-1-16,-9 5 0 16,0-1 0-16,-6 1 1 15,-1 0-1-15,-1 0 0 16,1-4 0-16,3-6 0 15,-1-4-1-15,4-3 1 16,1-13 0-16,0 0 0 16,0 0 0-16,0 0 0 15,14-25 0-15,-11 3 0 16,2-7 0-16,1-8 1 15,3-3-1-15,-2-8 0 16,2 1 0-16,5 0 0 16,0 4 0-16,2 5 0 0,1 7 0 15,4 8-1-15,-1 8 1 16,-1 12 0-16,3 6 0 15,-4 7 0-15,-1 9 0 16,0 2-1-16,-3 4 1 16,-5 4 0-16,-3 2 0 15,-6 4 0-15,-3-3 0 16,-5 2-1-16,-3-4 1 15,-6 0-1-15,-2-2 1 16,-1-3 0-16,-2-2-1 16,-5-1 1-16,2 0 0 15,-6-1-1-15,4 2 1 16,-1 3 0-16,0 3 0 15,3 3 1-15,3 3 0 0,5 2-1 16,4 1 0-16,6 4 0 16,2-5-2-16,7 3-4 15,-5-18-10-15,20 17-8 16,-17-39-15-16,17 21-4 15,-7-30 2-15</inkml:trace>
  <inkml:trace contextRef="#ctx0" brushRef="#br6" timeOffset="363434.7873">10078 15436 78 0,'0'0'43'15,"0"0"-1"-15,-5 15 1 16,-5 2-40-16,10 11-2 16,1 8 2-16,1 12-3 15,-1 8 1-15,2 9-1 16,-3 6 0-16,0-3-1 15,-1 1-3-15,-3-12-3 16,12 15-17-16,-15-31-18 16,15-6 0-16,-3-19-1 15,10-7 0-15</inkml:trace>
  <inkml:trace contextRef="#ctx0" brushRef="#br6" timeOffset="363811.8089">10265 15841 76 0,'-11'15'43'16,"7"4"-2"-16,4-19 0 16,7 12-38-16,8-11-1 15,10-2 0-15,7-7-2 16,4-3 1-16,7-6 0 15,0-5-1-15,-3-1 0 16,-3-1 0-16,-9-1 0 16,-5 2 1-16,-9-2-1 15,-11 8 1-15,-8 6-1 0,-7 8 1 16,-6 9 0-16,-5 10 0 15,-7 11 0-15,-2 10 0 16,-1 5 0-16,1 7 0 16,5-2-1-16,6-2 1 15,8-5-1-15,12-12-1 16,17-8-2-16,11-19-4 15,28 3-12-15,-5-28-17 16,27 4-7-16,3-19-1 16,16 1 0-16</inkml:trace>
  <inkml:trace contextRef="#ctx0" brushRef="#br6" timeOffset="364712.8604">11439 15765 45 0,'2'-19'40'0,"2"9"-2"0,-8-3 1 16,4 13-28-16,-7-13-7 15,7 13 0-15,-16 10-1 16,6 7 0-16,-2 5-1 16,-1 4 0-16,1 1-1 15,1 4 0-15,4-1 0 16,4-3 0-16,3-2 0 15,7-5 0-15,4-8-1 16,8-4 0-16,0-5 0 16,5-7 0-16,3-5 0 15,-1-6 0-15,2-5 0 16,-4 0-1-16,0-3 1 15,-4-1-1-15,-3 3 1 16,-5 3 0-16,-3 6 0 0,-9 12 0 16,11-7 0-16,-11 7 0 15,3 18 1-15,-2 2-1 16,-2 5 1-16,4 0 0 15,1 2 0-15,2-2 0 16,3-5 0-16,6-6 1 16,3-11-2-16,3-6 2 15,2-9-2-15,1-4 1 16,-1-9 0-16,0-6-1 15,-2-4 0-15,-8-2-2 16,-5 4 0-16,-3-1-1 16,0 9-3-16,-9-7-4 15,4 32-14-15,2-23-16 0,-2 23-1 16,0 0 1-16,12-2 1 15</inkml:trace>
  <inkml:trace contextRef="#ctx0" brushRef="#br6" timeOffset="364923.8725">12128 15690 67 0,'0'0'42'16,"16"12"-3"-16,-16-12 2 16,-12 30-35-16,1-7-3 15,-3 9-1-15,4 3-1 16,-3 6-1-16,5-4 0 15,-1-2-1-15,6-2-1 16,2-15-4-16,18 6-9 16,-17-24-26-16,31-7 2 0,-8-19-2 15,9-4 0-15</inkml:trace>
  <inkml:trace contextRef="#ctx0" brushRef="#br6" timeOffset="365074.8811">12172 15411 62 0,'-35'-26'39'16,"-2"6"-2"-16,10 10 1 15,0 6-36-15,15 1-4 16,12 3-14-16,14 5-21 16,15-5-1-16,1-8-1 15,18 3 1-15</inkml:trace>
  <inkml:trace contextRef="#ctx0" brushRef="#br6" timeOffset="365283.8931">12536 15341 68 0,'-13'24'41'16,"3"11"0"-16,-11-4 1 15,9 14-38-15,-3 4 1 16,5 8-3-16,1 2 0 16,3 4-1-16,2 0-1 15,3-4-2-15,6-2 0 16,-2-9-3-16,9-2-6 15,-11-24-20-15,13 0-9 16,-14-22-2-16,24 5 1 16</inkml:trace>
  <inkml:trace contextRef="#ctx0" brushRef="#br6" timeOffset="365464.9034">12469 15737 57 0,'-19'-10'40'16,"-5"-3"1"-16,10 15-1 15,0-1-28-15,14-1-8 16,0 0-2-16,17 6-3 15,9-12-1-15,6-13-3 16,18 8-18-16,-5-20-16 16,14 1 0-16,-3-11-2 15,7 0 2-15</inkml:trace>
  <inkml:trace contextRef="#ctx0" brushRef="#br6" timeOffset="365802.9227">12941 15269 65 0,'-25'9'40'15,"4"21"0"-15,-9 6 2 16,11 17-33-16,-8 3-5 15,5 11-1-15,1 4 0 16,3 0-2-16,4-4 1 16,8-2-1-16,0-11 0 15,2-9-2-15,8-11 1 16,5-12 0-16,3-14 1 15,3-8-1-15,2-10 1 16,4-7 0-16,2-10 0 16,1-4 0-16,1-3 1 15,-4 3-1-15,1 5 0 16,-4 4 0-16,-2 8 0 0,-2 9-1 15,-5 12 0-15,0 8-1 16,-4 10-1-16,-5 1-2 16,6 12-8-16,-12-15-6 15,23 19-14-15,-16-20-10 16,15 0-1-16,0-14 0 15</inkml:trace>
  <inkml:trace contextRef="#ctx0" brushRef="#br6" timeOffset="366830.9815">13840 15663 42 0,'0'0'38'15,"0"0"1"-15,0 0-1 16,0 0-23-16,-18 22-13 15,7 2 0-15,-4 3 0 16,0 9 1-16,-2 1-2 16,2 3 1-16,0-4-1 15,5-3 1-15,1-9-1 16,9-8 0-16,0-16 0 15,12 0-1-15,1-16 1 16,2-7-1-16,3-9 1 16,1-2 0-16,-1-2 0 0,-2-1-1 15,-3 3 1-15,-2 7-1 16,-4 5 1-16,-3 7-1 15,-4 15 1-15,0 0-1 16,0 0 0-16,-1 27 1 16,0-6-1-16,4 1 0 15,5-1 1-15,4-3-1 16,8-7 0-16,4-10 0 15,10-9 0-15,4-10 0 16,5-4 1-16,1-6-1 16,1 0 0-16,-6 3 0 15,-6 4 1-15,-5 6 0 16,-9 11-1-16,-6 15 1 15,-11 10-1-15,-5 8 0 0,-4 10 1 16,-2 3-2-16,-1 4 1 16,5-2-2-16,5-5-2 15,3-12-2-15,18-3-8 16,-3-30-11-16,29 3-15 15,-8-24 0-15,17 2 0 16</inkml:trace>
  <inkml:trace contextRef="#ctx0" brushRef="#br6" timeOffset="367019.9924">14692 15616 65 0,'-22'9'41'16,"7"19"-2"-16,-13 2 2 16,7 12-34-16,-6 6-5 0,11 5 0 15,3-4-2-15,8-1 0 16,8-6-2-16,6-12-1 15,12-7-6-15,-5-28-13 16,24 0-17-16,-7-19-1 16,9-3 0-16,-7-19 1 15</inkml:trace>
  <inkml:trace contextRef="#ctx0" brushRef="#br6" timeOffset="367155.0001">14737 15423 58 0,'-39'-26'39'15,"-4"4"-1"-15,14 18-1 16,4 7-35-16,13-2-14 15,21 16-23-15,9-5-2 0,21 9-1 16,6-7-1-16</inkml:trace>
  <inkml:trace contextRef="#ctx0" brushRef="#br6" timeOffset="367553.0228">15203 15657 61 0,'-20'3'40'0,"-14"-9"-1"16,5 8 1-16,-11 1-35 15,2 7-1-15,-5 7-1 16,1 12 1-16,1 7-2 16,7 9 1-16,1 2-1 15,14 2 0-15,7-7-1 16,14-8 0-16,17-17 0 0,18-15 0 15,13-20-1-15,12-17 1 16,9-18-1-16,2-11 0 16,-1-13 1-16,-3-6 0 15,-6-5-1-15,-11-3 1 16,-12 6-1-16,-11 9 1 15,-13 15-1-15,-7 15 1 16,-12 24-1-16,-9 22 1 16,-8 29-1-16,-4 24 1 15,-3 18-2-15,-1 14-2 16,7 9-1-16,2-5-5 15,21 8-8-15,-7-29-9 0,32 3-15 16,-3-22-3 0,19-5 2-16</inkml:trace>
  <inkml:trace contextRef="#ctx0" brushRef="#br6" timeOffset="368091.0536">15902 15655 60 0,'-10'-2'40'16,"-12"-7"-1"-16,1 17-1 16,-11-6-34-16,-3 10 0 15,-6 5 0-15,-2 9-1 16,1 5-1-16,0 9 0 15,6 2 0-15,8 0 0 16,13-2-1-16,14-8 0 16,11-10 0-16,19-11 0 15,13-17-1-15,15-16 1 16,9-15-1-16,3-14 0 15,2-11 1-15,-5-8 0 16,-7-3-1-16,-8-5 1 16,-14 1-1-16,-10 0 1 0,-16 9-1 15,-7 8 1-15,-4 15-1 16,-8 13 0-16,-3 21 0 15,-6 22 0-15,-3 24-1 16,2 22 2-16,0 17-1 16,2 14-2-16,6 4 0 15,3-2-3-15,11-2-6 16,-3-28-8-16,26 4-10 15,-12-34-14-15,18-9 2 16,-7-29 0-16</inkml:trace>
  <inkml:trace contextRef="#ctx0" brushRef="#br6" timeOffset="368282.0645">16426 15117 77 0,'-7'20'42'15,"-16"21"-2"-15,7 31 2 16,-10 9-39-16,5 7-2 15,5 4-1-15,2-3-3 16,9-4-3-16,0-19-8 16,19 4-19-16,-10-26-8 15,15-4-1-15,-7-21 2 16</inkml:trace>
  <inkml:trace contextRef="#ctx0" brushRef="#br6" timeOffset="368717.0894">16475 15697 58 0,'0'0'38'0,"-17"-16"-1"15,17 16 0-15,0 0-33 16,5 20-1-16,4-7 0 16,5 2-1-16,1-1-1 15,9 0 1-15,-4-6 0 16,5-6-1-16,-2-7 1 15,-1-6-1-15,-1-5-1 16,-4-4 1-16,-2-5-1 16,-5-3 0-16,-1 2 0 0,-6 1 2 15,-4 3-2-15,-4 11 3 16,-6 9-2-16,-4 7 0 15,-7 14 0-15,-3 10 1 16,-1 8-1-16,1 5-1 16,4 3 1-16,7 0-2 15,10-5 0-15,8-10-2 16,21-1-5-16,3-25-9 15,33 7-15-15,-4-23-8 16,17 0-3-16,0-17 1 16</inkml:trace>
  <inkml:trace contextRef="#ctx0" brushRef="#br6" timeOffset="369259.1204">17629 15532 61 0,'-4'-21'39'0,"4"21"0"16,-29 1-1-16,1 10-36 16,-8 6 0-16,-3 7-1 15,-4 4 1-15,1 3-1 16,2-1 2-16,8 0-2 15,12-7 1-15,13-2-1 16,16-9 0-16,14-5-1 16,12-6 0-16,9-1 1 15,1 0-1-15,1 0 0 16,-4 4 0-16,-8 5 0 15,-11 7 1-15,-13 5-1 16,-10 5 0-16,-8 7 1 0,-7-3-1 16,-1-1 0-16,1-4-2 15,1-8-1-15,10-5-3 16,3-26-12-16,26 6-19 15,-2-26-2-15,17 2 0 16,2-19 1-16</inkml:trace>
  <inkml:trace contextRef="#ctx0" brushRef="#br6" timeOffset="369439.1307">17983 15538 65 0,'0'0'39'16,"-13"18"-1"-16,-7 5 1 16,2 16-33-16,-7 5-2 15,8 8-3-15,1 0 1 16,3 0-2-16,10-3 0 0,3-7-2 15,10-6-4-15,-3-26-14 16,16 3-18-16,-5-23-1 16,9 0-2-16,-5-20 3 15</inkml:trace>
  <inkml:trace contextRef="#ctx0" brushRef="#br6" timeOffset="369588.1392">18027 15371 79 0,'-23'-17'39'0,"12"16"-2"15,0 0-4-15,11 1-48 16,0 0-23-16,22-1-1 16,8 5-1-16,-1-5 1 0</inkml:trace>
  <inkml:trace contextRef="#ctx0" brushRef="#br6" timeOffset="369942.1595">18248 15607 78 0,'0'0'41'15,"0"0"-1"-15,15-20-2 16,11 5-36-16,6-3-1 16,7 2 1-16,3-1-2 15,-4 7 2-15,-3 3-2 16,-6 13 2-16,-10 5-1 15,-15 10-2-15,-8 7 2 16,-10 9-1-16,-7 3 0 0,-6 7-1 16,-5 1 1-16,0 0-1 15,2-2 1-15,6-4 1 16,8-8-1-16,5-4 0 15,8-9 1-15,8-8-1 16,7-11-1-16,11-9 0 16,6-4-3-16,0-15-6 15,17 14-13-15,-15-23-16 16,20 12-1-16,-6-11-1 15,7 15 0-15</inkml:trace>
  <inkml:trace contextRef="#ctx0" brushRef="#br6" timeOffset="370429.1874">18862 15731 59 0,'-5'12'39'0,"5"-12"-1"0,25 2 1 16,-6-1-36-16,12-10-2 15,6-3 1-15,4-3-1 16,-2-2 0-16,-1-2 0 15,-9-1 1-15,-4 0-1 16,-12 3 0-16,-7 4 0 16,-13 2 0-16,-11 5 1 15,-9 5 0-15,-7 7 0 16,-10 6 0-16,-5 10 0 15,-3 4 0-15,5 8 1 16,-1 2-1-16,15 3-1 16,9-3 0-16,16-1 0 15,21-7-3-15,16-11-2 16,27 3-10-16,-9-27-14 0,34 10-12 15,-3-16-1-15,16 4-1 16</inkml:trace>
  <inkml:trace contextRef="#ctx0" brushRef="#br6" timeOffset="370880.2132">19616 15637 52 0,'9'-13'39'0,"-16"-5"0"0,7 18-1 15,-26-21-27-15,5 21-4 16,-13 3-1-16,-2 12-2 15,-4 8-1-15,-2 13-1 16,5 6 0-16,5 6 0 16,6 2 0-16,12-3-1 15,14-10 0-15,15-10 0 16,18-20 0-16,10-15-1 15,11-17 0-15,6-19 0 16,3-9 0-16,-3-12 1 16,-8 0-1-16,-9-7 0 15,-10 2 0-15,-15 0 1 16,-7 10-2-16,-10 11 2 15,-9 15-1-15,-6 16 0 16,-5 23-1-16,-5 20 2 0,-2 25-2 16,2 12-3-16,7 26-5 15,-10-14-9-15,27 19-10 16,-7-24-13-16,23-3-1 15,4-26-1-15</inkml:trace>
  <inkml:trace contextRef="#ctx0" brushRef="#br6" timeOffset="371597.2542">20449 15195 64 0,'-6'-18'39'15,"6"18"-1"-15,-11-4-2 16,1 23-33-16,-6 9 0 15,2 17 0-15,-7 14 1 16,2 10-2-16,-2 6 0 16,2 7 0-16,4-5 0 15,5-6-1-15,4-11 0 16,8-11-1-16,6-14 1 0,6-14-1 15,3-16 0-15,6-13 1 16,2-11-1-16,2-8 0 16,0-5 1-16,-5-3-1 15,0 3 0-15,-4 1 1 16,-6 9-1-16,-2 8 0 15,-10 14 0-15,0 0 0 16,12 31 0-16,-12-4-2 16,4 7 0-16,1 1-1 15,5 7-3-15,1-16-5 16,20 13-15-16,-11-25-12 15,17 0-2-15,-1-20 1 16</inkml:trace>
  <inkml:trace contextRef="#ctx0" brushRef="#br6" timeOffset="371962.275">20920 15602 67 0,'-17'-7'40'0,"-12"-2"-1"16,5 15 1-16,-16 3-35 15,11 7-2-15,-2 4 0 16,3 10 0-16,3 3-2 15,2 4 1-15,4 0 0 16,9 0-1-16,5-6 0 16,10-6 0-16,10-6 0 15,7-12-1-15,7-10 0 16,7-7-1-16,3-11 1 15,3-8 0-15,0-3 0 16,-8-4 0-16,-2 4 0 0,-8 2 0 16,-3 7 0-16,-10 7-1 15,-11 16 1-15,0 0-1 16,-14 21 0-16,3 2 0 15,-5 8-2-15,2 1 1 16,4 5-3-16,1-8 0 16,16 4-5-16,-7-33-9 15,34 28-12-15,-10-31-7 16,18-2-2-16,-4-18 3 15</inkml:trace>
  <inkml:trace contextRef="#ctx0" brushRef="#br6" timeOffset="372301.2944">21295 15660 59 0,'-27'12'40'15,"12"8"-2"-15,-12-7 1 16,11 11-29-16,-6-1-7 16,6 2 0-16,2-3-1 15,5 4 0-15,3-8 0 16,8-3-1-16,-2-15 1 15,22 10-1-15,-2-18 0 16,5-4 0-16,2-9 0 16,1-4 0-16,1-4 0 15,-4-2 0-15,-3-1 0 16,1 5 0-16,-10 5 0 15,0 3-1-15,-7 10 1 16,-6 9-1-16,0 0 0 0,2 14-1 16,-4 5 0-16,-3 2-2 15,10 8-2-15,-5-8-7 16,21 18-7-16,-14-23-13 15,17 12-8-15,-1-15-2 16,13 1 0-16</inkml:trace>
  <inkml:trace contextRef="#ctx0" brushRef="#br6" timeOffset="372811.3236">21940 15677 52 0,'0'0'39'0,"-12"-26"0"15,12 26 1-15,-31-19-28 16,8 16-7-16,-7 3-2 16,-3 9 0-16,-6 8-2 15,-2 10 1-15,1 6-1 16,-2 9 1-16,6 0-1 15,6 2 1-15,10-6-1 16,11-6 0-16,9-13 0 16,15-15 0-16,13-15 0 0,9-18-1 15,11-12 0-15,6-12 0 16,0-10 0-16,-1-4 1 15,-6-2-1-15,-6-1 1 16,-9 5-1-16,-8 4 1 16,-11 12-2-16,-8 14 2 15,-8 15 0-15,3 20-1 16,-27 14 0-16,7 23 1 15,-3 20-1-15,0 10-3 16,2 11-1-16,2-8-7 16,23 13-6-16,-9-30-11 15,27 7-12-15,-5-24-4 16,19-2 3-16</inkml:trace>
  <inkml:trace contextRef="#ctx0" brushRef="#br6" timeOffset="373284.3507">22435 15652 56 0,'-11'-4'39'0,"-9"-5"0"16,4 11 0-16,-10 3-30 0,0 0-7 15,2 3-1-15,-1 2 0 16,0 3 0-16,3 3 1 16,2-4-1-16,7 2 0 15,8-3 0-15,6 0 0 16,8 1 0-16,8-1 0 15,7 0-1-15,1 4 0 16,4 1 0-16,-5 3 1 16,-3 4-1-16,-7 3 0 15,-9 0 1-15,-7 0-1 16,-10 0 0-16,-7-3 0 15,-4-2 0-15,-1-8-1 16,4-5-1-16,2-10-2 16,18 2-5-16,-14-35-14 15,29 13-15-15,-1-18-2 0,18 5 1 16,2-12 0-16</inkml:trace>
  <inkml:trace contextRef="#ctx0" brushRef="#br6" timeOffset="373848.3829">22666 15641 56 0,'-11'8'40'16,"9"13"-2"-16,-10-2 2 16,12 9-31-16,-10 4-6 15,5 7-1-15,-2 1 0 16,2 4 0-16,-3-4 0 15,3-3-1-15,-2-6 0 0,4-4 0 16,2-11-1-16,1-16 1 16,0 0-1-16,13-3 1 15,-3-17-1-15,3-8 0 16,-1-4 1-16,2-8-1 15,3-7 0-15,-4-3 0 16,1-3 1-16,1 3-1 16,-2 4-1-16,-1 9 3 15,0 5-3-15,0 11 2 16,4 12-1-16,-2 9-1 15,1 11 0-15,-1 8 0 16,1 6 0-16,-3 3-1 16,-1 5 1-16,-5 1-1 15,-2 1 1-15,-8 0 1 0,-6 0 0 16,-3-3-1-16,-6-2 1 15,-1-5 0-15,-5-3 0 16,1-5 0-16,-3-4 0 16,4-2 0-16,1-3 1 15,4 1-1-15,-2 4 1 16,4 4 0-16,-2 6 0 15,4 10 0-15,-3 11 0 16,0 7-2-16,-1 5 1 16,0 4-2-16,-1 4-1 15,-3-12-8-15,12 13-8 16,-19-31-11-16,17 5-10 15,-4-23-1-15,13-4 0 16</inkml:trace>
  <inkml:trace contextRef="#ctx0" brushRef="#br6" timeOffset="374469.4184">23315 15690 52 0,'2'-19'37'15,"3"8"-1"-15,-14-10 1 16,2 9-32-16,-8 2 0 16,-3 4-2-16,-7 4 1 15,-2 11 0-15,-5 4 0 16,-1 13 0-16,-2 6-1 15,4 7 0-15,-1 3-1 16,6 5 0-16,8-5-1 0,8-1 1 16,9-9-2-16,9-10 1 15,13-13-1-15,11-12 0 16,5-14 0-16,10-9 0 15,1-9 0-15,0-5 0 16,-5-2 0-16,-3 3 1 16,-9 5-1-16,-13 8 0 15,-7 12 0-15,-11 14-1 16,-11 11 1-16,-3 11-1 15,-3 11 0-15,-3 5 0 16,2 8-2-16,5-2 0 16,11 2-3-16,1-16-7 15,24 7-8-15,-9-26-12 16,20 0-8-16,0-18 2 15,11-2 0-15</inkml:trace>
  <inkml:trace contextRef="#ctx0" brushRef="#br6" timeOffset="374817.4383">23607 15757 61 0,'0'0'40'0,"-23"-8"-1"16,16 20 0-16,-8-3-31 16,7 12-5-16,-1 3-1 15,4 6 0-15,0 4 0 16,3-1-1-16,-3 0 0 15,5-8 0-15,-3-3 0 16,5-8-1-16,-2-14 1 16,10 2-1-16,3-17 1 15,1-9 0-15,5-6 0 0,3-6 0 16,1-3 1-16,1-2-1 15,-1 3 1-15,-2 5-1 16,-4 9-1-16,-2 6 1 16,-3 13 0-16,-12 5-2 15,14 23 0-15,-13 0-1 16,0 7-2-16,-2 2-1 15,7 10-6-15,-10-17-7 16,19 17-13-16,-10-22-8 16,17 3-2-16,-1-16 1 15</inkml:trace>
  <inkml:trace contextRef="#ctx0" brushRef="#br6" timeOffset="375290.4654">24391 15651 65 0,'-22'-6'39'15,"7"12"0"-15,-13-9 0 16,4 10-33-16,-13 0-2 16,-3 6-1-16,-7 1 0 15,1 5 0-15,-3 1-2 16,8 2 1-16,7-4 0 0,7 2-1 15,17-5 0-15,14-5-1 16,18-6 1-16,14-4-1 16,12-4 0-16,5 1-1 15,-1 0 1-15,2 2 1 16,-9 6 0-16,-11 5-1 15,-13 9 0-15,-16 5 1 16,-17 9-1-16,-10 3 0 16,-13 6 1-16,-5-1-2 15,-2-4 1-15,4-2 0 16,4-8-2-16,11-14-1 15,17 0-5-15,6-26-7 16,29 9-7-16,-4-24-13 0,20 9-6 16,-1-12-1-1,10 10 2-15</inkml:trace>
  <inkml:trace contextRef="#ctx0" brushRef="#br6" timeOffset="375448.4744">24506 16067 90 0,'-20'10'43'16,"13"5"0"-16,-4-18-3 15,11 3-42-15,9-13-10 16,-5-17-10-16,25 14-21 16,-10-11 0-16,13 5-2 15,-3-4 1-15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0:59:16.900"/>
    </inkml:context>
    <inkml:brush xml:id="br0">
      <inkml:brushProperty name="width" value="0.08819" units="cm"/>
      <inkml:brushProperty name="height" value="0.35278" units="cm"/>
      <inkml:brushProperty name="color" value="#7030A0"/>
      <inkml:brushProperty name="tip" value="rectangle"/>
      <inkml:brushProperty name="rasterOp" value="maskPen"/>
    </inkml:brush>
  </inkml:definitions>
  <inkml:trace contextRef="#ctx0" brushRef="#br0">4904 13412 59 0,'-4'-20'36'0,"4"5"-1"16,-11-6 0-16,3 9-27 15,-8-2-3-15,-6 11-1 16,-7 5-2-16,-9 9 1 15,-12 7-2-15,-8 12 1 16,-7 9-1-16,-3 10 0 16,-3 4 0-16,5 4 0 15,8-1 0-15,10-3-1 16,17-8 0-16,15-7 0 0,19-16 0 15,20-14-1-15,17-17 1 16,18-13 0-16,14-16 0 16,8-11 0-16,6-6 1 15,-5-6-2-15,-4-4 2 16,-9 1-1-16,-16 1 1 15,-14 4-1-15,-20 5 1 16,-11 9 0-16,-16 7-1 16,-12 11 1-16,-16 15 0 15,-10 15-1-15,-14 16-1 16,-9 17 2-16,-4 14-2 15,-11 14 0-15,3 9 1 16,0 7-1-16,5 4 1 16,10-2-1-16,13-8 1 15,11-7-1-15,13-13 0 0,17-12 0 16,14-18 0-16,14-19-1 15,21-19 0-15,11-20 0 16,15-11 1-16,8-15-1 16,9-9 1-16,2-10-1 15,-1-4 2-15,-8-2 0 16,-11 6 1-16,-11 7-1 15,-21 10 2-15,-19 15-1 16,-27 16 1-16,-21 20-1 16,-22 20 0-16,-21 20 0 15,-17 17-1-15,-15 18 1 16,-8 11-1-16,0 7 1 15,10 2-2-15,13-2 2 16,17-5-1-16,21-7 0 0,25-11-1 16,22-10 1-16,27-17-1 15,25-15 0-15,17-15 0 16,10-17-1-16,15-15 2 15,5-17-2-15,6-10 2 16,-1-12-2-16,-4-9 1 16,-15-4 1-16,-14 4 0 15,-15-1 1-15,-22 9-1 16,-18 12 1-16,-20 15 0 15,-24 15 0-15,-17 21 0 16,-18 17-1-16,-19 20 1 16,-12 20-1-16,-7 16 1 15,-1 13-1-15,4 8 1 0,5 0-1 16,17-4 0-16,18-5 1 15,25-15-2-15,23-13 2 16,22-18-2-16,23-19 0 16,24-25 0-16,20-18-1 15,21-17 1-15,10-15-1 16,6-9 1-16,6-12-1 15,-9-1 2-15,-11-3-1 16,-17 9 1-16,-25 7 1 16,-27 12 0-16,-23 14-1 15,-31 16 1-15,-31 22 1 16,-23 21-2-16,-24 23 0 15,-19 22 0-15,-16 21 1 16,-7 13 0-16,0 8 1 0,15-4-2 16,20-4 1-16,26-12-1 15,23-13 0-15,32-19 0 16,33-22-1-16,36-21 0 15,23-20 0-15,20-18 0 16,14-13 0-16,16-14 0 16,7-12 0-16,3-6 0 15,-1-2 0-15,-16 0 1 16,-19 7 0-16,-23 7 1 15,-25 10-1-15,-28 16 1 16,-27 16 0-16,-30 17 0 16,-23 19 0-16,-26 18-1 15,-14 16 0-15,-9 15 0 16,4 11 0-16,5 4 0 0,16-2 0 15,15-6 0-15,22-5 0 16,28-14-1-16,26-12 1 16,24-13-1-16,22-17 1 15,19-17 0-15,13-12-1 16,9-14 1-16,8-10-1 15,1-10 1-15,-5-7-1 16,-10-3 1-16,-11-2 0 16,-20 3 0-16,-21 6 0 15,-18 7 0-15,-19 10 1 16,-20 11 0-16,-19 12 0 15,-15 16 0-15,-13 14-1 16,-7 14 0-16,-4 11 1 16,3 7 0-16,6 4 0 15,12-3-1-15,19-1 0 0,16-8 0 16,22-11 0-16,21-14 0 15,21-15 0-15,22-12-1 16,18-11 1-16,17-7 0 16,7-11 0-16,3-5 1 15,-4 2 0-15,-11 2-1 16,-10 4 1-16,-21 8 0 15,-24 6 0-15,-25 12-1 16,-24 11-1-16,-23 11 2 16,-12 8-2-16,-11 5 1 15,-8 8-1-15,-5 3 1 16,6 1 0-16,6-2-1 15,19-6 1-15,13-5-1 0,16-7 1 16,28-11 0-16,0 0-1 16,33-20 1-16,10-2 1 15,10-3-1-15,10-3 0 16,3-3 1-16,0 0 0 15,-7 2 0-15,-11 4 0 16,-11 1 0-16,-12 3-1 16,-18 3 1-16,-12 3 0 15,-16 4 0-15,-11 4 0 16,-8 5-1-16,-8 5 0 15,-7 6 0-15,-1 6 0 16,-2 6 0-16,3 1 0 16,5 3 0-16,5-2 1 15,12-3-1-15,5-5 0 0,13-6 0 16,15-9 1-16,0 0-1 15,10-16 1-15,10-1-1 16,8-2 0-16,1-3 1 16,0 4-1-16,-4 2 1 15,-3 4-1-15,-9 5 0 16,-13 7 0-16,-8 11 0 15,-16 4 0-15,-10 4 0 16,-8 1 1-16,-11 0-1 16,-4-4-1-16,1 0-1 15,7-14-5-15,17-1-26 16,3-18-3-16,25-4-2 15,13-12-1-15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5T20:59:30.155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5377 4291 44 0,'0'0'28'0,"0"0"2"15,0-14-8-15,0 14-8 16,0 0-3-16,0 0-2 16,0 0-3-16,0 0 0 15,0 0-2-15,0 0-1 16,0 0 0-16,14-6 0 15,-14 6-1-15,18-4 0 16,-18 4 0-16,19-4-1 16,-19 4 0-16,15 2 0 15,-15-2 0-15,14 6-1 16,-14-6 1-16,17 5-1 15,-6-4 1-15,3-2-1 16,4 0 0-16,2 0 1 0,3-2-1 16,1 1 1-16,0 0-1 15,-4-1 0-15,1 3 0 16,-5 1 0-16,-2 1 1 15,-1 1-1-15,-1-1 0 16,-1 1 0-16,0-1 0 16,0-1 0-16,2-1 1 15,3-1-1-15,0-1 0 16,1-1 0-16,0 0 0 15,-1 1 0-15,0-1 0 16,1 2 0-16,-2 0 0 16,-3 2 1-16,1 0-1 15,-2 2 0-15,-11-3 0 0,19 3 0 16,-8-2 0-16,0-1 0 15,-1 0 0-15,1 0 0 16,1 0 0-16,1-1 0 16,0 1 0-16,1-1 0 15,0 2 0-15,0-1 0 16,1 1 0-16,-1 0 0 15,-1 1 1-15,1-1-1 16,1-2 0-16,1 1 0 16,1-2 0-16,4 1 0 15,1-1 0-15,1 0 0 16,2-3 0-16,-1 3 0 15,-1-2 0-15,-2 4-1 16,-1-1 1-16,-4 1 0 0,-3 1 0 16,-1 2 0-16,0-3 0 15,-2 1 0-15,2 0 0 16,1-1 0-16,2-1 0 15,1 0 1-15,1-2-1 16,1 1 0-16,2-1 0 16,-2 0 0-16,-1 1 0 15,0 1 0-15,-2 0 0 16,-1 2 0-16,-3 0 0 15,4 0 0-15,-1 1 0 16,-1 0 0-16,1 0 0 16,1 0 0-16,1-1 1 15,1 0-2-15,2 1 2 16,-5-1-2-16,1-1 1 0,0 1 0 15,-1 1 0-15,0 0 0 16,-1 0 0-16,-2 1 0 16,3-1 0-16,-1 2 0 15,1-1 0-15,2 1 0 16,0-2 0-16,0 0 0 15,4 1 0-15,3-3 0 16,0 0 0-16,3-3 0 16,1 2 0-16,-3 0 0 15,0 0 0-15,0 0 0 16,-1 1 0-16,-5 1 0 15,-4 0 0-15,0 1 0 16,-1 2 0-16,-2-2 0 16,1 2 0-16,-1-2 0 0,4 0 0 15,3-1 0-15,-3 1 0 16,3-2 0-16,2 0 0 15,0-2 0-15,2 2 0 16,-3-1 0-16,0 1 0 16,-4 0 0-16,2 0 0 15,-2 0 0-15,4 0 0 16,-5-1 0-16,0 0 0 15,2-1 0-15,1-2 0 16,4 0 0-16,-1-1 0 16,2-1 0-16,0 0 0 15,2 1 0-15,-2-1 0 16,-1 0 0-16,-1 2 0 15,1-1 0-15,-2 3 0 16,1-2 0-16,1 2 0 0,-3 0 0 16,2 0 0-16,2 0 0 15,-1 0 0-15,-1-2 1 16,-2 1-1-16,0-2 0 15,-2 3 0-15,-1-2 0 16,-2 3 0-16,-1 0 0 16,0 1 0-16,0 0 0 15,-2 1 0-15,0 0 0 16,1 2 0-16,-1-2 0 15,3 0 0-15,0 0 0 16,-2 0 0-16,6-1 0 16,-2 2-1-16,3-4 1 0,-2 2 0 15,1-2 0 1,-1 2 0-16,-1 0 0 0,-1 0-1 15,-3 0 1-15,-11 0 1 16,18 0-1-16,-18 0 0 16,16 1 0-16,-16-1 0 15,14 1 0-15,-14-1 0 16,15 0 0-16,-15 0 0 15,20 2 0-15,-11-2 0 16,1 0-1-16,2 1 1 16,-12-1 0-16,18 2 0 15,-18-2 0-15,13 3 0 16,-13-3 0-16,13 4 0 15,-13-4 0-15,10 5 0 16,-10-5 0-16,12 6 0 16,-12-6 0-16,14 6 0 0,-14-6 0 15,16 7 0-15,-16-7 0 16,15 7 0-16,-15-7 0 15,12 5 1-15,-12-5-1 16,0 0 1-16,0 0-1 16,0 0 0-16,0 0 0 15,0 0 0-15,0 0 0 16,0 0-1-16,10 10-1 15,-10-10 0-15,0 0 1 16,15 12-1-16,-15-12 1 16,13 5 0-16,-13-5 0 15,11 7-3-15,-11-7-29 16,0 0 1-16,0 0-1 0,-10 1-1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0.xml"/><Relationship Id="rId18" Type="http://schemas.openxmlformats.org/officeDocument/2006/relationships/image" Target="../media/image14.emf"/><Relationship Id="rId26" Type="http://schemas.openxmlformats.org/officeDocument/2006/relationships/image" Target="../media/image18.emf"/><Relationship Id="rId39" Type="http://schemas.openxmlformats.org/officeDocument/2006/relationships/customXml" Target="../ink/ink23.xml"/><Relationship Id="rId21" Type="http://schemas.openxmlformats.org/officeDocument/2006/relationships/customXml" Target="../ink/ink14.xml"/><Relationship Id="rId34" Type="http://schemas.openxmlformats.org/officeDocument/2006/relationships/image" Target="../media/image22.emf"/><Relationship Id="rId42" Type="http://schemas.openxmlformats.org/officeDocument/2006/relationships/image" Target="../media/image26.emf"/><Relationship Id="rId47" Type="http://schemas.openxmlformats.org/officeDocument/2006/relationships/customXml" Target="../ink/ink27.xml"/><Relationship Id="rId50" Type="http://schemas.openxmlformats.org/officeDocument/2006/relationships/image" Target="../media/image30.emf"/><Relationship Id="rId55" Type="http://schemas.openxmlformats.org/officeDocument/2006/relationships/customXml" Target="../ink/ink31.xml"/><Relationship Id="rId63" Type="http://schemas.openxmlformats.org/officeDocument/2006/relationships/customXml" Target="../ink/ink35.xml"/><Relationship Id="rId68" Type="http://schemas.openxmlformats.org/officeDocument/2006/relationships/image" Target="../media/image39.emf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6" Type="http://schemas.openxmlformats.org/officeDocument/2006/relationships/image" Target="../media/image13.emf"/><Relationship Id="rId29" Type="http://schemas.openxmlformats.org/officeDocument/2006/relationships/customXml" Target="../ink/ink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11" Type="http://schemas.openxmlformats.org/officeDocument/2006/relationships/customXml" Target="../ink/ink9.xml"/><Relationship Id="rId24" Type="http://schemas.openxmlformats.org/officeDocument/2006/relationships/image" Target="../media/image17.emf"/><Relationship Id="rId32" Type="http://schemas.openxmlformats.org/officeDocument/2006/relationships/image" Target="../media/image21.emf"/><Relationship Id="rId37" Type="http://schemas.openxmlformats.org/officeDocument/2006/relationships/customXml" Target="../ink/ink22.xml"/><Relationship Id="rId40" Type="http://schemas.openxmlformats.org/officeDocument/2006/relationships/image" Target="../media/image25.emf"/><Relationship Id="rId45" Type="http://schemas.openxmlformats.org/officeDocument/2006/relationships/customXml" Target="../ink/ink26.xml"/><Relationship Id="rId53" Type="http://schemas.openxmlformats.org/officeDocument/2006/relationships/customXml" Target="../ink/ink30.xml"/><Relationship Id="rId58" Type="http://schemas.openxmlformats.org/officeDocument/2006/relationships/image" Target="../media/image34.emf"/><Relationship Id="rId66" Type="http://schemas.openxmlformats.org/officeDocument/2006/relationships/image" Target="../media/image38.emf"/><Relationship Id="rId5" Type="http://schemas.openxmlformats.org/officeDocument/2006/relationships/customXml" Target="../ink/ink6.xml"/><Relationship Id="rId15" Type="http://schemas.openxmlformats.org/officeDocument/2006/relationships/customXml" Target="../ink/ink11.xml"/><Relationship Id="rId23" Type="http://schemas.openxmlformats.org/officeDocument/2006/relationships/customXml" Target="../ink/ink15.xml"/><Relationship Id="rId28" Type="http://schemas.openxmlformats.org/officeDocument/2006/relationships/image" Target="../media/image19.emf"/><Relationship Id="rId36" Type="http://schemas.openxmlformats.org/officeDocument/2006/relationships/image" Target="../media/image23.emf"/><Relationship Id="rId49" Type="http://schemas.openxmlformats.org/officeDocument/2006/relationships/customXml" Target="../ink/ink28.xml"/><Relationship Id="rId57" Type="http://schemas.openxmlformats.org/officeDocument/2006/relationships/customXml" Target="../ink/ink32.xml"/><Relationship Id="rId61" Type="http://schemas.openxmlformats.org/officeDocument/2006/relationships/customXml" Target="../ink/ink34.xml"/><Relationship Id="rId10" Type="http://schemas.openxmlformats.org/officeDocument/2006/relationships/image" Target="../media/image10.emf"/><Relationship Id="rId19" Type="http://schemas.openxmlformats.org/officeDocument/2006/relationships/customXml" Target="../ink/ink13.xml"/><Relationship Id="rId31" Type="http://schemas.openxmlformats.org/officeDocument/2006/relationships/customXml" Target="../ink/ink19.xml"/><Relationship Id="rId44" Type="http://schemas.openxmlformats.org/officeDocument/2006/relationships/image" Target="../media/image27.emf"/><Relationship Id="rId52" Type="http://schemas.openxmlformats.org/officeDocument/2006/relationships/image" Target="../media/image31.emf"/><Relationship Id="rId60" Type="http://schemas.openxmlformats.org/officeDocument/2006/relationships/image" Target="../media/image35.emf"/><Relationship Id="rId65" Type="http://schemas.openxmlformats.org/officeDocument/2006/relationships/customXml" Target="../ink/ink36.xml"/><Relationship Id="rId4" Type="http://schemas.openxmlformats.org/officeDocument/2006/relationships/image" Target="../media/image7.emf"/><Relationship Id="rId9" Type="http://schemas.openxmlformats.org/officeDocument/2006/relationships/customXml" Target="../ink/ink8.xml"/><Relationship Id="rId14" Type="http://schemas.openxmlformats.org/officeDocument/2006/relationships/image" Target="../media/image12.emf"/><Relationship Id="rId22" Type="http://schemas.openxmlformats.org/officeDocument/2006/relationships/image" Target="../media/image16.emf"/><Relationship Id="rId27" Type="http://schemas.openxmlformats.org/officeDocument/2006/relationships/customXml" Target="../ink/ink17.xml"/><Relationship Id="rId30" Type="http://schemas.openxmlformats.org/officeDocument/2006/relationships/image" Target="../media/image20.emf"/><Relationship Id="rId35" Type="http://schemas.openxmlformats.org/officeDocument/2006/relationships/customXml" Target="../ink/ink21.xml"/><Relationship Id="rId43" Type="http://schemas.openxmlformats.org/officeDocument/2006/relationships/customXml" Target="../ink/ink25.xml"/><Relationship Id="rId48" Type="http://schemas.openxmlformats.org/officeDocument/2006/relationships/image" Target="../media/image29.emf"/><Relationship Id="rId56" Type="http://schemas.openxmlformats.org/officeDocument/2006/relationships/image" Target="../media/image33.emf"/><Relationship Id="rId64" Type="http://schemas.openxmlformats.org/officeDocument/2006/relationships/image" Target="../media/image37.emf"/><Relationship Id="rId69" Type="http://schemas.openxmlformats.org/officeDocument/2006/relationships/customXml" Target="../ink/ink38.xml"/><Relationship Id="rId8" Type="http://schemas.openxmlformats.org/officeDocument/2006/relationships/image" Target="../media/image9.emf"/><Relationship Id="rId51" Type="http://schemas.openxmlformats.org/officeDocument/2006/relationships/customXml" Target="../ink/ink29.xml"/><Relationship Id="rId3" Type="http://schemas.openxmlformats.org/officeDocument/2006/relationships/customXml" Target="../ink/ink5.xml"/><Relationship Id="rId12" Type="http://schemas.openxmlformats.org/officeDocument/2006/relationships/image" Target="../media/image11.emf"/><Relationship Id="rId17" Type="http://schemas.openxmlformats.org/officeDocument/2006/relationships/customXml" Target="../ink/ink12.xml"/><Relationship Id="rId25" Type="http://schemas.openxmlformats.org/officeDocument/2006/relationships/customXml" Target="../ink/ink16.xml"/><Relationship Id="rId33" Type="http://schemas.openxmlformats.org/officeDocument/2006/relationships/customXml" Target="../ink/ink20.xml"/><Relationship Id="rId38" Type="http://schemas.openxmlformats.org/officeDocument/2006/relationships/image" Target="../media/image24.emf"/><Relationship Id="rId46" Type="http://schemas.openxmlformats.org/officeDocument/2006/relationships/image" Target="../media/image28.emf"/><Relationship Id="rId59" Type="http://schemas.openxmlformats.org/officeDocument/2006/relationships/customXml" Target="../ink/ink33.xml"/><Relationship Id="rId67" Type="http://schemas.openxmlformats.org/officeDocument/2006/relationships/customXml" Target="../ink/ink37.xml"/><Relationship Id="rId20" Type="http://schemas.openxmlformats.org/officeDocument/2006/relationships/image" Target="../media/image15.emf"/><Relationship Id="rId41" Type="http://schemas.openxmlformats.org/officeDocument/2006/relationships/customXml" Target="../ink/ink24.xml"/><Relationship Id="rId54" Type="http://schemas.openxmlformats.org/officeDocument/2006/relationships/image" Target="../media/image32.emf"/><Relationship Id="rId62" Type="http://schemas.openxmlformats.org/officeDocument/2006/relationships/image" Target="../media/image36.emf"/><Relationship Id="rId70" Type="http://schemas.openxmlformats.org/officeDocument/2006/relationships/image" Target="../media/image4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emf"/><Relationship Id="rId4" Type="http://schemas.openxmlformats.org/officeDocument/2006/relationships/customXml" Target="../ink/ink39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customXml" Target="../ink/ink45.xml"/><Relationship Id="rId18" Type="http://schemas.openxmlformats.org/officeDocument/2006/relationships/image" Target="../media/image50.emf"/><Relationship Id="rId26" Type="http://schemas.openxmlformats.org/officeDocument/2006/relationships/image" Target="../media/image54.emf"/><Relationship Id="rId39" Type="http://schemas.openxmlformats.org/officeDocument/2006/relationships/customXml" Target="../ink/ink58.xml"/><Relationship Id="rId21" Type="http://schemas.openxmlformats.org/officeDocument/2006/relationships/customXml" Target="../ink/ink49.xml"/><Relationship Id="rId34" Type="http://schemas.openxmlformats.org/officeDocument/2006/relationships/image" Target="../media/image58.emf"/><Relationship Id="rId42" Type="http://schemas.openxmlformats.org/officeDocument/2006/relationships/image" Target="../media/image62.emf"/><Relationship Id="rId47" Type="http://schemas.openxmlformats.org/officeDocument/2006/relationships/customXml" Target="../ink/ink62.xml"/><Relationship Id="rId50" Type="http://schemas.openxmlformats.org/officeDocument/2006/relationships/image" Target="../media/image66.emf"/><Relationship Id="rId55" Type="http://schemas.openxmlformats.org/officeDocument/2006/relationships/customXml" Target="../ink/ink66.xml"/><Relationship Id="rId63" Type="http://schemas.openxmlformats.org/officeDocument/2006/relationships/customXml" Target="../ink/ink70.xml"/><Relationship Id="rId68" Type="http://schemas.openxmlformats.org/officeDocument/2006/relationships/image" Target="../media/image75.emf"/><Relationship Id="rId76" Type="http://schemas.openxmlformats.org/officeDocument/2006/relationships/image" Target="../media/image79.emf"/><Relationship Id="rId7" Type="http://schemas.openxmlformats.org/officeDocument/2006/relationships/customXml" Target="../ink/ink42.xml"/><Relationship Id="rId71" Type="http://schemas.openxmlformats.org/officeDocument/2006/relationships/customXml" Target="../ink/ink74.xml"/><Relationship Id="rId2" Type="http://schemas.openxmlformats.org/officeDocument/2006/relationships/image" Target="../media/image2.gif"/><Relationship Id="rId16" Type="http://schemas.openxmlformats.org/officeDocument/2006/relationships/image" Target="../media/image49.emf"/><Relationship Id="rId29" Type="http://schemas.openxmlformats.org/officeDocument/2006/relationships/customXml" Target="../ink/ink53.xml"/><Relationship Id="rId11" Type="http://schemas.openxmlformats.org/officeDocument/2006/relationships/customXml" Target="../ink/ink44.xml"/><Relationship Id="rId24" Type="http://schemas.openxmlformats.org/officeDocument/2006/relationships/image" Target="../media/image53.emf"/><Relationship Id="rId32" Type="http://schemas.openxmlformats.org/officeDocument/2006/relationships/image" Target="../media/image57.emf"/><Relationship Id="rId37" Type="http://schemas.openxmlformats.org/officeDocument/2006/relationships/customXml" Target="../ink/ink57.xml"/><Relationship Id="rId40" Type="http://schemas.openxmlformats.org/officeDocument/2006/relationships/image" Target="../media/image61.emf"/><Relationship Id="rId45" Type="http://schemas.openxmlformats.org/officeDocument/2006/relationships/customXml" Target="../ink/ink61.xml"/><Relationship Id="rId53" Type="http://schemas.openxmlformats.org/officeDocument/2006/relationships/customXml" Target="../ink/ink65.xml"/><Relationship Id="rId58" Type="http://schemas.openxmlformats.org/officeDocument/2006/relationships/image" Target="../media/image70.emf"/><Relationship Id="rId66" Type="http://schemas.openxmlformats.org/officeDocument/2006/relationships/image" Target="../media/image74.emf"/><Relationship Id="rId74" Type="http://schemas.openxmlformats.org/officeDocument/2006/relationships/image" Target="../media/image78.emf"/><Relationship Id="rId5" Type="http://schemas.openxmlformats.org/officeDocument/2006/relationships/customXml" Target="../ink/ink41.xml"/><Relationship Id="rId15" Type="http://schemas.openxmlformats.org/officeDocument/2006/relationships/customXml" Target="../ink/ink46.xml"/><Relationship Id="rId23" Type="http://schemas.openxmlformats.org/officeDocument/2006/relationships/customXml" Target="../ink/ink50.xml"/><Relationship Id="rId28" Type="http://schemas.openxmlformats.org/officeDocument/2006/relationships/image" Target="../media/image55.emf"/><Relationship Id="rId36" Type="http://schemas.openxmlformats.org/officeDocument/2006/relationships/image" Target="../media/image59.emf"/><Relationship Id="rId49" Type="http://schemas.openxmlformats.org/officeDocument/2006/relationships/customXml" Target="../ink/ink63.xml"/><Relationship Id="rId57" Type="http://schemas.openxmlformats.org/officeDocument/2006/relationships/customXml" Target="../ink/ink67.xml"/><Relationship Id="rId61" Type="http://schemas.openxmlformats.org/officeDocument/2006/relationships/customXml" Target="../ink/ink69.xml"/><Relationship Id="rId10" Type="http://schemas.openxmlformats.org/officeDocument/2006/relationships/image" Target="../media/image46.emf"/><Relationship Id="rId19" Type="http://schemas.openxmlformats.org/officeDocument/2006/relationships/customXml" Target="../ink/ink48.xml"/><Relationship Id="rId31" Type="http://schemas.openxmlformats.org/officeDocument/2006/relationships/customXml" Target="../ink/ink54.xml"/><Relationship Id="rId44" Type="http://schemas.openxmlformats.org/officeDocument/2006/relationships/image" Target="../media/image63.emf"/><Relationship Id="rId52" Type="http://schemas.openxmlformats.org/officeDocument/2006/relationships/image" Target="../media/image67.emf"/><Relationship Id="rId60" Type="http://schemas.openxmlformats.org/officeDocument/2006/relationships/image" Target="../media/image71.emf"/><Relationship Id="rId65" Type="http://schemas.openxmlformats.org/officeDocument/2006/relationships/customXml" Target="../ink/ink71.xml"/><Relationship Id="rId73" Type="http://schemas.openxmlformats.org/officeDocument/2006/relationships/customXml" Target="../ink/ink75.xml"/><Relationship Id="rId4" Type="http://schemas.openxmlformats.org/officeDocument/2006/relationships/image" Target="../media/image43.emf"/><Relationship Id="rId9" Type="http://schemas.openxmlformats.org/officeDocument/2006/relationships/customXml" Target="../ink/ink43.xml"/><Relationship Id="rId14" Type="http://schemas.openxmlformats.org/officeDocument/2006/relationships/image" Target="../media/image48.emf"/><Relationship Id="rId22" Type="http://schemas.openxmlformats.org/officeDocument/2006/relationships/image" Target="../media/image52.emf"/><Relationship Id="rId27" Type="http://schemas.openxmlformats.org/officeDocument/2006/relationships/customXml" Target="../ink/ink52.xml"/><Relationship Id="rId30" Type="http://schemas.openxmlformats.org/officeDocument/2006/relationships/image" Target="../media/image56.emf"/><Relationship Id="rId35" Type="http://schemas.openxmlformats.org/officeDocument/2006/relationships/customXml" Target="../ink/ink56.xml"/><Relationship Id="rId43" Type="http://schemas.openxmlformats.org/officeDocument/2006/relationships/customXml" Target="../ink/ink60.xml"/><Relationship Id="rId48" Type="http://schemas.openxmlformats.org/officeDocument/2006/relationships/image" Target="../media/image65.emf"/><Relationship Id="rId56" Type="http://schemas.openxmlformats.org/officeDocument/2006/relationships/image" Target="../media/image69.emf"/><Relationship Id="rId64" Type="http://schemas.openxmlformats.org/officeDocument/2006/relationships/image" Target="../media/image73.emf"/><Relationship Id="rId69" Type="http://schemas.openxmlformats.org/officeDocument/2006/relationships/customXml" Target="../ink/ink73.xml"/><Relationship Id="rId8" Type="http://schemas.openxmlformats.org/officeDocument/2006/relationships/image" Target="../media/image45.emf"/><Relationship Id="rId51" Type="http://schemas.openxmlformats.org/officeDocument/2006/relationships/customXml" Target="../ink/ink64.xml"/><Relationship Id="rId72" Type="http://schemas.openxmlformats.org/officeDocument/2006/relationships/image" Target="../media/image77.emf"/><Relationship Id="rId3" Type="http://schemas.openxmlformats.org/officeDocument/2006/relationships/customXml" Target="../ink/ink40.xml"/><Relationship Id="rId12" Type="http://schemas.openxmlformats.org/officeDocument/2006/relationships/image" Target="../media/image47.emf"/><Relationship Id="rId17" Type="http://schemas.openxmlformats.org/officeDocument/2006/relationships/customXml" Target="../ink/ink47.xml"/><Relationship Id="rId25" Type="http://schemas.openxmlformats.org/officeDocument/2006/relationships/customXml" Target="../ink/ink51.xml"/><Relationship Id="rId33" Type="http://schemas.openxmlformats.org/officeDocument/2006/relationships/customXml" Target="../ink/ink55.xml"/><Relationship Id="rId38" Type="http://schemas.openxmlformats.org/officeDocument/2006/relationships/image" Target="../media/image60.emf"/><Relationship Id="rId46" Type="http://schemas.openxmlformats.org/officeDocument/2006/relationships/image" Target="../media/image64.emf"/><Relationship Id="rId59" Type="http://schemas.openxmlformats.org/officeDocument/2006/relationships/customXml" Target="../ink/ink68.xml"/><Relationship Id="rId67" Type="http://schemas.openxmlformats.org/officeDocument/2006/relationships/customXml" Target="../ink/ink72.xml"/><Relationship Id="rId20" Type="http://schemas.openxmlformats.org/officeDocument/2006/relationships/image" Target="../media/image51.emf"/><Relationship Id="rId41" Type="http://schemas.openxmlformats.org/officeDocument/2006/relationships/customXml" Target="../ink/ink59.xml"/><Relationship Id="rId54" Type="http://schemas.openxmlformats.org/officeDocument/2006/relationships/image" Target="../media/image68.emf"/><Relationship Id="rId62" Type="http://schemas.openxmlformats.org/officeDocument/2006/relationships/image" Target="../media/image72.emf"/><Relationship Id="rId70" Type="http://schemas.openxmlformats.org/officeDocument/2006/relationships/image" Target="../media/image76.emf"/><Relationship Id="rId75" Type="http://schemas.openxmlformats.org/officeDocument/2006/relationships/customXml" Target="../ink/ink7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10CSC1 16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1265826"/>
              </p:ext>
            </p:extLst>
          </p:nvPr>
        </p:nvGraphicFramePr>
        <p:xfrm>
          <a:off x="214283" y="762000"/>
          <a:ext cx="8750332" cy="4023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issued with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WGHS keeps its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more examples of discrete and continuous variation – using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examples (+?)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Examples of each AND how to display the info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sexual and Asexual reproduction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p125) including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disadvs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Where Nature uses each – and why: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disadvs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Zoom in from body to organ to tissue to cell to nucleus to DNA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DNA is, what “D.N.A” means and how it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05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4080" y="300240"/>
              <a:ext cx="8647920" cy="6168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1120" y="284040"/>
                <a:ext cx="8668440" cy="619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5640" y="357120"/>
              <a:ext cx="8880840" cy="3912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3040" y="343440"/>
                <a:ext cx="8909640" cy="393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4240" y="4171680"/>
              <a:ext cx="8658360" cy="2262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0920" y="4157640"/>
                <a:ext cx="8676000" cy="229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814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6240" y="262800"/>
              <a:ext cx="8823240" cy="5178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8680" y="247680"/>
                <a:ext cx="8840160" cy="519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233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562219"/>
              </p:ext>
            </p:extLst>
          </p:nvPr>
        </p:nvGraphicFramePr>
        <p:xfrm>
          <a:off x="761999" y="838198"/>
          <a:ext cx="8001000" cy="4343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620486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0486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0486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0486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0486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0486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0486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9120" y="163080"/>
              <a:ext cx="8732160" cy="6251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720" y="146520"/>
                <a:ext cx="8761680" cy="628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812160" y="4626720"/>
              <a:ext cx="1060560" cy="454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93080" y="4544280"/>
                <a:ext cx="1100160" cy="62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811080" y="4741200"/>
              <a:ext cx="970200" cy="3787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89480" y="4654440"/>
                <a:ext cx="1010160" cy="55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889920" y="4702320"/>
              <a:ext cx="891720" cy="315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76240" y="4613760"/>
                <a:ext cx="928080" cy="48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1935720" y="1515600"/>
              <a:ext cx="1120320" cy="342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914840" y="1424160"/>
                <a:ext cx="116280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2957040" y="1630080"/>
              <a:ext cx="100440" cy="35074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935080" y="1576440"/>
                <a:ext cx="145080" cy="364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1895760" y="1635120"/>
              <a:ext cx="1126800" cy="34894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872720" y="1544400"/>
                <a:ext cx="1157400" cy="366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1923120" y="4764240"/>
              <a:ext cx="86040" cy="684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904040" y="4678560"/>
                <a:ext cx="125640" cy="23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2361600" y="1617480"/>
              <a:ext cx="288360" cy="34549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339640" y="1529640"/>
                <a:ext cx="332280" cy="361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2584440" y="2722680"/>
              <a:ext cx="72000" cy="2980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573640" y="2634840"/>
                <a:ext cx="104400" cy="47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2025360" y="1659600"/>
              <a:ext cx="461520" cy="13428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004480" y="1566360"/>
                <a:ext cx="501120" cy="31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1940760" y="1756080"/>
              <a:ext cx="658080" cy="325188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918440" y="1671120"/>
                <a:ext cx="702720" cy="341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2489400" y="1567800"/>
              <a:ext cx="556920" cy="345708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2468520" y="1479240"/>
                <a:ext cx="599400" cy="362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3067560" y="885600"/>
              <a:ext cx="1143360" cy="60012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3043080" y="786600"/>
                <a:ext cx="1190160" cy="75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3074760" y="1117080"/>
              <a:ext cx="158760" cy="147780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049560" y="1017000"/>
                <a:ext cx="209880" cy="166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3072600" y="2548440"/>
              <a:ext cx="363960" cy="254916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046320" y="2463480"/>
                <a:ext cx="396720" cy="273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3436560" y="3686400"/>
              <a:ext cx="758520" cy="145152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3417480" y="3594600"/>
                <a:ext cx="800640" cy="163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4025520" y="1495800"/>
              <a:ext cx="187200" cy="219888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001760" y="1397520"/>
                <a:ext cx="235440" cy="239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1" name="Ink 20"/>
              <p14:cNvContentPartPr/>
              <p14:nvPr/>
            </p14:nvContentPartPr>
            <p14:xfrm>
              <a:off x="3450600" y="998640"/>
              <a:ext cx="459000" cy="98496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3425760" y="914400"/>
                <a:ext cx="508320" cy="116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2" name="Ink 21"/>
              <p14:cNvContentPartPr/>
              <p14:nvPr/>
            </p14:nvContentPartPr>
            <p14:xfrm>
              <a:off x="3123000" y="1005120"/>
              <a:ext cx="1078920" cy="411228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3097080" y="905760"/>
                <a:ext cx="1129680" cy="430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23" name="Ink 22"/>
              <p14:cNvContentPartPr/>
              <p14:nvPr/>
            </p14:nvContentPartPr>
            <p14:xfrm>
              <a:off x="4240800" y="2776320"/>
              <a:ext cx="1046160" cy="3024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219560" y="2681280"/>
                <a:ext cx="1088640" cy="21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24" name="Ink 23"/>
              <p14:cNvContentPartPr/>
              <p14:nvPr/>
            </p14:nvContentPartPr>
            <p14:xfrm>
              <a:off x="5203800" y="2852640"/>
              <a:ext cx="137160" cy="229248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5181480" y="2770200"/>
                <a:ext cx="182520" cy="246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25" name="Ink 24"/>
              <p14:cNvContentPartPr/>
              <p14:nvPr/>
            </p14:nvContentPartPr>
            <p14:xfrm>
              <a:off x="4174200" y="2854080"/>
              <a:ext cx="1101960" cy="226188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150440" y="2759400"/>
                <a:ext cx="1147680" cy="245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26" name="Ink 25"/>
              <p14:cNvContentPartPr/>
              <p14:nvPr/>
            </p14:nvContentPartPr>
            <p14:xfrm>
              <a:off x="4307040" y="2835000"/>
              <a:ext cx="1032480" cy="219528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4282560" y="2734560"/>
                <a:ext cx="1081080" cy="239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1">
            <p14:nvContentPartPr>
              <p14:cNvPr id="27" name="Ink 26"/>
              <p14:cNvContentPartPr/>
              <p14:nvPr/>
            </p14:nvContentPartPr>
            <p14:xfrm>
              <a:off x="5367960" y="3374280"/>
              <a:ext cx="1077840" cy="6336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5347080" y="3274920"/>
                <a:ext cx="1122840" cy="2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3">
            <p14:nvContentPartPr>
              <p14:cNvPr id="28" name="Ink 27"/>
              <p14:cNvContentPartPr/>
              <p14:nvPr/>
            </p14:nvContentPartPr>
            <p14:xfrm>
              <a:off x="5343120" y="3467160"/>
              <a:ext cx="1128600" cy="163836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5319720" y="3366720"/>
                <a:ext cx="1175400" cy="183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5">
            <p14:nvContentPartPr>
              <p14:cNvPr id="29" name="Ink 28"/>
              <p14:cNvContentPartPr/>
              <p14:nvPr/>
            </p14:nvContentPartPr>
            <p14:xfrm>
              <a:off x="5418720" y="3381840"/>
              <a:ext cx="1082880" cy="1671480"/>
            </p14:xfrm>
          </p:contentPart>
        </mc:Choice>
        <mc:Fallback>
          <p:pic>
            <p:nvPicPr>
              <p:cNvPr id="29" name="Ink 28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5394960" y="3277440"/>
                <a:ext cx="1130040" cy="186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7">
            <p14:nvContentPartPr>
              <p14:cNvPr id="30" name="Ink 29"/>
              <p14:cNvContentPartPr/>
              <p14:nvPr/>
            </p14:nvContentPartPr>
            <p14:xfrm>
              <a:off x="6527520" y="3368520"/>
              <a:ext cx="1098360" cy="66960"/>
            </p14:xfrm>
          </p:contentPart>
        </mc:Choice>
        <mc:Fallback>
          <p:pic>
            <p:nvPicPr>
              <p:cNvPr id="30" name="Ink 29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6504840" y="3268080"/>
                <a:ext cx="1143360" cy="26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9">
            <p14:nvContentPartPr>
              <p14:cNvPr id="31" name="Ink 30"/>
              <p14:cNvContentPartPr/>
              <p14:nvPr/>
            </p14:nvContentPartPr>
            <p14:xfrm>
              <a:off x="6499800" y="3506760"/>
              <a:ext cx="206280" cy="1585800"/>
            </p14:xfrm>
          </p:contentPart>
        </mc:Choice>
        <mc:Fallback>
          <p:pic>
            <p:nvPicPr>
              <p:cNvPr id="31" name="Ink 30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6474960" y="3415320"/>
                <a:ext cx="254160" cy="177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1">
            <p14:nvContentPartPr>
              <p14:cNvPr id="1024" name="Ink 1023"/>
              <p14:cNvContentPartPr/>
              <p14:nvPr/>
            </p14:nvContentPartPr>
            <p14:xfrm>
              <a:off x="6534000" y="5041080"/>
              <a:ext cx="1064520" cy="78840"/>
            </p14:xfrm>
          </p:contentPart>
        </mc:Choice>
        <mc:Fallback>
          <p:pic>
            <p:nvPicPr>
              <p:cNvPr id="1024" name="Ink 1023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6512760" y="4943520"/>
                <a:ext cx="1108440" cy="26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3">
            <p14:nvContentPartPr>
              <p14:cNvPr id="1025" name="Ink 1024"/>
              <p14:cNvContentPartPr/>
              <p14:nvPr/>
            </p14:nvContentPartPr>
            <p14:xfrm>
              <a:off x="7367400" y="3505680"/>
              <a:ext cx="244440" cy="1527840"/>
            </p14:xfrm>
          </p:contentPart>
        </mc:Choice>
        <mc:Fallback>
          <p:pic>
            <p:nvPicPr>
              <p:cNvPr id="1025" name="Ink 1024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7347240" y="3406680"/>
                <a:ext cx="287640" cy="171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5">
            <p14:nvContentPartPr>
              <p14:cNvPr id="1027" name="Ink 1026"/>
              <p14:cNvContentPartPr/>
              <p14:nvPr/>
            </p14:nvContentPartPr>
            <p14:xfrm>
              <a:off x="6588000" y="3472560"/>
              <a:ext cx="926640" cy="1549800"/>
            </p14:xfrm>
          </p:contentPart>
        </mc:Choice>
        <mc:Fallback>
          <p:pic>
            <p:nvPicPr>
              <p:cNvPr id="1027" name="Ink 1026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6563520" y="3372120"/>
                <a:ext cx="973440" cy="174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7">
            <p14:nvContentPartPr>
              <p14:cNvPr id="1028" name="Ink 1027"/>
              <p14:cNvContentPartPr/>
              <p14:nvPr/>
            </p14:nvContentPartPr>
            <p14:xfrm>
              <a:off x="7660080" y="4619880"/>
              <a:ext cx="1096200" cy="523080"/>
            </p14:xfrm>
          </p:contentPart>
        </mc:Choice>
        <mc:Fallback>
          <p:pic>
            <p:nvPicPr>
              <p:cNvPr id="1028" name="Ink 1027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7638120" y="4532760"/>
                <a:ext cx="1141200" cy="69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9">
            <p14:nvContentPartPr>
              <p14:cNvPr id="1029" name="Ink 1028"/>
              <p14:cNvContentPartPr/>
              <p14:nvPr/>
            </p14:nvContentPartPr>
            <p14:xfrm>
              <a:off x="7815240" y="4835880"/>
              <a:ext cx="352800" cy="111240"/>
            </p14:xfrm>
          </p:contentPart>
        </mc:Choice>
        <mc:Fallback>
          <p:pic>
            <p:nvPicPr>
              <p:cNvPr id="1029" name="Ink 1028"/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7792920" y="4742280"/>
                <a:ext cx="398880" cy="29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3105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914400"/>
            <a:ext cx="8991600" cy="1524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05720" y="452160"/>
              <a:ext cx="8690400" cy="2499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2040" y="436320"/>
                <a:ext cx="8719920" cy="252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108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92717"/>
              </p:ext>
            </p:extLst>
          </p:nvPr>
        </p:nvGraphicFramePr>
        <p:xfrm>
          <a:off x="990600" y="685802"/>
          <a:ext cx="8001000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7620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22040" y="4559400"/>
              <a:ext cx="1086840" cy="33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02600" y="4476600"/>
                <a:ext cx="1127880" cy="20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011320" y="4662000"/>
              <a:ext cx="113760" cy="534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90440" y="4597560"/>
                <a:ext cx="149760" cy="67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983160" y="4637880"/>
              <a:ext cx="1132560" cy="5677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60480" y="4542480"/>
                <a:ext cx="1174680" cy="75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2167200" y="3036600"/>
              <a:ext cx="1073160" cy="35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44160" y="2942280"/>
                <a:ext cx="1117080" cy="22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3154320" y="3169080"/>
              <a:ext cx="126360" cy="11430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132360" y="3104280"/>
                <a:ext cx="171720" cy="123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2707200" y="4278240"/>
              <a:ext cx="561240" cy="8895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683800" y="4190400"/>
                <a:ext cx="608040" cy="107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2152080" y="4479120"/>
              <a:ext cx="577080" cy="6915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129400" y="4384800"/>
                <a:ext cx="619920" cy="87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2152440" y="3871800"/>
              <a:ext cx="165240" cy="6955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129040" y="3774960"/>
                <a:ext cx="212040" cy="87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2159640" y="3137400"/>
              <a:ext cx="255960" cy="7480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135160" y="3060000"/>
                <a:ext cx="286920" cy="92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2653920" y="3132000"/>
              <a:ext cx="250560" cy="194544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630520" y="3045240"/>
                <a:ext cx="297000" cy="212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2737080" y="3150360"/>
              <a:ext cx="527760" cy="193968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714040" y="3058200"/>
                <a:ext cx="573120" cy="211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2205360" y="3117600"/>
              <a:ext cx="627840" cy="20390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2184120" y="3022560"/>
                <a:ext cx="672480" cy="221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3309840" y="748440"/>
              <a:ext cx="1155600" cy="381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286440" y="655560"/>
                <a:ext cx="1203120" cy="22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3284640" y="838080"/>
              <a:ext cx="181800" cy="434556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3259440" y="747000"/>
                <a:ext cx="231840" cy="452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7" name="Ink 16"/>
              <p14:cNvContentPartPr/>
              <p14:nvPr/>
            </p14:nvContentPartPr>
            <p14:xfrm>
              <a:off x="3364200" y="894600"/>
              <a:ext cx="1065240" cy="432864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343320" y="800280"/>
                <a:ext cx="1108080" cy="451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8" name="Ink 17"/>
              <p14:cNvContentPartPr/>
              <p14:nvPr/>
            </p14:nvContentPartPr>
            <p14:xfrm>
              <a:off x="3889800" y="835560"/>
              <a:ext cx="525960" cy="429156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866400" y="740160"/>
                <a:ext cx="573120" cy="447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19" name="Ink 18"/>
              <p14:cNvContentPartPr/>
              <p14:nvPr/>
            </p14:nvContentPartPr>
            <p14:xfrm>
              <a:off x="3372120" y="816480"/>
              <a:ext cx="845640" cy="437940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3348720" y="720000"/>
                <a:ext cx="892800" cy="456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20" name="Ink 19"/>
              <p14:cNvContentPartPr/>
              <p14:nvPr/>
            </p14:nvContentPartPr>
            <p14:xfrm>
              <a:off x="4475160" y="3036960"/>
              <a:ext cx="1081440" cy="2988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452840" y="2944080"/>
                <a:ext cx="1127520" cy="21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1" name="Ink 20"/>
              <p14:cNvContentPartPr/>
              <p14:nvPr/>
            </p14:nvContentPartPr>
            <p14:xfrm>
              <a:off x="5420520" y="3174840"/>
              <a:ext cx="141480" cy="203544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5397840" y="3095640"/>
                <a:ext cx="186480" cy="220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2" name="Ink 21"/>
              <p14:cNvContentPartPr/>
              <p14:nvPr/>
            </p14:nvContentPartPr>
            <p14:xfrm>
              <a:off x="4424400" y="3117600"/>
              <a:ext cx="1126440" cy="210600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401000" y="3027600"/>
                <a:ext cx="1170720" cy="229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23" name="Ink 22"/>
              <p14:cNvContentPartPr/>
              <p14:nvPr/>
            </p14:nvContentPartPr>
            <p14:xfrm>
              <a:off x="4547520" y="3113640"/>
              <a:ext cx="676800" cy="28908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524480" y="3025800"/>
                <a:ext cx="722520" cy="46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24" name="Ink 23"/>
              <p14:cNvContentPartPr/>
              <p14:nvPr/>
            </p14:nvContentPartPr>
            <p14:xfrm>
              <a:off x="4476600" y="3152520"/>
              <a:ext cx="1088280" cy="205848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4453200" y="3057480"/>
                <a:ext cx="1133640" cy="224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25" name="Ink 24"/>
              <p14:cNvContentPartPr/>
              <p14:nvPr/>
            </p14:nvContentPartPr>
            <p14:xfrm>
              <a:off x="5595840" y="2290680"/>
              <a:ext cx="1086840" cy="4644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5576040" y="2194920"/>
                <a:ext cx="1130760" cy="23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26" name="Ink 25"/>
              <p14:cNvContentPartPr/>
              <p14:nvPr/>
            </p14:nvContentPartPr>
            <p14:xfrm>
              <a:off x="6552720" y="2463840"/>
              <a:ext cx="165240" cy="277848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6527880" y="2377440"/>
                <a:ext cx="214920" cy="295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1">
            <p14:nvContentPartPr>
              <p14:cNvPr id="27" name="Ink 26"/>
              <p14:cNvContentPartPr/>
              <p14:nvPr/>
            </p14:nvContentPartPr>
            <p14:xfrm>
              <a:off x="5576400" y="2429280"/>
              <a:ext cx="1087200" cy="274896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5552280" y="2330280"/>
                <a:ext cx="1123200" cy="293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3">
            <p14:nvContentPartPr>
              <p14:cNvPr id="28" name="Ink 27"/>
              <p14:cNvContentPartPr/>
              <p14:nvPr/>
            </p14:nvContentPartPr>
            <p14:xfrm>
              <a:off x="5665320" y="2341080"/>
              <a:ext cx="697320" cy="273528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5640480" y="2239920"/>
                <a:ext cx="745560" cy="292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5">
            <p14:nvContentPartPr>
              <p14:cNvPr id="29" name="Ink 28"/>
              <p14:cNvContentPartPr/>
              <p14:nvPr/>
            </p14:nvContentPartPr>
            <p14:xfrm>
              <a:off x="5881320" y="2340360"/>
              <a:ext cx="880560" cy="2776680"/>
            </p14:xfrm>
          </p:contentPart>
        </mc:Choice>
        <mc:Fallback>
          <p:pic>
            <p:nvPicPr>
              <p:cNvPr id="29" name="Ink 28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5855400" y="2240280"/>
                <a:ext cx="929880" cy="296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7">
            <p14:nvContentPartPr>
              <p14:cNvPr id="30" name="Ink 29"/>
              <p14:cNvContentPartPr/>
              <p14:nvPr/>
            </p14:nvContentPartPr>
            <p14:xfrm>
              <a:off x="6729480" y="745200"/>
              <a:ext cx="1112040" cy="40680"/>
            </p14:xfrm>
          </p:contentPart>
        </mc:Choice>
        <mc:Fallback>
          <p:pic>
            <p:nvPicPr>
              <p:cNvPr id="30" name="Ink 29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6708960" y="657360"/>
                <a:ext cx="1147680" cy="22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9">
            <p14:nvContentPartPr>
              <p14:cNvPr id="31" name="Ink 30"/>
              <p14:cNvContentPartPr/>
              <p14:nvPr/>
            </p14:nvContentPartPr>
            <p14:xfrm>
              <a:off x="7698240" y="859680"/>
              <a:ext cx="156600" cy="4309920"/>
            </p14:xfrm>
          </p:contentPart>
        </mc:Choice>
        <mc:Fallback>
          <p:pic>
            <p:nvPicPr>
              <p:cNvPr id="31" name="Ink 30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7672680" y="793800"/>
                <a:ext cx="205560" cy="446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1">
            <p14:nvContentPartPr>
              <p14:cNvPr id="1024" name="Ink 1023"/>
              <p14:cNvContentPartPr/>
              <p14:nvPr/>
            </p14:nvContentPartPr>
            <p14:xfrm>
              <a:off x="6708240" y="5113440"/>
              <a:ext cx="1086480" cy="75960"/>
            </p14:xfrm>
          </p:contentPart>
        </mc:Choice>
        <mc:Fallback>
          <p:pic>
            <p:nvPicPr>
              <p:cNvPr id="1024" name="Ink 1023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6683760" y="5047200"/>
                <a:ext cx="1133640" cy="23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3">
            <p14:nvContentPartPr>
              <p14:cNvPr id="1025" name="Ink 1024"/>
              <p14:cNvContentPartPr/>
              <p14:nvPr/>
            </p14:nvContentPartPr>
            <p14:xfrm>
              <a:off x="6731640" y="4533120"/>
              <a:ext cx="188640" cy="580320"/>
            </p14:xfrm>
          </p:contentPart>
        </mc:Choice>
        <mc:Fallback>
          <p:pic>
            <p:nvPicPr>
              <p:cNvPr id="1025" name="Ink 1024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6709320" y="4482720"/>
                <a:ext cx="234000" cy="72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5">
            <p14:nvContentPartPr>
              <p14:cNvPr id="1027" name="Ink 1026"/>
              <p14:cNvContentPartPr/>
              <p14:nvPr/>
            </p14:nvContentPartPr>
            <p14:xfrm>
              <a:off x="6710760" y="899280"/>
              <a:ext cx="172080" cy="3693960"/>
            </p14:xfrm>
          </p:contentPart>
        </mc:Choice>
        <mc:Fallback>
          <p:pic>
            <p:nvPicPr>
              <p:cNvPr id="1027" name="Ink 1026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6684120" y="799920"/>
                <a:ext cx="224640" cy="388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7">
            <p14:nvContentPartPr>
              <p14:cNvPr id="1028" name="Ink 1027"/>
              <p14:cNvContentPartPr/>
              <p14:nvPr/>
            </p14:nvContentPartPr>
            <p14:xfrm>
              <a:off x="6735960" y="799920"/>
              <a:ext cx="790920" cy="4313880"/>
            </p14:xfrm>
          </p:contentPart>
        </mc:Choice>
        <mc:Fallback>
          <p:pic>
            <p:nvPicPr>
              <p:cNvPr id="1028" name="Ink 1027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6709680" y="702720"/>
                <a:ext cx="844560" cy="450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9">
            <p14:nvContentPartPr>
              <p14:cNvPr id="1029" name="Ink 1028"/>
              <p14:cNvContentPartPr/>
              <p14:nvPr/>
            </p14:nvContentPartPr>
            <p14:xfrm>
              <a:off x="7277760" y="785880"/>
              <a:ext cx="594360" cy="4355640"/>
            </p14:xfrm>
          </p:contentPart>
        </mc:Choice>
        <mc:Fallback>
          <p:pic>
            <p:nvPicPr>
              <p:cNvPr id="1029" name="Ink 1028"/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7254000" y="687600"/>
                <a:ext cx="641520" cy="454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1">
            <p14:nvContentPartPr>
              <p14:cNvPr id="1030" name="Ink 1029"/>
              <p14:cNvContentPartPr/>
              <p14:nvPr/>
            </p14:nvContentPartPr>
            <p14:xfrm>
              <a:off x="7902000" y="4560480"/>
              <a:ext cx="1061280" cy="38160"/>
            </p14:xfrm>
          </p:contentPart>
        </mc:Choice>
        <mc:Fallback>
          <p:pic>
            <p:nvPicPr>
              <p:cNvPr id="1030" name="Ink 1029"/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7881120" y="4461840"/>
                <a:ext cx="1103760" cy="23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3">
            <p14:nvContentPartPr>
              <p14:cNvPr id="1031" name="Ink 1030"/>
              <p14:cNvContentPartPr/>
              <p14:nvPr/>
            </p14:nvContentPartPr>
            <p14:xfrm>
              <a:off x="7869240" y="4608360"/>
              <a:ext cx="1117080" cy="597240"/>
            </p14:xfrm>
          </p:contentPart>
        </mc:Choice>
        <mc:Fallback>
          <p:pic>
            <p:nvPicPr>
              <p:cNvPr id="1031" name="Ink 1030"/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7845120" y="4511160"/>
                <a:ext cx="1164240" cy="79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5">
            <p14:nvContentPartPr>
              <p14:cNvPr id="1032" name="Ink 1031"/>
              <p14:cNvContentPartPr/>
              <p14:nvPr/>
            </p14:nvContentPartPr>
            <p14:xfrm>
              <a:off x="-1800" y="198720"/>
              <a:ext cx="8977320" cy="6182280"/>
            </p14:xfrm>
          </p:contentPart>
        </mc:Choice>
        <mc:Fallback>
          <p:pic>
            <p:nvPicPr>
              <p:cNvPr id="1032" name="Ink 1031"/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-16920" y="183240"/>
                <a:ext cx="9006480" cy="620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8940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8800" y="156960"/>
              <a:ext cx="8898840" cy="6216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040" y="141480"/>
                <a:ext cx="8927640" cy="624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615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2561</TotalTime>
  <Words>217</Words>
  <Application>Microsoft Office PowerPoint</Application>
  <PresentationFormat>On-screen Show (4:3)</PresentationFormat>
  <Paragraphs>34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241</cp:revision>
  <dcterms:created xsi:type="dcterms:W3CDTF">2006-08-16T00:00:00Z</dcterms:created>
  <dcterms:modified xsi:type="dcterms:W3CDTF">2015-02-15T21:43:16Z</dcterms:modified>
</cp:coreProperties>
</file>