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7" r:id="rId3"/>
    <p:sldId id="260" r:id="rId4"/>
    <p:sldId id="274" r:id="rId5"/>
    <p:sldId id="286" r:id="rId6"/>
    <p:sldId id="288" r:id="rId7"/>
    <p:sldId id="289" r:id="rId8"/>
    <p:sldId id="29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10CSC1\10CSC1.2%20spreadsheets\10CSC1%20handednes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Sheet1!$A$1:$B$1</c:f>
              <c:strCache>
                <c:ptCount val="2"/>
                <c:pt idx="0">
                  <c:v>Left</c:v>
                </c:pt>
                <c:pt idx="1">
                  <c:v>Right</c:v>
                </c:pt>
              </c:strCache>
            </c:strRef>
          </c:cat>
          <c:val>
            <c:numRef>
              <c:f>Sheet1!$A$2:$B$2</c:f>
              <c:numCache>
                <c:formatCode>General</c:formatCode>
                <c:ptCount val="2"/>
                <c:pt idx="0">
                  <c:v>2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21:26:16.88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13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04T21:33:16.357"/>
    </inkml:context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24449 15469 93 0,'-12'17'44'0,"-10"-12"0"16,5 13-2-16,-4-7-38 15,7-5-6-15,14-6-8 16,-10 2-5-16,20 10-10 0,-10-12-18 15,11-1 0-15,-11 1-2 16,22 2 3-16</inkml:trace>
  <inkml:trace contextRef="#ctx0" brushRef="#br1" timeOffset="234481.4116">6333 1004 70 0,'0'0'35'0,"16"-55"-1"15,-16 55 3-15,0 0-29 0,0 0-2 16,0 0 0-1,0 0 0-15,-16-58 0 0,16 58-1 16,0 0-2-16,-56-2 0 16,56 2-1-16,-69 16 1 15,69-16 0-15,-86 33 0 16,35-10-1-16,1 2-1 15,-4 4 1-15,3 0-1 16,-34 18-1-16,3 23 0 16,18-3-1-16,35-5 0 15,31-14 0-15,27-26 1 16,33 1-1-16,10 0 1 15,-2-6 0-15,-2 4 0 16,-8 5 0-16,-13 4 1 16,-15 5-1-16,-22 4 1 0,-15 8-2 15,-21 3 1-15,-15 3 0 16,-9 0 0-16,-8-7 0 15,0-4-1-15,3-9-2 16,6-11-5-16,25-10-28 16,3-21-2-16,30-3 0 15,5-15-1-15</inkml:trace>
  <inkml:trace contextRef="#ctx0" brushRef="#br1" timeOffset="234792.4293">6750 1395 98 0,'0'0'38'0,"0"0"1"16,1-37-1-16,-22 35-31 15,-8 14-3-15,-14 13-1 16,-4 10 0-16,-8 12 0 16,-2 5-2-16,11 9 1 15,13-7-2-15,15-3 1 16,16-10-2-16,16-8 0 15,17-14-1-15,18-14-3 16,19-11-6-16,0-17-25 16,23-8-2-16,-7-13 0 15,9-2 0-15</inkml:trace>
  <inkml:trace contextRef="#ctx0" brushRef="#br1" timeOffset="234963.4391">7239 1403 110 0,'-24'36'37'16,"1"13"1"-16,-3 4-2 15,7 2-34-15,1-3-2 16,7-5 0-16,11-9-4 16,5-16-4-16,18-12-27 15,-1-13-2-15,14-13 0 16,-4-18-2-16</inkml:trace>
  <inkml:trace contextRef="#ctx0" brushRef="#br1" timeOffset="235113.4477">7301 1234 117 0,'0'0'38'0,"-36"-65"0"16,36 65-4-16,-38-52-63 16,38 52-10-16,0 0 0 15,-17-56-2-15,17 56 0 16</inkml:trace>
  <inkml:trace contextRef="#ctx0" brushRef="#br1" timeOffset="235494.4695">7652 1429 87 0,'-10'33'39'0,"3"-12"0"16,14-1 0-16,-7-20-15 16,31 1-23-16,5-9 0 15,10-5 0-15,6-6 0 16,6-4 1-16,-58 23-1 15,62-27-1-15,-62 27 2 16,54-34-1-16,-54 34 1 16,0 0-1-16,57-49 1 15,-57 49-1-15,0 0 1 16,0 0-1-16,1-48 0 15,-20 50 1-15,-26 3-2 16,-9 14 1-16,-8 14 0 16,1 11 0-16,0 8-2 0,14 9 2 15,17 0-2-15,35-11 1 16,18-12-1-16,14-10-1 15,22-11-2-15,7-13-3 16,15-5-8-16,-3-15-23 16,12-7-3-16,-11-12 1 15,0 2 0-15</inkml:trace>
  <inkml:trace contextRef="#ctx0" brushRef="#br1" timeOffset="235841.4893">8465 1376 113 0,'0'0'38'15,"-33"24"3"-15,16 8-2 16,-14-1-35-16,9 9-1 15,-1 5 0-15,0 4-1 0,3 1 0 16,7-3-1-16,5-8-1 16,8-7 1-16,5-13 0 15,9-14-1-15,7-14 1 16,8-12 0-16,2-12-1 15,5-8 2-15,2-10-1 16,1-3 1-16,1-2-2 16,-4 6 0-16,-36 50 0 15,37-41 0-15,-13 7 0 16,5 18 0-16,-14 9 0 15,7 23 0-15,-17 7 0 16,8 17 0-16,-13 4-2 16,1 8 0-16,7 4-2 15,-4-6-2-15,14 2-14 16,-8-19-19-16,23-1-2 0,-7-17-1 15,17-5 1-15</inkml:trace>
  <inkml:trace contextRef="#ctx0" brushRef="#br1" timeOffset="236097.504">9276 1395 111 0,'-14'-2'41'15,"-16"4"1"-15,4 14-2 16,-17 9-36-16,7 0 0 15,6 5-2-15,-2 3 0 16,8 7-1-16,4-9-1 16,10 2 1-16,9-2-1 0,8-6-1 15,10-6 1-15,6-6-2 16,7-10-1-16,13-2-6 15,-5-15-27-15,22-3-5 16,-7-11 0-16,13-1-1 16</inkml:trace>
  <inkml:trace contextRef="#ctx0" brushRef="#br1" timeOffset="236461.5248">9664 1444 109 0,'-16'25'40'0,"-4"-6"1"0,17 2 0 15,-5 9-37-15,18-19 0 16,9-5-1-16,9-6-1 16,6-8-1-16,8-3 0 15,2-5 0-15,0-6 0 16,-6-3-1-16,-2-5 0 15,-36 30 0-15,0 0 0 16,24-48 1-16,-24 48 0 16,0 0 1-16,-20-32-1 15,-27 23 1-15,2 17-2 16,-20 10 0-16,7 18 0 15,-10 3 0-15,14 20 0 16,10 6 0-16,30-5 0 16,18-9 0-16,19-12-2 15,32-12-16-15,5-23-18 16,39-4-6-16,5-21-1 0,21-10-2 15</inkml:trace>
  <inkml:trace contextRef="#ctx0" brushRef="#br1" timeOffset="237050.5585">11095 901 90 0,'35'-63'38'0,"-35"63"1"16,0 0 1-16,0 0-33 16,0 0-1-16,-57 51-2 15,-14 52 1-15,-20 24-2 16,-8 26 0-16,-18-15 0 15,11 12-3-15,7-10-4 16,23-26-10-16,34-25-23 16,11-29-4-16,25-8 1 0,7-32-3 15</inkml:trace>
  <inkml:trace contextRef="#ctx0" brushRef="#br1" timeOffset="237714.5965">11361 1272 85 0,'10'-54'37'0,"-10"54"2"15,0 0 0-15,0 0-31 16,29-59-1-16,-29 59-1 15,0 0-1-15,0 0-1 16,0 0-1-16,20 8-2 16,-20 43 0-16,-8 14 0 15,-11 0-1-15,-3 15 0 16,1 8 0-16,-2 7 0 15,4-2 0-15,9-27 0 16,3-12-1-16,1-15 1 16,5-11 0-16,1-28 1 15,14 1 1-15,-5-27-2 16,6-18 2-16,-1-19-1 0,-14 63 1 15,14-89-1-15,-3 35 0 16,-4-9 0-16,6-1-1 16,-5-5 0-16,6 4 0 15,-1-2 1-15,1 4-1 16,0-11 1-16,5 10-1 15,0 4 0-15,-19 60 1 16,41-101-1-16,-41 101 0 16,60-68 0-16,-60 68 0 15,62-24-1-15,-62 24 2 16,58 25 0-16,-58-25 0 15,36 54-1-15,-19 33 1 0,-22 8-1 16,-17 7 0 0,-25-7-1-16,-20-32-3 0,-4-2-5 15,-2-25-15-15,47-20-15 16,7-17-1-16,38-5-2 15,13-12 1-15</inkml:trace>
  <inkml:trace contextRef="#ctx0" brushRef="#br1" timeOffset="238140.6209">12080 1391 111 0,'-7'16'41'0,"-5"-12"0"15,12-4-1-15,-13 12-38 16,13-12 0-16,-4 20 0 0,0 0 0 15,-2 6-1-15,-3 7 1 16,0 6-1-16,-2 4 0 16,1 3 0-16,2 0 0 15,3-3-1-15,9-10 0 16,8-11 0-16,13-11 1 15,11-15-1-15,10-14 0 16,10-8 1-16,2-9 1 16,3-9-1-16,-4-5 1 15,-4 0-2-15,-8 4 0 16,-12 8 0-16,-11 9 0 15,-10 8 0-15,-6 9 0 16,-6 11 0-16,-9 22 0 16,0 6 0-16,-2 3 0 0,4 6 0 15,4 3 0-15,5-1-3 16,10-5 0-16,17-11-3 15,3-20-11-15,34-6-15 16,-7-17-9-16,25-11 1 16,-8-20-1-16,-76 51 0 15</inkml:trace>
  <inkml:trace contextRef="#ctx0" brushRef="#br1" timeOffset="238327.6316">13192 1100 98 0,'0'0'42'15,"26"-78"2"-15,-26 78-1 16,0 0-25-16,-7-38-15 15,-8 64-1-15,-11 46-1 0,0 38 1 16,-3 3-3-16,19 4 0 16,4-11-4-16,12-24-11 15,12-18-24-15,-12-18-2 16,7-11 1-16,-14-16-2 15</inkml:trace>
  <inkml:trace contextRef="#ctx0" brushRef="#br1" timeOffset="238501.6415">12966 1380 122 0,'-14'-32'42'0,"6"12"2"16,8 20-2-16,18-11-37 0,10 10-8 15,-28 1-4-15,49-5-22 16,-49 5-11-16,78-2-2 15,-28 0-1-15,11-2 0 16</inkml:trace>
  <inkml:trace contextRef="#ctx0" brushRef="#br1" timeOffset="239147.6785">13984 1319 94 0,'0'0'39'16,"-28"-12"1"-16,14 13-2 15,-10-2-31-15,1 5-1 16,-10 7-2-16,-3 8 0 0,-10 10-1 15,-1 8 1-15,-8 6-1 16,4 3-1-16,3 3 0 16,7 2-1-16,11-4 0 15,11-3 0-15,19-12-1 16,18-9 0-16,16-11 0 15,16-11 0-15,10-12 0 16,9-10 1-16,-2-8-1 16,0-7 1-16,-9 0 1 15,-7 1 0-15,-15 4-2 16,-12 4 0-16,-11 9 0 15,-8 4 0-15,-5 14 0 16,-14 0 0-16,3 14 0 16,-3 5 0-16,4 7 0 0,2 1-3 15,7 6 0-15,8-2-1 16,11 0-2-16,5-16-6 15,26 1-16-15,-10-17-13 16,19 0 2-16,-5-15-2 16,8-4 2-16</inkml:trace>
  <inkml:trace contextRef="#ctx0" brushRef="#br1" timeOffset="239326.6887">14467 1425 117 0,'-24'1'41'0,"5"16"0"15,-10 6-2-15,4 5-37 16,7 11-1-16,4 3 0 15,7 7-1-15,9-6-1 16,8-1-1-16,6-11-2 0,16-4-15 16,-6-25-20-16,16-4-1 15,-4-21-1-15,6-7 0 16</inkml:trace>
  <inkml:trace contextRef="#ctx0" brushRef="#br1" timeOffset="239467.6968">14600 1268 127 0,'-33'-76'43'15,"33"76"-4"-15,-36-90-13 16,36 90-64-16,-25-66-4 16,25 66-1-16,0 0-1 15</inkml:trace>
  <inkml:trace contextRef="#ctx0" brushRef="#br1" timeOffset="239943.724">15175 1376 96 0,'0'0'42'0,"0"0"0"16,-47-45 1-16,15 32-28 15,-6 14-9-15,-7 11 0 16,-9 10-3-16,2 16-1 16,-6 4-2-16,11 13 0 0,9-1 0 15,10 1 0-15,12-4 0 16,16-8 0-16,16-18 0 15,16-8 0-15,12-16 0 16,12-6 0-16,5-12 0 16,4-11 0-16,-1-9 0 15,-2-6 0-15,-8-1 0 16,-8-1 0-16,-10 8 0 15,-8 3 0-15,-7 5 0 16,-9 8 0-16,-12 21 0 16,0 0 0-16,0 0 0 15,-4 35 0-15,-2-3 0 16,1 3 0-16,5 5 0 0,1 2-2 15,9 1-10-15,-7-22-12 16,25 7-8-16,-14-19-10 16,11-2 1-16,-7-11-3 15,6-4 3-15</inkml:trace>
  <inkml:trace contextRef="#ctx0" brushRef="#br1" timeOffset="240636.7636">15848 1335 110 0,'-18'1'40'16,"-5"1"2"-16,2 6-2 15,-5-4-37-15,3 7-1 16,1 8 1-16,1 9-2 15,5 5 0-15,4 7 1 16,8 0-2-16,10 3 1 16,12-3 0-16,11-8 0 15,11-12-1-15,12-10 1 16,7-11 0-16,6-12 0 0,1-11 0 15,-4-10 0-15,-10-10 0 16,-9-5 1-16,-43 49-2 16,26-50 0-16,-26 50 0 15,-2-55-3-15,2 55 0 16,-21-47-2-16,21 47-3 15,0 0-19-15,-57-59-14 16,57 59 0-16,0 0 1 16,-53-41-2-16</inkml:trace>
  <inkml:trace contextRef="#ctx0" brushRef="#br1" timeOffset="245206.025">15133 1040 71 0,'0'0'41'16,"-46"-28"-1"-16,46 28 2 15,0 0-14-15,0 0-25 16,0 0 0-16,0 0-1 15,0 0 0-15,0 0 0 16,0 0-1-16,0 0 0 16,0 0 0-16,65-35-1 15,-65 35 1-15,64-16-2 16,-64 16 1-16,75-18 0 0,-75 18 1 15,74-17-1-15,-74 17 1 16,75-17-1-16,-75 17 0 16,67-18 1-16,-67 18-2 15,50-12-3-15,-50 12-7 16,0 0-27-16,0 0-4 15,0 0 1-15,0 0-2 16</inkml:trace>
  <inkml:trace contextRef="#ctx0" brushRef="#br2" timeOffset="298771.0886">951 15346 48 0,'-6'-21'35'0,"0"11"2"16,-19-2-4-16,-5 14-29 15,-11 4-1-15,-2 12-1 0,-11 6 2 16,-3 13 2-16,-2 6-3 15,3 5 0-15,8 0 1 16,6 2-2-16,11-8 1 16,11-2-1-16,15-10 0 15,13-5-3-15,19-7 0 16,8-3 0-16,8-5 0 15,5-1 0-15,3 0 0 16,1 3 0-16,-5 4 0 16,-6 4 0-16,-14 8 1 15,-13 7 0-15,-13 8-1 16,-11 3 1-16,-12 2 0 15,-10 0 0-15,-6 0 1 16,-2-4-1-16,3-5-5 0,-5-26-25 16,25-1-6-16,-6-16-1 15,26-7 0-15</inkml:trace>
  <inkml:trace contextRef="#ctx0" brushRef="#br2" timeOffset="299381.1236">1576 15826 12 0,'-14'-6'32'0,"14"6"1"15,-25-2 0-15,25 2-20 16,-30 0-3-16,14 4 0 16,-11-9-2-16,4 9-1 15,-9-3 0-15,3 7 0 16,-4 2-2-16,-1 7-1 15,-2 3 0-15,3 8-1 16,0 6-1-16,3 4 0 16,5 3-2-16,5 1 0 15,8-3 0-15,10 1-1 16,11-10 0-16,11-9-1 15,15-8-4-15,5-15-2 0,26 2-26 16,-4-19-4-16,17 3-1 16,-9-15 0-16</inkml:trace>
  <inkml:trace contextRef="#ctx0" brushRef="#br2" timeOffset="299584.1352">1938 15758 54 0,'-14'2'39'0,"-11"-3"0"15,12 17-1-15,-11-2-34 16,10 15-1-16,1 8-1 0,3 8-1 16,1 5-1-16,4 0-3 15,8 5-4-15,-7-17-29 16,20 3-1-16,-5-23-2 15,17-9 1-15</inkml:trace>
  <inkml:trace contextRef="#ctx0" brushRef="#br2" timeOffset="299734.1436">2040 15483 57 0,'-40'-23'40'0,"5"19"-2"15,-5 5-7-15,-1 3-62 16,22 11-5-16,0-3-4 15,16 6 2-15</inkml:trace>
  <inkml:trace contextRef="#ctx0" brushRef="#br2" timeOffset="300168.1683">2234 16039 42 0,'-22'19'36'0,"-1"-13"2"16,23-6-2-16,0 0-31 15,0 0-1-15,34-14-2 0,3-3 0 16,10-6 0-16,9-4-1 15,2-5 1-15,3-2-1 16,-8-1 0-16,-4 4 0 16,-15 1 0-16,-13 0 0 15,-15 5 0-15,-12 3 0 16,-18 6 0-16,-10 4 0 15,-9 6 0-15,-4 10-1 16,-6 9 1-16,-4 13 0 16,2 10 0-16,4 10 0 15,8 7 0-15,9 5 0 16,15-2-1-16,9-3 1 15,17-7-2-15,20-12-2 16,20-12-5-16,11-29-18 0,23 1-12 16,2-25-2-16,15 0 1 15</inkml:trace>
  <inkml:trace contextRef="#ctx0" brushRef="#br2" timeOffset="300533.1895">2949 15780 50 0,'-26'32'39'0,"-5"-4"0"15,12 14-1-15,-9-5-32 16,14 6-2-16,-2-2-1 16,9 2-1-16,-1-4 0 15,6 0-1-15,-2-7 0 16,6-10 1-16,5-8-2 15,-7-14 0-15,20-5 1 0,-8-15 0 16,8-11-1-16,-1-12 1 16,3-6 0-16,-3-5 0 15,2-2 0-15,-1 5 0 16,-2 6 0-16,-1 11-1 15,-6 9 0-15,2 11 0 16,-1 14 0-16,-1 11-1 16,2 12 0-16,-5 5-2 15,6 11-4-15,-4-8-6 16,22 18-26-16,-13-15-1 15,16 10-1-15,-4-15 1 16</inkml:trace>
  <inkml:trace contextRef="#ctx0" brushRef="#br2" timeOffset="300900.2105">3572 15799 54 0,'-25'20'40'0,"-10"-10"0"16,6 18-2-16,-13-6-32 0,8 6-1 16,-6 1-2-16,9 3 0 15,-2 1-1-15,11 1-1 16,6 0 1-16,12-2-2 15,9-3 0-15,13-5 0 16,13-6-3-16,10-12-1 16,12 0-7-16,-6-17-28 15,18 2-1-15,-9-16-2 16,9 2 1-16</inkml:trace>
  <inkml:trace contextRef="#ctx0" brushRef="#br2" timeOffset="301265.2314">3802 15964 43 0,'-19'20'39'16,"13"6"1"-16,3-13-2 15,17 2-27-15,3-9-9 16,11-3-1-16,4-5 0 15,5-6-1-15,0-4-1 16,-3-3 1-16,0-3 0 16,-10-5 0-16,-6 3 1 15,-7 1-1-15,-10-3 1 16,-7 6 1-16,-9 3 0 15,-5 6 0-15,-7 5 0 16,-6 9 0-16,-1 9-1 0,-4 9 1 16,1 11 0-16,4 6 0 15,1 3-1-15,8 6 0 16,9-2-2-16,12-6 1 15,13-6-2-15,11-12-2 16,24 0-11-16,0-32-24 16,31 4-2-16,-1-22-1 15,20-1 1-15</inkml:trace>
  <inkml:trace contextRef="#ctx0" brushRef="#br2" timeOffset="301604.2508">5172 15739 41 0,'-13'-19'41'15,"13"19"0"-15,-21 12-1 16,11 11-21-16,-9 11-16 15,3 9 0-15,-8 8-2 16,3 6-1-16,-1 1 0 16,6-3-2-16,4-3-2 15,5-20-7-15,23-2-28 0,-6-25-1 16,20-8-1-16,0-22 0 15</inkml:trace>
  <inkml:trace contextRef="#ctx0" brushRef="#br2" timeOffset="301768.2602">5097 15550 69 0,'-42'16'38'0,"10"6"-5"15,15-3-10-15,17-19-63 16,12 16 0-16,18-20-2 15,26 6 3-15</inkml:trace>
  <inkml:trace contextRef="#ctx0" brushRef="#br2" timeOffset="302076.2778">5559 15738 60 0,'-22'28'41'0,"-15"-9"1"16,10 9-1-16,0-8-36 15,4 2-2-15,4-4-1 16,7 2-1-16,7-3-1 15,9-1 0-15,7-1 0 16,8-1-1-16,5 0 1 16,4-2-1-16,-1 2 1 15,-2 2-1-15,-3 1 1 16,-4 2 0-16,-9 5 0 0,-7 3 0 15,-9 1 0-15,-4 6 1 16,-10-3-1-16,0 2 0 16,-4-6-1-16,0-6-1 15,5 0-5-15,-7-28-24 16,27 7-9-16,-7-22-2 15,22-3 1-15</inkml:trace>
  <inkml:trace contextRef="#ctx0" brushRef="#br2" timeOffset="302302.2907">6063 15618 67 0,'-27'3'44'16,"10"2"-2"-16,-3-12-1 16,6-1-41-16,14 8-4 15,-3-30-22-15,19 27-15 16,-16 3-1-16,28-2 0 15</inkml:trace>
  <inkml:trace contextRef="#ctx0" brushRef="#br2" timeOffset="302460.2997">5994 16101 72 0,'-27'21'43'0,"13"-4"-2"16,1-20-2-16,5-15-46 15,28 4-33-15,-10-15-2 16,13 6-1-16,-8-5 0 15</inkml:trace>
  <inkml:trace contextRef="#ctx0" brushRef="#br2" timeOffset="303008.3311">6618 15356 46 0,'9'-16'40'16,"-9"-3"-2"-16,0 19 1 16,1-22-23-16,-1 22-14 15,-1 14-1-15,-1 13 1 16,-1 16-1-16,-4 17 0 15,-3 13 0-15,-1 11-1 16,-2 8 1-16,-2 7-1 16,-4-3-2-16,2-4-2 15,6-5-2-15,0-29-29 16,18 4-4-16,-3-28-1 15,17-7 0-15</inkml:trace>
  <inkml:trace contextRef="#ctx0" brushRef="#br2" timeOffset="303375.3518">6787 15969 56 0,'0'24'40'0,"1"-9"-1"16,16 6-1-16,9-12-36 15,11-4 1-15,12-10-1 16,7-3 1-16,5-8 0 16,-4-4-1-16,-1-4 0 0,-10-1 1 15,-12-3-2-15,-11 1 1 16,-16 3-1-16,-13 2 0 15,-13 8-1-15,-9 10 0 16,-7 8-1-16,-5 9 1 16,-7 14 0-16,0 8 0 15,4 13 0-15,5 4 1 16,11-1 0-16,11 4-1 15,17-7-1-15,16-10-1 16,20-14-3-16,13-20-6 16,29 0-28-16,0-22-1 15,13-1-1-15,-2-15 0 16</inkml:trace>
  <inkml:trace contextRef="#ctx0" brushRef="#br2" timeOffset="303742.3731">7694 15886 66 0,'-28'-4'41'0,"-10"-3"0"16,6 14-4-16,-6 0-33 16,0 16 0-16,-5 5-1 15,4 12 1-15,-1 4-1 16,5 9 0-16,3-3-1 15,10 1 0-15,8-8 0 16,15-10-1-16,15-18 0 16,15-14-1-16,13-15 0 15,9-13 0-15,7-11-1 0,1-4 1 16,-2-4 0-16,-8 1 0 15,-11 9 0-15,-12 9-1 16,-13 10 1-16,-15 17 0 16,0 0 0-16,-20 18 0 15,4 8-1-15,-1 0 0 16,2 8-2-16,4-5-2 15,11 12-7-15,-3-28-20 16,21 13-8-16,1-20-4 16,10 0 3-16</inkml:trace>
  <inkml:trace contextRef="#ctx0" brushRef="#br2" timeOffset="304075.3921">7987 15999 58 0,'0'0'39'0,"-14"11"-1"16,9 15 0-16,-9 1-33 15,7 10-2-15,1 2-1 16,-3 3 0-16,5-3 0 16,1-3 0-16,-1-8 0 15,5-5 0-15,1-12 1 16,-2-11-1-16,20-17 1 15,-6-8 0-15,0-11 0 16,2-3 0-16,1-8 0 16,2-2 0-16,-2-1-1 15,0 6-1-15,-7 9 1 16,4 5-2-16,-1 3 0 0,4 6-1 15,10 8-3-15,7-4-2 16,25 20-17-16,-6-24-14 16,28 16-6-16,2-6-1 15,18 6 1-15</inkml:trace>
  <inkml:trace contextRef="#ctx0" brushRef="#br2" timeOffset="304623.4235">8588 15926 63 0,'0'0'42'0,"0"0"-2"15,13 8 1-15,-13-8-38 16,1 24 0-16,-2-3-1 16,1 8 1-16,-5 6-1 15,1 12 0-15,-3 0 0 16,1 3 0-16,-3-3 0 15,3-3-1-15,0-12 1 0,3-7-1 16,4-12-1-16,-1-13 1 16,22-30 0-16,1-4 0 15,5-15 0-15,3-5 1 16,5-5-1-16,2-2 0 15,-1 5 1-15,-1 7-2 16,-7 17 1-16,-4 11 0 16,-5 16-1-16,-4 15 0 15,-5 14-1-15,-1 10 1 16,-3 10-2-16,0 6 0 15,9 5-3-15,-2-5 0 16,14 10-12-16,-11-34-16 16,25 7-9-16,-7-22-1 15,14-5 2-15</inkml:trace>
  <inkml:trace contextRef="#ctx0" brushRef="#br2" timeOffset="304811.4342">9364 15985 48 0,'0'0'43'0,"-23"-16"-1"16,11 26 1-16,-7-3-18 15,5 22-22-15,-2 9 0 16,3 7 1-16,2 6-4 16,5-2 0-16,2 1-1 15,5-9-2-15,7-4-5 16,-5-25-24-16,19-3-9 15,-5-19-3-15,15-9 3 16</inkml:trace>
  <inkml:trace contextRef="#ctx0" brushRef="#br2" timeOffset="305241.4586">9464 15675 73 0,'-5'16'42'15,"-3"-1"0"-15,10 14 0 16,15-3-39-16,-2 5 0 15,6-1 0-15,-1 5 0 16,5 3-1-16,-7 2 0 16,0 2 0-16,-8 5 0 15,-8 4-1-15,-3-2 1 0,-7 2 0 16,-1-5-1-16,-3-5 1 15,2-7-1-15,2-11-1 16,7-12 2-16,1-11-2 16,23-24 2-16,-1-6-2 15,9-11-1-15,4-7 2 16,3-5-2-16,1-4 1 15,-3 4-1-15,-3 8 1 16,-7 12-2-16,-8 10 2 16,-7 12 0-16,-11 11-1 15,-2 22 0-15,-3 8-2 16,-6 2-2-16,6 13-1 15,3-1 1-15,16 8-6 16,-5-28-14-16,39 21-12 16,0-20-4-16,18-1 0 15,9-10 2-15</inkml:trace>
  <inkml:trace contextRef="#ctx0" brushRef="#br2" timeOffset="305826.4923">10581 15946 67 0,'-16'0'43'15,"-7"-5"-1"-15,6 11 1 0,-13 1-36 16,4 5-2-16,-5 6-2 16,-3 7 0-16,-3 12-1 15,1 6 1-15,-3 1-2 16,7-1 0-16,5-1 0 15,12-6 0-15,9-9 0 16,11-8 1-16,13-20-2 16,10-14 1-16,15-14-1 15,8-7 1-15,1-7-1 16,-2-2 1-16,-5-1-1 15,-2 5-1-15,-12 4 1 16,-5 11-2-16,-12 13 2 16,-14 13-1-16,0 0 1 15,-2 17-1-15,-4 12 0 0,0 9 1 16,-1 9 0-16,1 8 0 15,4 8 0-15,-5 6 0 16,-1 2 1-16,-3 6-1 16,-5-5 1-16,-7-6-1 15,-3-5 0-15,-3-10 1 16,-3-10-1-16,-1-13 0 15,3-15 0-15,1-18 0 16,7-17-1-16,5-14 0 16,7-12 0-16,0-14-1 15,11-2-6-15,-9-23-11 16,26 22-15-16,-14-6-8 15,13 21-2-15,-6 3 1 16</inkml:trace>
  <inkml:trace contextRef="#ctx0" brushRef="#br2" timeOffset="308267.6319">11689 15977 40 0,'4'-14'34'0,"-6"-2"1"16,2 16-8-16,-8-25-19 15,8 25-1-15,-25-17 1 16,6 21-1-16,-12 0 0 15,0 16-1-15,-10-2-1 16,1 12 0-16,-4 4-2 16,4 7 0-16,7 3-1 15,5-1 1-15,11-5-2 16,14-6 1-16,12-5-2 15,12-10 1-15,11-8 0 0,5-19 0 16,6-11 0-16,1-7-2 16,1-10 2-16,-2-5-2 15,-8-5 2-15,-2 1-2 16,-6 3 1-16,-7 11-1 15,-6 6 1-15,-3 12 0 16,-11 15 0-16,1 13 1 16,-6 16-1-16,-4 12 0 15,2 4 0-15,5 3 0 16,2 1-3-16,6-15-2 15,16-2-9-15,-5-40-23 16,27-11-4-16,0-30-1 16,15-10 2-16</inkml:trace>
  <inkml:trace contextRef="#ctx0" brushRef="#br2" timeOffset="308687.6556">12053 15284 73 0,'-34'18'40'16,"8"17"1"-16,1 6 0 15,13 12-38-15,6 7-1 16,12 12 0-16,2 5 0 16,7 6-1-16,2-1 1 15,-2 0-1-15,-1-9 0 16,0-7 0-16,-5-14-1 15,-1-10 1-15,-2-17-1 16,-6-25 0-16,0 0 0 16,15-19 0-16,-6-14 0 0,3-9 0 15,4-3 1-15,3-4-1 16,1 7 0-16,3 6 0 15,1 10 0-15,1 11-1 16,-1 13 1-16,-1 11 0 16,-3 9-1-16,-2 6 1 15,-3 6-1-15,-6 4 1 16,-5 5-1-16,-9 4 0 15,-10 5 0-15,-8-7 0 16,-7 0-3-16,-8-9-1 16,1 4-9-16,-13-33-19 15,15 4-6-15,-1-22-3 16,20-4 3-16</inkml:trace>
  <inkml:trace contextRef="#ctx0" brushRef="#br2" timeOffset="309423.6977">12568 15794 65 0,'0'0'41'15,"0"0"-1"-15,-24 12 1 16,11 4-35-16,-6 4-3 15,-1 8 0-15,1 7 0 16,0 8-1-16,1 2 1 16,8 2-1-16,4-1-1 0,8-3 1 15,8-12-2-15,8-5 1 16,7-17-2-16,7-12 1 15,3-8 0-15,5-14-1 16,0-12 0-16,-4-4-1 16,-5 0 2-16,-8-6-1 15,-7 3 0-15,-10 2 0 16,-7 5 0-16,-7 7 0 15,-6 8 1-15,-4 6 0 16,1 8 0-16,2 7 0 16,5 7 0-16,10-6 0 15,0 18 0-15,14-7 0 16,8-3 1-16,10-4-1 15,7-6 1-15,8-3 0 0,4-2 1 16,0 2-1-16,-4-3 0 16,-5 1 0-16,-7 1 0 15,-6 8 0-15,-12 8-1 16,-10 3 1-16,-8 12-1 15,-10 5 1-15,-4 9-1 16,-2 5 0-16,-3 3 0 16,6 4 0-16,2-2 0 15,7-6 1-15,6-14-1 16,14-11 0-16,5-17 0 15,9-12 1-15,6-15 0 16,0-13-1-16,4-7 0 16,-3-5 0-16,-4 4 0 15,-7 3 0-15,-5 10-1 16,-7 8 1-16,-5 16 0 0,-8 10 0 15,0 13 0-15,-2 11 0 16,-1 7 0-16,2 0-1 16,1 6-1-16,5-7 0 15,4-5-4-15,4-22-9 16,20 3-11-16,-7-37-8 15,25-3-7-15,-1-29 0 16,17-3 1-16</inkml:trace>
  <inkml:trace contextRef="#ctx0" brushRef="#br2" timeOffset="309580.707">13855 15254 79 0,'-14'33'42'0,"-9"13"-3"16,8 29-1-16,-11 8-34 15,12 5-5-15,6 7-2 16,-2-10-8-16,20 11-23 15,-12-24-7-15,11-1 0 16,-7-24 1-16</inkml:trace>
  <inkml:trace contextRef="#ctx0" brushRef="#br2" timeOffset="309753.7169">13686 15859 81 0,'-26'-18'44'15,"15"17"-2"-15,-3-9 1 16,28 12-37-16,6-11-7 0,11-15-8 15,33 13-16-15,0-28-18 16,28 2 0-16,7-18-2 16,27 1 1-16</inkml:trace>
  <inkml:trace contextRef="#ctx0" brushRef="#br2" timeOffset="310535.7616">14943 15240 57 0,'-14'24'39'15,"-4"5"-3"-15,4 19 2 16,-15 7-34-16,9 12-2 16,0 5 1-16,3 10 0 15,0-1 1-15,5 4-2 16,-1-10 2-16,12-5-3 0,1-15 0 15,9-14 1-15,7-20-1 16,4-14-1-16,6-16 1 16,6-17-1-16,2-7 1 15,3-8-1-15,-2-2 1 16,-3 1-1-16,-2 4 0 15,-4 9 1-15,-3 13-1 16,-5 14 0-16,-4 13 1 16,-3 14-1-16,-2 10 0 15,-1 6-1-15,3 5-1 16,2-5-2-16,11-2-1 15,-2-14-4-15,23 2-16 16,-9-29-12-16,18-1-2 16,-3-24 0-16,7 2 2 0</inkml:trace>
  <inkml:trace contextRef="#ctx0" brushRef="#br2" timeOffset="311309.8059">15654 15731 57 0,'-14'-7'40'16,"-14"-2"-1"-16,4 16 0 15,-10-1-24-15,9 11-11 16,1 3-1-16,5 9-1 15,6 6 0-15,7 6 0 16,6 1-1-16,6 0 0 16,7-3 0-16,8-7 0 15,8-9 0-15,7-12 0 16,7-14-1-16,0-12 0 15,3-12 0-15,1-9-1 16,-6-10 1-16,-7-7-1 0,-10-4 1 16,-10 2-1-16,-13 5 1 15,-7 4-1-15,-9 9 1 16,-8 7 0-16,-3 12 0 15,-2 11 0-15,2 6 0 16,4 5 0-16,7 7 0 16,13 3 1-16,8-4 0 15,12 0-1-15,12-5 1 16,11-5 0-16,4-2-1 15,7-3 1-15,-2-3 0 16,-1 1-1-16,-9 1 1 16,-6 4-1-16,-9 2 0 0,-9 6 0 15,-6 5 1-15,-8 10-1 16,-5 10 0-16,-6 6 1 15,-2 7-1-15,-3 4 0 16,2 4 0-16,0-1 1 16,2-4-1-16,9-9 0 15,5-10 0-15,10-13 1 16,11-15-1-16,8-14 1 15,6-15-1-15,6-8 0 16,0-6 1-16,2-5-1 16,-6 2 0-16,-4 4 1 15,-9 9-1-15,-8 10-1 16,-6 12 1-16,-14 11 0 15,9 17 0-15,-8 7-1 16,-2 9 1-16,2 1 0 0,3 4 0 16,1-1-1-16,5-3 1 15,4-11 0-15,3-10 0 16,7-9 0-16,2-11 0 15,0-9 0-15,0-11 0 16,-2-5 1-16,-5-6-1 16,-5-4 0-16,-6 0 0 15,-8-3-1-15,-4 1-2 16,-4-6-3-16,5 12-10 15,-15-16-7-15,22 23-6 16,-13-15-4-16,21 16-9 16,1-5 2-16</inkml:trace>
  <inkml:trace contextRef="#ctx0" brushRef="#br2" timeOffset="311848.8367">17866 14863 48 0,'0'0'37'15,"-6"30"0"-15,6 16-1 16,-12 12-27-16,11 14-3 16,-2 11-3-16,7 13 0 15,0 2-2-15,4-1-2 16,2-2-3-16,-1-27-18 15,13 0-14-15,-6-26-2 16,5-7 0-16,-8-24 2 16</inkml:trace>
  <inkml:trace contextRef="#ctx0" brushRef="#br2" timeOffset="312008.8456">17758 15582 75 0,'-24'0'40'0,"-2"-8"0"15,26 8-1-15,4-16-37 16,18-13-2-16,25-6-7 15,3-28-20-15,31 3-11 16,-3-19 0-16,20 2-2 16</inkml:trace>
  <inkml:trace contextRef="#ctx0" brushRef="#br2" timeOffset="312388.8676">18293 14697 85 0,'-24'33'38'0,"-3"3"0"15,15 16 1-15,-2 1-36 16,10 12-2-16,4 6 0 0,6 12 0 16,0 6 1-16,-2 4-1 15,1-3 1-15,2-6-1 16,-2-12 0-16,4-13 0 15,2-20 0-15,6-17-1 16,2-24 0-16,3-17 1 16,4-12-1-16,3-9 1 15,-3-4 0-15,-2 1 0 16,-5 4-1-16,-4 9 1 15,-2 11-2-15,-13 19 2 16,17 7-2-16,-14 13 1 16,1 9-2-16,5 1-2 15,2 3-1-15,6-9-5 16,21 3-12-16,-14-28-12 0,25 0-5 15,-3-22-4-15,12-3 3 16</inkml:trace>
  <inkml:trace contextRef="#ctx0" brushRef="#br2" timeOffset="312728.8871">18839 15220 77 0,'-12'19'40'0,"0"-11"0"15,17 10 1-15,-5-18-36 16,27 8-3-16,3-10 0 15,7-4-1-15,3-5 0 16,0-4 0-16,-2-6 0 16,-4-3-1-16,-10-5 1 0,-4-3-1 15,-11 1 0-15,-5-2 1 16,-12 3-1-16,-8 6 1 15,-6 8-1-15,-6 9 1 16,-10 14 0-16,0 15 0 16,-1 15 0-16,1 14 1 15,5 6-1-15,11 7 1 16,11-4-1-16,16-6-1 15,20-14-2-15,14-23-6 16,27-7-9-16,-3-39-12 16,27-1-12-16,-3-25-4 15,16-9 1-15</inkml:trace>
  <inkml:trace contextRef="#ctx0" brushRef="#br2" timeOffset="322177.4275">19507 14180 54 0,'-16'-18'36'15,"16"18"-1"-15,-15-3 0 0,15 14-27 16,-8 0-3 0,7 14-2-16,1 1 2 0,9 16-1 15,0 7-1-15,11 7 0 16,3 7-1-16,11 5 0 15,3 0-1-15,4-4-1 16,3-6 0-16,2-9-1 16,-2-13 0-16,-1-15-1 15,-6-14 1-15,-5-22 0 16,-10-17 2-16,-3-18 0 15,-10-16 0-15,-6-16 0 16,-6-11 0-16,-11-2 1 16,-5-2-1-16,-4 9 1 15,2 11-1-15,-3 15 0 16,4 16-1-16,4 21 1 0,16 25 0 15,0 0-1-15,1 40 1 16,21 5-1-16,10 12 0 16,6 5 0-16,9 4 0 15,5-8-2-15,6-4-5 16,-10-25-28-16,11-7-2 15,-13-26-1-15,3-11-2 16</inkml:trace>
  <inkml:trace contextRef="#ctx0" brushRef="#br2" timeOffset="322674.4559">20195 14081 58 0,'0'0'39'0,"0"0"-1"15,0 0 0-15,14 24-15 16,-9-4-20-16,3 8 0 16,1 3-1-16,2 6-1 15,3 0 0-15,-3-1 1 16,1-4-2-16,-1-7 0 15,2-7 0-15,-4-8 0 0,-9-10 0 16,14-17 0-16,-10-6-1 16,-8-9 1-16,1-5 1 15,-7-3-1-15,-2-1 1 16,-2 5-1-16,0 3 1 15,2 9 0-15,4 8 0 16,8 16 0-16,0 0 0 16,0 0-1-16,18 21 1 15,2-2-1-15,5 3-1 16,3-2-1-16,6 3-2 15,-1-10-2-15,7 8-15 16,-14-21-17-16,9 4 0 16,-13-17-2-16,2 3 2 15</inkml:trace>
  <inkml:trace contextRef="#ctx0" brushRef="#br2" timeOffset="322875.4674">20506 13893 76 0,'0'0'37'15,"-11"-10"0"-15,11 10-2 16,8 19-30-16,5-1-3 15,5 5-2-15,6 3 0 16,3 5 0-16,2 2 0 16,1 0-3-16,-3-8 0 15,1 2-4-15,-13-19-27 16,4-1-2-16,-13-19-1 15,1-5 1-15</inkml:trace>
  <inkml:trace contextRef="#ctx0" brushRef="#br2" timeOffset="323009.4751">20446 13675 96 0,'-35'-8'38'16,"14"16"-1"-16,1-2-7 16,1-1-61-16,21 10-6 15,-2-15-1-15,11 0-2 16</inkml:trace>
  <inkml:trace contextRef="#ctx0" brushRef="#br2" timeOffset="323460.5009">20634 13726 52 0,'4'-25'37'15,"-5"-2"1"-15,6 12-1 16,-7-5-10-16,13 18-19 15,-11 2-2-15,9 14-3 16,1 1 0-16,3 10-1 16,6 3-1-16,3 2 0 0,3 1-1 15,5-2-1-15,0-7 1 16,-1-5 1-16,-2-10-1 15,-2-9 1-15,-5-12 0 16,-4-8-1-16,-9-8 2 16,-4-6-1-16,-8-1 0 15,-4-1 0-15,-5 4-1 16,-6-2-1-16,2 6-2 15,-7-3-1-15,10 13-7 16,-9-10-27-16,15 13 0 16,-7-10-1-16,15 11-1 15</inkml:trace>
  <inkml:trace contextRef="#ctx0" brushRef="#br2" timeOffset="324130.5392">20992 13336 88 0,'0'0'37'0,"5"14"-1"16,-5-14-1-16,9 2-32 15,-9-2-2-15,21 3 0 16,-6-7 0-16,1-2-1 15,1-2 0-15,-1-3 1 16,-3-5-1-16,-4-4 1 16,-3-3 0-16,-6 0 0 15,-5-1 1-15,-3 1 0 16,-5 0 0-16,-3 6 0 0,-3 4-1 15,2 6 1-15,0 6-1 16,0 6 0-16,5 8-1 16,2 9 1-16,7 6-1 15,4 6 0-15,6 4 0 16,7 0 0-16,6 1 1 15,5-5-1-15,2-8 1 16,3-8-1-16,-1-14 0 16,1-12 0-16,-5-13 0 15,-3-10 1-15,-5-9-1 16,-5-3 1-16,-6-2 0 15,-2 2 0-15,-8 4 0 0,3 8 0 16,-2 8 0-16,0 11 0 16,3 12-1-16,0 0-1 15,16 19-1-15,-2 9 1 16,6 6-1-16,1 5 0 15,2 0 0-15,3 0 0 16,-1-7 0-16,-2-4 1 16,-4-11 1-16,-5-12 0 15,-14-5 0-15,12-23 0 16,-15-6 0-16,-3-3 1 15,-7-6 0-15,1-3 0 16,-5-1 0-16,-1 4 0 16,3 2 0-16,-3 5 1 15,3 6-2-15,3 2-2 16,7 11-6-16,-9-10-25 0,14 22-6 15,0-21 1-15,0 21-2 16</inkml:trace>
  <inkml:trace contextRef="#ctx0" brushRef="#br2" timeOffset="324594.5658">21583 12589 86 0,'0'0'36'16,"-6"-14"2"-16,6 14-6 15,-2 17-25-15,0 2-1 16,-5 4-2-16,2 10 0 16,-1 3-2-16,2 4 0 15,-3-4-1-15,4-2 0 16,2-7 0-16,4-7 0 15,1-9-1-15,-4-11 0 16,21-10 0-16,-6-7 0 16,1-2 0-16,3-1 0 15,-1 2 0-15,1 7 1 16,-1 6-1-16,-1 11 0 15,-2 13 1-15,-1 9 0 0,-3 10-1 16,0 5 1-16,-3 2-1 16,-2-5 0-16,-1-3-1 15,-1-10-3-15,3-5-8 16,-7-22-25-16,6-18-2 15,-8-15 0-15,9-4-1 16</inkml:trace>
  <inkml:trace contextRef="#ctx0" brushRef="#br2" timeOffset="324962.5868">21766 12651 67 0,'0'0'39'16,"11"6"-1"-16,-11-6 1 0,29-6-12 15,-17-4-24-15,3-3-1 16,0-3 0-16,-1 0 0 16,-1-7-2-16,-4 1 2 15,-5 1-1-15,-2-1 1 16,-4 4-2-16,-5 0 2 15,-4 7-2-15,-3 4 2 16,-4 4-2-16,-1 1 0 16,0 6 1-16,0 4-1 15,2 7 1-15,6 6-2 16,6 7 2-16,8 5-1 15,4 7 0-15,12 2 0 16,4 1 1-16,5-1-3 16,5-3 0-16,-4-9-5 0,12 2-27 15,-19-14-5-15,4 1 0 16,-15-19-2-16</inkml:trace>
  <inkml:trace contextRef="#ctx0" brushRef="#br2" timeOffset="325931.6419">22150 11932 53 0,'0'0'36'0,"-13"-14"0"15,13 14 1-15,-13-21-16 16,13 21-11-16,-8-13-3 15,8 13-2-15,0 0 0 16,0 19-2-16,8-3 0 0,4 7-1 16,2 2-1-16,4 7 1 15,1-4-1-15,0-2 0 16,4-2-1-16,1-8 1 15,0-6-1-15,-4-6 0 16,2-9 0-16,-3-7-1 16,1-7 1-16,-5-3 0 15,-4-7 0-15,-6-3-1 16,-5-2 2-16,-4-3-2 15,-6 0 2-15,-3 3 1 16,0 3-1-16,-1 8 1 16,1 0-1-16,5 7 1 15,3 6-2-15,5 10 3 16,13 3-3-16,2 3-3 0,6 6 3 15,6-1-3-15,1 3 3 16,0-2-2-16,1-2 2 16,-1-8-2-16,-5-11 3 15,-4-6 3-15,-9-11-4 16,-2-4 2-16,-8-3-1 15,-3-3 0-15,-6 0 0 16,-6 2 0-16,-5 7 0 16,-2 3-3-16,-1 6 2 15,3 1-1-15,2 5-2 16,4-3-2-16,14 15-5 15,-14-26-27-15,23 19-2 16,-4-9 0-16,16 8-1 16</inkml:trace>
  <inkml:trace contextRef="#ctx0" brushRef="#br2" timeOffset="326586.6797">22637 11239 96 0,'0'0'37'0,"0"0"1"15,-10 5-10-15,5 13-19 16,-9-1-3-16,6 8-1 15,-2 2-1-15,6 4-1 16,3 2 0-16,9 0-1 16,5-2 0-16,7-5 0 15,4-7-2-15,4-8 1 16,1-11-1-16,0-9 0 0,-1-12 0 15,-3-9 0 1,-6-8 0-16,-7-2 0 0,-8-4 0 16,-9 1 0-16,-8 4 0 15,-5 5 0-15,-8 6 0 16,-3 5 0-16,-3 7 0 15,1 4 0-15,3 9 0 16,5 3 0-16,4 3 0 16,9 5 0-16,10-8 0 15,-4 16 0-15,4-16 0 16,22 9-1-16,-4-12 1 15,-1-6 0-15,4-7 0 16,0-7-1-16,2 0 1 16,-2-1 0-16,0 0 0 0,-2 7 0 15,2 7 0 1,3 5 1-16,0 13-1 0,-1 7 0 15,1 8 1-15,-1 5-1 16,2 3 0-16,-2 4 1 16,-1-3-1-16,-6-2 0 15,0-8 0-15,-4-6 0 16,-12-16 0-16,14 0 0 15,-17-15-1-15,-1-10 1 16,-5-5 1-16,-3-4-1 16,-2-2 1-16,0 3-1 15,-4 2 0-15,5 7 1 16,-1 2 0-16,6 2 1 15,4 2-3-15,4-6-1 16,11 3-10-16,-5-22-9 0,20 3-18 16,-7-24 0-16,24-5-1 15,-4-19-5-15</inkml:trace>
  <inkml:trace contextRef="#ctx0" brushRef="#br2" timeOffset="327036.7054">22919 10339 36 0,'-20'-13'33'16,"-1"0"3"-16,7 9 0 15,-4-5-12-15,18 9 5 16,-14 7-20-16,17 7-1 15,0-4-1-15,15 11-1 16,3 4-1-16,11 9-2 16,7 6-1-16,8 5 0 0,6 7-2 15,4 0 1-15,1 3-1 16,0-5-2-16,-3-1-2 15,-10-15-5-15,6-3-27 16,-19-18-3-16,-3-12 0 16,-16-24-1-16</inkml:trace>
  <inkml:trace contextRef="#ctx0" brushRef="#br2" timeOffset="327329.7222">23234 10296 94 0,'1'27'37'0,"-10"-3"0"16,9 19 3-16,-12-3-32 0,3 9-3 16,-3-2-1-16,5 1 0 15,-2-8 0-15,4-4-2 16,3-10 1-16,9-12-1 15,8-14-1-15,9-8 0 16,9-14-1-16,6-7 0 16,8-6 0-16,1-2-1 15,1 4-1-15,-5 1-3 16,3 18-10-16,-20-8-22 15,0 22-4-15,-13-7 2 16,-4 10-3-16</inkml:trace>
  <inkml:trace contextRef="#ctx0" brushRef="#br2" timeOffset="327750.7463">23492 9947 112 0,'-20'14'38'16,"12"16"2"-16,-12-4-6 15,15 14-28-15,1 0-3 16,8 1 1-16,2-4-2 15,6-5 0-15,5-8-1 16,3-13-1-16,6-14 1 0,5-14 0 16,-1-11 1-16,2-4-1 15,-2-3 0-15,-1 3 0 16,-3 5 0-16,-1 12 2 15,-6 16-3-15,-5 15 2 16,-1 13-4-16,-3 9 2 16,0 8 0-16,-3 5 0 15,-3-1-1-15,-3-3 1 16,1-4-3-16,-6-13-1 15,4-4-7-15,-16-22-17 16,16-4-13-16,-21-18 1 16,13-2-2-16,-12-20-2 15</inkml:trace>
  <inkml:trace contextRef="#ctx0" brushRef="#br3" timeOffset="339180.4">773 3202 78 0,'-10'-8'35'0,"10"8"0"0,1-17 1 16,17 12-28-16,2-13-1 15,23 2-4-15,13-4 1 16,15 2-2-16,10 0 0 16,4 6 0-16,7 2-2 15,1 8-3-15,3 18-12 16,-8-6-21-16,-1 6 0 15,-13-3 0-15,2 4-2 16</inkml:trace>
  <inkml:trace contextRef="#ctx0" brushRef="#br3" timeOffset="339541.4207">2303 3125 93 0,'11'-1'36'0,"10"4"0"16,-4-8 0-16,7 3-33 15,5-2 0-15,11-1-1 0,4-1-3 16,0-4-6-16,12 8-28 16,-8-7-1-16,6 5 0 15,-7-6-2-15</inkml:trace>
  <inkml:trace contextRef="#ctx0" brushRef="#br3" timeOffset="339946.4438">3652 3167 93 0,'21'20'37'15,"-7"-17"-1"-15,13 1 1 0,3-8-36 16,11-2-2 0,16-5 1-16,11-1-3 0,14 6-12 15,-1-11-21-15,12 3 1 16,-1-7-3-16,6 10 1 15</inkml:trace>
  <inkml:trace contextRef="#ctx0" brushRef="#br3" timeOffset="340344.4666">5107 3082 87 0,'0'0'37'15,"15"-5"0"-15,13-1 0 16,4-7-31-16,16-2-4 16,6-2-1-16,10 2 1 0,3 1-3 15,0-8-8-15,4 18-28 16,-11-6 2-16,5 8-1 15,-10-3-2-15</inkml:trace>
  <inkml:trace contextRef="#ctx0" brushRef="#br3" timeOffset="340709.4875">6475 3054 106 0,'11'-13'39'0,"14"8"0"16,-4-7-1-16,13 3-36 15,4 1-1-15,12-1-2 16,11 6-6-16,-4-11-28 16,19 9-3-16,-4-9 0 15,9 9-1-15</inkml:trace>
  <inkml:trace contextRef="#ctx0" brushRef="#br3" timeOffset="341162.5134">7799 3020 111 0,'0'0'38'15,"0"0"1"-15,21-2-3 16,7-9-33-16,18-2-1 0,10-9-1 15,10-1-2-15,13 2-8 16,-8-10-29-16,13 11-2 16,-12-8 0-16,1 12-1 15</inkml:trace>
  <inkml:trace contextRef="#ctx0" brushRef="#br3" timeOffset="341524.5341">9229 2971 97 0,'0'0'39'0,"0"0"-1"15,0 0 0-15,9 10-33 16,7-11-3-16,12 0-1 16,7-3-1-16,11 1 1 15,11-2-1-15,9-2-2 16,13 1-3-16,-6-11-30 15,20 16-3-15,-8-9 0 0,3 11-2 16</inkml:trace>
  <inkml:trace contextRef="#ctx0" brushRef="#br3" timeOffset="341878.5543">10820 3012 100 0,'5'-15'38'0,"5"13"2"16,3-11-2-16,11 3-34 15,5 0-2-15,12 1-1 16,8-3-1-16,7-3-4 16,21 8-30-16,-6-13-4 15,13 7 0-15,-11-7-1 16</inkml:trace>
  <inkml:trace contextRef="#ctx0" brushRef="#br3" timeOffset="342215.5736">12084 2966 102 0,'8'15'39'15,"-8"-15"1"-15,14 6-1 16,-1-12-35-16,17 2-1 16,8-2-2-16,12-3-1 15,11 3-6-15,1-15-30 16,20 7-4-16,-3-10 1 15,10 6-2-15</inkml:trace>
  <inkml:trace contextRef="#ctx0" brushRef="#br3" timeOffset="342913.6135">13735 2019 79 0,'5'-18'38'15,"-5"18"-1"-15,3-11 1 16,-3 11-32-16,0 0-2 16,-19 13 0-16,1 10-1 15,-3 9-1-15,-15 18-1 16,-7 21-1-16,-11 22 0 15,-10 22 2-15,-11 15-1 16,-5 13 0-16,-3 4-1 16,5-3-1-16,17-1-8 15,6-30-26-15,30-13-3 16,11-32 0-16,28-15-2 15</inkml:trace>
  <inkml:trace contextRef="#ctx0" brushRef="#br3" timeOffset="343347.6384">14100 2841 99 0,'-7'27'38'0,"2"-6"2"15,14 1-3-15,5-3-36 16,22-11-1-16,21-4-1 15,14-16-4-15,18 8-24 16,-6-20-7-16,17 7-2 16,-6-9 0-16</inkml:trace>
  <inkml:trace contextRef="#ctx0" brushRef="#br3" timeOffset="343666.6566">15371 2867 103 0,'-20'-12'39'15,"20"12"0"-15,3-17-1 16,15 3-36-16,1 6-1 15,10 0-1-15,11 1-2 16,5-6-5-16,17 11-30 16,-5-10-3-16,13 10 1 15,-4-8-2-15</inkml:trace>
  <inkml:trace contextRef="#ctx0" brushRef="#br3" timeOffset="343943.6725">16432 2856 108 0,'16'-12'40'0,"14"11"0"16,4-18-4-16,12 8-33 15,7-2-3-15,12-1-3 16,7 6-4-16,-11-9-33 15,15 10 0-15,-12-9-2 16,4 10 3-16</inkml:trace>
  <inkml:trace contextRef="#ctx0" brushRef="#br3" timeOffset="344498.7042">18046 1825 80 0,'-1'-11'37'15,"1"11"-1"-15,0 0-1 16,-21 16-33-16,3 8 1 15,-5 22-1-15,-14 13 1 16,-6 23-2-16,-14 20 1 16,-7 19 1-16,-9 9 0 15,-1 5-1-15,4-4 1 16,9-5-2-16,13-10-4 15,6-20-29-15,32-13-5 16,5-26-1-16,28-12-2 16</inkml:trace>
  <inkml:trace contextRef="#ctx0" brushRef="#br3" timeOffset="345069.7369">18224 2967 76 0,'0'0'39'0,"17"8"-1"15,-6-9 1-15,14 4-25 16,-2-4-10-16,13 2-1 16,7-5-1-16,6-4-3 15,14 8-24-15,-4-16-12 16,9 4-2-16,-8-12 0 15,1 12-1-15</inkml:trace>
  <inkml:trace contextRef="#ctx0" brushRef="#br3" timeOffset="345693.7726">19358 2901 103 0,'-20'-2'39'16,"20"2"-1"-16,0 0-2 16,20-9-35-16,18-2-3 15,15-5-5-15,25 5-30 16,-2-11 0-16,17 7-2 15,-5-7 1-15</inkml:trace>
  <inkml:trace contextRef="#ctx0" brushRef="#br3" timeOffset="346136.7979">20902 1763 94 0,'-17'8'38'16,"11"25"0"-16,-12 13-2 15,-6 21-36-15,-7 22 1 16,-10 28-1-16,-19 17 2 15,-9 14-1-15,-13 7-1 16,-1 1 1-16,9-8-4 16,6-17-29-16,30-13-5 15,16-32 1-15,36-19-3 16</inkml:trace>
  <inkml:trace contextRef="#ctx0" brushRef="#br3" timeOffset="346419.8141">21006 2891 106 0,'1'-14'40'0,"19"7"0"16,3-10-2-16,19 2-35 15,4 1-3-15,9-1 0 16,12 5-6-16,-3-5-29 0,17 12-5 15,-6-7 2 1,13 11-3-16</inkml:trace>
  <inkml:trace contextRef="#ctx0" brushRef="#br3" timeOffset="346790.8353">22272 2723 114 0,'0'0'41'0,"32"5"0"16,-12-14-3-16,11 2-38 15,21-2-1-15,11-4-5 16,22 12-28-16,-10-14-7 15,16 9 2-15,-10-6-2 16</inkml:trace>
  <inkml:trace contextRef="#ctx0" brushRef="#br3" timeOffset="347218.8598">23887 1717 101 0,'-18'42'39'0,"-9"23"1"16,-20 17-3-16,-3 23-37 15,-20 22 1-15,-4 10-1 16,-5 10-5-16,-6-11-30 16,13 0-3-16,5-17 1 15,17-10-3-15</inkml:trace>
  <inkml:trace contextRef="#ctx0" brushRef="#br3" timeOffset="348139.9125">835 4851 100 0,'0'0'38'0,"0"0"0"16,24 8-7-16,14-12-30 15,22-3 0-15,14-5-3 16,11-14-17-16,24 4-18 15,7-10 0-15,14-3-2 16,0-4 1-16</inkml:trace>
  <inkml:trace contextRef="#ctx0" brushRef="#br3" timeOffset="348518.9341">2617 4774 97 0,'0'0'39'0,"10"-15"-1"16,14 16 0-16,8-5-37 15,8-2-1-15,12 1-3 16,4-11-12-16,12 9-23 15,1-8 0-15,5 8-2 16,-5-7 1-16</inkml:trace>
  <inkml:trace contextRef="#ctx0" brushRef="#br3" timeOffset="348873.9545">3780 4743 92 0,'24'0'40'16,"-1"-10"0"-16,14 3-2 15,11-8-36-15,0-4-2 16,12 2-3-16,0-14-18 0,8 16-17 16,-7-6 0-16,3 13-1 15,-10-2 0-15</inkml:trace>
  <inkml:trace contextRef="#ctx0" brushRef="#br3" timeOffset="349478.9891">5259 4813 93 0,'0'0'39'0,"0"0"1"16,24 0-2-16,2-11-36 15,18-2-2-15,14-2-2 16,9-8-3-16,20 6-32 0,-3-11-1 16,7 8 0-16,-8-4-1 15</inkml:trace>
  <inkml:trace contextRef="#ctx0" brushRef="#br3" timeOffset="349856.0106">6806 4707 98 0,'0'0'38'0,"0"0"2"15,27-6-4-15,2-3-33 16,14-2-3-16,11-1-1 15,7-13-16-15,14 14-21 16,-2-9 0-16,9 3-2 16,-9-8 0-16</inkml:trace>
  <inkml:trace contextRef="#ctx0" brushRef="#br3" timeOffset="350210.0309">8252 4689 99 0,'-4'12'41'0,"4"-12"0"16,9-2-2-16,-9 2-38 16,36-18-2-16,2 6-4 15,1-16-24-15,17 11-10 16,-3-11 1-16,13 7-2 15</inkml:trace>
  <inkml:trace contextRef="#ctx0" brushRef="#br3" timeOffset="350494.0468">9518 4635 103 0,'10'19'41'15,"-10"-19"0"-15,11 16-3 16,1-13-39-16,7-5 0 15,17-7-2-15,7-12-4 16,28 6-30-16,-3-16-2 0,19 5-1 16,-5-9 0-16</inkml:trace>
  <inkml:trace contextRef="#ctx0" brushRef="#br3" timeOffset="350743.0614">10889 4516 86 0,'17'17'40'0,"-17"-17"0"15,21 21-1-15,-21-21-29 0,17 7-12 16,6-10-5-16,1-15-17 16,15 5-14-16,-1-13 0 15,17 6-2-15,-8-9 2 16</inkml:trace>
  <inkml:trace contextRef="#ctx0" brushRef="#br3" timeOffset="350995.0758">11916 4583 95 0,'31'12'40'0,"-11"-12"0"16,3 5-2-16,-6-7-38 16,6-4-2-16,11 6-16 15,-2-16-21-15,13 4 1 16,-2-7-2-16,14 5 1 15</inkml:trace>
  <inkml:trace contextRef="#ctx0" brushRef="#br3" timeOffset="351245.0901">13332 4501 85 0,'19'22'43'16,"-6"-12"1"-16,15 3-4 15,1-4-18-15,16-28-36 16,22 10-26-16,2-16-1 15,12 1-1-15,-2-14-1 16</inkml:trace>
  <inkml:trace contextRef="#ctx0" brushRef="#br3" timeOffset="351846.1245">15089 3497 99 0,'-32'66'37'16,"-8"31"2"-16,-18 10-5 15,-7 32-32-15,-12 12 1 16,-1 11-2-16,-2-1-1 16,7-11-3-16,26-7-33 15,5-32-2-15,28-18 0 16,13-33-2-16</inkml:trace>
  <inkml:trace contextRef="#ctx0" brushRef="#br3" timeOffset="352201.1446">15352 4675 96 0,'6'18'40'0,"-6"-18"1"15,23 4-1-15,-8-11-33 16,15-1-6-16,10-4-3 15,7-10-4-15,20 9-30 16,-2-16-3-16,13 8 0 16,-3-6-2-16</inkml:trace>
  <inkml:trace contextRef="#ctx0" brushRef="#br3" timeOffset="352531.1636">16490 4668 98 0,'-19'-6'40'0,"19"6"1"16,0 0-2-16,10-11-35 15,14 0-3-15,16-4-1 16,11 3-3-16,4-16-10 0,12 13-26 16,-5-8 0-16,12 8 0 15,-12-7-2-15</inkml:trace>
  <inkml:trace contextRef="#ctx0" brushRef="#br3" timeOffset="352830.1806">17445 4617 97 0,'0'0'39'15,"-12"0"2"-15,25 0-4 16,11-12-33-16,13-5-2 15,12 1-1-15,11-9-6 16,22 6-31-16,-7-11-4 16,12 7 0-16,-12-8-2 15</inkml:trace>
  <inkml:trace contextRef="#ctx0" brushRef="#br3" timeOffset="353332.2095">18651 4608 101 0,'9'20'41'16,"-9"-20"1"-16,34 8-2 16,-11-5-40-16,22-11-4 15,21 5-31-15,2-14-5 0,17 0 0 16,1-12-1-16</inkml:trace>
  <inkml:trace contextRef="#ctx0" brushRef="#br3" timeOffset="353867.2401">20452 3450 88 0,'-22'21'37'15,"-1"26"1"-15,-20 20-1 16,-5 32-33-16,-25 27-1 15,-19 30-3-15,-21 25 2 16,-10 18-2-16,-7 4 0 16,7-14-14-16,23 2-23 15,14-30-2-15,37-27 0 16,30-35 0-16</inkml:trace>
  <inkml:trace contextRef="#ctx0" brushRef="#br3" timeOffset="355119.3116">946 6542 104 0,'11'-22'38'0,"0"20"1"15,-11 2-2-15,28-5-36 0,0 7-1 16,9-2-3-16,16 6-3 16,-3-14-23-16,26 9-8 15,9-14 0-15,17 3-1 16</inkml:trace>
  <inkml:trace contextRef="#ctx0" brushRef="#br3" timeOffset="355440.33">2676 6566 105 0,'-19'8'38'0,"13"4"3"15,6-12-5-15,0 0-34 16,33-8-2-16,6-10 0 16,19-4-2-16,8-8-3 15,21 10-10-15,-3-16-23 16,10 9 1-16,-8-4-1 15,-4 17-1-15</inkml:trace>
  <inkml:trace contextRef="#ctx0" brushRef="#br3" timeOffset="355720.3457">3992 6572 98 0,'19'6'39'15,"8"4"2"-15,-2-9-4 0,4-1-33 16,11-9-2-16,11-7-5 15,14 0-12-15,-2-16-24 16,11 4 1-16,-4-8-2 16,2 10 1-16</inkml:trace>
  <inkml:trace contextRef="#ctx0" brushRef="#br3" timeOffset="356072.3662">5598 6606 108 0,'3'11'39'16,"-3"-11"3"-16,0 0-4 16,13 4-34-16,3-8-2 15,8-8-4-15,9 2-3 16,3-17-26-16,18 10-8 0,-2-9-2 15,9 8 1-15</inkml:trace>
  <inkml:trace contextRef="#ctx0" brushRef="#br3" timeOffset="356492.3902">6793 6595 106 0,'11'0'39'15,"12"3"2"-15,0-10-3 16,12 3-35-16,7-4-2 15,7-5-4-15,12 4-7 0,-8-11-29 16,17 3 0-16,-8-6-1 16,4 3-1-16</inkml:trace>
  <inkml:trace contextRef="#ctx0" brushRef="#br3" timeOffset="356922.4148">8242 6514 103 0,'0'0'39'15,"18"-2"1"-15,-6-5-1 16,9 2-37-16,4 0-1 16,8 1-2-16,6 3-2 0,2-6-7 15,12 9-27-15,-7-5-3 16,6 6 2-16,-7-6-2 15</inkml:trace>
  <inkml:trace contextRef="#ctx0" brushRef="#br3" timeOffset="357257.434">9554 6496 86 0,'0'0'39'16,"15"14"1"-16,-15-14 0 16,18 2-19-16,-2-8-17 15,12-1-1-15,10-3-3 16,5-3-3-16,17 4-5 15,-6-12-30-15,18 8-2 16,-6-5 1-16,7 6-2 16</inkml:trace>
  <inkml:trace contextRef="#ctx0" brushRef="#br3" timeOffset="357607.454">10925 6504 107 0,'9'0'41'0,"-9"0"0"16,25-9 0-16,-4-3-33 15,10-3-7-15,12-3-3 16,9-7-4-16,18 10-17 16,-5-12-18-16,12 8 2 15,-7-2-1-15,1 12-2 16</inkml:trace>
  <inkml:trace contextRef="#ctx0" brushRef="#br3" timeOffset="357995.4762">11912 6456 95 0,'0'0'39'15,"20"3"2"-15,-20-3-2 16,27 6-30-16,-8-10-3 15,6 2-2-15,12-4-3 16,9-3-3-16,11 2-9 16,-2-12-27-16,14 6-2 15,-3-10 1-15,8 6-2 16</inkml:trace>
  <inkml:trace contextRef="#ctx0" brushRef="#br3" timeOffset="358903.5281">13572 5301 80 0,'-17'30'37'16,"-1"22"-1"-16,-15 15 1 16,-1 22-33-16,-15 20-1 15,-10 19 1-15,-16 9-1 16,-2 4 1-16,-4-6-1 15,7-14-4-15,21-11-32 16,6-24-2-16,25-19-3 16,15-26 1-16</inkml:trace>
  <inkml:trace contextRef="#ctx0" brushRef="#br3" timeOffset="360557.6226">858 8503 88 0,'5'-14'37'0,"-1"2"0"15,14 7 1-15,-4-3-34 16,15 2-2-16,4 1 0 15,10 1-1-15,8 5-4 16,-5-9-17-16,15 13-16 16,-6-9-1-16,9 5-1 0,-5-10 1 15</inkml:trace>
  <inkml:trace contextRef="#ctx0" brushRef="#br3" timeOffset="360913.6431">2189 8514 94 0,'12'2'38'0,"0"-9"1"16,12 6-1-16,1-9-33 16,7-1-1-16,11-3-3 15,8-5-4-15,15 7-22 16,-1-10-12-16,13 2-1 15,-4-4-2-15,7 11 1 16</inkml:trace>
  <inkml:trace contextRef="#ctx0" brushRef="#br3" timeOffset="361239.6616">3680 8456 102 0,'-10'5'39'0,"10"-5"1"0,0 0-2 16,27-26-35-16,6 6-1 15,15-8-1-15,10-2-1 16,9-4-1-16,10 4-5 15,-5-4-30-15,11 12-4 16,-5-1 1-16,-3 11-1 16</inkml:trace>
  <inkml:trace contextRef="#ctx0" brushRef="#br3" timeOffset="361742.6905">5295 8379 105 0,'29'12'41'0,"-3"-9"2"15,15 8-5-15,4-11-33 16,8-2-3-16,9-6-2 16,0-9-4-16,15 3-27 15,-8-14-9-15,9 4-1 16,-5-4-2-16</inkml:trace>
  <inkml:trace contextRef="#ctx0" brushRef="#br3" timeOffset="365144.8851">6640 8340 77 0,'0'0'39'16,"-12"8"-1"-16,12-8 1 16,10-13-27-16,15 4-8 15,11-6-2-15,14-3 0 16,11 0 0-16,8-4-2 15,10 8-9-15,-8-4-29 16,4 7 0-16,-13 6-1 16,-10 6-2-16</inkml:trace>
  <inkml:trace contextRef="#ctx0" brushRef="#br3" timeOffset="366006.9344">8023 8320 93 0,'0'0'39'16,"0"0"0"-16,11-1-1 15,11-12-34-15,9-4-2 16,11-3-1-16,9-3-3 0,12 5-8 15,4-7-27-15,5 8-1 16,-10 1 0-16,3 9-3 16</inkml:trace>
  <inkml:trace contextRef="#ctx0" brushRef="#br3" timeOffset="366392.9565">9126 8244 99 0,'8'22'39'16,"-8"-22"2"-16,28 15-3 15,-8-21-35-15,17 1-2 16,12-4-2-16,8-5-2 15,12 7-12-15,0-11-23 16,7 9-1-16,-9-5 1 0,4 12-3 16</inkml:trace>
  <inkml:trace contextRef="#ctx0" brushRef="#br3" timeOffset="366809.9803">10429 8265 103 0,'0'0'40'0,"10"8"2"16,-10-8-3-16,19-11-37 15,10 3-1-15,12-3-2 16,13 0-1-16,7-4-4 16,17 11-10-16,-3-12-24 15,11 9 1-15,-3-8-2 0,9 11 1 16</inkml:trace>
  <inkml:trace contextRef="#ctx0" brushRef="#br3" timeOffset="367180.0015">11686 8233 100 0,'0'0'42'0,"15"14"-1"15,-3-15 0-15,16 1-39 16,6-8-1-16,8-1-2 15,14-2-2-15,1-8-5 16,23 10-29-16,-13-9-3 16,9 9 0-16,-10-2-1 15</inkml:trace>
  <inkml:trace contextRef="#ctx0" brushRef="#br3" timeOffset="374393.4141">13064 8284 90 0,'-23'-14'38'16,"23"14"-1"-16,-20-12-5 15,20 12-27-15,0 0-2 16,15 0-1-16,9 0 0 16,5 0-1-16,15-4-2 15,5-5-7-15,19 4-29 0,-2-7 0 16,9 2-1-16,-6-3-2 15</inkml:trace>
  <inkml:trace contextRef="#ctx0" brushRef="#br3" timeOffset="374671.43">14004 8185 91 0,'0'0'39'0,"-17"7"1"16,17-7-2-16,0 0-35 15,0 0-2-15,19 3 0 16,6-7-1-16,9-3 0 15,8-2-2-15,11 2-6 16,-2-14-28-16,19 12-1 16,-9-11-1-16,6 9-2 15</inkml:trace>
  <inkml:trace contextRef="#ctx0" brushRef="#br3" timeOffset="374911.4437">14804 8159 104 0,'16'16'41'16,"-16"-16"2"-16,19 15-3 15,-19-15-38-15,29 7 0 16,-1-6-1-16,10-2 0 15,7-6-2-15,9-4-3 16,17 6-18-16,-7-19-18 16,12 1 0-16,-6-5 0 15,3 2-2-15</inkml:trace>
  <inkml:trace contextRef="#ctx0" brushRef="#br3" timeOffset="375527.4789">16676 7140 85 0,'27'-25'37'0,"-11"3"-1"15,-2 22 1-15,-22 15-31 16,2 24-2-16,-17 20-1 16,-8 31 0-16,-12 21 0 15,-8 24 0-15,-11 12-1 16,0 8-2-16,0-4 2 15,8-7-2-15,15-11-4 16,4-29-31-16,32-17-2 16,14-29-2-16,26-20-1 15</inkml:trace>
  <inkml:trace contextRef="#ctx0" brushRef="#br3" timeOffset="375892.4998">17338 8138 107 0,'11'-5'39'0,"1"-4"1"16,13 5-4-16,3-7-33 16,11 1-1-16,10-3-3 15,8-2 0-15,9 9-15 16,2-12-22-16,10 6-1 16,-10-3-1-16,7 8 0 15</inkml:trace>
  <inkml:trace contextRef="#ctx0" brushRef="#br3" timeOffset="376142.5141">18818 8007 110 0,'-13'4'39'0,"13"-4"1"15,0 0-2-15,0 0-37 16,20-6 0-16,8 0 0 15,3-4 0-15,8 1-1 16,9-2-2-16,2-5-2 16,15 10-13-16,-11-10-20 15,9 7-2-15,-12-4 0 16,4 9 0-16</inkml:trace>
  <inkml:trace contextRef="#ctx0" brushRef="#br3" timeOffset="376343.5256">19606 8089 115 0,'21'6'41'0,"-9"-11"3"16,14 4-3-16,-8-10-37 15,7-4-1-15,5 2-3 16,1-1-3-16,15 15-20 15,-7-13-17-15,13 11-3 16,-5-3 1-16,17 13-3 16</inkml:trace>
  <inkml:trace contextRef="#ctx0" brushRef="#br3" timeOffset="376863.5554">21609 7018 107 0,'0'0'38'0,"0"0"1"16,0 22-1-16,-29 29-32 15,-4 24-3-15,-14 22-1 16,-9 24 0-16,-17 20-2 0,-2 8 0 16,0 5-1-16,4-10-3 15,21-5-15-15,8-30-20 16,27-22-2-16,16-29 0 15,32-26-1-15</inkml:trace>
  <inkml:trace contextRef="#ctx0" brushRef="#br3" timeOffset="377833.6106">1266 10331 105 0,'0'0'41'16,"0"0"0"-16,16-2-2 15,-2-4-38-15,11 3-1 16,11-1-1-16,8 4 1 15,11 2-5-15,3-6-8 16,20 11-22-16,-1-15-5 0,17 2 3 16,0-14-2-16</inkml:trace>
  <inkml:trace contextRef="#ctx0" brushRef="#br3" timeOffset="378179.6306">2802 10344 99 0,'20'-5'37'0,"7"1"3"15,2-14-3-15,15 1-34 16,7-4-4-16,6-1-1 16,14 11-21-16,-10-11-11 15,10 13-2-15,-12-4-2 16,3 12 1-16</inkml:trace>
  <inkml:trace contextRef="#ctx0" brushRef="#br3" timeOffset="378496.6485">4139 10258 95 0,'12'-2'39'15,"10"7"3"-15,-3-12-4 16,13 4-19-16,0-7-17 0,7-1-3 16,10-2 0-16,6-11-8 15,18 9-27-15,-3-13-4 16,9 8 1-16,-5-5-3 15</inkml:trace>
  <inkml:trace contextRef="#ctx0" brushRef="#br3" timeOffset="378916.6726">5934 10276 108 0,'0'0'39'16,"9"10"2"-16,4-18-5 0,3 1-33 15,21-4-2-15,11-1 0 16,12 2-4-16,2-11-8 15,11 13-25-15,-5-7-4 16,8 8 2-16,-8-7-3 16</inkml:trace>
  <inkml:trace contextRef="#ctx0" brushRef="#br3" timeOffset="380320.7531">7391 10266 100 0,'18'-5'40'16,"-18"5"-1"-16,26-8-1 0,-9 4-36 15,7 0-2-15,6 2 0 16,11 0-2-16,7 9-5 15,-8-8-29-15,19 9-2 16,-9-8-1-16,10 6 1 16</inkml:trace>
  <inkml:trace contextRef="#ctx0" brushRef="#br3" timeOffset="380710.7754">8698 10247 107 0,'0'0'39'0,"2"13"2"16,-2-13-3-16,33-6-36 15,-5-2-1-15,9-3-1 16,6 4-1-16,5-5-2 0,8 12-8 15,-10-8-27-15,9 11 0 16,-12-2-1-16,3 10-1 16</inkml:trace>
  <inkml:trace contextRef="#ctx0" brushRef="#br3" timeOffset="381116.7986">9967 10242 110 0,'16'1'40'0,"4"1"1"15,-5-9-2-15,1 2-38 16,12 0 0-16,4-1-2 15,5 0-1-15,5-3-4 16,6 11-21-16,-6-13-11 0,7 8-1 16,-6-7-1-16,3 5 1 15</inkml:trace>
  <inkml:trace contextRef="#ctx0" brushRef="#br3" timeOffset="381529.8223">11271 10253 93 0,'6'26'42'16,"-6"-26"0"-16,32 12 0 15,-9-16-24-15,12-2-16 16,8 0-2-16,7-3-1 0,7 4-2 16,-3-9-6-16,13 12-28 15,-11-9-4-15,5 7 1 16,-9-7-3-16</inkml:trace>
  <inkml:trace contextRef="#ctx1" brushRef="#br4">8548 7033 0</inkml:trace>
  <inkml:trace contextRef="#ctx0" brushRef="#br4" timeOffset="420576.0556">4062 2316 63 0,'-1'-13'34'0,"1"13"-1"15,-5-17-10-15,5 17-17 16,-10 9 1-16,4 13 0 15,-4 5-1-15,0 19-2 16,-3 10-2-16,-1 12 1 16,-6 3-1-16,1 10 2 15,1 1-2-15,-2-2 1 16,1-11-1-16,3-9 0 15,5-13-1-15,2-10 0 0,4-12 0 16,5-13 0-16,0-12 1 16,15-31-1-16,-2-9 0 15,5-11 0-15,2-18 1 16,3-10-1-16,2-11 0 15,2-8-1-15,-4 5 1 16,2 8-2-16,-2 8 3 16,-2 13-1-16,-4 12 0 15,3 16 0-15,-3 15 0 16,1 11-1-16,1 10 0 15,2 8 1-15,1 9-1 16,1 7-1-16,2 7 2 0,0 16-2 16,0 7 1-16,-3 13 1 15,-5 6-1-15,-2 13 2 16,-5-1-2-16,-6-1 0 15,-1-3-2-15,-3-18-1 16,0-4-4-16,-7-30-15 16,14-7-16-16,-7-22 0 15,4-24-2-15,-6-11 4 16</inkml:trace>
  <inkml:trace contextRef="#ctx0" brushRef="#br4" timeOffset="420702.0626">4300 2702 95 0,'-21'-8'36'15,"-1"-4"4"-15,22 12-2 16,-14 5-33-16,29-5-1 15,17-11-4-15,14-16-13 0,22 6-25 16,8-12 0-16,15 0-2 16,-1-6-2-16</inkml:trace>
  <inkml:trace contextRef="#ctx0" brushRef="#br4" timeOffset="421626.1156">6755 2367 86 0,'-4'-20'36'15,"4"20"-1"-15,-6-19 0 16,6 19-32-16,-14 18 0 15,5 10 0-15,-7 14-1 0,-1 10 1 16,-2 8-2-16,-2 8 2 16,-2 8-2-16,1 1 2 15,3-8-2-15,5-6 2 16,4-12-2-16,3-9 1 15,5-13-1-15,5-12 0 16,-3-17 0-16,24-23 1 16,-5-16-1-16,6-14 0 15,3-16 1-15,1-12-2 16,2-10 2-16,-2-4-2 15,0 2 1-15,-1 4-1 16,-3 11 1-16,-5 11 0 0,-2 15-1 16,0 14 1-16,0 14-1 15,0 13 1-15,1 13-1 16,2 16 1-16,2 8-1 15,1 10-1-15,4 9 1 16,-1 15 0-16,-2 9 0 16,0 3 0-16,-2 4 0 15,-10 0-1-15,1 2-2 16,-10-9-1-16,3 0-6 15,-15-29-24-15,15-3-5 16,-7-37 1-16,-10 14-1 16</inkml:trace>
  <inkml:trace contextRef="#ctx0" brushRef="#br4" timeOffset="421769.1238">6947 2689 107 0,'-32'-18'38'0,"32"18"1"16,-16-19-4-16,32 11-30 15,21-11-3-15,20-10-6 16,27 1-31-16,-1-12-3 15,15 5-1-15,2-5-3 16</inkml:trace>
  <inkml:trace contextRef="#ctx0" brushRef="#br4" timeOffset="423014.195">12484 2213 79 0,'0'0'36'15,"-8"-14"-1"-15,8 14 1 16,0 0-35-16,-13 15 0 15,6 3 0-15,1 12 1 0,-7 12 0 16,1 11 1-16,-9 6-1 16,1 7 2-16,-5-2-1 15,4-2 1-15,0-7-1 16,2-10 0-16,7-13-1 15,5-15 1-15,7-17-2 16,0 0-1-16,15-34 1 16,0-6-1-16,7-14 1 15,0-7-1-15,3-9 1 16,1-6-2-16,3-3 2 15,-3 3 0-15,0 8 0 16,1 9 0-16,-5 14-1 16,2 10 1-16,-1 11 0 15,3 11 0-15,-1 16-1 0,2 17 1 16,1 5-1-16,-1 14 0 15,1 10 0-15,-6 11 0 16,-1 5 0-16,-7 11-1 16,-5 3-1-16,-5-8 0 15,-4-1-4-15,-10-19-16 16,7 7-16-16,-11-26 1 15,7-5-3-15,-9-24 0 16</inkml:trace>
  <inkml:trace contextRef="#ctx0" brushRef="#br4" timeOffset="423152.2026">12570 2522 106 0,'-17'-24'38'0,"23"13"2"0,2-6-4 16,21 0-38-16,30 8-34 15,0-15-3-15,21 9-1 16,9-8-2-16</inkml:trace>
  <inkml:trace contextRef="#ctx0" brushRef="#br4" timeOffset="425945.3626">2749 4143 48 0,'7'-17'32'16,"-3"1"1"-16,-4 16 1 15,6-15-18-15,-6 15-8 16,-1 14-2-16,1 8-1 16,-6 5 0-16,3 17-1 15,-7 7-1-15,2 10-2 16,-3 7 0-16,0 5 1 15,-2-3 0-15,3-1-1 16,-2-10 0-16,5-11 0 16,2-12 0-16,1-12 0 15,4-24 1-15,0 0-1 16,11-24 1-16,0-15-1 15,1-15 1-15,2-12 0 0,1-11 0 16,2-5 0-16,-2-5-1 16,0 1 0-16,3 7 1 15,-3 13-1-15,-1 8 0 16,-1 12-1-16,5 12 0 15,3 14 0-15,2 14 0 16,2 9 0-16,3 10-1 16,5 9 1-16,-1 9 0 15,2 11 1-15,-1 5-2 16,-2 9 2-16,-6 5-1 15,-2 10-1-15,-8 0-1 16,-6 0-2-16,-1 1-4 16,-17-16-29-16,9-1-1 15,-13-24-1-15,6-4-1 0</inkml:trace>
  <inkml:trace contextRef="#ctx0" brushRef="#br4" timeOffset="426103.3716">2921 4398 108 0,'-13'8'40'15,"3"-1"1"-15,19 10-4 16,5-9-35-16,19-8-5 16,27-1-33-16,2-17-3 15,16-5-1-15,7-16-1 16</inkml:trace>
  <inkml:trace contextRef="#ctx0" brushRef="#br4" timeOffset="430738.6368">5430 4445 59 0,'0'0'32'0,"0"0"0"0,-4 25-2 16,-13-10-21-16,8 7-1 15,-5-6-2-15,6 2 0 16,-3-9-1-16,11-9 0 15,-10 0-1-15,13-15 0 16,4-18-1-16,8-7 0 16,4-15-1-16,8-9 0 15,7-12 0-15,-1-7-1 16,9-5 1-16,-3 3-1 15,-3 4 0-15,2 8 0 16,-10 13 0-16,-3 13 0 16,-8 12 0-16,-3 17 0 15,-14 18 0-15,16 20 0 16,-11 22-1-16,-3 21 1 0,-1 18-2 15,0 17 2-15,2 12-1 16,-1 11-2-16,4 2 1 16,-1-7-2-16,6-9-1 15,-2-21-2-15,11-8-4 16,-12-30-27-16,13-6 0 15,-13-32-1-15,-8-10-1 16</inkml:trace>
  <inkml:trace contextRef="#ctx0" brushRef="#br4" timeOffset="430929.6476">5518 4387 99 0,'-15'0'41'0,"15"0"0"15,18 5-2 1,14-9-37-16,12-12-1 0,14-5-1 15,12 5-16-15,-3-19-20 16,13 9-3-16,-12-4 0 16,5 10-2-16</inkml:trace>
  <inkml:trace contextRef="#ctx0" brushRef="#br4" timeOffset="439170.1191">9801 3968 66 0,'-12'-29'33'15,"10"19"-2"-15,-7-17-7 16,12 12-16-16,-10-4 2 15,8 7-3-15,-5 1-1 16,4 11-1-16,0 0-1 16,0 0-2-16,-20 20 0 15,10 13 0-15,-4 8-1 0,-4 16 1 16,-4 12 0-16,-1 12-2 15,-2 5 2-15,2 2-1 16,2-9 0-16,1-7-1 16,6-18 2-16,6-14-2 15,6-24 0-15,2-16 2 16,21-35-2-16,-3-15 2 15,6-18 0-15,4-15 0 16,1-13-1-16,1-9 1 16,4-2-1-16,-5 6 0 15,-1 6 1-15,-3 16-1 16,-3 13-2-16,-2 16 2 15,-2 18-1-15,2 15 0 16,2 13 0-16,1 16 0 0,2 12 0 16,2 11 0-16,5 8 0 15,-1 10 0-15,0 10 0 16,-2 5 0-16,-6 4 0 15,-4 0 0-15,-8-3-1 16,-2-6 1-16,-5-7-2 16,-4-14-3-16,4-8-2 15,-4-34-12-15,-8 13-17 16,-2-33-1-16,8 4 2 15,-18-18 20-15,5 6 8 16,-13-4 6-16,-3 2 5 16,2 20 11-16,-12-5 20 15,9 20 1-15,-6-5 0 16,19 16-22-16,4-7-6 15,26 1-2-15,15-10-2 0,23-10-2 16,22-7-6-16,6-20-30 16,30 0-4-16,2-14-1 15,8 4-1-15</inkml:trace>
  <inkml:trace contextRef="#ctx0" brushRef="#br4" timeOffset="440447.1921">13474 3896 64 0,'5'-16'32'0,"-5"16"0"16,0 0-1-16,-2 31-24 15,-8-6-2-15,3 14-1 16,-8 2-1-16,3 15 2 15,-6 0-2-15,2 5 1 0,-7-6 0 16,8-4-1-16,-4-14 0 16,10-5-1-16,-1-13 1 15,6-7-2-15,4-12 1 16,-5-11 0-16,5-13 0 15,9-9 0-15,0-15 0 16,0-9 0-16,6-14-1 16,0-7 0-16,11-5 1 15,-2 3-1-15,5 5 0 16,0 8 0-16,1 13-1 15,-2 13 1-15,2 13-1 16,1 13 0-16,-1 15 1 16,0 13-1-16,1 10 0 15,-4 13 0-15,5 12 0 0,-3 11 0 16,-2 9 0-16,-2 8 0 15,-7 6-1-15,-4 1 0 16,-5 0 0-16,-3-8-1 16,-1-9-2-16,-9-18-5 15,12-3-23-15,-12-30-6 16,4-15 0-16,0-14-1 15</inkml:trace>
  <inkml:trace contextRef="#ctx0" brushRef="#br4" timeOffset="440591.2004">13689 4109 99 0,'-38'-7'38'15,"-2"-1"0"-15,17 18 0 16,1-2-34-16,22-8-1 0,33 12-5 16,10-31-21-16,28 5-14 15,7-11-2-15,16-3-1 16,5-11 0-16</inkml:trace>
  <inkml:trace contextRef="#ctx0" brushRef="#br4" timeOffset="445661.4904">17419 7374 40 0,'0'0'27'0,"0"0"4"16,-3-11-4-16,3 11-17 16,0 0-3-16,0 0-1 15,0 0-1-15,0 0 0 16,0 0-1-16,-11 10-1 15,7 10 3-15,-5 4-3 16,2 14 1-16,-7 7-1 16,-1 13 1-16,-6 5-2 15,0 7 1-15,-3 1-2 16,3-2 2-16,-2-9-2 15,4-7 1-15,2-16 0 16,7-8 0-16,10-29 0 16,0 0 0-16,1-22 0 0,14-16-1 15,1-16 2-15,5-11-2 16,1-11 1-16,3-7-1 15,3-8 0-15,0 1 0 16,2-1 0-16,0 8 0 16,0 3 0-16,3 9 0 15,4 7-1-15,-3 12 2 16,0 13-1-16,-1 14-1 15,-1 14 0-15,-3 16 1 16,-1 16-1-16,-3 11 0 16,-1 20 0-16,-5 9 0 15,-3 13 0-15,-2 13-1 16,-4 6 1-16,-6 4-1 0,-3 1 1 15,-1-6-2-15,-2-9 1 16,-4-12-2-16,6-5-5 16,-10-27-17-16,9-6-11 15,-9-17-1-15,10-16 0 16,-17-8-1-16</inkml:trace>
  <inkml:trace contextRef="#ctx0" brushRef="#br4" timeOffset="445819.4994">17518 7558 106 0,'-23'-1'38'0,"3"1"0"16,19 11-1-16,1-11-34 16,28 5-3-16,15-9-4 0,3-10-29 15,21 3-5 1,-4-8 1-16,6 1-2 0</inkml:trace>
  <inkml:trace contextRef="#ctx0" brushRef="#br4" timeOffset="458809.2424">1027 2189 30 0,'0'-13'32'15,"-3"-1"1"-15,3 14 2 16,-11-23-13-16,11 23-6 15,-15-6-5-15,15 6-2 16,-13-3-4-16,13 3 0 16,-13 11-2-16,8 4-2 15,-1 5 0-15,2 10-1 16,-1 15 1-16,0 13-2 15,-2 14 1-15,-1 10 1 0,-1 3 0 16,2 5 1-16,-3-7-1 16,4-9 1-16,2-23 0 15,9-19 0-15,8-27 1 16,6-21-3-16,13-28 1 15,9-20-1-15,7-12 2 16,4-9-2-16,1 1 1 16,-2 2-2-16,-4 12 1 15,-8 12 0-15,-10 18 0 16,-8 21 0-16,-10 23 0 15,-6 21 0-15,-10 23 0 16,0 18 2-16,-6 9-2 16,4 6 2-16,4-4-1 15,6-3 2-15,6-16-2 0,12-17 2 16,8-26-2-16,8-21 0 15,6-25 0-15,5-15 0 16,-2-16 1-16,-1-9-2 16,-4-5 1-16,-8 1-1 15,-11 3 1-15,-4 8 0 16,-8 10-2-16,-10 7-2 15,4 15-5-15,-16-4-25 16,18 16-8-16,-6-2 1 16,11 8-3-16</inkml:trace>
  <inkml:trace contextRef="#ctx0" brushRef="#br4" timeOffset="464908.5913">903 5789 61 0,'0'0'33'0,"1"-16"-1"16,-1 16 0-16,0 0-26 15,0 0-2-15,-14 22 3 16,12 3-3-16,-6 6 1 16,1 16-2-16,-3 5 1 0,0 14-2 15,0 4 2-15,2 6-1 16,1-8-2-16,6-2 1 15,3-13-1-15,7-10 1 16,6-20-1-16,10-16 0 16,7-26 1-16,11-16-1 15,2-16 1-15,6-12-1 16,0-9 1-16,-1-2 0 15,-1-1-2-15,-9 7 0 16,-7 15-1-16,-9 12 0 16,-8 20 0-16,-3 19 2 15,-4 19-1-15,-2 20 0 16,-5 20 2-16,2 10-1 15,2 7 1-15,2 0-1 0,8-9 1 16,6-15-2-16,5-19 1 16,10-26 0-16,9-27 0 15,5-22 0-15,6-18 0 16,-2-12 1-16,-1-10-2 15,-8-1 0-15,-9 3-3 16,-8 2-3-16,2 19-31 16,-20 0-2-16,0 20-1 15,-8 6-2-15</inkml:trace>
  <inkml:trace contextRef="#ctx0" brushRef="#br4" timeOffset="486646.8346">19402 2113 71 0,'0'0'37'0,"4"-22"-1"0,-4 22-6 15,0 0-22-15,0 0-1 16,0 0-2-16,0 0 0 16,-1 16-2-16,2 9-1 15,-1 9-1-15,-1 9-1 16,-3 16 0-16,-1 7 0 15,0 7-2-15,-5 0 2 16,1 4-4-16,-5-18-2 16,14 8-25-16,-8-30-4 15,11-11-2-15,-3-26-1 16</inkml:trace>
  <inkml:trace contextRef="#ctx0" brushRef="#br4" timeOffset="486872.8475">19620 1978 99 0,'-5'-13'39'16,"5"13"0"-16,0 0-1 15,0 0-37-15,0 0-1 16,32-9 0-16,2 1-1 15,5-3 0-15,10 1-3 16,0-9-4-16,13 10-29 16,-17-3 1-16,-3 10-2 15,-21 2-1-15</inkml:trace>
  <inkml:trace contextRef="#ctx0" brushRef="#br4" timeOffset="487102.8607">19583 2282 86 0,'0'0'38'0,"34"0"0"16,-8-11 0-16,15 0-37 15,2-2 1-15,4 4-1 16,-2-2-1-16,-5 2-3 15,0 14-15-15,-18-8-19 16,-4 17 1-16,-18-5-3 16,-7 15 2-16</inkml:trace>
  <inkml:trace contextRef="#ctx0" brushRef="#br4" timeOffset="487247.869">19566 2620 93 0,'36'11'39'0,"0"-23"1"16,24 4-1-16,8-11-38 15,9-18-15-15,19 13-22 16,-6-14-2-16,6 5-1 16,-6-9-3-16</inkml:trace>
  <inkml:trace contextRef="#ctx0" brushRef="#br4" timeOffset="488089.9172">22480 1949 82 0,'9'-8'39'0,"-9"8"-1"16,0 0 0-16,7-15-20 15,-7 15-16-15,0 0 1 16,-7 15-1-16,4-1 0 15,-2 11 0-15,-2 6-1 16,-1 6-1-16,-1 5 0 16,-1 2 0-16,1 5-2 15,2-6-2-15,7 5-4 16,-5-23-16-16,17 10-14 15,-6-19 1-15,11 3-2 16,-6-19 1-16</inkml:trace>
  <inkml:trace contextRef="#ctx0" brushRef="#br4" timeOffset="488304.9295">22548 1923 114 0,'-13'-16'39'0,"13"16"1"16,-10-12-3-16,10 12-34 15,11-10-4-15,16 0 1 16,11-3-2-16,8-3 0 16,11-1-4-16,-2-4-4 15,18 6-26-15,-16-2-3 16,-1 13 2-16,-21 3-4 15</inkml:trace>
  <inkml:trace contextRef="#ctx0" brushRef="#br4" timeOffset="488503.9408">22609 2115 106 0,'-12'3'39'16,"12"-3"0"-16,24-2 0 15,12-11-37-15,6 0-1 16,3-1 1-16,6 0-2 15,-1 0-1-15,1 12-7 16,-22-10-28-16,6 20-2 16,-21-2-1-16,-4 12-1 15</inkml:trace>
  <inkml:trace contextRef="#ctx0" brushRef="#br4" timeOffset="488671.9504">22634 2399 109 0,'7'18'40'16,"8"-20"0"-16,26 4-1 15,13-14-37-15,13-8-5 16,22 8-30-16,-10-17-6 16,7 7 0-16,-12-8-2 15</inkml:trace>
  <inkml:trace contextRef="#ctx0" brushRef="#br4" timeOffset="492712.1815">9647 5849 42 0,'6'-13'33'0,"-2"0"0"16,-4 13 2-16,7-27-16 16,-7 27-10-16,3-15 0 15,-3 15-4-15,0 0 1 16,0 0-2-16,0 0-1 15,-2 19 0-15,-2 8 1 16,-1 9-2-16,-4 13 1 16,2 9-1-16,-7 6 0 15,5 6-2-15,-2-1 2 16,4-5-4-16,7-7-1 15,3-18-3-15,12-5-19 16,-2-29-11-16,12-6 0 0,-2-20-1 16,8-6 1-16</inkml:trace>
  <inkml:trace contextRef="#ctx0" brushRef="#br4" timeOffset="492914.1931">9715 5873 95 0,'0'0'37'16,"-11"-20"-2"-16,11 20 3 15,12-13-34-15,14 2-1 16,9-7-1-16,7-1-4 16,11 0 1-16,1-6-6 15,9 14-19-15,-15-8-14 0,3 11 4 16,-17 1-5-16,-6 19 5 15</inkml:trace>
  <inkml:trace contextRef="#ctx0" brushRef="#br4" timeOffset="493111.2044">9752 6127 81 0,'-5'17'38'0,"5"-17"-1"15,15 1 1-15,5-17-19 16,17-1-17-16,11-3-1 15,5-1-1-15,3 2-3 16,-7-9-11-16,1 18-23 0,-12-1 1 16,-8 15-1-16,-30-4 0 15</inkml:trace>
  <inkml:trace contextRef="#ctx0" brushRef="#br4" timeOffset="493268.2133">9706 6380 107 0,'-14'19'38'16,"14"-19"2"-16,22 1-3 15,22-18-33-15,27-9-2 16,17-4-7-16,3-13-30 16,18 2-4-16,-5-5 0 15,0 1-2-15</inkml:trace>
  <inkml:trace contextRef="#ctx0" brushRef="#br4" timeOffset="494237.2688">12216 5664 77 0,'6'-19'37'0,"-6"19"-4"0,3-20 4 16,-3 20-34-16,0 0 0 15,-17 29-1-15,3 2 1 16,0 11 1-16,-1 12-1 15,-1 7 0-15,-1 9 0 16,4 4-1-16,4 1-1 16,2-10-1-16,7-3-3 15,-3-20-10-15,16-2-24 16,-2-21 1-16,9-8 0 15,-3-22-2-15</inkml:trace>
  <inkml:trace contextRef="#ctx0" brushRef="#br4" timeOffset="494447.2808">12168 5664 92 0,'0'0'35'15,"3"-10"3"-15,14 11 0 16,4-3-34-16,11-2-3 15,7-3-1-15,8-3 0 16,10 1-5-16,-6-10-10 16,8 12-22-16,-10-6 1 15,-3 10-1-15,-14-4-1 16</inkml:trace>
  <inkml:trace contextRef="#ctx0" brushRef="#br4" timeOffset="494651.2924">12324 5885 105 0,'-24'23'36'0,"4"-11"4"16,16-1-3-16,4-11-37 16,22 1 3-16,12-10-5 15,11-3 3-15,5-1-5 16,1-2 0-16,5 11-9 15,-15-9-22-15,2 13 0 16,-18 2-2-16,-12 12 0 16</inkml:trace>
  <inkml:trace contextRef="#ctx0" brushRef="#br4" timeOffset="494801.301">12246 6243 102 0,'0'0'38'0,"0"0"1"15,42-13-1-15,23-6-33 16,17-19-4-16,13-9-32 15,21 3-6-15,-7-7 0 16,-4 7-4-16</inkml:trace>
  <inkml:trace contextRef="#ctx0" brushRef="#br4" timeOffset="495822.3594">2294 7683 77 0,'5'-11'35'15,"-5"-2"0"-15,0 13 0 16,0 0-25-16,6 12-3 15,-6 6-2-15,2 16-1 0,-1 7-2 16,-1 9 0-16,-1 11-1 16,1 6-1-16,-1 2 0 15,0-3 0-15,-3-2-1 16,2-10-3-16,6-2-3 15,-8-18-23-15,16-9-6 16,-12-25 0-16,24 11-1 16</inkml:trace>
  <inkml:trace contextRef="#ctx0" brushRef="#br4" timeOffset="496055.3728">2400 7747 114 0,'-12'-14'37'15,"12"14"1"-15,-4-14-7 0,4 14-27 16,26-14-3-16,6 2 0 16,6-8 0-16,6 2-1 15,11-7 0-15,0 0-3 16,5 7-2-16,-9-11-16 15,5 17-17-15,-17-2 1 16,-5 16-1-16,-18 0 0 16</inkml:trace>
  <inkml:trace contextRef="#ctx0" brushRef="#br4" timeOffset="496258.3844">2467 7981 103 0,'-16'18'37'0,"4"-13"1"16,24-4-1-16,10-15-34 15,20-5-1-15,10-7 0 16,6-2-1-16,5-4-2 16,-1-1-3-16,5 11-7 15,-21-3-25-15,-3 17-1 16,-23 3 0-16,-11 17-2 15</inkml:trace>
  <inkml:trace contextRef="#ctx0" brushRef="#br4" timeOffset="496415.3933">2422 8255 105 0,'14'6'39'16,"12"-20"1"-16,29-9-1 16,7-18-36-16,22-9-2 15,18 4-30-15,-6-13-7 16,7 7-2-16,-13-1-3 15</inkml:trace>
  <inkml:trace contextRef="#ctx0" brushRef="#br4" timeOffset="500142.6065">2841 9555 83 0,'0'0'36'16,"8"-12"0"-16,-8 12 0 15,0 0-28-15,0 0-3 0,2 11 0 16,1 4-2-16,-6 6 0 16,3 7-2-16,-2 8 0 15,0 13-1-15,-1 8 1 16,-4 8-1-16,1 2 0 15,-3-2-1-15,4-3-2 16,-2-15-2-16,13-3-21 16,-5-27-10-16,12-12 0 15,1-27-2-15,9-11 2 16</inkml:trace>
  <inkml:trace contextRef="#ctx0" brushRef="#br4" timeOffset="500346.6182">2904 9548 103 0,'-16'-1'37'0,"16"1"1"16,-11 5-2-16,11-5-32 16,22-13-2-16,5 1-1 15,6-4 0-15,11-6-2 16,10-3-3-16,1-12-5 15,14 10-26-15,-13-6-3 16,0 15 1-16,-15-1-2 16</inkml:trace>
  <inkml:trace contextRef="#ctx0" brushRef="#br4" timeOffset="500555.6302">2944 9824 97 0,'-5'15'36'0,"5"-15"1"15,20-12-2-15,6-9-32 16,17-5-2-16,9-5 0 16,6-4-2-16,6 5-4 15,-9-10-13-15,7 20-17 16,-20 4 0-16,-8 17-2 15,-22 5 1-15</inkml:trace>
  <inkml:trace contextRef="#ctx0" brushRef="#br4" timeOffset="500705.6386">2952 10110 109 0,'-5'20'40'16,"5"-20"-1"-16,41-17-1 16,10-22-34-16,29-14-5 15,20-5-29-15,1-17-8 16,9 1 0-16,-8-7-4 16</inkml:trace>
  <inkml:trace contextRef="#ctx0" brushRef="#br4" timeOffset="501824.7027">6027 9458 86 0,'0'0'36'16,"0"0"1"-16,0 0 0 16,0 0-33-16,-4 31-1 15,4 5-1-15,-4 9 0 16,0 14 1-16,-3 4-2 15,-2 8 0-15,0 0-1 16,0-5-2-16,5 0-9 16,-4-23-24-16,15-8-1 15,-7-35 0-15,29 10-2 16</inkml:trace>
  <inkml:trace contextRef="#ctx0" brushRef="#br4" timeOffset="502020.7139">6113 9510 98 0,'0'0'38'16,"-14"-20"0"-16,14 20-1 16,23-23-34-16,7 4-3 15,16-4-2-15,3-10-3 16,18 13-15-16,-5-16-18 15,2 14 2-15,-9-5-2 16,-8 19 0-16</inkml:trace>
  <inkml:trace contextRef="#ctx0" brushRef="#br4" timeOffset="502223.7256">6129 9705 103 0,'-26'9'38'15,"26"-9"0"-15,11-16-2 16,23-6-34-16,19-15-1 15,10-1-1-15,8-2-2 16,0-1-1-16,-1 9-4 16,-18-5-18-16,-1 25-12 15,-24 5 0-15,-13 18-1 16,-23 6 2-16</inkml:trace>
  <inkml:trace contextRef="#ctx0" brushRef="#br4" timeOffset="502366.7337">6212 9887 109 0,'-17'31'39'16,"17"-31"2"-16,17 6-3 15,18-31-33-15,29-12-4 16,19-1-14-16,6-22-24 16,17 2-3-16,-1-8-2 15,7 5-1-15</inkml:trace>
  <inkml:trace contextRef="#ctx0" brushRef="#br5" timeOffset="531205.3832">11815 9282 40 0,'9'-12'32'15,"-9"12"1"-15,-7-16-5 16,7 16-15-16,-21-9-2 16,9 13 0-16,-12-8-1 15,-1 12-4-15,-9-2-2 16,-3 11 0-16,-12 3-1 15,-1 6 0-15,-2 5-1 0,-1 5 0 16,3 1-1 0,4 1 0-16,7-1-1 0,9-4 1 15,14-2-1-15,14-8 1 16,15-6 0-16,15-8-1 15,19-7 0-15,11-5 0 16,14-5 0-16,4-4-1 16,4 2 0-16,-4 2 1 15,-7 4-1-15,-17 9 0 16,-14 11 2-16,-21 9 1 15,-17 11-1-15,-19 10 1 16,-19 7 0-16,-15 6 1 16,-11 1 0-16,-9-4 0 15,-5-7-2-15,5-11 1 0,7-14-1 16,9-18-2-16,22-10-7 15,13-24-27-15,28-8-4 16,15-13 0-16,21-1-3 16</inkml:trace>
  <inkml:trace contextRef="#ctx0" brushRef="#br5" timeOffset="551946.5695">10886 4013 46 0,'6'-22'33'0,"-1"-7"0"16,4 6 0-16,-5-13-20 15,6 20-4-15,-8-7 0 16,-2 23 1-16,8-19-4 15,-8 19-2-15,0 0-1 0,-9 26-1 16,-2-3 0-16,-2 6 0 16,-1 4-2-16,0 8 0 15,-1 5 0-15,2 1 1 16,2 5-2-16,1 0 1 15,2 0-1-15,2-6 0 16,4-4 1-16,0-8-1 16,2-9 1-16,0-10-1 15,0-15 2-15,10-15 1 16,1-18-1-16,1-8 1 15,5-16-1-15,1-6 1 16,1-10-1-16,2-1 1 16,-2 2-2-16,2 7 1 15,-4 11-1-15,-3 10 0 16,-2 14 0-16,-3 14 0 0,-9 16 0 15,16 21 0-15,-10 13 0 16,-1 13 0-16,2 13 0 16,3 8 1-16,5 5-1 15,2 0-1-15,6-6 0 16,2-7 1-16,6-15 0 15,5-17-1-15,1-14 2 16,0-15 0-16,-2-20 0 16,3-13 2-16,-3-19-1 15,-4-8 0-15,-3-16 0 16,-6-3 0-16,-4-4-1 15,-3 2-1-15,-8 7 1 16,-4 10-3-16,-2 20-5 16,-15 4-27-16,17 27-5 0,-9 3 0 15,6 11-2-15</inkml:trace>
  <inkml:trace contextRef="#ctx0" brushRef="#br5" timeOffset="558791.9611">14910 7441 53 0,'0'0'33'16,"2"-16"-3"-16,-2 16 2 15,0 0-26-15,0-14-2 16,0 14 1-16,0 0 0 16,0 0 2-16,0 0-2 15,-2 18-1-15,-7 1 1 16,4 12-2-16,-6 6 0 15,1 10-2-15,-6 4-1 16,0 3 1-16,3-2 0 16,-2-7-1-16,2-5 0 15,4-11 0-15,2-11 0 16,7-18 1-16,0 0 0 0,8-14 0 15,2-15 0-15,4-7 0 16,1-10 1-16,0-7-1 16,5-4 1-16,-6-3-2 15,2 3 1-15,-2 7-1 16,-1 10 1-16,-3 9-1 15,-1 11 0-15,2 15 0 16,0 12 0-16,2 12 1 16,2 11-1-16,2 13 0 15,4 5 0-15,5 8 1 16,5 0-1-16,2-4 0 15,0-6 0-15,3-7 1 16,-1-13 0-16,2-16 1 16,-2-17 0-16,-3-16-1 15,2-17 1-15,-7-10-1 0,-1-10 1 16,-3-8-2-16,-1-3-1 15,-6-5-3-15,10 13-28 16,-13-1-5-16,5 15 0 16,-4 8-2-16</inkml:trace>
  <inkml:trace contextRef="#ctx0" brushRef="#br5" timeOffset="559844.0213">18614 7241 91 0,'0'0'37'16,"4"-13"-3"-16,-4 13 2 15,0 0-33-15,-2 13 0 16,0 0 0-16,-1 9-1 15,-2 7 1-15,-1 9-2 16,-1 7 2-16,-1 9-2 16,-2 4 0-16,0 1 0 15,-1-4-1-15,3-2 1 16,-2-9-1-16,6-8 1 0,0-10-2 15,3-8 2-15,1-18-1 16,0 0 1-16,14-34-1 16,-3-4 1-16,4-11 0 15,0-11 0-15,1-11 1 16,2-4-1-16,2 2-1 15,1 2 2-15,-5 15-2 16,-1 10 1-16,-2 16-1 16,-1 15 1-16,-1 21-1 15,0 19 0-15,-2 15 0 16,1 13 0-16,6 8 0 15,5 8-1-15,8 4 2 16,3-3-2-16,6-11 1 0,2-7 1 16,3-14 0-16,2-15 0 15,-2-17 1-15,-3-19 0 16,-7-22 0-16,-5-12 0 15,-6-13 0-15,-7-12-2 16,-2-11 0-16,-9-6-1 16,-4 1-2-16,-2 4-2 15,8 21-27-15,-14-1-7 16,10 19-1-16,-1 10 1 15</inkml:trace>
  <inkml:trace contextRef="#ctx0" brushRef="#br5" timeOffset="561175.0974">4207 9517 86 0,'0'0'35'16,"0"0"-1"-16,-12 30 2 16,4-4-32-16,-1 12-1 15,-5 7 0-15,3 10 0 16,-8-1 0-16,5 4-1 15,-1-8 1-15,2-5-1 16,3-9 0-16,2-8 0 16,2-13 0-16,6-15-1 15,1-12 1-15,6-16-1 16,5-14 0-16,3-10 0 15,1-12 0-15,4-7-1 16,1-2 0-16,-1 4 0 16,0 7 0-16,0 13-1 15,-4 16 1-15,0 18 0 0,3 21 0 16,-1 24 1-16,1 19-1 15,-2 15 1-15,3 11 0 16,3 4-1-16,4 2 1 16,0-8 0-16,1-12-1 15,5-19 1-15,-1-22 1 16,3-22-1-16,-2-25 1 15,5-21 0-15,-5-19-1 16,-4-14 0-16,-6-12 0 16,-4-11-2-16,-5 4-2 15,-10-3-6-15,11 22-27 16,-18 6-5-16,6 26 1 15,-5 7-2-15</inkml:trace>
  <inkml:trace contextRef="#ctx0" brushRef="#br5" timeOffset="575111.8944">16790 1888 50 0,'12'-11'32'0,"-12"11"3"15,0 0-2-15,0 0-19 16,0 0-3-16,-17 6-3 15,17-6-1-15,-9 4-1 16,9-4-1-16,0 0-1 16,0 0-1-16,-3 11-1 15,12 4 0-15,-1 14 0 16,1 12-2-16,-3 14 1 15,-3 16 0-15,-6 12 0 16,-3 12-1-16,-8 0 1 16,-2-5 1-16,-2-10-1 15,3-12-1-15,12-6-13 0,-2-33-24 16,19-10-2-16,0-25-2 15,7-6 0-15</inkml:trace>
  <inkml:trace contextRef="#ctx0" brushRef="#br5" timeOffset="582306.306">13233 7419 69 0,'0'0'35'16,"3"-16"1"-16,-3 16 1 15,0-15-27-15,0 15-5 16,3 15-1-16,2 11 0 15,-4 13 0-15,2 15-1 16,-3 8-1-16,0 10 0 16,0 6-1-16,-1 5 0 15,-2-4-1-15,-1-7 0 16,1-9-2-16,-1-16-5 15,14-6-30-15,-12-14 0 16,14-10-2-16,-12-17-1 16</inkml:trace>
  <inkml:trace contextRef="#ctx0" brushRef="#br5" timeOffset="586421.5414">8933 9443 46 0,'6'-13'30'0,"-6"13"2"16,0 0-2-16,0 0-21 15,2-18 0-15,-2 18-1 16,0 0 0-16,0 0-1 16,5-12-2-16,-5 12 0 15,0 0 0-15,0 0-1 16,1 24-1-16,-1 11 0 15,-3 14 1-15,-1 19-1 16,-6 15-1-16,1 10 1 16,-4 7-1-16,2 0-1 0,4-8 0 15,4-19-7-15,13-15-28 16,-2-25-5-16,10-19 1 15,-2-21-2-15</inkml:trace>
  <inkml:trace contextRef="#ctx0" brushRef="#br0" timeOffset="608934.8291">16816 3809 67 0,'11'-9'34'0,"-8"-5"-1"16,-3 14-7-16,0 0-18 15,-14-4 1-15,-12 5 0 16,1 11-1-16,-8-3-3 15,-1 9-2-15,-6 1 1 16,2 8-1-16,1 5-1 0,4 7 0 16,4 7-1-16,7 4 0 15,3 6-1-15,8 2 0 16,7 1 0-16,11-6-1 15,8-7 1-15,12-9-1 16,11-15 1-16,11-15 0 16,9-16 0-16,5-19 1 15,0-16 1-15,-2-10-1 16,-7-11 1-16,-14-4-1 15,-13-4 1-15,-17 4 0 16,-18 6-1-16,-16 6-1 16,-12 9 0-16,-9 9-1 15,-5 14-2-15,-2 5-11 16,9 27-23-16,2 5-2 0,15 25 0 15,3 6-2-15</inkml:trace>
  <inkml:trace contextRef="#ctx0" brushRef="#br0" timeOffset="609939.8866">19052 3805 74 0,'-14'-7'36'16,"-14"-1"1"-16,0 13 0 15,-16-2-29-15,5 15-2 16,-7 6-2-16,3 11 0 0,-3 7-1 16,7 9-1-16,6 3-1 15,5 5-1-15,11 2 1 16,11-1-2-16,10-8 2 15,16-7-2-15,13-9 1 16,15-14-1-16,11-15 1 16,8-11 1-16,5-17-1 15,0-9 2-15,-8-10-1 16,-9-8 0-16,-14-8-1 15,-20 0 1-15,-15-1-1 16,-18 0 0-16,-13 3 0 16,-10 3-2-16,-6 8 0 15,-2 3-4-15,14 26-28 16,-4 4-3-16,14 23-1 0,1 13-1 15</inkml:trace>
  <inkml:trace contextRef="#ctx0" brushRef="#br0" timeOffset="613746.104">7043 7491 63 0,'-3'-11'33'16,"-5"0"0"-16,8 11-5 15,-24-14-19-15,12 16 0 16,-10-2-2-16,3 12-2 15,-9 2 0-15,2 10-1 0,-3 6-2 16,3 10 1-16,2 8-1 16,3 7 0-16,3 3-1 15,13 3 0-15,7-1-1 16,13-1 0-16,14-11 0 15,15-13 0-15,13-17 0 16,9-17 0-16,10-23 1 16,5-16 0-16,-2-19 0 15,-7-16 0-15,-13-4 1 16,-16-3-1-16,-24 3 0 15,-16 6-1-15,-24 15-2 16,-22 12 0-16,-14 22-1 0,-15 13-3 16,3 24-25-16,-11 3-6 15,15 15 1-15,8-4-1 16</inkml:trace>
  <inkml:trace contextRef="#ctx0" brushRef="#br0" timeOffset="614968.1739">14270 7489 63 0,'1'-21'34'16,"-1"21"0"-16,-23-14-2 15,9 17-23-15,-11-3-2 16,3 11-1-16,-8 1-1 15,4 13 0-15,-6 4-1 16,4 11-1-16,2 4-1 16,7 6 1-16,5 2-1 15,8-1-1-15,7-5 0 16,14-8 0-16,8-11-1 15,13-16 1-15,14-15-1 16,9-19 1-16,9-17-1 0,1-11 1 16,-2-11 0-16,-7-2 0 15,-12-1-1-15,-18 5 0 16,-23 12-1-16,-25 13-2 15,-16 23-2-15,-21 7-28 16,2 28-5-16,-10 5 0 16,12 12-1-16</inkml:trace>
  <inkml:trace contextRef="#ctx0" brushRef="#br0" timeOffset="636353.3973">19810 7314 55 0,'1'-10'36'0,"-2"-6"-1"15,1 16 1-15,-4-25-14 0,4 25-14 16,2-19-1-16,-2 19 0 16,0 0-3-16,0 0 1 15,9 13-2-15,-6 10-3 16,-2 9 2-16,1 11-2 15,-2 11 1-15,-3 12-1 16,0 4 1-16,-2-1-2 16,1 0 0-16,1-7-2 15,8-1-9-15,-7-22-23 16,17-6-2-16,-2-20-1 15,8-8-1-15</inkml:trace>
  <inkml:trace contextRef="#ctx0" brushRef="#br0" timeOffset="636743.4196">19830 7246 96 0,'0'0'39'0,"-15"-8"-2"16,15 8 1-16,15-9-35 15,10 2-1-15,13-3 0 16,19 2 0-16,12-5 0 15,19 5-1-15,7 1-1 16,4 4 1-16,-7 7-1 16,-9 10 0-16,-20 11 1 0,-22 12-2 15,-31 14 1-15,-34 14 0 16,-28 8 0-16,-20 9 0 15,-17 1 1-15,-8-2-1 16,-2-7 0-16,9-10 1 16,12-12-1-16,20-18-1 15,23-11-4-15,10-24-30 16,25 1-4-16,23-34 1 15,11 1-3-15</inkml:trace>
  <inkml:trace contextRef="#ctx0" brushRef="#br0" timeOffset="652346.3121">11043 2251 67 0,'8'-12'36'16,"-6"1"-1"-16,9 3 1 15,-6-6-23-15,9 2-9 16,-1-6 0-16,4 3 1 15,-2-2-2-15,2 6 0 16,-6 1 0-16,-11 10 0 16,17 10-1-16,-17 10-1 15,-4 15 1-15,-4 15-1 16,-6 9 0-16,0 11-1 15,-1 3 0-15,1 0 1 0,-1-4-1 16,4-7 1-16,2-6-2 16,6-15-1-16,9-6-2 15,-3-16-4-15,12 3-27 16,-15-22-3-16,21 13 1 15,-21-13-1-15</inkml:trace>
  <inkml:trace contextRef="#ctx0" brushRef="#br0" timeOffset="652682.3313">10783 2232 90 0,'-24'3'37'16,"-3"-7"0"-16,17 7-1 16,10-3-31-16,2-13-1 15,23 4 0-15,10 0-1 16,12-8-1-16,10 6 1 15,11-6-1-15,5 3 0 16,4 1-1-16,5 1 0 16,-4 3 0-16,-4 1 0 15,-4 6-2-15,-7-4 1 16,-8 5-2-16,-7-5-2 15,-2 7-7-15,-21-12-24 0,2 7-4 16,-16-6 0-16,1 5-2 16</inkml:trace>
  <inkml:trace contextRef="#ctx0" brushRef="#br0" timeOffset="654632.4428">21329 2030 95 0,'-11'-11'36'0,"11"11"0"15,-13-2-3-15,13 2-31 16,-5 18 0-16,9 7-2 15,-3 6 2-15,3 9-2 16,-4 10 0-16,-2 11 0 16,-2 6 1-16,1 1-1 15,-2-5 0-15,-2-3 0 0,-1-8-3 16,-2-11-1-16,9 2-15 15,-8-27-18-15,11-5 2 16,-4-22-3-16,10-4 1 16</inkml:trace>
  <inkml:trace contextRef="#ctx0" brushRef="#br0" timeOffset="654872.4566">21120 2026 102 0,'-34'-21'40'16,"11"16"1"-16,-1-6-3 15,11 9-34-15,13 2-1 16,0 0 0-16,32 0-2 16,8 0 0-16,12-1 0 0,16-4 0 15,10 0-1-15,12-4-1 16,10-3-1-16,1-6-3 15,5 7-17-15,-18-13-17 16,-1 7 0-16,-24-5-1 16,-10 10-2-16</inkml:trace>
  <inkml:trace contextRef="#ctx0" brushRef="#br0" timeOffset="657906.63">4263 3928 89 0,'0'0'37'15,"-17"-7"-1"-15,17 7 0 16,-14 18-35-16,10 2 0 16,0 9 0-16,7 9 0 0,-2 9-1 15,1 11 1-15,2 5-1 16,-3 6 0-16,1 3 0 15,-2-3 0-15,-2-7 0 16,-1-5-3-16,5-9-3 16,-10-20-23-16,13-7-7 15,-5-21 0-15,11-11-2 16</inkml:trace>
  <inkml:trace contextRef="#ctx0" brushRef="#br0" timeOffset="658124.6426">3967 3931 98 0,'-26'-3'38'16,"5"-3"2"-16,21 6-2 16,0 0-33-16,40 9-3 15,11-14 1-15,15-1-1 16,15-9-1-16,13-6-2 15,10-2-1-15,5-11-7 16,12 4-27-16,-17-9-3 16,-3 7 0-16,-15-5-2 15</inkml:trace>
  <inkml:trace contextRef="#ctx0" brushRef="#br0" timeOffset="661172.8169">11963 7554 82 0,'8'-17'37'0,"-8"17"-1"16,2-17 1-16,-2 17-33 15,5-18-1-15,-5 18-1 16,0 0 1-16,0 0-1 0,0 0 1 15,0 0-1-15,5 33-1 16,-3 1 1-16,-5 14-2 16,3 6 1-16,-4 10-1 15,-2 7 1-15,-2 5-2 16,0-2 0-16,2-9 0 15,1-8-2-15,5-10-2 16,0-17-7-16,14-6-26 16,-14-24 1-16,29 4-3 15,-15-26 3-15</inkml:trace>
  <inkml:trace contextRef="#ctx0" brushRef="#br0" timeOffset="661414.8308">11687 7565 97 0,'-26'-4'38'16,"3"1"2"-16,23 3-2 16,-10 12-34-16,22-5 0 15,17-4-2-15,19-3 1 16,15-8-1-16,18-4-1 15,18-5-2-15,10-10-3 16,13 6-19-16,-8-13-16 16,0 5 0-16,-17-2-2 15,-11 6 2-15</inkml:trace>
  <inkml:trace contextRef="#ctx0" brushRef="#br0" timeOffset="662826.9115">7661 9542 66 0,'10'-22'35'16,"-10"22"2"-16,4-15-2 15,-4 15-26-15,0 0-3 16,5 12-1-16,-10 8 1 0,1 13 0 16,-4 12-3-16,-3 11 0 15,-2 12-1-15,2 7 1 16,-4 2-2-16,2 0 1 15,4-7-3-15,2-6 1 16,4-10-2-16,3-15-3 16,11-1-4-16,-11-21-29 15,14-4 1-15,-14-13 0 16,23-9-1-16</inkml:trace>
  <inkml:trace contextRef="#ctx0" brushRef="#br0" timeOffset="663101.9273">7469 9525 97 0,'-22'-13'38'15,"7"13"1"-15,-4-3-4 16,19 3-31-16,-8 13-1 15,22-5 0-15,14-5 0 16,20-2-1-16,18-8-1 16,15-4 1-16,14-8-1 15,9-4-1-15,4-2-1 16,-3-5-4-16,2 13-30 15,-24-13-4-15,-9 11 0 16,-18-3-2-16</inkml:trace>
  <inkml:trace contextRef="#ctx0" brushRef="#br0" timeOffset="691567.5554">5323 2198 65 0,'8'-19'34'15,"6"9"0"-15,-10-5-1 16,9 9-21-16,-13 6-5 15,9-7 3-15,-9 7-6 16,1 13 0-16,-2 2-2 16,0 10-1-16,-1 8 0 15,3 12-1-15,-1 11 0 16,0 13 0-16,0 2-1 15,2 5 3-15,-2 0-3 16,-1-7 0-16,7 1-6 16,-7-22-26-16,15-11-2 0,-3-21 2 15,13-13-4-15</inkml:trace>
  <inkml:trace contextRef="#ctx0" brushRef="#br0" timeOffset="691986.5791">5912 2118 69 0,'9'12'32'15,"-11"1"-1"-15,-4 11-1 16,-19 6-24-16,-1 5-1 15,-16 4-1-15,0 11 1 16,-15-7 1-16,5 5 0 0,-6-6-1 16,8-1 1-16,4-11-1 15,11-2-2-15,3-11-1 16,13-6 0-16,19-11 0 15,0 0-1-15,13-22 0 16,9 8-1-16,8-2 1 16,4 2-1-16,3 5 1 15,1 6 0-15,2 10-1 16,-1 10 0-16,-5 8 0 15,-3 8 1-15,-5 8-1 16,1 1 2-16,-2 2-2 16,1-6 1-16,-1-1-1 15,0-9-1-15,1 4-9 16,-7-19-24-16,6 3-4 0,-7-15 0 15,2 0-3-15</inkml:trace>
  <inkml:trace contextRef="#ctx0" brushRef="#br0" timeOffset="698042.9258">5684 5898 56 0,'7'-17'35'16,"-4"-5"-3"-16,2 6 1 15,-7-7-24-15,5 14-1 16,-7-9-4-16,4 18-1 15,0-16 1-15,0 16-3 16,0 0 2-16,-2 22 0 16,4 6 1-16,1 15-2 15,-1 13 1-15,0 16-1 16,-2 11 0-16,-3 6-1 15,0 6 1-15,-2-10-2 16,3-4-4-16,-2-20-5 16,15-9-26-16,-7-28 0 15,15-17-1-15,2-21-2 16</inkml:trace>
  <inkml:trace contextRef="#ctx0" brushRef="#br0" timeOffset="698432.9481">6151 5829 72 0,'-35'26'38'15,"1"7"-1"-15,-14-3 1 16,8 6-32-16,-9-5 1 15,6 3-3-15,-2-5 1 16,8 2-2-16,4-5-1 16,12-2-1-16,8-6 1 15,11 0-1-15,9-7-1 0,12 0 1 16,6-4 0-16,6-2 0 15,4 2 0-15,2 0 0 16,0 4-1-16,-1 0 1 16,-2 8 0-16,-4 1 0 15,-5 8-1-15,-1 3 0 16,-7 3 0-16,0-1 1 15,-4-1-2-15,0-2 1 16,2-4-3-16,-1-15-3 16,18 0-30-16,-12-18-3 15,11-4 0-15,-6-11-2 16</inkml:trace>
  <inkml:trace contextRef="#ctx0" brushRef="#br0" timeOffset="700066.0415">4155 6486 68 0,'0'0'35'0,"0"-21"-2"16,6-4 2-16,-4-16-28 15,11-5-2-15,-6-14 1 16,10-4-1-16,-4-13-3 15,6 1 1-15,1-5-2 16,2 6 1-16,-1 4-2 16,0 10 1-16,-1 9-2 15,-2 10 1-15,-6 16 1 16,2 10 0-16,-4 12 0 15,0 16 0-15,-3 10 0 16,0 16 0-16,1 10 2 0,1 15-1 16,1 12 0-16,-1 11-1 15,1 0 1-15,1 3 0 16,0-2-1-16,0-10-2 15,0-7-2-15,0-17-1 16,4-1-12-16,-9-27-21 16,6-6 0-16,-12-19-1 15,0 0 0-15</inkml:trace>
  <inkml:trace contextRef="#ctx0" brushRef="#br0" timeOffset="700225.0506">4302 6197 97 0,'-12'-24'38'0,"19"10"0"15,7-7-1-15,12 5-33 0,11-1-2 16,11-6-7-16,12 7-30 16,-3-5-2-16,9 2-3 15,-8 0 0-15</inkml:trace>
  <inkml:trace contextRef="#ctx0" brushRef="#br0" timeOffset="701527.125">6915 6204 65 0,'-15'23'33'15,"3"8"0"-15,-7 1-1 16,4 6-28-16,-2-3 0 16,7 5 1-16,-4-7-1 15,6 2 0-15,-2-9 0 16,5-2 1-16,-1-14-1 15,6-10 0-15,0 0-1 16,2-11 0-16,2-18 0 0,8-12-1 16,1-14 0-16,3-10-2 15,3-10 1-15,5-7 1 16,1-8-3-16,5 1 0 15,0 4 1-15,3 7-1 16,-5 12 0-16,-1 13 1 16,0 10-1-16,-3 15 0 15,1 16 2-15,-6 15 0 16,0 13-1-16,-1 14 0 15,1 10 3-15,-3 12-2 16,2 11 1-16,-6 12 0 16,0 8-1-16,-4 3 0 15,-7 2 0-15,-2-8-1 16,-2 2-3-16,-6-16 0 15,4-6-6-15,-10-27-26 0,13-9-3 16,2-24 0-16,0 0 0 16</inkml:trace>
  <inkml:trace contextRef="#ctx0" brushRef="#br0" timeOffset="701648.132">7138 6254 89 0,'-26'-29'35'16,"11"13"2"-16,0-1 0 16,22 6-32-16,12 5-2 15,15-8-33-15,32 9-6 16,13-7 0-16,17-2-3 15</inkml:trace>
  <inkml:trace contextRef="#ctx0" brushRef="#br0" timeOffset="741201.3942">12479 3719 29 0,'7'-12'29'16,"-3"0"2"-16,-1 0 0 15,-11-3-14-15,8 15-5 16,-8-23-2-16,8 23-1 16,-18-23 0-16,18 23-3 15,-23-18-1-15,7 15-1 16,-8 1 0-16,-4 9-1 15,-9 6 0-15,-4 8-1 16,-7 11 0-16,-6 8 0 16,0 8-1-16,-2 10 2 15,5 5-2-15,5 6 0 16,11 0 0-16,8 0-1 15,13-6 0-15,11-4 0 0,14-10-1 16,13-13 0-16,12-11 1 16,10-14-1-16,8-11 2 15,2-11 0-15,2-9 0 16,-1-4 0-16,-5-6 0 15,-8 1 1-15,-8 1-1 16,-10 6 1-16,-8 5-1 16,-6 10-1-16,-12 7 1 15,7 19-1-15,-9 7 1 16,-2 9-2-16,3 4 0 15,0-7-9-15,11 8-27 16,-1-20-2-16,19-13 0 16,6-25-3-16</inkml:trace>
  <inkml:trace contextRef="#ctx0" brushRef="#br0" timeOffset="744052.5574">2084 9397 41 0,'-4'-25'31'0,"-3"4"3"16,-9-3 0-16,1 12-16 15,-19-10-3-15,2 19-3 16,-21-6-2-16,2 13-3 15,-13 2-2-15,-2 11-1 16,-2 7-2-16,0 8 0 16,2 6 0-16,6 7-1 15,8 8 1-15,9 4-1 16,6 8 1-16,9 3-1 0,9 2 1 15,13 2-1-15,6-3-1 16,14-4 1-16,7-7-2 16,3-8 1-16,11-11 0 15,4-12-1-15,7-10 1 16,-2-11 0-16,6-9 0 15,-1-9 0-15,-5-8 0 16,0-5 1-16,-4-6-1 16,-4-1 1-16,-7 0 0 15,-6 3-1-15,-6 4 1 16,-5 4-1-16,-12 21 1 15,14-7 0-15,-13 20 0 16,2 14-1-16,-2 6 0 16,0 4 0-16,7 7-4 0,-3-12-15 15,16 12-16-15,-5-20-4 16,12-1 0-16,-5-21-3 15</inkml:trace>
  <inkml:trace contextRef="#ctx0" brushRef="#br0" timeOffset="769618.0196">2708 2062 89 0,'13'-9'36'0,"-13"9"-1"15,9 8-5-15,-11 14-27 16,2 11-2-16,-5 9 1 0,3 14 0 15,-6 13-1-15,0 14 0 16,-4 5 0-16,-1 3 0 16,3-1-2-16,-4-4 0 15,6-6-4-15,-4-20-7 16,17-5-21-16,-6-24 1 15,10-6-4-15,-9-25 2 16</inkml:trace>
  <inkml:trace contextRef="#ctx0" brushRef="#br0" timeOffset="769815.0309">2722 2666 83 0,'-14'-14'37'0,"14"14"0"16,-20-1 0-16,21 13-27 0,-1-12-5 15,11 7-3-15,10-13 0 16,14-8-1-16,11-9-3 15,6-9-1-15,14-6-4 16,-6-16-17-16,13 11-14 16,-13-10 1-16,2 11-1 15,-19-5 0-15</inkml:trace>
  <inkml:trace contextRef="#ctx0" brushRef="#br0" timeOffset="770017.0425">3268 2025 82 0,'-17'24'39'0,"9"14"-2"15,-7 8 3-15,5 30-24 16,-11 4-14-16,0 13 0 16,0 7 0-16,3 5 1 15,0-9-3-15,3-7-1 16,14 1-25-16,-2-32-11 15,8-9-1-15,3-21-3 16,12-11 0-16</inkml:trace>
  <inkml:trace contextRef="#ctx0" brushRef="#br0" timeOffset="778813.5456">2745 5712 82 0,'-1'-19'37'16,"1"19"-1"-16,0 0 0 15,0 0-33-15,-5 23-1 16,5 7 0-16,-2 10 2 0,1 15-2 15,-7 12 1-15,-2 12-2 16,-2 11 1-16,-2 1-2 16,-2 3-1-16,-1-15-2 15,9 1-7-15,-6-24-22 16,16-8-2-16,0-29-1 15,9-11 0-15</inkml:trace>
  <inkml:trace contextRef="#ctx0" brushRef="#br0" timeOffset="779025.5577">2801 6045 93 0,'-13'6'36'0,"12"13"0"0,-5 1 0 15,15 4-26-15,-3-1-7 16,10-6-1-16,11-11-1 15,9-13-2-15,12-14-1 16,7-13-2-16,16-7-8 16,-7-22-20-16,15 2-4 15,-13-15 1-15,3 8-2 16</inkml:trace>
  <inkml:trace contextRef="#ctx0" brushRef="#br0" timeOffset="779183.5668">3467 5499 65 0,'-22'37'38'0,"-13"9"-1"16,4 28 1-16,-7-3-8 15,9 23-23-15,-4 3-1 0,9 3-4 16,8-1-4-16,2-18-16 16,23 1-18-16,-1-25-2 15,14-8-1-15,4-22-2 16</inkml:trace>
  <inkml:trace contextRef="#ctx0" brushRef="#br0" timeOffset="780202.625">8274 5737 47 0,'0'0'33'0,"0"0"3"16,0 0-2-16,0 0-12 15,-6-19-17-15,6 19-1 16,7-13-1-16,-7 13 0 16,13 2 0-16,-6 16 0 15,0 10 1-15,-2 17-1 16,-7 12 0-16,1 15 0 0,-7 14 0 15,-3 5-2-15,-4 4-1 16,-3-7-1-16,5-3-4 16,1-24-9-16,13-4-22 15,-1-28 1-15,13-11-2 16,3-22 1-16</inkml:trace>
  <inkml:trace contextRef="#ctx0" brushRef="#br0" timeOffset="780408.6368">8385 6220 78 0,'-17'-6'38'16,"7"11"-1"-16,-3-3 1 16,16 10-18-16,-3-12-17 15,12-3-1-15,12-5 0 16,11-7-3-16,10-5-1 0,3-10-3 15,17 4-14-15,-10-16-17 16,9 4-2-16,-7-6 1 16,-4 3-1-16</inkml:trace>
  <inkml:trace contextRef="#ctx0" brushRef="#br0" timeOffset="780626.6492">8826 5684 93 0,'-15'28'38'0,"8"18"3"0,-8 6-3 16,5 17-33-16,-6 8-1 16,6 11 1-16,-5 2-2 15,2-7-1-15,5-4-2 16,0-14-6-16,15-3-31 15,-4-25-1-15,17-8-1 16,1-21-2-16</inkml:trace>
  <inkml:trace contextRef="#ctx0" brushRef="#br0" timeOffset="804818.033">10420 9508 31 0,'0'0'29'15,"9"-12"3"-15,-9 12-10 16,0-10 1-16,-6-5-8 15,6 15-4-15,0-23-1 16,2 12-3-16,-3-7-1 16,2 4-1-16,-2-2-1 15,1 3-1-15,-4 1-1 16,4 12 0-16,-19-11 0 0,-1 15-1 15,-4 7 2-15,-8 9-1 16,-9 10 1-16,-3 17 0 16,-10 7 0-16,-3 18 1 15,2 6-1-15,3 6 1 16,7 3-2-16,13-5 0 15,14-10 0-15,19-13-1 16,23-17-2-16,24-31-2 16,29-12-8-16,16-32-26 15,29-16-4-15,6-20 1 16,13-9-1-16</inkml:trace>
  <inkml:trace contextRef="#ctx0" brushRef="#br0" timeOffset="810039.3316">11044 7493 44 0,'1'-14'33'0,"-2"-2"2"16,1 16-5-16,-5-32-6 15,5 32-13-15,-9-25-4 16,9 25 0-16,-19-15-2 15,3 16 0-15,-10 2-1 16,-7 12 0-16,-14 5 0 16,-7 14 0-16,-7 8-1 15,-5 13 1-15,-1 9-2 0,7 6 1 16,7 1-1-16,15 6-1 15,23-8-1-15,22-13-1 16,35-19-1-16,26-30-6 16,43-17-27-16,16-32-6 15,27-22 1-15,9-30-2 16</inkml:trace>
  <inkml:trace contextRef="#ctx0" brushRef="#br0" timeOffset="832473.6148">15513 2122 79 0,'-10'-5'36'15,"-1"3"-2"-15,11 2-1 16,-11 6-30-16,11-6 0 15,0 0-1-15,0 0 0 16,8 18 0-16,-2-1-1 16,-3 4 0-16,-1 9 1 0,-5 9-1 15,-3 10 0-15,-4 4-1 16,-9 2 1-16,1 1-1 15,-1-5 0-15,0-6 0 16,3-5 1-16,4-12-1 16,6-11 1-16,6-17 0 15,0 0-1-15,15-24 1 16,-1-8 0-16,4-13 0 15,2-7 0-15,-2-9 0 16,3-6-1-16,-2-4 1 16,-1 2 0-16,-1 3 0 15,-1 7 0-15,-2 7 0 16,3 7 0-16,0 11 0 15,5 3 0-15,0 12 0 0,4 8-1 16,2 5-1-16,1 7 1 16,2 5-1-16,-6 4 1 15,0 7-1-15,-8 4 1 16,-4 4-1-16,-13 8 0 15,-8 1 0-15,-7 0-1 16,-7-1 2-16,-6-2-1 16,0-3 0-16,2-5 0 15,0-4 1-15,6-9-1 16,6-4 0-16,14-6 1 15,0 0 0-15,0 0 0 16,0 0 1-16,24 7 0 16,-4-2 1-16,7 7 0 15,-4 3 0-15,5 7 1 16,-2 6-1-16,-3 4 1 0,-2 0-2 15,-5 4 1-15,-2-2-2 16,0-2-2-16,2-1-5 16,-5-17-29-16,16 1-3 15,-4-19-1-15,13 2-1 16</inkml:trace>
  <inkml:trace contextRef="#ctx0" brushRef="#br0" timeOffset="835349.779">8390 3894 78 0,'0'0'36'0,"-5"-13"-1"16,5 13-2-16,0 0-28 0,-9 27-2 16,2-5 1-16,1 15-1 15,-2 5-2-15,-1 13 1 16,-1 9-2-16,-3 8 0 15,-1 3 1-15,0 0-1 16,1-3 0-16,2-8-1 16,-2-9 1-16,4-12 0 15,2-11 1-15,3-15 1 16,4-17-1-16,5-18 0 15,3-17 0-15,2-9 1 16,3-17-1-16,1-7 1 16,3-16-1-16,3-7 0 15,1-1 0-15,0 3 0 16,2 5-1-16,4 7 0 0,0 9 1 15,4 12-2-15,2 14 2 16,4 13-1-16,-3 11 0 16,4 10 0-16,-2 11 0 15,-2 6 0-15,-3 5 0 16,-6 8-1-16,-5 5 0 15,-8 8 1-15,-11 3-1 16,-11 5 1-16,-6 2-1 16,-12 1 1-16,-9-2-1 15,-5-4 1-15,-1-4 0 16,0-5 1-16,5-8-1 15,7-5 1-15,7-5 0 16,14-2 0-16,12 1 0 16,15 1 0-16,12 3 1 0,8 3-1 15,11 7 1-15,4 1-2 16,-1 5 2-16,2 0-3 15,-6 3 1-15,-7-3-4 16,-6 13-10-16,-16-19-25 16,3 8 1-16,-13-12-2 15,3-2-1-15</inkml:trace>
  <inkml:trace contextRef="#ctx0" brushRef="#br0" timeOffset="838601.9653">1003 7793 79 0,'0'0'35'0,"0"0"0"16,0 0-4-16,-19 20-24 16,1-2-3-16,4 9 1 15,-2 1-2-15,3 14 0 16,4 4-2-16,2 5 0 15,1 3 0-15,5 2-1 16,3 1 0-16,2-2-1 16,-1-3 1-16,2-11-1 15,-3-9 1-15,3-4 2 16,-3-15-1-16,-2-13 1 15,0 0-1-15,3-26 1 16,-3-2-1-16,-1-11 1 16,-1-9-1-16,-3-10 0 15,1-6 0-15,4-4 0 0,0-3-1 16,5 2 1-16,2 2 0 15,7 3 0-15,6 8-1 16,7 7 0-16,5 11 1 16,4 6-1-16,0 11 0 15,1 9 0-15,-1 8 1 16,-3 7-1-16,-1 7 0 15,-7 6 0-15,-6 7 0 16,-7 3 1-16,-6 6-1 16,-5 4 0-16,-10 0 0 15,-5 2 0-15,-9 1 0 16,-7-5 0-16,-7 1 0 15,1-5 0-15,-1-6 0 16,3-3 0-16,8-6-1 0,3-5 1 16,10 0 0-16,12 1 0 15,15-5 1-15,6 2-1 16,12 1 1-16,7 1-1 15,5 2 2-15,5 3-2 16,-1 0 2-16,1 0-2 16,-6 8 1-16,-7 1-1 15,-6 6 0-15,-6 1-1 16,-4 6-1-16,-6-5-3 15,9 11-31-15,-13-18-2 16,14-3-1-16,-2-15-1 16</inkml:trace>
  <inkml:trace contextRef="#ctx0" brushRef="#br0" timeOffset="840517.0745">5541 7642 41 0,'5'-12'31'15,"-5"12"1"-15,5-24-8 16,-5 24-6-16,4-14-4 0,-4 14-1 16,0 0-5-16,0 0-1 15,0 0-3-15,5 14 0 16,-10 1-2-16,4 9 0 15,-5 8-1-15,1 4 0 16,-3 9-1-16,-2 4 1 16,-1 3 0-16,0 2 0 15,-3-2 0-15,4-6-1 16,0-5 0-16,1-6 0 15,2-11 1-15,3-3-1 16,1-11 1-16,3-10-1 16,3-15 1-16,3-7 1 15,1-8-1-15,0-8 0 16,-1-10 0-16,3-10 0 0,1-9 0 15,-1-1-1-15,4 0 1 16,-1 4-1-16,6 2 0 16,-1 4 0-16,4 11-1 15,4 7 1-15,2 13 0 16,0 7-1-16,3 10 1 15,-1 4 0-15,-1 7 0 16,-3 6 0-16,-3 6 1 16,-3 4-2-16,-7 6 1 15,-5 2 0-15,-6 3-1 16,-6 3 1-16,-5 2-2 15,-10-3 2-15,-2 0-1 16,-5-3 1-16,0-5-1 16,-4 0 1-16,4-6 0 15,1-3 0-15,4-4 0 0,7 0 0 16,15-9 0-16,-10 18 0 15,15-7 1-15,8 2-1 16,7 1 1-16,5 3 1 16,2 1 0-16,8 3-1 15,-1 0 1-15,5 2 0 16,-3 1 0-16,2 0-1 15,-3-3 0-15,-2 1 0 16,-2-3-1-16,-5 1-2 16,-3 2-2-16,-8-13-11 15,4 11-24-15,-11-8 0 16,0 1 0-16,-8-13-1 15</inkml:trace>
  <inkml:trace contextRef="#ctx0" brushRef="#br0" timeOffset="844593.308">8085 7531 78 0,'0'0'35'16,"0"0"0"-16,0 0-2 15,0 0-29-15,-4 12 0 16,-1 5-1-16,5 15 1 16,-3 8-2-16,3 10 0 0,-5 6-1 15,0 7 1-15,1 2-1 16,-3 2-1-16,1-5-1 15,-1-8-3-15,7-3-4 16,-9-20-25-16,13-6-3 16,-4-25 1-16,21 7-3 15</inkml:trace>
  <inkml:trace contextRef="#ctx0" brushRef="#br0" timeOffset="844916.3265">8091 7483 92 0,'-15'-9'36'0,"15"9"0"16,0 0 1-16,0 0-35 16,29 11 0-16,9-3 0 15,9 1 1-15,11 4 0 16,6 2-1-16,4 2-1 15,-2 3 0-15,-5 6 1 16,-7 7-1-16,-12 6 1 16,-20 5-1-16,-17 8 0 15,-24 3 0-15,-19 7 0 16,-19-1-1-16,-10-1 1 15,-6-4-1-15,0-9-1 16,8-10-2-16,5-21-15 16,30-4-21-16,14-29 1 15,27-10-1-15,17-17-1 0</inkml:trace>
  <inkml:trace contextRef="#ctx0" brushRef="#br1" timeOffset="873219.9453">8039 2277 54 0,'5'-16'34'16,"-5"16"-1"-16,7-23 1 15,-7 23-15-15,0 0-12 16,0 0-1-16,0 0-1 16,-12 4-1-16,12-4-1 15,-9 24-1-15,4-3 0 16,4 12-1-16,-3 9-1 15,4 10 1-15,-1 5-1 16,0 9 2-16,-1 1-1 16,-2 4 1-16,-1-6-1 15,0-9 1-15,-2-9-1 16,2-12 0-16,1-9 0 0,0-13 0 15,4-13-1-15,0-24-1 16,5-10 0-16,1-11 1 16,-2-16 0-16,2-10-1 15,1-11 1-15,-3-4 0 16,0 1 0-16,-2 2 1 15,4 8-1-15,2 7 1 16,2 12-1-16,5 11 0 16,6 9 0-16,4 11 0 15,6 10 0-15,4 6-1 16,2 8 1-16,3 9 0 15,-3 6-1-15,-5 12 2 16,-8 11-1-16,-9 9-1 16,-10 7 1-16,-13 8 1 15,-13 0-1-15,-7 1 0 0,-11-9 1 16,-5-12-1-16,1-11-1 15,1-18-1-15,10-12-3 16,1-26-30-16,22-1-3 16,6-18 0-16,19 1-2 15</inkml:trace>
  <inkml:trace contextRef="#ctx0" brushRef="#br1" timeOffset="877997.2186">3840 7633 63 0,'7'-20'36'16,"-6"4"-1"-1,-1 16 1-15,-1-14-17 0,1 14-14 16,-7 16-1-16,4 7 0 16,-6 6-1-16,5 10-1 15,-1 7-1-15,-1 9 0 16,2 7-1-16,-1 3 0 15,0-3 0-15,4-2 0 16,-1-7 1-16,1-6-2 16,-1-10 2-16,2-7-2 15,-1-13 2-15,1-17 0 16,0 0 0-16,3-10 0 15,-3-19 0-15,4-9 0 16,-1-14 0-16,0-9 0 16,4-13-1-16,1-8 1 0,3-3 0 15,-1-2-1-15,5 8 1 16,1 7-2-16,3 8 1 15,3 11 0-15,3 15 0 16,5 14 0-16,3 11-1 16,2 12 1-16,2 8 1 15,1 8-1-15,-1 4 0 16,-2 8 1-16,-4 2-1 15,-7 4 1-15,-10 3 0 16,-9 4 0-16,-16 0 0 16,-14 3 0-16,-14-5-1 15,-11-2 0-15,-5-7-2 16,-6-18-13-16,10-1-22 15,8-20-2-15,19-10 0 0,14-19-1 16</inkml:trace>
  <inkml:trace contextRef="#ctx0" brushRef="#br2" timeOffset="895529.2213">18416 2170 50 0,'15'-11'36'15,"-9"-10"0"-15,-6 21 0 16,1-23-21-16,-1 23-8 16,-14-13-1-16,14 13 0 15,-11 0-2-15,11 0-2 16,-17 16 0-16,12 2-2 15,-1 5 1-15,1 8-1 0,-2 9 1 16,-1 6-2-16,-1 10 2 16,-4 5-1-16,-3 3 1 15,-2 2 2-15,-2-8-3 16,2-8 3-16,0-8-2 15,4-13 1-15,6-19-1 16,8-10 0-16,11-30 0 16,5-7-3-16,8-18 3 15,3-7-3-15,2-9 3 16,3-11-3-16,-1 1 3 15,-3 1 0-15,-3 11 0 16,-5 11 1-16,-5 12-1 16,-5 9 0-16,-3 12 0 15,-7 25 1-15,0 0-2 0,6 15 0 16,-6 14 0-16,4 1 0 15,3 4 0-15,3 2-1 16,7 1 1-16,5-3-1 16,7-9 1-16,5-12-1 15,3-7 2-15,1-7-1 16,2-10 1-16,1-8-1 15,1-5 1-15,-3-7 1 16,-2-3-1-16,-3 3 0 16,-8 1 0-16,-4 6 1 15,-4 6-1-15,-18 18 1 16,0 0-2-16,0 42-1 15,-17 8 1-15,-6 19 0 16,-5 12 0-16,1 10 0 0,2 2 0 16,6-7-2-16,17-7-8 15,-1-26-28-15,30-9-2 16,3-32-2-16,12-12 0 15</inkml:trace>
  <inkml:trace contextRef="#ctx0" brushRef="#br2" timeOffset="897496.3339">1122 4016 65 0,'0'-13'36'0,"0"13"0"15,0 0 0-15,0 0-13 16,-14-3-19-16,14 3-1 15,-10 16-1-15,5 9 0 16,-5 10-1-16,-1 10 1 16,1 11-2-16,-2 5 0 0,-2 8 0 15,-1 4 1-15,1-6-1 16,3-9 0-16,-1-10 1 15,3-13-2-15,4-8 2 16,1-12-1-16,4-15 1 16,0 0 0-16,9-31-1 15,4-3 1-15,0-10 0 16,6-9 0-16,2-10 0 15,2-10 0-15,2-3 0 16,-2 5 0-16,-4 7 0 16,-1 10 0-16,-4 11-1 15,-7 12 0-15,-2 15 0 16,-5 16 1-16,2 23-1 15,-5 5 1-15,2 3-1 0,6 1 1 16,3 1-1-16,7-1 0 16,5-3 0-16,7-13 1 15,7-13 0-15,8-10-1 16,5-10 1-16,1-9-1 15,3-4 1-15,0-7 0 16,-2 2-1-16,-3 1 1 16,-5 7-1-16,-6 5 0 15,-5 11 0-15,-5 13 1 16,-9 13-1-16,-5 14 0 15,-4 10 0-15,-6 14 1 16,-6 10-1-16,-3 11-1 16,-8 7 1-16,-2 1 0 15,-1-4-1-15,1-10-2 0,10 0-8 16,-3-30-26-16,26-9-3 15,6-30 0-15,19-17-3 16</inkml:trace>
  <inkml:trace contextRef="#ctx0" brushRef="#br2" timeOffset="900316.4952">15444 3890 94 0,'-7'-15'37'0,"7"15"-1"16,-15-18-2-16,15 18-30 15,-17 5-1-15,13 9 0 16,-2 4-2-16,0 11 0 15,-1 8 0-15,-1 8 0 16,-1 4-1-16,-3 3 1 16,2 0-1-16,-1-4 1 15,1-10-1-15,4-7 1 16,-2-13 0-16,8-18 0 15,0 0 0-15,8-15-1 16,3-17 1-16,4-8 0 16,3-11 0-16,2-8 0 0,5-4 0 15,-3-2-1-15,-1 5 0 16,-2 7 0-16,-4 13 1 15,-6 10-1-15,0 12 0 16,-9 18 0-16,0 0 0 16,11 29 0-16,-9-1 0 15,-1 3 0-15,5 0 1 16,8 0-1-16,3-5 0 15,6-11 0-15,9-8 1 16,8-12 0-16,4-7 0 16,11-10 0-16,0-8 0 15,1-4 1-15,-4-2-1 0,-3 3 1 16,-10 4-1-16,-8 6 0 15,-9 7 1-15,-11 15-1 16,-13 16-1-16,-11 18 0 16,-9 15 0-16,-8 15 0 15,1 7-1-15,-1 5-1 16,6 5-3-16,6-15-8 15,29-1-25-15,3-25-3 16,25-9 0-16,6-26-2 16</inkml:trace>
  <inkml:trace contextRef="#ctx0" brushRef="#br2" timeOffset="901301.5515">17597 3871 27 0,'0'0'32'15,"14"-23"3"-15,-5 16-2 16,-3-8-12-16,8 15 1 0,-14 0-12 15,0 0-2-15,0 0-3 16,6 31 0-16,-13-2-2 16,-3 11 1-16,-3 4-2 15,-2 6 1-15,-4 2-1 16,0 1-1-16,3-6 0 15,0-4 0-15,3-12 0 16,4-5-1-16,6-11 0 16,3-15 0-16,0 0 1 15,10-13-1-15,0-15 1 16,7-8 0-16,-4-11 0 15,6-7 0-15,-2-4 0 16,2-4-1-16,1 2 1 0,-5 6-1 16,0 9 1-16,-5 8 0 15,-2 11-1-15,-2 10 1 16,-6 16-1-16,0 0 1 15,7 20-1-15,-5-1 0 16,5 3 0-16,0 3 0 16,9-6 1-16,4-2-1 15,7-7 1-15,6-8 0 16,6-9 0-16,5-4 0 15,2-8 0-15,0 1 0 16,-6-3 0-16,-4 4 0 16,-9 3-1-16,-5 7 1 15,-9 11-1-15,-9 15 1 16,-11 14-1-16,-7 12 0 0,-7 14 0 15,-2 2 0-15,0 6 0 16,1 2-2-16,4-3-1 16,5-16-7-16,26-2-19 15,-6-27-11-15,20-4 0 16,1-23-2-16,10-3 0 15</inkml:trace>
  <inkml:trace contextRef="#ctx0" brushRef="#br2" timeOffset="929201.1473">9361 2257 36 0,'10'-21'29'16,"-2"5"2"-16,-3-3 0 16,5 11-20-16,-14-9-1 15,4 17-1-15,4-14-1 16,-4 14 2-16,0 0-3 15,-4 16-1-15,-7-4 0 16,3 7-2-16,-6 3-1 16,3 8-1-16,-6 4-1 15,5 10 1-15,-2 3-1 16,2 8 1-16,2 2-1 0,5 5 1 15,4-1-1-15,3 4 1 16,6-5-1-16,6-11 1 16,6-6-1-16,4-9 1 15,9-9-1-15,5-13-1 16,6-15 1-16,5-12 0 15,3-12-1-15,3-5 0 16,1-9 0-16,-2-6-1 16,-1-4 2-16,-11 0-2 15,-1 0 2-15,-13 2-2 16,-7 0 2-16,-9 2 0 15,-8 0 0-15,-8-1-1 16,-4-1 1-16,-2 0 1 0,-3 5-2 16,3 4-1-16,2 7-2 15,-2-7-16-15,20 19-20 16,-6 0 1-16,16 9-3 15,3 2-1-15</inkml:trace>
  <inkml:trace contextRef="#ctx0" brushRef="#br2" timeOffset="930577.226">14205 2161 80 0,'0'0'38'0,"-4"-12"-2"15,4 12 1-15,0 0-34 16,0 0 0-16,1-13 0 16,-1 13-1-16,0 0 1 15,0 0-1-15,0 12 0 16,0 3 0-16,0 6 0 15,-1 8 0-15,1 9 0 16,1 14-1-16,2 4 0 0,5 8 0 16,2-1-1-16,7-1 1 15,6-5-1-15,7-10 2 16,11-14-2-16,6-21 1 15,10-18 0-15,2-15 0 16,5-22 0-16,2-14-1 16,-6-7 1-16,-4-7-1 15,-12 0 1-15,-6-4-1 16,-14 7 1-16,-5 8 0 15,-10 15-1-15,-8 6-1 16,-3 10-1-16,-5 6-4 16,10 11-32-16,-3 12-2 15,0 0-1-15,0 0-1 16</inkml:trace>
  <inkml:trace contextRef="#ctx0" brushRef="#br2" timeOffset="931675.2888">6947 3936 78 0,'7'-36'36'15,"-3"12"-2"-15,-8-5 0 0,0 15-26 16,-7-1-2-16,-2 12-1 15,-2 1-2-15,1 9-1 16,-1 10-1-16,2 4 1 16,3 12-1-16,3 9 0 15,2 11 0-15,5 7 0 16,5 7-1-16,4 4 0 15,2 0 0-15,9-2 0 16,7-8 0-16,8-9-1 16,10-14 2-16,8-17-2 15,8-17 2-15,12-18 1 16,3-19 0-16,2-13 1 15,-2-17-1-15,-8-7 0 16,-9-10-2-16,-14-1-1 0,-9 9-9 16,-23-10-25-16,-3 16-4 15,-21 0 0-15,0 16-2 16</inkml:trace>
  <inkml:trace contextRef="#ctx0" brushRef="#br2" timeOffset="933622.4002">9113 7478 66 0,'13'-11'35'0,"-8"-3"1"16,-5 14 1-16,4-22-27 0,-4 22-1 15,0-10-2-15,0 10-1 16,0 0-1-16,-9 6-3 15,0 9 1-15,5 13-1 16,-3 15-1-16,1 12 0 16,3 13 0-16,3 9 0 15,0 8-1-15,10 0 0 16,11-8 0-16,9-11 0 15,13-17 1-15,10-22-1 16,14-25 1-16,8-19 1 16,6-24 0-16,2-16 0 15,-7-16 0-15,-5-6 0 0,-14-7-1 16,-12 2 0-16,-22 6-1 15,-17 6-1-15,-13 8 0 16,-15 8-2-16,0 24-10 16,-8-1-24-16,8 19-3 15,3-2 0-15,19 16-2 16</inkml:trace>
  <inkml:trace contextRef="#ctx0" brushRef="#br3" timeOffset="940409.7884">10994 5637 69 0,'9'-23'36'0,"3"16"-3"16,-12 7 2-16,17 5-29 15,-16 16-1-15,9 13 3 16,-9 8-2-16,8 14-1 0,-6 9-1 15,-1 11-1-15,-1 6 0 16,-1 4 0-16,-2-4-1 16,-1-6-5-16,3-6-3 15,-8-20-9-15,14-7-21 16,-1-20-1-16,7-16 1 15,1-23-2-15</inkml:trace>
  <inkml:trace contextRef="#ctx0" brushRef="#br3" timeOffset="940738.8072">11541 5638 93 0,'-38'50'39'16,"-14"-1"2"-16,2 13-8 15,-8-8-27-15,2 6 0 16,1-9 0-16,13-4-2 16,6-5 0-16,12-5-2 15,12-6-1-15,12-7 0 16,14-7-1-16,16-4 1 15,12-4 0-15,10-2 0 16,8-3 0-16,3 1 0 16,2 1-1-16,-4 0 1 15,-4 6-1-15,-10 1-1 16,-7 8-1-16,-13-4-5 0,6 15-18 15,-23-13-14-15,3 8-1 16,-8-11 0-16,9-2-2 16</inkml:trace>
  <inkml:trace contextRef="#ctx0" brushRef="#br3" timeOffset="956634.7164">21714 16522 52 0,'0'0'35'0,"-21"3"-28"15,6-7-4-15,1-4-43 0,14 8 0 16</inkml:trace>
  <inkml:trace contextRef="#ctx0" brushRef="#br0" timeOffset="962996.0802">14450 9000 56 0,'0'0'32'0,"0"0"1"16,0 0-5-16,0 0-19 16,-6 22-2-16,-1-8-1 15,2 11-2-15,-4 4-2 16,0 15 1-16,-5 3-1 15,3 11 0-15,-4 1-1 16,5 3 1-16,-3-3-1 16,6-1 1-16,1-9-2 15,2-11 1-15,-1-9 0 16,5-11 0-16,0-18-1 0,0 0 1 15,19-27-2-15,-9-7 1 16,2-9 0-16,3-9 0 16,-1-7 0-16,1-5-1 15,-1 2 2-15,-4 1-1 16,-1 9 1-16,-4 8-1 15,0 10 2-15,-4 8-1 16,0 9 0-16,-1 17 1 16,0 0 0-16,8 19 0 15,-2 1-1-15,3 8 0 16,3 3 0-16,4 4 1 15,6-2-1-15,2-3 0 16,3-6 1-16,3-11-1 16,6-12 1-16,0-11 0 15,0-11 0-15,1-7-1 0,-2-7 1 16,-4-5-1-16,-1 2 0 15,-3 4-1-15,-10 6 1 16,-2 8-1-16,-15 20 0 16,15 0 1-16,-14 20-1 15,-4 15 0-15,-4 12 0 16,0 8 0-16,2 9-1 15,1 0-1-15,7 4-2 16,2-11-3-16,16 5-10 16,-5-23-20-16,17-5-1 15,1-19 0-15,12-5 1 16</inkml:trace>
  <inkml:trace contextRef="#ctx0" brushRef="#br0" timeOffset="963709.121">15376 9343 91 0,'-8'-21'36'0,"8"21"2"15,-24-21-1-15,13 21-32 16,-12 3-2-16,2 9 0 16,-4 9 0-16,0 6-1 15,-1 5-1-15,3 7 0 16,3-1 1-16,5 4 1 15,6-5-2-15,9-6 0 16,6-8 0-16,10-8 0 16,6-10 0-16,4-10 0 15,6-8-1-15,0-10-1 16,2-6 1-16,-4-4 0 0,-5-2 0 15,-4-1-1-15,-3 3 1 16,-7 5 0-16,-6 3 1 16,-4 10-1-16,-1 15 0 15,0 0 0-15,-20 4 0 16,11 11 1-16,2 6-1 15,0 2 0-15,5 4-1 16,3-4 1-16,7-2-2 16,5-9 0-16,9-1-2 15,1-12-3-15,11 3-3 16,-10-19-6-16,14 13-13 15,-15-16-8-15,9 11 4 16,-17-11 13-16,1 13 12 0,-16 7 5 16,9-14 6-1,-9 14 7-15,-10 15 13 0,5 0 10 16,-5 2-3-16,6 14-12 15,-7-9-10-15,8 10-2 16,-2-4-3-16,7 2 1 16,-1-8-1-16,5-1-1 15,0-6 0-15,2-4 2 16,-8-11-1-16,15-1 0 15,-11-14 0-15,2-2-1 16,-2-9 0-16,0-5 0 16,0-6-1-16,0 0 0 15,1-3-1-15,1 3 0 16,2 5 1-16,0 5-1 15,5 8 1-15,-2 7 0 16,3 8-1-16,4 2-1 0,5 6-2 16,-2-8-5-16,17 9-25 15,-7-15-5-15,10 1 0 16,-5-17-2-16</inkml:trace>
  <inkml:trace contextRef="#ctx0" brushRef="#br0" timeOffset="963920.1331">16120 8946 105 0,'-20'-13'38'16,"20"13"1"-16,-17 15-2 16,15 11-33-16,-2 4 0 15,7 15-1-15,-2 10-1 0,7 12-1 16,0 7-1-16,1 7-1 15,4-1-2-15,-4-7-6 16,17 0-27-16,-10-18-3 16,6-8-1-16,0-20 1 15</inkml:trace>
  <inkml:trace contextRef="#ctx0" brushRef="#br0" timeOffset="964182.1481">16403 9271 107 0,'-28'19'39'16,"-7"-1"1"-16,6 17 0 0,-13-4-35 16,17 1-2-16,5-4 0 15,13-3-2-15,7-4 0 16,10-4-1-16,8-4 1 15,8-6-2-15,5-2 0 16,5-7-1-16,3 0-2 16,-4-9-2-16,14 7-17 15,-10-18-16-15,5 6 0 16,-7-10 0-16,2 2 0 15</inkml:trace>
  <inkml:trace contextRef="#ctx0" brushRef="#br0" timeOffset="964371.1589">16740 9304 104 0,'-11'27'38'0,"6"14"1"16,-9-3-2-16,3 12-32 16,0-1-1-16,5-1-1 15,2-2-3-15,6-8 0 16,6-6-5-16,1-22-4 15,18-7-28-15,-9-19-2 16,15-6 1-16,-9-17-2 16</inkml:trace>
  <inkml:trace contextRef="#ctx0" brushRef="#br0" timeOffset="964829.185">16820 9118 105 0,'-14'1'37'15,"-1"-1"0"-15,15 0-1 0,-7 14-36 16,7-14-2-16,30 3-3 15,-5-8-3-15,15 9-5 16,-5-8 0-16,9 13 3 16,-12-3 5-16,0 9 4 15,-5 5 2-15,-10 2 3 16,-4 12 5-16,-17-8 6 15,4 18 0-15,-18-9-4 16,10 10-3-16,-8-8-3 16,4 4-1-16,-2-5-1 15,9-3 1-15,-4-5-3 16,9-7 1-16,5-9-2 15,-5-12 0-15,23-9 1 16,-3-9-1-16,4-11 1 0,4-7-1 16,3-4 0-16,2-4 0 15,-2 1 0-15,-3 7 1 16,-1 7-1-16,-4 8 0 15,-8 12 0-15,-2 10 0 16,-8 13-1-16,0 6 0 16,-5 10-1-16,0 0 0 15,5 9-3-15,-2-9-3 16,16 12-13-16,-7-21-16 15,20 1-1-15,-2-17-1 16,11-1 1-16</inkml:trace>
  <inkml:trace contextRef="#ctx0" brushRef="#br0" timeOffset="965326.2135">17684 9321 93 0,'-12'-23'38'16,"3"14"2"-16,-16-3-1 16,8 25-16-16,-7-5-19 15,2 9-1-15,1 10 0 16,3 6-2-16,4 7 1 15,4 4-2-15,9 0 1 16,6-6 0-16,4-4-1 16,6-10 0-16,3-12 1 15,1-10 0-15,5-15 0 16,-1-12 0-16,-2-10 0 15,2-8-1-15,-2-6 2 16,-2-2-2-16,0 1 0 0,-3 10-2 16,-2 10 1-16,-5 13 0 15,-9 17-1-15,11 22 1 16,-10 22-2-16,-5 18 2 15,0 21-1-15,-3 14 1 16,-4 13-1-16,-3 5 2 16,0 2-3-16,-3-5 2 15,-1-12 0-15,-2-10 2 16,1-18-2-16,3-17 1 15,-2-20-1-15,4-16 1 16,2-19 1-16,0-16-1 16,3-18 3-16,3-17-2 15,3-17 1-15,3-13-2 16,8-4 3-16,4-3-4 15,4 3 1-15,-1-3-9 0,16 22-19 16,-10-2-12-16,7 19 0 16,5 2-3-16,17 6 2 15</inkml:trace>
  <inkml:trace contextRef="#ctx0" brushRef="#br0" timeOffset="966292.2688">18561 8965 91 0,'0'0'36'0,"0"0"0"16,0 0-1-16,-4 31-28 15,1 6-1-15,-5 8-1 16,1 13 0-16,-5 7-2 16,8 6-1-16,-3 2 0 15,4-3 0-15,3-6-1 16,4-9 0-16,0-10 0 15,5-9-1-15,1-11 0 16,-3-15 1-16,-7-10-1 16,17-18-1-16,-11-11 1 15,-5-7 0-15,-1-16 0 0,-3-12-1 16,-3-10 1-16,-2-6 0 15,2-2 0-15,-1 2 0 16,5 4 0-16,-1 8 0 16,8 9 1-16,3 13 0 15,6 14-1-15,6 16 1 16,4 8 0-16,9 10-1 15,0 8 1-15,2 5-2 16,-1 4 2-16,0 6-2 16,-8 4 1-16,-3 1 0 15,-14 5 0-15,-8-2 0 16,-10 4 0-16,-7-1 1 15,-5-3-1-15,-6-3 0 16,4-6 0-16,1-5 0 0,4-9-1 16,7-4 1-16,11-6 0 15,0 0 0-15,26-19-1 16,-1 9 1-16,5 3 0 15,4 6 0-15,0 7 1 16,-2 8-1-16,-7 10 0 16,-10 8 0-16,-11 7 1 15,-11 5-2-15,-10 3 2 16,-10 1-1-16,-5-2 0 15,-4-4 0-15,1-7-1 16,1-7 0-16,11-5-2 16,1-12 0-16,22-11-6 15,-17-9-11-15,30-5-16 16,-4-20-3-16,17-4 1 15,1-21-1-15</inkml:trace>
  <inkml:trace contextRef="#ctx0" brushRef="#br0" timeOffset="966512.2813">19198 8809 100 0,'0'0'37'16,"1"18"1"-16,-10 16-1 16,-17 10-31-16,7 11-4 15,-6 11 2-15,3 13-2 16,-1 3 0-16,2 7-1 15,4-3 0-15,5-4-1 16,9-4-3-16,3-16-1 16,16-5-9-16,-3-27-22 15,22-11-3-15,-2-26 1 0,14-7-2 16</inkml:trace>
  <inkml:trace contextRef="#ctx0" brushRef="#br0" timeOffset="966825.2989">19435 9285 94 0,'-15'-19'38'16,"0"20"2"-16,-11 2-1 15,5 25-20-15,-7-2-14 16,5 7 0-16,3 1-3 16,6 7 1-16,5-5-2 15,5 1 1-15,8-4-1 16,5-7 1-16,9-11-2 15,6-9 0-15,4-12 0 16,5-10 1-16,1-9-1 0,1-12 0 16,-5-9 0-16,-5-5-2 15,-3-1 1-15,-10 0-1 16,-6 7 0-16,-10 2-2 15,-3 16 0-15,-7 3-2 16,2 22-2-16,-10-1-12 16,13 26-15-16,-6-3-3 15,12 11 0-15,-1-1 0 16</inkml:trace>
  <inkml:trace contextRef="#ctx0" brushRef="#br0" timeOffset="967074.3135">19854 9351 74 0,'12'-16'38'0,"-1"8"0"0,-16-6 1 16,5 14-13-16,-30 1-17 16,9 7-3-16,-9 2-1 15,1 10 0-15,-3 5-2 16,3 9-1-16,6 2 0 15,7 2 0-15,13-3-1 16,11-2-1-16,15-9-2 16,11-14-2-16,18-1-9 15,-2-27-16-15,16-2-12 16,-6-21 0-16,7-1 0 15,-10-18 0-15</inkml:trace>
  <inkml:trace contextRef="#ctx0" brushRef="#br0" timeOffset="967270.3247">20188 8920 97 0,'-27'-8'40'0,"12"18"0"16,-9 6-1-16,15 24-23 16,-1-4-13-16,4 16 0 15,1 9-1-15,3 7-1 16,2 5-1-16,0-2-2 15,6 5-5-15,-7-20-15 16,19 4-16-16,-5-24-2 16,12-8 0-16,2-21-1 15</inkml:trace>
  <inkml:trace contextRef="#ctx0" brushRef="#br0" timeOffset="967517.3388">20458 9204 95 0,'-26'14'41'0,"-11"0"1"15,5 17-1-15,-9-9-17 16,10 10-20-16,6 2-2 16,10-2 1-16,2 0 0 15,12-2-3-15,2-3 0 16,7-3 0-16,10-8 0 15,3-3 0-15,10-5-2 16,1-13-6-16,18 9-11 16,-13-23-20-16,22 10-3 15,-2-10-1-15,14 7 0 0</inkml:trace>
  <inkml:trace contextRef="#ctx0" brushRef="#br0" timeOffset="967647.3463">20954 9517 124 0,'-14'13'40'16,"-4"-13"-2"-16,3-5-7 15,1 0-67-15,-7-10-5 16,0 7 1-16,-15-4-4 16</inkml:trace>
  <inkml:trace contextRef="#ctx0" brushRef="#br0" timeOffset="968345.3862">14815 10188 71 0,'4'-20'37'16,"4"9"2"-16,-8-2-2 15,0 13-20-15,0 0-12 16,0 0-1-16,7 22-1 15,-2 6-1-15,-3 8-1 16,0 12 1-16,1 9-2 16,-1 7 1-16,-2 4-2 15,0-1 0-15,0-1-3 16,0-17-1-16,8 3-28 15,-10-24-5-15,9-7 1 0,-7-21-2 16</inkml:trace>
  <inkml:trace contextRef="#ctx0" brushRef="#br0" timeOffset="968555.3982">14688 10118 100 0,'-30'-12'41'15,"-2"2"-1"-15,13 16-1 16,5-6-33-16,14 0-3 15,14 11-1-15,15-12-1 16,13 0-1-16,9-3 0 16,11 2-3-16,6-3 0 15,8 7-7-15,-9-10-24 0,11 12-5 16,-14-4 0-16,-2 10 0 15</inkml:trace>
  <inkml:trace contextRef="#ctx0" brushRef="#br0" timeOffset="968743.409">15339 10321 97 0,'-4'35'38'0,"-9"-1"1"16,12 10 0-16,-10-10-33 16,8 8-1-16,3-2-2 15,3 1 0-15,2-5-3 16,1-4-1-16,3-6-2 15,-9-26-6-15,35 16-23 16,-18-30-7-16,10-4-1 16,-6-21 0-16</inkml:trace>
  <inkml:trace contextRef="#ctx0" brushRef="#br0" timeOffset="968893.4175">15417 9997 85 0,'-35'-34'37'0,"9"17"0"15,0 7 0-15,12 20-20 16,14-10-17-16,0 0-13 16,13 14-23-16,10-17 0 15,16 2-1-15,4-8-1 16</inkml:trace>
  <inkml:trace contextRef="#ctx0" brushRef="#br0" timeOffset="969103.4296">15737 9974 80 0,'-13'30'38'0,"-3"0"0"15,5 11 0-15,-3-6-12 16,11 14-25-16,1 5-1 16,4 8 1-16,1 3-1 15,3 4-1-15,0 1-1 16,-3-7 0-16,7 2-5 15,-14-25-20-15,15 3-10 16,-8-23-1-16,10-10-1 16,-13-10 1-16</inkml:trace>
  <inkml:trace contextRef="#ctx0" brushRef="#br0" timeOffset="969268.439">15729 10321 99 0,'-14'2'39'0,"11"12"1"16,3-14-3-16,19 7-36 15,9-10-1-15,6-13-10 16,22 1-23-16,-3-15-3 16,13 0 1-16,-3-13-3 15</inkml:trace>
  <inkml:trace contextRef="#ctx0" brushRef="#br0" timeOffset="969449.4493">16287 9862 102 0,'-18'5'38'0,"-10"13"0"15,3 20-1-15,-11 10-32 16,12 15-3-16,1 8-2 15,3 10 1-15,7 3-3 16,4 1 1-16,9 1-6 16,-1-21-17-16,16 3-14 15,-2-20 1-15,11-7-2 16,2-21 1-16</inkml:trace>
  <inkml:trace contextRef="#ctx0" brushRef="#br0" timeOffset="969786.4686">16337 10423 74 0,'0'0'39'0,"0"0"0"0,2 18 0 16,10-21-12-16,10 4-25 15,8-3 0-15,6-1 0 16,3-5 0-16,3-3-1 15,-4-5 1-15,-2 2 0 16,-11-2-1-16,-8 1 0 16,-13-1 2-16,-11 6-3 15,-9 5 0-15,-8 6 2 16,-6 8-2-16,-3 5 1 15,2 6-1-15,3 4 1 16,7 7-2-16,7 1 3 16,11 0-1-16,6-4-2 15,17 1-4-15,-3-16-8 16,27 10-11-16,-8-20-16 0,18 1-2 15,1-17 0-15,23-1-1 16</inkml:trace>
  <inkml:trace contextRef="#ctx0" brushRef="#br0" timeOffset="970898.5322">17974 10066 96 0,'-12'25'36'0,"7"6"2"15,-6 4-4-15,7 11-29 0,-4 2-3 16,5 8 2-16,0-1-2 16,4 4 1-16,2-7-2 15,1-5 0-15,2-9 0 16,3-7 0-16,-4-8 0 15,3-9-1-15,-8-14 1 16,11-3-1-16,-7-15 1 16,-1-7 0-16,-5-12-1 15,-1-9 0-15,1-10 2 16,-8-11-2-16,5-8 2 15,-2-5-2-15,3 3 2 16,5 3-2-16,7 5 1 16,4 7 0-16,11 13-1 15,6 12 0-15,6 13 0 16,3 14 0-16,0 7 0 0,-2 12 0 15,-3 7 0-15,-9 10 0 16,-9 9 1-16,-11 6-1 16,-11 5 0-16,-11 3 0 15,-10 0 0-15,-2-1-1 16,-2-9-1-16,-1-10-2 15,13 2-14-15,-9-27-15 16,29-4-5-16,0 0-1 16,16-10 1-16</inkml:trace>
  <inkml:trace contextRef="#ctx0" brushRef="#br0" timeOffset="971289.5546">18523 10241 104 0,'0'0'36'15,"0"10"2"-15,-15-18-7 16,2 14-23-16,-8-2-3 16,-2 11 0-16,-10 0-1 15,3 12 0-15,-7 1-1 16,4 8 1-16,0-1-2 15,8 1 0-15,5-2-2 16,11-7 2-16,13-8-1 16,14-11 0-16,13-13-1 15,12-9 0-15,9-10 0 16,1-7 0-16,2-7 2 15,-4 1-2-15,-8-1 3 16,-9 5-3-16,-11 7 0 0,-11 9 0 16,-12 17 0-16,0 0 0 15,-16 11-3-15,0 11 0 16,2 11-2-16,-1-2 0 15,10 18-14-15,-8-20-13 16,21 12-10-16,2-17 3 16,17-1-2-16</inkml:trace>
  <inkml:trace contextRef="#ctx0" brushRef="#br0" timeOffset="971815.5846">18985 10273 103 0,'-23'-15'41'0,"3"14"1"0,-10 0-2 15,5 9-33-15,-6 8-4 16,6 11 0-16,2 2-1 16,5 5 0-16,10-1-2 15,9-1 1-15,10-7-2 16,11-5 3-16,5-11-2 15,7-7 0-15,5-9 1 16,1-10-1-16,-2-4 0 16,-1-6 1-16,-7-7 0 15,-4 1-1-15,-10 2 2 16,-2 4-2-16,-8 4 2 15,-3 7-2-15,-3 16 1 16,0 0-1-16,-17 25-2 0,4 12 2 16,-4 16-1-16,-3 13 1 15,-6 10-2-15,2 7 3 16,0 1-2-16,1-2 1 15,3-6-1-15,1-10-1 16,5-15 2-16,6-11-1 16,1-16 2-16,5-11-2 15,2-13 2-15,1-23 1 16,4-8 1-16,5-12 0 15,1-11-1-15,5-11-2 16,5-6 0-16,1-1 0 16,4 5-2-16,-1 5-3 15,4 11-3-15,-7 1-10 16,16 26-11-16,-19-3-12 0,10 17-1 15,-7-2 1-15,5 11 0 16</inkml:trace>
  <inkml:trace contextRef="#ctx0" brushRef="#br0" timeOffset="972154.604">19311 10396 100 0,'0'0'41'15,"0"0"-1"-15,14 2 1 16,10-6-29-16,-8-5-9 15,9 0-1-15,0-3 2 16,0-3-5-16,-1-3 4 16,-3-3-2-16,-1-3 0 0,-8-2 0 15,-4-2 0-15,-7 0-1 16,-6 3-1-16,-5 6 3 15,-10 11-3-15,-7 13 2 16,-3 12-3-16,-3 14 3 16,0 12-2-16,3 8 2 15,7 4-1-15,7 2 1 16,13-8-4-16,16-12 0 15,21 0-9-15,0-29-16 16,23 2-13-16,0-18-1 16,9 0-1-16,-9-14 1 15</inkml:trace>
  <inkml:trace contextRef="#ctx0" brushRef="#br0" timeOffset="973031.6542">14702 11256 39 0,'18'-15'34'16,"-7"1"2"-16,5 8-1 0,-16 6-13 16,18 6-13-16,-23 12-4 15,0 17 1-15,-8 4 0 16,0 14-1-16,-8 2-2 15,2 6 2-15,0-7-2 16,3-2 2-16,3-11-3 16,4-8 0-16,5-13-1 15,4-20 0-15,0 0 0 16,23-29-2-16,-4-9 0 15,0-9 0-15,2-9 1 16,1-8-1-16,-1-2 1 16,-6 3 0-16,0 10 0 15,-5 7 0-15,-5 14 0 16,-1 9 0-16,-4 23 0 0,0 0 1 15,14 23-1-15,-7 8 1 16,4 9-1-16,3 7 1 16,6 5-1-16,4 2 2 15,4-3-1-15,4-2 0 16,-1-9 0-16,4-9 0 15,-2-11 1-15,0-11-1 16,-4-15 1-16,-1-11-1 16,-5-14 0-16,-3-10 0 15,-6-8-1-15,-4-7 0 16,-3-1 0-16,-7 0-2 15,-1 7 0-15,-7 6-1 16,2 13-2-16,-6 5-5 16,12 26-12-16,0 0-17 0,0 0 0 15,-4 12-2-15,21 9 2 16</inkml:trace>
  <inkml:trace contextRef="#ctx0" brushRef="#br0" timeOffset="973407.6757">15368 11465 72 0,'-9'17'40'0,"-3"-11"-2"16,12-6 2-16,0 0-21 15,0 0-17-15,34-14 0 16,-3-2 0-16,6-3-1 0,5 0 0 15,0-6 1 1,-4 5-1-16,-6-3 0 0,-6 3 0 16,-16 4 0-16,-7 3 0 15,-15 5-1-15,-6 3 1 16,-9 5-1-16,-6 6 0 15,-4 7 0-15,1 8 0 16,-2 8 1-16,2 6-1 16,7 2 0-16,7 2 1 15,10 2-1-15,9-4 0 16,11-7-1-16,13-7-1 15,15-5-2-15,6-18-6 16,24 8-13-16,-11-19-17 16,16 0 1-16,-6-12-2 0,7 2 2 15</inkml:trace>
  <inkml:trace contextRef="#ctx0" brushRef="#br0" timeOffset="973760.6959">15936 11398 80 0,'-31'1'39'15,"-1"15"-1"-15,-9-2 1 16,12 9-28-16,-13 3-6 15,8 6-1-15,4 1-1 16,8 0 2-16,7 0-2 16,11-3 0-16,7-8-1 15,12-6 1-15,8-8-3 16,12-8 1-16,6-6 0 15,1-8-2-15,2-3 1 16,-1-5-1-16,-4-4 1 0,-8 1-1 16,-7 1 1-16,-9 2 0 15,-4 6 0-15,-7 3 0 16,-4 13 0-16,0 0 0 15,0 0-1-15,-14 20 1 16,10 0-1-16,1-2-1 16,6 3-2-16,4-5 0 15,8-1-5-15,-4-21-11 16,25 6-16-16,-6-21-4 15,12-3 0-15,-1-16 1 16</inkml:trace>
  <inkml:trace contextRef="#ctx0" brushRef="#br0" timeOffset="973941.7063">16320 11107 89 0,'-18'30'38'16,"6"16"0"-16,-4 4-3 15,7 12-31-15,4 3-3 16,5-1 0-16,8 3-5 15,-4-12-5-15,12 2-27 16,-10-14 1-16,4-6-4 16,-7-19 0-16</inkml:trace>
  <inkml:trace contextRef="#ctx0" brushRef="#br0" timeOffset="974436.7346">16208 11391 80 0,'-21'-21'40'0,"21"21"0"16,-21-13 0-16,21 13-23 15,22 12-14-15,2-12-3 16,9-1-4-16,7-6-1 16,14 7-4-16,-5-15-15 15,14 11-15-15,-8-7 0 16,3 10 0-16,-14-5 2 15,-4 12 31-15,-14 1 5 16,-13-3 5-16,0 15 17 16,-18-7 14-16,0 10 3 15,-14-2 0-15,10 9 1 16,-13-6-30-16,11 8-2 15,-4 0-1-15,5 1-2 16,1-5-1-16,6-1 0 0,3-7-1 16,4-5 0-16,-4-14-1 15,23-2 0-15,-4-11 0 16,5-8 0-16,2-8-1 15,0-2 1-15,1-4-1 16,-3 1 1-16,-2 1-1 16,-3 7 0-16,-5 7 0 15,-4 6 0-15,-10 13-1 16,12-2 0-16,-10 15-1 15,-1 8-1-15,2 5 0 16,-5 3-2-16,7 9-5 16,-12-13-13-16,16 13-15 15,-11-14-2-15,10 1 1 16,-4-13 0-16</inkml:trace>
  <inkml:trace contextRef="#ctx0" brushRef="#br0" timeOffset="974790.7548">17035 11483 82 0,'0'0'39'0,"14"16"0"16,-14-16-1-16,26 21-28 15,-10-13-5-15,12 0-1 16,3-6 0-16,5-3-2 15,3-6 1-15,3-4-2 16,-5-5 1-16,-2-2-1 0,-9 0-1 16,-6-2 1-16,-11 2-1 15,-10 3-1-15,-8 4 1 16,-8 5 0-16,-7 7 0 15,-3 8 0-15,-4 6 0 16,-1 9 0-16,3 6 0 16,4 4 1-16,5 0-2 15,8-3 0-15,16 0-3 16,5-13-4-16,29 2-14 15,-9-22-11-15,27 1-7 16,-3-14-1-16,14-3 1 16</inkml:trace>
  <inkml:trace contextRef="#ctx0" brushRef="#br0" timeOffset="975119.7736">17717 11301 93 0,'-20'14'40'15,"-13"-3"1"-15,9 19-2 16,-7-6-34-16,4 8 0 15,5-4-2-15,6 1-1 16,5-1 0-16,9-6-1 16,7-6-1-16,6-6 0 15,8-7-1-15,7-5 0 16,2-3 0-16,1-1 1 15,-1-1-1-15,-5 4 1 16,-3 3 0-16,-5 4 0 16,-7 8 0-16,-8 3 1 0,-3 3-1 15,-3 3 1-15,-4 3-2 16,3-4 0-16,2 0-3 15,5-20-7-15,3 25-13 16,-3-25-16-16,14-10 0 16,3-8-2-16,12-3 2 15</inkml:trace>
  <inkml:trace contextRef="#ctx0" brushRef="#br0" timeOffset="975412.7904">18160 11255 99 0,'-17'5'41'0,"-15"0"0"15,5 10 0-15,-12 5-37 16,17-5-2-16,5 3-1 0,7 3 0 16,4-2-1-16,8 2 1 15,6 1 0-15,5-2 0 16,3 1 0-16,0-1 0 15,1-2 0-15,-1 1 0 16,-6-2 0-16,-3 1-1 16,-3 0 0-16,-10 0-1 15,-3 2-1-15,-11 0-3 16,-4 10-6-16,-25-14-11 15,8 19-20-15,-24-4 1 16,2 6-2-16,-15-7 2 16</inkml:trace>
  <inkml:trace contextRef="#ctx0" brushRef="#br0" timeOffset="975998.8239">15152 11904 74 0,'-22'8'39'16,"-21"2"-1"-16,-1 22 0 0,-22-1-30 16,4 19-3-16,-1 5 0 15,7 6-1-15,5-2 0 16,13-1-1-16,15-8-1 15,18-10-1-15,21-9-2 16,18-14 0-16,20-6-3 16,11-14-5-16,23 4-26 15,-6-13-5-15,9 3 1 16,-11-11-2-16</inkml:trace>
  <inkml:trace contextRef="#ctx0" brushRef="#br0" timeOffset="976855.873">15328 12234 86 0,'-26'-3'39'15,"-5"-5"-1"-15,10 13 2 16,-8 1-36-16,11 8 0 16,-1 6-1-16,5 9 0 15,-2 6 0-15,8 2 0 16,3 1-2-16,9 1 2 15,4-9-2-15,8-5 1 16,11-11-2-16,3-9 0 16,7-10-1-16,0-12-1 15,2-4 0-15,-5-11-1 16,-1-2 2-16,-8-4-2 15,-7 3 2-15,-10 2-1 16,-6 3 2-16,-8 11 1 0,-9 4 0 16,0 7 1-16,-5 5-1 15,3 6 1-15,0 2-1 16,17-5 0-16,-11 14 0 15,11-14-1-15,23 8 1 16,2-7-1-16,7-1 0 16,6-1 0-16,1 0 0 15,0 2 0-15,-3 3 1 16,-4 1-1-16,-9 7 0 15,-7 3 1-15,-8 5-1 16,-6 0 0-16,-5 5 1 16,-5-1 0-16,-1 0-1 15,-4-3 1-15,4-2-1 16,0-4 0-16,2-4 0 0,7-11 1 15,0 0-1-15,0 0-1 16,19-16 2-16,-2-4-2 16,2-4 2-16,3 1-2 15,0-5 2-15,0 2-2 16,-3 5 1-16,-3 2 0 15,-6 5 0-15,-10 14 0 16,14-12 0-16,-14 12 0 16,0 0 1-16,14 8-1 15,-9 3 0-15,0 2 1 16,-1 4-1-16,5 0 1 15,1 0 0-15,0 1-1 16,4-4 1-16,5-5 0 16,3-8-1-16,3-5 1 15,6-9-1-15,-1-5 0 0,5-4 1 16,-2 0-1-16,-4-1 0 15,-6 6 0-15,-4 4 0 16,-3 9 0-16,-16 4 1 16,10 20-1-16,-12 2 0 15,-3 7 1-15,-2 3-2 16,2 4 2-16,2-2-4 15,2-2 1-15,5-4-5 16,1-16-7-16,21 5-8 16,-13-26-10-16,25 5-4 15,-12-17-7-15,11 1 4 16,-8-13-1-16</inkml:trace>
  <inkml:trace contextRef="#ctx0" brushRef="#br0" timeOffset="977379.9029">16407 12305 98 0,'-24'9'38'0,"15"8"3"16,-13-6-7-16,11 12-31 15,2 6 0-15,2 7-1 16,2 3 0-16,3 1-1 16,1 1 0-16,1-2 0 15,1-6 0-15,0-4-1 16,2-8 1-16,-3-21-2 15,0 0 2-15,18-5-1 16,-10-18 0-16,4-8 1 16,-2-10 0-16,1-7-1 15,3-7 1-15,-2-3-1 0,1 2 1 16,-2 5-1-16,-1 10 1 15,3 4-2-15,2 10 1 16,0 11 0-16,6 10 0 16,4 10 1-16,4 6-1 15,2 6 0-15,1 2 0 16,-1 3 0-16,-2 1-1 15,-4 1 0-15,-11 0 0 16,-9 1 0-16,-12-1 0 16,-12-2 1-16,-5 1-2 15,-8-4 2-15,-4-1-1 16,-2 0 2-16,-1 1-2 15,3-1 2-15,5 6-1 16,3 3-2-16,3 7 2 0,3 9-1 16,2 9 2-16,-2 8-2 15,1 4 2-15,-2 1-3 16,8 4-6-16,-9-20-9 15,19 8-11-15,-10-30-12 16,15-12-1-16,2-26-2 16,12-13 1-16</inkml:trace>
  <inkml:trace contextRef="#ctx0" brushRef="#br0" timeOffset="977891.9322">17068 11969 82 0,'0'-14'39'0,"0"14"-1"15,-3-12 1-15,3 12-35 16,0 0-1-16,4 12-1 15,-9 13 1-15,-1 17-2 16,-6 12 1-16,1 11-1 16,-5 12-2-16,1 2 0 15,3 4-4-15,2-12-5 16,17 2-19-16,-8-25-8 0,17-8-2 15,1-22-1-15</inkml:trace>
  <inkml:trace contextRef="#ctx0" brushRef="#br0" timeOffset="978252.9529">17158 12403 73 0,'-14'11'38'15,"15"6"1"-15,0-7-1 16,23 4-22-16,3-9-13 15,19-5 0-15,5-11 0 16,6-1 0-16,0-8-1 16,-1-2-1-16,-8-5 0 15,-7-1 0-15,-14 0-1 0,-17 2 1 16,-15 6-1-16,-11 7 1 15,-13 10-1-15,-8 11 1 16,-6 8 1-16,-4 13 0 16,1 9-2-16,7 7 3 15,9 2-2-15,13-3-1 16,17-4 0-16,18-11 0 15,24-10-3-15,12-19-5 16,25-1-10-16,-6-29-13 16,15 2-9-16,-4-10-2 15,5-3 0-15,-7-6 0 16</inkml:trace>
  <inkml:trace contextRef="#ctx0" brushRef="#br0" timeOffset="980336.072">18019 11935 75 0,'10'-8'39'16,"-9"-4"-1"-16,-1 12 1 15,0 0-31-15,-2 14-5 16,0 7-2-16,0 14 1 16,1 11-1-16,0 8 0 15,1 7-1-15,-4 7 0 16,4 0-3-16,-5-3-1 15,10 4-11-15,-11-19-22 16,8-4 0-16,-8-16-2 16,10-7 1-16</inkml:trace>
  <inkml:trace contextRef="#ctx0" brushRef="#br0" timeOffset="980524.0828">17866 12301 87 0,'0'0'38'0,"0"0"-1"15,4 16 1-15,-4-16-35 16,33 7-4-16,5-11-2 16,5-14-6-16,18 5-26 15,-7-13-1-15,7 5-2 16,-7-10 1-16</inkml:trace>
  <inkml:trace contextRef="#ctx0" brushRef="#br0" timeOffset="980712.0935">18394 12195 87 0,'-10'30'38'15,"-8"-4"0"-15,11 10 0 16,-10-3-34-16,9 3-1 16,3 0-1-16,2-1-1 15,4 0-4-15,-2-8-2 16,10 4-11-16,-10-21-21 15,11 2 0-15,-10-12-2 16,20-17 2-16</inkml:trace>
  <inkml:trace contextRef="#ctx0" brushRef="#br0" timeOffset="980862.102">18351 12016 56 0,'-17'-5'34'0,"1"6"-1"15,16-1-2-15,-6 21-24 16,6-21-36-16,21 15-2 15,2-14-3-15,14-1 1 16</inkml:trace>
  <inkml:trace contextRef="#ctx0" brushRef="#br0" timeOffset="981470.1369">18716 12208 87 0,'-28'41'38'15,"3"5"0"-15,-4-7-1 16,15-1-31-16,-3-3-4 15,11-4 1-15,9-7-2 0,9-8 0 16,9-7-1-16,9-6 0 16,6-9-1-16,3-10 0 15,0-3 0-15,0-12-1 16,-5-3 1-16,-6-7-2 15,-6 1 3-15,-9-3-2 16,-6 2 2-16,-7 3-1 16,-4 2 2-16,-3 9-1 15,-1 4 1-15,3 11 0 16,5 12 1-16,-6-11-1 15,6 11 1-15,14 7 0 16,0-1 0-16,5 1 0 0,3 0 0 16,4 0 0-16,0 0 0 15,0 4-1-15,-5 2 1 16,-4 4-1-16,-5 5 0 15,-5 2-1-15,-5 4 0 16,-4 2 1-16,-3 0-1 16,-3-5 0-16,1-4 0 15,-1-6 0-15,8-15 0 16,0 0 0-16,0 0 0 15,8-30 0-15,6 2 1 16,6-3-2-16,0 0 2 16,2 0-1-16,2 6 0 15,-1 3 1-15,-4 10 0 16,1 11-1-16,-2 10 1 15,-6 7 0-15,0 5-1 0,-3 3 0 16,4 3-2-16,-4-6-4 16,11 10-11-16,-20-31-11 15,24 19-12-15,-13-20-1 16,7 1-1-16,-7-12 1 15</inkml:trace>
  <inkml:trace contextRef="#ctx0" brushRef="#br0" timeOffset="982191.178">14772 12926 72 0,'1'-15'39'15,"-1"15"-2"-15,0 0 0 16,11 16-31-16,-8 2-3 15,4 9-1-15,-2 6 0 16,1 9-1-16,0 7-1 16,-1 5 1-16,-5 3-2 15,0-3-1-15,1-1-2 16,-7-15-6-16,15 2-26 15,-11-22 0-15,7-1-2 16,-5-17 1-16</inkml:trace>
  <inkml:trace contextRef="#ctx0" brushRef="#br0" timeOffset="982484.1948">14860 12853 93 0,'-4'-13'37'0,"4"13"-1"16,11 0-6-16,4 10-28 15,3-1 0-15,10 6-1 16,1 2 0-16,2 6 0 16,-1 4 0-16,3 5 0 15,-9 5 1-15,-3 7-1 16,-13 5-1-16,-7 5 1 15,-11 5 0-15,-10 0-1 16,-6-1-1-16,-3-5 0 0,0-8-1 16,0-16-3-16,10-2-10 15,-2-31-18-15,21 4-5 16,-2-41-1-16,20 4 1 15</inkml:trace>
  <inkml:trace contextRef="#ctx0" brushRef="#br0" timeOffset="982717.2082">15233 13050 70 0,'0'0'37'16,"16"27"0"-16,-16-17 0 15,7 15-29-15,-11 2-3 16,2 11 0-16,-5 1-1 0,-1 5-1 15,-1-1-1-15,1-1-1 16,1-1-1-16,2-11-3 16,6-3-2-16,-1-27-13 15,20 7-17-15,-7-25-2 16,13-8-3-16,-3-14 1 15</inkml:trace>
  <inkml:trace contextRef="#ctx0" brushRef="#br0" timeOffset="982876.2172">15327 12815 70 0,'-24'-2'37'0,"9"12"-1"16,3 0-1-16,10 5-27 0,20 5-28 15,-7-14-14-15,16 6-2 16,0-7-1-16,12 7 1 15</inkml:trace>
  <inkml:trace contextRef="#ctx0" brushRef="#br0" timeOffset="983266.2396">15735 13064 54 0,'-17'1'36'16,"0"6"2"-16,-12-6-2 15,4 13-17-15,-9-5-12 16,2 10-1-16,-1 0 0 15,4 14-1-15,1-2 0 0,7 6-2 16,3-4 0-16,10 2-2 16,6-8 1-16,13-5-2 15,9-11 1-15,7-15-2 16,13-11 1-16,5-7 1 15,4-9-1-15,1-7 0 16,-2-5 0-16,-6 3 0 16,-9 2 0-16,-7 8 1 15,-11 7-1-15,-9 7-1 16,-6 16 1-16,-13 2 0 15,-2 14-1-15,-1 6 0 16,2 5-1-16,0 3-1 16,9 3-2-16,2-7-2 15,19 10-14-15,-10-21-12 0,23 8-6 16,-2-16-1-16,17 3 1 15</inkml:trace>
  <inkml:trace contextRef="#ctx0" brushRef="#br0" timeOffset="983814.271">16219 13081 59 0,'-12'-8'38'0,"-10"-1"-1"16,3 17 1-16,-12-8-16 15,7 19-15-15,-5 0-1 16,3 12-2-16,0-1 0 15,5 6 0-15,2-3-2 16,11-1 0-16,8-7-1 16,9-7 0-16,12-11 0 0,6-7-1 15,8-9 0-15,3-9 0 16,1-8-1-16,-2-4 1 15,-2-4 0-15,-7-1-1 16,-7 2 0-16,-4 3 0 16,-8 3 0-16,-4 8 0 15,-5 7 1-15,0 12-1 16,-8 13 0-16,-1 11 1 15,-2 17 0-15,-1 14-1 16,-5 16 0-16,-5 13 1 16,1 11-1-16,-2 1 1 15,2-3-1-15,1-5 1 16,2-12 0-16,2-13 2 0,7-17 0 15,3-18-1-15,6-28 1 16,0 0-1-16,1-31 0 16,4-11 0-16,5-13 0 15,1-11-2-15,2-10 1 16,5-7-1-16,0 0 0 15,1 6 1-15,-1 9-2 16,-2 8 0-16,2 13-2 16,-4 3-3-16,10 24-11 15,-17-9-9-15,19 19-7 16,-10-6-6-16,11 10 1 15,-3-9 1-15</inkml:trace>
  <inkml:trace contextRef="#ctx0" brushRef="#br0" timeOffset="984533.3121">16625 13046 54 0,'0'0'38'0,"-2"21"0"16,-10-8 0-16,10 15-14 16,-11-9-18-16,4 10-1 15,-2-3 0-15,2 8-2 16,-1 0 1-16,2-3-2 15,0-4 0-15,1-3-1 16,2-6 0-16,5-18-1 16,0 0 1-16,0 0-1 15,19-25 1-15,-3-3-1 16,2-8 0-16,4-2 1 15,-1-3-1-15,2 1 0 0,-4 6 0 16,-1 4 0-16,-4 6 0 16,-2 6-1-16,1 6 1 15,3 4 0-15,5 2 0 16,5 2 0-16,8 1 0 15,9-1 0-15,3 1 0 16,2 2 0-16,0 1 0 16,-5 3 0-16,-6 2 0 15,-8 0 0-15,-10 3 0 16,-19-8 0-16,8 15 0 15,-8-15 0-15,-22 9 0 16,3-6 1-16,-5 3-1 16,-4 4 0-16,-2 3 1 15,-1 6 0-15,-2 5-1 0,0 8 2 16,1 4-2-16,5 3 1 15,6-1-1-15,9-1 0 16,9-7 0-16,8-6 0 16,14-10 0-16,10-14-1 15,8-9 2-15,5-11-1 16,1-8 1-16,2-7 0 15,-4-4-1-15,-5-2 1 16,-7 1 0-16,-8 4 0 16,-7 5-1-16,-7 6 0 15,-6 8 1-15,-1 17-1 16,0 0 0-16,-19 11 0 15,8 11 0-15,-2 9 0 16,4 5-1-16,-1 3 1 16,5 3-2-16,2-6-2 0,6-1-1 15,4-17-6-15,16 2-3 16,-7-28-10-16,21 9-7 15,-9-26-4-15,15 3-4 16,-6-12 2-16</inkml:trace>
  <inkml:trace contextRef="#ctx0" brushRef="#br0" timeOffset="985031.3406">17461 13111 101 0,'-11'7'39'0,"-8"2"1"16,8 18-6-16,-5-6-30 16,2 6-1-16,2 2-1 15,3 0 0-15,1 0-1 16,7-3 0-16,-1-7 0 15,5-5-1-15,-3-14 0 0,16-1 1 16,-2-13-1-16,1-5 1 16,1-10-1-16,3-2 1 15,0-2 0-15,-4 1-1 16,-1 5 1-16,-3 2-2 15,-2 7 1-15,-9 18 0 16,8-11 0-16,-8 11 0 16,2 15 0-16,1 0 0 15,-1 2 0-15,2 0 0 16,2-2 0-16,3-2 1 15,3-8-1-15,7-5 0 16,-2-7 1-16,6-5-1 16,1-4 1-16,1-2 0 15,-3-2 0-15,-1 2 0 0,-4 3-1 16,-2 2 1-16,-2 6-1 15,-13 7 0-15,13 1 0 16,-11 10 0-16,-1 6 0 16,-1 4-1-16,-1 6-1 15,0 1 0-15,2 5-2 16,-2-6-2-16,9-1-3 15,-8-26-5-15,26 27-6 16,-26-27-9-16,44-13-3 16,-21-10-8-16,12 1 4 15,-5-11 0-15</inkml:trace>
  <inkml:trace contextRef="#ctx0" brushRef="#br0" timeOffset="985347.3587">18062 13041 83 0,'0'0'39'16,"2"-15"0"-16,-2 15-6 15,0 0-21-15,-12 10-4 16,1-4-2-16,-1 10 0 15,-4-2-2-15,-4 6-1 16,2 0 0-16,3 2-2 16,1 0 0-16,6-2 0 15,8-5-1-15,9-4 0 16,9 0-1-16,6-5 1 15,3-1 0-15,2 2 0 16,-1 0 0-16,-5 4 0 16,-8 6 0-16,-5 1-1 15,-14 5 1-15,-7 0 0 0,-4 3-2 16,-8-4-1-16,0 1-3 15,-9-11-6-15,9 11-3 16,-17-23-10-16,19 15-8 16,-18-18-4-16,8 5-6 15,-9-5 3-15</inkml:trace>
  <inkml:trace contextRef="#ctx0" brushRef="#br0" timeOffset="986082.4007">15240 13844 43 0,'-5'-14'36'16,"5"14"2"-16,-23-14-2 15,2 20-16-15,-17-3-12 16,0 17-2-16,-17 2 0 15,0 13 0-15,-12 6-1 16,6 3-2-16,0-1 1 16,12 0-2-16,11-10 0 0,16-5-1 15,16-14 1-15,19-12-3 16,19-13 1-16,17-7 1 15,12-5-1-15,8 0 1 16,1 3-1-16,-6 7 2 16,-6 9-1-16,-14 12-1 15,-19 16 0-15,-18 7-1 16,-21 13 1-16,-15 6-1 15,-10 3 1-15,-6-3-2 16,0-5 1-16,1-8-1 16,10-10-1-16,7-16-3 15,27-11-7-15,-11-15-13 16,36-2-8-16,-3-17-5 15,18-1-2-15,-1-6 2 0</inkml:trace>
  <inkml:trace contextRef="#ctx0" brushRef="#br0" timeOffset="986683.4351">15422 14123 74 0,'0'0'39'15,"0"0"-1"-15,4-12-5 16,-4 12-26-16,-7 13-1 15,1 2-1-15,-6 3-1 16,1 8-1-16,-3 2 0 16,2 4-1-16,0-1 0 15,5-4-1-15,1-1 0 0,6-8 0 16,0-18-1-16,13 6 1 15,0-16-1-15,4-11 0 16,-1-6 1-16,3-5-1 16,-2-3 0-16,1-5 0 15,-3 1 0-15,-1-2 2 16,-4 3-2-16,3 3 0 15,-2 2 1-15,2 6-1 16,4 4 0-16,1 6 0 16,2 7 1-16,2 8-2 15,-3 8 0-15,0 7 2 16,-4 6-1-16,-2 5-1 15,-9 6 0-15,-4 2 1 16,-8 4-1-16,-8 0 1 16,-3-2 0-16,-5-4-1 0,-4-1 1 15,-1-5 0-15,3-6 0 16,0-6 1-16,4-3-1 15,4-6 0-15,3 0 1 16,1 5-1-16,0 5 0 16,-1 8 1-16,-2 14-1 15,-1 6 0-15,-3 12 1 16,-3 8-1-16,-1 3 0 15,2-4-2-15,5-4-1 16,4-13-4-16,15-4-5 16,-7-29-8-16,26 3-11 15,-12-34-6-15,22 1-4 16,-1-20 0-16</inkml:trace>
  <inkml:trace contextRef="#ctx0" brushRef="#br0" timeOffset="987126.4604">15835 14179 93 0,'-13'12'40'15,"2"-8"1"-15,18 14-8 16,-7-18-30-16,12 12 0 16,8-12-1-16,8-2 0 15,6-6-1-15,5-7 0 0,4-2 0 16,2-4-1-16,-3-5 0 15,-6 2 0-15,-7-3 0 16,-9 0 2-16,-6 2-2 16,-9 2 0-16,-9 2 1 15,-6 6-1-15,-5 4 1 16,-8 13 1-16,0 9-2 15,-6 8-1-15,-1 9 1 16,2 9 1-16,0 5-1 16,7 2 0-16,6-3 0 15,10-4-1-15,10-12 0 16,10-7-1-16,18-9-5 15,0-18-5-15,24 5-10 0,-11-23-9 16,25 4-10 0,-7-13-1-16,19 6 1 0</inkml:trace>
  <inkml:trace contextRef="#ctx0" brushRef="#br0" timeOffset="987600.4875">16731 13712 49 0,'13'-20'39'0,"-11"4"-2"16,-2 16 0-16,0 0-15 15,-18 44-16-15,-4 1-2 16,0 19 1-16,-6 5-2 16,-1 7-1-16,3-4 0 0,7-1-1 15,9-12-1-15,10-13-2 16,15-14-2-16,8-24-3 15,18-8-4-15,-4-32-15 16,24 3-9-16,-9-22-4 16,7-1 4-16,-9-11-1 15</inkml:trace>
  <inkml:trace contextRef="#ctx0" brushRef="#br0" timeOffset="987780.4978">17050 13688 75 0,'-30'-6'38'0,"15"34"-5"15,-15-5-3-15,16 26-12 16,-10 3-13-16,6 9-2 15,0 2-1-15,5 0-1 0,7-2-2 16,3-5-1-16,7-3-6 16,-1-21-16-16,23 1-14 15,-5-19 0-15,13-2-1 16,-3-19 1-16</inkml:trace>
  <inkml:trace contextRef="#ctx0" brushRef="#br0" timeOffset="987975.509">17302 13969 97 0,'-12'-2'39'16,"7"22"2"-16,-17-2-13 16,6 13-27-16,2 6-1 15,2 3-2-15,0 5 0 0,2-4-2 16,11-4-3-16,-6-20-11 15,22 9-11-15,-17-26-8 16,28-5-2-16,-10-21 2 16</inkml:trace>
  <inkml:trace contextRef="#ctx0" brushRef="#br0" timeOffset="988403.5335">17400 13847 90 0,'-6'-21'41'16,"-11"-1"-2"-16,17 22-10 15,-21-9-24-15,21 9-2 16,0 0-3-16,9-2-2 15,11 5-1-15,3 1 0 16,5 3-1-16,1 1 1 16,0 6 1-16,-5 3 1 0,-3 6 1 15,-7 6 2-15,-8 2 0 16,-5 6 1-16,-9 0 0 15,-1 2 0-15,-5-3 0 16,2-5 0-16,-2-5-1 16,6-7-1-16,1-8 0 15,7-11 0-15,0 0 0 16,19-19 0-16,-4-4 0 15,8-6 0-15,0-2 0 16,3-2 0-16,-2 2-1 16,0 4 1-16,-4 7 0 15,-3 5-1-15,-5 11 1 16,-12 4-2-16,14 13 1 0,-13 3-1 15,1 6-2-15,1-1-1 16,6 5-3-16,-6-7-6 16,20 11-8-16,-10-20-10 15,17 8-8-15,-1-15-1 16,12 3 2-16</inkml:trace>
  <inkml:trace contextRef="#ctx0" brushRef="#br0" timeOffset="988876.5605">18122 13925 85 0,'-11'-8'39'15,"-14"-2"1"-15,10 17-3 16,-19-4-30-16,5 18 0 16,-3 1-3-16,3 13-1 0,3 1 0 15,7 5-1-15,4-4-2 16,11-1 0-16,9-10 1 15,9-9-2-15,10-12 2 16,6-12-1-16,6-9 0 16,2-8 0-16,-1-7 0 15,-2-3 1-15,-5 2-1 16,-3 4 0-16,-9 6 0 15,-6 12 0-15,-12 10 0 16,8 14-1-16,-13 13 0 16,-4 17-1-16,-5 12 0 15,-5 12 0-15,-1 8 1 16,-7-1 0-16,3-2 1 15,-2-3 1-15,2-12-1 0,2-13 2 16,2-15-1-16,7-19 0 16,13-11 0-16,-13-29-1 15,15-9 1-15,6-13-1 16,5-8 0-16,4-6 0 15,9-3-1-15,0 0-1 16,9 11-3-16,-7-1-6 16,9 23-3-16,-16-8-11 15,22 27-9-15,-14-6-7 16,21 10-4-16,4-1 3 15</inkml:trace>
  <inkml:trace contextRef="#ctx0" brushRef="#br1" timeOffset="992459.7655">17821 16520 61 0,'16'-24'40'0,"2"12"-3"16,-10-6 2-16,3 19-38 16,-11 14 0-16,0 17 1 15,-8 18-1-15,-4 18 1 16,-4 9-1-16,-3 8 1 15,3 5-2-15,1-3 1 0,5-8-2 16,5-13-1-16,9-10-4 16,-2-24-14-16,18-5-18 15,-7-20-1-15,11-9 2 16,-8-20-2-16</inkml:trace>
  <inkml:trace contextRef="#ctx0" brushRef="#br1" timeOffset="992662.7769">17619 16610 70 0,'-13'-13'39'0,"4"-4"0"16,26 18 1-16,1-11-37 0,22-5-2 15,14 0 0-15,13-4 0 16,9 5-3-16,6-1-1 15,8 12-5-15,-15-7-26 16,7 22-4-16,-12-6-1 16,-1 18 0-16</inkml:trace>
  <inkml:trace contextRef="#ctx0" brushRef="#br1" timeOffset="993000.7964">18520 16725 71 0,'-24'9'40'0,"8"16"-1"15,-12-11-1-15,6 17-35 16,1 3-1-16,1 5 0 0,3 4-1 16,7 1 1-16,7 0-1 15,10-5 0-15,11-7-1 16,2-13 1-16,12-10 0 15,2-9-1-15,0-9 1 16,0-9-1-16,-4-12 1 16,-9-3-1-16,-10-3 1 15,-7 2-2-15,-10-2 2 16,-10 4-1-16,-5 0-1 15,-7 9 0-15,1 6-1 16,0 8 0-16,6 7-3 16,1-1-4-16,25 15-29 15,-5-12-1-15,21 8 0 16,2-14 0-16</inkml:trace>
  <inkml:trace contextRef="#ctx0" brushRef="#br1" timeOffset="993218.8089">19057 16307 63 0,'3'-14'41'16,"-13"5"-2"-16,5 21-1 16,-12 12-27-16,5 19-10 15,0 15 2-15,4 10-4 16,-1 9 2-16,4 8-2 15,3 3 0-15,2-7 0 16,2-3-5-16,-4-21-19 16,10-1-12-16,-10-21-1 0,10-5-1 15</inkml:trace>
  <inkml:trace contextRef="#ctx0" brushRef="#br1" timeOffset="993392.8188">18885 16852 69 0,'-18'-22'41'0,"-6"-9"-2"16,15 16 1-16,-5-1-34 15,20 3-3-15,11-1-1 16,14 5-3-16,10 5-5 16,3-6-4-16,26 16-28 15,-8-13-1-15,16 15-1 16,-7-9-1-16</inkml:trace>
  <inkml:trace contextRef="#ctx0" brushRef="#br1" timeOffset="993894.8475">19569 16879 66 0,'0'0'40'16,"-22"-8"-1"-16,22 8-1 0,-32 1-34 15,9 2 0-15,-5 3-1 16,-1 10 0-16,-1 3-1 15,2 1 1-15,3 4-1 16,4 3 0-16,8-2-1 16,9 1 1-16,7-7-2 15,8-8 1-15,7-8-1 16,9-4 0-16,2-8 0 15,8-6 1-15,-1-13-1 16,3-3-1-16,-5-4 2 16,-1 3-1-16,-6-2 0 15,-7 5 0-15,-4 3 0 16,-7 10 0-16,-9 16 0 15,0 0 0-15,-3 11 0 16,-4 13 0-16,0 10 0 0,0 6 1 16,2 9-2-16,4-2 1 15,7 2-3-15,3-10-1 16,14-2-8-16,-5-27-27 15,18-6-1-15,-5-28-2 16,19-12 2-16</inkml:trace>
  <inkml:trace contextRef="#ctx0" brushRef="#br1" timeOffset="994074.8578">20062 16323 95 0,'-13'-13'41'0,"5"35"0"15,-11 11-13-15,4 30-26 16,-1 12 1-16,7 8-4 0,-1 10 0 15,2-8-2-15,11 8-15 16,-8-21-21-16,12-7-1 16,-4-22-2-16,12-9 0 15</inkml:trace>
  <inkml:trace contextRef="#ctx0" brushRef="#br1" timeOffset="995045.9134">22152 16157 31 0,'-22'15'37'0,"-6"3"0"15,3 19-1-15,-21-8-14 16,8 31-17-16,-19 7 1 15,-1 13-2-15,-6 4-1 16,1 8-1-16,2 2 0 16,5-4 1-16,12-8-4 15,12-17-4-15,27-9-31 16,3-27-2-16,24-13-1 0,8-30-1 15</inkml:trace>
  <inkml:trace contextRef="#ctx0" brushRef="#br1" timeOffset="995441.936">22150 16632 73 0,'19'-12'40'0,"7"8"-3"16,-4-14-10-16,9 10-25 15,3-3-1-15,0 4 0 0,0 1 0 16,-5 5 0-16,-8 2-1 15,-6 5 1-15,-15-6-1 16,4 24 1-16,-13-5 0 16,-7 4 0-16,-7 4 0 15,-2 3 0-15,-1 5-1 16,-2 1 1-16,3-1 0 15,6 3 0-15,5-4-1 16,9-3 0-16,9-10 0 16,6-7-2-16,10-5-1 15,3-10-3-15,19 3-17 16,-13-22-14-16,14 7-2 15,-11-17 0-15,10 8 1 16</inkml:trace>
  <inkml:trace contextRef="#ctx0" brushRef="#br1" timeOffset="995757.9541">22633 16611 47 0,'-12'22'38'16,"-15"-6"1"-16,11 20-8 15,-12-17-10-15,13 10-15 16,3-3-2-16,7-4-2 15,10-4 0-15,8-5-1 16,11-7 0-16,5-5-1 16,2-4 0-16,2 0 0 15,-2-1 0-15,-4 3 0 16,-2 5 0-16,-7 2 1 0,-8 7-1 15,-6 5 0-15,-6 4 0 16,-5 5-1-16,-4 2 0 16,1-1 1-16,-5-2-2 15,-2-4-2-15,6 4-5 16,-13-18-20-16,16 4-9 15,-6-21-1-15,13-1 1 16</inkml:trace>
  <inkml:trace contextRef="#ctx0" brushRef="#br1" timeOffset="995937.9644">22689 16650 73 0,'-7'-17'42'0,"7"17"-1"16,6-13 0-16,14 8-36 15,-3 0-3-15,6-2-1 16,8-1-3-16,4-7-4 15,12 17-18-15,-11-18-17 16,9 12 0-16,-10-11-1 16,10 9 0-16</inkml:trace>
  <inkml:trace contextRef="#ctx0" brushRef="#br1" timeOffset="996833.0156">19198 13609 47 0,'13'-12'34'0,"2"12"2"16,-15 0-9-16,9 14-10 15,-22-3-4-15,4 21-5 16,-15 2-1-16,-1 13-2 15,-8 4-3-15,-4 7 1 16,1-3-2-16,2-1-1 16,11-2-4-16,2-14-3 15,23 0-29-15,1-23 0 16,21-2-2-16,0-22 1 15</inkml:trace>
  <inkml:trace contextRef="#ctx0" brushRef="#br1" timeOffset="997133.0328">19492 13706 87 0,'-17'-14'36'16,"-3"32"0"-16,-20-3-3 16,7 15-29-16,0 3-1 15,0 3-1-15,6-1 0 16,7-5-1-16,8-4 0 15,10-6 0-15,11-10-1 16,10-5 0-16,11-5 1 16,3 0-1-16,3 0 0 15,1 4 0-15,-4 4 0 16,-7 8 0-16,-8 9 0 0,-9 1-1 15,-9 3 0-15,-9 1-1 16,-2-3-3-16,-5-14-6 16,14 1-25-16,-8-25-2 15,13-5-1-15,-1-20 2 16</inkml:trace>
  <inkml:trace contextRef="#ctx0" brushRef="#br1" timeOffset="997275.0409">19583 13689 76 0,'-22'-9'38'0,"22"9"0"15,0 0 1-15,13-7-26 16,21-6-17-16,-5-21-32 16,23 1-2-16,0-13 0 15,11 2-2-15</inkml:trace>
  <inkml:trace contextRef="#ctx0" brushRef="#br1" timeOffset="997839.0731">19488 12694 88 0,'-19'2'38'15,"6"14"-1"-15,-12-1 1 16,5 13-35-16,-14 11-1 15,-1 10-2-15,-5 5 0 16,2 5-1-16,4-1-3 16,5-8-3-16,19 2-27 15,2-21-1-15,18-8-1 16,4-22-2-16</inkml:trace>
  <inkml:trace contextRef="#ctx0" brushRef="#br1" timeOffset="998177.0925">19576 12850 89 0,'-27'8'38'0,"8"11"0"16,-5-10-1-16,24-9-33 15,-21 22-3-15,19-10 0 16,2-12 0-16,13 19 0 15,1-12-1-15,8 1 0 16,2-1 1-16,3 3-1 16,1 0 1-16,0 0-1 15,-1 4 1-15,-4 2-1 16,-2 3 1-16,-6 0-1 0,-6 3 1 15,-5 3-1-15,-8-1 0 16,-3 1 0-16,-5-2-1 16,-3-3 0-16,1-3-2 15,-4-10-3-15,18-7-8 16,-19-10-22-16,26-9 1 15,-2-19-3-15,15-5 1 16</inkml:trace>
  <inkml:trace contextRef="#ctx0" brushRef="#br1" timeOffset="998305.0998">19786 12787 100 0,'-4'-21'38'15,"4"21"1"-15,-6-16-6 16,6 16-27-16,16-4-6 16,0-12-7-16,23 4-30 15,-6-16-2-15,17 3-1 0,0-14 0 16</inkml:trace>
  <inkml:trace contextRef="#ctx0" brushRef="#br1" timeOffset="998786.1273">20616 11679 92 0,'3'-11'38'15,"-3"11"3"-15,-21 8-7 16,4 17-25-16,-19 8-4 0,-3 10-4 15,-8 9 1-15,-1 6-2 16,3 2-1-16,4 0-3 16,14 0-2-16,5-20-10 15,28 6-20-15,2-21-1 16,25-5 0-16,0-19-2 15</inkml:trace>
  <inkml:trace contextRef="#ctx0" brushRef="#br1" timeOffset="999086.1445">20720 11930 69 0,'-25'-11'39'0,"12"17"-2"16,-7-5 2-16,5 15-14 15,1-7-22-15,4 5-2 0,6-2 0 16,8 4 0-16,5-2 0 15,6 1 0-15,8 0 0 16,2 0 0-16,0 2 0 16,2 2 0-16,-4 7 0 15,-5 4 0-15,-7 4-1 16,-10 2 1-16,-6 1 0 15,0-2-1-15,-7-4 0 16,-1-9-3-16,6-5-3 16,-4-26-18-16,15-3-14 15,-1-18 0-15,13-2-2 16,-5-19 1-16</inkml:trace>
  <inkml:trace contextRef="#ctx0" brushRef="#br1" timeOffset="999222.1522">20795 11864 107 0,'-11'-3'39'16,"-1"-4"1"-16,24 14-5 15,1-16-33-15,16-7-2 16,24 2-32-16,-5-14-7 16,15 2 0-16,-6-10-2 15</inkml:trace>
  <inkml:trace contextRef="#ctx0" brushRef="#br1" timeOffset="999792.1848">20200 10930 101 0,'20'-9'41'16,"-20"9"-3"-16,10-1-4 15,-26 11-30-15,-3 10-2 16,-10 9 0-16,-4 14-3 15,-8 9 1-15,-2 8-1 0,4 2 0 16,1 0-3-16,12 0-1 16,3-17-8-16,24-1-23 15,7-24-1-15,21-7-1 16,5-24-1-16</inkml:trace>
  <inkml:trace contextRef="#ctx0" brushRef="#br1" timeOffset="1.0001E6">20472 11126 75 0,'-30'-4'40'16,"8"17"-3"-16,-9-2 2 16,5 11-21-16,0-4-16 0,0-1 0 15,5-2 0-15,10-1-1 16,7-3 0-16,4-11 0 15,28 15 0-15,0-10-1 16,5-2 1-16,5 1 0 16,-1 1-1-16,-1 6 1 15,-6 4 0-15,-11 6 0 16,-9 3-1-16,-8 2 1 16,-11 2 0-16,-5-3-1 15,-2-2-2-15,-2-11-3 16,10 3-13-16,-8-28-19 15,19 1-1-15,1-20-1 16,14 1-1-16</inkml:trace>
  <inkml:trace contextRef="#ctx0" brushRef="#br1" timeOffset="1.00024E6">20565 11091 99 0,'-24'-15'39'16,"24"15"1"-16,0 0-1 16,12-12-35-16,11-1-7 15,6-15-30-15,22 1-5 16,-3-8 0-16,13 0-2 15</inkml:trace>
  <inkml:trace contextRef="#ctx0" brushRef="#br1" timeOffset="1.00077E6">20651 9907 102 0,'10'-5'38'0,"-10"5"1"16,-7 14-3-16,-18 10-30 15,1 15-2-15,-9 7-1 16,-10 14 0-16,-5 6-4 15,1 6 2-15,4-2-3 16,4-4 0-16,14-5-5 16,6-23-11-16,23-1-20 0,9-23 1 15,22-9-1-15,2-20-1 16</inkml:trace>
  <inkml:trace contextRef="#ctx0" brushRef="#br1" timeOffset="1.00107E6">20794 10153 110 0,'-30'9'36'0,"12"11"3"16,-11-6-4-16,15 7-31 16,-8 0-1-16,11-2-2 15,3-1 1-15,12-1 0 16,11-7-1-16,6-6-2 15,8-2 1-15,3-2 1 0,2 0-1 16,-2 1 1-16,-2 3-2 16,-10 5 2-16,-7 5-2 15,-9 5 4-15,-7 5-4 16,-8 4 1-16,-4 1-1 15,-1-2-1-15,1-2-3 16,0-16-6-16,16 5-24 16,-1-14-4-16,4-17 1 15,4-11-1-15</inkml:trace>
  <inkml:trace contextRef="#ctx0" brushRef="#br1" timeOffset="1.00122E6">20917 10120 124 0,'-10'-16'40'0,"10"16"1"16,1-14-4-16,15 6-34 15,5-1-4-15,5-12-9 16,20 8-28-16,-3-11-2 16,11 3-1-16,-5-5-1 15</inkml:trace>
  <inkml:trace contextRef="#ctx0" brushRef="#br1" timeOffset="1.0028E6">14007 8817 59 0,'0'0'33'0,"0"0"-1"0,15-2-7 16,-15 2-17-16,16 7-2 15,-3-7 1-15,13 4-2 16,0-7-1-16,17 0 0 15,8-6-3-15,10 0 1 16,10-8-1-16,10 4 1 16,7-1-2-16,6 3 1 15,7 3-2-15,3 2 2 16,6 1 0-16,4 3 0 15,6 0 0-15,9-3 0 16,9-2 0-16,9-5 0 16,10-5 1-16,4 0-1 15,10-5 0-15,8-2 0 0,5 0 0 16,1 2-1-16,3 4 1 15,0 2-1-15,-3 7 0 16,0 3 0-16,-8 6 0 16,0 4 0-16,-4 4 0 15,-4 0 0-15,-2 2 0 16,1-3 0-16,1 0 0 15,2-5 1-15,1-3-1 16,2 0 1-16,3-4-1 16,2-1 0-16,-1-4 0 15,2 2 0-15,-2 0 1 16,3 0-1-16,-5-1 0 15,-1 0 0-15,-1-3 1 16,-3-1-1-16,-7 1 0 16,-9-3-1-16,-7 9-8 0,-18-9-27 15,-10 9 1-15,-21-4-2 16,-17 9-1-16</inkml:trace>
  <inkml:trace contextRef="#ctx0" brushRef="#br1" timeOffset="1.00373E6">21784 8411 35 0,'0'-13'30'0,"1"2"3"16,-1 11 0-16,1-20-15 0,-1 20-11 15,0 0 0-15,0 0 0 16,-12 15-1-16,9 5-2 15,-7 4-1-15,-1 7-2 16,2 6 0-16,-2 6 0 16,0 5 1-16,-1 9 0 15,2 1 0-15,-1 5-1 16,2 2 1-16,1 2-2 15,2 3 2-15,-2 6-2 16,1 1 0-16,1 3-1 16,0 1 2-16,-1 4 0 15,0 0-1-15,1 7 1 16,0 2 0-16,-1-2 0 15,-1 2-1-15,1 1 1 0,0-3-2 16,-1-1 1 0,1-1-1-16,0-6 2 0,0-2-3 15,0 0 3-15,0-3-2 16,1-4 1-16,1-2 0 15,1 1 0-15,-2-1-1 16,0-1-1-16,2 0 1 16,-2-3-1-16,-2 0 1 15,0 0-1-15,-3-2 1 16,1-1 0-16,-1-1 0 15,0-3 2-15,0-1-2 16,2 0 3-16,1 3-2 16,2-2 0-16,-1-1 0 15,3 2 0-15,-3 1 1 16,1 2-1-16,0-2 1 0,-2 1-3 15,-1-9 3-15,-1-3-2 16,3-3-1-16,-1-9 0 16,4 1-1-16,-2-8 1 15,2 1-1-15,3 1 1 16,2 1 0-16,1 3 0 15,0 3 1-15,1-1-2 16,4 9-6-16,-5-9-21 16,4-1-2-16,-3-9-2 15,1-7 1-15</inkml:trace>
  <inkml:trace contextRef="#ctx0" brushRef="#br1" timeOffset="1.00516E6">14018 8902 62 0,'12'3'34'15,"-12"-3"0"-15,15 27-11 16,-18-9-14-16,9 18 1 16,-10 6-2-16,8 20-1 15,-8 11-3-15,7 15-1 16,-2 8-1-16,6 14 1 15,-4 11-2-15,5 7 1 16,4 12-2-16,-2 8 1 16,4 13-1-16,-1 5 1 15,0 9-2-15,-1 7 1 16,-2 6 0-16,-2 0 2 15,0-2 0-15,0-5-2 0,0-7 2 16,1 1-1-16,-3-6 0 16,2-3 1-16,-3-4-1 15,-4 7-2-15,-6 0 1 16,-4 10 1-16,-9 8-1 15,-6 10 0-15,-9 12 0 16,-8 7-1-16,-5 3 1 16,2-6 0-16,0-14-1 15,10-20-2-15,13-25-7 16,2-40-28-16,31-32-3 15,9-42-1-15,29-27 2 16</inkml:trace>
  <inkml:trace contextRef="#ctx0" brushRef="#br1" timeOffset="1.00595E6">14325 14668 62 0,'0'0'37'15,"0"0"-3"-15,12 16 1 16,-12-16-32-16,25 13-3 16,2-9 1-16,8 2 0 15,9-2 0-15,11-2 1 16,5-4 0-16,14-3 0 15,11-3 0-15,13 0 0 16,11-6 0-16,13 3 0 16,5-3-1-16,12 2 0 0,8 3 0 15,4 1-1-15,-1 2 1 16,-5 0-2-16,0 1 1 15,0-3 0-15,-4-1-1 16,-10-1 0-16,-3-3 1 16,-1-2-2-16,-6-1 1 15,-1 0-2-15,-2 14-8 16,-14-10-26-16,-4 13 1 15,-12-2-2-15,-7 6 0 16</inkml:trace>
  <inkml:trace contextRef="#ctx0" brushRef="#br1" timeOffset="1.00715E6">17341 16219 46 0,'0'0'33'16,"15"-5"1"-16,-6-3-3 16,12-2-31-16,1 5 0 15,8 2 0-15,4-2 1 16,6 3 0-16,4 2 0 15,6 2 0-15,7 1 1 16,7 0-1-16,9-3 1 0,12 0-1 16,9-3 0-16,15-4 0 15,12-4-1-15,15-4 1 16,13-1-1-16,9-2 0 15,10 0 1-15,7 2-1 16,6 4 0-16,1 1 0 16,2 4 1-16,-3 4-1 15,1 5 0-15,-6 4 0 16,-1 1 0-16,-5 1 0 15,0 1 0-15,-1 0 1 16,-1-3-1-16,-1 0 0 16,1-6 1-16,2-2 0 0,4-7 0 15,0-1 0-15,-3-4 0 16,5 0-1-16,-5-2 0 15,-5 0-1-15,-6 7-5 16,-20-11-27-16,-1 12-1 16,-18-3-3-16,-14 4 2 15</inkml:trace>
  <inkml:trace contextRef="#ctx0" brushRef="#br1" timeOffset="1.00752E6">23401 15844 63 0,'9'13'37'0,"5"15"-2"15,-13 5-11-15,1 26-22 16,-1 17-1-16,3 25-1 16,-6 19 0-16,0 20 0 15,-1 11-1-15,1 7 1 16,0 1-1-16,-3-6-2 0,5-6-4 15,-12-10-26-15,11-75-1 16,-3 2 2-16,1-9-1 16</inkml:trace>
  <inkml:trace contextRef="#ctx0" brushRef="#br1" timeOffset="1.00807E6">23547 17466 43 0,'-20'2'38'0,"-2"4"0"15,-12-4-2-15,-4 5-26 16,-11 3-13-16,-17 4 1 16,-7 2 0-16,-12 5 1 15,-15-3 1-15,-12 7 0 16,-9-3 1-16,-7 3 2 15,-11-1-1-15,67-12 2 16,-16-1-1-16,-3 1 0 16,-12 2-1-16,-4-4 0 15,-15 4 0-15,-1-3 0 16,-11-1 3-16,3-4-1 15,34-10 1-15,-181 7-4 16,-6-11 0-16,0-1 0 0,-9-5 0 16,23 6 0-16,20-3-4 15,24 3 1-15,122 13-1 16,-12 2 3-16,-8 7 0 15,-15 2-1-15,0 5 3 16,-12 2-2-16,-1 5 2 16,-9-8-1-16,6 3 0 15,-5-1 0-15,4-3 0 16,-4-3 0-16,8 0-4 15,-3-3-2-15,17-2-30 16,-10-1-4-16,19-6-1 16,12-4 0-16</inkml:trace>
  <inkml:trace contextRef="#ctx0" brushRef="#br1" timeOffset="1.0086E6">17200 16242 22 0,'-12'-26'27'16,"2"-3"-1"-16,3-5-9 15,3 11-12-15,0-7 2 16,8 14 0-16,-5-4 2 16,1 20 1-16,6-13-1 15,3 29 0-15,-9 9-1 16,8 32-1-16,-11 22 1 0,4 33-3 15,-7 23-1-15,0 30 0 16,-6 14-1-16,1 12 0 16,7-94-1-16,0 8 0 15,1-6-3-15,1 3-4 16,11-10-32-16,-4 1-3 15,7-16-2-15,0-3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0:23:26.44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1948 1418 54 0,'0'0'37'16,"0"0"-1"-16,0 0 1 15,-33-60-11-15,33 60-20 16,0 0-2-16,0 0 1 15,-33-56-1-15,33 56-2 16,0 0 0-16,0 0-1 16,0 0 1-16,0 0 0 15,-37-31-1-15,31 62-1 16,2 18 2-16,1 18-2 15,1 19-1-15,-3 7 1 16,9 3-2-16,0-9 1 16,9-23-1-16,9-23 3 15,7-20-1-15,9-24 0 0,10-22 2 16,6-19-2-16,3-15 2 15,-4-12-2-15,-2-6 2 16,-51 77-2-16,43-76 1 16,-43 76 1-16,37-72-2 15,-37 72 1-15,25-51-2 16,-12 19 1-16,-13 32 0 15,0 0 0-15,9 44 0 16,-14 4-2-16,7 13 2 16,6 1-1-16,11-1 2 15,5-21 0-15,13-11 1 16,5-18 0-16,7-19 1 15,-1-16 0-15,3-16-1 16,-2-14 2-16,-49 54-2 0,42-68 1 16,-42 68-3-16,36-77-1 15,-36 77-2-15,20-81-2 16,-20 81-8-16,20-76-26 15,-20 76-3-15,9-64 0 16,-9 64 1-16</inkml:trace>
  <inkml:trace contextRef="#ctx0" brushRef="#br0" timeOffset="353.0202">3100 1546 101 0,'2'13'38'15,"6"3"1"-15,0-5-2 0,16-7-36 16,4-3 1-16,10-6-1 16,10-9 1-16,4-8-1 15,0-8 1-15,0-2 0 16,-52 32 0-16,0 0 0 15,54-63 0-15,-54 63 0 16,0 0 1-16,5-61-1 16,-5 61 1-16,-31-18-1 15,-20 19 0-15,-9 21-1 16,-4 12-1-16,-2 13 1 15,4 9-2-15,20 14 1 16,26 2-2-16,35-21-1 0,32-17-5 16,8-21-31-1,41-17-2-15,9-16-1 0,25-11-1 16</inkml:trace>
  <inkml:trace contextRef="#ctx0" brushRef="#br0" timeOffset="826.0472">4835 1106 103 0,'0'0'42'0,"0"0"-1"16,0 0 0-16,0 0-38 15,0 0 0-15,-40 4-1 16,35 54-1-16,0 24 2 15,-20 18-2-15,-1 9-1 16,-6 1 0-16,3 3-1 16,4-18 0-16,15-25 0 15,8-17 1-15,11-17 0 16,9-22 0-16,10-23 2 15,8-20-1-15,8-13 1 16,1-9-1-16,4-8 1 16,-4-4 0-16,-2 2 0 15,-2 9-1-15,-11 10-1 0,-4 18 0 16,-6 14 0-16,-4 17 0 15,-4 14-2-15,1 11 0 16,0 9-1-16,8 8-1 16,-2 1-5-16,18 2-28 15,-9-11-2-15,18-4-1 16,-2-16 1-16</inkml:trace>
  <inkml:trace contextRef="#ctx0" brushRef="#br0" timeOffset="1202.0688">5759 1426 115 0,'-23'-6'39'0,"-17"7"1"0,0 21-1 16,-15 5-34-16,5 10-1 15,1 10-1-15,5 9-2 16,7-2 1-16,14-1-1 15,12-5 0-15,15-9-1 16,14-13 1-16,18-8-2 16,8-18 2-16,8-11 0 15,4-10 0-15,0-9 1 16,-4-9-2-16,-4-4 0 15,-8 1 0-15,-9-1 0 16,-9 7 0-16,-8 6 0 16,-6 5 0-16,-4 9 0 15,-4 16 0-15,0 0 0 16,-20 31 0-16,7-1 0 15,3 8 0-15,1 7-4 0,4 6-2 16,0-4-6-16,20 1-26 16,-7-11-2-16,20-4-1 15,-2-15 0-15</inkml:trace>
  <inkml:trace contextRef="#ctx0" brushRef="#br0" timeOffset="1512.0865">6326 1518 117 0,'-15'-5'40'16,"15"5"0"-16,-28 24-1 0,17-3-36 16,0 7-1-16,4 7 1 15,2 8-1-15,4 3-1 16,0 3 1-16,4-4-2 15,7-6 2-15,4-4-2 16,1-9 1-16,7-15-1 16,5-13 1-16,7-18 1 15,7-11-2-15,0-14 0 16,3-7 0-16,-4-13 0 15,0 2-2-15,-5-6-3 16,0 10-8-16,-35 59-25 16,19-55-2-16,-12 16-1 15,2 7-1-15</inkml:trace>
  <inkml:trace contextRef="#ctx0" brushRef="#br0" timeOffset="1880.1076">6788 1579 121 0,'-6'12'41'16,"12"3"1"-16,-6-15-1 16,18 10-37-16,13-15-1 15,11-4 0-15,8-4-3 16,8-7 0-16,2-4 0 15,-2-7 0-15,-4 0 0 16,-13-4 0-16,-41 35 0 16,0 0 0-16,0 0 0 15,7-56 0-15,-45 39 0 0,-15 15 0 16,-12 13 0-16,-9 15 0 15,-5 15 0-15,0 12 0 16,10 12 0-16,40 3 0 16,23-4 0-16,22-8 0 15,26-12 0-15,27-13 0 16,31-15-4-16,9-26-19 15,24-7-18-15,-11-15-4 16,7-5 1-16,-16-15-1 16</inkml:trace>
  <inkml:trace contextRef="#ctx0" brushRef="#br0" timeOffset="3796.2171">3702 2818 90 0,'0'0'37'0,"7"-16"-1"15,14-6 2-15,19-3-33 16,9-3-5-16,12-2-2 16,10 1 3-16,2 4-2 15,-4 8 2-15,-6 11 1 16,-17 17-1-16,-13 21 3 15,-29 20-2-15,-20 19 1 0,-25 15-1 16,-16 19 2-16,-13 6-2 16,1 1 2-16,-2-14-3 15,12-8 0-15,13-20 0 16,19-12 0-16,19-21 0 15,28-22-1-15,25-19 1 16,21-12-1-16,17-11-1 16,15-7-2-16,16 6-13 15,2-19-21-15,13 10-4 16,-14-2 0-16,-3 16-2 15</inkml:trace>
  <inkml:trace contextRef="#ctx0" brushRef="#br0" timeOffset="4223.2416">5773 2547 101 0,'0'0'39'0,"0"0"-1"16,5 13 0-16,-8 19-37 16,-2 16 1-16,-2 15-2 15,-5 18 2-15,-2 12-2 16,-2 14 0-16,2 6-3 15,3-10-3-15,14-3-29 16,-2-24-3-16,20-12 1 16,-1-27-2-16</inkml:trace>
  <inkml:trace contextRef="#ctx0" brushRef="#br0" timeOffset="4562.261">6081 3111 109 0,'-16'17'37'0,"16"10"2"15,0-12-4-15,23 3-33 16,15-5 0-16,16-9 0 16,13-11 0-16,6-6 0 15,0-11 0-15,1-2 0 16,-10-7 0-16,-16 0-1 15,-19-3 0-15,-19 6 1 16,-20 1-1-16,-16 11 0 16,-16 3 0-16,-15 11 0 15,-5 11 0-15,-3 13 0 0,2 14-1 16,5 7 0-16,11 13 0 15,18 3-1-15,20 8 0 16,25-10-2-16,35-6-4 16,9-27-30-16,49-4-2 15,15-29 0-15,31-12-2 16</inkml:trace>
  <inkml:trace contextRef="#ctx0" brushRef="#br0" timeOffset="4787.2737">7799 2384 111 0,'-59'-49'40'0,"-6"24"1"16,-17 5-1-16,3 19-39 16,-8 18 1-16,4 26-1 15,2 19 0-15,4 19 1 16,13 16-1-16,11 14 0 15,18 12-2-15,16 4-1 16,24 9-7-16,4-23-27 16,27 1-4-16,-1-26 0 15,11-8-2-15</inkml:trace>
  <inkml:trace contextRef="#ctx0" brushRef="#br0" timeOffset="4984.2851">6959 3179 121 0,'-16'-19'41'0,"2"-1"0"16,14 20-2-16,22 1-38 16,21-11-1-16,22-4-3 15,11-8-3-15,25 4-3 16,-1-24-27-16,28 3-4 15,-6-16-1-15,7 3 1 16</inkml:trace>
  <inkml:trace contextRef="#ctx0" brushRef="#br0" timeOffset="5170.2957">8161 2272 110 0,'-22'0'40'0,"-17"15"1"16,7 35-2-16,5 16-38 0,-12 23 3 15,3 12-3-15,6 15 1 16,2 6-2-16,10 4 0 16,11-5-3-16,5-20-5 15,19 0-28-15,-6-35-5 16,14-7 1-16,-8-28-1 15</inkml:trace>
  <inkml:trace contextRef="#ctx0" brushRef="#br0" timeOffset="5333.3051">7862 3073 121 0,'-12'-13'42'16,"-1"-5"1"-16,24 16-2 16,9-1-33-16,25-13-12 0,30 8-17 15,8-22-18-15,30 11-4 16,5-14 0-16,21 7-2 15</inkml:trace>
  <inkml:trace contextRef="#ctx0" brushRef="#br0" timeOffset="5907.3378">9451 2316 71 0,'5'-17'40'0,"5"13"-1"16,-10 4 0-16,-1 10-13 15,-8 16-25-15,-4 16 0 16,-6 16 1-16,0 14 2 16,-10 16-2-16,1 14 2 0,-2 1-2 15,4 2 1 1,6-9-1-16,6-9 0 0,9-15-1 15,7-13 0-15,12-26-1 16,7-16 1-16,7-21-1 16,5-14 1-16,2-16-1 15,0-10 1-15,-4-3 0 16,1-6 0-16,-8 3-1 15,-3 11 1-15,-7 7-1 16,0 15 0-16,-14 17 0 16,17 12 0-16,-8 16 0 15,3 12-1-15,4 15-1 16,4 1-1-16,9 12-2 15,7-13-3-15,24 7-27 0,-6-27-4 16,23-1-1-16,-8-26-2 16</inkml:trace>
  <inkml:trace contextRef="#ctx0" brushRef="#br0" timeOffset="6269.3586">10409 2868 111 0,'-46'-19'40'0,"-3"29"1"16,-17-2-2-16,0 22-36 15,2 9 0-15,8 9-1 16,2 5 0-16,13 4-1 16,12-2 0-16,15-3 0 15,22-9-1-15,15-6 1 16,15-17-1-16,11-11 0 0,11-16 0 15,6-12 0-15,1-14 1 16,-4-8-1-16,-3-6 1 16,-7-4-1-16,-11 4 0 15,-7 4 0-15,-12 11 0 16,-10 8-1-16,-13 24 0 15,0 0 0-15,-11 11 0 16,-6 18-1-16,1 10 0 16,0 8-2-16,6 7-2 15,0-13-12-15,24 12-20 16,-1-22-2-16,20-1 0 15,5-23 0-15</inkml:trace>
  <inkml:trace contextRef="#ctx0" brushRef="#br0" timeOffset="6605.3777">11024 2931 105 0,'-29'-5'40'0,"10"23"1"16,-17-1-2-16,11 16-34 15,-6 8-1-15,6 2-1 16,0 2-1-16,8 0 0 15,5-5-1-15,10-5 0 16,8-10 0-16,10-10-1 16,8-14 1-16,6-11-1 15,9-12 1-15,2-12-1 16,2-6 2-16,0-6-2 15,-2-1 1-15,-5 2-1 0,-10 3 1 16,-4 12-1-16,-7 8 0 16,-4 10-1-16,-11 12-1 15,12 9-2-15,-7 13 0 16,-1 4-3-16,11 20-7 15,-10-14-24-15,23 14-2 16,-5-15 0-16,19 6 0 16</inkml:trace>
  <inkml:trace contextRef="#ctx0" brushRef="#br0" timeOffset="7002.4005">11702 2942 115 0,'-38'2'40'0,"-19"-1"2"0,5 20-4 15,-6 0-33-15,6 9-2 16,5 2-1-16,14 5 1 16,13-3-2-16,22 0 0 15,19-12-1-15,20-8 1 16,16-12-1-16,6-12 0 15,13-15 1-15,-1-10-1 16,-2-16 1-16,-4-11-1 16,-11-8 0-16,-7-6-1 15,-9-7 1-15,-10 8-1 16,-10 5 1-16,-8 13-1 15,-10 19 1-15,-9 23-1 0,-12 22 1 16,-5 21 1-16,-6 26-2 16,-1 13 2-16,1 14-3 15,4 3 0-15,9 6-2 16,7-12-4-16,22 10-15 15,-4-29-16-15,21-2-3 16,-5-28 0-16,20-8 0 16</inkml:trace>
  <inkml:trace contextRef="#ctx0" brushRef="#br0" timeOffset="7907.4523">12191 3005 97 0,'-26'29'40'0,"0"-8"1"0,20 8-2 15,7-9-29-15,20-4-7 16,14-4-1-16,10-7 0 16,6-10-1-16,4-10-1 15,2-3 1-15,0-8-1 16,-7-7 0-16,-11-2 0 15,-10-4 1-15,-8-1-1 16,-13-1 0-16,-8 5 0 16,-9 8 0-16,-11 7 0 15,-10 13 0-15,-7 12 0 16,-8 15 1-16,2 13-1 15,2 13 1-15,5 8 0 16,13 5 0-16,9 5 0 16,18-6-1-16,13-9 1 0,18-11-1 15,10-13 0-15,11-16 0 16,6-12 1-16,4-15-1 15,-1-13 1-15,-1-4 0 16,-5-6-1-16,-9 2 1 16,-9 5 0-16,-10 7 0 15,-8 6-1-15,-13 13 0 16,-10 9 1-16,-9 15-1 15,-6 11 0-15,-6 8 0 16,-1 11 0-16,0 2 0 16,0 5 0-16,6-4 0 15,5-7 0-15,7-10 0 16,8-14 1-16,6-18 0 15,6-15 0-15,7-15 1 16,6-14-2-16,3-7 0 0,5-10 0 16,0-5 0-16,2 3 0 15,-6 10 0-15,2 8 0 16,-5 10 0-16,-3 11 0 15,-2 11 0-15,4 8-3 16,1 12-2-16,2 2-1 16,8 4-1-16,0-9 0 15,8 2 0-15,-1-6 1 16,0-4 3-16,-5-4 3 15,-7-7 1-15,-4-3 3 16,-15-1 2-16,-2 5 0 16,-16-2 1-16,2 17-1 0,-28-15-2 15,1 18-1-15,-9 8 0 16,-2 11-1-16,-4 7 0 15,6 8-2-15,6 1 0 16,12 2 0-16,13-1 0 16,16-4 0-16,16-7 0 15,12-7 0-15,9-7 0 16,3-3 0-16,0-2 0 15,-8-2 0-15,-11 1 0 16,-16 5 0-16,-16 4 0 16,-24 1-8-16,-12 20-5 15,-38-12-8-15,2 26-11 16,-40-11-12-16,-13 10 0 15,-28-6-2-15</inkml:trace>
  <inkml:trace contextRef="#ctx0" brushRef="#br0" timeOffset="30855.7649">3391 4244 99 0,'14'-12'39'15,"14"2"1"-15,7-15-3 16,0-1-38-16,30-5 0 15,14 0 1-15,8 0 0 16,-2 9-1-16,-11 9 1 16,-14 13-1-16,-23 17 1 15,-25 17 0-15,-29 20-1 16,-25 13 1-16,-23 11 0 0,-16 8 1 15,-6 2 0-15,4-4 0 16,11-6 0-16,17-9-1 16,22-16 2-16,24-13-1 15,31-18-2-15,27-17-1 16,32-16-2-16,13-23-30 15,29-3-4-15,2-18-1 16,11-4-1-16</inkml:trace>
  <inkml:trace contextRef="#ctx0" brushRef="#br0" timeOffset="31802.8189">6301 4403 75 0,'-9'12'36'0,"-9"7"-1"0,5 13 0 16,-7 4-35-16,10 8 1 15,3 1 2-15,4 5 0 16,1-1 0-16,8-3 0 15,-1-11 0-15,4-5 0 16,-2-15 0-16,6-7-1 16,-13-8 1-16,20-29-1 15,-10-4 0-15,1-8-1 16,-3-7 1-16,-2-9-1 15,-1-5 0-15,-1 1 0 16,-2 6 0-16,-1 12 0 16,-1 6-1-16,1 11 1 15,7 10-1-15,7 13 0 16,11 10-2-16,5 1-3 0,19 11-5 15,-5-9-27-15,25 5 0 16,0-13-1-16,12 4-1 16</inkml:trace>
  <inkml:trace contextRef="#ctx0" brushRef="#br0" timeOffset="31990.8298">7232 4230 94 0,'-18'27'37'0,"-10"0"-1"15,1 19 0-15,-14 3-32 16,7 10-3-16,0 3 1 15,6 2-1-15,6-2 0 16,7-7-2-16,15-14 0 16,7-19-4-16,23-13-27 15,-5-29-6-15,17-12 1 0,-7-23-1 16</inkml:trace>
  <inkml:trace contextRef="#ctx0" brushRef="#br0" timeOffset="32126.8376">7212 3876 104 0,'-17'-24'37'0,"17"24"1"15,0 0-3-15,9 20-36 16,24 13-28-16,9-10-9 16,15 15 1-16,0-4-1 15</inkml:trace>
  <inkml:trace contextRef="#ctx0" brushRef="#br0" timeOffset="32989.8869">7742 4329 76 0,'-27'15'39'15,"-1"8"0"-15,-12-8 1 16,9 16-14-16,-8-4-22 15,5 5-2-15,5 3 1 16,5 3-1-16,10-3-1 16,8 0 0-16,12-11 1 15,13-10-1-15,12-16 0 16,11-13 0-16,6-12-1 15,7-11 1-15,-3-8 0 16,0-7 0-16,-5 1-1 16,-10 5 0-16,-6 11 0 15,-13 8-1-15,-18 28 0 16,0 0-1-16,-5 35 1 0,-19 20-1 15,-9 27 1-15,-11 20 0 16,-11 19 1-16,-6 15-1 16,-6 6 3-16,2-3-2 15,3-6 1-15,12-13-1 16,6-23 1-16,13-21-1 15,14-27 0-15,17-23 1 16,11-31-1-16,11-20 1 16,6-25 0-16,5-17 0 15,0-16-1-15,5-15 1 16,1-10-1-16,-7-3 1 15,4 8-1-15,-8 10 0 16,0 8 0-16,2 11 0 0,7 9 1 16,2 11-1-16,10 7-1 15,11 0 0-15,7-1-1 16,9-8-1-16,10-2-2 15,4-8-2-15,7 10-7 16,-17-16-18-16,6 20-6 16,-25-6 10-16,-5 18 21 15,-18 9 4-15,-19 9 4 16,-19 22 3-16,-6-16 7 15,-6 34 19-15,-23-2 8 16,11 22-9-16,-14-1-20 16,6 15-3-16,-2 5-2 15,1 11 0-15,1 6-2 16,3 6 0-16,2-8-1 0,7 1-1 15,1-10 1-15,5-10-1 16,6-10 0-16,10-16 1 16,7-17 0-16,10-16 0 15,6-13-1-15,8-13 1 16,0-6 0-16,6-4-1 15,-1 1 1-15,-2 3-1 16,-6 11 0-16,-8 12 0 16,-7 16 0-16,-3 13 0 15,-10 10 0-15,1 7-1 16,0 5 0-16,1-1-1 15,8-2-3-15,4-16-7 16,22 0-9-16,-8-28-20 16,25-4-2-16,2-19-1 15,14-6 1-15</inkml:trace>
  <inkml:trace contextRef="#ctx0" brushRef="#br0" timeOffset="33228.9006">9334 3924 101 0,'-8'-17'41'16,"8"17"0"-16,0 0-1 16,-13 36-35-16,-1 4-1 15,-5 15-1-15,-6 12-1 16,-4 10-1-16,-3 8-1 15,-6 1-1-15,3-2-1 16,3-10-2-16,10-1-8 0,-4-28-26 16,21-5-2-16,0-26-1 15,5-14-1-15</inkml:trace>
  <inkml:trace contextRef="#ctx0" brushRef="#br0" timeOffset="33388.9098">9050 4351 121 0,'-9'-4'44'16,"-6"-4"-1"-16,15 8-1 15,10 5-40-15,14-11-3 16,13 4-8-16,5-17-9 16,21 12-22-16,-5-11-4 15,11 4 1-15,-4-9-4 16</inkml:trace>
  <inkml:trace contextRef="#ctx0" brushRef="#br0" timeOffset="34002.9449">10713 3884 91 0,'0'0'37'15,"-20"17"0"-15,6 18 2 16,-20 7-35-16,9 10-1 16,-3 8 0-16,3 12 0 15,-4 5-1-15,0 7 0 16,0-2 0-16,3-4-1 0,3-7 1 15,5-10-2-15,3-15 1 16,6-14 0-16,9-16-1 16,0-16 1-16,26-23 0 15,1-10-1-15,4-10 1 16,5-6 0-16,1-3-1 15,-2 3 1-15,-5 4-1 16,-4 12 1-16,-7 15 0 16,-5 13-1-16,-14 5 0 15,14 31-1-15,-10-2 1 16,7 7-2-16,11 4-1 15,1-4-3-15,20 1-3 16,-2-20-14-16,25 7-17 16,2-22 1-16,13-2-2 15,-2-19 3-15</inkml:trace>
  <inkml:trace contextRef="#ctx0" brushRef="#br0" timeOffset="34363.9655">11408 4309 96 0,'-26'-5'40'15,"-17"-2"0"-15,5 17 0 16,-14 6-34-16,2 13-2 15,-1 7 0-15,4 6-1 16,3 3-1-16,7 1 0 16,10-3-1-16,11-2 0 15,18-10 0-15,17-13-1 16,14-10 1-16,17-14-1 15,11-13 0-15,12-11-1 0,4-8 1 16,-3-5 0-16,-6-3 0 16,-11 3 1-16,-13 5-1 15,-14 8 1-15,-16 11-1 16,-14 19 0-16,-15-4 0 15,-7 18 0-15,-3 9-1 16,-6 6 0-16,9 7 0 16,4-1-3-16,14 6 1 15,7-11-3-15,25 4-7 16,-3-24-11-16,27 8-16 15,-1-21 0-15,14-1-1 16,-5-18 2-16</inkml:trace>
  <inkml:trace contextRef="#ctx0" brushRef="#br0" timeOffset="34693.9844">11950 4410 98 0,'-20'10'39'16,"-9"-1"1"-16,6 15-2 16,-7-2-34-16,8 8-1 15,0 1-2-15,7 2 1 16,2-3-1-16,7-3 0 15,4-5 0-15,9-4 0 16,2-10 0-16,10-11 1 16,5-12-1-16,5-6 0 15,6-11 0-15,4-6 0 16,4-2 0-16,-2-4 0 15,-4 3-1-15,-6 6 0 16,-5 14 0-16,-8 9 0 0,-5 14-1 16,-9 12 0-1,-5 15 0-15,-4 6-2 0,2 10-1 16,0 0-1-16,15 13-9 15,-5-25-14-15,22 9-12 16,2-20 0-16,19-4 0 16,0-21 1-16</inkml:trace>
  <inkml:trace contextRef="#ctx0" brushRef="#br0" timeOffset="35062.0053">12610 4441 107 0,'-31'-18'40'15,"1"18"2"-15,-12-1-2 16,-1 13-36-16,1 9-1 0,9 6-1 15,4 7-1-15,10 0 0 16,14-4 0-16,13-2 0 16,14-10-1-16,15-8 0 15,13-14 1-15,4-15-1 16,6-13 1-16,3-8 0 15,-2-9 0-15,-6-8 0 16,-8-6 1-16,-4-2-1 16,-12 7 0-16,-5 9 0 15,-11 10 0-15,-9 13 1 16,-6 26-2-16,-20 2 0 15,-4 27-2-15,-5 13 1 16,-2 12 0-16,1 3-1 16,4 8-2-16,6-4-2 15,19 1-5-15,4-20-6 0,31 9-11 16,-5-25-15-16,18 0 1 15,6-16-1-15,8-5 2 16</inkml:trace>
  <inkml:trace contextRef="#ctx0" brushRef="#br0" timeOffset="36002.0592">13201 4524 86 0,'-23'10'41'0,"-2"-9"-1"15,25-1 1-15,0 0-23 16,24 8-16-16,13-10 0 15,11-1-1-15,7-4-1 16,3-4 1-16,1-4-1 0,-5-1 1 16,-11-1-1-16,-14-4 1 15,-10-2-1-15,-10 2 1 16,-14 1 0-16,-12 3 1 15,-9 5-1-15,-10 6 0 16,-8 8-1-16,-4 9 1 16,-2 8-1-16,2 8 0 15,7 5 0-15,8 4-1 16,12 2 1-16,17-5 0 15,20-3 0-15,15-8 0 16,17-7 0-16,11-12 0 16,9-9 0-16,6-8 0 15,2-8 0-15,-10-1 0 16,-7-5 1-16,-8 5-1 15,-14 1 1-15,-13 7 0 0,-11 8-1 16,-13 7 1-16,-12 14-1 16,-4 9 0-16,-7 5 0 15,-3 8-1-15,0 4 1 16,5 2 0-16,2-3-1 15,9-5 1-15,8-8-1 16,6-12 1-16,11-13 0 16,5-13 0-16,4-13 1 15,5-10-1-15,0-11 1 16,0-7-1-16,1-3 1 15,-2-2 1-15,-2 5-2 16,-2 7 1-16,1 4-1 0,-1 9 1 16,0 11 0-1,4 9 0-15,1 10-1 0,4 5 0 16,1 5 1-16,5 2-1 15,1 0 0-15,6 2 0 16,0-5 0-16,4-6 0 16,-1-4 1-16,-3-3-1 15,-2-3 0-15,-8-2 1 16,-5 2-1-16,-13 1 0 15,-18 9 0-15,0 0 0 16,-21 10 0-16,-10 6-1 16,-8 8 1-16,1 5-1 15,0 5 0-15,7 0 1 16,9 0-1-16,13-4 1 15,18-8 0-15,11-2 0 0,12-7 0 16,2 0 0-16,5-4 1 16,-3 2 0-16,-5 2 1 15,-6 3 0-15,-13 4-2 16,-9 4 0-16,-8 3 0 15,-8 3 0-15,-7-4 0 16,-5 0 0-16,-7-5 0 16,-6-10-10-16,6 3-1 15,-12-21-2-15,11 8-7 16,-18-30-10-16,18 8-10 15,-15-19-4-15,-3-12 1 16,-1-15 6-16</inkml:trace>
  <inkml:trace contextRef="#ctx0" brushRef="#br0" timeOffset="101301.7941">4648 4016 55 0,'0'0'36'15,"14"-3"0"-15,-14 3-1 16,-2 29-17-16,-5-10-11 15,8 15-2-15,-7 10-1 16,10 14-1-16,-8 10 1 16,6 16-2-16,-7 9 1 15,0 11-1-15,-4 1 0 16,-1-2-1-16,-2-8 1 15,0-13-2-15,7-13-2 16,-1-31-10-16,16-14-26 16,3-28-1-16,14-15 0 15,-1-23-3-15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0:28:01.1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13336 11520 74 0,'-18'-8'39'16,"18"8"0"-16,-18-17-1 15,24 5-34-15,7-2-3 16,15-1 0-16,15-2 0 15,18-2 1-15,16-5-1 16,20-1 0-16,18-5 0 16,20-2 0-16,18-1 1 0,11-1-2 15,10-2 1-15,7 1 0 16,3 3-1-16,0-1 0 15,-6 2 2-15,-12 1 0 16,-5 0-1-16,-16 2 2 16,-17 1-3-16,-23 3 0 15,-16 8-4-15,-27-9-9 16,-13 17-25-16,-21-2 0 15,-10 11-2-15,-18-1 1 16</inkml:trace>
  <inkml:trace contextRef="#ctx0" brushRef="#br0" timeOffset="608.0348">16450 10960 18 0,'-13'-14'35'0,"0"1"1"16,13 13 1-16,-27-23-18 0,27 23-1 15,-14-8-7-15,14 8-2 16,0 0-4-16,2 23-3 16,-1-2 0-16,4 12-3 15,-3 6 2-15,0 13 0 16,-7 8 0-16,-1 7-2 15,-4 0 2-15,-4-4-1 16,0-7 1-16,-1-10 0 16,3-9 0-16,4-14 0 15,8-23 0-15,0 0-1 16,6-39 1-16,7-3 0 15,3-12 1-15,2-6 0 16,1-13 2-16,1-3 0 16,-2 2 0-16,1 7 0 0,-4 9-2 15,0 9 2-15,-2 11-3 16,-1 9 2-16,3 11-3 15,9 10 0-15,2 7-1 16,9 2-2-16,9 3-1 16,6-4-3-16,16 11-8 15,-4-15-23-15,15 4 0 16,-9-8 0-16,9 3-1 15</inkml:trace>
  <inkml:trace contextRef="#ctx0" brushRef="#br0" timeOffset="783.0448">17318 10766 91 0,'-9'15'36'16,"-4"15"2"-16,-13 1-4 0,3 20-26 15,-9 4-4-15,4 12-1 16,-3 3-1-16,6 3-2 16,4-4 0-16,6-7-2 15,7-6-1-15,8-26-11 16,19-5-24-16,-1-26-1 15,17-14-1-15,1-23 0 16</inkml:trace>
  <inkml:trace contextRef="#ctx0" brushRef="#br0" timeOffset="940.0538">17405 10391 106 0,'-36'-44'38'16,"-6"14"2"-16,10 26-4 15,5 11-36-15,15 4-5 0,31 13-33 16,10-4 1-16,23 13-4 15,14-3 2-15</inkml:trace>
  <inkml:trace contextRef="#ctx0" brushRef="#br0" timeOffset="1850.1058">18948 10080 116 0,'-22'38'40'15,"-15"8"1"-15,0 22-1 16,-3 8-37-16,-4 15 0 16,-1 8-1-16,4 7 0 15,3 0-3-15,6-4 2 16,6-6-1-16,8-11-1 15,9-14 0-15,5-12 0 16,10-16 0-16,8-17-1 16,9-14 2-16,10-15 1 15,7-14-1-15,6-9 0 16,2-9 1-16,-1-3 2 15,1-3-1-15,-7 1 0 16,-7 9 0-16,-5 8 1 0,-12 12-3 16,-5 13 0-16,-10 12 0 15,1 9 0-15,-6 6-3 16,1 3 0-16,3 3 0 15,5-4-2-15,10-7 0 16,8-14-3-16,20-2-5 16,-1-29-9-16,28 2-14 15,-9-21-1-15,15-5-3 16,-8-20 3-16</inkml:trace>
  <inkml:trace contextRef="#ctx0" brushRef="#br0" timeOffset="2024.1158">19654 10363 112 0,'-23'21'40'0,"-17"16"2"0,3 29 1 15,-2 8-41-15,3 11 1 16,4 4-3-16,7-1-2 16,8-1-1-16,1-12-5 15,20 1-12-15,-9-24-21 16,14-5 0-16,-5-20-3 15,5-10 3-15</inkml:trace>
  <inkml:trace contextRef="#ctx0" brushRef="#br0" timeOffset="2192.1254">19369 10882 115 0,'-2'-23'45'16,"-4"-1"-3"-16,17 12-1 0,3 1-39 16,13-8-7-16,27 13-12 15,-3-23-13-15,30 10-12 16,8-12 0-16,23 3-2 15,12-8 2-15</inkml:trace>
  <inkml:trace contextRef="#ctx0" brushRef="#br0" timeOffset="2743.1569">20265 10242 100 0,'14'-11'40'0,"3"16"1"15,-17-5-6-15,19 35-30 16,-15 4-3-16,-1 18 1 15,-12 12 0-15,-2 14 1 16,-12 6-2-16,2 5 1 16,-3-1-2-16,2-6-1 15,3-8 1-15,7-15-2 0,9-12 1 16,10-12-2-16,7-14 1 15,8-11-1-15,4-12 2 16,8-11 0-16,1-9 1 16,0-11-2-16,-2-5 3 15,0-3 0-15,-6-4-1 16,-3 1 1-16,-5 5-1 15,-4 5 2-15,-2 8-4 16,-5 11 3-16,-8 10-3 16,13 8-1-16,-5 13-1 15,-2 4-3-15,7 8 0 16,0-5-4-16,16 15-11 15,-7-16-19-15,15 3 1 16,-2-14-3-16,9-2 3 0</inkml:trace>
  <inkml:trace contextRef="#ctx0" brushRef="#br0" timeOffset="3120.1785">21086 10821 104 0,'-30'-3'39'0,"-1"14"2"16,-14 4-2-16,4 15-32 15,-9 1-3-15,6 6-3 16,2 1 2-16,10-2-3 16,12-4 1-16,11-2-2 15,14-11 1-15,14-10-2 0,14-8 2 16,10-9 0-16,10-8 1 15,1-8 1-15,0-2-2 16,-3-4 2-16,-7 3-1 16,-12 1 1-16,-10 6-1 15,-11 3 1-15,-11 17-2 16,-14-3 0-16,-3 13 0 15,-6 6 0-15,1 6-1 16,3 0-2-16,4 5 1 16,6-3-3-16,15-1-1 15,6-10-7-15,23 4-12 16,-6-18-15-16,19 0-1 15,-4-17-1-15,14 3 5 16</inkml:trace>
  <inkml:trace contextRef="#ctx0" brushRef="#br0" timeOffset="3465.1982">21521 10897 107 0,'-31'1'38'0,"15"16"3"16,-12-2-2-16,10 10-34 16,-3-2-2-16,0 2-3 15,4 3 1-15,3-1-2 16,6-3 2-16,2-3-3 15,6-7 2-15,3-3 0 16,-3-11 0-16,21 0 1 16,-2-11-1-16,1-7 1 15,3-6 1-15,5-6 1 16,-3-6-1-16,5-2 0 0,-3 2 0 15,-1 2 1-15,-4 5-2 16,-2 7 1-16,-4 9-2 16,-3 11 0-16,-6 12-1 15,-7 11-1-15,-1 8-1 16,-5 2-2-16,3 7-1 15,-1-6-5-15,18 9-11 16,-11-19-19-16,22 0 0 16,3-18-1-16,16-3 3 15</inkml:trace>
  <inkml:trace contextRef="#ctx0" brushRef="#br0" timeOffset="3845.2199">22051 10866 112 0,'-14'-28'40'15,"0"17"1"-15,-19-3-1 0,-3 15-34 16,-5 11-2-16,-2 10-1 15,1 11-1-15,0 6-2 16,5 6 1-16,8 1-1 16,14-3-1-16,12-6 0 15,13-13 0-15,14-13 0 16,13-17 2-16,11-14-2 15,6-13 2-15,9-13 2 16,-2-15-2-16,4-11 1 16,-5-9 1-16,-5 1-3 15,-7 1 0-15,-10 13 0 16,-10 13 0-16,-15 19 0 0,-13 34 0 15,-13 8 0 1,-11 33 0-16,-7 17 0 0,-5 10 0 16,2 7 0-16,5 1-3 15,11-8-3-15,18-4-4 16,9-24-6-16,28 5-8 15,-8-27-12-15,23 0-7 16,0-18 0-16,8-5 2 16</inkml:trace>
  <inkml:trace contextRef="#ctx0" brushRef="#br0" timeOffset="4750.2716">22480 10918 100 0,'-21'17'40'0,"3"-6"0"0,18 6 0 16,3-7-29-16,19 0-10 15,13-9 1-15,7-4-1 16,6-3 1-16,5-4-1 16,-2-5 0-16,-6-4 0 15,-5-2 1-15,-9-4-1 16,-11 0 0-16,-8 1-1 15,-13 1 1-15,-10 5-1 16,-10 1 1-16,-10 9-1 16,-10 7 1-16,-5 9-1 15,-1 7 1-15,6 7 0 16,5 5-1-16,10 5 1 15,12-1 0-15,16 0-1 16,16-3 0-16,13-4-2 0,11-5 2 16,10-7-1-1,6-7 2-15,5-5-1 0,0-2 1 16,-1-3-1-16,-5-3 1 15,-5 0 3-15,-11 0-4 16,-11 5 0-16,-8 8 0 16,-22-5-2-16,2 22 1 15,-19-6-1-15,-3 8 1 16,-6 4-2-16,3 1 2 15,0-1-1-15,3-5 2 16,4-4 0-16,11-7 0 16,5-12 1-16,16-6-1 15,6-11 0-15,5-13 1 16,9-11 1-16,2-7-1 0,5-5 1 15,0 0-1-15,-4 1 1 16,-4 5 0-16,-7 9-2 16,-6 6 0-16,-7 12 0 15,0 6 0-15,-1 6 0 16,1 5 0-16,7 5 0 15,6 0 0-15,8-1 0 16,8 0 0-16,2 0 0 16,2-1 0-16,-3-1 0 15,-7-1 0-15,-7-4 0 16,-10 2 0-16,-21 4 0 15,0 0 0-15,0 0 0 16,-28-5 0-16,-3 14 0 16,-5 7 0-16,-2 5 0 15,2 7 0-15,2 1 0 0,11 3 0 16,10-3 0-16,16-4 0 15,14 0 0-15,13-8 0 16,13-5 0-16,5-6 0 16,4 1 0-16,-2-4 0 15,-8 7 0-15,-13 2 0 16,-18 2 0-16,-16 10 0 15,-23 3 0-15,-16 9-5 16,-19-5-6-16,-7 15-3 16,-21-15-3-16,10 15-5 15,-21-23-5-15,15 16-7 16,-16-12-8-16,2-2 2 15,-14-2 4-15</inkml:trace>
  <inkml:trace contextRef="#ctx0" brushRef="#br0" timeOffset="5564.3183">18291 12146 96 0,'-58'30'40'15,"-3"20"2"-15,-15 6-2 16,8 16-38-16,-13 13-1 16,0 14 1-16,0 11-1 15,3 4-2-15,9 2-3 16,7-15-7-16,26 9-14 15,3-25-16-15,22-9 0 16,11-28-2-16,23-16 1 16</inkml:trace>
  <inkml:trace contextRef="#ctx0" brushRef="#br0" timeOffset="5935.3395">17869 12939 102 0,'0'0'42'16,"0"0"0"-16,12-2-5 15,16-16-36-15,6 2 0 16,7-2 0-16,4 4 0 15,-4 6 0-15,-3 6 0 16,-9 11-1-16,-14 12 1 0,-16 12-1 16,-14 10 1-16,-15 10 0 15,-11 6 0-15,-6 3 0 16,-1-1 0-16,-2-2 0 15,10-9-1-15,12-10 0 16,13-13 0-16,22-13-1 16,21-20-2-16,21-7-2 15,12-19-5-15,21 4-7 16,-6-27-8-16,29 10-15 15,-8-14-2-15,7 5 1 16,-14-3 1-16</inkml:trace>
  <inkml:trace contextRef="#ctx0" brushRef="#br0" timeOffset="6403.3663">18605 12830 103 0,'-26'3'42'0,"26"-3"1"16,-15-1-3-16,15 1-38 16,12-19-1-16,16 5-1 15,6 0 0-15,6 0 1 16,4 5-1-16,1 2 0 15,-2 5 0-15,-6 4 0 16,-8 5 0-16,-8 9 0 0,-13 5 0 16,-9 5 1-16,-13 5 0 15,-9 5 0-15,-7 2 0 16,-4-1 0-16,3 0 0 15,4-6-1-15,13-4 1 16,14-10-1-16,17-8 0 16,12-5 0-16,11-4-1 15,2-3 1-15,-3 3 1 16,-4 5-1-16,-16 8 1 15,-21 9-1-15,-20 11 0 16,-19 6-1-16,-13 5 1 16,-7 3-3-16,-4-1-2 15,-2-11-7-15,18 2-5 16,-7-28-6-16,37 2-11 15,-2-25-8-15,17-10-2 0,1-18 2 16</inkml:trace>
  <inkml:trace contextRef="#ctx0" brushRef="#br1" timeOffset="10757.6153">11614 7391 46 0,'0'0'30'0,"14"4"2"15,-14-4 0-15,0 0-23 16,-7 14 0-16,-4-13 0 15,11-1 2-15,-14 7-2 16,14-7-1-16,-10 6-2 16,10-6-1-16,0 0-1 15,28-7-1-15,5-7-1 16,14-9 1-16,20-7-2 15,20-5 2-15,21-11-1 16,17-6 1-16,13-9-1 16,18-1 1-16,12-9-2 0,9-1 0 15,7-3 0-15,7-6-2 16,4 1 1-16,-1-2-1 15,-1 2 1-15,-7 4-1 16,-12 3 0-16,-12 9-1 16,-19 7-1-16,-27 10-3 15,-19 24-8-15,-30-5-24 16,-15 21-1-16,-28 3 0 15,-12 13-1-15</inkml:trace>
  <inkml:trace contextRef="#ctx0" brushRef="#br1" timeOffset="11241.643">15373 5677 93 0,'0'-23'38'0,"0"23"-2"15,0-20 2-15,0 20-36 16,0 0 0-16,0 16 0 15,1 16 0-15,0 10 0 16,-3 17 0-16,-3 14 0 16,-6 11-1-16,-3 9 0 15,-6 8-2-15,-3-10-2 16,9 2-9-16,-5-19-26 15,16-6-1-15,3-21 1 16,14-12-1-16</inkml:trace>
  <inkml:trace contextRef="#ctx0" brushRef="#br1" timeOffset="11599.6635">15640 6197 77 0,'-12'-1'38'0,"12"1"0"16,-1 19 0-16,1-19-19 16,24 17-16-16,7-16-1 15,11-2 1-15,7-10 0 16,8-3-1-16,0-6-1 15,-1-2 1-15,-6-5 0 0,-9 3-1 16,-13 0 0-16,-14 2-1 16,-16 2 1-16,-14 4 0 15,-15 5 0-15,-8 3-1 16,-6 6 1-16,-4 8 0 15,2 5 0-15,3 9 0 16,9 7-1-16,11 6 1 16,12 5-1-16,17-1-1 15,17 4-2-15,12-10-3 16,24 6-13-16,5-22-20 15,19-3-2-15,2-18 2 16,20-6-2-16</inkml:trace>
  <inkml:trace contextRef="#ctx0" brushRef="#br1" timeOffset="11826.6765">17035 5391 94 0,'-29'-52'39'15,"-8"24"1"-15,-17 13-2 16,-5 27-35-16,-7 23-1 15,3 20 0-15,-3 21-1 16,6 14 1-16,3 11-1 16,13 9-1-16,12 3-1 15,8-6-4-15,23 3-29 16,-2-15-4-16,17-11 1 15,-4-16-4-15</inkml:trace>
  <inkml:trace contextRef="#ctx0" brushRef="#br1" timeOffset="11993.686">16371 6215 100 0,'-13'-20'40'16,"1"-3"0"-16,14 10-1 15,10 4-31-15,17-11-8 16,26-1-6-16,6-14-29 15,24 3-4-15,7-16 1 16,16-2-3-16</inkml:trace>
  <inkml:trace contextRef="#ctx0" brushRef="#br1" timeOffset="12193.6975">17445 5299 105 0,'-32'31'40'0,"-14"12"1"15,4 31-3-15,-3 5-35 16,3 13-1-16,7 7 0 15,4 5-1-15,8 3-2 16,3-10-3-16,19 5-21 16,-4-30-14-16,15-5-1 15,-7-21-1-15,10-12 1 16</inkml:trace>
  <inkml:trace contextRef="#ctx0" brushRef="#br1" timeOffset="12336.7056">17107 6066 117 0,'-10'-17'41'0,"-3"-2"1"0,13 19-1 15,17-8-39-15,15-3-5 16,22 10-17-16,9-18-19 16,18 5-3-16,8-13 1 15,20 2-2-15</inkml:trace>
  <inkml:trace contextRef="#ctx0" brushRef="#br1" timeOffset="12878.7366">18596 5314 98 0,'0'0'39'15,"4"14"0"-15,-15 5-2 16,1 20-35-16,-8 12-1 16,0 16 1-16,-7 10 2 15,-2 13-1-15,-5 6 1 16,2 4 0-16,-3-4-1 15,8-6 0-15,5-11 0 16,6-12-1-16,8-15-1 0,9-16-1 16,13-21 1-16,9-19-1 15,9-17 0-15,4-14 0 16,5-9 1-16,2-7-1 15,-3-2 1-15,-3 4-1 16,-7 6 1-16,-6 12-1 16,-8 14 0-16,-4 12 1 15,-6 15-1-15,-2 11-1 16,-1 7 0-16,5 6-1 15,6 6-3-15,3-7-3 16,23 10-23-16,-1-22-10 16,14-2 0-16,1-19-1 0,15-3 1 15</inkml:trace>
  <inkml:trace contextRef="#ctx0" brushRef="#br1" timeOffset="13236.757">19349 5876 107 0,'-41'-3'41'16,"2"16"0"-16,-14-1 0 15,11 11-36-15,-11 9 1 16,8 6-4-16,7 3 3 16,9-1-3-16,11 1-1 15,15-7 0-15,17-7 0 16,14-9-1-16,14-12 0 15,10-8 0-15,3-12 0 16,2-6 0-16,-1-7 0 0,-5-6 0 16,-12-1 0-16,-5-2 0 15,-12 6 0-15,-11 2 2 16,-7 8-2-16,-9 6 0 15,-4 10 0-15,-6 11 0 16,-4 11 0-16,1 9 0 16,6 6-2-16,3 1 0 15,11 4-3-15,7-4-1 16,19 4-8-16,0-24-18 15,23 1-10-15,0-19 2 16,13-1-2-16</inkml:trace>
  <inkml:trace contextRef="#ctx0" brushRef="#br1" timeOffset="13582.7769">19884 5911 108 0,'-11'2'38'0,"-10"4"3"16,4 15-3-16,-1 4-34 15,-4 12 0-15,1 2-1 16,2 6 0-16,1-1 0 15,8-2-1-15,8-10 0 16,7-7 0-16,6-14-1 16,12-18 1-16,9-14-1 15,7-10 2-15,4-14-3 16,0-7 0-16,3-4 0 15,-2-3 0-15,-6 7 0 16,-4 8 0-16,-9 9 0 16,-9 12 0-16,-16 23 0 0,12 0 0 15,-16 21 0-15,-6 14 0 16,1 10 0-16,0 3 0 15,3 11-3-15,-1-8-12 16,26 10-10-16,-9-20-17 16,21-3-2-16,3-15-1 15,16-3 2-15</inkml:trace>
  <inkml:trace contextRef="#ctx0" brushRef="#br1" timeOffset="16297.9322">20655 5980 74 0,'0'0'37'16,"-8"-23"0"-16,-1 13 1 15,-14-12-28-15,0 13-1 16,-12-6-2-16,-3 10 0 0,-9 2-3 15,0 13 0-15,-7 8-1 16,1 14 0-16,3 10 1 16,4 10-3-16,8 7-1 15,9-3 1-15,14 0-1 16,11-10 0-16,16-15 0 15,17-17 1-15,15-25-1 16,15-23 1-16,14-21 0 16,8-16 0-16,5-15-2 15,-1-12 0-15,-7-5 0 16,-6 0 1-16,-15 9-2 15,-11 15 2-15,-16 14-2 16,-13 17 0-16,-12 25 3 16,-5 23-1-16,-22 33-1 0,-1 20 1 15,-6 22 1-15,-1 12-2 16,5 16-1-16,3-3-3 15,19 13-17-15,2-24-15 16,18-7-1-16,5-21-1 16,23-11-1-16</inkml:trace>
  <inkml:trace contextRef="#ctx0" brushRef="#br1" timeOffset="17259.9872">21015 6001 104 0,'-13'23'37'16,"4"-3"2"-16,19 4-1 0,5-15-35 16,21 1-1-16,11-6 0 15,9-6 1-15,4-11 0 16,4-4-1-16,-9-8 1 15,-1-1-1-15,-15-8-3 16,-9 0 4-16,-14-1-4 16,-10 3 3-16,-10 0-3 15,-12 7 1-15,-4 6-2 16,-11 8 3-16,-2 13 0 15,-8 10-1-15,3 10 2 16,0 11-1-16,4 7 1 16,11 0 0-16,13 2 1 15,12-3-4-15,15-6 3 16,15-8-1-16,12-10-2 0,9-7 2 15,7-12-1-15,2-5 1 16,-4-6-1-16,-4-6 2 16,-5 1-2-16,-9-2 0 15,-9 2 0-15,-7 3 0 16,-9 5 0-16,-15 12 0 15,0 0 0-15,0 0 0 16,-10 28 0-16,-5 0 0 16,0 6 0-16,-2 5 0 15,3 4 0-15,1-2 0 16,4-2 0-16,4-8 0 15,5-11 0-15,7-8 0 16,4-14 0-16,5-11 0 16,3-11 0-16,0-10 0 15,2-8 0-15,-2-6 0 0,-2-4 0 16,-3 2 0-16,-6 6 0 15,-5 6 0-15,-1 8 0 16,-2 7 0-16,0 10-2 16,0 13 2-16,18-9 0 15,4 9 0-15,12 2 0 16,9-1 0-16,10-1 0 15,7-2 2-15,3 0-2 16,-4-3 0-16,-5 2 0 16,-9-3 0-16,-10 1 0 15,-13 0 0-15,-10 5 0 16,-12 0 0-16,0 0 0 0,-18 9 0 15,1 5 0-15,0 1 0 16,-4 3 0-16,6 5 0 16,-2 4 0-16,11 0 0 15,2 0 0-15,12-1 0 16,7-3 0-16,8-4 0 15,6-3 0-15,4-3 0 16,-1-2 0-16,-3 0 0 16,-6-1 0-16,-12 8 0 15,-16 3 0-15,-18 7 0 16,-16 8 0-16,-16 1 0 15,-7 4 0-15,-8-3-2 16,12 5-11-16,-8-25-9 16,33 10-12-16,2-24-8 15,31-4 0-15,-1-10-1 0,20-8 2 16</inkml:trace>
  <inkml:trace contextRef="#ctx0" brushRef="#br1" timeOffset="17905.0241">16001 7138 106 0,'11'-29'39'15,"11"11"2"-15,5-12-3 16,17 7-35-16,3-8-1 16,11 1-1-16,3 2 0 15,-1 7 0-15,-8 11 0 16,-11 13 0-16,-14 16 0 15,-17 14 0-15,-17 10 0 16,-18 17 0-16,-16 3 0 16,-8 10 1-16,-12-1-1 15,2-1 0-15,2-11 1 16,14-6-2-16,12-14 1 15,19-11 0-15,21-16 0 16,24-14-1-16,20-11 0 0,18-13-2 16,13-2-1-16,7-11-8 15,15 9-16-15,-14-11-15 16,-3 7 1-16,-14-2-2 15,-3 8 2-15</inkml:trace>
  <inkml:trace contextRef="#ctx0" brushRef="#br1" timeOffset="18311.0473">17413 6846 103 0,'15'5'37'0,"-28"16"2"15,-17 28-2-15,-27 18-33 16,-15 23-1-16,-23 20-1 16,-16 20 0-16,-8 6 1 15,1 6-1-15,8-10 0 0,17-13-3 16,27-13-7-16,13-25-28 15,38-19-4-15,19-29 0 16,30-14-1-16</inkml:trace>
  <inkml:trace contextRef="#ctx0" brushRef="#br1" timeOffset="18706.0699">17021 7761 107 0,'-21'15'39'15,"-2"-10"2"-15,11 7-2 16,1-13-37-16,11 1 0 0,27-6-2 16,2 1 1-16,7 0 1 15,5 1-1-15,3 2 0 16,2 2-1-16,-6 2 1 15,-10 7 0-15,-5 4-1 16,-14 6 1-16,-13 6 0 16,-12 6 0-16,-10 5-1 15,-9 9 3-15,-10 3-1 16,-1 1-1-16,0-1 0 15,7-2 0-15,7-7 0 16,15-5-1-16,11-11 1 16,17-16-3-16,29-12 0 15,15-13-2-15,21-9-5 16,4-19-16-16,20 5-16 0,-5-12 1 15,7 3-2-15,-9-8 1 16</inkml:trace>
  <inkml:trace contextRef="#ctx0" brushRef="#br1" timeOffset="19131.0942">17656 7704 109 0,'-47'24'39'15,"4"-10"1"-15,22 1-1 16,10-17-37-16,27-5-1 15,22-5 0-15,16-4 0 16,11-2 0-16,6 4 0 16,-1 1 0-16,-4 4 0 15,-10 8 0-15,-18 9 0 0,-19 12 0 16,-20 7 0-16,-17 4 1 15,-14 5-1-15,-10 1 0 16,-2-1 1-16,-1-6-2 16,10-5 1-16,12-5-1 15,17-10 0-15,17-6-1 16,18-4 1-16,16-4 0 15,12 0 0-15,2 5 0 16,-5 4 1-16,-10 6 0 16,-14 13 1-16,-22 11 0 15,-19 6-1-15,-22 8 1 16,-17 3-2-16,-10 1 0 15,-7-5 0-15,6-5 0 16,10-18-5-16,18-8-2 0,16-28-12 16,41-4-21-16,12-27-3 15,34-10 0-15,13-20-1 16</inkml:trace>
  <inkml:trace contextRef="#ctx0" brushRef="#br1" timeOffset="19333.1058">18806 7371 116 0,'-38'17'44'16,"-1"-11"-1"-16,17 2-2 15,22-8-38-15,14-16-5 0,33 3-1 16,12-3-3-16,17 10-17 15,-12-9-18-15,11 10-1 16,-16 0 2-16,-12 16-2 16</inkml:trace>
  <inkml:trace contextRef="#ctx0" brushRef="#br1" timeOffset="19490.1148">18699 7688 125 0,'-77'54'42'0,"11"-18"1"16,37-3-2-16,23-20-37 15,31-13-4-15,33-15 0 16,26-11 0-16,24-3-6 15,4-16-10-15,26 13-24 16,-6-8-4-16,6 10 1 0,-10 3-1 16</inkml:trace>
  <inkml:trace contextRef="#ctx0" brushRef="#br0" timeOffset="24239.3864">16459 12046 77 0,'5'-19'39'0,"14"8"-1"15,1-11 0-15,14 7-36 16,7-5 0-16,7 3-1 15,-3 2 1-15,-2 7 0 16,-7 6-1-16,-9 9 0 16,-12 8 0-16,-14 12 0 15,-17 10 0-15,-12 12 0 16,-11 6 1-16,-5 4-1 15,-3 0 0-15,2-3 1 16,6-6-2-16,12-9 2 16,16-10-1-16,19-15-1 15,21-12 0-15,17-15-2 0,18-8-1 16,11-19-5-16,19 1-29 15,-7-18-2-15,8 0 1 16,-12-10-2-16</inkml:trace>
  <inkml:trace contextRef="#ctx0" brushRef="#br0" timeOffset="24412.3963">17338 11787 87 0,'-26'10'39'16,"6"21"-1"-16,-7 5 2 15,5 18-37-15,4 7 1 16,4 10-3-16,3 2 1 15,1 0-2-15,10 9-24 16,-1-21-14-16,14-6-3 16,-1-19 1-16,12-11-2 0</inkml:trace>
  <inkml:trace contextRef="#ctx0" brushRef="#br0" timeOffset="25140.438">19379 12636 71 0,'0'0'40'16,"0"0"-1"-16,11-14 1 15,16-1-27-15,5 0-11 16,10-2 1-16,6-1-3 16,1 0-2-16,8 10-34 15,-18-3-2-15,0 13 0 16,-16-1-1-16</inkml:trace>
  <inkml:trace contextRef="#ctx0" brushRef="#br0" timeOffset="25320.4483">19345 12856 99 0,'-8'22'41'16,"8"-22"1"-16,34 8-2 16,11-14-38-16,18-6-1 15,17-3-3-15,12-15-8 16,19 10-28-16,-1-10-2 15,18 7-2-15,-3-8 0 16</inkml:trace>
  <inkml:trace contextRef="#ctx0" brushRef="#br0" timeOffset="42515.4318">21011 12240 54 0,'2'-20'36'0,"-4"-3"-2"15,2 4 1-15,-12-11-27 0,8 11 0 16,-13-5-3-16,4 4 0 16,-12 2-1-16,-3 6-1 15,-5 4 0-15,-7 10 0 16,-8 7-1-16,0 10 1 15,-2 7-1-15,1 6 0 16,6 6 0-16,5-3 0 16,9 1-1-16,15-5 0 15,14-4-1-15,11-8 1 16,17-8-1-16,10-10 0 15,12-9 1-15,7-8-1 16,4-7 0-16,2-5 0 16,-3 0 0-16,-3 1 0 15,-12 1 1-15,-7 4-1 0,-9 5 0 16,-9 5 0-16,-10 11 0 15,-6 14 0-15,-8 11 0 16,-7 14 1-16,-7 14-1 16,-4 16 1-16,-4 13-2 15,-7 11 1-15,0 10 0 16,-1-2 0-16,4-4-1 16,4-9-2-16,11-9-2 15,4-29-10-15,20-6-23 16,6-29 0-16,22-20-2 15,6-26 2-15</inkml:trace>
  <inkml:trace contextRef="#ctx0" brushRef="#br0" timeOffset="42735.4443">21543 12039 98 0,'-27'31'39'0,"5"19"1"15,-8 5-2-15,-3 19-35 16,7 6-2-16,5 9-1 15,2 3 1-15,5 0-2 16,7-4-2-16,3-9-3 16,12 3-12-16,-8-26-22 15,14 0 2-15,-6-22-2 16,10-3 1-16</inkml:trace>
  <inkml:trace contextRef="#ctx0" brushRef="#br0" timeOffset="43824.5066">21867 12554 98 0,'-23'10'41'0,"-3"-10"0"0,3 4-3 16,3-4-40-16,6-10-4 16,28 7-31-16,-2-12-3 15,12 6 1-15,-3-3 0 16</inkml:trace>
  <inkml:trace contextRef="#ctx0" brushRef="#br0" timeOffset="44358.5372">22278 12227 92 0,'-15'-6'38'16,"15"6"0"-16,4-18 0 15,15 10-38-15,7-9 0 16,12 1-1-16,9 1 1 15,6 5 0-15,0 3 0 16,-1 1-1-16,-6 6 2 16,-6 6-1-16,-9 1 0 15,-12 6 0-15,-14 3 1 16,-12 6 0-16,-11 0 0 15,-5 2 0-15,-3 1 0 16,2-3 0-16,1-1-1 16,9 0 1-16,9-6 0 0,13-3-1 15,12-1 0-15,9-1-1 16,6 4 1-16,3-2 1 15,1 5 0-15,-3 1 1 16,-8 6-1-16,-9 6-1 16,-14 6 2-16,-10 3-1 15,-16 5 0-15,-9 2-1 16,-10-1 1-16,-3-2-2 15,2-10 0-15,5-6-1 16,13-6-6-16,-2-23-30 16,36-5-2-16,7-20 1 15,25-4-3-15</inkml:trace>
  <inkml:trace contextRef="#ctx0" brushRef="#br0" timeOffset="44591.5505">23396 12060 83 0,'-29'-4'39'16,"13"30"-2"-16,-20 4 2 15,-7 18-35-15,-6 10-2 16,-3 12 2-16,-8 4-2 15,0 1-2-15,3 0-2 16,5-14-4-16,26-5-31 16,-1-19 0-16,22-10-1 15,5-27-2-15</inkml:trace>
  <inkml:trace contextRef="#ctx0" brushRef="#br0" timeOffset="44929.5698">23119 11809 100 0,'-30'12'39'16,"-5"-2"0"-16,11 11-3 15,10-6-35-15,1 3-2 16,10-3 2-16,11-1-2 15,7-4 2-15,13-7 0 0,5-5 0 16,6-3 0-16,-3-3-1 16,-1-4 1-16,-7-4-1 15,-8-1 3-15,-12-1-3 16,-10 4 3-16,-13 0-4 15,-8 5 3-15,-5 3-3 16,-8 5 1-16,3 10-4 16,-1 0-4-16,8 17-4 15,-3-6-28-15,19 13 2 16,4-2-4-16,18 8 4 15</inkml:trace>
  <inkml:trace contextRef="#ctx0" brushRef="#br0" timeOffset="45258.5887">23468 12404 87 0,'-14'10'37'0,"2"6"2"15,-4-9-3-15,6 9-32 16,0-6-1-16,7 10 1 15,3-4-2-15,6 0-2 16,5 0 1-16,7-2-3 16,3-2 2-16,1-3 0 15,-3-3 1-15,0-8-1 16,-4-7 1-16,-2-1 3 15,-6-7-2-15,-4-3 0 16,-6-5 0-16,-3 0 0 16,-5-1-1-16,-4 0-1 0,-2 5-1 15,-4 2-2-15,1 8-4 16,-10-8-30-16,17 12-3 15,-2-10 0-15,13 8-2 16</inkml:trace>
  <inkml:trace contextRef="#ctx0" brushRef="#br1" timeOffset="54060.0921">20761 7145 97 0,'-35'-32'38'0,"-2"10"3"16,-19-1-3-16,-2 13-32 15,-11-2-2-15,-4 7-2 16,-6 7 0-16,-2 9 0 16,-1 7-2-16,4 10 1 15,5 5-1-15,15 4-2 16,15 2 2-16,16 1-1 15,24 1 1-15,23-2-1 16,24-1 0-16,25-3 1 0,22 0-1 16,8 4 2-16,4 2-2 15,-1 4 2-15,-10 4-2 16,-18 2 1-16,-21 5-1 15,-27 1 1-15,-27 5 0 16,-27-3-1-16,-20-3 1 16,-19-6-1-16,-9-10 1 15,-3-12 0-15,6-20 1 16,9-17-1-16,14-26 1 15,23-22 1-15,29-21-1 16,22-18 0-16,27-11-1 16,15-1 1-16,15 4-2 15,4 4-4-15,5 22-28 16,-11 8-5-16,-8 24 0 0,-19 14-2 15</inkml:trace>
  <inkml:trace contextRef="#ctx0" brushRef="#br1" timeOffset="54264.1036">21164 7540 117 0,'-18'27'41'15,"-8"-13"1"-15,6-3-5 16,20-11-43-16,-18-9-31 16,29-4-4-16,2-12 1 15,15 0-3-15</inkml:trace>
  <inkml:trace contextRef="#ctx0" brushRef="#br1" timeOffset="54601.1229">21578 7272 111 0,'-10'2'40'16,"10"-2"1"-16,19-15-2 15,16-5-32-15,11-7-6 16,23-1 1-16,11-4-1 15,6 0 2-15,0 0-1 16,-7 5 0-16,-3 5-1 0,-13 3 0 16,-14 8 0-16,-16 10 0 15,-17 12 1-15,-13 13-2 16,-14 19 0-16,-11 14-2 15,-10 14 1-15,-10 16-1 16,-9 14 0-16,-6 4-1 16,0 3-2-16,-6 0-2 15,23-5-26-15,-8-15-9 16,24-10 0-16,10-22 0 15</inkml:trace>
  <inkml:trace contextRef="#ctx0" brushRef="#br1" timeOffset="55015.1467">23373 7098 114 0,'-38'33'39'16,"-20"7"0"-16,-11 19-2 16,-14 9-36-16,-3 11-1 15,3 7-1-15,4-2-2 16,13 2-4-16,-1-16-30 15,33-5-3-15,12-22 2 16,26-15-2-16</inkml:trace>
  <inkml:trace contextRef="#ctx0" brushRef="#br1" timeOffset="55361.1665">22881 6801 115 0,'-28'15'38'16,"7"12"1"-16,-6-9-3 16,10 5-36-16,11-3 0 15,11-1 0-15,4-7 1 16,5-3 0-16,6-5 1 15,7-7-1-15,2-6 1 16,3-4 0-16,-8-5 0 16,-1-4-1-16,-11-1 1 15,-4-1-2-15,-8 3-1 0,-12 6 0 16,-1 7-1-16,-9 8 1 15,-1 15-3-15,-1 8-1 16,5 21-8-16,0-4-25 16,13 13-1-16,2-4 1 15,17 8 0-15</inkml:trace>
  <inkml:trace contextRef="#ctx0" brushRef="#br1" timeOffset="55692.1854">23469 7539 99 0,'-6'27'39'0,"-10"-5"1"16,3 7-2-16,-6 1-33 15,9-6-2-15,6-1 0 16,7-1 0-16,6-3-1 15,11-6-1-15,9-6 0 16,5-7 0-16,6-9 0 16,0-7 0-16,-3-6 1 15,-4-6-1-15,-14-4 0 16,-9-2-1-16,-16 2 1 15,-9 2-1-15,-10 6-1 16,-8 6-1-16,-2 17-5 16,-12-7-19-16,16 27-15 15,0-3 0-15,13 9-1 0,5 2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15-02-10T04:12:10.62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18207 10914 0,'0'0'15,"0"0"1,-25 0 0,0 0-1,25-25-15,-49 25 16,49 0-1,-25-25-15,0 1 16,0 24 0,-24-25-16,49 0 15,-50 25-15,50 0 16,-25 0-16,25-25 15,-24 25-15,-1 0 16,25 0 0,-25 0-1,25-25 1,-50 25 155,26 25-155,-26 0-16,0 0 16,25 24-16,-49-49 15,49 25-15,0 0 16,1-25-16,24 0 15,-25 25 79,25 0-47,0-25-32,0 24-15,0-24 16,0 25-16,25 0 16,-25 25-16,49-50 15,-49 24-15,50 1 16,-25 0-16,-1-25 15,-24 25-15,25 0 16,-25-25-16,0 25 16,25-25-16,-25 0 15,0 24-15,25 1 16,-25-25-1,0 0 17,25 0-1,-25 25-16,25-25 1,-25 0 0,24 0-1,1 0 1,-25 0-1,25 0 1,-25 0-16,25 0 16,0 0-1,-25 0-15,24 0 16,1-25-1,0 25-15,-25-49 16,25 49-16,-25-25 16,0 25-16,49-25 15,-49 0-15,25 25 16,-25 0-16,0-25 15,25 25-15,0 0 16,-25-25-16,0 1 16,25-1-16,-1-25 15,-24 50-15,0-49 16,25 24-16,-25 0 15,0 25-15,0-25 16,0 25 46,0 0 63,0 0-94,0 25-15,0 0 0,0 24-16,25-24 15,-25 0-15,0 49 16,0-24-16,0-25 15,0 49-15,0-49 16,0 50-16,0-26 16,0-24-1,0 0-15,0 0 16,0-1-16,0 1 15,0-25-15,0 25 16,0 0-16,0-25 16,0 25-1,0-25-15,0 24 16,0-24-16,0 50 15,0-50-15,0 50 16,0-50-16,0 24 16,0 1-16,0 0 15,0 0 1,0-25 46,0 25-46,-25-1-1,25-24 1,-25 25 46,1-25-62,24 0 16,-25 25-16,25-25 16,0 25-16,-50-25 93,1 0-77,24 0-1,0 0 1,25 0 218,0-25-187,-50 25-16,50 0-15,-24 0-16,24-25 15,-25 25 1,25 0-1,-25 0 32,25-25 16,0 1 46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0:31:27.5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1416 758 88 0,'4'-75'40'15,"-4"75"-1"-15,0 0 2 16,0 0-32-16,0-53-10 16,0 53 0-16,0 0 2 15,0 0-1-15,3 56 2 16,-3-56-1-16,-2 75 1 15,2-75 0-15,-5 89 1 16,5-89-2-16,3 94 1 16,-3-94-2-16,15 87 1 0,-15-87-2 15,28 68-1-15,-28-68 1 16,0 0-1-16,59 43 0 15,-59-43 1-15,47-18-1 16,-47 18 1-16,53-46 1 16,-53 46 1-16,54-51-1 15,-54 51 1-15,50-40-1 16,-50 40 0-16,0 0 1 15,53-13 0-15,-53 13 1 16,14 23 0-16,4 24-1 16,2 16 1-16,-20-63-1 15,28 70 3-15,-28-70-2 16,0 0-1-16,62 64 0 15,-62-64-1-15,58-5 1 16,-58 5 0-16,66-55 1 0,-66 55-4 16,59-97 0-16,-31 39 0 15,-4 1-1-15,1 0-4 16,-6 2-22-16,-19 55-12 15,27-96 0-15,-27 96-1 16,14-63 2-16</inkml:trace>
  <inkml:trace contextRef="#ctx0" brushRef="#br0" timeOffset="397.0227">2599 1154 105 0,'0'0'42'0,"0"0"0"15,51 21-5-15,-51-21-34 16,0 0-1-16,67-5 0 15,-67 5 0-15,59-17 0 16,-59 17 0-16,59-31-1 16,-59 31-1-16,51-43 2 15,-51 43-2-15,0 0 2 16,42-61 0-16,-42 61-1 15,0 0 1-15,0 0 1 16,-54-3 0-16,-8 24-3 16,4 27 0-16,3 10 0 0,23 5 0 15,32-63 0-15,9 54 0 16,-9-54-13-16,73 26-16 15,-7-32-14-15,8-3-2 16,20-17-1-16,6-4 1 16</inkml:trace>
  <inkml:trace contextRef="#ctx0" brushRef="#br0" timeOffset="1021.0584">4390 590 92 0,'-1'-58'40'0,"0"3"0"16,1 55-1-16,7-84-36 0,-7 84 0 15,0 0-1-15,0 0 2 16,0 0-2-16,0 0 1 15,0 0-2-15,21 73 2 16,-28-13-1-16,2-1 1 16,-1 9-1-16,-2-28 0 15,-5 112-1-15,4 3 2 16,-3-20-2-16,12-135 1 15,-2 93 0-15,2-93 0 16,0 0-2-16,0 0 1 16,0 0 1-16,63 13-2 15,-63-13 0-15,37-54 0 16,-37 54 0-16,38-65 0 15,-38 65 0-15,43-56 0 16,-43 56 0-16,47-37 0 0,-47 37 0 16,52-13 0-16,-52 13 0 15,86 31 0-15,-36 21-5 16,2 19-1-16,11 6-11 15,-9-16-17-15,16-16-9 16,-70-45 3-16,63 2-2 16</inkml:trace>
  <inkml:trace contextRef="#ctx0" brushRef="#br0" timeOffset="1398.0799">5386 1109 116 0,'0'0'42'0,"19"-53"1"15,-19 53-1-15,0 0-38 16,0 0 0-16,-59-54 0 0,59 54-4 15,-63 16 0-15,23 20 0 16,-30 19 0-16,10 12 0 16,15 1 0-16,25-1 0 15,8-33 0-15,12-34 0 16,0 0 0-16,62 13 0 15,-62-13 0-15,70-26 0 16,-70 26 0-16,82-49 0 16,-82 49 0-16,82-62 0 15,-82 62 0-15,68-81 0 16,-68 81 0-16,56-73 0 15,-56 73 0-15,0 0 0 16,57-71 0-16,-57 71 0 16,0 0 0-16,0 0 0 0,0 0-3 15,0 0-11-15,0 0-14 16,52 65-10-16,-52-65-2 15,0 0-2-15,66 70 2 16</inkml:trace>
  <inkml:trace contextRef="#ctx0" brushRef="#br0" timeOffset="1689.0966">6008 1053 119 0,'61'-69'43'0,"-61"69"0"15,0 0-1-15,0 0-39 16,0 0 0-16,0 0-1 15,0 0-2-15,-4 31 0 16,-3 31 0-16,0 6 0 0,11 2 0 16,0-12 0-16,-4-58 0 15,0 0 0-15,0 0 0 16,61 36 0-16,-61-36 0 15,49-46 0-15,-49 46 0 16,58-91 0-16,-31 38 0 16,-2-2-3-16,0-2-21 15,-25 57-15-15,48-102-5 16,-48 102 1-16,40-90-2 15</inkml:trace>
  <inkml:trace contextRef="#ctx0" brushRef="#br0" timeOffset="2137.1221">6654 923 123 0,'0'0'44'15,"0"0"2"-15,48 68-4 16,-48-68-42-16,0 0 0 15,69 46 0-15,-69-46 0 16,57 19 0-16,-57-19 0 16,68 5 0-16,-68-5 0 15,71-17 0-15,-71 17 0 16,76-38 0-16,-76 38 0 15,67-56 0-15,-67 56 0 16,42-56 0-16,-42 56 0 0,0 0 0 16,0 0 0-16,0 0 0 15,-71-36 0-15,71 36 0 16,-34 43 0-16,-36 20 0 15,-2 18 0-15,27 13 0 16,30 4 0-16,51-9 0 16,40-52 0-16,-6-29 0 15,18-1-8-15,10-19-14 16,25 1-10-16,-2-9-9 15</inkml:trace>
  <inkml:trace contextRef="#ctx0" brushRef="#br0" timeOffset="34844.9929">8762 741 87 0,'0'0'40'0,"24"-71"-1"16,-24 71 1-16,0 0-36 15,0 0 0-15,0 0-1 16,0 0-1-16,0 0-1 16,0 0 0-16,0 0 2 15,27 63-2-15,-27-63 0 16,-8 90-2-16,-3-63-2 0,4 73-22 15,-1-4-13-15,11-4-1 16,-3-92-2-16,8 76 2 16</inkml:trace>
  <inkml:trace contextRef="#ctx0" brushRef="#br0" timeOffset="35175.0119">9116 815 68 0,'0'0'41'15,"42"-86"-2"-15,-42 86 2 16,36-69-19-16,-36 69-17 16,0 0 1-16,0 0-2 0,0 0 0 15,0 0 0-15,0 0-1 16,0 0-2-16,0 0 2 15,1 78-1-15,-1-78 1 16,-9 72-2-16,9-72 0 16,7 71 0-16,-7-71 1 15,32 61-2-15,-32-61 0 16,66 40-2-16,-21-31-1 15,9-6 0-15,4-10-3 16,8-2-1-16,-6-13-31 16,11-2-3-16,-7-4 0 15,2-4-2-15</inkml:trace>
  <inkml:trace contextRef="#ctx0" brushRef="#br0" timeOffset="35378.0234">9894 532 110 0,'0'0'43'15,"-76"49"2"-15,76-49-2 16,-73 90-40-16,51-58-1 16,-37 96 0-16,9 13-2 15,24 4-1-15,12 5-7 16,-6-61-17-16,21-14-16 15,2-25-3-15,19-42 2 16,-3-18-2-16</inkml:trace>
  <inkml:trace contextRef="#ctx0" brushRef="#br0" timeOffset="36001.0591">11457 566 76 0,'0'0'40'0,"11"-60"-1"16,-11 60 1-16,0 0-33 16,15-68-1-16,-15 68 0 15,0 0-1-15,0 0-2 16,0 0 0-16,0 0-1 15,37 73 0-15,-37-73 1 16,-1 97-1-16,2-38-1 16,4-21 0-16,-5 101 0 15,-6 2-2-15,6-1-2 16,1-18-8-16,-16-46-27 15,16-24-4-15,-1-25 2 16,11-31-3-16</inkml:trace>
  <inkml:trace contextRef="#ctx0" brushRef="#br0" timeOffset="36580.0922">11378 1053 110 0,'-50'-73'43'15,"50"73"0"-15,-52-60-2 16,52 60-38-16,0 0 0 15,-54-64-2-15,54 64 0 16,0 0 0-16,0 0-1 16,0 0-1-16,0 0 1 15,79-15-2-15,-79 15 0 16,96 5-2-16,-34-2 0 0,1-3-3 15,10-1-2 1,-2-4-13-16,10-1-18 0,-6-2 1 16,9-1 21-16,-14-3 13 15,1 4 3-15,-10-1 6 16,-7 1 2-16,-54 8 15 15,74-10 17-15,-74 10 3 16,0 0-21-16,0 0-12 16,0 0-2-16,0 0-1 15,0 0-1-15,-38 79 0 16,38-79-2-16,-66 64 0 15,66-64 1-15,-54 94-3 16,15-18 0-16,29-7 0 16,10-69 0-16,29 55 0 0,-29-55 0 15,69 23 0 1,-69-23 0-16,90-8 0 0,-40-9 0 15,0-2 0-15,-50 19 0 16,86-66 0-16,-86 66 0 16,56-83-3-16,-56 83 2 15,33-82 0-15,-33 82 0 16,-5-69-1-16,5 69 0 15,0 0-2-15,-53-64-2 16,53 64-11-16,0 0-23 16,-56-21-3-16,56 21 1 15,0 0-1-15</inkml:trace>
  <inkml:trace contextRef="#ctx0" brushRef="#br0" timeOffset="36982.1152">12903 854 109 0,'0'0'43'0,"71"-3"1"15,-71 3-2-15,0 0-40 16,47 24 0-16,-47-24 1 16,0 0-2-16,-18 72 2 15,-27-24-2-15,4 20 1 16,1-4-2-16,12 4 3 15,0-7-3-15,15-16 0 16,13-45 0-16,0 0 0 16,0 0 0-16,0 0 0 15,57-27 0-15,-57 27 0 16,56-67 0-16,-56 67 0 0,69-82 0 15,-69 82 0-15,75-84 0 16,-75 84 0-16,74-79 0 16,-74 79 0-16,72-65 0 15,-72 65 0-15,71-39 0 16,-71 39 0-16,56-7 0 15,-56 7 0-15,0 0 0 16,64 48-12-16,-64-48-11 16,49 64-19-16,-49-64-1 15,63 69 2-15,-63-69-3 16</inkml:trace>
  <inkml:trace contextRef="#ctx0" brushRef="#br0" timeOffset="37503.1449">14033 1090 110 0,'53'-46'45'0,"-53"46"0"15,0 0-1-15,16-65-37 16,-16 65-5-16,0 0 0 16,-62-35-2-16,62 35 0 15,-70 11 0-15,70-11 0 16,-74 34 0-16,74-34 0 15,-92 57 0-15,61-6 0 16,31-51 0-16,0 0 0 16,2 72 0-16,-2-72 0 15,0 0 0-15,69 31 0 16,-69-31 0-16,74-19 0 0,-74 19 0 15,87-50 0 1,-87 50 0-16,84-60 0 0,-84 60 0 16,71-56 0-16,-71 56 0 15,51-37 0-15,-51 37 0 16,0 21 0-16,8 24 0 15,-18 33 0-15,-22 36 0 16,-14 13 0-16,-6 13 0 16,3 3 0-16,-5-14 0 15,18-35 0-15,0-22 0 16,2-10 0-16,-3-19 0 15,-1-14 0-15,-4-17 0 16,-2-12 0-16,-2-15 0 16,-6-18 0-16,6-18 0 15,-1-12 0-15,13-4 0 16,2-5 0-16,18 9-9 0,3-5-3 15,25 15-10-15,-6 3-20 16,25 19-3-16,7 6 0 16,19 13 1-16</inkml:trace>
  <inkml:trace contextRef="#ctx0" brushRef="#br0" timeOffset="38151.1821">14658 1012 107 0,'0'0'41'0,"0"0"2"16,0 0-12-16,0 0-24 15,0 0-2-15,0 0 1 16,0 0-2-16,0 0 0 0,0 0-1 15,-8 35-1-15,-7 17 0 16,-4 4-2-16,9 9 0 16,2-3 0-16,7-13 0 15,15-11 0-15,18-12 0 16,11-20 0-16,7-13 0 15,-50 7 0-15,61-21 0 16,-61 21 0-16,69-38 0 16,-69 38 0-16,77-52 0 15,-77 52 0-15,71-68 0 16,-71 68 0-16,70-77 0 15,-70 77 0-15,54-71 0 16,-54 71 0-16,0 0 0 16,55-53 0-16,-55 53 0 0,0 0 0 15,10 40 0-15,-14 21 0 16,2 24 0-16,-2 4 0 15,5-16 0-15,13-5-4 16,11-23-8-16,16-16-11 16,-13-22-16-16,16-6-5 15,-4-13 1-15,9-9-1 16</inkml:trace>
  <inkml:trace contextRef="#ctx0" brushRef="#br0" timeOffset="38548.2048">15620 1165 110 0,'0'0'42'0,"0"0"1"16,0 0-1-16,0 0-38 15,0 0-1-15,60-21 0 16,-60 21-2-16,47 3 1 15,-47-3 0-15,62-4-1 16,-62 4-1-16,62-16 2 16,-62 16-2-16,70-36 0 15,-70 36 0-15,57-46 0 16,-57 46 0-16,0 0 0 15,37-68 0-15,-37 68 0 16,0 0 0-16,0 0 0 16,-71-10 0-16,34 24 0 15,-40 32 0-15,3 16 0 0,5 10 0 16,28 9 0-16,20-12 0 15,40-12 0-15,39-27 0 16,-58-30-9-16,98-11-8 16,-41-3-15-16,7-3-12 15,-3-4 0-15,5-7-2 16,4-1 1-16</inkml:trace>
  <inkml:trace contextRef="#ctx0" brushRef="#br0" timeOffset="39939.2843">13481 1083 64 0,'0'0'40'0,"0"0"-1"16,0 0 2-16,3-54-26 15,-3 54-9-15,0 0-1 16,0 0 1-16,0 0-1 0,0 0-1 15,0 0-1-15,0 0 1 16,-14 57-2-16,14-57 0 16,-2 29 1-16,-4 10-2 15,-7 3 0-15,1 0-1 16,-3 0-1-16,-2-12 1 15,6-7-1-15,7-7 1 16,4-16-1-16,0 0 2 16,0 0-1-16,0 0 1 15,0 0 0-15,0 0 0 16,0 0 0-16,-12-8 1 15,12 8-2-15,0 0 1 16,-11-7-1-16,11 7 1 16,0 0-1-16,0 0 0 15,0 0-1-15,0 0 1 0,0 12 0 16,0-12-1-16,0 0 1 15,3 12 0-15,-3-12 0 16,0 0 0-16,-2 14 0 16,2-14 0-16,0 0-1 15,0 0 0-15,0 0 1 16,0 0 0-16,0 0 0 15,0 0-1-15,36-53 1 16,-36 53 0-16,0 0 1 16,36-67-2-16,-36 67 2 15,25-50-2-15,-25 50 1 16,22-68-1-16,-22 68 1 0,20-56-1 15,-20 56-4-15,0 0-7 16,21-67-14-16,-21 67-16 16,0 0-1-16,0 0-2 15,0 0 2-15</inkml:trace>
  <inkml:trace contextRef="#ctx0" brushRef="#br0" timeOffset="40794.3333">16697 1174 85 0,'-45'-32'43'0,"45"32"2"15,0 0-3-15,0 0-15 0,0 0-24 16,0 0-2-16,0 0 0 15,0 0-1-15,0 0-4 16,76-47-3-16,-76 47-26 16,78-11-10-16,-78 11 0 15,99-21-2-15</inkml:trace>
  <inkml:trace contextRef="#ctx0" brushRef="#br0" timeOffset="41240.3588">17617 891 97 0,'0'0'39'0,"0"0"2"16,0 0-3-16,0 0-35 15,-25 65-1-15,25-65 1 16,0 0-1-16,-24 62 0 16,8-3 2-16,0 1-2 15,2 0 0-15,-6 2-1 16,3-16 0-16,-3-4-1 15,11-13 2-15,9-29-2 16,0 0 2-16,0 0-1 16,0 0 0-16,0 0 1 15,37-63 0-15,-37 63 0 16,28-49-3-16,-28 49 2 0,24-61-1 15,-24 61 1-15,38-78-2 16,-38 78 1-16,33-76-1 16,-33 76 0-16,47-70 2 15,-47 70-3-15,45-62-2 16,-45 62-1-16,52-45-8 15,-52 45-23-15,62-29-9 16,-62 29 2-16,66-12-1 16</inkml:trace>
  <inkml:trace contextRef="#ctx0" brushRef="#br0" timeOffset="41624.3807">18298 852 79 0,'0'0'44'15,"0"0"1"-15,0 0-2 16,0 0-21-16,0 0-19 15,0 0 0-15,0 0 1 16,-9 57-1-16,9-57 0 16,-44 45-1-16,-7 16-2 15,11 8 2-15,1 4-2 16,15 4 0-16,6-17-1 15,31-7 1-15,18-23-2 16,20-24 2-16,-51-6 0 16,66-14 1-16,-66 14 0 15,66-34 0-15,-66 34-1 16,66-48-1-16,-66 48 1 0,48-65-2 15,-48 65 1-15,33-70-1 16,-33 70 0-16,8-93-1 16,-8 93 1-16,-8-65-2 15,8 65-1-15,-21-56-8 16,21 56-21-16,0 0-10 15,-15-57 1-15,15 57-1 16</inkml:trace>
  <inkml:trace contextRef="#ctx0" brushRef="#br0" timeOffset="41891.396">19181 457 104 0,'0'0'43'16,"76"-86"2"-16,-76 86-3 15,0 0-39-15,35-61 0 16,-35 61-1-16,0 0 0 16,0 0-2-16,-66 92 2 15,66-92 0-15,-93 149 0 16,36 5-1-16,2 9-2 15,10 1 1-15,14-21-3 16,22-40-2-16,21-58-11 16,-12-45-25-16,0 0-2 15,68-13-1-15,-68 13-1 16</inkml:trace>
  <inkml:trace contextRef="#ctx0" brushRef="#br0" timeOffset="42131.4096">19554 477 115 0,'33'-79'45'0,"3"17"-1"15,-36 62-1-15,35-81-41 16,-35 81 0-16,0 0-1 16,0 0-1-16,0 0 0 15,-22 69 1-15,1-7 1 16,-7 14-2-16,-2 5 0 15,29-29 0-15,-57 123 0 16,-3-5-5-16,13-31-2 16,48-139-25-16,-31 97-9 15,31-97-3-15,0 0 0 16,-5 60 3-16</inkml:trace>
  <inkml:trace contextRef="#ctx0" brushRef="#br0" timeOffset="42526.4323">19571 1004 94 0,'0'0'44'16,"0"0"1"-16,51-34-2 16,-51 34-38-16,0 0-1 15,56 16 1-15,-56-16-4 16,53 15 0-16,-53-15-1 15,72 6 0-15,-72-6 0 16,83-13 0-16,-83 13 0 0,87-33-1 16,-87 33 2-16,81-49 0 15,-81 49 0-15,60-55 1 16,-60 55-1-16,0 0 0 15,19-59 0-15,-19 59 0 16,0 0 0-16,-70-8 3 16,70 8-4-16,-70 29 0 15,70-29 0-15,-66 49 0 16,3 3 0-16,31 28 0 15,17 3 0-15,15-83 0 16,19 69-4-16,-19-69-5 16,66 38-11-16,-66-38-23 15,99-2-2-15,-43-16 1 16,11 0 0-16</inkml:trace>
  <inkml:trace contextRef="#ctx0" brushRef="#br0" timeOffset="43213.4716">20510 871 97 0,'0'0'44'0,"0"0"0"16,57-55-1-16,-57 55-34 15,0 0-3-15,0 0-2 16,0 0 0-16,-28 80-2 16,-6 3 0-16,-9 7-2 15,8-1 0-15,0-5 0 16,12-22 0-16,6-16 0 15,16-17 0-15,11-30 0 16,-10 1 0-16,0 0 0 16,0 0 0-16,45-50 0 15,-45 50 0-15,34-61 0 0,-34 61 0 16,47-77 0-16,-47 77 0 15,55-112 0-15,-55 112 0 16,59-99 0-16,-59 99 0 16,58-98 0-16,-58 98 0 15,66-86 0-15,-66 86-4 16,67-75 0-16,-67 75-3 15,76-55 0-15,-76 55-2 16,81-28-2-16,-81 28 1 16,83-4 1-16,-83 4 3 15,80 1 3-15,-80-1 4 16,78 5 2-16,-78-5 4 15,71 6 1-15,-71-6 2 16,55 7-1-16,-55-7 0 0,0 0-2 16,0 0-1-16,0 0-2 15,0 0-2-15,0 0 2 16,-13 64-4-16,13-64 0 15,0 0 0-15,-65 60 0 16,65-60 0-16,0 0 0 16,-38 73 0-16,38-73 0 15,0 0 0-15,-3 80 0 16,3-80 0-16,21 56 0 15,-21-56 0-15,29 57 0 16,19-13 0-16,-25 9 0 16,-3 4 0-16,-30-8 0 15,-14-2 0-15,-21-6 0 0,-5 1 0 16,-6-9 0-1,5-9-2-15,10-5-11 0,-13-14-3 16,20 3-9-16,-21-14-19 16,16-5 0-16,-8-11 0 15,47 22 2-15</inkml:trace>
  <inkml:trace contextRef="#ctx0" brushRef="#br0" timeOffset="45851.6225">8114 957 78 0,'0'0'39'16,"0"0"-2"-16,26-53 2 15,-26 53-28-15,0 0-6 0,0 0-2 16,0 0 0-16,0 0 0 16,0 0-2-16,-53 31 1 15,53-31 0-15,0 0-1 16,0 0 1-16,0 0 0 15,-50 57-1-15,50-57 1 16,0 0-2-16,0 0 0 16,0 0 1-16,0 0 0 15,0 0-1-15,0 0-1 16,48 38 1-16,-48-38 0 15,0 0 0-15,0 0 1 16,52-22 0-16,-52 22 0 16,0 0 1-16,0 0-1 0,0 0 1 15,0 0 0-15,0 0 0 16,0 0 0-16,0 0-1 15,0 0 0-15,0 0 1 16,-40 63-2-16,40-63 1 16,0 0-2-16,0 0 1 15,0 0-1-15,0 0 2 16,47 19-2-16,-47-19 2 15,0 0-2-15,0 0 2 16,50-20-1-16,-50 20 2 16,0 0 1-16,0 0-3 15,0 0 0-15,0 0 0 16,0 0-5-16,0 0-8 15,0 0-5-15,0 0-11 0,0 0-15 16,0 0-1-16,0 0-1 16,0 0 2-16</inkml:trace>
  <inkml:trace contextRef="#ctx0" brushRef="#br0" timeOffset="46784.6758">8214 1955 80 0,'0'0'37'15,"0"0"2"-15,0 0-2 16,-10 9-23-16,10-9-9 16,0 0-2-16,0 0 1 15,-5 14-2-15,5-14-1 16,-7 19-1-16,3-7 1 15,2 2-1-15,1-1 1 16,1 0-1-16,6-1 0 16,-6-12 0-16,25 4 0 15,-3-8 0-15,5-6 1 16,2-2-1-16,2-4 0 15,-3-1 1-15,-3 1-1 0,-7-1 1 16,-8 3 0-16,-10 14 0 16,-9-12 1-16,-11 14-1 15,-6 6 1-15,-7 2-1 16,-3 9 0-16,0 0 0 15,5 7 1-15,4-4-2 16,11 2 1-16,8-6-1 16,12-3 0-16,9-7 0 15,12-5 0-15,10-8 0 16,3-9 0-16,6-1 1 15,-5-8-1-15,-2 2 1 16,-7-6 0-16,-9 5 1 16,-9 1-1-16,-14 6 0 15,-15 6 0-15,-9 8 0 0,-7 4-1 16,-3 5 0-16,0 4-2 15,4 4-4-15,2-7-6 16,24 4-5-16,6-13-6 16,15-12-20-16,7-2 1 15,15-3-3-15</inkml:trace>
  <inkml:trace contextRef="#ctx0" brushRef="#br1" timeOffset="51208.9289">9876 2021 69 0,'0'0'36'15,"13"-21"0"-15,-13 21-1 16,9-19-27-16,-9 19-4 16,10-23 0-16,-9 12 0 15,-7-4-1-15,-2 3 0 16,-11-1 0-16,-5 5 0 15,-11 2 0-15,-4 8 0 16,-12 3-1-16,-2 10 0 16,-5 4 1-16,0 6-2 15,0 4 1-15,9 8-1 16,6-1 0-16,14 1-1 15,12-4 0-15,17-3-1 0,18-8 2 16,16-6-2-16,17-9 1 16,10-12 0-16,16-11 1 15,7-9 0-15,1-5 0 16,1-5 1-16,-10 1-1 15,-6 1 0-15,-16 5 0 16,-11 4 1-16,-13 12-2 16,-11 5 0-16,-19 7 0 15,-7 31 1-15,-13 4-1 16,-8 17-1-16,-7 16 1 15,-7 19-1-15,-5 9 1 16,-3 8 1-16,4-2-1 16,0-1 1-16,9-9-2 15,4-13-1-15,10-13-3 16,3-25-3-16,23-2-29 0,-7-25-3 15,17-4-1-15,-3-25 0 16</inkml:trace>
  <inkml:trace contextRef="#ctx0" brushRef="#br1" timeOffset="52208.9861">11638 2282 86 0,'0'0'37'0,"0"0"0"15,0 0 0-15,-17 23-33 16,6 4 0-16,-4 6-1 16,-2 14 0-16,-4 6-1 15,0 6 1-15,-1 1-1 16,1 0 1-16,2-9-2 15,7-8 1-15,3-13 0 0,8-11 1 16,1-19-2-16,18-2-1 16,3-21 1-16,6-11 0 15,5-14 1-15,3-7-2 16,0-9 1-16,3 0-1 15,-1 2 1-15,-3 7-1 16,-4 10 1-16,-4 9-1 16,-5 16 0-16,0 12 0 15,-4 13 0-15,-2 14 0 16,-3 13 0-16,-3 10 0 15,-1 7-1-15,-2 8 0 16,2 1-1-16,-1 0 1 16,5-4-3-16,1-11-2 15,12-1-11-15,-3-29-22 16,20-1 1-16,-5-21-1 0,13-5 0 15</inkml:trace>
  <inkml:trace contextRef="#ctx0" brushRef="#br1" timeOffset="52562.0063">12417 2332 98 0,'0'0'39'0,"-24"-13"1"16,8 29-1-16,-17 1-33 16,5 17-3-16,-3 6 0 15,3 11 0-15,-1 3-1 16,7 4 1-16,6-1-1 15,10-3 0-15,12-8-1 16,9-11 1-16,10-13-2 16,11-11 2-16,8-15-2 0,7-14 0 15,1-16 0-15,5-9-1 16,-6-12 2-16,-8-6-2 15,-10-3 1-15,-11 0-2 16,-12 5 2-16,-14 9-1 16,-7 13 0-16,-13 7-1 15,0 14-1-15,-3 8-2 16,9 11-1-16,3 0-3 15,22 22-11-15,-7-25-19 16,36 26 2-16,-4-19-3 16,19 5 3-16</inkml:trace>
  <inkml:trace contextRef="#ctx0" brushRef="#br1" timeOffset="52923.0269">13064 2310 100 0,'6'-11'39'16,"-6"11"2"-16,0 0-5 15,-12 7-29-15,-8 6-2 16,-1 17-1-16,-4 6-1 15,-1 8-1-15,-1 5 0 16,2 2-1-16,3 0 0 16,4-6 1-16,9-4-1 15,7-14 0-15,10-11 0 16,13-15-1-16,12-16 1 15,10-12-1-15,8-14 1 16,3-6-2-16,8-6 2 16,-1-3-1-16,-4 4 0 0,-10 7 1 15,-9 12-1 1,-13 10 1-16,-6 16-1 0,-19 7 0 15,4 22 0-15,-8 4-1 16,-2 8 0-16,1 4 0 16,5 5-3-16,2-3-1 15,14 4-5-15,-7-20-14 16,29 10-16-16,-9-20-1 15,14 4-1-15,-5-20 0 16</inkml:trace>
  <inkml:trace contextRef="#ctx0" brushRef="#br1" timeOffset="53103.0372">13830 2414 113 0,'0'0'42'16,"0"0"2"-16,0 0-3 15,18 3-39-15,6-1 0 16,10-1-2-16,12 2-3 15,2-17-7-15,25 16-29 16,-9-19-5-16,10 9 2 16,-9-16-3-16</inkml:trace>
  <inkml:trace contextRef="#ctx0" brushRef="#br1" timeOffset="53647.0683">14896 1868 93 0,'17'-14'37'0,"-14"3"3"16,-3 11-4-16,0 20-32 15,-5 10 0-15,-5 14-1 16,0 14-3-16,-6 11 2 16,0 15-1-16,-1 9 0 15,2 1-1-15,4-3 0 16,1-2-1-16,6-12-2 15,1-16-4-15,17-2-30 0,-7-27-1 16,10-7 0-16,-6-22-3 16</inkml:trace>
  <inkml:trace contextRef="#ctx0" brushRef="#br1" timeOffset="54482.1162">14733 2349 101 0,'-24'-21'39'0,"13"18"2"16,11 3-2-16,0-12-36 15,13 13-1-15,18 2-1 16,14-3 0-16,11 0 0 16,15-5 0-16,10-1 0 15,3 1-1-15,-1-1 1 16,-4-2-1-16,-13 3 0 0,-14 0 1 15,-10 3-1-15,-17 2 1 16,-12 1 0-16,-13-1-1 16,-13 10 1-16,-8 0 0 15,-6 6 0-15,-6 6-1 16,-3 8 0-16,0 5 1 15,4 4-1-15,6 3 0 16,11 2 1-16,13-5-1 16,11-3 0-16,14-8 0 15,9-9 1-15,5-9-1 16,6-11 0-16,1-14 0 15,-5-7 0-15,-2-12 0 0,-7-7 0 16,-7-7-1 0,-4-2 1-16,-10 2 0 0,-7 1 0 15,-4 7 0-15,-2 5 1 16,-7 12-1-16,1 5 1 15,-1 7 0-15,11 11-1 16,-10-5 1-16,10 5 0 16,21 4-1-16,4 0 0 15,10-4 0-15,10 0 1 16,8 0-1-16,6 1 0 15,1 1 1-15,-1 3-1 16,-11 0 0-16,-5 10 0 16,-10 3 0-16,-14 9 0 15,-13 5 1-15,-11 9-1 16,-7 2 0-16,-9 4 0 0,0 0 1 15,-5-5-1-15,3-5 0 16,5-10 0-16,5-6 0 16,13-21 0-16,0 0 0 15,10-16 1-15,17-14-1 16,7-6 1-16,4-6 0 15,4-6 0-15,2 1 0 16,-1 4-1-16,-8 9 2 16,-6 6-2-16,-9 11 0 15,-6 8-2-15,-14 9 2 16,12 13 0-16,-10 6-1 15,0 7-1-15,5 7-1 16,1 2-1-16,12 8-4 16,0-11-5-16,20 17-9 0,-12-28-7 15,23 11-12-15,-8-24 1 16,12 2 0-16,-8-18 1 16</inkml:trace>
  <inkml:trace contextRef="#ctx0" brushRef="#br1" timeOffset="54966.1438">16722 2369 98 0,'-5'-32'40'16,"-22"-3"1"-16,4 20 0 16,-17 1-34-16,2 17-3 15,-2 8 0-15,0 13-1 16,3 7-2-16,7 8 0 15,8 2 0-15,9 2 0 16,11-2-1-16,14-8 1 16,8-4-1-16,9-10 1 15,7-16-1-15,7-6 1 0,1-15-1 16,1-4 1-16,-3-9-1 15,-5-5 0-15,-6 1 0 16,-5 0 0-16,-8 9 0 16,-7 2 0-16,-11 24-1 15,0 0 0-15,-20 30 1 16,-3 17 1-16,-6 19-1 15,-7 18 2-15,-2 11-2 16,-5 17 1-16,0 5 0 16,0-3 1-16,5-5-2 15,0-8 0-15,2-14 0 16,4-14 0-16,3-19 1 15,4-16 0-15,1-22 1 16,2-17-2-16,6-18 0 0,3-20 0 16,8-17 0-16,5-18-2 15,11-10 0-15,10-12 0 16,11 2-2-16,9-2-1 15,14 8-1-15,7 0-6 16,19 25-8-16,-13-9-6 16,17 36-9-16,-15-11-7 15,10 19 2-15,-8-7 0 16</inkml:trace>
  <inkml:trace contextRef="#ctx0" brushRef="#br1" timeOffset="55367.1668">17208 2292 99 0,'-19'-4'40'16,"10"14"2"-16,-10-3-2 16,-7 15-36-16,6 7 0 15,2 10-1-15,-3 1-1 16,3 5 0-16,2-1-1 15,8-3 0-15,2-7 0 16,13-11 0-16,9-12 0 16,11-15-1-16,8-12 1 15,8-10-1-15,5-11 1 16,3-8-1-16,6-1 0 15,-7-3 0-15,-4 6 1 16,-4 7-1-16,-13 10 0 0,-9 10 0 16,-20 16 0-16,0 0 0 15,-6 31 0-15,-10 3-1 16,-2 5 0-16,0 3-1 15,4 5-2-15,2-5-2 16,14 7-6-16,-6-27-9 16,30 13-8-16,-14-27-12 15,18 3 0-15,-1-19-1 16,11 0 2-16</inkml:trace>
  <inkml:trace contextRef="#ctx0" brushRef="#br1" timeOffset="55733.1877">17700 2384 90 0,'-8'15'39'0,"8"-15"-1"16,0 24-1-16,14-16-35 15,9 1 1-15,6-5 0 16,6-2 0-16,5-8 0 15,2-1 0-15,-1-8-1 16,-1 0 1-16,-5-4-1 16,-4-6-1-16,-5 2 1 15,-8-2-1-15,-5 1 0 16,-11 3 0-16,-9 7-1 15,-12 7 1-15,-8 11-1 16,-7 9 0-16,-4 14 1 16,-2 12-1-16,-1 10 1 15,9 3-1-15,7-1 1 0,13-1-1 16,15-5-2-16,12-14-2 15,27-1-13-15,-9-36-10 16,33 2-15-16,-4-25-2 16,18-5 0-16,0-15 0 15</inkml:trace>
  <inkml:trace contextRef="#ctx0" brushRef="#br1" timeOffset="56198.2143">18450 2538 96 0,'0'0'41'16,"23"-18"1"-16,14 10-3 15,14-10-42-15,7-12-7 16,25 15-29-16,-2-15 0 16,14 13-1-16,-9-11-1 15</inkml:trace>
  <inkml:trace contextRef="#ctx0" brushRef="#br1" timeOffset="56897.2543">19468 2249 72 0,'-22'4'41'16,"13"8"-2"-16,-10-5 1 16,6 20-21-16,-5-4-16 15,-2 12 1-15,-7 3-1 16,2 8-1-16,-3-2 0 15,7 3 0-15,3-5-2 16,4-6 1-16,3-11-2 16,13-9 2-16,-2-16-1 15,25-3 1-15,-3-19-1 16,6-6 0-16,2-11 1 0,2-6 0 15,3-8 0-15,-2-1-1 16,-6 3 1-16,-2 4 0 16,-3 6-1-16,-7 9 1 15,-6 8-1-15,0 8 0 16,-9 16 0-16,20-11 0 15,-6 14 0-15,4 1 0 16,10 2-1-16,6 0 1 16,5-1 0-16,8 1 0 15,-1-1 0-15,1-3 1 16,-4 0-1-16,-10 1 1 15,-8-2-1-15,-6 2 1 16,-19-3-1-16,4 13 0 16,-18 1 1-16,-9 5-1 15,-4 7 0-15,-5 6 1 0,-4 6-1 16,4 5 0-16,2 1 0 15,10 1 0-15,11-5 0 16,13-4 1-16,16-10-1 16,9-10 1-16,16-11-1 15,4-12 1-15,3-12 0 16,3-9 0-16,-6-14-1 15,-7-2 1-15,-10-3-1 16,-12-4 0-16,-12 5 0 16,-12 5-1-16,-9 10 0 15,-11 5-1-15,-3 15-1 16,-3 4-2-16,4 16-2 15,-1-8-10-15,24 27-7 16,-10-23-10-16,31 11-5 0,0-13-3 16,23 1 2-16</inkml:trace>
  <inkml:trace contextRef="#ctx0" brushRef="#br1" timeOffset="57152.2689">20805 1706 104 0,'-18'10'42'16,"-13"7"1"-16,8 20-2 16,-19 13-38-16,12 10-1 15,-4 5 1-15,2 16-2 16,1 3 1-16,3 6-2 0,6 0-2 15,5-6-1-15,7-6-3 16,7-18-3-16,21 2-16 16,-7-34-17-16,21-8 2 15,1-29-2-15,16-12 2 16</inkml:trace>
  <inkml:trace contextRef="#ctx0" brushRef="#br1" timeOffset="57385.2822">21205 1643 112 0,'-12'14'43'0,"-20"17"0"0,6 21-2 16,-8 2-38-16,2 18-1 15,-1 6 1-15,1 8-3 16,2-1 1-16,5 1-3 15,5-1 0-15,-1-5-3 16,10-6-3-16,-6-26-15 16,24 8-14-16,-8-26-6 15,16-7 2-15,0-24-2 16</inkml:trace>
  <inkml:trace contextRef="#ctx0" brushRef="#br1" timeOffset="58339.3368">21179 2306 101 0,'-12'10'40'16,"15"8"1"-16,-3-18-1 16,8 13-37-16,14-11-1 15,10-2 1-15,5-5-1 16,3-4 0-16,7-5 0 15,-2-4-1-15,-5-5 0 16,-3-1-1-16,-8-2 1 16,-10 0-1-16,-4-2 1 15,-10 4 0-15,-11 2 0 16,-11 9 0-16,-9 9-1 15,-5 6 1-15,-7 11 0 16,-2 10 0-16,-1 8-1 16,4 8 0-16,8 5 1 15,11 0-1-15,11-2 0 0,17-4 1 16,15-9-1-16,13-6 0 15,12-14 0-15,10-13 1 16,8-8-1-16,-1-12 0 16,1-2 0-16,-4-6 0 15,-6 4 1-15,-11 0-1 16,-11 8 0-16,-13 5 0 15,-23 15 0-15,0 0 0 16,-8 19 0-16,-13 10 0 16,-5 5 0-16,-3 9-1 15,0 2 1-15,6 1-1 16,4-6 1-16,8-6 0 15,7-10 0-15,4-24 0 16,15 0 0-16,3-20 1 0,2-14 0 16,6-11-1-16,-1-6 1 15,3-3 0-15,-2-3-1 16,-2 4 0-16,-2 5 0 15,-1 8 1-15,-3 8-1 16,1 12 2-16,4 8-2 16,1 6-2-16,8 9 2 15,1 2 0-15,8 8 0 16,3-5-1-16,1 3 2 15,0-6-2-15,-4 1 1 16,-4-6 1-16,-7-1-1 16,-6-4 2-16,-8 0-2 15,-16 5 0-15,13-11 0 16,-13 11 0-16,0 0 0 15,-15-3 0-15,2 10 0 0,0 5 0 16,-1 4 0-16,-1 5 0 16,3 1 0-16,4 2 0 15,7-2 0-15,9 0 0 16,8-6 0-16,8-2 0 15,6-3 0-15,4-1 0 16,2-1 0-16,-1 4 0 16,-7 5 0-16,-8 8 0 15,-12 6 0-15,-11 6 0 16,-14 7 0-16,-9-1 0 15,-10 2 0-15,-3-5 0 16,2-1 0-16,-1-17-10 16,24 6-10-16,-6-31-4 15,42 13-5-15,-6-27-13 0,32 5-1 16,12-18-2-16,22 7 6 15</inkml:trace>
  <inkml:trace contextRef="#ctx0" brushRef="#br1" timeOffset="58476.3446">22985 2584 130 0,'-30'-6'43'15,"8"9"-2"-15,-4-9-6 16,1-11-54-16,25 17-14 16,0 0-11-16,0 0 0 15,14 15-2-15,5 1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0:34:12.33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6574 7904 77 0,'-32'-12'36'16,"-7"1"1"-16,-15-8-1 15,-4-2-33-15,-18-2 0 16,-5-1-1-16,-11-1 1 16,-7-1 0-16,-12-5 0 15,-6 0 0-15,-6-5 0 16,-1-2 0-16,-3-2 1 15,-4-2-2-15,-8-6 1 16,-1 0-1-16,-1-2 0 0,2 3 0 16,-1-1-1-16,-1 2 0 15,3 5-2-15,8-4-1 16,19 14-10-16,2-12-26 15,24 3-2-15,9-10 1 16,19 2-3-16</inkml:trace>
  <inkml:trace contextRef="#ctx0" brushRef="#br0" timeOffset="5731.3278">1985 5422 42 0,'18'-9'29'15,"4"0"3"-15,3-4-2 16,-4-8-19-16,10 9-2 15,-5-10-2-15,3 3 0 16,-7-10 0-16,3 7-1 16,-10-9-1-16,4 4 0 15,-15-5-1-15,0 6 0 16,-13-1-1-16,-4 11 1 15,-12 4-2-15,-2 13 1 16,-15 9 0-16,-4 13 0 16,-10 13 0-16,2 7-1 15,0 3 1-15,11 0-3 0,16-3 3 16,15-10-3-16,22-13 1 15,19-14 0-15,26-16 0 16,12-14-1-16,14-11 1 16,4-6 0-16,4-5-2 15,-3 1 2-15,-12 3-2 16,-12 9 1-16,-14 9 0 15,-15 14 1-15,-19 17-1 16,-15 20 1-16,-21 19 0 16,-16 17 0-16,-12 13 1 15,-9 15-2-15,-5 10 2 16,-4-1-1-16,7-2 1 15,0-8-2-15,15-13 0 16,11-16-3-16,21-13-4 16,4-30-30-16,34-15-3 0,10-31-1 15,28-15-3-15</inkml:trace>
  <inkml:trace contextRef="#ctx0" brushRef="#br0" timeOffset="5948.3402">3270 4749 96 0,'-62'78'42'0,"-6"33"-1"16,-27 13-1-16,-1 20-39 15,-9 20 3-15,-2 2-3 16,6 3 2-16,6-4-3 15,13-5-3-15,10-23-4 0,28-10-28 16,8-27-4-16,25-17-1 16,9-26 0-16</inkml:trace>
  <inkml:trace contextRef="#ctx0" brushRef="#br0" timeOffset="6518.3728">2860 6007 105 0,'4'-13'39'0,"18"3"0"15,7-13-4-15,20-5-36 0,11-2-1 16,7 2 1-16,5 3-1 16,1 4 2-16,-13 11 0 15,-7 13 1-15,-22 16 3 16,-21 14-2-16,-26 12 2 15,-21 14 0-15,-16 8 0 16,-9 9 0-16,-8 1 0 16,-1-2-2-16,8-7 0 15,10-3 0-15,13-12-1 16,21-9-1-16,16-14 0 15,19-11-1-15,23-15 0 16,20-14-2-16,20-7-1 16,10-22-4-16,25 2-28 15,-15-22-5-15,15 2 2 0,-12-11-3 16</inkml:trace>
  <inkml:trace contextRef="#ctx0" brushRef="#br0" timeOffset="6989.3998">3742 5805 92 0,'-24'14'39'15,"8"-12"1"-15,16-2-1 16,16 6-37-16,14-14-1 15,12 0 1-15,12-2 0 16,0 1 0-16,2 5-1 16,-1-1 0-16,-9 5 0 0,-9 2 0 15,-12 8 0-15,-13 3 0 16,-12 6 1-16,-14 3 1 15,-6 5-1-15,-8 2 1 16,-3 2-1-16,0 1 1 16,2-5-1-16,7-4 0 15,9 0-2-15,15-7 0 16,15-5 0-16,16-4-1 15,10 0 1-15,6 0 0 16,2 2 0-16,-4 6 0 16,-6 9 1-16,-14 9 0 15,-21 11 0-15,-25 9 0 0,-22 7 0 16,-17 3 0-1,-13-1 1-15,-4-4-1 0,1-11-1 16,8-7-2-16,11-21-5 16,34-2-19-16,12-31-13 15,37-10-4-15,17-21-1 16,22-9-1-16</inkml:trace>
  <inkml:trace contextRef="#ctx0" brushRef="#br0" timeOffset="7922.4531">901 7877 100 0,'27'-11'39'16,"6"-8"-1"-16,10 4-3 16,5 2-41-16,-3-6-29 15,13 7-3-15,-7 0 1 16,-4 12-1-16</inkml:trace>
  <inkml:trace contextRef="#ctx0" brushRef="#br0" timeOffset="8102.4634">1031 8129 103 0,'-37'28'38'0,"0"-16"2"16,18 1-2-16,19-13-35 16,12-11-2-16,27-8-2 15,13-14-3-15,28 6-31 16,-1-14-3-16,15 6 0 15,-3-8-2-15</inkml:trace>
  <inkml:trace contextRef="#ctx0" brushRef="#br0" timeOffset="8686.4967">1723 7515 109 0,'-22'-6'39'16,"8"-9"2"-16,28 4-5 0,11 3-36 16,22-13 0-16,24-2-1 15,9 0 1-15,10 4 0 16,-4 7 0-16,-2 7 0 15,-14 9 1-15,-17 9 0 16,-20 14-1-16,-24 9 0 16,-18 10 1-16,-24 6 0 15,-10 4 0-15,-9 1 0 16,1-8 0-16,4-4-1 15,9-8 0-15,14-9 0 16,15-11 0-16,22-9 0 16,16-6 0-16,17-4 0 15,12 1 0-15,3-1 0 16,2 3 1-16,-7 8 0 0,-8 7 0 15,-20 12 0-15,-20 13 1 16,-23 7-1-16,-20 8 0 16,-16 6 0-16,-11 3-1 15,-7-2 1-15,3-3-2 16,7-9 0-16,13-15-3 15,22-7-3-15,8-27-21 16,41-2-12-16,9-21-1 16,27-5-1-16,12-17 1 15</inkml:trace>
  <inkml:trace contextRef="#ctx0" brushRef="#br0" timeOffset="9190.5257">3303 7582 98 0,'-27'-25'41'15,"-2"11"0"-15,-15-4-1 16,2 15-30-16,-9 3-6 16,5 10 0-16,-2 10 0 15,2 9-1-15,2 5-1 16,7 7 0-16,8 0 0 15,10 2-1-15,11-4-1 0,15-4 1 16,12-11-1-16,12-10 2 16,9-12-2-16,10-8 0 15,5-13 0-15,3-7 0 16,0-7 0-16,-5-3 0 15,-2-3 0-15,-8 4 0 16,-10 4 0-16,-4 7 0 16,-8 12 0-16,-21 12 0 15,5 27 0-15,-25 13 0 16,-14 24 0-16,-11 13 0 15,-6 16 0-15,-9 12 0 16,-5 6 0-16,7-1 0 16,5-10-3-16,16-11-2 0,18-12-3 15,14-35-14-15,32-7-17 16,7-29-4-16,28-14 1 15,9-27-1-15</inkml:trace>
  <inkml:trace contextRef="#ctx0" brushRef="#br0" timeOffset="9401.5377">4047 7620 105 0,'-36'29'40'0,"-15"3"1"16,-1 20-1-16,-14 3-34 15,2 15-3-15,-3 6-2 0,-1 6-2 16,-2 6-1 0,2-6-5-16,24 2-30 0,-5-16-4 15,24-8 1-15,6-25-2 16</inkml:trace>
  <inkml:trace contextRef="#ctx0" brushRef="#br0" timeOffset="9746.5574">3832 7304 108 0,'-36'-7'40'0,"6"15"1"16,-6 0-1-16,10 15-34 0,2 4-3 15,8 3-1-15,6 1 0 16,8 1-2-16,9-1 1 16,7-1 0-16,8-7-1 15,6-4 0-15,4-6-1 16,1-8 1-16,-3-8 0 15,-4-8-1-15,-5-5 0 16,-8-7-1-16,-5 1-1 16,-14-3 0-16,-4 5-1 15,-11 3-2-15,-1 14-1 16,-14-2-9-16,8 22-23 15,-9 3 2-15,15 15 0 16,0-1-1-16</inkml:trace>
  <inkml:trace contextRef="#ctx0" brushRef="#br0" timeOffset="10062.5755">4270 8037 85 0,'-28'26'41'0,"6"4"0"15,-7-8 0-15,11 12-14 16,5-11-24-16,13-3-1 16,13-3 0-16,16-6-1 15,12-4-1-15,8-7 0 16,5-6 1-16,0-6-1 15,-5-8 0-15,-6-6 2 0,-14-3-1 16,-14-1 0-16,-16 3 0 16,-18 0-1-16,-13 6-1 15,-13 6 0-15,-7 11-5 16,-14-3-13-16,13 22-21 15,-9-2-2-15,14 11-1 16,4-2 0-16</inkml:trace>
  <inkml:trace contextRef="#ctx0" brushRef="#br0" timeOffset="10942.6258">758 9716 96 0,'0'0'37'16,"0"0"1"-16,0 15-3 15,0-15-32-15,-5 28-1 16,-9-3 1-16,0 11 2 16,-7 1-1-16,2 5 1 15,-3-3-2-15,4 1 1 16,4-12-1-16,8-6-1 15,6-22-1-15,21-7-1 16,5-21 0-16,11-9 0 16,5-10 0-16,9-8 0 0,5-5 0 15,-2-1 1-15,1 4-1 16,-4 6 1-16,-8 11-1 15,-8 12 1-15,-5 13-1 16,-14 16 0-16,-3 14 0 16,-9 15 1-16,-5 17-1 15,-4 8 1-15,-3 13-1 16,4 2-1-16,4 3-2 15,5-7-2-15,13 2-11 16,-2-27-19-16,27-4-6 16,2-25 0-16,21-10 0 15</inkml:trace>
  <inkml:trace contextRef="#ctx0" brushRef="#br0" timeOffset="11608.664">1750 9738 108 0,'-27'-7'39'15,"-17"5"2"-15,6 19-1 16,-12 5-36-16,9 9 1 15,0 6-2-15,10 9 0 16,8 1 0-16,11 1-1 16,10-3-1-16,13-8 1 15,14-6-1-15,11-11 0 16,8-13-1-16,11-13 2 15,2-10-2-15,1-13 0 16,-5-9 0-16,-5-7 0 16,-14-4 0-16,-13-1 0 15,-14 0-2-15,-14 4 2 16,-11 6-1-16,-12 6 1 0,1 6 0 15,-3 8 0-15,6 5 0 16,4 3 0-16,22 12 0 16,-5-15 1-16,29 8-1 15,13-4 2-15,10 3-2 16,10-3 0-16,0 7 0 15,8 3 0-15,-7 6 0 16,-9 9 0-16,-9 9 0 16,-15 9 0-16,-10 13 0 15,-12 7 0-15,-12 5 0 16,-7 5 0-16,-7-1 0 15,-3-1 0-15,2-8 0 0,3-9 0 16,5-10 0-16,8-14 0 16,8-19 0-16,21-7 0 15,6-18 0-15,8-13 0 16,10-7 0-16,3-6 0 15,0-5 0-15,3 4 0 16,-8 10 0-16,-9 7 0 16,-6 14 0-16,-10 14 0 15,-7 17 0-15,-9 13 0 16,-6 12 0-16,0 10 0 15,-3 7 0-15,-1 7 0 16,8 3 0-16,-6-12-15 16,22 11-6-16,-7-27-5 15,24 8-3-15,-10-30-11 16,16-3-3-16,2-19 2 0,4-9 2 15</inkml:trace>
  <inkml:trace contextRef="#ctx0" brushRef="#br0" timeOffset="11775.6735">2874 9881 128 0,'0'0'44'16,"-3"12"0"-16,3-12-5 16,20-1-39-16,8 0 0 15,11-6 0-15,21 8-10 16,-2-24-14-16,25 13-17 15,-13-6-3-15,4 5-1 16,-8-3 0-16</inkml:trace>
  <inkml:trace contextRef="#ctx0" brushRef="#br0" timeOffset="12458.7126">1079 11030 96 0,'12'14'37'0,"-12"-14"0"16,-5 23-6-16,-2-8-29 16,4 8-1-16,-8 3 2 15,2 12-1-15,-8 6 1 16,1 6-1-16,-8-2 1 0,7 2 1 15,-3-6-2-15,3-6 1 16,2-11-2-16,4-6 1 16,11-21 0-16,0 0-1 15,11-26 0-15,7-9 0 16,6-9 0-16,3-8-1 15,5-9 2-15,2-3 0 16,1-1 0-16,-5 5 0 16,-4 7 0-16,-4 9 0 15,-9 10-1-15,-1 6 0 16,-1 13-1-16,-11 15 0 15,21-8-1-15,-4 9-2 16,10 7-1-16,5-2-1 16,13 4-2-16,3-9-4 0,22 14-12 15,-13-15-17-15,15 7 1 16,-12-10 0-16,3 9 3 15</inkml:trace>
  <inkml:trace contextRef="#ctx0" brushRef="#br0" timeOffset="12766.7302">1823 10995 93 0,'-22'27'37'0,"-15"-8"0"16,3 15 1-16,-11-3-29 15,10 5-5-15,3-1 1 16,8 5-2-16,5-2 0 16,10 0-1-16,9-5 0 15,13 0 0-15,9-9-1 16,12-8 1-16,9-8-2 15,4-10 1-15,1-13 0 16,3-6 0-16,-7-9 0 0,-4-7-1 16,-13-5 0-16,-7-2 1 15,-12 0 0-15,-8 2 0 16,-8 9-2-16,-8 5 2 15,-5 8-2-15,-6 11 0 16,0 9-3-16,1 5-3 16,10 17-7-16,-7-12-9 15,25 16-9-15,-3-14-10 16,17 4-1-16,5-11 2 15</inkml:trace>
  <inkml:trace contextRef="#ctx0" brushRef="#br0" timeOffset="13344.7633">2481 10625 102 0,'1'-22'39'0,"-1"22"0"15,-15-7-6-15,-3 30-29 16,-7 14-1-16,0 12 1 0,-4 13-2 15,-1 13 0-15,2 6-2 16,0 4 0-16,8-2 0 16,3-6-2-16,11-8-1 15,7-13-2-15,17-14-1 16,4-25-8-16,26-8-25 15,0-25 0-15,16-9-1 16,-2-25 1-16</inkml:trace>
  <inkml:trace contextRef="#ctx0" brushRef="#br0" timeOffset="13545.7748">2921 10481 101 0,'-15'8'40'0,"-14"24"1"0,0 29-2 15,-15 20-34-15,5 11-1 16,2 9-3-16,3 3-1 15,7-2-1-15,9-5-1 16,10-12-1-16,6-13-3 16,17-3-7-16,-5-32-27 15,20-2 1-15,-2-25-1 16,10-9-1-16</inkml:trace>
  <inkml:trace contextRef="#ctx0" brushRef="#br0" timeOffset="14533.8313">2911 11070 94 0,'-5'24'37'0,"-3"-3"3"16,14 8-3-16,-2-11-33 15,14 2-2-15,10-6 0 16,8-6-1-16,2-7 0 15,7-4 1-15,0-8-1 16,-2-3-1-16,-7-5 1 16,-5-4 2-16,-10-3-2 15,-9 1 2-15,-12-1-2 16,-10 2 2-16,-6 3-1 15,-7 4 1-15,-4 9-2 16,-6 8 0-16,-2 10-1 16,-1 9 1-16,5 8-1 0,1 7-1 15,6 4 2-15,8 5-3 16,8-3 2-16,13 0-1 15,11-8 1-15,15-7-1 16,11-9 1-16,10-6 0 16,9-12 0-16,6-3 0 15,0-10 0-15,-4-5 0 16,-3-2 0-16,-11-1 1 15,-9 2-1-15,-11 1 0 16,-14 6 0-16,-15 14 1 16,0 0-1-16,0 0 1 15,-28 25-1-15,5 4 0 16,-3 8 0-16,0 7 1 15,5 2-1-15,2 0 0 16,5-5 0-16,10-6 0 0,7-11 0 16,6-13 0-16,9-15 0 15,5-12 1-15,2-13-1 16,4-9 0-16,-4-6 0 15,-1-6 0-15,-5-5 1 16,-2 6 1-16,-10 2-1 16,-1 5 1-16,-7 9-1 15,-2 6 0-15,-1 6 0 16,5 7 1-16,-1 14 0 15,10-4-2-15,9 7 0 16,9 2-2-16,13-2 4 16,11 0-4-16,10-3 4 15,1-1-2-15,2-2-2 16,-6-1 4-16,-5-2-2 0,-13 1 0 15,-16 2 0-15,-25 3 0 16,0 0 0-16,-16 6 0 16,-18 3 0-16,-4 6-2 15,-5 3 1-15,-1 4-1 16,6 5 1-16,5 0 0 15,15 0 0-15,13-2-1 16,18-4 2-16,11-4 1 16,11-4-2-16,7-2 2 15,-2-1-1-15,-1-2 0 16,-6 3 1-16,-12 4 0 15,-12 6-1-15,-15 4 1 16,-16 4-1-16,-9 6 1 16,-10 1-1-16,-5 3 0 0,-3 0-2 15,-2-4-1-15,9-2-4 16,-2-11-3-16,19 2-4 15,-4-22-5-15,29-2-6 16,-22-12-7-16,27-11-9 16,4-20-3-16,12-16 4 15</inkml:trace>
  <inkml:trace contextRef="#ctx0" brushRef="#br1" timeOffset="20889.1948">16539 9470 105 0,'-24'10'39'0,"6"-12"-1"16,18 2-2-16,32-16-34 16,21-6 0-16,27-15-1 15,34-6 1-15,28-10 1 16,27-6-2-16,20-4 1 15,15-2-1-15,-2 5 0 16,-9 6-1-16,-23 10 0 16,-25 11 0-16,-37 9 0 0,-24 5 0 15,-31 11 0-15,-24 5-1 16,-20 8-1-16,-9-5-2 15,-12 23-4-15,-12-11-28 16,12 6-3-16,-10-4 0 16,7 4-1-16</inkml:trace>
  <inkml:trace contextRef="#ctx0" brushRef="#br1" timeOffset="36296.076">19213 8383 64 0,'9'-16'36'0,"-9"16"-1"16,0 0 1-16,-10-3-19 15,-3 26-15-15,-2 13-1 16,1 7 0-16,-3 14 2 16,1 9-1-16,2 5-1 15,-1 2-5-15,13 1-29 0,-1-9-2 16,9-7 1-16,1-14-3 15</inkml:trace>
  <inkml:trace contextRef="#ctx0" brushRef="#br1" timeOffset="36597.0931">19621 8381 93 0,'-20'7'39'15,"-3"9"1"-15,1 15-2 16,-12 0-35-16,8 9 0 0,2-1 0 16,7 7 0-16,1-2 0 15,7 1-1-15,9-6 1 16,14-7-1-16,13-13-1 15,21-11-1-15,13-16-1 16,13-15-1-16,10-9-3 16,-2-19-4-16,13 10-25 15,-20-15-6-15,-4 6 1 16,-22-4-1-16</inkml:trace>
  <inkml:trace contextRef="#ctx0" brushRef="#br1" timeOffset="36755.1023">20030 8303 95 0,'-37'46'38'15,"4"16"0"-15,-9 8 1 0,-2 16-35 16,3 5-1-16,4 0-4 16,10 1-2-16,-2-17-31 15,24-9-2-15,7-25-1 16,27-15-3-16</inkml:trace>
  <inkml:trace contextRef="#ctx0" brushRef="#br1" timeOffset="36965.1143">20644 8186 96 0,'-73'77'39'15,"-22"20"4"-15,-5 30-3 0,-15 6-35 16,5 20-4-16,6 3 0 15,11-9-4-15,26 2-16 16,10-25-18-16,25-9-2 16,9-30 0-16,26-18-1 15</inkml:trace>
  <inkml:trace contextRef="#ctx0" brushRef="#br1" timeOffset="37340.1356">20327 9135 104 0,'4'-15'39'0,"17"-2"0"16,4-11-1-16,17 9-35 15,2-10-2-15,7 3 0 16,-1 5 0-16,-5 8 1 16,-12 11-1-16,-8 12 0 15,-15 14-1-15,-14 12 1 16,-14 12 0-16,-15 16 1 15,-13 5-1-15,-3 7 2 16,-5 0-2-16,5-2 2 16,8-11-1-16,12-6 1 15,19-17-2-15,18-17 0 0,28-19-2 16,24-19-3-16,28-8-13 15,8-26-23-15,22-4-2 16,-3-15 0-16,7 1-1 16</inkml:trace>
  <inkml:trace contextRef="#ctx0" brushRef="#br1" timeOffset="37806.1623">21104 8886 103 0,'-17'16'38'0,"17"-16"2"0,0 0-2 16,23-5-34-16,15-5-3 15,10-6 0-15,10 5 2 16,0-6-2-16,-5 7 1 15,-2-1-1-15,-12 8 1 16,-12 6-1-16,-12 7 0 16,-15 6 0-16,-10 4-1 15,-13 4 1-15,-2 5-1 16,-6 1 0-16,5 0-1 15,0-3 2-15,10 0-1 16,11-5 0-16,14-6 0 16,12-5 0-16,13-4 0 15,8-1 0-15,5 0 0 16,-4 1 0-16,-1 3 1 15,-10 8 0-15,-15 7 0 0,-17 11 0 16,-17 5 0-16,-18 9 0 16,-13 4 0-16,-10 0 0 15,-7-3-1-15,4-3-2 16,0-13-4-16,25 1-25 15,-1-26-9-15,25-6-1 16,7-22-3-16,23-8 2 16</inkml:trace>
  <inkml:trace contextRef="#ctx0" brushRef="#br1" timeOffset="38663.2113">18107 10911 100 0,'10'-11'40'0,"11"-4"0"16,15 0-1-16,1-3-37 15,15-5-2-15,12-2-1 16,5 1-2-16,7 10-6 15,-15-1-28-15,3 16-2 16,-21 2 1-16,-10 14-2 16</inkml:trace>
  <inkml:trace contextRef="#ctx0" brushRef="#br1" timeOffset="38827.2207">18233 11158 96 0,'-23'18'39'15,"10"-14"1"-15,25-5-2 16,22-14-38-16,19-13-3 15,31 0-7-15,8-14-26 16,22 1 0-16,0-6-1 16,7 7-2-16</inkml:trace>
  <inkml:trace contextRef="#ctx0" brushRef="#br1" timeOffset="40172.2976">19944 10396 69 0,'-24'1'34'0,"-15"6"2"15,-5 19 0-15,-17 7-29 0,7 21 1 16,-10 7-1-16,9 16 1 15,-5 4-3-15,14 9-1 16,8-5-2-16,13-1-2 16,18-12 1-16,17-11-2 15,15-15 0-15,14-15-1 16,12-17 2-16,7-15 1 15,0-15-1-15,0-9 0 16,-9-10 1-16,-10-4 2 16,-18-3-2-16,-16 2 1 15,-19 3-2-15,-14 7 2 16,-13 8-1-16,-7 5 0 15,-4 11-2-15,3 2-2 16,11 8-1-16,5-7-4 16,33 3-26-16,10-4-4 0,30-5 0 15,8-14-1-15</inkml:trace>
  <inkml:trace contextRef="#ctx0" brushRef="#br1" timeOffset="40390.3102">20500 10394 99 0,'-13'-4'40'16,"-2"25"0"-16,-15 11-1 16,1 26-31-16,-6 7-5 15,2 18-1-15,-4 7-1 16,2 7-1-16,4 0-2 0,4-8-3 15,15 0-14-15,1-28-22 16,18-11 0-16,3-22-1 16,20-14 0-16</inkml:trace>
  <inkml:trace contextRef="#ctx0" brushRef="#br1" timeOffset="40796.3333">21426 10378 88 0,'0'0'36'0,"-28"12"0"16,3 13 1-16,-20 10-33 15,-1 16 0-15,-13 11-1 16,-6 14 2-16,-9 9-3 15,2 2-1-15,5-4-1 0,7-9-3 16,19-9-5-16,9-20-29 16,28-15-1-16,4-30-1 15,34-3 1-15</inkml:trace>
  <inkml:trace contextRef="#ctx0" brushRef="#br1" timeOffset="41134.3528">21006 10309 104 0,'-28'12'39'0,"10"15"2"16,-6 2-5-16,13-1-33 15,3 5-4-15,8 0 1 0,13-5 0 16,4-3 0-16,5-12 1 15,8-8-1-15,2-11 1 16,1-8-1-16,0-11 1 16,-9-6-1-16,-2-8 2 15,-9-6-4-15,-8-2 3 16,-8-2-1-16,-7 4 1 15,-8 7-1-15,-6 12 1 16,-7 11-1-16,-2 16 0 16,-3 14 1-16,5 14-4 15,1 5-3-15,24 18-30 16,-2-6-2-16,21 8-1 15,8-10 0-15</inkml:trace>
  <inkml:trace contextRef="#ctx0" brushRef="#br1" timeOffset="41434.3699">21572 10840 98 0,'-27'46'39'15,"-10"-7"1"-15,12 8-3 16,-3-9-28-16,14 1-7 15,7-6 0-15,14-6-1 16,16-9 0-16,10-11 0 16,10-12 0-16,5-7 0 15,3-8 1-15,-8-8 1 0,-9-4-1 16,-7-4 0-1,-17 1-1-15,-17 1 0 0,-12 5-2 16,-19 2-1-16,-7 15-5 16,-15-7-18-16,8 25-15 15,-10-1-1-15,9 15 0 16,0 1-4-16</inkml:trace>
  <inkml:trace contextRef="#ctx0" brushRef="#br1" timeOffset="41901.3966">18552 11832 94 0,'3'-23'39'16,"-3"23"3"-16,0 0-3 16,-5 28-36-16,-2 7-2 15,5 14-3-15,-7 18 3 16,-3 14-2-16,-4 15 1 15,-4 8-4-15,0 0 3 16,-1-3-2-16,4-7-2 16,0-19-4-16,22-6-27 15,-10-26-3-15,14-13 0 16,-9-30 2-16</inkml:trace>
  <inkml:trace contextRef="#ctx0" brushRef="#br1" timeOffset="42696.4421">18305 12459 91 0,'-27'-18'40'15,"-1"1"0"-15,13 14-3 16,5-7-31-16,10 10-4 16,24-19-1-16,12 6 0 15,10-2-1-15,12 0-1 16,10 1 1-16,6 4 0 15,1 1 1-15,-2 5-2 16,-7 5 1-16,-9 3 0 16,-11 4 1-16,-12 0-1 15,-15 5 0-15,-9 3 1 16,-15 2-1-16,-10 3 2 15,-8 7-2-15,-6 5 0 16,-1 4 1-16,-3 3-1 16,1 0 1-16,9 1-1 0,8-2 1 15,13-3-1-15,12-11 1 16,14-5 0-16,14-12-1 15,10-11 1-15,6-11-1 16,2-12 0-16,-1-8 0 16,-7-9 1-16,-5-5-1 15,-15-4 0-15,-13 1 0 16,-11 3 1-16,-12 4-1 15,-8 6 1-15,-6 10-1 16,-4 10 0-16,-1 8 0 16,2 10 0-16,6 6 1 15,7 7-1-15,13 1 0 16,12-2 0-16,15-2 1 15,12-5-1-15,15-2 0 0,4-6 0 16,7 1 0-16,-1 0 0 16,-5 1 0-16,-9 5 1 15,-11 8-2-15,-14 7 2 16,-16 9-1-16,-10 4 0 15,-11 8 0-15,-11 1 0 16,-4 1 0-16,2-4 0 16,-2-6 1-16,6-6-1 15,8-11 1-15,12-15-1 16,10-16 1-16,15-10 1 15,10-15-1-15,7-8 0 16,6-5 1-16,3-3-1 16,-4 2 0-16,-4 6 1 15,-9 14-1-15,-9 9-1 0,-11 19 0 16,-14 7 0-16,-1 35-2 15,-9 3 1-15,-4 13-2 16,1 2-1-16,7 7-2 16,5-4-4-16,16 8-9 15,-1-26-5-15,34 8-11 16,-6-24-6-16,23-3 0 15,-2-15 2-15</inkml:trace>
  <inkml:trace contextRef="#ctx0" brushRef="#br1" timeOffset="43304.4769">20076 12332 81 0,'9'-8'40'16,"-8"-3"-2"-16,-1 11 1 16,0 0-30-16,-22 22-1 15,-7 4-3-15,-1 12 0 16,-10 7-3-16,-2 8 0 15,2 2 0-15,4-1 0 16,7-4-1-16,10-9-1 16,17-11 1-16,9-11-1 15,16-17 1-15,14-13 0 16,6-13-1-16,6-7 0 0,3-10 1 15,-1-3 0-15,-6-2-1 16,-6 1 0-16,-9 7 0 16,-10 6 0-16,-11 12 0 15,-9 20 0-15,0 0-1 16,-23 35-1-16,3 11 1 15,-3 18 0-15,1 22 0 16,-4 16 1-16,0 12-1 16,-1 6-1-16,2 1 2 15,2-3 0-15,1-12-1 16,2-13 1-16,3-20 0 15,2-19 0-15,2-24 0 16,4-18 0-16,2-25 1 16,3-17-1-16,2-17 1 0,3-19-1 15,5-21 1-15,5-14-1 16,14-11 0-16,3 0-1 15,10 3-1-15,2 2-1 16,12 11-3-16,-5 4-9 16,19 32-7-16,-21-5-7 15,16 28-10-15,-10-1-1 16,5 13 1-16</inkml:trace>
  <inkml:trace contextRef="#ctx0" brushRef="#br1" timeOffset="43671.4978">20678 12275 105 0,'-18'4'40'0,"4"13"1"0,-13-1-5 16,4 11-31-16,1 10-1 16,2 4-2-16,-2 5 1 15,5 1-2-15,3 0 1 16,10-6-1-16,8-9 0 15,7-6-1-15,9-16 1 16,11-11-1-16,7-9 1 16,3-15-1-16,2-6 1 15,1-6 0-15,-3-3 0 16,-5-1-1-16,-5 1 1 15,-5 5-1-15,-8 6 1 16,-3 10-1-16,-15 19 0 16,0 0 0-16,6 12-1 0,-14 14 1 15,0 12-2 1,-6 5-2-16,2 9-2 0,-3-6-3 15,19 12-9-15,-12-25-7 16,26 10-5-16,-9-26-12 16,20-3 1-16,3-19 1 15</inkml:trace>
  <inkml:trace contextRef="#ctx0" brushRef="#br1" timeOffset="44036.5188">21246 12429 100 0,'-17'15'40'0,"13"7"1"0,4-22-2 16,4 15-36-16,16-14-1 16,11-5 0-16,3-6 0 15,9-5-1-15,1-8 0 16,-1-3 0-16,-6 0-1 15,-7-3 1-15,-10 0-1 16,-7 4 0-16,-12 3 1 16,-14 7 0-16,-12 10 1 15,-9 12-1-15,-12 11 1 16,-2 9 0-16,1 9 0 15,4 10 0-15,6 3-1 16,14 0-1-16,13-3-2 16,15-10-2-16,23-3-3 15,5-18-11-15,36 8-6 16,-9-27-10-16,28 3-9 0,2-12-2 15,13-1 2-15</inkml:trace>
  <inkml:trace contextRef="#ctx0" brushRef="#br1" timeOffset="44582.55">21829 12489 108 0,'-14'3'42'0,"14"-3"0"15,0 0-4-15,21-8-42 16,18 6-14-16,0-18-22 15,22 11 2-15,-6-12-4 16,15 10 1-16</inkml:trace>
  <inkml:trace contextRef="#ctx0" brushRef="#br1" timeOffset="45092.5792">22454 12357 85 0,'0'0'37'16,"0"0"0"-16,-17 2 2 0,13 11-34 15,-10 4-1-15,3 10 0 16,-8 5 0-16,5 6-2 15,-4 4 1-15,4 0-1 16,0 0 0-16,7-5-2 16,3-4 2-16,2-10-3 15,5-9 2-15,-3-14 0 16,19-4-1-16,-2-14 0 15,-1-9 1-15,2-8 1 16,-3-6-1-16,-1-6-1 16,-1-2 1-16,-3 2-1 15,2-1 1-15,-4 9-1 16,1 6 0-16,1 6-1 0,4 10 0 15,4 4-2-15,9 11-2 16,1-2-5-16,16 22-13 16,-12-14-16-16,11 15 0 15,-4-12-1-15,10 6 2 16</inkml:trace>
  <inkml:trace contextRef="#ctx0" brushRef="#br1" timeOffset="45401.5968">22919 12361 101 0,'-16'8'38'15,"-1"5"2"-15,-9-6-2 16,-1 10-31-16,-1 1-3 15,4 11 1-15,1 2-2 16,5 4-1-16,7-1 0 16,6 3-1-16,6-3 1 0,10-3-2 15,7-6 0-15,10-10-1 16,4-7 2-16,2-9-1 15,0-8 1-15,-2-11-1 16,-1-10 0-16,-5-6 1 16,-4-4-1-16,-12-4-2 15,0-3 1-15,-6 1-2 16,-3 5 1-16,-2 5-2 15,-2 11-1-15,-4 3-3 16,7 22-7-16,-7-17-7 16,17 29-7-16,-10-12-11 15,18 7 0-15,-6-11 1 16</inkml:trace>
  <inkml:trace contextRef="#ctx0" brushRef="#br1" timeOffset="45657.6115">23523 11772 99 0,'-9'-17'41'16,"9"17"3"-16,-29 19-3 16,12 16-38-16,-7 7 0 15,4 18-2-15,-3 11 3 16,1 16-3-16,-4 5 1 15,4 0-2-15,4-1 0 16,3-8-1-16,4-9-3 16,6-16-1-16,15-8-9 0,-6-37-11 15,28-3-15-15,-3-32-3 16,11-7 1-16,0-23 2 15</inkml:trace>
  <inkml:trace contextRef="#ctx0" brushRef="#br1" timeOffset="45864.6232">23750 11817 107 0,'-13'27'41'16,"-15"14"1"-16,7 26-4 16,-15 4-33-16,11 8-4 15,0 2 1-15,3 0-2 16,9-5 1-16,4-9-2 16,9-8-1-16,3-16-3 0,10-3-7 15,-8-27-11-15,24 4-18 16,-8-24 0-16,9-3-1 15,-6-13 2-15</inkml:trace>
  <inkml:trace contextRef="#ctx0" brushRef="#br1" timeOffset="46053.634">23902 12328 102 0,'-17'23'40'16,"2"19"4"-16,-11-4-4 16,-4 7-37-16,12 0-1 15,0-4-1-15,4-3-1 16,9-9-3-16,6-8 0 15,-1-21-6-15,33 5-13 16,-19-30-16-16,19 0-2 0,-7-18 0 16,9-2 0-16</inkml:trace>
  <inkml:trace contextRef="#ctx0" brushRef="#br1" timeOffset="46174.6409">24018 11960 91 0,'0'0'36'15,"-21"15"-4"-15,6-1-26 16,11 7-42-16,1-5-1 15,15 6-2-15</inkml:trace>
  <inkml:trace contextRef="#ctx0" brushRef="#br1" timeOffset="46527.6611">24194 12218 87 0,'2'16'38'0,"3"15"2"0,-15-6 0 16,6 9-32-16,-13 4-3 15,-1 7 0-15,-4 0-1 16,0-3-2-16,-1-4 1 15,6-6-1-15,3-9 0 16,11-12-2-16,3-11 1 16,26-21 0-16,1-9-1 15,6-10 1-15,8-11-2 16,4-5 2-16,1-2-1 15,0 4 1-15,-13 10-1 16,-7 11-1-16,-11 13 1 16,-15 20 0-16,0 0-1 0,-8 36-1 15,-5 1 0-15,-3 3 0 16,6 6-3-16,6-9-2 15,22 13-12-15,-6-31-6 16,35 8-14-16,-4-20 1 16,22-1-2-16,-2-16-1 15</inkml:trace>
  <inkml:trace contextRef="#ctx0" brushRef="#br1" timeOffset="47054.6913">24909 12249 93 0,'-8'-20'41'15,"-15"1"1"-15,3 15-1 16,-11 4-35-16,-6 16-1 15,-9 10 0-15,1 12 0 16,-5 4-1-16,10 11 0 0,3 0-2 16,4-1-1-16,17-8 0 15,12-7-1-15,10-12 1 16,16-11-3-16,7-11 2 15,8-16-1-15,4-9 0 16,4-8 1-16,0-7-1 16,-3-2 0-16,-5 0 0 15,-8 5 1-15,-7 10-2 16,-13 8 0-16,-9 16 2 15,-10 14 1-15,-9 18-1 16,-10 16 0-16,-9 17 0 16,-8 15 0-16,-7 11 1 15,-3 7-1-15,-2 1-1 16,3 1 0-16,0-8-1 0,6-12 2 15,10-13-1-15,9-20 1 16,10-19 0-16,7-19 0 16,13-9 2-16,0-39 0 15,11-8 0-15,7-15 1 16,9-16-1-16,7-8-1 15,9-2 1-15,4 5-2 16,-2 4 1-16,4 13 0 16,-3 11-4-16,-2 13-1 15,6 27-9-15,-19-5-5 16,14 26-3-16,-18-15-5 15,28 24-3-15,-25-20-11 16,22 13-3-16,-13-4 4 0</inkml:trace>
  <inkml:trace contextRef="#ctx0" brushRef="#br1" timeOffset="47212.7003">25081 12637 120 0,'-30'3'45'16,"8"5"0"-16,-5-15-3 16,6-1-41-16,9 0-4 15,4-6-3-15,8 14-10 16,-5-23-5-16,17 26-5 15,-12-3-7-15,0 0-12 16,0 0-1-16,14-1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0T00:35:18.22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1570 646 67 0,'0'0'37'15,"0"0"0"-15,19-56 3 16,-19 56-33-16,0 0-1 15,0 0-1-15,0 0 1 16,0 0-2-16,0 0 1 16,22 79-1-16,-22-79-1 15,-10 79-1-15,4 44 1 16,-5 18-1-16,-4 11 1 15,-4 2-3-15,-18-28 1 16,9-10-3-16,8-25-2 16,24-42-7-16,-3-26-27 15,23-20-2-15,3-15 0 16,11-11 0-16</inkml:trace>
  <inkml:trace contextRef="#ctx0" brushRef="#br0" timeOffset="271.0154">1747 874 107 0,'-20'-69'40'16,"20"69"3"-16,0 0-6 15,-11-65-36-15,11 65 0 16,0 0 2-16,48-39-1 16,-48 39-1-16,69-30 0 0,-20 15-1 15,-1-3-2-15,6 0-1 16,3 1-3-16,-2-4-33 15,4 5-2-15,-6 4-1 16,0 1 0-16</inkml:trace>
  <inkml:trace contextRef="#ctx0" brushRef="#br0" timeOffset="505.0289">2051 964 105 0,'-45'47'41'16,"45"-47"2"-16,-71 83-3 15,71-83-38-15,-27 57-1 16,27-57 1-16,0 0-2 0,0 0 0 16,74 31-3-16,-74-31-1 15,87-13-4-15,-38 1-8 16,-1 2-24-16,1 2 0 15,-49 8-1-15,77-4 1 16</inkml:trace>
  <inkml:trace contextRef="#ctx0" brushRef="#br0" timeOffset="688.0394">1770 1671 114 0,'-25'15'41'16,"25"-15"1"-16,28-4-4 15,20-14-35-15,17-11-1 16,16-5 0-16,9-10-1 0,6-1-3 15,-46 23-1-15,2-1-12 16,-1-1-23-16,-1 2-3 16,0 6 0-16,-3 4-1 15</inkml:trace>
  <inkml:trace contextRef="#ctx0" brushRef="#br0" timeOffset="1563.0893">3290 1243 85 0,'0'0'38'0,"-39"-64"1"16,39 64 1-16,0 0-32 15,-75-27 0-15,75 27-1 16,-73 6 0-16,37 6-2 15,-54 25 0-15,-8 16-2 16,6 11 2-16,-11-12-5 16,23 18 1-16,16-8-1 15,32-6 0-15,41-30 0 16,19-9 1-16,17-15-1 15,17-14 0-15,9-11 1 0,9-9 1 16,-80 32-2-16,88-45 0 16,-88 45 0-16,85-56 0 15,-85 56 0-15,80-53 0 16,-80 53 0-16,63-53 0 15,-63 53 0-15,52-35 0 16,-52 35 0-16,15-13 0 16,1 16 0-16,-12 11 0 15,-6 10 0-15,-5 14 0 16,0 7 0-16,7 0 0 15,9-4-6-15,16-25 1 16,15-13-3-16,1-18-5 16,-41 15-26-16,60-22-2 15,-60 22 0-15,58-38-1 0,-58 38 26 16,63-41 8-16,-63 41 7 15,50-45 8-15,-50 45 28 16,0 0 3-16,63-58 0 16,-63 58 2-16,0 0-23 15,44-26-7-15,-30 33-3 16,-18 15-2-16,-7 11-3 15,-7 19 1-15,0 1-1 16,7 6 0-16,0-2 0 16,6-15-1-16,1-7 0 15,1-11 0-15,4-8 0 16,-1-16 0-16,13-8 0 15,1-13 0-15,1-12 0 16,4-8 0-16,-19 41 2 0,22-48-3 16,-22 48 0-16,18-57 0 15,-18 57 0-15,31-62 0 16,-31 62 0-16,39-68 0 15,-39 68 0-15,58-68 0 16,-58 68 0-16,68-74-6 16,-24 42-22-16,-44 32-16 15,82-62-1-15,-82 62 0 16,81-45-2-16</inkml:trace>
  <inkml:trace contextRef="#ctx0" brushRef="#br0" timeOffset="2164.1238">4645 717 103 0,'0'-56'40'0,"0"56"2"16,0 0-2-16,-1-53-38 0,1 53 1 15,0 0-1 1,0 0 1-16,0 0 1 0,-33 87-3 16,23-50 1-16,-18 81-1 15,6 17 1-15,-2 11-3 16,10 6 1-16,-8-28-3 15,15-9 0-15,11-23-6 16,6-47-30-16,25-17-2 16,2-22 0-16,18-13-1 15</inkml:trace>
  <inkml:trace contextRef="#ctx0" brushRef="#br0" timeOffset="2539.1453">5099 1271 117 0,'0'0'43'0,"0"0"0"16,0 0-5-16,0 0-35 16,-34-46 1-16,19 53-1 15,-25 9-1-15,5 16 0 16,-3 5-2-16,13 8 0 15,2 2 0-15,20 3 0 16,9-9 0-16,16-6 0 16,15-9 0-16,9-12 0 15,6-14 0-15,0-7 0 16,-1-8 0-16,-4-4 0 15,-9-6 0-15,-10-3 0 16,-28 28 0-16,0 0 0 0,12-52 0 16,-12 52 0-16,0 0-2 15,-23-56-2-15,23 56-1 16,0 0-2-16,-40-48-4 15,40 48-23-15,0 0-6 16,0 0-1-16,-46-47 2 16</inkml:trace>
  <inkml:trace contextRef="#ctx0" brushRef="#br0" timeOffset="3159.1807">5840 889 113 0,'-14'-59'43'15,"14"59"0"-15,0 0-2 16,-31-53-38-16,31 53-1 16,0 0 0-16,0 0 1 15,0 0 0-15,-44 67-1 16,15-7-2-16,7 38 0 15,7 12 0-15,8 7 0 16,-6-3 0-16,-2-35 0 16,8-5 0-16,11-22 0 15,2-24 0-15,3-12 0 0,4-14 0 16,1-12 0-16,0-10 0 15,2-10 0-15,-16 30 0 16,0 0 0-16,24-67 0 16,-24 67 0-16,24-53 0 15,-24 53 0-15,29-56 0 16,-29 56 0-16,39-48 0 15,-39 48 0-15,0 0 0 16,64-51 0-16,-64 51 0 16,49-14 0-16,-49 14 0 15,56 15 0-15,-25 14 0 16,-6 15 0-16,-19 0 0 15,-12 2 0-15,-23-3 0 16,-6-5 0-16,-15-9 0 0,-5-6 0 16,1-8 0-16,2-10 0 15,5 0-6-15,3-19-7 16,30-3-18-16,-2-9-11 15,26-1 1-15,2-7-3 16,-12 34 2-16</inkml:trace>
  <inkml:trace contextRef="#ctx0" brushRef="#br0" timeOffset="3594.2056">6334 1331 94 0,'-20'33'40'16,"13"-2"2"-16,11-6-1 15,22-9-21-15,16-19-17 16,14-9-1-16,-56 12 1 15,64-16-1-15,-64 16 1 16,65-27-1-16,-65 27 1 16,64-30-3-16,-64 30 0 15,48-38 0-15,-48 38 0 16,0 0 0-16,31-48 0 15,-31 48 0-15,0 0 0 16,0 0 0-16,-71-18 0 0,25 36 0 16,-13 7 0-16,5 11 0 15,1 5 0-15,23 11 0 16,15-4 0-16,28-7 0 15,15-17 0-15,16-9 0 16,12-8 0-16,5-13-8 16,22-6-19-16,-10-17-14 15,-73 29-2-15,90-35 0 16,-90 35 2-16</inkml:trace>
  <inkml:trace contextRef="#ctx0" brushRef="#br0" timeOffset="3942.2255">7237 1203 116 0,'50'-76'42'15,"-50"76"3"-15,0 0-2 16,0 0-38-16,0 0-1 16,0 0-4-16,-62-32 0 15,62 32 0-15,-52 28 0 16,25-17 0-16,-28 28 0 15,18 0 0-15,6 0 0 16,28 2 0-16,3-41 0 16,23 26 0-16,-23-26 0 15,51 20 0-15,-5-22 0 16,12 7 0-16,-6 2 0 15,-9 8 0-15,-14 2 0 16,-14 9 0-16,-29 7 0 16,-9 3 0-16,-7 1 0 15,-6-3 0-15,6-2 0 0,-3-9 0 16,15-5-2-16,4-20-14 15,31-8-17-15,-5-8-10 16,19-7 0-16,4-12-2 16</inkml:trace>
  <inkml:trace contextRef="#ctx0" brushRef="#br0" timeOffset="4388.251">7893 1120 100 0,'0'0'40'0,"0"0"3"16,0 0-2-16,0 0-31 16,0 0-2-16,0 0-2 15,-47-1-2-15,47 1-1 16,0 0-3-16,0 0 0 15,0 0 0-15,0 0 0 16,0 0 0-16,0 0 0 16,0 0 0-16,0 0 0 15,0 0 0-15,0 0 0 0,0 0 0 16,0 0 0-16,0 0 0 15,0 0 0-15,0 0 0 16,51-5 0-16,-51 5 0 16,0 0-3-16,0 0-4 15,0 0-19-15,0 0-9 16,0 0-9-16,0 0 3 15,-22 20-1-15</inkml:trace>
  <inkml:trace contextRef="#ctx0" brushRef="#br0" timeOffset="4876.2788">7880 1520 114 0,'-9'15'42'0,"-8"-7"1"16,11 13-4-16,6-21-35 15,-12 16 0-15,12-16-2 16,1 14 0-16,-1-14-1 16,22 8 0-16,-5-7 0 15,1-2 1-15,3-4-2 16,0-3 0-16,0-1 0 15,-3-3 0-15,-3-3 0 16,-2 1 0-16,-5 1 0 16,-3 1 0-16,-5 12 0 15,0-17 0-15,0 17 0 16,-16 1 0-16,2 8 0 15,-5 6 0-15,2 4 0 0,-1 4 0 16,2-1 0-16,5 1 0 16,5-4 0-16,7-5 0 15,-1-14 0-15,27 2 0 16,-8-9 0-16,3-5 0 15,0-6 0-15,-1-2 0 16,-5 1 0-16,-6 1 0 16,-10 3 0-16,-7 4 0 15,-5 5 0-15,-9-1 0 16,6 9-19-16,-21-7-13 15,15 10-11-15,-13 1-2 16,6 5-1-16,-7-2 1 16</inkml:trace>
  <inkml:trace contextRef="#ctx0" brushRef="#br0" timeOffset="6974.399">8063 1138 32 0,'0'0'33'0,"44"-56"2"16,-44 56 0-16,0 0-17 0,0 0-5 16,0 0 6-16,0 0-9 15,0 0-4-15,0 0-1 16,0 0-1-16,0 0-1 15,0 0-1-15,-60-26 0 16,60 26 0-16,0 0-1 16,-54 24 1-16,54-24 0 15,0 0 0-15,-62 29-2 16,62-29 1-16,0 0 0 15,-52 35 0-15,52-35 0 16,0 0 0-16,0 0-1 16,0 0 0-16,0 0 1 15,0 0 0-15,0 0-1 16,0 0 0-16,0 0-1 0,0 0 2 15,51 11-1-15,-51-11-1 16,0 0 1-16,43-31-1 16,-43 31 1-16,0 0 0 15,0 0 1-15,0 0-1 16,0 0 1-16,0 0 1 15,0 0-1-15,0 0 1 16,0 0-2-16,0 0 1 16,0 0 0-16,0 0-1 15,0 0 0-15,0 0 1 16,0 0-1-16,0 0 1 15,0 0 0-15,0 0 0 16,0 0 0-16,0 0 0 0,0 0 0 16,0 0 0-16,0 0 0 15,52 5 0-15,-52-5-1 16,0 0 0-16,0 0 1 15,0 0 0-15,0 0-1 16,0 0 1-16,0 0-1 16,0 0-1-16,0 0 0 15,-49-14-4-15,49 14-11 16,0 0-8-16,0 0-9 15,0 0-8-15,0 0-1 16,0 0-1-16</inkml:trace>
  <inkml:trace contextRef="#ctx0" brushRef="#br0" timeOffset="173133.9027">13584 701 53 0,'0'0'39'16,"14"-69"-1"-16,-14 69-1 16,4-85-20-16,-4 85-11 15,-5-88 0-15,5 88 1 16,-22-81-4-16,22 81 0 15,-38-61-1-15,38 61 1 16,-57-29-1-16,57 29-1 0,-76 6 1 16,76-6-1-16,-94 51 0 15,42-4 1-15,-4 14 0 16,20-7 0-16,-74 123-1 15,10 23 0-15,14 2-1 16,21-1-1-16,11-50-4 16,28-17-5-16,30-20-29 15,11-53-2-15,12-16 1 16,-8-17 0-16</inkml:trace>
  <inkml:trace contextRef="#ctx0" brushRef="#br0" timeOffset="173364.9159">12592 1372 112 0,'0'0'43'0,"-19"-50"0"15,19 50-1-15,13-48-41 16,-13 48-1-16,0 0 1 15,76-59-2-15,-76 59-3 16,93-27-2-16,-40 15-12 16,7-6-22-16,-2 10-2 15,8 0 1-15,-1 4-1 16</inkml:trace>
  <inkml:trace contextRef="#ctx0" brushRef="#br0" timeOffset="173770.9392">13720 1138 104 0,'0'0'40'16,"0"0"0"-16,0 0-2 15,39 11-35-15,-38 21-1 16,-4 21 0-16,-14 13-1 15,-14-2 0-15,1 8 0 16,8 8 0-16,-3-5-1 16,13-16 0-16,3-15 0 15,7-13 1-15,2-12-1 16,0-19 1-16,14 1 1 0,-5-22-1 15,1-10 1-15,-1-13 0 16,-4-13 0-16,-5 57 0 16,2-70 0-16,-2 70 0 15,7-74 0-15,-7 74-1 16,3-75 1-16,-3 75-2 15,17-68 0-15,-17 68 0 16,27-64-2-16,-27 64-2 16,47-54-1-16,-47 54-2 15,65-63-9-15,-65 63-24 16,87-38-3-16,-41 24 1 15,10 4-1-15</inkml:trace>
  <inkml:trace contextRef="#ctx0" brushRef="#br0" timeOffset="174168.9619">14473 1112 95 0,'0'0'40'15,"0"0"1"-15,0 0 0 16,-16 56-33-16,16-56-4 15,0 0-1-15,0 0 0 16,58 38-1-16,-58-38 0 16,69 5 0-16,-69-5-1 15,81-12-1-15,-81 12 0 16,85-24-1-16,-85 24 1 0,75-35-1 15,-75 35 1-15,58-39 0 16,-58 39-1-16,0 0 2 16,0 0-1-16,0 0 2 15,0 0 0-15,-44-22 0 16,-37 59-1-16,-1 20 1 15,0 10-1-15,16 1 1 16,22 1-2-16,35-5 0 16,26-16-1-16,39-21-1 15,17-9-4-15,4-29-14 16,22 0-20-16,-4-16-3 15,8-2 0-15,-103 29 0 16</inkml:trace>
  <inkml:trace contextRef="#ctx0" brushRef="#br0" timeOffset="174583.9857">15359 1230 95 0,'-48'-41'42'16,"48"41"1"-16,0 0-1 15,0 0-25-15,0 0-15 16,0 0 1-16,0 0 0 16,0 0-2-16,0 0 1 15,0 0-1-15,69 11 0 16,-69-11 0-16,75-15-1 15,-75 15 0-15,84-41 0 16,-84 41 0-16,70-40 0 0,-70 40-1 16,48-42 1-16,-48 42 0 15,0 0 1-15,0 0 1 16,0 0-2-16,-77-29 0 15,66 45 0-15,-81 33 0 16,-7 5 0-16,12 16 0 16,12 8 0-16,35-20 0 15,45-2 0-15,50-19 0 16,55-37-8-16,-51-15-18 15,12 2-15-15,1-4-4 16,3-3 2-16,-4-4-2 16</inkml:trace>
  <inkml:trace contextRef="#ctx0" brushRef="#br0" timeOffset="175652.0468">13212 2931 85 0,'-6'-24'37'0,"-4"8"-1"16,-14-1 2-16,-4 14-35 15,-12 2 0-15,-4 16 1 16,-13 7 0-16,-1 16 1 15,-7 4 0-15,7 12 0 16,2-3-1-16,11 0 0 0,11-4-2 16,14-4 0-16,16-13-1 15,18-11-1-15,20-20 0 16,18-12 0-16,12-12 0 15,11-11 0-15,3-7 1 16,2-5-1-16,-9 4 1 16,-6 2-1-16,-15 11 1 15,-11 6-1-15,-20 16 0 16,-19 9 1-16,5 17-2 15,-19 8 1-15,0 10 0 16,-1 9 0-16,2 4-1 16,4 3 0-16,16-3-1 15,9-12-2-15,21 0-12 16,1-37-22-16,32-6-3 0,2-34 1 15,18-6-3-15</inkml:trace>
  <inkml:trace contextRef="#ctx0" brushRef="#br0" timeOffset="175875.0594">14367 2019 106 0,'-14'37'42'15,"-10"13"1"-15,4 25-3 16,-7 9-38-16,9 13 0 15,3 8-1-15,1 9 0 16,-2 1-1-16,-1 4 0 16,2-3-3-16,-3-14-1 15,8 0-19-15,-9-30-17 0,10-6 0 16,-1-32-1-16,10-13 0 15</inkml:trace>
  <inkml:trace contextRef="#ctx0" brushRef="#br0" timeOffset="176069.0706">13982 2751 110 0,'-32'-5'43'16,"15"17"2"-16,0-5-4 15,17-7-36-15,26 9-5 16,16-15-1-16,19-7-2 15,16-11-2-15,21 2-9 16,-3-26-25-16,26 2-2 0,-8-16-2 16,4 3 1-16</inkml:trace>
  <inkml:trace contextRef="#ctx0" brushRef="#br0" timeOffset="176295.0834">15110 1988 118 0,'-37'35'43'0,"7"18"-1"15,-11 0-9-15,6 26-31 16,1 12 0-16,0 13 1 16,2 6-1-16,2 2-1 15,4-3-1-15,3-5 0 16,7-3-4-16,-2-19-3 0,23 2-21 15,-12-34-13-15,16-10 0 16,-6-22-2-16,9-10 1 16</inkml:trace>
  <inkml:trace contextRef="#ctx0" brushRef="#br0" timeOffset="176475.0938">14579 2685 113 0,'-16'3'41'16,"16"18"3"-16,0-21-4 15,30 18-38-15,18-11-4 16,11-6-3-16,23 11-13 0,-3-19-22 16,25 9-1-16,-7-12-2 15,8 11 0-15</inkml:trace>
  <inkml:trace contextRef="#ctx0" brushRef="#br0" timeOffset="176875.1167">15682 2676 78 0,'-17'-6'44'15,"-16"-12"-3"-15,2 17 3 16,-16-14-16-16,-2 20-23 16,-8 10-1-16,-4 12 1 15,-4 11-2-15,6 6 0 16,4 8-3-16,9 0 0 0,12-1 0 15,15-5 0-15,16-7 0 16,21-12 0-16,19-17 0 16,9-8 0-16,11-13 0 15,9-12 0-15,1-16 0 16,-1-5 0-16,-4-8 0 15,-10 1 0-15,-12 3 0 16,-8 7 0-16,-10 9 0 16,-11 11 0-16,-11 21 0 15,0 0 0-15,-24 34 0 16,9 0 0-16,-1 10 0 15,2 1-2-15,9 6-3 16,3-7-8-16,25 7-8 16,-3-29-8-16,29 10-13 15,0-27 0-15,23 2-1 0,-5-18 3 16</inkml:trace>
  <inkml:trace contextRef="#ctx0" brushRef="#br0" timeOffset="177091.1291">16222 2765 122 0,'-46'13'43'15,"-13"0"1"-15,6 14-3 16,2-4-38-16,-2 10-1 16,9 0-2-16,13 2 0 15,12-3 0-15,23-8 0 16,21-7 0-16,18-10 0 15,17-8-5-15,11-16-8 16,24 3-11-16,-9-33-14 0,22 2-5 16,-12-24-1-16,3-4 0 15</inkml:trace>
  <inkml:trace contextRef="#ctx0" brushRef="#br0" timeOffset="177459.1501">16895 2087 114 0,'-34'35'42'0,"-17"5"1"16,7 29-3-16,-8 2-38 15,-1 14 2-15,0 6 0 16,2 5-1-16,9-2 0 16,5-3-3-16,12-7 0 15,5-15 0-15,11-15 0 16,10-16 0-16,13-17 0 0,11-20 0 15,10-20 0-15,9-11 0 16,5-10 0-16,3-10 0 16,2-3 0-16,-1 3 0 15,-10 6 0-15,-8 9 0 16,-10 18 0-16,-8 12 0 15,-12 17 0-15,-7 16 0 16,-7 11 0-16,-5 6 0 16,4 3 0-16,-3 1 0 15,12 4-11-15,-7-19-6 16,26 9-5-16,-18-43-4 15,38 29-10-15,-12-36-5 16,12 0-2-16,-8-16 3 16</inkml:trace>
  <inkml:trace contextRef="#ctx0" brushRef="#br0" timeOffset="177842.172">17083 2864 109 0,'-13'13'42'16,"16"4"-1"-16,-3-17 0 15,26 4-38-15,1-9-1 16,10-3 1-16,3-6-1 16,5-4 0-16,-1-4-2 15,-2-2-1-15,-7-6 1 16,-7 0 0-16,-11 1 0 0,-10 1-1 15,-11 4 1-15,-9 3-2 16,-13 5 3-16,-10 9 1 16,-7 10-1-16,-3 7 2 15,-3 11-1-15,3 10 3 16,2 8-5-16,9 4 0 15,10 2 0-15,9 3 0 16,14-3 0-16,12-2 0 16,16-5-3-16,8-12-5 15,23 2-8-15,-4-27-5 16,31 12-5-16,-13-33-8 15,24 8-8-15,-5-17 0 16,4 0 0-16</inkml:trace>
  <inkml:trace contextRef="#ctx0" brushRef="#br0" timeOffset="178608.2158">18036 2809 104 0,'-7'-37'43'15,"0"19"-2"-15,-11-16 1 16,3 10-36-16,-10-4-4 0,-4 10-2 16,-9 5 2-16,-7 13 0 15,-4 12 1-15,-3 14 1 16,-1 12-1-16,4 4 0 15,7 7-3-15,13-1 0 16,14-4 0-16,17-5 0 16,17-9 0-16,16-14 0 15,15-10 0-15,11-11 0 16,9-13 0-16,4-11 0 15,0-14 0-15,0-10 0 16,-3-20 0-16,-1-15-2 16,-3-17 1-16,-4-13 0 15,-4-8 1-15,-7-2-1 16,-5 17 2-16,-14 6 0 15,-4 28 0-15,-15 27 1 0,-16 38-2 16,-15 34 0-16,-16 32 0 16,-4 32 0-16,-8 16 0 15,-4 19 0-15,1 6 0 16,6 7 0-16,9-11 0 15,14-10 0-15,12-13 0 16,11-21 0-16,17-15-7 16,5-31-8-16,24-4-3 15,-8-35-4-15,29 12-3 16,-19-30-2-16,27 14-8 15,-21-12-5-15,-1 11 5 16,-16 9 5-16,-16-11 45 0,-7 39 5 16,-18-26 4-16,-4 42 5 15,-21-31 8-15,13 15 8 16,-8-18-1-16,12 2-4 15,-5-4-40-15,11-20 0 16,2 2 0-16,-6-9-12 16,6 21-6-16,-15-28-7 15,15 28-10-15,-31-9-8 16,-2 5-4-16,-14-5 3 15</inkml:trace>
  <inkml:trace contextRef="#ctx0" brushRef="#br0" timeOffset="218210.4809">10392 765 98 0,'0'0'42'0,"0"0"-1"15,-48-45 0-15,48 45-41 16,0 0 0-16,0 0 0 15,57-51 0-15,-57 51 0 16,70-20 0-16,-70 20 0 16,81-14 0-16,-81 14 0 15,86 0-1-15,-86 0 1 16,73 17 0-16,-73-17 0 15,0 0 0-15,53 71 0 16,-53-71 1-16,-14 78-1 16,-8-50 3-16,-37 76-2 15,-17-1 1-15,-7-4 0 16,9-6 0-16,12-20 0 15,31-33-1-15,40-18 1 0,48-22-1 16,-57 0 0-16,93-13-1 16,-35 4 1-16,4-1-2 15,4-2-2-15,5 1-10 16,-4-4-27-16,-1 2-1 15,0 1-1-15,-4 3 1 16</inkml:trace>
  <inkml:trace contextRef="#ctx0" brushRef="#br0" timeOffset="218721.5102">9658 751 97 0,'20'-59'41'16,"-20"59"-1"-16,0 0-1 15,31-60-38-15,-31 60 0 16,0 0 0-16,0 0 1 16,0 0 0-16,56 51 0 15,-56-51 1-15,17 80 0 16,-19-4-1-16,17 39 0 15,-6 8-2-15,2 8 0 16,-9-16-5-16,2-29-9 16,10-16-25-16,-2-25-2 15,7-19-1-15,-5-15-1 16</inkml:trace>
  <inkml:trace contextRef="#ctx0" brushRef="#br0" timeOffset="219540.557">11125 2569 85 0,'2'-19'37'0,"-2"19"1"15,0 0-2-15,-16 4-32 16,5 15 0-16,0 15 1 15,-5 12-1-15,1 16 0 16,-5 7-2-16,2 9 1 16,-2 5-1-16,4 4 0 15,2-6-3-15,3-9-2 16,13-5-7-16,-4-26-28 15,21-5-1-15,-1-24 0 16,15-10-1-16</inkml:trace>
  <inkml:trace contextRef="#ctx0" brushRef="#br0" timeOffset="219796.5717">11665 2329 101 0,'13'15'41'15,"2"27"0"-15,-14 6-2 16,5 16-36-16,-6 10-2 16,3 13 2-16,-5 3-2 15,1 1 1-15,-4-2-1 16,0-7 0-16,4-7-3 15,-3-13-3-15,8 0-22 0,-2-34-13 16,11-6 1-16,0-24-3 16,10-9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customXml" Target="../ink/ink2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chart" Target="../charts/chart1.xml"/><Relationship Id="rId4" Type="http://schemas.openxmlformats.org/officeDocument/2006/relationships/image" Target="../media/image4.emf"/><Relationship Id="rId9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8.png"/><Relationship Id="rId4" Type="http://schemas.openxmlformats.org/officeDocument/2006/relationships/image" Target="../media/image7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10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761027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writing down the objectives of the first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variation: what it is and why living things need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types of variation: discrete and continuous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there are two types of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of discrete and continuous variation – using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examples (+?)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of each AND how to display the info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examine sexual and Asexual reproduction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p125)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Nature uses each – and why: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Kelis’s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17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4080" y="300240"/>
              <a:ext cx="8647920" cy="616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1120" y="284040"/>
                <a:ext cx="8668440" cy="619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7000" y="398160"/>
              <a:ext cx="4597200" cy="1626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2240" y="382680"/>
                <a:ext cx="4628520" cy="16570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4621493"/>
              </p:ext>
            </p:extLst>
          </p:nvPr>
        </p:nvGraphicFramePr>
        <p:xfrm>
          <a:off x="533400" y="2024280"/>
          <a:ext cx="6705600" cy="384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4170960" y="1906560"/>
              <a:ext cx="4406760" cy="2928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56920" y="1892520"/>
                <a:ext cx="4437360" cy="295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6286680" y="3866400"/>
              <a:ext cx="268200" cy="438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277320" y="3857040"/>
                <a:ext cx="286920" cy="45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81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9760" y="91800"/>
              <a:ext cx="7765200" cy="116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4640" y="75240"/>
                <a:ext cx="7790040" cy="12031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1142407"/>
            <a:ext cx="6019799" cy="56450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25000" y="1709640"/>
              <a:ext cx="8804520" cy="3183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9160" y="1701720"/>
                <a:ext cx="8829360" cy="320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222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7400" y="103680"/>
              <a:ext cx="6219000" cy="1100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2280" y="89280"/>
                <a:ext cx="6239880" cy="112176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1" y="1524000"/>
            <a:ext cx="4765200" cy="480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1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23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2623</TotalTime>
  <Words>249</Words>
  <Application>Microsoft Office PowerPoint</Application>
  <PresentationFormat>On-screen Show (4:3)</PresentationFormat>
  <Paragraphs>41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232</cp:revision>
  <dcterms:created xsi:type="dcterms:W3CDTF">2006-08-16T00:00:00Z</dcterms:created>
  <dcterms:modified xsi:type="dcterms:W3CDTF">2015-02-10T04:12:16Z</dcterms:modified>
</cp:coreProperties>
</file>