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5" r:id="rId3"/>
    <p:sldId id="276" r:id="rId4"/>
    <p:sldId id="277" r:id="rId5"/>
    <p:sldId id="280" r:id="rId6"/>
    <p:sldId id="278" r:id="rId7"/>
    <p:sldId id="279" r:id="rId8"/>
    <p:sldId id="281" r:id="rId9"/>
    <p:sldId id="282" r:id="rId10"/>
    <p:sldId id="283" r:id="rId11"/>
    <p:sldId id="284" r:id="rId12"/>
    <p:sldId id="260" r:id="rId13"/>
    <p:sldId id="274" r:id="rId14"/>
    <p:sldId id="28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21:15:23.11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9753 4428 60 0,'13'0'38'16,"-9"12"-1"-16,1 21 0 16,-8 5-17-16,0 26-17 0,-8 12-2 15,2 7 1-15,-2-3 1 16,7-8 0-16,10-27-1 16,18-37-1-16,31-53 2 15,38-51-1-15,46-55 0 16,37-40 0-16,35-39-2 15,28-25-3-15,17-5-7 16,-7-12-26-16,-2 21-1 16,-22 17-2-16,-22 37-2 15</inkml:trace>
  <inkml:trace contextRef="#ctx0" brushRef="#br0" timeOffset="771.0441">10929 7214 93 0,'0'0'39'16,"11"-3"-1"-16,-3 31-2 15,-8 16-33-15,3 22-2 16,-3 8 1-16,1 5-1 0,2-6 1 16,8-15 0-16,16-44 1 15,32-48 2-15,45-67-2 16,56-63 0-16,60-63-1 15,54-52-4-15,56-32-18 16,22-44-19-16,19 1-3 16,-15 1 0-16,-17 27-1 15</inkml:trace>
  <inkml:trace contextRef="#ctx0" brushRef="#br0" timeOffset="4122.2358">12266 8492 60 0,'-65'-1'34'15,"-8"-3"-1"-15,-8 1-1 16,-14-3-30-16,-5 2-1 15,-10 4-1-15,-8 0 1 16,-10 0 1-16,-9 2-1 0,-15-6 1 16,-4 2 2-16,-12-6-1 15,-2 0 0-15,-10-7 0 16,-3 1 1-16,-7-8-1 15,-2 2-1-15,-7-4 1 16,-3 1-2-16,-3 0 1 16,-8 1-1-16,-5-1 0 15,-4 3-1-15,-12 2 0 16,-9 0 0-16,4 0 1 15,-14-2-2-15,-5-5 1 16,2 0 1-16,-6 0-1 16,3-2 1-16,3 2 0 15,-2 0 0-15,2 5 0 16,7 0 1-16,-2 9-1 0,1 5 0 15,2 5 0-15,-1 4 0 16,2 14-1-16,-1 5 0 16,-3 6-1-16,-1 8 0 15,7 3 1-15,4 6-1 16,3 6 1-16,9 1-1 15,8-1 0-15,9 5 1 16,14 4-1-16,9-3 1 16,10 7-1-16,11 3 2 15,9 2-1-15,10 4-1 16,14-1 2-16,17 4-2 15,11-2 3-15,17 2-2 16,16 0 1-16,18 2-1 0,21-3 0 16,20 1 0-16,17 0 0 15,14-1 0-15,21 5-1 16,14 2 0-16,17 2 1 15,14 1-1-15,14 0 0 16,7 0 2-16,17-2-2 16,11-4 1-16,13-5-1 15,14-11 0-15,16-9 0 16,17-11 0-16,16-11 0 15,23-10 2-15,17-8-1 16,15-11 0-16,20-4 1 16,17-5-1-16,18-4 1 15,58 0 0-15,-27-2 0 16,4-1-1-16,8 2 0 0,3 1 1 15,5-3 0-15,1-1-3 16,0-7 3-16,3-3 0 16,2-7 0-16,4-8-1 15,4-10 1-15,4-7 0 16,1-11 0-16,1-8 0 15,-4-5 0-15,-50-3-1 16,33 0 0-16,-9 3-1 16,-10-1 1-16,-18 6-1 15,-20 3 0-15,-18 3 0 16,-24 6 0-16,-23 1 0 15,-31 2 2-15,-24-3-2 16,-31 3 2-16,-25-7 0 16,-29 3-2-16,-30-1 1 15,-28-6 0-15,-28-4 0 0,-28-1 0 16,-26-4 1-16,-30 1-1 15,-26 5 1-15,-36 0 1 16,-29-1 0-16,-35 0 1 16,-34 6 0-16,-36 4-1 15,-30 8 1-15,-23-2-1 16,-10 2-1-16,0 2-1 15,6 9-2-15,27 16-16 16,18-6-20-16,35 14-1 16,27 3-1-16,33 11-2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21:26:16.88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13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04T21:33:16.357"/>
    </inkml:context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24449 15469 93 0,'-12'17'44'0,"-10"-12"0"16,5 13-2-16,-4-7-38 15,7-5-6-15,14-6-8 16,-10 2-5-16,20 10-10 0,-10-12-18 15,11-1 0-15,-11 1-2 16,22 2 3-16</inkml:trace>
  <inkml:trace contextRef="#ctx0" brushRef="#br1" timeOffset="234481.4116">6333 1004 70 0,'0'0'35'0,"16"-55"-1"15,-16 55 3-15,0 0-29 0,0 0-2 16,0 0 0-1,0 0 0-15,-16-58 0 0,16 58-1 16,0 0-2-16,-56-2 0 16,56 2-1-16,-69 16 1 15,69-16 0-15,-86 33 0 16,35-10-1-16,1 2-1 15,-4 4 1-15,3 0-1 16,-34 18-1-16,3 23 0 16,18-3-1-16,35-5 0 15,31-14 0-15,27-26 1 16,33 1-1-16,10 0 1 15,-2-6 0-15,-2 4 0 16,-8 5 0-16,-13 4 1 16,-15 5-1-16,-22 4 1 0,-15 8-2 15,-21 3 1-15,-15 3 0 16,-9 0 0-16,-8-7 0 15,0-4-1-15,3-9-2 16,6-11-5-16,25-10-28 16,3-21-2-16,30-3 0 15,5-15-1-15</inkml:trace>
  <inkml:trace contextRef="#ctx0" brushRef="#br1" timeOffset="234792.4294">6750 1395 98 0,'0'0'38'0,"0"0"1"16,1-37-1-16,-22 35-31 15,-8 14-3-15,-14 13-1 16,-4 10 0-16,-8 12 0 16,-2 5-2-16,11 9 1 15,13-7-2-15,15-3 1 16,16-10-2-16,16-8 0 15,17-14-1-15,18-14-3 16,19-11-6-16,0-17-25 16,23-8-2-16,-7-13 0 15,9-2 0-15</inkml:trace>
  <inkml:trace contextRef="#ctx0" brushRef="#br1" timeOffset="234963.4391">7239 1403 110 0,'-24'36'37'16,"1"13"1"-16,-3 4-2 15,7 2-34-15,1-3-2 16,7-5 0-16,11-9-4 16,5-16-4-16,18-12-27 15,-1-13-2-15,14-13 0 16,-4-18-2-16</inkml:trace>
  <inkml:trace contextRef="#ctx0" brushRef="#br1" timeOffset="235113.4477">7301 1234 117 0,'0'0'38'0,"-36"-65"0"16,36 65-4-16,-38-52-63 16,38 52-10-16,0 0 0 15,-17-56-2-15,17 56 0 16</inkml:trace>
  <inkml:trace contextRef="#ctx0" brushRef="#br1" timeOffset="235494.4695">7652 1429 87 0,'-10'33'39'0,"3"-12"0"16,14-1 0-16,-7-20-15 16,31 1-23-16,5-9 0 15,10-5 0-15,6-6 0 16,6-4 1-16,-58 23-1 15,62-27-1-15,-62 27 2 16,54-34-1-16,-54 34 1 16,0 0-1-16,57-49 1 15,-57 49-1-15,0 0 1 16,0 0-1-16,1-48 0 15,-20 50 1-15,-26 3-2 16,-9 14 1-16,-8 14 0 16,1 11 0-16,0 8-2 0,14 9 2 15,17 0-2-15,35-11 1 16,18-12-1-16,14-10-1 15,22-11-2-15,7-13-3 16,15-5-8-16,-3-15-23 16,12-7-3-16,-11-12 1 15,0 2 0-15</inkml:trace>
  <inkml:trace contextRef="#ctx0" brushRef="#br1" timeOffset="235841.4894">8465 1376 113 0,'0'0'38'15,"-33"24"3"-15,16 8-2 16,-14-1-35-16,9 9-1 15,-1 5 0-15,0 4-1 0,3 1 0 16,7-3-1-16,5-8-1 16,8-7 1-16,5-13 0 15,9-14-1-15,7-14 1 16,8-12 0-16,2-12-1 15,5-8 2-15,2-10-1 16,1-3 1-16,1-2-2 16,-4 6 0-16,-36 50 0 15,37-41 0-15,-13 7 0 16,5 18 0-16,-14 9 0 15,7 23 0-15,-17 7 0 16,8 17 0-16,-13 4-2 16,1 8 0-16,7 4-2 15,-4-6-2-15,14 2-14 16,-8-19-19-16,23-1-2 0,-7-17-1 15,17-5 1-15</inkml:trace>
  <inkml:trace contextRef="#ctx0" brushRef="#br1" timeOffset="236097.504">9276 1395 111 0,'-14'-2'41'15,"-16"4"1"-15,4 14-2 16,-17 9-36-16,7 0 0 15,6 5-2-15,-2 3 0 16,8 7-1-16,4-9-1 16,10 2 1-16,9-2-1 0,8-6-1 15,10-6 1-15,6-6-2 16,7-10-1-16,13-2-6 15,-5-15-27-15,22-3-5 16,-7-11 0-16,13-1-1 16</inkml:trace>
  <inkml:trace contextRef="#ctx0" brushRef="#br1" timeOffset="236461.5248">9664 1444 109 0,'-16'25'40'0,"-4"-6"1"0,17 2 0 15,-5 9-37-15,18-19 0 16,9-5-1-16,9-6-1 16,6-8-1-16,8-3 0 15,2-5 0-15,0-6 0 16,-6-3-1-16,-2-5 0 15,-36 30 0-15,0 0 0 16,24-48 1-16,-24 48 0 16,0 0 1-16,-20-32-1 15,-27 23 1-15,2 17-2 16,-20 10 0-16,7 18 0 15,-10 3 0-15,14 20 0 16,10 6 0-16,30-5 0 16,18-9 0-16,19-12-2 15,32-12-16-15,5-23-18 16,39-4-6-16,5-21-1 0,21-10-2 15</inkml:trace>
  <inkml:trace contextRef="#ctx0" brushRef="#br1" timeOffset="237050.5585">11095 901 90 0,'35'-63'38'0,"-35"63"1"16,0 0 1-16,0 0-33 16,0 0-1-16,-57 51-2 15,-14 52 1-15,-20 24-2 16,-8 26 0-16,-18-15 0 15,11 12-3-15,7-10-4 16,23-26-10-16,34-25-23 16,11-29-4-16,25-8 1 0,7-32-3 15</inkml:trace>
  <inkml:trace contextRef="#ctx0" brushRef="#br1" timeOffset="237714.5965">11361 1272 85 0,'10'-54'37'0,"-10"54"2"15,0 0 0-15,0 0-31 16,29-59-1-16,-29 59-1 15,0 0-1-15,0 0-1 16,0 0-1-16,20 8-2 16,-20 43 0-16,-8 14 0 15,-11 0-1-15,-3 15 0 16,1 8 0-16,-2 7 0 15,4-2 0-15,9-27 0 16,3-12-1-16,1-15 1 16,5-11 0-16,1-28 1 15,14 1 1-15,-5-27-2 16,6-18 2-16,-1-19-1 0,-14 63 1 15,14-89-1-15,-3 35 0 16,-4-9 0-16,6-1-1 16,-5-5 0-16,6 4 0 15,-1-2 1-15,1 4-1 16,0-11 1-16,5 10-1 15,0 4 0-15,-19 60 1 16,41-101-1-16,-41 101 0 16,60-68 0-16,-60 68 0 15,62-24-1-15,-62 24 2 16,58 25 0-16,-58-25 0 15,36 54-1-15,-19 33 1 0,-22 8-1 16,-17 7 0 0,-25-7-1-16,-20-32-3 0,-4-2-5 15,-2-25-15-15,47-20-15 16,7-17-1-16,38-5-2 15,13-12 1-15</inkml:trace>
  <inkml:trace contextRef="#ctx0" brushRef="#br1" timeOffset="238140.6209">12080 1391 111 0,'-7'16'41'0,"-5"-12"0"15,12-4-1-15,-13 12-38 16,13-12 0-16,-4 20 0 0,0 0 0 15,-2 6-1-15,-3 7 1 16,0 6-1-16,-2 4 0 16,1 3 0-16,2 0 0 15,3-3-1-15,9-10 0 16,8-11 0-16,13-11 1 15,11-15-1-15,10-14 0 16,10-8 1-16,2-9 1 16,3-9-1-16,-4-5 1 15,-4 0-2-15,-8 4 0 16,-12 8 0-16,-11 9 0 15,-10 8 0-15,-6 9 0 16,-6 11 0-16,-9 22 0 16,0 6 0-16,-2 3 0 0,4 6 0 15,4 3 0-15,5-1-3 16,10-5 0-16,17-11-3 15,3-20-11-15,34-6-15 16,-7-17-9-16,25-11 1 16,-8-20-1-16,-76 51 0 15</inkml:trace>
  <inkml:trace contextRef="#ctx0" brushRef="#br1" timeOffset="238327.6316">13192 1100 98 0,'0'0'42'15,"26"-78"2"-15,-26 78-1 16,0 0-25-16,-7-38-15 15,-8 64-1-15,-11 46-1 0,0 38 1 16,-3 3-3-16,19 4 0 16,4-11-4-16,12-24-11 15,12-18-24-15,-12-18-2 16,7-11 1-16,-14-16-2 15</inkml:trace>
  <inkml:trace contextRef="#ctx0" brushRef="#br1" timeOffset="238501.6415">12966 1380 122 0,'-14'-32'42'0,"6"12"2"16,8 20-2-16,18-11-37 0,10 10-8 15,-28 1-4-15,49-5-22 16,-49 5-11-16,78-2-2 15,-28 0-1-15,11-2 0 16</inkml:trace>
  <inkml:trace contextRef="#ctx0" brushRef="#br1" timeOffset="239147.6785">13984 1319 94 0,'0'0'39'16,"-28"-12"1"-16,14 13-2 15,-10-2-31-15,1 5-1 16,-10 7-2-16,-3 8 0 0,-10 10-1 15,-1 8 1-15,-8 6-1 16,4 3-1-16,3 3 0 16,7 2-1-16,11-4 0 15,11-3 0-15,19-12-1 16,18-9 0-16,16-11 0 15,16-11 0-15,10-12 0 16,9-10 1-16,-2-8-1 16,0-7 1-16,-9 0 1 15,-7 1 0-15,-15 4-2 16,-12 4 0-16,-11 9 0 15,-8 4 0-15,-5 14 0 16,-14 0 0-16,3 14 0 16,-3 5 0-16,4 7 0 0,2 1-3 15,7 6 0-15,8-2-1 16,11 0-2-16,5-16-6 15,26 1-16-15,-10-17-13 16,19 0 2-16,-5-15-2 16,8-4 2-16</inkml:trace>
  <inkml:trace contextRef="#ctx0" brushRef="#br1" timeOffset="239326.6887">14467 1425 117 0,'-24'1'41'0,"5"16"0"15,-10 6-2-15,4 5-37 16,7 11-1-16,4 3 0 15,7 7-1-15,9-6-1 16,8-1-1-16,6-11-2 0,16-4-15 16,-6-25-20-16,16-4-1 15,-4-21-1-15,6-7 0 16</inkml:trace>
  <inkml:trace contextRef="#ctx0" brushRef="#br1" timeOffset="239467.6968">14600 1268 127 0,'-33'-76'43'15,"33"76"-4"-15,-36-90-13 16,36 90-64-16,-25-66-4 16,25 66-1-16,0 0-1 15</inkml:trace>
  <inkml:trace contextRef="#ctx0" brushRef="#br1" timeOffset="239943.724">15175 1376 96 0,'0'0'42'0,"0"0"0"16,-47-45 1-16,15 32-28 15,-6 14-9-15,-7 11 0 16,-9 10-3-16,2 16-1 16,-6 4-2-16,11 13 0 0,9-1 0 15,10 1 0-15,12-4 0 16,16-8 0-16,16-18 0 15,16-8 0-15,12-16 0 16,12-6 0-16,5-12 0 16,4-11 0-16,-1-9 0 15,-2-6 0-15,-8-1 0 16,-8-1 0-16,-10 8 0 15,-8 3 0-15,-7 5 0 16,-9 8 0-16,-12 21 0 16,0 0 0-16,0 0 0 15,-4 35 0-15,-2-3 0 16,1 3 0-16,5 5 0 0,1 2-2 15,9 1-10-15,-7-22-12 16,25 7-8-16,-14-19-10 16,11-2 1-16,-7-11-3 15,6-4 3-15</inkml:trace>
  <inkml:trace contextRef="#ctx0" brushRef="#br1" timeOffset="240636.7636">15848 1335 110 0,'-18'1'40'16,"-5"1"2"-16,2 6-2 15,-5-4-37-15,3 7-1 16,1 8 1-16,1 9-2 15,5 5 0-15,4 7 1 16,8 0-2-16,10 3 1 16,12-3 0-16,11-8 0 15,11-12-1-15,12-10 1 16,7-11 0-16,6-12 0 0,1-11 0 15,-4-10 0-15,-10-10 0 16,-9-5 1-16,-43 49-2 16,26-50 0-16,-26 50 0 15,-2-55-3-15,2 55 0 16,-21-47-2-16,21 47-3 15,0 0-19-15,-57-59-14 16,57 59 0-16,0 0 1 16,-53-41-2-16</inkml:trace>
  <inkml:trace contextRef="#ctx0" brushRef="#br1" timeOffset="245206.025">15133 1040 71 0,'0'0'41'16,"-46"-28"-1"-16,46 28 2 15,0 0-14-15,0 0-25 16,0 0 0-16,0 0-1 15,0 0 0-15,0 0 0 16,0 0-1-16,0 0 0 16,0 0 0-16,65-35-1 15,-65 35 1-15,64-16-2 16,-64 16 1-16,75-18 0 0,-75 18 1 15,74-17-1-15,-74 17 1 16,75-17-1-16,-75 17 0 16,67-18 1-16,-67 18-2 15,50-12-3-15,-50 12-7 16,0 0-27-16,0 0-4 15,0 0 1-15,0 0-2 16</inkml:trace>
  <inkml:trace contextRef="#ctx0" brushRef="#br2" timeOffset="298771.0887">951 15346 48 0,'-6'-21'35'0,"0"11"2"16,-19-2-4-16,-5 14-29 15,-11 4-1-15,-2 12-1 0,-11 6 2 16,-3 13 2-16,-2 6-3 15,3 5 0-15,8 0 1 16,6 2-2-16,11-8 1 16,11-2-1-16,15-10 0 15,13-5-3-15,19-7 0 16,8-3 0-16,8-5 0 15,5-1 0-15,3 0 0 16,1 3 0-16,-5 4 0 16,-6 4 0-16,-14 8 1 15,-13 7 0-15,-13 8-1 16,-11 3 1-16,-12 2 0 15,-10 0 0-15,-6 0 1 16,-2-4-1-16,3-5-5 0,-5-26-25 16,25-1-6-16,-6-16-1 15,26-7 0-15</inkml:trace>
  <inkml:trace contextRef="#ctx0" brushRef="#br2" timeOffset="299381.1236">1576 15826 12 0,'-14'-6'32'0,"14"6"1"15,-25-2 0-15,25 2-20 16,-30 0-3-16,14 4 0 16,-11-9-2-16,4 9-1 15,-9-3 0-15,3 7 0 16,-4 2-2-16,-1 7-1 15,-2 3 0-15,3 8-1 16,0 6-1-16,3 4 0 16,5 3-2-16,5 1 0 15,8-3 0-15,10 1-1 16,11-10 0-16,11-9-1 15,15-8-4-15,5-15-2 0,26 2-26 16,-4-19-4-16,17 3-1 16,-9-15 0-16</inkml:trace>
  <inkml:trace contextRef="#ctx0" brushRef="#br2" timeOffset="299584.1352">1938 15758 54 0,'-14'2'39'0,"-11"-3"0"15,12 17-1-15,-11-2-34 16,10 15-1-16,1 8-1 0,3 8-1 16,1 5-1-16,4 0-3 15,8 5-4-15,-7-17-29 16,20 3-1-16,-5-23-2 15,17-9 1-15</inkml:trace>
  <inkml:trace contextRef="#ctx0" brushRef="#br2" timeOffset="299734.1438">2040 15483 57 0,'-40'-23'40'0,"5"19"-2"15,-5 5-7-15,-1 3-62 16,22 11-5-16,0-3-4 15,16 6 2-15</inkml:trace>
  <inkml:trace contextRef="#ctx0" brushRef="#br2" timeOffset="300168.1686">2234 16039 42 0,'-22'19'36'0,"-1"-13"2"16,23-6-2-16,0 0-31 15,0 0-1-15,34-14-2 0,3-3 0 16,10-6 0-16,9-4-1 15,2-5 1-15,3-2-1 16,-8-1 0-16,-4 4 0 16,-15 1 0-16,-13 0 0 15,-15 5 0-15,-12 3 0 16,-18 6 0-16,-10 4 0 15,-9 6 0-15,-4 10-1 16,-6 9 1-16,-4 13 0 16,2 10 0-16,4 10 0 15,8 7 0-15,9 5 0 16,15-2-1-16,9-3 1 15,17-7-2-15,20-12-2 16,20-12-5-16,11-29-18 0,23 1-12 16,2-25-2-16,15 0 1 15</inkml:trace>
  <inkml:trace contextRef="#ctx0" brushRef="#br2" timeOffset="300533.1895">2949 15780 50 0,'-26'32'39'0,"-5"-4"0"15,12 14-1-15,-9-5-32 16,14 6-2-16,-2-2-1 16,9 2-1-16,-1-4 0 15,6 0-1-15,-2-7 0 16,6-10 1-16,5-8-2 15,-7-14 0-15,20-5 1 0,-8-15 0 16,8-11-1-16,-1-12 1 16,3-6 0-16,-3-5 0 15,2-2 0-15,-1 5 0 16,-2 6 0-16,-1 11-1 15,-6 9 0-15,2 11 0 16,-1 14 0-16,-1 11-1 16,2 12 0-16,-5 5-2 15,6 11-4-15,-4-8-6 16,22 18-26-16,-13-15-1 15,16 10-1-15,-4-15 1 16</inkml:trace>
  <inkml:trace contextRef="#ctx0" brushRef="#br2" timeOffset="300900.2105">3572 15799 54 0,'-25'20'40'0,"-10"-10"0"16,6 18-2-16,-13-6-32 0,8 6-1 16,-6 1-2-16,9 3 0 15,-2 1-1-15,11 1-1 16,6 0 1-16,12-2-2 15,9-3 0-15,13-5 0 16,13-6-3-16,10-12-1 16,12 0-7-16,-6-17-28 15,18 2-1-15,-9-16-2 16,9 2 1-16</inkml:trace>
  <inkml:trace contextRef="#ctx0" brushRef="#br2" timeOffset="301265.2314">3802 15964 43 0,'-19'20'39'16,"13"6"1"-16,3-13-2 15,17 2-27-15,3-9-9 16,11-3-1-16,4-5 0 15,5-6-1-15,0-4-1 16,-3-3 1-16,0-3 0 16,-10-5 0-16,-6 3 1 15,-7 1-1-15,-10-3 1 16,-7 6 1-16,-9 3 0 15,-5 6 0-15,-7 5 0 16,-6 9 0-16,-1 9-1 0,-4 9 1 16,1 11 0-16,4 6 0 15,1 3-1-15,8 6 0 16,9-2-2-16,12-6 1 15,13-6-2-15,11-12-2 16,24 0-11-16,0-32-24 16,31 4-2-16,-1-22-1 15,20-1 1-15</inkml:trace>
  <inkml:trace contextRef="#ctx0" brushRef="#br2" timeOffset="301604.2508">5172 15739 41 0,'-13'-19'41'15,"13"19"0"-15,-21 12-1 16,11 11-21-16,-9 11-16 15,3 9 0-15,-8 8-2 16,3 6-1-16,-1 1 0 16,6-3-2-16,4-3-2 15,5-20-7-15,23-2-28 0,-6-25-1 16,20-8-1-16,0-22 0 15</inkml:trace>
  <inkml:trace contextRef="#ctx0" brushRef="#br2" timeOffset="301768.2602">5097 15550 69 0,'-42'16'38'0,"10"6"-5"15,15-3-10-15,17-19-63 16,12 16 0-16,18-20-2 15,26 6 3-15</inkml:trace>
  <inkml:trace contextRef="#ctx0" brushRef="#br2" timeOffset="302076.2778">5559 15738 60 0,'-22'28'41'0,"-15"-9"1"16,10 9-1-16,0-8-36 15,4 2-2-15,4-4-1 16,7 2-1-16,7-3-1 15,9-1 0-15,7-1 0 16,8-1-1-16,5 0 1 16,4-2-1-16,-1 2 1 15,-2 2-1-15,-3 1 1 16,-4 2 0-16,-9 5 0 0,-7 3 0 15,-9 1 0-15,-4 6 1 16,-10-3-1-16,0 2 0 16,-4-6-1-16,0-6-1 15,5 0-5-15,-7-28-24 16,27 7-9-16,-7-22-2 15,22-3 1-15</inkml:trace>
  <inkml:trace contextRef="#ctx0" brushRef="#br2" timeOffset="302302.2907">6063 15618 67 0,'-27'3'44'16,"10"2"-2"-16,-3-12-1 16,6-1-41-16,14 8-4 15,-3-30-22-15,19 27-15 16,-16 3-1-16,28-2 0 15</inkml:trace>
  <inkml:trace contextRef="#ctx0" brushRef="#br2" timeOffset="302460.2997">5994 16101 72 0,'-27'21'43'0,"13"-4"-2"16,1-20-2-16,5-15-46 15,28 4-33-15,-10-15-2 16,13 6-1-16,-8-5 0 15</inkml:trace>
  <inkml:trace contextRef="#ctx0" brushRef="#br2" timeOffset="303008.3311">6618 15356 46 0,'9'-16'40'16,"-9"-3"-2"-16,0 19 1 16,1-22-23-16,-1 22-14 15,-1 14-1-15,-1 13 1 16,-1 16-1-16,-4 17 0 15,-3 13 0-15,-1 11-1 16,-2 8 1-16,-2 7-1 16,-4-3-2-16,2-4-2 15,6-5-2-15,0-29-29 16,18 4-4-16,-3-28-1 15,17-7 0-15</inkml:trace>
  <inkml:trace contextRef="#ctx0" brushRef="#br2" timeOffset="303375.3521">6787 15969 56 0,'0'24'40'0,"1"-9"-1"16,16 6-1-16,9-12-36 15,11-4 1-15,12-10-1 16,7-3 1-16,5-8 0 16,-4-4-1-16,-1-4 0 0,-10-1 1 15,-12-3-2-15,-11 1 1 16,-16 3-1-16,-13 2 0 15,-13 8-1-15,-9 10 0 16,-7 8-1-16,-5 9 1 16,-7 14 0-16,0 8 0 15,4 13 0-15,5 4 1 16,11-1 0-16,11 4-1 15,17-7-1-15,16-10-1 16,20-14-3-16,13-20-6 16,29 0-28-16,0-22-1 15,13-1-1-15,-2-15 0 16</inkml:trace>
  <inkml:trace contextRef="#ctx0" brushRef="#br2" timeOffset="303742.3731">7694 15886 66 0,'-28'-4'41'0,"-10"-3"0"16,6 14-4-16,-6 0-33 16,0 16 0-16,-5 5-1 15,4 12 1-15,-1 4-1 16,5 9 0-16,3-3-1 15,10 1 0-15,8-8 0 16,15-10-1-16,15-18 0 16,15-14-1-16,13-15 0 15,9-13 0-15,7-11-1 0,1-4 1 16,-2-4 0-16,-8 1 0 15,-11 9 0-15,-12 9-1 16,-13 10 1-16,-15 17 0 16,0 0 0-16,-20 18 0 15,4 8-1-15,-1 0 0 16,2 8-2-16,4-5-2 15,11 12-7-15,-3-28-20 16,21 13-8-16,1-20-4 16,10 0 3-16</inkml:trace>
  <inkml:trace contextRef="#ctx0" brushRef="#br2" timeOffset="304075.3921">7987 15999 58 0,'0'0'39'0,"-14"11"-1"16,9 15 0-16,-9 1-33 15,7 10-2-15,1 2-1 16,-3 3 0-16,5-3 0 16,1-3 0-16,-1-8 0 15,5-5 0-15,1-12 1 16,-2-11-1-16,20-17 1 15,-6-8 0-15,0-11 0 16,2-3 0-16,1-8 0 16,2-2 0-16,-2-1-1 15,0 6-1-15,-7 9 1 16,4 5-2-16,-1 3 0 0,4 6-1 15,10 8-3-15,7-4-2 16,25 20-17-16,-6-24-14 16,28 16-6-16,2-6-1 15,18 6 1-15</inkml:trace>
  <inkml:trace contextRef="#ctx0" brushRef="#br2" timeOffset="304623.4235">8588 15926 63 0,'0'0'42'0,"0"0"-2"15,13 8 1-15,-13-8-38 16,1 24 0-16,-2-3-1 16,1 8 1-16,-5 6-1 15,1 12 0-15,-3 0 0 16,1 3 0-16,-3-3 0 15,3-3-1-15,0-12 1 0,3-7-1 16,4-12-1-16,-1-13 1 16,22-30 0-16,1-4 0 15,5-15 0-15,3-5 1 16,5-5-1-16,2-2 0 15,-1 5 1-15,-1 7-2 16,-7 17 1-16,-4 11 0 16,-5 16-1-16,-4 15 0 15,-5 14-1-15,-1 10 1 16,-3 10-2-16,0 6 0 15,9 5-3-15,-2-5 0 16,14 10-12-16,-11-34-16 16,25 7-9-16,-7-22-1 15,14-5 2-15</inkml:trace>
  <inkml:trace contextRef="#ctx0" brushRef="#br2" timeOffset="304811.4342">9364 15985 48 0,'0'0'43'0,"-23"-16"-1"16,11 26 1-16,-7-3-18 15,5 22-22-15,-2 9 0 16,3 7 1-16,2 6-4 16,5-2 0-16,2 1-1 15,5-9-2-15,7-4-5 16,-5-25-24-16,19-3-9 15,-5-19-3-15,15-9 3 16</inkml:trace>
  <inkml:trace contextRef="#ctx0" brushRef="#br2" timeOffset="305241.4588">9464 15675 73 0,'-5'16'42'15,"-3"-1"0"-15,10 14 0 16,15-3-39-16,-2 5 0 15,6-1 0-15,-1 5 0 16,5 3-1-16,-7 2 0 16,0 2 0-16,-8 5 0 15,-8 4-1-15,-3-2 1 0,-7 2 0 16,-1-5-1-16,-3-5 1 15,2-7-1-15,2-11-1 16,7-12 2-16,1-11-2 16,23-24 2-16,-1-6-2 15,9-11-1-15,4-7 2 16,3-5-2-16,1-4 1 15,-3 4-1-15,-3 8 1 16,-7 12-2-16,-8 10 2 16,-7 12 0-16,-11 11-1 15,-2 22 0-15,-3 8-2 16,-6 2-2-16,6 13-1 15,3-1 1-15,16 8-6 16,-5-28-14-16,39 21-12 16,0-20-4-16,18-1 0 15,9-10 2-15</inkml:trace>
  <inkml:trace contextRef="#ctx0" brushRef="#br2" timeOffset="305826.4923">10581 15946 67 0,'-16'0'43'15,"-7"-5"-1"-15,6 11 1 0,-13 1-36 16,4 5-2-16,-5 6-2 16,-3 7 0-16,-3 12-1 15,1 6 1-15,-3 1-2 16,7-1 0-16,5-1 0 15,12-6 0-15,9-9 0 16,11-8 1-16,13-20-2 16,10-14 1-16,15-14-1 15,8-7 1-15,1-7-1 16,-2-2 1-16,-5-1-1 15,-2 5-1-15,-12 4 1 16,-5 11-2-16,-12 13 2 16,-14 13-1-16,0 0 1 15,-2 17-1-15,-4 12 0 0,0 9 1 16,-1 9 0-16,1 8 0 15,4 8 0-15,-5 6 0 16,-1 2 1-16,-3 6-1 16,-5-5 1-16,-7-6-1 15,-3-5 0-15,-3-10 1 16,-3-10-1-16,-1-13 0 15,3-15 0-15,1-18 0 16,7-17-1-16,5-14 0 16,7-12 0-16,0-14-1 15,11-2-6-15,-9-23-11 16,26 22-15-16,-14-6-8 15,13 21-2-15,-6 3 1 16</inkml:trace>
  <inkml:trace contextRef="#ctx0" brushRef="#br2" timeOffset="308267.6319">11689 15977 40 0,'4'-14'34'0,"-6"-2"1"16,2 16-8-16,-8-25-19 15,8 25-1-15,-25-17 1 16,6 21-1-16,-12 0 0 15,0 16-1-15,-10-2-1 16,1 12 0-16,-4 4-2 16,4 7 0-16,7 3-1 15,5-1 1-15,11-5-2 16,14-6 1-16,12-5-2 15,12-10 1-15,11-8 0 0,5-19 0 16,6-11 0-16,1-7-2 16,1-10 2-16,-2-5-2 15,-8-5 2-15,-2 1-2 16,-6 3 1-16,-7 11-1 15,-6 6 1-15,-3 12 0 16,-11 15 0-16,1 13 1 16,-6 16-1-16,-4 12 0 15,2 4 0-15,5 3 0 16,2 1-3-16,6-15-2 15,16-2-9-15,-5-40-23 16,27-11-4-16,0-30-1 16,15-10 2-16</inkml:trace>
  <inkml:trace contextRef="#ctx0" brushRef="#br2" timeOffset="308687.6559">12053 15284 73 0,'-34'18'40'16,"8"17"1"-16,1 6 0 15,13 12-38-15,6 7-1 16,12 12 0-16,2 5 0 16,7 6-1-16,2-1 1 15,-2 0-1-15,-1-9 0 16,0-7 0-16,-5-14-1 15,-1-10 1-15,-2-17-1 16,-6-25 0-16,0 0 0 16,15-19 0-16,-6-14 0 0,3-9 0 15,4-3 1-15,3-4-1 16,1 7 0-16,3 6 0 15,1 10 0-15,1 11-1 16,-1 13 1-16,-1 11 0 16,-3 9-1-16,-2 6 1 15,-3 6-1-15,-6 4 1 16,-5 5-1-16,-9 4 0 15,-10 5 0-15,-8-7 0 16,-7 0-3-16,-8-9-1 16,1 4-9-16,-13-33-19 15,15 4-6-15,-1-22-3 16,20-4 3-16</inkml:trace>
  <inkml:trace contextRef="#ctx0" brushRef="#br2" timeOffset="309423.698">12568 15794 65 0,'0'0'41'15,"0"0"-1"-15,-24 12 1 16,11 4-35-16,-6 4-3 15,-1 8 0-15,1 7 0 16,0 8-1-16,1 2 1 16,8 2-1-16,4-1-1 0,8-3 1 15,8-12-2-15,8-5 1 16,7-17-2-16,7-12 1 15,3-8 0-15,5-14-1 16,0-12 0-16,-4-4-1 16,-5 0 2-16,-8-6-1 15,-7 3 0-15,-10 2 0 16,-7 5 0-16,-7 7 0 15,-6 8 1-15,-4 6 0 16,1 8 0-16,2 7 0 16,5 7 0-16,10-6 0 15,0 18 0-15,14-7 0 16,8-3 1-16,10-4-1 15,7-6 1-15,8-3 0 0,4-2 1 16,0 2-1-16,-4-3 0 16,-5 1 0-16,-7 1 0 15,-6 8 0-15,-12 8-1 16,-10 3 1-16,-8 12-1 15,-10 5 1-15,-4 9-1 16,-2 5 0-16,-3 3 0 16,6 4 0-16,2-2 0 15,7-6 1-15,6-14-1 16,14-11 0-16,5-17 0 15,9-12 1-15,6-15 0 16,0-13-1-16,4-7 0 16,-3-5 0-16,-4 4 0 15,-7 3 0-15,-5 10-1 16,-7 8 1-16,-5 16 0 0,-8 10 0 15,0 13 0-15,-2 11 0 16,-1 7 0-16,2 0-1 16,1 6-1-16,5-7 0 15,4-5-4-15,4-22-9 16,20 3-11-16,-7-37-8 15,25-3-7-15,-1-29 0 16,17-3 1-16</inkml:trace>
  <inkml:trace contextRef="#ctx0" brushRef="#br2" timeOffset="309580.707">13855 15254 79 0,'-14'33'42'0,"-9"13"-3"16,8 29-1-16,-11 8-34 15,12 5-5-15,6 7-2 16,-2-10-8-16,20 11-23 15,-12-24-7-15,11-1 0 16,-7-24 1-16</inkml:trace>
  <inkml:trace contextRef="#ctx0" brushRef="#br2" timeOffset="309753.7169">13686 15859 81 0,'-26'-18'44'15,"15"17"-2"-15,-3-9 1 16,28 12-37-16,6-11-7 0,11-15-8 15,33 13-16-15,0-28-18 16,28 2 0-16,7-18-2 16,27 1 1-16</inkml:trace>
  <inkml:trace contextRef="#ctx0" brushRef="#br2" timeOffset="310535.7616">14943 15240 57 0,'-14'24'39'15,"-4"5"-3"-15,4 19 2 16,-15 7-34-16,9 12-2 16,0 5 1-16,3 10 0 15,0-1 1-15,5 4-2 16,-1-10 2-16,12-5-3 0,1-15 0 15,9-14 1-15,7-20-1 16,4-14-1-16,6-16 1 16,6-17-1-16,2-7 1 15,3-8-1-15,-2-2 1 16,-3 1-1-16,-2 4 0 15,-4 9 1-15,-3 13-1 16,-5 14 0-16,-4 13 1 16,-3 14-1-16,-2 10 0 15,-1 6-1-15,3 5-1 16,2-5-2-16,11-2-1 15,-2-14-4-15,23 2-16 16,-9-29-12-16,18-1-2 16,-3-24 0-16,7 2 2 0</inkml:trace>
  <inkml:trace contextRef="#ctx0" brushRef="#br2" timeOffset="311309.8059">15654 15731 57 0,'-14'-7'40'16,"-14"-2"-1"-16,4 16 0 15,-10-1-24-15,9 11-11 16,1 3-1-16,5 9-1 15,6 6 0-15,7 6 0 16,6 1-1-16,6 0 0 16,7-3 0-16,8-7 0 15,8-9 0-15,7-12 0 16,7-14-1-16,0-12 0 15,3-12 0-15,1-9-1 16,-6-10 1-16,-7-7-1 0,-10-4 1 16,-10 2-1-16,-13 5 1 15,-7 4-1-15,-9 9 1 16,-8 7 0-16,-3 12 0 15,-2 11 0-15,2 6 0 16,4 5 0-16,7 7 0 16,13 3 1-16,8-4 0 15,12 0-1-15,12-5 1 16,11-5 0-16,4-2-1 15,7-3 1-15,-2-3 0 16,-1 1-1-16,-9 1 1 16,-6 4-1-16,-9 2 0 0,-9 6 0 15,-6 5 1-15,-8 10-1 16,-5 10 0-16,-6 6 1 15,-2 7-1-15,-3 4 0 16,2 4 0-16,0-1 1 16,2-4-1-16,9-9 0 15,5-10 0-15,10-13 1 16,11-15-1-16,8-14 1 15,6-15-1-15,6-8 0 16,0-6 1-16,2-5-1 16,-6 2 0-16,-4 4 1 15,-9 9-1-15,-8 10-1 16,-6 12 1-16,-14 11 0 15,9 17 0-15,-8 7-1 16,-2 9 1-16,2 1 0 0,3 4 0 16,1-1-1-16,5-3 1 15,4-11 0-15,3-10 0 16,7-9 0-16,2-11 0 15,0-9 0-15,0-11 0 16,-2-5 1-16,-5-6-1 16,-5-4 0-16,-6 0 0 15,-8-3-1-15,-4 1-2 16,-4-6-3-16,5 12-10 15,-15-16-7-15,22 23-6 16,-13-15-4-16,21 16-9 16,1-5 2-16</inkml:trace>
  <inkml:trace contextRef="#ctx0" brushRef="#br2" timeOffset="311848.8367">17866 14863 48 0,'0'0'37'15,"-6"30"0"-15,6 16-1 16,-12 12-27-16,11 14-3 16,-2 11-3-16,7 13 0 15,0 2-2-15,4-1-2 16,2-2-3-16,-1-27-18 15,13 0-14-15,-6-26-2 16,5-7 0-16,-8-24 2 16</inkml:trace>
  <inkml:trace contextRef="#ctx0" brushRef="#br2" timeOffset="312008.8459">17758 15582 75 0,'-24'0'40'0,"-2"-8"0"15,26 8-1-15,4-16-37 16,18-13-2-16,25-6-7 15,3-28-20-15,31 3-11 16,-3-19 0-16,20 2-2 16</inkml:trace>
  <inkml:trace contextRef="#ctx0" brushRef="#br2" timeOffset="312388.8676">18293 14697 85 0,'-24'33'38'0,"-3"3"0"15,15 16 1-15,-2 1-36 16,10 12-2-16,4 6 0 0,6 12 0 16,0 6 1-16,-2 4-1 15,1-3 1-15,2-6-1 16,-2-12 0-16,4-13 0 15,2-20 0-15,6-17-1 16,2-24 0-16,3-17 1 16,4-12-1-16,3-9 1 15,-3-4 0-15,-2 1 0 16,-5 4-1-16,-4 9 1 15,-2 11-2-15,-13 19 2 16,17 7-2-16,-14 13 1 16,1 9-2-16,5 1-2 15,2 3-1-15,6-9-5 16,21 3-12-16,-14-28-12 0,25 0-5 15,-3-22-4-15,12-3 3 16</inkml:trace>
  <inkml:trace contextRef="#ctx0" brushRef="#br2" timeOffset="312728.8871">18839 15220 77 0,'-12'19'40'0,"0"-11"0"15,17 10 1-15,-5-18-36 16,27 8-3-16,3-10 0 15,7-4-1-15,3-5 0 16,0-4 0-16,-2-6 0 16,-4-3-1-16,-10-5 1 0,-4-3-1 15,-11 1 0-15,-5-2 1 16,-12 3-1-16,-8 6 1 15,-6 8-1-15,-6 9 1 16,-10 14 0-16,0 15 0 16,-1 15 0-16,1 14 1 15,5 6-1-15,11 7 1 16,11-4-1-16,16-6-1 15,20-14-2-15,14-23-6 16,27-7-9-16,-3-39-12 16,27-1-12-16,-3-25-4 15,16-9 1-15</inkml:trace>
  <inkml:trace contextRef="#ctx0" brushRef="#br2" timeOffset="322177.4275">19507 14180 54 0,'-16'-18'36'15,"16"18"-1"-15,-15-3 0 0,15 14-27 16,-8 0-3 0,7 14-2-16,1 1 2 0,9 16-1 15,0 7-1-15,11 7 0 16,3 7-1-16,11 5 0 15,3 0-1-15,4-4-1 16,3-6 0-16,2-9-1 16,-2-13 0-16,-1-15-1 15,-6-14 1-15,-5-22 0 16,-10-17 2-16,-3-18 0 15,-10-16 0-15,-6-16 0 16,-6-11 0-16,-11-2 1 16,-5-2-1-16,-4 9 1 15,2 11-1-15,-3 15 0 16,4 16-1-16,4 21 1 0,16 25 0 15,0 0-1-15,1 40 1 16,21 5-1-16,10 12 0 16,6 5 0-16,9 4 0 15,5-8-2-15,6-4-5 16,-10-25-28-16,11-7-2 15,-13-26-1-15,3-11-2 16</inkml:trace>
  <inkml:trace contextRef="#ctx0" brushRef="#br2" timeOffset="322674.4559">20195 14081 58 0,'0'0'39'0,"0"0"-1"15,0 0 0-15,14 24-15 16,-9-4-20-16,3 8 0 16,1 3-1-16,2 6-1 15,3 0 0-15,-3-1 1 16,1-4-2-16,-1-7 0 15,2-7 0-15,-4-8 0 0,-9-10 0 16,14-17 0-16,-10-6-1 16,-8-9 1-16,1-5 1 15,-7-3-1-15,-2-1 1 16,-2 5-1-16,0 3 1 15,2 9 0-15,4 8 0 16,8 16 0-16,0 0 0 16,0 0-1-16,18 21 1 15,2-2-1-15,5 3-1 16,3-2-1-16,6 3-2 15,-1-10-2-15,7 8-15 16,-14-21-17-16,9 4 0 16,-13-17-2-16,2 3 2 15</inkml:trace>
  <inkml:trace contextRef="#ctx0" brushRef="#br2" timeOffset="322875.4674">20506 13893 76 0,'0'0'37'15,"-11"-10"0"-15,11 10-2 16,8 19-30-16,5-1-3 15,5 5-2-15,6 3 0 16,3 5 0-16,2 2 0 16,1 0-3-16,-3-8 0 15,1 2-4-15,-13-19-27 16,4-1-2-16,-13-19-1 15,1-5 1-15</inkml:trace>
  <inkml:trace contextRef="#ctx0" brushRef="#br2" timeOffset="323009.4751">20446 13675 96 0,'-35'-8'38'16,"14"16"-1"-16,1-2-7 16,1-1-61-16,21 10-6 15,-2-15-1-15,11 0-2 16</inkml:trace>
  <inkml:trace contextRef="#ctx0" brushRef="#br2" timeOffset="323460.5009">20634 13726 52 0,'4'-25'37'15,"-5"-2"1"-15,6 12-1 16,-7-5-10-16,13 18-19 15,-11 2-2-15,9 14-3 16,1 1 0-16,3 10-1 16,6 3-1-16,3 2 0 0,3 1-1 15,5-2-1-15,0-7 1 16,-1-5 1-16,-2-10-1 15,-2-9 1-15,-5-12 0 16,-4-8-1-16,-9-8 2 16,-4-6-1-16,-8-1 0 15,-4-1 0-15,-5 4-1 16,-6-2-1-16,2 6-2 15,-7-3-1-15,10 13-7 16,-9-10-27-16,15 13 0 16,-7-10-1-16,15 11-1 15</inkml:trace>
  <inkml:trace contextRef="#ctx0" brushRef="#br2" timeOffset="324130.5392">20992 13336 88 0,'0'0'37'0,"5"14"-1"16,-5-14-1-16,9 2-32 15,-9-2-2-15,21 3 0 16,-6-7 0-16,1-2-1 15,1-2 0-15,-1-3 1 16,-3-5-1-16,-4-4 1 16,-3-3 0-16,-6 0 0 15,-5-1 1-15,-3 1 0 16,-5 0 0-16,-3 6 0 0,-3 4-1 15,2 6 1-15,0 6-1 16,0 6 0-16,5 8-1 16,2 9 1-16,7 6-1 15,4 6 0-15,6 4 0 16,7 0 0-16,6 1 1 15,5-5-1-15,2-8 1 16,3-8-1-16,-1-14 0 16,1-12 0-16,-5-13 0 15,-3-10 1-15,-5-9-1 16,-5-3 1-16,-6-2 0 15,-2 2 0-15,-8 4 0 0,3 8 0 16,-2 8 0-16,0 11 0 16,3 12-1-16,0 0-1 15,16 19-1-15,-2 9 1 16,6 6-1-16,1 5 0 15,2 0 0-15,3 0 0 16,-1-7 0-16,-2-4 1 16,-4-11 1-16,-5-12 0 15,-14-5 0-15,12-23 0 16,-15-6 0-16,-3-3 1 15,-7-6 0-15,1-3 0 16,-5-1 0-16,-1 4 0 16,3 2 0-16,-3 5 1 15,3 6-2-15,3 2-2 16,7 11-6-16,-9-10-25 0,14 22-6 15,0-21 1-15,0 21-2 16</inkml:trace>
  <inkml:trace contextRef="#ctx0" brushRef="#br2" timeOffset="324594.5658">21583 12589 86 0,'0'0'36'16,"-6"-14"2"-16,6 14-6 15,-2 17-25-15,0 2-1 16,-5 4-2-16,2 10 0 16,-1 3-2-16,2 4 0 15,-3-4-1-15,4-2 0 16,2-7 0-16,4-7 0 15,1-9-1-15,-4-11 0 16,21-10 0-16,-6-7 0 16,1-2 0-16,3-1 0 15,-1 2 0-15,1 7 1 16,-1 6-1-16,-1 11 0 15,-2 13 1-15,-1 9 0 0,-3 10-1 16,0 5 1-16,-3 2-1 16,-2-5 0-16,-1-3-1 15,-1-10-3-15,3-5-8 16,-7-22-25-16,6-18-2 15,-8-15 0-15,9-4-1 16</inkml:trace>
  <inkml:trace contextRef="#ctx0" brushRef="#br2" timeOffset="324962.5868">21766 12651 67 0,'0'0'39'16,"11"6"-1"-16,-11-6 1 0,29-6-12 15,-17-4-24-15,3-3-1 16,0-3 0-16,-1 0 0 16,-1-7-2-16,-4 1 2 15,-5 1-1-15,-2-1 1 16,-4 4-2-16,-5 0 2 15,-4 7-2-15,-3 4 2 16,-4 4-2-16,-1 1 0 16,0 6 1-16,0 4-1 15,2 7 1-15,6 6-2 16,6 7 2-16,8 5-1 15,4 7 0-15,12 2 0 16,4 1 1-16,5-1-3 16,5-3 0-16,-4-9-5 0,12 2-27 15,-19-14-5-15,4 1 0 16,-15-19-2-16</inkml:trace>
  <inkml:trace contextRef="#ctx0" brushRef="#br2" timeOffset="325931.6422">22150 11932 53 0,'0'0'36'0,"-13"-14"0"15,13 14 1-15,-13-21-16 16,13 21-11-16,-8-13-3 15,8 13-2-15,0 0 0 16,0 19-2-16,8-3 0 0,4 7-1 16,2 2-1-16,4 7 1 15,1-4-1-15,0-2 0 16,4-2-1-16,1-8 1 15,0-6-1-15,-4-6 0 16,2-9 0-16,-3-7-1 16,1-7 1-16,-5-3 0 15,-4-7 0-15,-6-3-1 16,-5-2 2-16,-4-3-2 15,-6 0 2-15,-3 3 1 16,0 3-1-16,-1 8 1 16,1 0-1-16,5 7 1 15,3 6-2-15,5 10 3 16,13 3-3-16,2 3-3 0,6 6 3 15,6-1-3-15,1 3 3 16,0-2-2-16,1-2 2 16,-1-8-2-16,-5-11 3 15,-4-6 3-15,-9-11-4 16,-2-4 2-16,-8-3-1 15,-3-3 0-15,-6 0 0 16,-6 2 0-16,-5 7 0 16,-2 3-3-16,-1 6 2 15,3 1-1-15,2 5-2 16,4-3-2-16,14 15-5 15,-14-26-27-15,23 19-2 16,-4-9 0-16,16 8-1 16</inkml:trace>
  <inkml:trace contextRef="#ctx0" brushRef="#br2" timeOffset="326586.6797">22637 11239 96 0,'0'0'37'0,"0"0"1"15,-10 5-10-15,5 13-19 16,-9-1-3-16,6 8-1 15,-2 2-1-15,6 4-1 16,3 2 0-16,9 0-1 16,5-2 0-16,7-5 0 15,4-7-2-15,4-8 1 16,1-11-1-16,0-9 0 0,-1-12 0 15,-3-9 0 1,-6-8 0-16,-7-2 0 0,-8-4 0 16,-9 1 0-16,-8 4 0 15,-5 5 0-15,-8 6 0 16,-3 5 0-16,-3 7 0 15,1 4 0-15,3 9 0 16,5 3 0-16,4 3 0 16,9 5 0-16,10-8 0 15,-4 16 0-15,4-16 0 16,22 9-1-16,-4-12 1 15,-1-6 0-15,4-7 0 16,0-7-1-16,2 0 1 16,-2-1 0-16,0 0 0 0,-2 7 0 15,2 7 0 1,3 5 1-16,0 13-1 0,-1 7 0 15,1 8 1-15,-1 5-1 16,2 3 0-16,-2 4 1 16,-1-3-1-16,-6-2 0 15,0-8 0-15,-4-6 0 16,-12-16 0-16,14 0 0 15,-17-15-1-15,-1-10 1 16,-5-5 1-16,-3-4-1 16,-2-2 1-16,0 3-1 15,-4 2 0-15,5 7 1 16,-1 2 0-16,6 2 1 15,4 2-3-15,4-6-1 16,11 3-10-16,-5-22-9 0,20 3-18 16,-7-24 0-16,24-5-1 15,-4-19-5-15</inkml:trace>
  <inkml:trace contextRef="#ctx0" brushRef="#br2" timeOffset="327036.7054">22919 10339 36 0,'-20'-13'33'16,"-1"0"3"-16,7 9 0 15,-4-5-12-15,18 9 5 16,-14 7-20-16,17 7-1 15,0-4-1-15,15 11-1 16,3 4-1-16,11 9-2 16,7 6-1-16,8 5 0 0,6 7-2 15,4 0 1-15,1 3-1 16,0-5-2-16,-3-1-2 15,-10-15-5-15,6-3-27 16,-19-18-3-16,-3-12 0 16,-16-24-1-16</inkml:trace>
  <inkml:trace contextRef="#ctx0" brushRef="#br2" timeOffset="327329.7222">23234 10296 94 0,'1'27'37'0,"-10"-3"0"16,9 19 3-16,-12-3-32 0,3 9-3 16,-3-2-1-16,5 1 0 15,-2-8 0-15,4-4-2 16,3-10 1-16,9-12-1 15,8-14-1-15,9-8 0 16,9-14-1-16,6-7 0 16,8-6 0-16,1-2-1 15,1 4-1-15,-5 1-3 16,3 18-10-16,-20-8-22 15,0 22-4-15,-13-7 2 16,-4 10-3-16</inkml:trace>
  <inkml:trace contextRef="#ctx0" brushRef="#br2" timeOffset="327750.7463">23492 9947 112 0,'-20'14'38'16,"12"16"2"-16,-12-4-6 15,15 14-28-15,1 0-3 16,8 1 1-16,2-4-2 15,6-5 0-15,5-8-1 16,3-13-1-16,6-14 1 0,5-14 0 16,-1-11 1-16,2-4-1 15,-2-3 0-15,-1 3 0 16,-3 5 0-16,-1 12 2 15,-6 16-3-15,-5 15 2 16,-1 13-4-16,-3 9 2 16,0 8 0-16,-3 5 0 15,-3-1-1-15,-3-3 1 16,1-4-3-16,-6-13-1 15,4-4-7-15,-16-22-17 16,16-4-13-16,-21-18 1 16,13-2-2-16,-12-20-2 15</inkml:trace>
  <inkml:trace contextRef="#ctx0" brushRef="#br3" timeOffset="339180.4">773 3202 78 0,'-10'-8'35'0,"10"8"0"0,1-17 1 16,17 12-28-16,2-13-1 15,23 2-4-15,13-4 1 16,15 2-2-16,10 0 0 16,4 6 0-16,7 2-2 15,1 8-3-15,3 18-12 16,-8-6-21-16,-1 6 0 15,-13-3 0-15,2 4-2 16</inkml:trace>
  <inkml:trace contextRef="#ctx0" brushRef="#br3" timeOffset="339541.4207">2303 3125 93 0,'11'-1'36'0,"10"4"0"16,-4-8 0-16,7 3-33 15,5-2 0-15,11-1-1 0,4-1-3 16,0-4-6-16,12 8-28 16,-8-7-1-16,6 5 0 15,-7-6-2-15</inkml:trace>
  <inkml:trace contextRef="#ctx0" brushRef="#br3" timeOffset="339946.4438">3652 3167 93 0,'21'20'37'15,"-7"-17"-1"-15,13 1 1 0,3-8-36 16,11-2-2 0,16-5 1-16,11-1-3 0,14 6-12 15,-1-11-21-15,12 3 1 16,-1-7-3-16,6 10 1 15</inkml:trace>
  <inkml:trace contextRef="#ctx0" brushRef="#br3" timeOffset="340344.4666">5107 3082 87 0,'0'0'37'15,"15"-5"0"-15,13-1 0 16,4-7-31-16,16-2-4 16,6-2-1-16,10 2 1 0,3 1-3 15,0-8-8-15,4 18-28 16,-11-6 2-16,5 8-1 15,-10-3-2-15</inkml:trace>
  <inkml:trace contextRef="#ctx0" brushRef="#br3" timeOffset="340709.4875">6475 3054 106 0,'11'-13'39'0,"14"8"0"16,-4-7-1-16,13 3-36 15,4 1-1-15,12-1-2 16,11 6-6-16,-4-11-28 16,19 9-3-16,-4-9 0 15,9 9-1-15</inkml:trace>
  <inkml:trace contextRef="#ctx0" brushRef="#br3" timeOffset="341162.5134">7799 3020 111 0,'0'0'38'15,"0"0"1"-15,21-2-3 16,7-9-33-16,18-2-1 0,10-9-1 15,10-1-2-15,13 2-8 16,-8-10-29-16,13 11-2 16,-12-8 0-16,1 12-1 15</inkml:trace>
  <inkml:trace contextRef="#ctx0" brushRef="#br3" timeOffset="341524.5341">9229 2971 97 0,'0'0'39'0,"0"0"-1"15,0 0 0-15,9 10-33 16,7-11-3-16,12 0-1 16,7-3-1-16,11 1 1 15,11-2-1-15,9-2-2 16,13 1-3-16,-6-11-30 15,20 16-3-15,-8-9 0 0,3 11-2 16</inkml:trace>
  <inkml:trace contextRef="#ctx0" brushRef="#br3" timeOffset="341878.5543">10820 3012 100 0,'5'-15'38'0,"5"13"2"16,3-11-2-16,11 3-34 15,5 0-2-15,12 1-1 16,8-3-1-16,7-3-4 16,21 8-30-16,-6-13-4 15,13 7 0-15,-11-7-1 16</inkml:trace>
  <inkml:trace contextRef="#ctx0" brushRef="#br3" timeOffset="342215.5736">12084 2966 102 0,'8'15'39'15,"-8"-15"1"-15,14 6-1 16,-1-12-35-16,17 2-1 16,8-2-2-16,12-3-1 15,11 3-6-15,1-15-30 16,20 7-4-16,-3-10 1 15,10 6-2-15</inkml:trace>
  <inkml:trace contextRef="#ctx0" brushRef="#br3" timeOffset="342913.6135">13735 2019 79 0,'5'-18'38'15,"-5"18"-1"-15,3-11 1 16,-3 11-32-16,0 0-2 16,-19 13 0-16,1 10-1 15,-3 9-1-15,-15 18-1 16,-7 21-1-16,-11 22 0 15,-10 22 2-15,-11 15-1 16,-5 13 0-16,-3 4-1 16,5-3-1-16,17-1-8 15,6-30-26-15,30-13-3 16,11-32 0-16,28-15-2 15</inkml:trace>
  <inkml:trace contextRef="#ctx0" brushRef="#br3" timeOffset="343347.6384">14100 2841 99 0,'-7'27'38'0,"2"-6"2"15,14 1-3-15,5-3-36 16,22-11-1-16,21-4-1 15,14-16-4-15,18 8-24 16,-6-20-7-16,17 7-2 16,-6-9 0-16</inkml:trace>
  <inkml:trace contextRef="#ctx0" brushRef="#br3" timeOffset="343666.6566">15371 2867 103 0,'-20'-12'39'15,"20"12"0"-15,3-17-1 16,15 3-36-16,1 6-1 15,10 0-1-15,11 1-2 16,5-6-5-16,17 11-30 16,-5-10-3-16,13 10 1 15,-4-8-2-15</inkml:trace>
  <inkml:trace contextRef="#ctx0" brushRef="#br3" timeOffset="343943.6725">16432 2856 108 0,'16'-12'40'0,"14"11"0"16,4-18-4-16,12 8-33 15,7-2-3-15,12-1-3 16,7 6-4-16,-11-9-33 15,15 10 0-15,-12-9-2 16,4 10 3-16</inkml:trace>
  <inkml:trace contextRef="#ctx0" brushRef="#br3" timeOffset="344498.7042">18046 1825 80 0,'-1'-11'37'15,"1"11"-1"-15,0 0-1 16,-21 16-33-16,3 8 1 15,-5 22-1-15,-14 13 1 16,-6 23-2-16,-14 20 1 16,-7 19 1-16,-9 9 0 15,-1 5-1-15,4-4 1 16,9-5-2-16,13-10-4 15,6-20-29-15,32-13-5 16,5-26-1-16,28-12-2 16</inkml:trace>
  <inkml:trace contextRef="#ctx0" brushRef="#br3" timeOffset="345069.7369">18224 2967 76 0,'0'0'39'0,"17"8"-1"15,-6-9 1-15,14 4-25 16,-2-4-10-16,13 2-1 16,7-5-1-16,6-4-3 15,14 8-24-15,-4-16-12 16,9 4-2-16,-8-12 0 15,1 12-1-15</inkml:trace>
  <inkml:trace contextRef="#ctx0" brushRef="#br3" timeOffset="345693.7726">19358 2901 103 0,'-20'-2'39'16,"20"2"-1"-16,0 0-2 16,20-9-35-16,18-2-3 15,15-5-5-15,25 5-30 16,-2-11 0-16,17 7-2 15,-5-7 1-15</inkml:trace>
  <inkml:trace contextRef="#ctx0" brushRef="#br3" timeOffset="346136.7979">20902 1763 94 0,'-17'8'38'16,"11"25"0"-16,-12 13-2 15,-6 21-36-15,-7 22 1 16,-10 28-1-16,-19 17 2 15,-9 14-1-15,-13 7-1 16,-1 1 1-16,9-8-4 16,6-17-29-16,30-13-5 15,16-32 1-15,36-19-3 16</inkml:trace>
  <inkml:trace contextRef="#ctx0" brushRef="#br3" timeOffset="346419.8141">21006 2891 106 0,'1'-14'40'0,"19"7"0"16,3-10-2-16,19 2-35 15,4 1-3-15,9-1 0 16,12 5-6-16,-3-5-29 0,17 12-5 15,-6-7 2 1,13 11-3-16</inkml:trace>
  <inkml:trace contextRef="#ctx0" brushRef="#br3" timeOffset="346790.8353">22272 2723 114 0,'0'0'41'0,"32"5"0"16,-12-14-3-16,11 2-38 15,21-2-1-15,11-4-5 16,22 12-28-16,-10-14-7 15,16 9 2-15,-10-6-2 16</inkml:trace>
  <inkml:trace contextRef="#ctx0" brushRef="#br3" timeOffset="347218.8598">23887 1717 101 0,'-18'42'39'0,"-9"23"1"16,-20 17-3-16,-3 23-37 15,-20 22 1-15,-4 10-1 16,-5 10-5-16,-6-11-30 16,13 0-3-16,5-17 1 15,17-10-3-15</inkml:trace>
  <inkml:trace contextRef="#ctx0" brushRef="#br3" timeOffset="348139.9125">835 4851 100 0,'0'0'38'0,"0"0"0"16,24 8-7-16,14-12-30 15,22-3 0-15,14-5-3 16,11-14-17-16,24 4-18 15,7-10 0-15,14-3-2 16,0-4 1-16</inkml:trace>
  <inkml:trace contextRef="#ctx0" brushRef="#br3" timeOffset="348518.9341">2617 4774 97 0,'0'0'39'0,"10"-15"-1"16,14 16 0-16,8-5-37 15,8-2-1-15,12 1-3 16,4-11-12-16,12 9-23 15,1-8 0-15,5 8-2 16,-5-7 1-16</inkml:trace>
  <inkml:trace contextRef="#ctx0" brushRef="#br3" timeOffset="348873.9545">3780 4743 92 0,'24'0'40'16,"-1"-10"0"-16,14 3-2 15,11-8-36-15,0-4-2 16,12 2-3-16,0-14-18 0,8 16-17 16,-7-6 0-16,3 13-1 15,-10-2 0-15</inkml:trace>
  <inkml:trace contextRef="#ctx0" brushRef="#br3" timeOffset="349478.9891">5259 4813 93 0,'0'0'39'0,"0"0"1"16,24 0-2-16,2-11-36 15,18-2-2-15,14-2-2 16,9-8-3-16,20 6-32 0,-3-11-1 16,7 8 0-16,-8-4-1 15</inkml:trace>
  <inkml:trace contextRef="#ctx0" brushRef="#br3" timeOffset="349856.0106">6806 4707 98 0,'0'0'38'0,"0"0"2"15,27-6-4-15,2-3-33 16,14-2-3-16,11-1-1 15,7-13-16-15,14 14-21 16,-2-9 0-16,9 3-2 16,-9-8 0-16</inkml:trace>
  <inkml:trace contextRef="#ctx0" brushRef="#br3" timeOffset="350210.0309">8252 4689 99 0,'-4'12'41'0,"4"-12"0"16,9-2-2-16,-9 2-38 16,36-18-2-16,2 6-4 15,1-16-24-15,17 11-10 16,-3-11 1-16,13 7-2 15</inkml:trace>
  <inkml:trace contextRef="#ctx0" brushRef="#br3" timeOffset="350494.0471">9518 4635 103 0,'10'19'41'15,"-10"-19"0"-15,11 16-3 16,1-13-39-16,7-5 0 15,17-7-2-15,7-12-4 16,28 6-30-16,-3-16-2 0,19 5-1 16,-5-9 0-16</inkml:trace>
  <inkml:trace contextRef="#ctx0" brushRef="#br3" timeOffset="350743.0614">10889 4516 86 0,'17'17'40'0,"-17"-17"0"15,21 21-1-15,-21-21-29 0,17 7-12 16,6-10-5-16,1-15-17 16,15 5-14-16,-1-13 0 15,17 6-2-15,-8-9 2 16</inkml:trace>
  <inkml:trace contextRef="#ctx0" brushRef="#br3" timeOffset="350995.0758">11916 4583 95 0,'31'12'40'0,"-11"-12"0"16,3 5-2-16,-6-7-38 16,6-4-2-16,11 6-16 15,-2-16-21-15,13 4 1 16,-2-7-2-16,14 5 1 15</inkml:trace>
  <inkml:trace contextRef="#ctx0" brushRef="#br3" timeOffset="351245.0901">13332 4501 85 0,'19'22'43'16,"-6"-12"1"-16,15 3-4 15,1-4-18-15,16-28-36 16,22 10-26-16,2-16-1 15,12 1-1-15,-2-14-1 16</inkml:trace>
  <inkml:trace contextRef="#ctx0" brushRef="#br3" timeOffset="351846.1245">15089 3497 99 0,'-32'66'37'16,"-8"31"2"-16,-18 10-5 15,-7 32-32-15,-12 12 1 16,-1 11-2-16,-2-1-1 16,7-11-3-16,26-7-33 15,5-32-2-15,28-18 0 16,13-33-2-16</inkml:trace>
  <inkml:trace contextRef="#ctx0" brushRef="#br3" timeOffset="352201.1448">15352 4675 96 0,'6'18'40'0,"-6"-18"1"15,23 4-1-15,-8-11-33 16,15-1-6-16,10-4-3 15,7-10-4-15,20 9-30 16,-2-16-3-16,13 8 0 16,-3-6-2-16</inkml:trace>
  <inkml:trace contextRef="#ctx0" brushRef="#br3" timeOffset="352531.1636">16490 4668 98 0,'-19'-6'40'0,"19"6"1"16,0 0-2-16,10-11-35 15,14 0-3-15,16-4-1 16,11 3-3-16,4-16-10 0,12 13-26 16,-5-8 0-16,12 8 0 15,-12-7-2-15</inkml:trace>
  <inkml:trace contextRef="#ctx0" brushRef="#br3" timeOffset="352830.1807">17445 4617 97 0,'0'0'39'15,"-12"0"2"-15,25 0-4 16,11-12-33-16,13-5-2 15,12 1-1-15,11-9-6 16,22 6-31-16,-7-11-4 16,12 7 0-16,-12-8-2 15</inkml:trace>
  <inkml:trace contextRef="#ctx0" brushRef="#br3" timeOffset="353332.2095">18651 4608 101 0,'9'20'41'16,"-9"-20"1"-16,34 8-2 16,-11-5-40-16,22-11-4 15,21 5-31-15,2-14-5 0,17 0 0 16,1-12-1-16</inkml:trace>
  <inkml:trace contextRef="#ctx0" brushRef="#br3" timeOffset="353867.2401">20452 3450 88 0,'-22'21'37'15,"-1"26"1"-15,-20 20-1 16,-5 32-33-16,-25 27-1 15,-19 30-3-15,-21 25 2 16,-10 18-2-16,-7 4 0 16,7-14-14-16,23 2-23 15,14-30-2-15,37-27 0 16,30-35 0-16</inkml:trace>
  <inkml:trace contextRef="#ctx0" brushRef="#br3" timeOffset="355119.3117">946 6542 104 0,'11'-22'38'0,"0"20"1"15,-11 2-2-15,28-5-36 0,0 7-1 16,9-2-3-16,16 6-3 16,-3-14-23-16,26 9-8 15,9-14 0-15,17 3-1 16</inkml:trace>
  <inkml:trace contextRef="#ctx0" brushRef="#br3" timeOffset="355440.33">2676 6566 105 0,'-19'8'38'0,"13"4"3"15,6-12-5-15,0 0-34 16,33-8-2-16,6-10 0 16,19-4-2-16,8-8-3 15,21 10-10-15,-3-16-23 16,10 9 1-16,-8-4-1 15,-4 17-1-15</inkml:trace>
  <inkml:trace contextRef="#ctx0" brushRef="#br3" timeOffset="355720.346">3992 6572 98 0,'19'6'39'15,"8"4"2"-15,-2-9-4 0,4-1-33 16,11-9-2-16,11-7-5 15,14 0-12-15,-2-16-24 16,11 4 1-16,-4-8-2 16,2 10 1-16</inkml:trace>
  <inkml:trace contextRef="#ctx0" brushRef="#br3" timeOffset="356072.3662">5598 6606 108 0,'3'11'39'16,"-3"-11"3"-16,0 0-4 16,13 4-34-16,3-8-2 15,8-8-4-15,9 2-3 16,3-17-26-16,18 10-8 0,-2-9-2 15,9 8 1-15</inkml:trace>
  <inkml:trace contextRef="#ctx0" brushRef="#br3" timeOffset="356492.3902">6793 6595 106 0,'11'0'39'15,"12"3"2"-15,0-10-3 16,12 3-35-16,7-4-2 15,7-5-4-15,12 4-7 0,-8-11-29 16,17 3 0-16,-8-6-1 16,4 3-1-16</inkml:trace>
  <inkml:trace contextRef="#ctx0" brushRef="#br3" timeOffset="356922.4148">8242 6514 103 0,'0'0'39'15,"18"-2"1"-15,-6-5-1 16,9 2-37-16,4 0-1 16,8 1-2-16,6 3-2 0,2-6-7 15,12 9-27-15,-7-5-3 16,6 6 2-16,-7-6-2 15</inkml:trace>
  <inkml:trace contextRef="#ctx0" brushRef="#br3" timeOffset="357257.434">9554 6496 86 0,'0'0'39'16,"15"14"1"-16,-15-14 0 16,18 2-19-16,-2-8-17 15,12-1-1-15,10-3-3 16,5-3-3-16,17 4-5 15,-6-12-30-15,18 8-2 16,-6-5 1-16,7 6-2 16</inkml:trace>
  <inkml:trace contextRef="#ctx0" brushRef="#br3" timeOffset="357607.454">10925 6504 107 0,'9'0'41'0,"-9"0"0"16,25-9 0-16,-4-3-33 15,10-3-7-15,12-3-3 16,9-7-4-16,18 10-17 16,-5-12-18-16,12 8 2 15,-7-2-1-15,1 12-2 16</inkml:trace>
  <inkml:trace contextRef="#ctx0" brushRef="#br3" timeOffset="357995.4762">11912 6456 95 0,'0'0'39'15,"20"3"2"-15,-20-3-2 16,27 6-30-16,-8-10-3 15,6 2-2-15,12-4-3 16,9-3-3-16,11 2-9 16,-2-12-27-16,14 6-2 15,-3-10 1-15,8 6-2 16</inkml:trace>
  <inkml:trace contextRef="#ctx0" brushRef="#br3" timeOffset="358903.5281">13572 5301 80 0,'-17'30'37'16,"-1"22"-1"-16,-15 15 1 16,-1 22-33-16,-15 20-1 15,-10 19 1-15,-16 9-1 16,-2 4 1-16,-4-6-1 15,7-14-4-15,21-11-32 16,6-24-2-16,25-19-3 16,15-26 1-16</inkml:trace>
  <inkml:trace contextRef="#ctx0" brushRef="#br3" timeOffset="360557.6227">858 8503 88 0,'5'-14'37'0,"-1"2"0"15,14 7 1-15,-4-3-34 16,15 2-2-16,4 1 0 15,10 1-1-15,8 5-4 16,-5-9-17-16,15 13-16 16,-6-9-1-16,9 5-1 0,-5-10 1 15</inkml:trace>
  <inkml:trace contextRef="#ctx0" brushRef="#br3" timeOffset="360913.6431">2189 8514 94 0,'12'2'38'0,"0"-9"1"16,12 6-1-16,1-9-33 16,7-1-1-16,11-3-3 15,8-5-4-15,15 7-22 16,-1-10-12-16,13 2-1 15,-4-4-2-15,7 11 1 16</inkml:trace>
  <inkml:trace contextRef="#ctx0" brushRef="#br3" timeOffset="361239.6617">3680 8456 102 0,'-10'5'39'0,"10"-5"1"0,0 0-2 16,27-26-35-16,6 6-1 15,15-8-1-15,10-2-1 16,9-4-1-16,10 4-5 15,-5-4-30-15,11 12-4 16,-5-1 1-16,-3 11-1 16</inkml:trace>
  <inkml:trace contextRef="#ctx0" brushRef="#br3" timeOffset="361742.6905">5295 8379 105 0,'29'12'41'0,"-3"-9"2"15,15 8-5-15,4-11-33 16,8-2-3-16,9-6-2 16,0-9-4-16,15 3-27 15,-8-14-9-15,9 4-1 16,-5-4-2-16</inkml:trace>
  <inkml:trace contextRef="#ctx0" brushRef="#br3" timeOffset="365144.8851">6640 8340 77 0,'0'0'39'16,"-12"8"-1"-16,12-8 1 16,10-13-27-16,15 4-8 15,11-6-2-15,14-3 0 16,11 0 0-16,8-4-2 15,10 8-9-15,-8-4-29 16,4 7 0-16,-13 6-1 16,-10 6-2-16</inkml:trace>
  <inkml:trace contextRef="#ctx0" brushRef="#br3" timeOffset="366006.9344">8023 8320 93 0,'0'0'39'16,"0"0"0"-16,11-1-1 15,11-12-34-15,9-4-2 16,11-3-1-16,9-3-3 0,12 5-8 15,4-7-27-15,5 8-1 16,-10 1 0-16,3 9-3 16</inkml:trace>
  <inkml:trace contextRef="#ctx0" brushRef="#br3" timeOffset="366392.9565">9126 8244 99 0,'8'22'39'16,"-8"-22"2"-16,28 15-3 15,-8-21-35-15,17 1-2 16,12-4-2-16,8-5-2 15,12 7-12-15,0-11-23 16,7 9-1-16,-9-5 1 0,4 12-3 16</inkml:trace>
  <inkml:trace contextRef="#ctx0" brushRef="#br3" timeOffset="366809.9803">10429 8265 103 0,'0'0'40'0,"10"8"2"16,-10-8-3-16,19-11-37 15,10 3-1-15,12-3-2 16,13 0-1-16,7-4-4 16,17 11-10-16,-3-12-24 15,11 9 1-15,-3-8-2 0,9 11 1 16</inkml:trace>
  <inkml:trace contextRef="#ctx0" brushRef="#br3" timeOffset="367180.0015">11686 8233 100 0,'0'0'42'0,"15"14"-1"15,-3-15 0-15,16 1-39 16,6-8-1-16,8-1-2 15,14-2-2-15,1-8-5 16,23 10-29-16,-13-9-3 16,9 9 0-16,-10-2-1 15</inkml:trace>
  <inkml:trace contextRef="#ctx0" brushRef="#br3" timeOffset="374393.4141">13064 8284 90 0,'-23'-14'38'16,"23"14"-1"-16,-20-12-5 15,20 12-27-15,0 0-2 16,15 0-1-16,9 0 0 16,5 0-1-16,15-4-2 15,5-5-7-15,19 4-29 0,-2-7 0 16,9 2-1-16,-6-3-2 15</inkml:trace>
  <inkml:trace contextRef="#ctx0" brushRef="#br3" timeOffset="374671.43">14004 8185 91 0,'0'0'39'0,"-17"7"1"16,17-7-2-16,0 0-35 15,0 0-2-15,19 3 0 16,6-7-1-16,9-3 0 15,8-2-2-15,11 2-6 16,-2-14-28-16,19 12-1 16,-9-11-1-16,6 9-2 15</inkml:trace>
  <inkml:trace contextRef="#ctx0" brushRef="#br3" timeOffset="374911.4437">14804 8159 104 0,'16'16'41'16,"-16"-16"2"-16,19 15-3 15,-19-15-38-15,29 7 0 16,-1-6-1-16,10-2 0 15,7-6-2-15,9-4-3 16,17 6-18-16,-7-19-18 16,12 1 0-16,-6-5 0 15,3 2-2-15</inkml:trace>
  <inkml:trace contextRef="#ctx0" brushRef="#br3" timeOffset="375527.4789">16676 7140 85 0,'27'-25'37'0,"-11"3"-1"15,-2 22 1-15,-22 15-31 16,2 24-2-16,-17 20-1 16,-8 31 0-16,-12 21 0 15,-8 24 0-15,-11 12-1 16,0 8-2-16,0-4 2 15,8-7-2-15,15-11-4 16,4-29-31-16,32-17-2 16,14-29-2-16,26-20-1 15</inkml:trace>
  <inkml:trace contextRef="#ctx0" brushRef="#br3" timeOffset="375892.4998">17338 8138 107 0,'11'-5'39'0,"1"-4"1"16,13 5-4-16,3-7-33 16,11 1-1-16,10-3-3 15,8-2 0-15,9 9-15 16,2-12-22-16,10 6-1 16,-10-3-1-16,7 8 0 15</inkml:trace>
  <inkml:trace contextRef="#ctx0" brushRef="#br3" timeOffset="376142.5141">18818 8007 110 0,'-13'4'39'0,"13"-4"1"15,0 0-2-15,0 0-37 16,20-6 0-16,8 0 0 15,3-4 0-15,8 1-1 16,9-2-2-16,2-5-2 16,15 10-13-16,-11-10-20 15,9 7-2-15,-12-4 0 16,4 9 0-16</inkml:trace>
  <inkml:trace contextRef="#ctx0" brushRef="#br3" timeOffset="376343.5256">19606 8089 115 0,'21'6'41'0,"-9"-11"3"16,14 4-3-16,-8-10-37 15,7-4-1-15,5 2-3 16,1-1-3-16,15 15-20 15,-7-13-17-15,13 11-3 16,-5-3 1-16,17 13-3 16</inkml:trace>
  <inkml:trace contextRef="#ctx0" brushRef="#br3" timeOffset="376863.5554">21609 7018 107 0,'0'0'38'0,"0"0"1"16,0 22-1-16,-29 29-32 15,-4 24-3-15,-14 22-1 16,-9 24 0-16,-17 20-2 0,-2 8 0 16,0 5-1-16,4-10-3 15,21-5-15-15,8-30-20 16,27-22-2-16,16-29 0 15,32-26-1-15</inkml:trace>
  <inkml:trace contextRef="#ctx0" brushRef="#br3" timeOffset="377833.6109">1266 10331 105 0,'0'0'41'16,"0"0"0"-16,16-2-2 15,-2-4-38-15,11 3-1 16,11-1-1-16,8 4 1 15,11 2-5-15,3-6-8 16,20 11-22-16,-1-15-5 0,17 2 3 16,0-14-2-16</inkml:trace>
  <inkml:trace contextRef="#ctx0" brushRef="#br3" timeOffset="378179.6306">2802 10344 99 0,'20'-5'37'0,"7"1"3"15,2-14-3-15,15 1-34 16,7-4-4-16,6-1-1 16,14 11-21-16,-10-11-11 15,10 13-2-15,-12-4-2 16,3 12 1-16</inkml:trace>
  <inkml:trace contextRef="#ctx0" brushRef="#br3" timeOffset="378496.6488">4139 10258 95 0,'12'-2'39'15,"10"7"3"-15,-3-12-4 16,13 4-19-16,0-7-17 0,7-1-3 16,10-2 0-16,6-11-8 15,18 9-27-15,-3-13-4 16,9 8 1-16,-5-5-3 15</inkml:trace>
  <inkml:trace contextRef="#ctx0" brushRef="#br3" timeOffset="378916.6728">5934 10276 108 0,'0'0'39'16,"9"10"2"-16,4-18-5 0,3 1-33 15,21-4-2-15,11-1 0 16,12 2-4-16,2-11-8 15,11 13-25-15,-5-7-4 16,8 8 2-16,-8-7-3 16</inkml:trace>
  <inkml:trace contextRef="#ctx0" brushRef="#br3" timeOffset="380320.7531">7391 10266 100 0,'18'-5'40'16,"-18"5"-1"-16,26-8-1 0,-9 4-36 15,7 0-2-15,6 2 0 16,11 0-2-16,7 9-5 15,-8-8-29-15,19 9-2 16,-9-8-1-16,10 6 1 16</inkml:trace>
  <inkml:trace contextRef="#ctx0" brushRef="#br3" timeOffset="380710.7754">8698 10247 107 0,'0'0'39'0,"2"13"2"16,-2-13-3-16,33-6-36 15,-5-2-1-15,9-3-1 16,6 4-1-16,5-5-2 0,8 12-8 15,-10-8-27-15,9 11 0 16,-12-2-1-16,3 10-1 16</inkml:trace>
  <inkml:trace contextRef="#ctx0" brushRef="#br3" timeOffset="381116.7986">9967 10242 110 0,'16'1'40'0,"4"1"1"15,-5-9-2-15,1 2-38 16,12 0 0-16,4-1-2 15,5 0-1-15,5-3-4 16,6 11-21-16,-6-13-11 0,7 8-1 16,-6-7-1-16,3 5 1 15</inkml:trace>
  <inkml:trace contextRef="#ctx0" brushRef="#br3" timeOffset="381529.8223">11271 10253 93 0,'6'26'42'16,"-6"-26"0"-16,32 12 0 15,-9-16-24-15,12-2-16 16,8 0-2-16,7-3-1 0,7 4-2 16,-3-9-6-16,13 12-28 15,-11-9-4-15,5 7 1 16,-9-7-3-16</inkml:trace>
  <inkml:trace contextRef="#ctx1" brushRef="#br4">8548 7033 0</inkml:trace>
  <inkml:trace contextRef="#ctx0" brushRef="#br4" timeOffset="420576.0556">4062 2316 63 0,'-1'-13'34'0,"1"13"-1"15,-5-17-10-15,5 17-17 16,-10 9 1-16,4 13 0 15,-4 5-1-15,0 19-2 16,-3 10-2-16,-1 12 1 16,-6 3-1-16,1 10 2 15,1 1-2-15,-2-2 1 16,1-11-1-16,3-9 0 15,5-13-1-15,2-10 0 0,4-12 0 16,5-13 0-16,0-12 1 16,15-31-1-16,-2-9 0 15,5-11 0-15,2-18 1 16,3-10-1-16,2-11 0 15,2-8-1-15,-4 5 1 16,2 8-2-16,-2 8 3 16,-2 13-1-16,-4 12 0 15,3 16 0-15,-3 15 0 16,1 11-1-16,1 10 0 15,2 8 1-15,1 9-1 16,1 7-1-16,2 7 2 0,0 16-2 16,0 7 1-16,-3 13 1 15,-5 6-1-15,-2 13 2 16,-5-1-2-16,-6-1 0 15,-1-3-2-15,-3-18-1 16,0-4-4-16,-7-30-15 16,14-7-16-16,-7-22 0 15,4-24-2-15,-6-11 4 16</inkml:trace>
  <inkml:trace contextRef="#ctx0" brushRef="#br4" timeOffset="420702.0628">4300 2702 95 0,'-21'-8'36'15,"-1"-4"4"-15,22 12-2 16,-14 5-33-16,29-5-1 15,17-11-4-15,14-16-13 0,22 6-25 16,8-12 0-16,15 0-2 16,-1-6-2-16</inkml:trace>
  <inkml:trace contextRef="#ctx0" brushRef="#br4" timeOffset="421626.1156">6755 2367 86 0,'-4'-20'36'15,"4"20"-1"-15,-6-19 0 16,6 19-32-16,-14 18 0 15,5 10 0-15,-7 14-1 0,-1 10 1 16,-2 8-2-16,-2 8 2 16,-2 8-2-16,1 1 2 15,3-8-2-15,5-6 2 16,4-12-2-16,3-9 1 15,5-13-1-15,5-12 0 16,-3-17 0-16,24-23 1 16,-5-16-1-16,6-14 0 15,3-16 1-15,1-12-2 16,2-10 2-16,-2-4-2 15,0 2 1-15,-1 4-1 16,-3 11 1-16,-5 11 0 0,-2 15-1 16,0 14 1-16,0 14-1 15,0 13 1-15,1 13-1 16,2 16 1-16,2 8-1 15,1 10-1-15,4 9 1 16,-1 15 0-16,-2 9 0 16,0 3 0-16,-2 4 0 15,-10 0-1-15,1 2-2 16,-10-9-1-16,3 0-6 15,-15-29-24-15,15-3-5 16,-7-37 1-16,-10 14-1 16</inkml:trace>
  <inkml:trace contextRef="#ctx0" brushRef="#br4" timeOffset="421769.1238">6947 2689 107 0,'-32'-18'38'0,"32"18"1"16,-16-19-4-16,32 11-30 15,21-11-3-15,20-10-6 16,27 1-31-16,-1-12-3 15,15 5-1-15,2-5-3 16</inkml:trace>
  <inkml:trace contextRef="#ctx0" brushRef="#br4" timeOffset="423014.195">12484 2213 79 0,'0'0'36'15,"-8"-14"-1"-15,8 14 1 16,0 0-35-16,-13 15 0 15,6 3 0-15,1 12 1 0,-7 12 0 16,1 11 1-16,-9 6-1 16,1 7 2-16,-5-2-1 15,4-2 1-15,0-7-1 16,2-10 0-16,7-13-1 15,5-15 1-15,7-17-2 16,0 0-1-16,15-34 1 16,0-6-1-16,7-14 1 15,0-7-1-15,3-9 1 16,1-6-2-16,3-3 2 15,-3 3 0-15,0 8 0 16,1 9 0-16,-5 14-1 16,2 10 1-16,-1 11 0 15,3 11 0-15,-1 16-1 0,2 17 1 16,1 5-1-16,-1 14 0 15,1 10 0-15,-6 11 0 16,-1 5 0-16,-7 11-1 16,-5 3-1-16,-5-8 0 15,-4-1-4-15,-10-19-16 16,7 7-16-16,-11-26 1 15,7-5-3-15,-9-24 0 16</inkml:trace>
  <inkml:trace contextRef="#ctx0" brushRef="#br4" timeOffset="423152.2029">12570 2522 106 0,'-17'-24'38'0,"23"13"2"0,2-6-4 16,21 0-38-16,30 8-34 15,0-15-3-15,21 9-1 16,9-8-2-16</inkml:trace>
  <inkml:trace contextRef="#ctx0" brushRef="#br4" timeOffset="425945.3627">2749 4143 48 0,'7'-17'32'16,"-3"1"1"-16,-4 16 1 15,6-15-18-15,-6 15-8 16,-1 14-2-16,1 8-1 16,-6 5 0-16,3 17-1 15,-7 7-1-15,2 10-2 16,-3 7 0-16,0 5 1 15,-2-3 0-15,3-1-1 16,-2-10 0-16,5-11 0 16,2-12 0-16,1-12 0 15,4-24 1-15,0 0-1 16,11-24 1-16,0-15-1 15,1-15 1-15,2-12 0 0,1-11 0 16,2-5 0-16,-2-5-1 16,0 1 0-16,3 7 1 15,-3 13-1-15,-1 8 0 16,-1 12-1-16,5 12 0 15,3 14 0-15,2 14 0 16,2 9 0-16,3 10-1 16,5 9 1-16,-1 9 0 15,2 11 1-15,-1 5-2 16,-2 9 2-16,-6 5-1 15,-2 10-1-15,-8 0-1 16,-6 0-2-16,-1 1-4 16,-17-16-29-16,9-1-1 15,-13-24-1-15,6-4-1 0</inkml:trace>
  <inkml:trace contextRef="#ctx0" brushRef="#br4" timeOffset="426103.3717">2921 4398 108 0,'-13'8'40'15,"3"-1"1"-15,19 10-4 16,5-9-35-16,19-8-5 16,27-1-33-16,2-17-3 15,16-5-1-15,7-16-1 16</inkml:trace>
  <inkml:trace contextRef="#ctx0" brushRef="#br4" timeOffset="430738.6368">5430 4445 59 0,'0'0'32'0,"0"0"0"0,-4 25-2 16,-13-10-21-16,8 7-1 15,-5-6-2-15,6 2 0 16,-3-9-1-16,11-9 0 15,-10 0-1-15,13-15 0 16,4-18-1-16,8-7 0 16,4-15-1-16,8-9 0 15,7-12 0-15,-1-7-1 16,9-5 1-16,-3 3-1 15,-3 4 0-15,2 8 0 16,-10 13 0-16,-3 13 0 16,-8 12 0-16,-3 17 0 15,-14 18 0-15,16 20 0 16,-11 22-1-16,-3 21 1 0,-1 18-2 15,0 17 2-15,2 12-1 16,-1 11-2-16,4 2 1 16,-1-7-2-16,6-9-1 15,-2-21-2-15,11-8-4 16,-12-30-27-16,13-6 0 15,-13-32-1-15,-8-10-1 16</inkml:trace>
  <inkml:trace contextRef="#ctx0" brushRef="#br4" timeOffset="430929.6478">5518 4387 99 0,'-15'0'41'0,"15"0"0"15,18 5-2 1,14-9-37-16,12-12-1 0,14-5-1 15,12 5-16-15,-3-19-20 16,13 9-3-16,-12-4 0 16,5 10-2-16</inkml:trace>
  <inkml:trace contextRef="#ctx0" brushRef="#br4" timeOffset="439170.1191">9801 3968 66 0,'-12'-29'33'15,"10"19"-2"-15,-7-17-7 16,12 12-16-16,-10-4 2 15,8 7-3-15,-5 1-1 16,4 11-1-16,0 0-1 16,0 0-2-16,-20 20 0 15,10 13 0-15,-4 8-1 0,-4 16 1 16,-4 12 0-16,-1 12-2 15,-2 5 2-15,2 2-1 16,2-9 0-16,1-7-1 16,6-18 2-16,6-14-2 15,6-24 0-15,2-16 2 16,21-35-2-16,-3-15 2 15,6-18 0-15,4-15 0 16,1-13-1-16,1-9 1 16,4-2-1-16,-5 6 0 15,-1 6 1-15,-3 16-1 16,-3 13-2-16,-2 16 2 15,-2 18-1-15,2 15 0 16,2 13 0-16,1 16 0 0,2 12 0 16,2 11 0-16,5 8 0 15,-1 10 0-15,0 10 0 16,-2 5 0-16,-6 4 0 15,-4 0 0-15,-8-3-1 16,-2-6 1-16,-5-7-2 16,-4-14-3-16,4-8-2 15,-4-34-12-15,-8 13-17 16,-2-33-1-16,8 4 2 15,-18-18 20-15,5 6 8 16,-13-4 6-16,-3 2 5 16,2 20 11-16,-12-5 20 15,9 20 1-15,-6-5 0 16,19 16-22-16,4-7-6 15,26 1-2-15,15-10-2 0,23-10-2 16,22-7-6-16,6-20-30 16,30 0-4-16,2-14-1 15,8 4-1-15</inkml:trace>
  <inkml:trace contextRef="#ctx0" brushRef="#br4" timeOffset="440447.1921">13474 3896 64 0,'5'-16'32'0,"-5"16"0"16,0 0-1-16,-2 31-24 15,-8-6-2-15,3 14-1 16,-8 2-1-16,3 15 2 15,-6 0-2-15,2 5 1 0,-7-6 0 16,8-4-1-16,-4-14 0 16,10-5-1-16,-1-13 1 15,6-7-2-15,4-12 1 16,-5-11 0-16,5-13 0 15,9-9 0-15,0-15 0 16,0-9 0-16,6-14-1 16,0-7 0-16,11-5 1 15,-2 3-1-15,5 5 0 16,0 8 0-16,1 13-1 15,-2 13 1-15,2 13-1 16,1 13 0-16,-1 15 1 16,0 13-1-16,1 10 0 15,-4 13 0-15,5 12 0 0,-3 11 0 16,-2 9 0-16,-2 8 0 15,-7 6-1-15,-4 1 0 16,-5 0 0-16,-3-8-1 16,-1-9-2-16,-9-18-5 15,12-3-23-15,-12-30-6 16,4-15 0-16,0-14-1 15</inkml:trace>
  <inkml:trace contextRef="#ctx0" brushRef="#br4" timeOffset="440591.2004">13689 4109 99 0,'-38'-7'38'15,"-2"-1"0"-15,17 18 0 16,1-2-34-16,22-8-1 0,33 12-5 16,10-31-21-16,28 5-14 15,7-11-2-15,16-3-1 16,5-11 0-16</inkml:trace>
  <inkml:trace contextRef="#ctx0" brushRef="#br4" timeOffset="445661.4904">17419 7374 40 0,'0'0'27'0,"0"0"4"16,-3-11-4-16,3 11-17 16,0 0-3-16,0 0-1 15,0 0-1-15,0 0 0 16,0 0-1-16,-11 10-1 15,7 10 3-15,-5 4-3 16,2 14 1-16,-7 7-1 16,-1 13 1-16,-6 5-2 15,0 7 1-15,-3 1-2 16,3-2 2-16,-2-9-2 15,4-7 1-15,2-16 0 16,7-8 0-16,10-29 0 16,0 0 0-16,1-22 0 0,14-16-1 15,1-16 2-15,5-11-2 16,1-11 1-16,3-7-1 15,3-8 0-15,0 1 0 16,2-1 0-16,0 8 0 16,0 3 0-16,3 9 0 15,4 7-1-15,-3 12 2 16,0 13-1-16,-1 14-1 15,-1 14 0-15,-3 16 1 16,-1 16-1-16,-3 11 0 16,-1 20 0-16,-5 9 0 15,-3 13 0-15,-2 13-1 16,-4 6 1-16,-6 4-1 0,-3 1 1 15,-1-6-2-15,-2-9 1 16,-4-12-2-16,6-5-5 16,-10-27-17-16,9-6-11 15,-9-17-1-15,10-16 0 16,-17-8-1-16</inkml:trace>
  <inkml:trace contextRef="#ctx0" brushRef="#br4" timeOffset="445819.4994">17518 7558 106 0,'-23'-1'38'0,"3"1"0"16,19 11-1-16,1-11-34 16,28 5-3-16,15-9-4 0,3-10-29 15,21 3-5 1,-4-8 1-16,6 1-2 0</inkml:trace>
  <inkml:trace contextRef="#ctx0" brushRef="#br4" timeOffset="458809.2424">1027 2189 30 0,'0'-13'32'15,"-3"-1"1"-15,3 14 2 16,-11-23-13-16,11 23-6 15,-15-6-5-15,15 6-2 16,-13-3-4-16,13 3 0 16,-13 11-2-16,8 4-2 15,-1 5 0-15,2 10-1 16,-1 15 1-16,0 13-2 15,-2 14 1-15,-1 10 1 0,-1 3 0 16,2 5 1-16,-3-7-1 16,4-9 1-16,2-23 0 15,9-19 0-15,8-27 1 16,6-21-3-16,13-28 1 15,9-20-1-15,7-12 2 16,4-9-2-16,1 1 1 16,-2 2-2-16,-4 12 1 15,-8 12 0-15,-10 18 0 16,-8 21 0-16,-10 23 0 15,-6 21 0-15,-10 23 0 16,0 18 2-16,-6 9-2 16,4 6 2-16,4-4-1 15,6-3 2-15,6-16-2 0,12-17 2 16,8-26-2-16,8-21 0 15,6-25 0-15,5-15 0 16,-2-16 1-16,-1-9-2 16,-4-5 1-16,-8 1-1 15,-11 3 1-15,-4 8 0 16,-8 10-2-16,-10 7-2 15,4 15-5-15,-16-4-25 16,18 16-8-16,-6-2 1 16,11 8-3-16</inkml:trace>
  <inkml:trace contextRef="#ctx0" brushRef="#br4" timeOffset="464908.5913">903 5789 61 0,'0'0'33'0,"1"-16"-1"16,-1 16 0-16,0 0-26 15,0 0-2-15,-14 22 3 16,12 3-3-16,-6 6 1 16,1 16-2-16,-3 5 1 0,0 14-2 15,0 4 2-15,2 6-1 16,1-8-2-16,6-2 1 15,3-13-1-15,7-10 1 16,6-20-1-16,10-16 0 16,7-26 1-16,11-16-1 15,2-16 1-15,6-12-1 16,0-9 1-16,-1-2 0 15,-1-1-2-15,-9 7 0 16,-7 15-1-16,-9 12 0 16,-8 20 0-16,-3 19 2 15,-4 19-1-15,-2 20 0 16,-5 20 2-16,2 10-1 15,2 7 1-15,2 0-1 0,8-9 1 16,6-15-2-16,5-19 1 16,10-26 0-16,9-27 0 15,5-22 0-15,6-18 0 16,-2-12 1-16,-1-10-2 15,-8-1 0-15,-9 3-3 16,-8 2-3-16,2 19-31 16,-20 0-2-16,0 20-1 15,-8 6-2-15</inkml:trace>
  <inkml:trace contextRef="#ctx0" brushRef="#br4" timeOffset="486646.8346">19402 2113 71 0,'0'0'37'0,"4"-22"-1"0,-4 22-6 15,0 0-22-15,0 0-1 16,0 0-2-16,0 0 0 16,-1 16-2-16,2 9-1 15,-1 9-1-15,-1 9-1 16,-3 16 0-16,-1 7 0 15,0 7-2-15,-5 0 2 16,1 4-4-16,-5-18-2 16,14 8-25-16,-8-30-4 15,11-11-2-15,-3-26-1 16</inkml:trace>
  <inkml:trace contextRef="#ctx0" brushRef="#br4" timeOffset="486872.8475">19620 1978 99 0,'-5'-13'39'16,"5"13"0"-16,0 0-1 15,0 0-37-15,0 0-1 16,32-9 0-16,2 1-1 15,5-3 0-15,10 1-3 16,0-9-4-16,13 10-29 16,-17-3 1-16,-3 10-2 15,-21 2-1-15</inkml:trace>
  <inkml:trace contextRef="#ctx0" brushRef="#br4" timeOffset="487102.8607">19583 2282 86 0,'0'0'38'0,"34"0"0"16,-8-11 0-16,15 0-37 15,2-2 1-15,4 4-1 16,-2-2-1-16,-5 2-3 15,0 14-15-15,-18-8-19 16,-4 17 1-16,-18-5-3 16,-7 15 2-16</inkml:trace>
  <inkml:trace contextRef="#ctx0" brushRef="#br4" timeOffset="487247.869">19566 2620 93 0,'36'11'39'0,"0"-23"1"16,24 4-1-16,8-11-38 15,9-18-15-15,19 13-22 16,-6-14-2-16,6 5-1 16,-6-9-3-16</inkml:trace>
  <inkml:trace contextRef="#ctx0" brushRef="#br4" timeOffset="488089.9172">22480 1949 82 0,'9'-8'39'0,"-9"8"-1"16,0 0 0-16,7-15-20 15,-7 15-16-15,0 0 1 16,-7 15-1-16,4-1 0 15,-2 11 0-15,-2 6-1 16,-1 6-1-16,-1 5 0 16,-1 2 0-16,1 5-2 15,2-6-2-15,7 5-4 16,-5-23-16-16,17 10-14 15,-6-19 1-15,11 3-2 16,-6-19 1-16</inkml:trace>
  <inkml:trace contextRef="#ctx0" brushRef="#br4" timeOffset="488304.9295">22548 1923 114 0,'-13'-16'39'0,"13"16"1"16,-10-12-3-16,10 12-34 15,11-10-4-15,16 0 1 16,11-3-2-16,8-3 0 16,11-1-4-16,-2-4-4 15,18 6-26-15,-16-2-3 16,-1 13 2-16,-21 3-4 15</inkml:trace>
  <inkml:trace contextRef="#ctx0" brushRef="#br4" timeOffset="488503.9408">22609 2115 106 0,'-12'3'39'16,"12"-3"0"-16,24-2 0 15,12-11-37-15,6 0-1 16,3-1 1-16,6 0-2 15,-1 0-1-15,1 12-7 16,-22-10-28-16,6 20-2 16,-21-2-1-16,-4 12-1 15</inkml:trace>
  <inkml:trace contextRef="#ctx0" brushRef="#br4" timeOffset="488671.9504">22634 2399 109 0,'7'18'40'16,"8"-20"0"-16,26 4-1 15,13-14-37-15,13-8-5 16,22 8-30-16,-10-17-6 16,7 7 0-16,-12-8-2 15</inkml:trace>
  <inkml:trace contextRef="#ctx0" brushRef="#br4" timeOffset="492712.1815">9647 5849 42 0,'6'-13'33'0,"-2"0"0"16,-4 13 2-16,7-27-16 16,-7 27-10-16,3-15 0 15,-3 15-4-15,0 0 1 16,0 0-2-16,0 0-1 15,-2 19 0-15,-2 8 1 16,-1 9-2-16,-4 13 1 16,2 9-1-16,-7 6 0 15,5 6-2-15,-2-1 2 16,4-5-4-16,7-7-1 15,3-18-3-15,12-5-19 16,-2-29-11-16,12-6 0 0,-2-20-1 16,8-6 1-16</inkml:trace>
  <inkml:trace contextRef="#ctx0" brushRef="#br4" timeOffset="492914.1931">9715 5873 95 0,'0'0'37'16,"-11"-20"-2"-16,11 20 3 15,12-13-34-15,14 2-1 16,9-7-1-16,7-1-4 16,11 0 1-16,1-6-6 15,9 14-19-15,-15-8-14 0,3 11 4 16,-17 1-5-16,-6 19 5 15</inkml:trace>
  <inkml:trace contextRef="#ctx0" brushRef="#br4" timeOffset="493111.2044">9752 6127 81 0,'-5'17'38'0,"5"-17"-1"15,15 1 1-15,5-17-19 16,17-1-17-16,11-3-1 15,5-1-1-15,3 2-3 16,-7-9-11-16,1 18-23 0,-12-1 1 16,-8 15-1-16,-30-4 0 15</inkml:trace>
  <inkml:trace contextRef="#ctx0" brushRef="#br4" timeOffset="493268.2133">9706 6380 107 0,'-14'19'38'16,"14"-19"2"-16,22 1-3 15,22-18-33-15,27-9-2 16,17-4-7-16,3-13-30 16,18 2-4-16,-5-5 0 15,0 1-2-15</inkml:trace>
  <inkml:trace contextRef="#ctx0" brushRef="#br4" timeOffset="494237.2688">12216 5664 77 0,'6'-19'37'0,"-6"19"-4"0,3-20 4 16,-3 20-34-16,0 0 0 15,-17 29-1-15,3 2 1 16,0 11 1-16,-1 12-1 15,-1 7 0-15,-1 9 0 16,4 4-1-16,4 1-1 16,2-10-1-16,7-3-3 15,-3-20-10-15,16-2-24 16,-2-21 1-16,9-8 0 15,-3-22-2-15</inkml:trace>
  <inkml:trace contextRef="#ctx0" brushRef="#br4" timeOffset="494447.2808">12168 5664 92 0,'0'0'35'15,"3"-10"3"-15,14 11 0 16,4-3-34-16,11-2-3 15,7-3-1-15,8-3 0 16,10 1-5-16,-6-10-10 16,8 12-22-16,-10-6 1 15,-3 10-1-15,-14-4-1 16</inkml:trace>
  <inkml:trace contextRef="#ctx0" brushRef="#br4" timeOffset="494651.2924">12324 5885 105 0,'-24'23'36'0,"4"-11"4"16,16-1-3-16,4-11-37 16,22 1 3-16,12-10-5 15,11-3 3-15,5-1-5 16,1-2 0-16,5 11-9 15,-15-9-22-15,2 13 0 16,-18 2-2-16,-12 12 0 16</inkml:trace>
  <inkml:trace contextRef="#ctx0" brushRef="#br4" timeOffset="494801.301">12246 6243 102 0,'0'0'38'0,"0"0"1"15,42-13-1-15,23-6-33 16,17-19-4-16,13-9-32 15,21 3-6-15,-7-7 0 16,-4 7-4-16</inkml:trace>
  <inkml:trace contextRef="#ctx0" brushRef="#br4" timeOffset="495822.3594">2294 7683 77 0,'5'-11'35'15,"-5"-2"0"-15,0 13 0 16,0 0-25-16,6 12-3 15,-6 6-2-15,2 16-1 0,-1 7-2 16,-1 9 0-16,-1 11-1 16,1 6-1-16,-1 2 0 15,0-3 0-15,-3-2-1 16,2-10-3-16,6-2-3 15,-8-18-23-15,16-9-6 16,-12-25 0-16,24 11-1 16</inkml:trace>
  <inkml:trace contextRef="#ctx0" brushRef="#br4" timeOffset="496055.3728">2400 7747 114 0,'-12'-14'37'15,"12"14"1"-15,-4-14-7 0,4 14-27 16,26-14-3-16,6 2 0 16,6-8 0-16,6 2-1 15,11-7 0-15,0 0-3 16,5 7-2-16,-9-11-16 15,5 17-17-15,-17-2 1 16,-5 16-1-16,-18 0 0 16</inkml:trace>
  <inkml:trace contextRef="#ctx0" brushRef="#br4" timeOffset="496258.3844">2467 7981 103 0,'-16'18'37'0,"4"-13"1"16,24-4-1-16,10-15-34 15,20-5-1-15,10-7 0 16,6-2-1-16,5-4-2 16,-1-1-3-16,5 11-7 15,-21-3-25-15,-3 17-1 16,-23 3 0-16,-11 17-2 15</inkml:trace>
  <inkml:trace contextRef="#ctx0" brushRef="#br4" timeOffset="496415.3933">2422 8255 105 0,'14'6'39'16,"12"-20"1"-16,29-9-1 16,7-18-36-16,22-9-2 15,18 4-30-15,-6-13-7 16,7 7-2-16,-13-1-3 15</inkml:trace>
  <inkml:trace contextRef="#ctx0" brushRef="#br4" timeOffset="500142.6065">2841 9555 83 0,'0'0'36'16,"8"-12"0"-16,-8 12 0 15,0 0-28-15,0 0-3 0,2 11 0 16,1 4-2-16,-6 6 0 16,3 7-2-16,-2 8 0 15,0 13-1-15,-1 8 1 16,-4 8-1-16,1 2 0 15,-3-2-1-15,4-3-2 16,-2-15-2-16,13-3-21 16,-5-27-10-16,12-12 0 15,1-27-2-15,9-11 2 16</inkml:trace>
  <inkml:trace contextRef="#ctx0" brushRef="#br4" timeOffset="500346.6182">2904 9548 103 0,'-16'-1'37'0,"16"1"1"16,-11 5-2-16,11-5-32 16,22-13-2-16,5 1-1 15,6-4 0-15,11-6-2 16,10-3-3-16,1-12-5 15,14 10-26-15,-13-6-3 16,0 15 1-16,-15-1-2 16</inkml:trace>
  <inkml:trace contextRef="#ctx0" brushRef="#br4" timeOffset="500555.6302">2944 9824 97 0,'-5'15'36'0,"5"-15"1"15,20-12-2-15,6-9-32 16,17-5-2-16,9-5 0 16,6-4-2-16,6 5-4 15,-9-10-13-15,7 20-17 16,-20 4 0-16,-8 17-2 15,-22 5 1-15</inkml:trace>
  <inkml:trace contextRef="#ctx0" brushRef="#br4" timeOffset="500705.6387">2952 10110 109 0,'-5'20'40'16,"5"-20"-1"-16,41-17-1 16,10-22-34-16,29-14-5 15,20-5-29-15,1-17-8 16,9 1 0-16,-8-7-4 16</inkml:trace>
  <inkml:trace contextRef="#ctx0" brushRef="#br4" timeOffset="501824.7027">6027 9458 86 0,'0'0'36'16,"0"0"1"-16,0 0 0 16,0 0-33-16,-4 31-1 15,4 5-1-15,-4 9 0 16,0 14 1-16,-3 4-2 15,-2 8 0-15,0 0-1 16,0-5-2-16,5 0-9 16,-4-23-24-16,15-8-1 15,-7-35 0-15,29 10-2 16</inkml:trace>
  <inkml:trace contextRef="#ctx0" brushRef="#br4" timeOffset="502020.7139">6113 9510 98 0,'0'0'38'16,"-14"-20"0"-16,14 20-1 16,23-23-34-16,7 4-3 15,16-4-2-15,3-10-3 16,18 13-15-16,-5-16-18 15,2 14 2-15,-9-5-2 16,-8 19 0-16</inkml:trace>
  <inkml:trace contextRef="#ctx0" brushRef="#br4" timeOffset="502223.7256">6129 9705 103 0,'-26'9'38'15,"26"-9"0"-15,11-16-2 16,23-6-34-16,19-15-1 15,10-1-1-15,8-2-2 16,0-1-1-16,-1 9-4 16,-18-5-18-16,-1 25-12 15,-24 5 0-15,-13 18-1 16,-23 6 2-16</inkml:trace>
  <inkml:trace contextRef="#ctx0" brushRef="#br4" timeOffset="502366.7337">6212 9887 109 0,'-17'31'39'16,"17"-31"2"-16,17 6-3 15,18-31-33-15,29-12-4 16,19-1-14-16,6-22-24 16,17 2-3-16,-1-8-2 15,7 5-1-15</inkml:trace>
  <inkml:trace contextRef="#ctx0" brushRef="#br5" timeOffset="531205.3832">11815 9282 40 0,'9'-12'32'15,"-9"12"1"-15,-7-16-5 16,7 16-15-16,-21-9-2 16,9 13 0-16,-12-8-1 15,-1 12-4-15,-9-2-2 16,-3 11 0-16,-12 3-1 15,-1 6 0-15,-2 5-1 0,-1 5 0 16,3 1-1 0,4 1 0-16,7-1-1 0,9-4 1 15,14-2-1-15,14-8 1 16,15-6 0-16,15-8-1 15,19-7 0-15,11-5 0 16,14-5 0-16,4-4-1 16,4 2 0-16,-4 2 1 15,-7 4-1-15,-17 9 0 16,-14 11 2-16,-21 9 1 15,-17 11-1-15,-19 10 1 16,-19 7 0-16,-15 6 1 16,-11 1 0-16,-9-4 0 15,-5-7-2-15,5-11 1 0,7-14-1 16,9-18-2-16,22-10-7 15,13-24-27-15,28-8-4 16,15-13 0-16,21-1-3 16</inkml:trace>
  <inkml:trace contextRef="#ctx0" brushRef="#br5" timeOffset="551946.5695">10886 4013 46 0,'6'-22'33'0,"-1"-7"0"16,4 6 0-16,-5-13-20 15,6 20-4-15,-8-7 0 16,-2 23 1-16,8-19-4 15,-8 19-2-15,0 0-1 0,-9 26-1 16,-2-3 0-16,-2 6 0 16,-1 4-2-16,0 8 0 15,-1 5 0-15,2 1 1 16,2 5-2-16,1 0 1 15,2 0-1-15,2-6 0 16,4-4 1-16,0-8-1 16,2-9 1-16,0-10-1 15,0-15 2-15,10-15 1 16,1-18-1-16,1-8 1 15,5-16-1-15,1-6 1 16,1-10-1-16,2-1 1 16,-2 2-2-16,2 7 1 15,-4 11-1-15,-3 10 0 16,-2 14 0-16,-3 14 0 0,-9 16 0 15,16 21 0-15,-10 13 0 16,-1 13 0-16,2 13 0 16,3 8 1-16,5 5-1 15,2 0-1-15,6-6 0 16,2-7 1-16,6-15 0 15,5-17-1-15,1-14 2 16,0-15 0-16,-2-20 0 16,3-13 2-16,-3-19-1 15,-4-8 0-15,-3-16 0 16,-6-3 0-16,-4-4-1 15,-3 2-1-15,-8 7 1 16,-4 10-3-16,-2 20-5 16,-15 4-27-16,17 27-5 0,-9 3 0 15,6 11-2-15</inkml:trace>
  <inkml:trace contextRef="#ctx0" brushRef="#br5" timeOffset="558791.9611">14910 7441 53 0,'0'0'33'16,"2"-16"-3"-16,-2 16 2 15,0 0-26-15,0-14-2 16,0 14 1-16,0 0 0 16,0 0 2-16,0 0-2 15,-2 18-1-15,-7 1 1 16,4 12-2-16,-6 6 0 15,1 10-2-15,-6 4-1 16,0 3 1-16,3-2 0 16,-2-7-1-16,2-5 0 15,4-11 0-15,2-11 0 16,7-18 1-16,0 0 0 0,8-14 0 15,2-15 0-15,4-7 0 16,1-10 1-16,0-7-1 16,5-4 1-16,-6-3-2 15,2 3 1-15,-2 7-1 16,-1 10 1-16,-3 9-1 15,-1 11 0-15,2 15 0 16,0 12 0-16,2 12 1 16,2 11-1-16,2 13 0 15,4 5 0-15,5 8 1 16,5 0-1-16,2-4 0 15,0-6 0-15,3-7 1 16,-1-13 0-16,2-16 1 16,-2-17 0-16,-3-16-1 15,2-17 1-15,-7-10-1 0,-1-10 1 16,-3-8-2-16,-1-3-1 15,-6-5-3-15,10 13-28 16,-13-1-5-16,5 15 0 16,-4 8-2-16</inkml:trace>
  <inkml:trace contextRef="#ctx0" brushRef="#br5" timeOffset="559844.0213">18614 7241 91 0,'0'0'37'16,"4"-13"-3"-16,-4 13 2 15,0 0-33-15,-2 13 0 16,0 0 0-16,-1 9-1 15,-2 7 1-15,-1 9-2 16,-1 7 2-16,-1 9-2 16,-2 4 0-16,0 1 0 15,-1-4-1-15,3-2 1 16,-2-9-1-16,6-8 1 0,0-10-2 15,3-8 2-15,1-18-1 16,0 0 1-16,14-34-1 16,-3-4 1-16,4-11 0 15,0-11 0-15,1-11 1 16,2-4-1-16,2 2-1 15,1 2 2-15,-5 15-2 16,-1 10 1-16,-2 16-1 16,-1 15 1-16,-1 21-1 15,0 19 0-15,-2 15 0 16,1 13 0-16,6 8 0 15,5 8-1-15,8 4 2 16,3-3-2-16,6-11 1 0,2-7 1 16,3-14 0-16,2-15 0 15,-2-17 1-15,-3-19 0 16,-7-22 0-16,-5-12 0 15,-6-13 0-15,-7-12-2 16,-2-11 0-16,-9-6-1 16,-4 1-2-16,-2 4-2 15,8 21-27-15,-14-1-7 16,10 19-1-16,-1 10 1 15</inkml:trace>
  <inkml:trace contextRef="#ctx0" brushRef="#br5" timeOffset="561175.0974">4207 9517 86 0,'0'0'35'16,"0"0"-1"-16,-12 30 2 16,4-4-32-16,-1 12-1 15,-5 7 0-15,3 10 0 16,-8-1 0-16,5 4-1 15,-1-8 1-15,2-5-1 16,3-9 0-16,2-8 0 16,2-13 0-16,6-15-1 15,1-12 1-15,6-16-1 16,5-14 0-16,3-10 0 15,1-12 0-15,4-7-1 16,1-2 0-16,-1 4 0 16,0 7 0-16,0 13-1 15,-4 16 1-15,0 18 0 0,3 21 0 16,-1 24 1-16,1 19-1 15,-2 15 1-15,3 11 0 16,3 4-1-16,4 2 1 16,0-8 0-16,1-12-1 15,5-19 1-15,-1-22 1 16,3-22-1-16,-2-25 1 15,5-21 0-15,-5-19-1 16,-4-14 0-16,-6-12 0 16,-4-11-2-16,-5 4-2 15,-10-3-6-15,11 22-27 16,-18 6-5-16,6 26 1 15,-5 7-2-15</inkml:trace>
  <inkml:trace contextRef="#ctx0" brushRef="#br5" timeOffset="575111.8945">16790 1888 50 0,'12'-11'32'0,"-12"11"3"15,0 0-2-15,0 0-19 16,0 0-3-16,-17 6-3 15,17-6-1-15,-9 4-1 16,9-4-1-16,0 0-1 16,0 0-1-16,-3 11-1 15,12 4 0-15,-1 14 0 16,1 12-2-16,-3 14 1 15,-3 16 0-15,-6 12 0 16,-3 12-1-16,-8 0 1 16,-2-5 1-16,-2-10-1 15,3-12-1-15,12-6-13 0,-2-33-24 16,19-10-2-16,0-25-2 15,7-6 0-15</inkml:trace>
  <inkml:trace contextRef="#ctx0" brushRef="#br5" timeOffset="582306.306">13233 7419 69 0,'0'0'35'16,"3"-16"1"-16,-3 16 1 15,0-15-27-15,0 15-5 16,3 15-1-16,2 11 0 15,-4 13 0-15,2 15-1 16,-3 8-1-16,0 10 0 16,0 6-1-16,-1 5 0 15,-2-4-1-15,-1-7 0 16,1-9-2-16,-1-16-5 15,14-6-30-15,-12-14 0 16,14-10-2-16,-12-17-1 16</inkml:trace>
  <inkml:trace contextRef="#ctx0" brushRef="#br5" timeOffset="586421.5414">8933 9443 46 0,'6'-13'30'0,"-6"13"2"16,0 0-2-16,0 0-21 15,2-18 0-15,-2 18-1 16,0 0 0-16,0 0-1 16,5-12-2-16,-5 12 0 15,0 0 0-15,0 0-1 16,1 24-1-16,-1 11 0 15,-3 14 1-15,-1 19-1 16,-6 15-1-16,1 10 1 16,-4 7-1-16,2 0-1 0,4-8 0 15,4-19-7-15,13-15-28 16,-2-25-5-16,10-19 1 15,-2-21-2-15</inkml:trace>
  <inkml:trace contextRef="#ctx0" brushRef="#br0" timeOffset="608934.8291">16816 3809 67 0,'11'-9'34'0,"-8"-5"-1"16,-3 14-7-16,0 0-18 15,-14-4 1-15,-12 5 0 16,1 11-1-16,-8-3-3 15,-1 9-2-15,-6 1 1 16,2 8-1-16,1 5-1 0,4 7 0 16,4 7-1-16,7 4 0 15,3 6-1-15,8 2 0 16,7 1 0-16,11-6-1 15,8-7 1-15,12-9-1 16,11-15 1-16,11-15 0 16,9-16 0-16,5-19 1 15,0-16 1-15,-2-10-1 16,-7-11 1-16,-14-4-1 15,-13-4 1-15,-17 4 0 16,-18 6-1-16,-16 6-1 16,-12 9 0-16,-9 9-1 15,-5 14-2-15,-2 5-11 16,9 27-23-16,2 5-2 0,15 25 0 15,3 6-2-15</inkml:trace>
  <inkml:trace contextRef="#ctx0" brushRef="#br0" timeOffset="609939.8866">19052 3805 74 0,'-14'-7'36'16,"-14"-1"1"-16,0 13 0 15,-16-2-29-15,5 15-2 16,-7 6-2-16,3 11 0 0,-3 7-1 16,7 9-1-16,6 3-1 15,5 5-1-15,11 2 1 16,11-1-2-16,10-8 2 15,16-7-2-15,13-9 1 16,15-14-1-16,11-15 1 16,8-11 1-16,5-17-1 15,0-9 2-15,-8-10-1 16,-9-8 0-16,-14-8-1 15,-20 0 1-15,-15-1-1 16,-18 0 0-16,-13 3 0 16,-10 3-2-16,-6 8 0 15,-2 3-4-15,14 26-28 16,-4 4-3-16,14 23-1 0,1 13-1 15</inkml:trace>
  <inkml:trace contextRef="#ctx0" brushRef="#br0" timeOffset="613746.1043">7043 7491 63 0,'-3'-11'33'16,"-5"0"0"-16,8 11-5 15,-24-14-19-15,12 16 0 16,-10-2-2-16,3 12-2 15,-9 2 0-15,2 10-1 0,-3 6-2 16,3 10 1-16,2 8-1 16,3 7 0-16,3 3-1 15,13 3 0-15,7-1-1 16,13-1 0-16,14-11 0 15,15-13 0-15,13-17 0 16,9-17 0-16,10-23 1 16,5-16 0-16,-2-19 0 15,-7-16 0-15,-13-4 1 16,-16-3-1-16,-24 3 0 15,-16 6-1-15,-24 15-2 16,-22 12 0-16,-14 22-1 0,-15 13-3 16,3 24-25-16,-11 3-6 15,15 15 1-15,8-4-1 16</inkml:trace>
  <inkml:trace contextRef="#ctx0" brushRef="#br0" timeOffset="614968.1742">14270 7489 63 0,'1'-21'34'16,"-1"21"0"-16,-23-14-2 15,9 17-23-15,-11-3-2 16,3 11-1-16,-8 1-1 15,4 13 0-15,-6 4-1 16,4 11-1-16,2 4-1 16,7 6 1-16,5 2-1 15,8-1-1-15,7-5 0 16,14-8 0-16,8-11-1 15,13-16 1-15,14-15-1 16,9-19 1-16,9-17-1 0,1-11 1 16,-2-11 0-16,-7-2 0 15,-12-1-1-15,-18 5 0 16,-23 12-1-16,-25 13-2 15,-16 23-2-15,-21 7-28 16,2 28-5-16,-10 5 0 16,12 12-1-16</inkml:trace>
  <inkml:trace contextRef="#ctx0" brushRef="#br0" timeOffset="636353.3973">19810 7314 55 0,'1'-10'36'0,"-2"-6"-1"15,1 16 1-15,-4-25-14 0,4 25-14 16,2-19-1-16,-2 19 0 16,0 0-3-16,0 0 1 15,9 13-2-15,-6 10-3 16,-2 9 2-16,1 11-2 15,-2 11 1-15,-3 12-1 16,0 4 1-16,-2-1-2 16,1 0 0-16,1-7-2 15,8-1-9-15,-7-22-23 16,17-6-2-16,-2-20-1 15,8-8-1-15</inkml:trace>
  <inkml:trace contextRef="#ctx0" brushRef="#br0" timeOffset="636743.4196">19830 7246 96 0,'0'0'39'0,"-15"-8"-2"16,15 8 1-16,15-9-35 15,10 2-1-15,13-3 0 16,19 2 0-16,12-5 0 15,19 5-1-15,7 1-1 16,4 4 1-16,-7 7-1 16,-9 10 0-16,-20 11 1 0,-22 12-2 15,-31 14 1-15,-34 14 0 16,-28 8 0-16,-20 9 0 15,-17 1 1-15,-8-2-1 16,-2-7 0-16,9-10 1 16,12-12-1-16,20-18-1 15,23-11-4-15,10-24-30 16,25 1-4-16,23-34 1 15,11 1-3-15</inkml:trace>
  <inkml:trace contextRef="#ctx0" brushRef="#br0" timeOffset="652346.3121">11043 2251 67 0,'8'-12'36'16,"-6"1"-1"-16,9 3 1 15,-6-6-23-15,9 2-9 16,-1-6 0-16,4 3 1 15,-2-2-2-15,2 6 0 16,-6 1 0-16,-11 10 0 16,17 10-1-16,-17 10-1 15,-4 15 1-15,-4 15-1 16,-6 9 0-16,0 11-1 15,-1 3 0-15,1 0 1 0,-1-4-1 16,4-7 1-16,2-6-2 16,6-15-1-16,9-6-2 15,-3-16-4-15,12 3-27 16,-15-22-3-16,21 13 1 15,-21-13-1-15</inkml:trace>
  <inkml:trace contextRef="#ctx0" brushRef="#br0" timeOffset="652682.3313">10783 2232 90 0,'-24'3'37'16,"-3"-7"0"-16,17 7-1 16,10-3-31-16,2-13-1 15,23 4 0-15,10 0-1 16,12-8-1-16,10 6 1 15,11-6-1-15,5 3 0 16,4 1-1-16,5 1 0 16,-4 3 0-16,-4 1 0 15,-4 6-2-15,-7-4 1 16,-8 5-2-16,-7-5-2 15,-2 7-7-15,-21-12-24 0,2 7-4 16,-16-6 0-16,1 5-2 16</inkml:trace>
  <inkml:trace contextRef="#ctx0" brushRef="#br0" timeOffset="654632.4428">21329 2030 95 0,'-11'-11'36'0,"11"11"0"15,-13-2-3-15,13 2-31 16,-5 18 0-16,9 7-2 15,-3 6 2-15,3 9-2 16,-4 10 0-16,-2 11 0 16,-2 6 1-16,1 1-1 15,-2-5 0-15,-2-3 0 0,-1-8-3 16,-2-11-1-16,9 2-15 15,-8-27-18-15,11-5 2 16,-4-22-3-16,10-4 1 16</inkml:trace>
  <inkml:trace contextRef="#ctx0" brushRef="#br0" timeOffset="654872.4566">21120 2026 102 0,'-34'-21'40'16,"11"16"1"-16,-1-6-3 15,11 9-34-15,13 2-1 16,0 0 0-16,32 0-2 16,8 0 0-16,12-1 0 0,16-4 0 15,10 0-1-15,12-4-1 16,10-3-1-16,1-6-3 15,5 7-17-15,-18-13-17 16,-1 7 0-16,-24-5-1 16,-10 10-2-16</inkml:trace>
  <inkml:trace contextRef="#ctx0" brushRef="#br0" timeOffset="657906.6301">4263 3928 89 0,'0'0'37'15,"-17"-7"-1"-15,17 7 0 16,-14 18-35-16,10 2 0 16,0 9 0-16,7 9 0 0,-2 9-1 15,1 11 1-15,2 5-1 16,-3 6 0-16,1 3 0 15,-2-3 0-15,-2-7 0 16,-1-5-3-16,5-9-3 16,-10-20-23-16,13-7-7 15,-5-21 0-15,11-11-2 16</inkml:trace>
  <inkml:trace contextRef="#ctx0" brushRef="#br0" timeOffset="658124.6426">3967 3931 98 0,'-26'-3'38'16,"5"-3"2"-16,21 6-2 16,0 0-33-16,40 9-3 15,11-14 1-15,15-1-1 16,15-9-1-16,13-6-2 15,10-2-1-15,5-11-7 16,12 4-27-16,-17-9-3 16,-3 7 0-16,-15-5-2 15</inkml:trace>
  <inkml:trace contextRef="#ctx0" brushRef="#br0" timeOffset="661172.8169">11963 7554 82 0,'8'-17'37'0,"-8"17"-1"16,2-17 1-16,-2 17-33 15,5-18-1-15,-5 18-1 16,0 0 1-16,0 0-1 0,0 0 1 15,0 0-1-15,5 33-1 16,-3 1 1-16,-5 14-2 16,3 6 1-16,-4 10-1 15,-2 7 1-15,-2 5-2 16,0-2 0-16,2-9 0 15,1-8-2-15,5-10-2 16,0-17-7-16,14-6-26 16,-14-24 1-16,29 4-3 15,-15-26 3-15</inkml:trace>
  <inkml:trace contextRef="#ctx0" brushRef="#br0" timeOffset="661414.8308">11687 7565 97 0,'-26'-4'38'16,"3"1"2"-16,23 3-2 16,-10 12-34-16,22-5 0 15,17-4-2-15,19-3 1 16,15-8-1-16,18-4-1 15,18-5-2-15,10-10-3 16,13 6-19-16,-8-13-16 16,0 5 0-16,-17-2-2 15,-11 6 2-15</inkml:trace>
  <inkml:trace contextRef="#ctx0" brushRef="#br0" timeOffset="662826.9115">7661 9542 66 0,'10'-22'35'16,"-10"22"2"-16,4-15-2 15,-4 15-26-15,0 0-3 16,5 12-1-16,-10 8 1 0,1 13 0 16,-4 12-3-16,-3 11 0 15,-2 12-1-15,2 7 1 16,-4 2-2-16,2 0 1 15,4-7-3-15,2-6 1 16,4-10-2-16,3-15-3 16,11-1-4-16,-11-21-29 15,14-4 1-15,-14-13 0 16,23-9-1-16</inkml:trace>
  <inkml:trace contextRef="#ctx0" brushRef="#br0" timeOffset="663101.9273">7469 9525 97 0,'-22'-13'38'15,"7"13"1"-15,-4-3-4 16,19 3-31-16,-8 13-1 15,22-5 0-15,14-5 0 16,20-2-1-16,18-8-1 16,15-4 1-16,14-8-1 15,9-4-1-15,4-2-1 16,-3-5-4-16,2 13-30 15,-24-13-4-15,-9 11 0 16,-18-3-2-16</inkml:trace>
  <inkml:trace contextRef="#ctx0" brushRef="#br0" timeOffset="691567.5554">5323 2198 65 0,'8'-19'34'15,"6"9"0"-15,-10-5-1 16,9 9-21-16,-13 6-5 15,9-7 3-15,-9 7-6 16,1 13 0-16,-2 2-2 16,0 10-1-16,-1 8 0 15,3 12-1-15,-1 11 0 16,0 13 0-16,0 2-1 15,2 5 3-15,-2 0-3 16,-1-7 0-16,7 1-6 16,-7-22-26-16,15-11-2 0,-3-21 2 15,13-13-4-15</inkml:trace>
  <inkml:trace contextRef="#ctx0" brushRef="#br0" timeOffset="691986.5794">5912 2118 69 0,'9'12'32'15,"-11"1"-1"-15,-4 11-1 16,-19 6-24-16,-1 5-1 15,-16 4-1-15,0 11 1 16,-15-7 1-16,5 5 0 0,-6-6-1 16,8-1 1-16,4-11-1 15,11-2-2-15,3-11-1 16,13-6 0-16,19-11 0 15,0 0-1-15,13-22 0 16,9 8-1-16,8-2 1 16,4 2-1-16,3 5 1 15,1 6 0-15,2 10-1 16,-1 10 0-16,-5 8 0 15,-3 8 1-15,-5 8-1 16,1 1 2-16,-2 2-2 16,1-6 1-16,-1-1-1 15,0-9-1-15,1 4-9 16,-7-19-24-16,6 3-4 0,-7-15 0 15,2 0-3-15</inkml:trace>
  <inkml:trace contextRef="#ctx0" brushRef="#br0" timeOffset="698042.9258">5684 5898 56 0,'7'-17'35'16,"-4"-5"-3"-16,2 6 1 15,-7-7-24-15,5 14-1 16,-7-9-4-16,4 18-1 15,0-16 1-15,0 16-3 16,0 0 2-16,-2 22 0 16,4 6 1-16,1 15-2 15,-1 13 1-15,0 16-1 16,-2 11 0-16,-3 6-1 15,0 6 1-15,-2-10-2 16,3-4-4-16,-2-20-5 16,15-9-26-16,-7-28 0 15,15-17-1-15,2-21-2 16</inkml:trace>
  <inkml:trace contextRef="#ctx0" brushRef="#br0" timeOffset="698432.9481">6151 5829 72 0,'-35'26'38'15,"1"7"-1"-15,-14-3 1 16,8 6-32-16,-9-5 1 15,6 3-3-15,-2-5 1 16,8 2-2-16,4-5-1 16,12-2-1-16,8-6 1 15,11 0-1-15,9-7-1 0,12 0 1 16,6-4 0-16,6-2 0 15,4 2 0-15,2 0 0 16,0 4-1-16,-1 0 1 16,-2 8 0-16,-4 1 0 15,-5 8-1-15,-1 3 0 16,-7 3 0-16,0-1 1 15,-4-1-2-15,0-2 1 16,2-4-3-16,-1-15-3 16,18 0-30-16,-12-18-3 15,11-4 0-15,-6-11-2 16</inkml:trace>
  <inkml:trace contextRef="#ctx0" brushRef="#br0" timeOffset="700066.0415">4155 6486 68 0,'0'0'35'0,"0"-21"-2"16,6-4 2-16,-4-16-28 15,11-5-2-15,-6-14 1 16,10-4-1-16,-4-13-3 15,6 1 1-15,1-5-2 16,2 6 1-16,-1 4-2 16,0 10 1-16,-1 9-2 15,-2 10 1-15,-6 16 1 16,2 10 0-16,-4 12 0 15,0 16 0-15,-3 10 0 16,0 16 0-16,1 10 2 0,1 15-1 16,1 12 0-16,-1 11-1 15,1 0 1-15,1 3 0 16,0-2-1-16,0-10-2 15,0-7-2-15,0-17-1 16,4-1-12-16,-9-27-21 16,6-6 0-16,-12-19-1 15,0 0 0-15</inkml:trace>
  <inkml:trace contextRef="#ctx0" brushRef="#br0" timeOffset="700225.0506">4302 6197 97 0,'-12'-24'38'0,"19"10"0"15,7-7-1-15,12 5-33 0,11-1-2 16,11-6-7-16,12 7-30 16,-3-5-2-16,9 2-3 15,-8 0 0-15</inkml:trace>
  <inkml:trace contextRef="#ctx0" brushRef="#br0" timeOffset="701527.1251">6915 6204 65 0,'-15'23'33'15,"3"8"0"-15,-7 1-1 16,4 6-28-16,-2-3 0 16,7 5 1-16,-4-7-1 15,6 2 0-15,-2-9 0 16,5-2 1-16,-1-14-1 15,6-10 0-15,0 0-1 16,2-11 0-16,2-18 0 0,8-12-1 16,1-14 0-16,3-10-2 15,3-10 1-15,5-7 1 16,1-8-3-16,5 1 0 15,0 4 1-15,3 7-1 16,-5 12 0-16,-1 13 1 16,0 10-1-16,-3 15 0 15,1 16 2-15,-6 15 0 16,0 13-1-16,-1 14 0 15,1 10 3-15,-3 12-2 16,2 11 1-16,-6 12 0 16,0 8-1-16,-4 3 0 15,-7 2 0-15,-2-8-1 16,-2 2-3-16,-6-16 0 15,4-6-6-15,-10-27-26 0,13-9-3 16,2-24 0-16,0 0 0 16</inkml:trace>
  <inkml:trace contextRef="#ctx0" brushRef="#br0" timeOffset="701648.132">7138 6254 89 0,'-26'-29'35'16,"11"13"2"-16,0-1 0 16,22 6-32-16,12 5-2 15,15-8-33-15,32 9-6 16,13-7 0-16,17-2-3 15</inkml:trace>
  <inkml:trace contextRef="#ctx0" brushRef="#br0" timeOffset="741201.3943">12479 3719 29 0,'7'-12'29'16,"-3"0"2"-16,-1 0 0 15,-11-3-14-15,8 15-5 16,-8-23-2-16,8 23-1 16,-18-23 0-16,18 23-3 15,-23-18-1-15,7 15-1 16,-8 1 0-16,-4 9-1 15,-9 6 0-15,-4 8-1 16,-7 11 0-16,-6 8 0 16,0 8-1-16,-2 10 2 15,5 5-2-15,5 6 0 16,11 0 0-16,8 0-1 15,13-6 0-15,11-4 0 0,14-10-1 16,13-13 0-16,12-11 1 16,10-14-1-16,8-11 2 15,2-11 0-15,2-9 0 16,-1-4 0-16,-5-6 0 15,-8 1 1-15,-8 1-1 16,-10 6 1-16,-8 5-1 16,-6 10-1-16,-12 7 1 15,7 19-1-15,-9 7 1 16,-2 9-2-16,3 4 0 15,0-7-9-15,11 8-27 16,-1-20-2-16,19-13 0 16,6-25-3-16</inkml:trace>
  <inkml:trace contextRef="#ctx0" brushRef="#br0" timeOffset="744052.5574">2084 9397 41 0,'-4'-25'31'0,"-3"4"3"16,-9-3 0-16,1 12-16 15,-19-10-3-15,2 19-3 16,-21-6-2-16,2 13-3 15,-13 2-2-15,-2 11-1 16,-2 7-2-16,0 8 0 16,2 6 0-16,6 7-1 15,8 8 1-15,9 4-1 16,6 8 1-16,9 3-1 0,9 2 1 15,13 2-1-15,6-3-1 16,14-4 1-16,7-7-2 16,3-8 1-16,11-11 0 15,4-12-1-15,7-10 1 16,-2-11 0-16,6-9 0 15,-1-9 0-15,-5-8 0 16,0-5 1-16,-4-6-1 16,-4-1 1-16,-7 0 0 15,-6 3-1-15,-6 4 1 16,-5 4-1-16,-12 21 1 15,14-7 0-15,-13 20 0 16,2 14-1-16,-2 6 0 16,0 4 0-16,7 7-4 0,-3-12-15 15,16 12-16-15,-5-20-4 16,12-1 0-16,-5-21-3 15</inkml:trace>
  <inkml:trace contextRef="#ctx0" brushRef="#br0" timeOffset="769618.0196">2708 2062 89 0,'13'-9'36'0,"-13"9"-1"15,9 8-5-15,-11 14-27 16,2 11-2-16,-5 9 1 0,3 14 0 15,-6 13-1-15,0 14 0 16,-4 5 0-16,-1 3 0 16,3-1-2-16,-4-4 0 15,6-6-4-15,-4-20-7 16,17-5-21-16,-6-24 1 15,10-6-4-15,-9-25 2 16</inkml:trace>
  <inkml:trace contextRef="#ctx0" brushRef="#br0" timeOffset="769815.0309">2722 2666 83 0,'-14'-14'37'0,"14"14"0"16,-20-1 0-16,21 13-27 0,-1-12-5 15,11 7-3-15,10-13 0 16,14-8-1-16,11-9-3 15,6-9-1-15,14-6-4 16,-6-16-17-16,13 11-14 16,-13-10 1-16,2 11-1 15,-19-5 0-15</inkml:trace>
  <inkml:trace contextRef="#ctx0" brushRef="#br0" timeOffset="770017.0425">3268 2025 82 0,'-17'24'39'0,"9"14"-2"15,-7 8 3-15,5 30-24 16,-11 4-14-16,0 13 0 16,0 7 0-16,3 5 1 15,0-9-3-15,3-7-1 16,14 1-25-16,-2-32-11 15,8-9-1-15,3-21-3 16,12-11 0-16</inkml:trace>
  <inkml:trace contextRef="#ctx0" brushRef="#br0" timeOffset="778813.5456">2745 5712 82 0,'-1'-19'37'16,"1"19"-1"-16,0 0 0 15,0 0-33-15,-5 23-1 16,5 7 0-16,-2 10 2 0,1 15-2 15,-7 12 1-15,-2 12-2 16,-2 11 1-16,-2 1-2 16,-2 3-1-16,-1-15-2 15,9 1-7-15,-6-24-22 16,16-8-2-16,0-29-1 15,9-11 0-15</inkml:trace>
  <inkml:trace contextRef="#ctx0" brushRef="#br0" timeOffset="779025.5577">2801 6045 93 0,'-13'6'36'0,"12"13"0"0,-5 1 0 15,15 4-26-15,-3-1-7 16,10-6-1-16,11-11-1 15,9-13-2-15,12-14-1 16,7-13-2-16,16-7-8 16,-7-22-20-16,15 2-4 15,-13-15 1-15,3 8-2 16</inkml:trace>
  <inkml:trace contextRef="#ctx0" brushRef="#br0" timeOffset="779183.5668">3467 5499 65 0,'-22'37'38'0,"-13"9"-1"16,4 28 1-16,-7-3-8 15,9 23-23-15,-4 3-1 0,9 3-4 16,8-1-4-16,2-18-16 16,23 1-18-16,-1-25-2 15,14-8-1-15,4-22-2 16</inkml:trace>
  <inkml:trace contextRef="#ctx0" brushRef="#br0" timeOffset="780202.625">8274 5737 47 0,'0'0'33'0,"0"0"3"16,0 0-2-16,0 0-12 15,-6-19-17-15,6 19-1 16,7-13-1-16,-7 13 0 16,13 2 0-16,-6 16 0 15,0 10 1-15,-2 17-1 16,-7 12 0-16,1 15 0 0,-7 14 0 15,-3 5-2-15,-4 4-1 16,-3-7-1-16,5-3-4 16,1-24-9-16,13-4-22 15,-1-28 1-15,13-11-2 16,3-22 1-16</inkml:trace>
  <inkml:trace contextRef="#ctx0" brushRef="#br0" timeOffset="780408.6368">8385 6220 78 0,'-17'-6'38'16,"7"11"-1"-16,-3-3 1 16,16 10-18-16,-3-12-17 15,12-3-1-15,12-5 0 16,11-7-3-16,10-5-1 0,3-10-3 15,17 4-14-15,-10-16-17 16,9 4-2-16,-7-6 1 16,-4 3-1-16</inkml:trace>
  <inkml:trace contextRef="#ctx0" brushRef="#br0" timeOffset="780626.6493">8826 5684 93 0,'-15'28'38'0,"8"18"3"0,-8 6-3 16,5 17-33-16,-6 8-1 16,6 11 1-16,-5 2-2 15,2-7-1-15,5-4-2 16,0-14-6-16,15-3-31 15,-4-25-1-15,17-8-1 16,1-21-2-16</inkml:trace>
  <inkml:trace contextRef="#ctx0" brushRef="#br0" timeOffset="804818.033">10420 9508 31 0,'0'0'29'15,"9"-12"3"-15,-9 12-10 16,0-10 1-16,-6-5-8 15,6 15-4-15,0-23-1 16,2 12-3-16,-3-7-1 16,2 4-1-16,-2-2-1 15,1 3-1-15,-4 1-1 16,4 12 0-16,-19-11 0 0,-1 15-1 15,-4 7 2-15,-8 9-1 16,-9 10 1-16,-3 17 0 16,-10 7 0-16,-3 18 1 15,2 6-1-15,3 6 1 16,7 3-2-16,13-5 0 15,14-10 0-15,19-13-1 16,23-17-2-16,24-31-2 16,29-12-8-16,16-32-26 15,29-16-4-15,6-20 1 16,13-9-1-16</inkml:trace>
  <inkml:trace contextRef="#ctx0" brushRef="#br0" timeOffset="810039.3316">11044 7493 44 0,'1'-14'33'0,"-2"-2"2"16,1 16-5-16,-5-32-6 15,5 32-13-15,-9-25-4 16,9 25 0-16,-19-15-2 15,3 16 0-15,-10 2-1 16,-7 12 0-16,-14 5 0 16,-7 14 0-16,-7 8-1 15,-5 13 1-15,-1 9-2 0,7 6 1 16,7 1-1-16,15 6-1 15,23-8-1-15,22-13-1 16,35-19-1-16,26-30-6 16,43-17-27-16,16-32-6 15,27-22 1-15,9-30-2 16</inkml:trace>
  <inkml:trace contextRef="#ctx0" brushRef="#br0" timeOffset="832473.6148">15513 2122 79 0,'-10'-5'36'15,"-1"3"-2"-15,11 2-1 16,-11 6-30-16,11-6 0 15,0 0-1-15,0 0 0 16,8 18 0-16,-2-1-1 16,-3 4 0-16,-1 9 1 0,-5 9-1 15,-3 10 0-15,-4 4-1 16,-9 2 1-16,1 1-1 15,-1-5 0-15,0-6 0 16,3-5 1-16,4-12-1 16,6-11 1-16,6-17 0 15,0 0-1-15,15-24 1 16,-1-8 0-16,4-13 0 15,2-7 0-15,-2-9 0 16,3-6-1-16,-2-4 1 16,-1 2 0-16,-1 3 0 15,-1 7 0-15,-2 7 0 16,3 7 0-16,0 11 0 15,5 3 0-15,0 12 0 0,4 8-1 16,2 5-1-16,1 7 1 16,2 5-1-16,-6 4 1 15,0 7-1-15,-8 4 1 16,-4 4-1-16,-13 8 0 15,-8 1 0-15,-7 0-1 16,-7-1 2-16,-6-2-1 16,0-3 0-16,2-5 0 15,0-4 1-15,6-9-1 16,6-4 0-16,14-6 1 15,0 0 0-15,0 0 0 16,0 0 1-16,24 7 0 16,-4-2 1-16,7 7 0 15,-4 3 0-15,5 7 1 16,-2 6-1-16,-3 4 1 0,-2 0-2 15,-5 4 1-15,-2-2-2 16,0-2-2-16,2-1-5 16,-5-17-29-16,16 1-3 15,-4-19-1-15,13 2-1 16</inkml:trace>
  <inkml:trace contextRef="#ctx0" brushRef="#br0" timeOffset="835349.7793">8390 3894 78 0,'0'0'36'0,"-5"-13"-1"16,5 13-2-16,0 0-28 0,-9 27-2 16,2-5 1-16,1 15-1 15,-2 5-2-15,-1 13 1 16,-1 9-2-16,-3 8 0 15,-1 3 1-15,0 0-1 16,1-3 0-16,2-8-1 16,-2-9 1-16,4-12 0 15,2-11 1-15,3-15 1 16,4-17-1-16,5-18 0 15,3-17 0-15,2-9 1 16,3-17-1-16,1-7 1 16,3-16-1-16,3-7 0 15,1-1 0-15,0 3 0 16,2 5-1-16,4 7 0 0,0 9 1 15,4 12-2-15,2 14 2 16,4 13-1-16,-3 11 0 16,4 10 0-16,-2 11 0 15,-2 6 0-15,-3 5 0 16,-6 8-1-16,-5 5 0 15,-8 8 1-15,-11 3-1 16,-11 5 1-16,-6 2-1 16,-12 1 1-16,-9-2-1 15,-5-4 1-15,-1-4 0 16,0-5 1-16,5-8-1 15,7-5 1-15,7-5 0 16,14-2 0-16,12 1 0 16,15 1 0-16,12 3 1 0,8 3-1 15,11 7 1-15,4 1-2 16,-1 5 2-16,2 0-3 15,-6 3 1-15,-7-3-4 16,-6 13-10-16,-16-19-25 16,3 8 1-16,-13-12-2 15,3-2-1-15</inkml:trace>
  <inkml:trace contextRef="#ctx0" brushRef="#br0" timeOffset="838601.9653">1003 7793 79 0,'0'0'35'0,"0"0"0"16,0 0-4-16,-19 20-24 16,1-2-3-16,4 9 1 15,-2 1-2-15,3 14 0 16,4 4-2-16,2 5 0 15,1 3 0-15,5 2-1 16,3 1 0-16,2-2-1 16,-1-3 1-16,2-11-1 15,-3-9 1-15,3-4 2 16,-3-15-1-16,-2-13 1 15,0 0-1-15,3-26 1 16,-3-2-1-16,-1-11 1 16,-1-9-1-16,-3-10 0 15,1-6 0-15,4-4 0 0,0-3-1 16,5 2 1-16,2 2 0 15,7 3 0-15,6 8-1 16,7 7 0-16,5 11 1 16,4 6-1-16,0 11 0 15,1 9 0-15,-1 8 1 16,-3 7-1-16,-1 7 0 15,-7 6 0-15,-6 7 0 16,-7 3 1-16,-6 6-1 16,-5 4 0-16,-10 0 0 15,-5 2 0-15,-9 1 0 16,-7-5 0-16,-7 1 0 15,1-5 0-15,-1-6 0 16,3-3 0-16,8-6-1 0,3-5 1 16,10 0 0-16,12 1 0 15,15-5 1-15,6 2-1 16,12 1 1-16,7 1-1 15,5 2 2-15,5 3-2 16,-1 0 2-16,1 0-2 16,-6 8 1-16,-7 1-1 15,-6 6 0-15,-6 1-1 16,-4 6-1-16,-6-5-3 15,9 11-31-15,-13-18-2 16,14-3-1-16,-2-15-1 16</inkml:trace>
  <inkml:trace contextRef="#ctx0" brushRef="#br0" timeOffset="840517.0748">5541 7642 41 0,'5'-12'31'15,"-5"12"1"-15,5-24-8 16,-5 24-6-16,4-14-4 0,-4 14-1 16,0 0-5-16,0 0-1 15,0 0-3-15,5 14 0 16,-10 1-2-16,4 9 0 15,-5 8-1-15,1 4 0 16,-3 9-1-16,-2 4 1 16,-1 3 0-16,0 2 0 15,-3-2 0-15,4-6-1 16,0-5 0-16,1-6 0 15,2-11 1-15,3-3-1 16,1-11 1-16,3-10-1 16,3-15 1-16,3-7 1 15,1-8-1-15,0-8 0 16,-1-10 0-16,3-10 0 0,1-9 0 15,-1-1-1-15,4 0 1 16,-1 4-1-16,6 2 0 16,-1 4 0-16,4 11-1 15,4 7 1-15,2 13 0 16,0 7-1-16,3 10 1 15,-1 4 0-15,-1 7 0 16,-3 6 0-16,-3 6 1 16,-3 4-2-16,-7 6 1 15,-5 2 0-15,-6 3-1 16,-6 3 1-16,-5 2-2 15,-10-3 2-15,-2 0-1 16,-5-3 1-16,0-5-1 16,-4 0 1-16,4-6 0 15,1-3 0-15,4-4 0 0,7 0 0 16,15-9 0-16,-10 18 0 15,15-7 1-15,8 2-1 16,7 1 1-16,5 3 1 16,2 1 0-16,8 3-1 15,-1 0 1-15,5 2 0 16,-3 1 0-16,2 0-1 15,-3-3 0-15,-2 1 0 16,-2-3-1-16,-5 1-2 16,-3 2-2-16,-8-13-11 15,4 11-24-15,-11-8 0 16,0 1 0-16,-8-13-1 15</inkml:trace>
  <inkml:trace contextRef="#ctx0" brushRef="#br0" timeOffset="844593.308">8085 7531 78 0,'0'0'35'16,"0"0"0"-16,0 0-2 15,0 0-29-15,-4 12 0 16,-1 5-1-16,5 15 1 16,-3 8-2-16,3 10 0 0,-5 6-1 15,0 7 1-15,1 2-1 16,-3 2-1-16,1-5-1 15,-1-8-3-15,7-3-4 16,-9-20-25-16,13-6-3 16,-4-25 1-16,21 7-3 15</inkml:trace>
  <inkml:trace contextRef="#ctx0" brushRef="#br0" timeOffset="844916.3265">8091 7483 92 0,'-15'-9'36'0,"15"9"0"16,0 0 1-16,0 0-35 16,29 11 0-16,9-3 0 15,9 1 1-15,11 4 0 16,6 2-1-16,4 2-1 15,-2 3 0-15,-5 6 1 16,-7 7-1-16,-12 6 1 16,-20 5-1-16,-17 8 0 15,-24 3 0-15,-19 7 0 16,-19-1-1-16,-10-1 1 15,-6-4-1-15,0-9-1 16,8-10-2-16,5-21-15 16,30-4-21-16,14-29 1 15,27-10-1-15,17-17-1 0</inkml:trace>
  <inkml:trace contextRef="#ctx0" brushRef="#br1" timeOffset="873219.9453">8039 2277 54 0,'5'-16'34'16,"-5"16"-1"-16,7-23 1 15,-7 23-15-15,0 0-12 16,0 0-1-16,0 0-1 16,-12 4-1-16,12-4-1 15,-9 24-1-15,4-3 0 16,4 12-1-16,-3 9-1 15,4 10 1-15,-1 5-1 16,0 9 2-16,-1 1-1 16,-2 4 1-16,-1-6-1 15,0-9 1-15,-2-9-1 16,2-12 0-16,1-9 0 0,0-13 0 15,4-13-1-15,0-24-1 16,5-10 0-16,1-11 1 16,-2-16 0-16,2-10-1 15,1-11 1-15,-3-4 0 16,0 1 0-16,-2 2 1 15,4 8-1-15,2 7 1 16,2 12-1-16,5 11 0 16,6 9 0-16,4 11 0 15,6 10 0-15,4 6-1 16,2 8 1-16,3 9 0 15,-3 6-1-15,-5 12 2 16,-8 11-1-16,-9 9-1 16,-10 7 1-16,-13 8 1 15,-13 0-1-15,-7 1 0 0,-11-9 1 16,-5-12-1-16,1-11-1 15,1-18-1-15,10-12-3 16,1-26-30-16,22-1-3 16,6-18 0-16,19 1-2 15</inkml:trace>
  <inkml:trace contextRef="#ctx0" brushRef="#br1" timeOffset="877997.2186">3840 7633 63 0,'7'-20'36'16,"-6"4"-1"-1,-1 16 1-15,-1-14-17 0,1 14-14 16,-7 16-1-16,4 7 0 16,-6 6-1-16,5 10-1 15,-1 7-1-15,-1 9 0 16,2 7-1-16,-1 3 0 15,0-3 0-15,4-2 0 16,-1-7 1-16,1-6-2 16,-1-10 2-16,2-7-2 15,-1-13 2-15,1-17 0 16,0 0 0-16,3-10 0 15,-3-19 0-15,4-9 0 16,-1-14 0-16,0-9 0 16,4-13-1-16,1-8 1 0,3-3 0 15,-1-2-1-15,5 8 1 16,1 7-2-16,3 8 1 15,3 11 0-15,3 15 0 16,5 14 0-16,3 11-1 16,2 12 1-16,2 8 1 15,1 8-1-15,-1 4 0 16,-2 8 1-16,-4 2-1 15,-7 4 1-15,-10 3 0 16,-9 4 0-16,-16 0 0 16,-14 3 0-16,-14-5-1 15,-11-2 0-15,-5-7-2 16,-6-18-13-16,10-1-22 15,8-20-2-15,19-10 0 0,14-19-1 16</inkml:trace>
  <inkml:trace contextRef="#ctx0" brushRef="#br2" timeOffset="895529.2213">18416 2170 50 0,'15'-11'36'15,"-9"-10"0"-15,-6 21 0 16,1-23-21-16,-1 23-8 16,-14-13-1-16,14 13 0 15,-11 0-2-15,11 0-2 16,-17 16 0-16,12 2-2 15,-1 5 1-15,1 8-1 0,-2 9 1 16,-1 6-2-16,-1 10 2 16,-4 5-1-16,-3 3 1 15,-2 2 2-15,-2-8-3 16,2-8 3-16,0-8-2 15,4-13 1-15,6-19-1 16,8-10 0-16,11-30 0 16,5-7-3-16,8-18 3 15,3-7-3-15,2-9 3 16,3-11-3-16,-1 1 3 15,-3 1 0-15,-3 11 0 16,-5 11 1-16,-5 12-1 16,-5 9 0-16,-3 12 0 15,-7 25 1-15,0 0-2 0,6 15 0 16,-6 14 0-16,4 1 0 15,3 4 0-15,3 2-1 16,7 1 1-16,5-3-1 16,7-9 1-16,5-12-1 15,3-7 2-15,1-7-1 16,2-10 1-16,1-8-1 15,1-5 1-15,-3-7 1 16,-2-3-1-16,-3 3 0 16,-8 1 0-16,-4 6 1 15,-4 6-1-15,-18 18 1 16,0 0-2-16,0 42-1 15,-17 8 1-15,-6 19 0 16,-5 12 0-16,1 10 0 0,2 2 0 16,6-7-2-16,17-7-8 15,-1-26-28-15,30-9-2 16,3-32-2-16,12-12 0 15</inkml:trace>
  <inkml:trace contextRef="#ctx0" brushRef="#br2" timeOffset="897496.3339">1122 4016 65 0,'0'-13'36'0,"0"13"0"15,0 0 0-15,0 0-13 16,-14-3-19-16,14 3-1 15,-10 16-1-15,5 9 0 16,-5 10-1-16,-1 10 1 16,1 11-2-16,-2 5 0 0,-2 8 0 15,-1 4 1-15,1-6-1 16,3-9 0-16,-1-10 1 15,3-13-2-15,4-8 2 16,1-12-1-16,4-15 1 16,0 0 0-16,9-31-1 15,4-3 1-15,0-10 0 16,6-9 0-16,2-10 0 15,2-10 0-15,2-3 0 16,-2 5 0-16,-4 7 0 16,-1 10 0-16,-4 11-1 15,-7 12 0-15,-2 15 0 16,-5 16 1-16,2 23-1 15,-5 5 1-15,2 3-1 0,6 1 1 16,3 1-1-16,7-1 0 16,5-3 0-16,7-13 1 15,7-13 0-15,8-10-1 16,5-10 1-16,1-9-1 15,3-4 1-15,0-7 0 16,-2 2-1-16,-3 1 1 16,-5 7-1-16,-6 5 0 15,-5 11 0-15,-5 13 1 16,-9 13-1-16,-5 14 0 15,-4 10 0-15,-6 14 1 16,-6 10-1-16,-3 11-1 16,-8 7 1-16,-2 1 0 15,-1-4-1-15,1-10-2 0,10 0-8 16,-3-30-26-16,26-9-3 15,6-30 0-15,19-17-3 16</inkml:trace>
  <inkml:trace contextRef="#ctx0" brushRef="#br2" timeOffset="900316.4952">15444 3890 94 0,'-7'-15'37'0,"7"15"-1"16,-15-18-2-16,15 18-30 15,-17 5-1-15,13 9 0 16,-2 4-2-16,0 11 0 15,-1 8 0-15,-1 8 0 16,-1 4-1-16,-3 3 1 16,2 0-1-16,-1-4 1 15,1-10-1-15,4-7 1 16,-2-13 0-16,8-18 0 15,0 0 0-15,8-15-1 16,3-17 1-16,4-8 0 16,3-11 0-16,2-8 0 0,5-4 0 15,-3-2-1-15,-1 5 0 16,-2 7 0-16,-4 13 1 15,-6 10-1-15,0 12 0 16,-9 18 0-16,0 0 0 16,11 29 0-16,-9-1 0 15,-1 3 0-15,5 0 1 16,8 0-1-16,3-5 0 15,6-11 0-15,9-8 1 16,8-12 0-16,4-7 0 16,11-10 0-16,0-8 0 15,1-4 1-15,-4-2-1 0,-3 3 1 16,-10 4-1-16,-8 6 0 15,-9 7 1-15,-11 15-1 16,-13 16-1-16,-11 18 0 16,-9 15 0-16,-8 15 0 15,1 7-1-15,-1 5-1 16,6 5-3-16,6-15-8 15,29-1-25-15,3-25-3 16,25-9 0-16,6-26-2 16</inkml:trace>
  <inkml:trace contextRef="#ctx0" brushRef="#br2" timeOffset="901301.5515">17597 3871 27 0,'0'0'32'15,"14"-23"3"-15,-5 16-2 16,-3-8-12-16,8 15 1 0,-14 0-12 15,0 0-2-15,0 0-3 16,6 31 0-16,-13-2-2 16,-3 11 1-16,-3 4-2 15,-2 6 1-15,-4 2-1 16,0 1-1-16,3-6 0 15,0-4 0-15,3-12 0 16,4-5-1-16,6-11 0 16,3-15 0-16,0 0 1 15,10-13-1-15,0-15 1 16,7-8 0-16,-4-11 0 15,6-7 0-15,-2-4 0 16,2-4-1-16,1 2 1 0,-5 6-1 16,0 9 1-16,-5 8 0 15,-2 11-1-15,-2 10 1 16,-6 16-1-16,0 0 1 15,7 20-1-15,-5-1 0 16,5 3 0-16,0 3 0 16,9-6 1-16,4-2-1 15,7-7 1-15,6-8 0 16,6-9 0-16,5-4 0 15,2-8 0-15,0 1 0 16,-6-3 0-16,-4 4 0 16,-9 3-1-16,-5 7 1 15,-9 11-1-15,-9 15 1 16,-11 14-1-16,-7 12 0 0,-7 14 0 15,-2 2 0-15,0 6 0 16,1 2-2-16,4-3-1 16,5-16-7-16,26-2-19 15,-6-27-11-15,20-4 0 16,1-23-2-16,10-3 0 15</inkml:trace>
  <inkml:trace contextRef="#ctx0" brushRef="#br2" timeOffset="929201.1473">9361 2257 36 0,'10'-21'29'16,"-2"5"2"-16,-3-3 0 16,5 11-20-16,-14-9-1 15,4 17-1-15,4-14-1 16,-4 14 2-16,0 0-3 15,-4 16-1-15,-7-4 0 16,3 7-2-16,-6 3-1 16,3 8-1-16,-6 4-1 15,5 10 1-15,-2 3-1 16,2 8 1-16,2 2-1 0,5 5 1 15,4-1-1-15,3 4 1 16,6-5-1-16,6-11 1 16,6-6-1-16,4-9 1 15,9-9-1-15,5-13-1 16,6-15 1-16,5-12 0 15,3-12-1-15,3-5 0 16,1-9 0-16,-2-6-1 16,-1-4 2-16,-11 0-2 15,-1 0 2-15,-13 2-2 16,-7 0 2-16,-9 2 0 15,-8 0 0-15,-8-1-1 16,-4-1 1-16,-2 0 1 0,-3 5-2 16,3 4-1-16,2 7-2 15,-2-7-16-15,20 19-20 16,-6 0 1-16,16 9-3 15,3 2-1-15</inkml:trace>
  <inkml:trace contextRef="#ctx0" brushRef="#br2" timeOffset="930577.226">14205 2161 80 0,'0'0'38'0,"-4"-12"-2"15,4 12 1-15,0 0-34 16,0 0 0-16,1-13 0 16,-1 13-1-16,0 0 1 15,0 0-1-15,0 12 0 16,0 3 0-16,0 6 0 15,-1 8 0-15,1 9 0 16,1 14-1-16,2 4 0 0,5 8 0 16,2-1-1-16,7-1 1 15,6-5-1-15,7-10 2 16,11-14-2-16,6-21 1 15,10-18 0-15,2-15 0 16,5-22 0-16,2-14-1 16,-6-7 1-16,-4-7-1 15,-12 0 1-15,-6-4-1 16,-14 7 1-16,-5 8 0 15,-10 15-1-15,-8 6-1 16,-3 10-1-16,-5 6-4 16,10 11-32-16,-3 12-2 15,0 0-1-15,0 0-1 16</inkml:trace>
  <inkml:trace contextRef="#ctx0" brushRef="#br2" timeOffset="931675.2888">6947 3936 78 0,'7'-36'36'15,"-3"12"-2"-15,-8-5 0 0,0 15-26 16,-7-1-2-16,-2 12-1 15,-2 1-2-15,1 9-1 16,-1 10-1-16,2 4 1 16,3 12-1-16,3 9 0 15,2 11 0-15,5 7 0 16,5 7-1-16,4 4 0 15,2 0 0-15,9-2 0 16,7-8 0-16,8-9-1 16,10-14 2-16,8-17-2 15,8-17 2-15,12-18 1 16,3-19 0-16,2-13 1 15,-2-17-1-15,-8-7 0 16,-9-10-2-16,-14-1-1 0,-9 9-9 16,-23-10-25-16,-3 16-4 15,-21 0 0-15,0 16-2 16</inkml:trace>
  <inkml:trace contextRef="#ctx0" brushRef="#br2" timeOffset="933622.4002">9113 7478 66 0,'13'-11'35'0,"-8"-3"1"16,-5 14 1-16,4-22-27 0,-4 22-1 15,0-10-2-15,0 10-1 16,0 0-1-16,-9 6-3 15,0 9 1-15,5 13-1 16,-3 15-1-16,1 12 0 16,3 13 0-16,3 9 0 15,0 8-1-15,10 0 0 16,11-8 0-16,9-11 0 15,13-17 1-15,10-22-1 16,14-25 1-16,8-19 1 16,6-24 0-16,2-16 0 15,-7-16 0-15,-5-6 0 0,-14-7-1 16,-12 2 0-16,-22 6-1 15,-17 6-1-15,-13 8 0 16,-15 8-2-16,0 24-10 16,-8-1-24-16,8 19-3 15,3-2 0-15,19 16-2 16</inkml:trace>
  <inkml:trace contextRef="#ctx0" brushRef="#br3" timeOffset="940409.7884">10994 5637 69 0,'9'-23'36'0,"3"16"-3"16,-12 7 2-16,17 5-29 15,-16 16-1-15,9 13 3 16,-9 8-2-16,8 14-1 0,-6 9-1 15,-1 11-1-15,-1 6 0 16,-1 4 0-16,-2-4-1 16,-1-6-5-16,3-6-3 15,-8-20-9-15,14-7-21 16,-1-20-1-16,7-16 1 15,1-23-2-15</inkml:trace>
  <inkml:trace contextRef="#ctx0" brushRef="#br3" timeOffset="940738.8072">11541 5638 93 0,'-38'50'39'16,"-14"-1"2"-16,2 13-8 15,-8-8-27-15,2 6 0 16,1-9 0-16,13-4-2 16,6-5 0-16,12-5-2 15,12-6-1-15,12-7 0 16,14-7-1-16,16-4 1 15,12-4 0-15,10-2 0 16,8-3 0-16,3 1 0 16,2 1-1-16,-4 0 1 15,-4 6-1-15,-10 1-1 16,-7 8-1-16,-13-4-5 0,6 15-18 15,-23-13-14-15,3 8-1 16,-8-11 0-16,9-2-2 16</inkml:trace>
  <inkml:trace contextRef="#ctx0" brushRef="#br3" timeOffset="956634.7164">21714 16522 52 0,'0'0'35'0,"-21"3"-28"15,6-7-4-15,1-4-43 0,14 8 0 16</inkml:trace>
  <inkml:trace contextRef="#ctx0" brushRef="#br0" timeOffset="962996.0802">14450 9000 56 0,'0'0'32'0,"0"0"1"16,0 0-5-16,0 0-19 16,-6 22-2-16,-1-8-1 15,2 11-2-15,-4 4-2 16,0 15 1-16,-5 3-1 15,3 11 0-15,-4 1-1 16,5 3 1-16,-3-3-1 16,6-1 1-16,1-9-2 15,2-11 1-15,-1-9 0 16,5-11 0-16,0-18-1 0,0 0 1 15,19-27-2-15,-9-7 1 16,2-9 0-16,3-9 0 16,-1-7 0-16,1-5-1 15,-1 2 2-15,-4 1-1 16,-1 9 1-16,-4 8-1 15,0 10 2-15,-4 8-1 16,0 9 0-16,-1 17 1 16,0 0 0-16,8 19 0 15,-2 1-1-15,3 8 0 16,3 3 0-16,4 4 1 15,6-2-1-15,2-3 0 16,3-6 1-16,3-11-1 16,6-12 1-16,0-11 0 15,0-11 0-15,1-7-1 0,-2-7 1 16,-4-5-1-16,-1 2 0 15,-3 4-1-15,-10 6 1 16,-2 8-1-16,-15 20 0 16,15 0 1-16,-14 20-1 15,-4 15 0-15,-4 12 0 16,0 8 0-16,2 9-1 15,1 0-1-15,7 4-2 16,2-11-3-16,16 5-10 16,-5-23-20-16,17-5-1 15,1-19 0-15,12-5 1 16</inkml:trace>
  <inkml:trace contextRef="#ctx0" brushRef="#br0" timeOffset="963709.121">15376 9343 91 0,'-8'-21'36'0,"8"21"2"15,-24-21-1-15,13 21-32 16,-12 3-2-16,2 9 0 16,-4 9 0-16,0 6-1 15,-1 5-1-15,3 7 0 16,3-1 1-16,5 4 1 15,6-5-2-15,9-6 0 16,6-8 0-16,10-8 0 16,6-10 0-16,4-10 0 15,6-8-1-15,0-10-1 16,2-6 1-16,-4-4 0 0,-5-2 0 15,-4-1-1-15,-3 3 1 16,-7 5 0-16,-6 3 1 16,-4 10-1-16,-1 15 0 15,0 0 0-15,-20 4 0 16,11 11 1-16,2 6-1 15,0 2 0-15,5 4-1 16,3-4 1-16,7-2-2 16,5-9 0-16,9-1-2 15,1-12-3-15,11 3-3 16,-10-19-6-16,14 13-13 15,-15-16-8-15,9 11 4 16,-17-11 13-16,1 13 12 0,-16 7 5 16,9-14 6-1,-9 14 7-15,-10 15 13 0,5 0 10 16,-5 2-3-16,6 14-12 15,-7-9-10-15,8 10-2 16,-2-4-3-16,7 2 1 16,-1-8-1-16,5-1-1 15,0-6 0-15,2-4 2 16,-8-11-1-16,15-1 0 15,-11-14 0-15,2-2-1 16,-2-9 0-16,0-5 0 16,0-6-1-16,0 0 0 15,1-3-1-15,1 3 0 16,2 5 1-16,0 5-1 15,5 8 1-15,-2 7 0 16,3 8-1-16,4 2-1 0,5 6-2 16,-2-8-5-16,17 9-25 15,-7-15-5-15,10 1 0 16,-5-17-2-16</inkml:trace>
  <inkml:trace contextRef="#ctx0" brushRef="#br0" timeOffset="963920.1331">16120 8946 105 0,'-20'-13'38'16,"20"13"1"-16,-17 15-2 16,15 11-33-16,-2 4 0 15,7 15-1-15,-2 10-1 0,7 12-1 16,0 7-1-16,1 7-1 15,4-1-2-15,-4-7-6 16,17 0-27-16,-10-18-3 16,6-8-1-16,0-20 1 15</inkml:trace>
  <inkml:trace contextRef="#ctx0" brushRef="#br0" timeOffset="964182.1481">16403 9271 107 0,'-28'19'39'16,"-7"-1"1"-16,6 17 0 0,-13-4-35 16,17 1-2-16,5-4 0 15,13-3-2-15,7-4 0 16,10-4-1-16,8-4 1 15,8-6-2-15,5-2 0 16,5-7-1-16,3 0-2 16,-4-9-2-16,14 7-17 15,-10-18-16-15,5 6 0 16,-7-10 0-16,2 2 0 15</inkml:trace>
  <inkml:trace contextRef="#ctx0" brushRef="#br0" timeOffset="964371.1589">16740 9304 104 0,'-11'27'38'0,"6"14"1"16,-9-3-2-16,3 12-32 16,0-1-1-16,5-1-1 15,2-2-3-15,6-8 0 16,6-6-5-16,1-22-4 15,18-7-28-15,-9-19-2 16,15-6 1-16,-9-17-2 16</inkml:trace>
  <inkml:trace contextRef="#ctx0" brushRef="#br0" timeOffset="964829.1851">16820 9118 105 0,'-14'1'37'15,"-1"-1"0"-15,15 0-1 0,-7 14-36 16,7-14-2-16,30 3-3 15,-5-8-3-15,15 9-5 16,-5-8 0-16,9 13 3 16,-12-3 5-16,0 9 4 15,-5 5 2-15,-10 2 3 16,-4 12 5-16,-17-8 6 15,4 18 0-15,-18-9-4 16,10 10-3-16,-8-8-3 16,4 4-1-16,-2-5-1 15,9-3 1-15,-4-5-3 16,9-7 1-16,5-9-2 15,-5-12 0-15,23-9 1 16,-3-9-1-16,4-11 1 0,4-7-1 16,3-4 0-16,2-4 0 15,-2 1 0-15,-3 7 1 16,-1 7-1-16,-4 8 0 15,-8 12 0-15,-2 10 0 16,-8 13-1-16,0 6 0 16,-5 10-1-16,0 0 0 15,5 9-3-15,-2-9-3 16,16 12-13-16,-7-21-16 15,20 1-1-15,-2-17-1 16,11-1 1-16</inkml:trace>
  <inkml:trace contextRef="#ctx0" brushRef="#br0" timeOffset="965326.2135">17684 9321 93 0,'-12'-23'38'16,"3"14"2"-16,-16-3-1 16,8 25-16-16,-7-5-19 15,2 9-1-15,1 10 0 16,3 6-2-16,4 7 1 15,4 4-2-15,9 0 1 16,6-6 0-16,4-4-1 16,6-10 0-16,3-12 1 15,1-10 0-15,5-15 0 16,-1-12 0-16,-2-10 0 15,2-8-1-15,-2-6 2 16,-2-2-2-16,0 1 0 0,-3 10-2 16,-2 10 1-16,-5 13 0 15,-9 17-1-15,11 22 1 16,-10 22-2-16,-5 18 2 15,0 21-1-15,-3 14 1 16,-4 13-1-16,-3 5 2 16,0 2-3-16,-3-5 2 15,-1-12 0-15,-2-10 2 16,1-18-2-16,3-17 1 15,-2-20-1-15,4-16 1 16,2-19 1-16,0-16-1 16,3-18 3-16,3-17-2 15,3-17 1-15,3-13-2 16,8-4 3-16,4-3-4 15,4 3 1-15,-1-3-9 0,16 22-19 16,-10-2-12-16,7 19 0 16,5 2-3-16,17 6 2 15</inkml:trace>
  <inkml:trace contextRef="#ctx0" brushRef="#br0" timeOffset="966292.2688">18561 8965 91 0,'0'0'36'0,"0"0"0"16,0 0-1-16,-4 31-28 15,1 6-1-15,-5 8-1 16,1 13 0-16,-5 7-2 16,8 6-1-16,-3 2 0 15,4-3 0-15,3-6-1 16,4-9 0-16,0-10 0 15,5-9-1-15,1-11 0 16,-3-15 1-16,-7-10-1 16,17-18-1-16,-11-11 1 15,-5-7 0-15,-1-16 0 0,-3-12-1 16,-3-10 1-16,-2-6 0 15,2-2 0-15,-1 2 0 16,5 4 0-16,-1 8 0 16,8 9 1-16,3 13 0 15,6 14-1-15,6 16 1 16,4 8 0-16,9 10-1 15,0 8 1-15,2 5-2 16,-1 4 2-16,0 6-2 16,-8 4 1-16,-3 1 0 15,-14 5 0-15,-8-2 0 16,-10 4 0-16,-7-1 1 15,-5-3-1-15,-6-3 0 16,4-6 0-16,1-5 0 0,4-9-1 16,7-4 1-16,11-6 0 15,0 0 0-15,26-19-1 16,-1 9 1-16,5 3 0 15,4 6 0-15,0 7 1 16,-2 8-1-16,-7 10 0 16,-10 8 0-16,-11 7 1 15,-11 5-2-15,-10 3 2 16,-10 1-1-16,-5-2 0 15,-4-4 0-15,1-7-1 16,1-7 0-16,11-5-2 16,1-12 0-16,22-11-6 15,-17-9-11-15,30-5-16 16,-4-20-3-16,17-4 1 15,1-21-1-15</inkml:trace>
  <inkml:trace contextRef="#ctx0" brushRef="#br0" timeOffset="966512.2813">19198 8809 100 0,'0'0'37'16,"1"18"1"-16,-10 16-1 16,-17 10-31-16,7 11-4 15,-6 11 2-15,3 13-2 16,-1 3 0-16,2 7-1 15,4-3 0-15,5-4-1 16,9-4-3-16,3-16-1 16,16-5-9-16,-3-27-22 15,22-11-3-15,-2-26 1 0,14-7-2 16</inkml:trace>
  <inkml:trace contextRef="#ctx0" brushRef="#br0" timeOffset="966825.2992">19435 9285 94 0,'-15'-19'38'16,"0"20"2"-16,-11 2-1 15,5 25-20-15,-7-2-14 16,5 7 0-16,3 1-3 16,6 7 1-16,5-5-2 15,5 1 1-15,8-4-1 16,5-7 1-16,9-11-2 15,6-9 0-15,4-12 0 16,5-10 1-16,1-9-1 0,1-12 0 16,-5-9 0-16,-5-5-2 15,-3-1 1-15,-10 0-1 16,-6 7 0-16,-10 2-2 15,-3 16 0-15,-7 3-2 16,2 22-2-16,-10-1-12 16,13 26-15-16,-6-3-3 15,12 11 0-15,-1-1 0 16</inkml:trace>
  <inkml:trace contextRef="#ctx0" brushRef="#br0" timeOffset="967074.3135">19854 9351 74 0,'12'-16'38'0,"-1"8"0"0,-16-6 1 16,5 14-13-16,-30 1-17 16,9 7-3-16,-9 2-1 15,1 10 0-15,-3 5-2 16,3 9-1-16,6 2 0 15,7 2 0-15,13-3-1 16,11-2-1-16,15-9-2 16,11-14-2-16,18-1-9 15,-2-27-16-15,16-2-12 16,-6-21 0-16,7-1 0 15,-10-18 0-15</inkml:trace>
  <inkml:trace contextRef="#ctx0" brushRef="#br0" timeOffset="967270.3247">20188 8920 97 0,'-27'-8'40'0,"12"18"0"16,-9 6-1-16,15 24-23 16,-1-4-13-16,4 16 0 15,1 9-1-15,3 7-1 16,2 5-1-16,0-2-2 15,6 5-5-15,-7-20-15 16,19 4-16-16,-5-24-2 16,12-8 0-16,2-21-1 15</inkml:trace>
  <inkml:trace contextRef="#ctx0" brushRef="#br0" timeOffset="967517.3388">20458 9204 95 0,'-26'14'41'0,"-11"0"1"15,5 17-1-15,-9-9-17 16,10 10-20-16,6 2-2 16,10-2 1-16,2 0 0 15,12-2-3-15,2-3 0 16,7-3 0-16,10-8 0 15,3-3 0-15,10-5-2 16,1-13-6-16,18 9-11 16,-13-23-20-16,22 10-3 15,-2-10-1-15,14 7 0 0</inkml:trace>
  <inkml:trace contextRef="#ctx0" brushRef="#br0" timeOffset="967647.3463">20954 9517 124 0,'-14'13'40'16,"-4"-13"-2"-16,3-5-7 15,1 0-67-15,-7-10-5 16,0 7 1-16,-15-4-4 16</inkml:trace>
  <inkml:trace contextRef="#ctx0" brushRef="#br0" timeOffset="968345.3862">14815 10188 71 0,'4'-20'37'16,"4"9"2"-16,-8-2-2 15,0 13-20-15,0 0-12 16,0 0-1-16,7 22-1 15,-2 6-1-15,-3 8-1 16,0 12 1-16,1 9-2 16,-1 7 1-16,-2 4-2 15,0-1 0-15,0-1-3 16,0-17-1-16,8 3-28 15,-10-24-5-15,9-7 1 0,-7-21-2 16</inkml:trace>
  <inkml:trace contextRef="#ctx0" brushRef="#br0" timeOffset="968555.3982">14688 10118 100 0,'-30'-12'41'15,"-2"2"-1"-15,13 16-1 16,5-6-33-16,14 0-3 15,14 11-1-15,15-12-1 16,13 0-1-16,9-3 0 16,11 2-3-16,6-3 0 15,8 7-7-15,-9-10-24 0,11 12-5 16,-14-4 0-16,-2 10 0 15</inkml:trace>
  <inkml:trace contextRef="#ctx0" brushRef="#br0" timeOffset="968743.409">15339 10321 97 0,'-4'35'38'0,"-9"-1"1"16,12 10 0-16,-10-10-33 16,8 8-1-16,3-2-2 15,3 1 0-15,2-5-3 16,1-4-1-16,3-6-2 15,-9-26-6-15,35 16-23 16,-18-30-7-16,10-4-1 16,-6-21 0-16</inkml:trace>
  <inkml:trace contextRef="#ctx0" brushRef="#br0" timeOffset="968893.4175">15417 9997 85 0,'-35'-34'37'0,"9"17"0"15,0 7 0-15,12 20-20 16,14-10-17-16,0 0-13 16,13 14-23-16,10-17 0 15,16 2-1-15,4-8-1 16</inkml:trace>
  <inkml:trace contextRef="#ctx0" brushRef="#br0" timeOffset="969103.4296">15737 9974 80 0,'-13'30'38'0,"-3"0"0"15,5 11 0-15,-3-6-12 16,11 14-25-16,1 5-1 16,4 8 1-16,1 3-1 15,3 4-1-15,0 1-1 16,-3-7 0-16,7 2-5 15,-14-25-20-15,15 3-10 16,-8-23-1-16,10-10-1 16,-13-10 1-16</inkml:trace>
  <inkml:trace contextRef="#ctx0" brushRef="#br0" timeOffset="969268.439">15729 10321 99 0,'-14'2'39'0,"11"12"1"16,3-14-3-16,19 7-36 15,9-10-1-15,6-13-10 16,22 1-23-16,-3-15-3 16,13 0 1-16,-3-13-3 15</inkml:trace>
  <inkml:trace contextRef="#ctx0" brushRef="#br0" timeOffset="969449.4493">16287 9862 102 0,'-18'5'38'0,"-10"13"0"15,3 20-1-15,-11 10-32 16,12 15-3-16,1 8-2 15,3 10 1-15,7 3-3 16,4 1 1-16,9 1-6 16,-1-21-17-16,16 3-14 15,-2-20 1-15,11-7-2 16,2-21 1-16</inkml:trace>
  <inkml:trace contextRef="#ctx0" brushRef="#br0" timeOffset="969786.4686">16337 10423 74 0,'0'0'39'0,"0"0"0"0,2 18 0 16,10-21-12-16,10 4-25 15,8-3 0-15,6-1 0 16,3-5 0-16,3-3-1 15,-4-5 1-15,-2 2 0 16,-11-2-1-16,-8 1 0 16,-13-1 2-16,-11 6-3 15,-9 5 0-15,-8 6 2 16,-6 8-2-16,-3 5 1 15,2 6-1-15,3 4 1 16,7 7-2-16,7 1 3 16,11 0-1-16,6-4-2 15,17 1-4-15,-3-16-8 16,27 10-11-16,-8-20-16 0,18 1-2 15,1-17 0-15,23-1-1 16</inkml:trace>
  <inkml:trace contextRef="#ctx0" brushRef="#br0" timeOffset="970898.5322">17974 10066 96 0,'-12'25'36'0,"7"6"2"15,-6 4-4-15,7 11-29 0,-4 2-3 16,5 8 2-16,0-1-2 16,4 4 1-16,2-7-2 15,1-5 0-15,2-9 0 16,3-7 0-16,-4-8 0 15,3-9-1-15,-8-14 1 16,11-3-1-16,-7-15 1 16,-1-7 0-16,-5-12-1 15,-1-9 0-15,1-10 2 16,-8-11-2-16,5-8 2 15,-2-5-2-15,3 3 2 16,5 3-2-16,7 5 1 16,4 7 0-16,11 13-1 15,6 12 0-15,6 13 0 16,3 14 0-16,0 7 0 0,-2 12 0 15,-3 7 0-15,-9 10 0 16,-9 9 1-16,-11 6-1 16,-11 5 0-16,-11 3 0 15,-10 0 0-15,-2-1-1 16,-2-9-1-16,-1-10-2 15,13 2-14-15,-9-27-15 16,29-4-5-16,0 0-1 16,16-10 1-16</inkml:trace>
  <inkml:trace contextRef="#ctx0" brushRef="#br0" timeOffset="971289.5546">18523 10241 104 0,'0'0'36'15,"0"10"2"-15,-15-18-7 16,2 14-23-16,-8-2-3 16,-2 11 0-16,-10 0-1 15,3 12 0-15,-7 1-1 16,4 8 1-16,0-1-2 15,8 1 0-15,5-2-2 16,11-7 2-16,13-8-1 16,14-11 0-16,13-13-1 15,12-9 0-15,9-10 0 16,1-7 0-16,2-7 2 15,-4 1-2-15,-8-1 3 16,-9 5-3-16,-11 7 0 0,-11 9 0 16,-12 17 0-16,0 0 0 15,-16 11-3-15,0 11 0 16,2 11-2-16,-1-2 0 15,10 18-14-15,-8-20-13 16,21 12-10-16,2-17 3 16,17-1-2-16</inkml:trace>
  <inkml:trace contextRef="#ctx0" brushRef="#br0" timeOffset="971815.5847">18985 10273 103 0,'-23'-15'41'0,"3"14"1"0,-10 0-2 15,5 9-33-15,-6 8-4 16,6 11 0-16,2 2-1 16,5 5 0-16,10-1-2 15,9-1 1-15,10-7-2 16,11-5 3-16,5-11-2 15,7-7 0-15,5-9 1 16,1-10-1-16,-2-4 0 16,-1-6 1-16,-7-7 0 15,-4 1-1-15,-10 2 2 16,-2 4-2-16,-8 4 2 15,-3 7-2-15,-3 16 1 16,0 0-1-16,-17 25-2 0,4 12 2 16,-4 16-1-16,-3 13 1 15,-6 10-2-15,2 7 3 16,0 1-2-16,1-2 1 15,3-6-1-15,1-10-1 16,5-15 2-16,6-11-1 16,1-16 2-16,5-11-2 15,2-13 2-15,1-23 1 16,4-8 1-16,5-12 0 15,1-11-1-15,5-11-2 16,5-6 0-16,1-1 0 16,4 5-2-16,-1 5-3 15,4 11-3-15,-7 1-10 16,16 26-11-16,-19-3-12 0,10 17-1 15,-7-2 1-15,5 11 0 16</inkml:trace>
  <inkml:trace contextRef="#ctx0" brushRef="#br0" timeOffset="972154.6041">19311 10396 100 0,'0'0'41'15,"0"0"-1"-15,14 2 1 16,10-6-29-16,-8-5-9 15,9 0-1-15,0-3 2 16,0-3-5-16,-1-3 4 16,-3-3-2-16,-1-3 0 0,-8-2 0 15,-4-2 0-15,-7 0-1 16,-6 3-1-16,-5 6 3 15,-10 11-3-15,-7 13 2 16,-3 12-3-16,-3 14 3 16,0 12-2-16,3 8 2 15,7 4-1-15,7 2 1 16,13-8-4-16,16-12 0 15,21 0-9-15,0-29-16 16,23 2-13-16,0-18-1 16,9 0-1-16,-9-14 1 15</inkml:trace>
  <inkml:trace contextRef="#ctx0" brushRef="#br0" timeOffset="973031.6542">14702 11256 39 0,'18'-15'34'16,"-7"1"2"-16,5 8-1 0,-16 6-13 16,18 6-13-16,-23 12-4 15,0 17 1-15,-8 4 0 16,0 14-1-16,-8 2-2 15,2 6 2-15,0-7-2 16,3-2 2-16,3-11-3 16,4-8 0-16,5-13-1 15,4-20 0-15,0 0 0 16,23-29-2-16,-4-9 0 15,0-9 0-15,2-9 1 16,1-8-1-16,-1-2 1 16,-6 3 0-16,0 10 0 15,-5 7 0-15,-5 14 0 16,-1 9 0-16,-4 23 0 0,0 0 1 15,14 23-1-15,-7 8 1 16,4 9-1-16,3 7 1 16,6 5-1-16,4 2 2 15,4-3-1-15,4-2 0 16,-1-9 0-16,4-9 0 15,-2-11 1-15,0-11-1 16,-4-15 1-16,-1-11-1 16,-5-14 0-16,-3-10 0 15,-6-8-1-15,-4-7 0 16,-3-1 0-16,-7 0-2 15,-1 7 0-15,-7 6-1 16,2 13-2-16,-6 5-5 16,12 26-12-16,0 0-17 0,0 0 0 15,-4 12-2-15,21 9 2 16</inkml:trace>
  <inkml:trace contextRef="#ctx0" brushRef="#br0" timeOffset="973407.6757">15368 11465 72 0,'-9'17'40'0,"-3"-11"-2"16,12-6 2-16,0 0-21 15,0 0-17-15,34-14 0 16,-3-2 0-16,6-3-1 0,5 0 0 15,0-6 1 1,-4 5-1-16,-6-3 0 0,-6 3 0 16,-16 4 0-16,-7 3 0 15,-15 5-1-15,-6 3 1 16,-9 5-1-16,-6 6 0 15,-4 7 0-15,1 8 0 16,-2 8 1-16,2 6-1 16,7 2 0-16,7 2 1 15,10 2-1-15,9-4 0 16,11-7-1-16,13-7-1 15,15-5-2-15,6-18-6 16,24 8-13-16,-11-19-17 16,16 0 1-16,-6-12-2 0,7 2 2 15</inkml:trace>
  <inkml:trace contextRef="#ctx0" brushRef="#br0" timeOffset="973760.6959">15936 11398 80 0,'-31'1'39'15,"-1"15"-1"-15,-9-2 1 16,12 9-28-16,-13 3-6 15,8 6-1-15,4 1-1 16,8 0 2-16,7 0-2 16,11-3 0-16,7-8-1 15,12-6 1-15,8-8-3 16,12-8 1-16,6-6 0 15,1-8-2-15,2-3 1 16,-1-5-1-16,-4-4 1 0,-8 1-1 16,-7 1 1-16,-9 2 0 15,-4 6 0-15,-7 3 0 16,-4 13 0-16,0 0 0 15,0 0-1-15,-14 20 1 16,10 0-1-16,1-2-1 16,6 3-2-16,4-5 0 15,8-1-5-15,-4-21-11 16,25 6-16-16,-6-21-4 15,12-3 0-15,-1-16 1 16</inkml:trace>
  <inkml:trace contextRef="#ctx0" brushRef="#br0" timeOffset="973941.7063">16320 11107 89 0,'-18'30'38'16,"6"16"0"-16,-4 4-3 15,7 12-31-15,4 3-3 16,5-1 0-16,8 3-5 15,-4-12-5-15,12 2-27 16,-10-14 1-16,4-6-4 16,-7-19 0-16</inkml:trace>
  <inkml:trace contextRef="#ctx0" brushRef="#br0" timeOffset="974436.7346">16208 11391 80 0,'-21'-21'40'0,"21"21"0"16,-21-13 0-16,21 13-23 15,22 12-14-15,2-12-3 16,9-1-4-16,7-6-1 16,14 7-4-16,-5-15-15 15,14 11-15-15,-8-7 0 16,3 10 0-16,-14-5 2 15,-4 12 31-15,-14 1 5 16,-13-3 5-16,0 15 17 16,-18-7 14-16,0 10 3 15,-14-2 0-15,10 9 1 16,-13-6-30-16,11 8-2 15,-4 0-1-15,5 1-2 16,1-5-1-16,6-1 0 0,3-7-1 16,4-5 0-16,-4-14-1 15,23-2 0-15,-4-11 0 16,5-8 0-16,2-8-1 15,0-2 1-15,1-4-1 16,-3 1 1-16,-2 1-1 16,-3 7 0-16,-5 7 0 15,-4 6 0-15,-10 13-1 16,12-2 0-16,-10 15-1 15,-1 8-1-15,2 5 0 16,-5 3-2-16,7 9-5 16,-12-13-13-16,16 13-15 15,-11-14-2-15,10 1 1 16,-4-13 0-16</inkml:trace>
  <inkml:trace contextRef="#ctx0" brushRef="#br0" timeOffset="974790.7548">17035 11483 82 0,'0'0'39'0,"14"16"0"16,-14-16-1-16,26 21-28 15,-10-13-5-15,12 0-1 16,3-6 0-16,5-3-2 15,3-6 1-15,3-4-2 16,-5-5 1-16,-2-2-1 0,-9 0-1 16,-6-2 1-16,-11 2-1 15,-10 3-1-15,-8 4 1 16,-8 5 0-16,-7 7 0 15,-3 8 0-15,-4 6 0 16,-1 9 0-16,3 6 0 16,4 4 1-16,5 0-2 15,8-3 0-15,16 0-3 16,5-13-4-16,29 2-14 15,-9-22-11-15,27 1-7 16,-3-14-1-16,14-3 1 16</inkml:trace>
  <inkml:trace contextRef="#ctx0" brushRef="#br0" timeOffset="975119.7737">17717 11301 93 0,'-20'14'40'15,"-13"-3"1"-15,9 19-2 16,-7-6-34-16,4 8 0 15,5-4-2-15,6 1-1 16,5-1 0-16,9-6-1 16,7-6-1-16,6-6 0 15,8-7-1-15,7-5 0 16,2-3 0-16,1-1 1 15,-1-1-1-15,-5 4 1 16,-3 3 0-16,-5 4 0 16,-7 8 0-16,-8 3 1 0,-3 3-1 15,-3 3 1-15,-4 3-2 16,3-4 0-16,2 0-3 15,5-20-7-15,3 25-13 16,-3-25-16-16,14-10 0 16,3-8-2-16,12-3 2 15</inkml:trace>
  <inkml:trace contextRef="#ctx0" brushRef="#br0" timeOffset="975412.7904">18160 11255 99 0,'-17'5'41'0,"-15"0"0"15,5 10 0-15,-12 5-37 16,17-5-2-16,5 3-1 0,7 3 0 16,4-2-1-16,8 2 1 15,6 1 0-15,5-2 0 16,3 1 0-16,0-1 0 15,1-2 0-15,-1 1 0 16,-6-2 0-16,-3 1-1 16,-3 0 0-16,-10 0-1 15,-3 2-1-15,-11 0-3 16,-4 10-6-16,-25-14-11 15,8 19-20-15,-24-4 1 16,2 6-2-16,-15-7 2 16</inkml:trace>
  <inkml:trace contextRef="#ctx0" brushRef="#br0" timeOffset="975998.8239">15152 11904 74 0,'-22'8'39'16,"-21"2"-1"-16,-1 22 0 0,-22-1-30 16,4 19-3-16,-1 5 0 15,7 6-1-15,5-2 0 16,13-1-1-16,15-8-1 15,18-10-1-15,21-9-2 16,18-14 0-16,20-6-3 16,11-14-5-16,23 4-26 15,-6-13-5-15,9 3 1 16,-11-11-2-16</inkml:trace>
  <inkml:trace contextRef="#ctx0" brushRef="#br0" timeOffset="976855.873">15328 12234 86 0,'-26'-3'39'15,"-5"-5"-1"-15,10 13 2 16,-8 1-36-16,11 8 0 16,-1 6-1-16,5 9 0 15,-2 6 0-15,8 2 0 16,3 1-2-16,9 1 2 15,4-9-2-15,8-5 1 16,11-11-2-16,3-9 0 16,7-10-1-16,0-12-1 15,2-4 0-15,-5-11-1 16,-1-2 2-16,-8-4-2 15,-7 3 2-15,-10 2-1 16,-6 3 2-16,-8 11 1 0,-9 4 0 16,0 7 1-16,-5 5-1 15,3 6 1-15,0 2-1 16,17-5 0-16,-11 14 0 15,11-14-1-15,23 8 1 16,2-7-1-16,7-1 0 16,6-1 0-16,1 0 0 15,0 2 0-15,-3 3 1 16,-4 1-1-16,-9 7 0 15,-7 3 1-15,-8 5-1 16,-6 0 0-16,-5 5 1 16,-5-1 0-16,-1 0-1 15,-4-3 1-15,4-2-1 16,0-4 0-16,2-4 0 0,7-11 1 15,0 0-1-15,0 0-1 16,19-16 2-16,-2-4-2 16,2-4 2-16,3 1-2 15,0-5 2-15,0 2-2 16,-3 5 1-16,-3 2 0 15,-6 5 0-15,-10 14 0 16,14-12 0-16,-14 12 0 16,0 0 1-16,14 8-1 15,-9 3 0-15,0 2 1 16,-1 4-1-16,5 0 1 15,1 0 0-15,0 1-1 16,4-4 1-16,5-5 0 16,3-8-1-16,3-5 1 15,6-9-1-15,-1-5 0 0,5-4 1 16,-2 0-1-16,-4-1 0 15,-6 6 0-15,-4 4 0 16,-3 9 0-16,-16 4 1 16,10 20-1-16,-12 2 0 15,-3 7 1-15,-2 3-2 16,2 4 2-16,2-2-4 15,2-2 1-15,5-4-5 16,1-16-7-16,21 5-8 16,-13-26-10-16,25 5-4 15,-12-17-7-15,11 1 4 16,-8-13-1-16</inkml:trace>
  <inkml:trace contextRef="#ctx0" brushRef="#br0" timeOffset="977379.9029">16407 12305 98 0,'-24'9'38'0,"15"8"3"16,-13-6-7-16,11 12-31 15,2 6 0-15,2 7-1 16,2 3 0-16,3 1-1 16,1 1 0-16,1-2 0 15,1-6 0-15,0-4-1 16,2-8 1-16,-3-21-2 15,0 0 2-15,18-5-1 16,-10-18 0-16,4-8 1 16,-2-10 0-16,1-7-1 15,3-7 1-15,-2-3-1 0,1 2 1 16,-2 5-1-16,-1 10 1 15,3 4-2-15,2 10 1 16,0 11 0-16,6 10 0 16,4 10 1-16,4 6-1 15,2 6 0-15,1 2 0 16,-1 3 0-16,-2 1-1 15,-4 1 0-15,-11 0 0 16,-9 1 0-16,-12-1 0 16,-12-2 1-16,-5 1-2 15,-8-4 2-15,-4-1-1 16,-2 0 2-16,-1 1-2 15,3-1 2-15,5 6-1 16,3 3-2-16,3 7 2 0,3 9-1 16,2 9 2-16,-2 8-2 15,1 4 2-15,-2 1-3 16,8 4-6-16,-9-20-9 15,19 8-11-15,-10-30-12 16,15-12-1-16,2-26-2 16,12-13 1-16</inkml:trace>
  <inkml:trace contextRef="#ctx0" brushRef="#br0" timeOffset="977891.9322">17068 11969 82 0,'0'-14'39'0,"0"14"-1"15,-3-12 1-15,3 12-35 16,0 0-1-16,4 12-1 15,-9 13 1-15,-1 17-2 16,-6 12 1-16,1 11-1 16,-5 12-2-16,1 2 0 15,3 4-4-15,2-12-5 16,17 2-19-16,-8-25-8 0,17-8-2 15,1-22-1-15</inkml:trace>
  <inkml:trace contextRef="#ctx0" brushRef="#br0" timeOffset="978252.9529">17158 12403 73 0,'-14'11'38'15,"15"6"1"-15,0-7-1 16,23 4-22-16,3-9-13 15,19-5 0-15,5-11 0 16,6-1 0-16,0-8-1 16,-1-2-1-16,-8-5 0 15,-7-1 0-15,-14 0-1 0,-17 2 1 16,-15 6-1-16,-11 7 1 15,-13 10-1-15,-8 11 1 16,-6 8 1-16,-4 13 0 16,1 9-2-16,7 7 3 15,9 2-2-15,13-3-1 16,17-4 0-16,18-11 0 15,24-10-3-15,12-19-5 16,25-1-10-16,-6-29-13 16,15 2-9-16,-4-10-2 15,5-3 0-15,-7-6 0 16</inkml:trace>
  <inkml:trace contextRef="#ctx0" brushRef="#br0" timeOffset="980336.072">18019 11935 75 0,'10'-8'39'16,"-9"-4"-1"-16,-1 12 1 15,0 0-31-15,-2 14-5 16,0 7-2-16,0 14 1 16,1 11-1-16,0 8 0 15,1 7-1-15,-4 7 0 16,4 0-3-16,-5-3-1 15,10 4-11-15,-11-19-22 16,8-4 0-16,-8-16-2 16,10-7 1-16</inkml:trace>
  <inkml:trace contextRef="#ctx0" brushRef="#br0" timeOffset="980524.0828">17866 12301 87 0,'0'0'38'0,"0"0"-1"15,4 16 1-15,-4-16-35 16,33 7-4-16,5-11-2 16,5-14-6-16,18 5-26 15,-7-13-1-15,7 5-2 16,-7-10 1-16</inkml:trace>
  <inkml:trace contextRef="#ctx0" brushRef="#br0" timeOffset="980712.0935">18394 12195 87 0,'-10'30'38'15,"-8"-4"0"-15,11 10 0 16,-10-3-34-16,9 3-1 16,3 0-1-16,2-1-1 15,4 0-4-15,-2-8-2 16,10 4-11-16,-10-21-21 15,11 2 0-15,-10-12-2 16,20-17 2-16</inkml:trace>
  <inkml:trace contextRef="#ctx0" brushRef="#br0" timeOffset="980862.1021">18351 12016 56 0,'-17'-5'34'0,"1"6"-1"15,16-1-2-15,-6 21-24 16,6-21-36-16,21 15-2 15,2-14-3-15,14-1 1 16</inkml:trace>
  <inkml:trace contextRef="#ctx0" brushRef="#br0" timeOffset="981470.1369">18716 12208 87 0,'-28'41'38'15,"3"5"0"-15,-4-7-1 16,15-1-31-16,-3-3-4 15,11-4 1-15,9-7-2 0,9-8 0 16,9-7-1-16,9-6 0 16,6-9-1-16,3-10 0 15,0-3 0-15,0-12-1 16,-5-3 1-16,-6-7-2 15,-6 1 3-15,-9-3-2 16,-6 2 2-16,-7 3-1 16,-4 2 2-16,-3 9-1 15,-1 4 1-15,3 11 0 16,5 12 1-16,-6-11-1 15,6 11 1-15,14 7 0 16,0-1 0-16,5 1 0 0,3 0 0 16,4 0 0-16,0 0 0 15,0 4-1-15,-5 2 1 16,-4 4-1-16,-5 5 0 15,-5 2-1-15,-5 4 0 16,-4 2 1-16,-3 0-1 16,-3-5 0-16,1-4 0 15,-1-6 0-15,8-15 0 16,0 0 0-16,0 0 0 15,8-30 0-15,6 2 1 16,6-3-2-16,0 0 2 16,2 0-1-16,2 6 0 15,-1 3 1-15,-4 10 0 16,1 11-1-16,-2 10 1 15,-6 7 0-15,0 5-1 0,-3 3 0 16,4 3-2-16,-4-6-4 16,11 10-11-16,-20-31-11 15,24 19-12-15,-13-20-1 16,7 1-1-16,-7-12 1 15</inkml:trace>
  <inkml:trace contextRef="#ctx0" brushRef="#br0" timeOffset="982191.1781">14772 12926 72 0,'1'-15'39'15,"-1"15"-2"-15,0 0 0 16,11 16-31-16,-8 2-3 15,4 9-1-15,-2 6 0 16,1 9-1-16,0 7-1 16,-1 5 1-16,-5 3-2 15,0-3-1-15,1-1-2 16,-7-15-6-16,15 2-26 15,-11-22 0-15,7-1-2 16,-5-17 1-16</inkml:trace>
  <inkml:trace contextRef="#ctx0" brushRef="#br0" timeOffset="982484.1949">14860 12853 93 0,'-4'-13'37'0,"4"13"-1"16,11 0-6-16,4 10-28 15,3-1 0-15,10 6-1 16,1 2 0-16,2 6 0 16,-1 4 0-16,3 5 0 15,-9 5 1-15,-3 7-1 16,-13 5-1-16,-7 5 1 15,-11 5 0-15,-10 0-1 16,-6-1-1-16,-3-5 0 0,0-8-1 16,0-16-3-16,10-2-10 15,-2-31-18-15,21 4-5 16,-2-41-1-16,20 4 1 15</inkml:trace>
  <inkml:trace contextRef="#ctx0" brushRef="#br0" timeOffset="982717.2082">15233 13050 70 0,'0'0'37'16,"16"27"0"-16,-16-17 0 15,7 15-29-15,-11 2-3 16,2 11 0-16,-5 1-1 0,-1 5-1 15,-1-1-1-15,1-1-1 16,1-1-1-16,2-11-3 16,6-3-2-16,-1-27-13 15,20 7-17-15,-7-25-2 16,13-8-3-16,-3-14 1 15</inkml:trace>
  <inkml:trace contextRef="#ctx0" brushRef="#br0" timeOffset="982876.2173">15327 12815 70 0,'-24'-2'37'0,"9"12"-1"16,3 0-1-16,10 5-27 0,20 5-28 15,-7-14-14-15,16 6-2 16,0-7-1-16,12 7 1 15</inkml:trace>
  <inkml:trace contextRef="#ctx0" brushRef="#br0" timeOffset="983266.2396">15735 13064 54 0,'-17'1'36'16,"0"6"2"-16,-12-6-2 15,4 13-17-15,-9-5-12 16,2 10-1-16,-1 0 0 15,4 14-1-15,1-2 0 0,7 6-2 16,3-4 0-16,10 2-2 16,6-8 1-16,13-5-2 15,9-11 1-15,7-15-2 16,13-11 1-16,5-7 1 15,4-9-1-15,1-7 0 16,-2-5 0-16,-6 3 0 16,-9 2 0-16,-7 8 1 15,-11 7-1-15,-9 7-1 16,-6 16 1-16,-13 2 0 15,-2 14-1-15,-1 6 0 16,2 5-1-16,0 3-1 16,9 3-2-16,2-7-2 15,19 10-14-15,-10-21-12 0,23 8-6 16,-2-16-1-16,17 3 1 15</inkml:trace>
  <inkml:trace contextRef="#ctx0" brushRef="#br0" timeOffset="983814.271">16219 13081 59 0,'-12'-8'38'0,"-10"-1"-1"16,3 17 1-16,-12-8-16 15,7 19-15-15,-5 0-1 16,3 12-2-16,0-1 0 15,5 6 0-15,2-3-2 16,11-1 0-16,8-7-1 16,9-7 0-16,12-11 0 0,6-7-1 15,8-9 0-15,3-9 0 16,1-8-1-16,-2-4 1 15,-2-4 0-15,-7-1-1 16,-7 2 0-16,-4 3 0 16,-8 3 0-16,-4 8 0 15,-5 7 1-15,0 12-1 16,-8 13 0-16,-1 11 1 15,-2 17 0-15,-1 14-1 16,-5 16 0-16,-5 13 1 16,1 11-1-16,-2 1 1 15,2-3-1-15,1-5 1 16,2-12 0-16,2-13 2 0,7-17 0 15,3-18-1-15,6-28 1 16,0 0-1-16,1-31 0 16,4-11 0-16,5-13 0 15,1-11-2-15,2-10 1 16,5-7-1-16,0 0 0 15,1 6 1-15,-1 9-2 16,-2 8 0-16,2 13-2 16,-4 3-3-16,10 24-11 15,-17-9-9-15,19 19-7 16,-10-6-6-16,11 10 1 15,-3-9 1-15</inkml:trace>
  <inkml:trace contextRef="#ctx0" brushRef="#br0" timeOffset="984533.3121">16625 13046 54 0,'0'0'38'0,"-2"21"0"16,-10-8 0-16,10 15-14 16,-11-9-18-16,4 10-1 15,-2-3 0-15,2 8-2 16,-1 0 1-16,2-3-2 15,0-4 0-15,1-3-1 16,2-6 0-16,5-18-1 16,0 0 1-16,0 0-1 15,19-25 1-15,-3-3-1 16,2-8 0-16,4-2 1 15,-1-3-1-15,2 1 0 0,-4 6 0 16,-1 4 0-16,-4 6 0 16,-2 6-1-16,1 6 1 15,3 4 0-15,5 2 0 16,5 2 0-16,8 1 0 15,9-1 0-15,3 1 0 16,2 2 0-16,0 1 0 16,-5 3 0-16,-6 2 0 15,-8 0 0-15,-10 3 0 16,-19-8 0-16,8 15 0 15,-8-15 0-15,-22 9 0 16,3-6 1-16,-5 3-1 16,-4 4 0-16,-2 3 1 15,-1 6 0-15,-2 5-1 0,0 8 2 16,1 4-2-16,5 3 1 15,6-1-1-15,9-1 0 16,9-7 0-16,8-6 0 16,14-10 0-16,10-14-1 15,8-9 2-15,5-11-1 16,1-8 1-16,2-7 0 15,-4-4-1-15,-5-2 1 16,-7 1 0-16,-8 4 0 16,-7 5-1-16,-7 6 0 15,-6 8 1-15,-1 17-1 16,0 0 0-16,-19 11 0 15,8 11 0-15,-2 9 0 16,4 5-1-16,-1 3 1 16,5 3-2-16,2-6-2 0,6-1-1 15,4-17-6-15,16 2-3 16,-7-28-10-16,21 9-7 15,-9-26-4-15,15 3-4 16,-6-12 2-16</inkml:trace>
  <inkml:trace contextRef="#ctx0" brushRef="#br0" timeOffset="985031.3406">17461 13111 101 0,'-11'7'39'0,"-8"2"1"16,8 18-6-16,-5-6-30 16,2 6-1-16,2 2-1 15,3 0 0-15,1 0-1 16,7-3 0-16,-1-7 0 15,5-5-1-15,-3-14 0 0,16-1 1 16,-2-13-1-16,1-5 1 16,1-10-1-16,3-2 1 15,0-2 0-15,-4 1-1 16,-1 5 1-16,-3 2-2 15,-2 7 1-15,-9 18 0 16,8-11 0-16,-8 11 0 16,2 15 0-16,1 0 0 15,-1 2 0-15,2 0 0 16,2-2 0-16,3-2 1 15,3-8-1-15,7-5 0 16,-2-7 1-16,6-5-1 16,1-4 1-16,1-2 0 15,-3-2 0-15,-1 2 0 0,-4 3-1 16,-2 2 1-16,-2 6-1 15,-13 7 0-15,13 1 0 16,-11 10 0-16,-1 6 0 16,-1 4-1-16,-1 6-1 15,0 1 0-15,2 5-2 16,-2-6-2-16,9-1-3 15,-8-26-5-15,26 27-6 16,-26-27-9-16,44-13-3 16,-21-10-8-16,12 1 4 15,-5-11 0-15</inkml:trace>
  <inkml:trace contextRef="#ctx0" brushRef="#br0" timeOffset="985347.3587">18062 13041 83 0,'0'0'39'16,"2"-15"0"-16,-2 15-6 15,0 0-21-15,-12 10-4 16,1-4-2-16,-1 10 0 15,-4-2-2-15,-4 6-1 16,2 0 0-16,3 2-2 16,1 0 0-16,6-2 0 15,8-5-1-15,9-4 0 16,9 0-1-16,6-5 1 15,3-1 0-15,2 2 0 16,-1 0 0-16,-5 4 0 16,-8 6 0-16,-5 1-1 15,-14 5 1-15,-7 0 0 0,-4 3-2 16,-8-4-1-16,0 1-3 15,-9-11-6-15,9 11-3 16,-17-23-10-16,19 15-8 16,-18-18-4-16,8 5-6 15,-9-5 3-15</inkml:trace>
  <inkml:trace contextRef="#ctx0" brushRef="#br0" timeOffset="986082.4007">15240 13844 43 0,'-5'-14'36'16,"5"14"2"-16,-23-14-2 15,2 20-16-15,-17-3-12 16,0 17-2-16,-17 2 0 15,0 13 0-15,-12 6-1 16,6 3-2-16,0-1 1 16,12 0-2-16,11-10 0 0,16-5-1 15,16-14 1-15,19-12-3 16,19-13 1-16,17-7 1 15,12-5-1-15,8 0 1 16,1 3-1-16,-6 7 2 16,-6 9-1-16,-14 12-1 15,-19 16 0-15,-18 7-1 16,-21 13 1-16,-15 6-1 15,-10 3 1-15,-6-3-2 16,0-5 1-16,1-8-1 16,10-10-1-16,7-16-3 15,27-11-7-15,-11-15-13 16,36-2-8-16,-3-17-5 15,18-1-2-15,-1-6 2 0</inkml:trace>
  <inkml:trace contextRef="#ctx0" brushRef="#br0" timeOffset="986683.4351">15422 14123 74 0,'0'0'39'15,"0"0"-1"-15,4-12-5 16,-4 12-26-16,-7 13-1 15,1 2-1-15,-6 3-1 16,1 8-1-16,-3 2 0 16,2 4-1-16,0-1 0 15,5-4-1-15,1-1 0 0,6-8 0 16,0-18-1-16,13 6 1 15,0-16-1-15,4-11 0 16,-1-6 1-16,3-5-1 16,-2-3 0-16,1-5 0 15,-3 1 0-15,-1-2 2 16,-4 3-2-16,3 3 0 15,-2 2 1-15,2 6-1 16,4 4 0-16,1 6 0 16,2 7 1-16,2 8-2 15,-3 8 0-15,0 7 2 16,-4 6-1-16,-2 5-1 15,-9 6 0-15,-4 2 1 16,-8 4-1-16,-8 0 1 16,-3-2 0-16,-5-4-1 0,-4-1 1 15,-1-5 0-15,3-6 0 16,0-6 1-16,4-3-1 15,4-6 0-15,3 0 1 16,1 5-1-16,0 5 0 16,-1 8 1-16,-2 14-1 15,-1 6 0-15,-3 12 1 16,-3 8-1-16,-1 3 0 15,2-4-2-15,5-4-1 16,4-13-4-16,15-4-5 16,-7-29-8-16,26 3-11 15,-12-34-6-15,22 1-4 16,-1-20 0-16</inkml:trace>
  <inkml:trace contextRef="#ctx0" brushRef="#br0" timeOffset="987126.4604">15835 14179 93 0,'-13'12'40'15,"2"-8"1"-15,18 14-8 16,-7-18-30-16,12 12 0 16,8-12-1-16,8-2 0 15,6-6-1-15,5-7 0 0,4-2 0 16,2-4-1-16,-3-5 0 15,-6 2 0-15,-7-3 0 16,-9 0 2-16,-6 2-2 16,-9 2 0-16,-9 2 1 15,-6 6-1-15,-5 4 1 16,-8 13 1-16,0 9-2 15,-6 8-1-15,-1 9 1 16,2 9 1-16,0 5-1 16,7 2 0-16,6-3 0 15,10-4-1-15,10-12 0 16,10-7-1-16,18-9-5 15,0-18-5-15,24 5-10 0,-11-23-9 16,25 4-10 0,-7-13-1-16,19 6 1 0</inkml:trace>
  <inkml:trace contextRef="#ctx0" brushRef="#br0" timeOffset="987600.4875">16731 13712 49 0,'13'-20'39'0,"-11"4"-2"16,-2 16 0-16,0 0-15 15,-18 44-16-15,-4 1-2 16,0 19 1-16,-6 5-2 16,-1 7-1-16,3-4 0 0,7-1-1 15,9-12-1-15,10-13-2 16,15-14-2-16,8-24-3 15,18-8-4-15,-4-32-15 16,24 3-9-16,-9-22-4 16,7-1 4-16,-9-11-1 15</inkml:trace>
  <inkml:trace contextRef="#ctx0" brushRef="#br0" timeOffset="987780.4978">17050 13688 75 0,'-30'-6'38'0,"15"34"-5"15,-15-5-3-15,16 26-12 16,-10 3-13-16,6 9-2 15,0 2-1-15,5 0-1 0,7-2-2 16,3-5-1-16,7-3-6 16,-1-21-16-16,23 1-14 15,-5-19 0-15,13-2-1 16,-3-19 1-16</inkml:trace>
  <inkml:trace contextRef="#ctx0" brushRef="#br0" timeOffset="987975.509">17302 13969 97 0,'-12'-2'39'16,"7"22"2"-16,-17-2-13 16,6 13-27-16,2 6-1 15,2 3-2-15,0 5 0 0,2-4-2 16,11-4-3-16,-6-20-11 15,22 9-11-15,-17-26-8 16,28-5-2-16,-10-21 2 16</inkml:trace>
  <inkml:trace contextRef="#ctx0" brushRef="#br0" timeOffset="988403.5335">17400 13847 90 0,'-6'-21'41'16,"-11"-1"-2"-16,17 22-10 15,-21-9-24-15,21 9-2 16,0 0-3-16,9-2-2 15,11 5-1-15,3 1 0 16,5 3-1-16,1 1 1 16,0 6 1-16,-5 3 1 0,-3 6 1 15,-7 6 2-15,-8 2 0 16,-5 6 1-16,-9 0 0 15,-1 2 0-15,-5-3 0 16,2-5 0-16,-2-5-1 16,6-7-1-16,1-8 0 15,7-11 0-15,0 0 0 16,19-19 0-16,-4-4 0 15,8-6 0-15,0-2 0 16,3-2 0-16,-2 2-1 16,0 4 1-16,-4 7 0 15,-3 5-1-15,-5 11 1 16,-12 4-2-16,14 13 1 0,-13 3-1 15,1 6-2-15,1-1-1 16,6 5-3-16,-6-7-6 16,20 11-8-16,-10-20-10 15,17 8-8-15,-1-15-1 16,12 3 2-16</inkml:trace>
  <inkml:trace contextRef="#ctx0" brushRef="#br0" timeOffset="988876.5605">18122 13925 85 0,'-11'-8'39'15,"-14"-2"1"-15,10 17-3 16,-19-4-30-16,5 18 0 16,-3 1-3-16,3 13-1 0,3 1 0 15,7 5-1-15,4-4-2 16,11-1 0-16,9-10 1 15,9-9-2-15,10-12 2 16,6-12-1-16,6-9 0 16,2-8 0-16,-1-7 0 15,-2-3 1-15,-5 2-1 16,-3 4 0-16,-9 6 0 15,-6 12 0-15,-12 10 0 16,8 14-1-16,-13 13 0 16,-4 17-1-16,-5 12 0 15,-5 12 0-15,-1 8 1 16,-7-1 0-16,3-2 1 15,-2-3 1-15,2-12-1 0,2-13 2 16,2-15-1-16,7-19 0 16,13-11 0-16,-13-29-1 15,15-9 1-15,6-13-1 16,5-8 0-16,4-6 0 15,9-3-1-15,0 0-1 16,9 11-3-16,-7-1-6 16,9 23-3-16,-16-8-11 15,22 27-9-15,-14-6-7 16,21 10-4-16,4-1 3 15</inkml:trace>
  <inkml:trace contextRef="#ctx0" brushRef="#br1" timeOffset="992459.7655">17821 16520 61 0,'16'-24'40'0,"2"12"-3"16,-10-6 2-16,3 19-38 16,-11 14 0-16,0 17 1 15,-8 18-1-15,-4 18 1 16,-4 9-1-16,-3 8 1 15,3 5-2-15,1-3 1 0,5-8-2 16,5-13-1-16,9-10-4 16,-2-24-14-16,18-5-18 15,-7-20-1-15,11-9 2 16,-8-20-2-16</inkml:trace>
  <inkml:trace contextRef="#ctx0" brushRef="#br1" timeOffset="992662.7771">17619 16610 70 0,'-13'-13'39'0,"4"-4"0"16,26 18 1-16,1-11-37 0,22-5-2 15,14 0 0-15,13-4 0 16,9 5-3-16,6-1-1 15,8 12-5-15,-15-7-26 16,7 22-4-16,-12-6-1 16,-1 18 0-16</inkml:trace>
  <inkml:trace contextRef="#ctx0" brushRef="#br1" timeOffset="993000.7964">18520 16725 71 0,'-24'9'40'0,"8"16"-1"15,-12-11-1-15,6 17-35 16,1 3-1-16,1 5 0 0,3 4-1 16,7 1 1-16,7 0-1 15,10-5 0-15,11-7-1 16,2-13 1-16,12-10 0 15,2-9-1-15,0-9 1 16,0-9-1-16,-4-12 1 16,-9-3-1-16,-10-3 1 15,-7 2-2-15,-10-2 2 16,-10 4-1-16,-5 0-1 15,-7 9 0-15,1 6-1 16,0 8 0-16,6 7-3 16,1-1-4-16,25 15-29 15,-5-12-1-15,21 8 0 16,2-14 0-16</inkml:trace>
  <inkml:trace contextRef="#ctx0" brushRef="#br1" timeOffset="993218.8089">19057 16307 63 0,'3'-14'41'16,"-13"5"-2"-16,5 21-1 16,-12 12-27-16,5 19-10 15,0 15 2-15,4 10-4 16,-1 9 2-16,4 8-2 15,3 3 0-15,2-7 0 16,2-3-5-16,-4-21-19 16,10-1-12-16,-10-21-1 0,10-5-1 15</inkml:trace>
  <inkml:trace contextRef="#ctx0" brushRef="#br1" timeOffset="993392.8188">18885 16852 69 0,'-18'-22'41'0,"-6"-9"-2"16,15 16 1-16,-5-1-34 15,20 3-3-15,11-1-1 16,14 5-3-16,10 5-5 16,3-6-4-16,26 16-28 15,-8-13-1-15,16 15-1 16,-7-9-1-16</inkml:trace>
  <inkml:trace contextRef="#ctx0" brushRef="#br1" timeOffset="993894.8475">19569 16879 66 0,'0'0'40'16,"-22"-8"-1"-16,22 8-1 0,-32 1-34 15,9 2 0-15,-5 3-1 16,-1 10 0-16,-1 3-1 15,2 1 1-15,3 4-1 16,4 3 0-16,8-2-1 16,9 1 1-16,7-7-2 15,8-8 1-15,7-8-1 16,9-4 0-16,2-8 0 15,8-6 1-15,-1-13-1 16,3-3-1-16,-5-4 2 16,-1 3-1-16,-6-2 0 15,-7 5 0-15,-4 3 0 16,-7 10 0-16,-9 16 0 15,0 0 0-15,-3 11 0 16,-4 13 0-16,0 10 0 0,0 6 1 16,2 9-2-16,4-2 1 15,7 2-3-15,3-10-1 16,14-2-8-16,-5-27-27 15,18-6-1-15,-5-28-2 16,19-12 2-16</inkml:trace>
  <inkml:trace contextRef="#ctx0" brushRef="#br1" timeOffset="994074.8578">20062 16323 95 0,'-13'-13'41'0,"5"35"0"15,-11 11-13-15,4 30-26 16,-1 12 1-16,7 8-4 0,-1 10 0 15,2-8-2-15,11 8-15 16,-8-21-21-16,12-7-1 16,-4-22-2-16,12-9 0 15</inkml:trace>
  <inkml:trace contextRef="#ctx0" brushRef="#br1" timeOffset="995045.9134">22152 16157 31 0,'-22'15'37'0,"-6"3"0"15,3 19-1-15,-21-8-14 16,8 31-17-16,-19 7 1 15,-1 13-2-15,-6 4-1 16,1 8-1-16,2 2 0 16,5-4 1-16,12-8-4 15,12-17-4-15,27-9-31 16,3-27-2-16,24-13-1 0,8-30-1 15</inkml:trace>
  <inkml:trace contextRef="#ctx0" brushRef="#br1" timeOffset="995441.936">22150 16632 73 0,'19'-12'40'0,"7"8"-3"16,-4-14-10-16,9 10-25 15,3-3-1-15,0 4 0 0,0 1 0 16,-5 5 0-16,-8 2-1 15,-6 5 1-15,-15-6-1 16,4 24 1-16,-13-5 0 16,-7 4 0-16,-7 4 0 15,-2 3 0-15,-1 5-1 16,-2 1 1-16,3-1 0 15,6 3 0-15,5-4-1 16,9-3 0-16,9-10 0 16,6-7-2-16,10-5-1 15,3-10-3-15,19 3-17 16,-13-22-14-16,14 7-2 15,-11-17 0-15,10 8 1 16</inkml:trace>
  <inkml:trace contextRef="#ctx0" brushRef="#br1" timeOffset="995757.9541">22633 16611 47 0,'-12'22'38'16,"-15"-6"1"-16,11 20-8 15,-12-17-10-15,13 10-15 16,3-3-2-16,7-4-2 15,10-4 0-15,8-5-1 16,11-7 0-16,5-5-1 16,2-4 0-16,2 0 0 15,-2-1 0-15,-4 3 0 16,-2 5 0-16,-7 2 1 0,-8 7-1 15,-6 5 0-15,-6 4 0 16,-5 5-1-16,-4 2 0 16,1-1 1-16,-5-2-2 15,-2-4-2-15,6 4-5 16,-13-18-20-16,16 4-9 15,-6-21-1-15,13-1 1 16</inkml:trace>
  <inkml:trace contextRef="#ctx0" brushRef="#br1" timeOffset="995937.9644">22689 16650 73 0,'-7'-17'42'0,"7"17"-1"16,6-13 0-16,14 8-36 15,-3 0-3-15,6-2-1 16,8-1-3-16,4-7-4 15,12 17-18-15,-11-18-17 16,9 12 0-16,-10-11-1 16,10 9 0-16</inkml:trace>
  <inkml:trace contextRef="#ctx0" brushRef="#br1" timeOffset="996833.0156">19198 13609 47 0,'13'-12'34'0,"2"12"2"16,-15 0-9-16,9 14-10 15,-22-3-4-15,4 21-5 16,-15 2-1-16,-1 13-2 15,-8 4-3-15,-4 7 1 16,1-3-2-16,2-1-1 16,11-2-4-16,2-14-3 15,23 0-29-15,1-23 0 16,21-2-2-16,0-22 1 15</inkml:trace>
  <inkml:trace contextRef="#ctx0" brushRef="#br1" timeOffset="997133.0328">19492 13706 87 0,'-17'-14'36'16,"-3"32"0"-16,-20-3-3 16,7 15-29-16,0 3-1 15,0 3-1-15,6-1 0 16,7-5-1-16,8-4 0 15,10-6 0-15,11-10-1 16,10-5 0-16,11-5 1 16,3 0-1-16,3 0 0 15,1 4 0-15,-4 4 0 16,-7 8 0-16,-8 9 0 0,-9 1-1 15,-9 3 0-15,-9 1-1 16,-2-3-3-16,-5-14-6 16,14 1-25-16,-8-25-2 15,13-5-1-15,-1-20 2 16</inkml:trace>
  <inkml:trace contextRef="#ctx0" brushRef="#br1" timeOffset="997275.0409">19583 13689 76 0,'-22'-9'38'0,"22"9"0"15,0 0 1-15,13-7-26 16,21-6-17-16,-5-21-32 16,23 1-2-16,0-13 0 15,11 2-2-15</inkml:trace>
  <inkml:trace contextRef="#ctx0" brushRef="#br1" timeOffset="997839.0731">19488 12694 88 0,'-19'2'38'15,"6"14"-1"-15,-12-1 1 16,5 13-35-16,-14 11-1 15,-1 10-2-15,-5 5 0 16,2 5-1-16,4-1-3 16,5-8-3-16,19 2-27 15,2-21-1-15,18-8-1 16,4-22-2-16</inkml:trace>
  <inkml:trace contextRef="#ctx0" brushRef="#br1" timeOffset="998177.0925">19576 12850 89 0,'-27'8'38'0,"8"11"0"16,-5-10-1-16,24-9-33 15,-21 22-3-15,19-10 0 16,2-12 0-16,13 19 0 15,1-12-1-15,8 1 0 16,2-1 1-16,3 3-1 16,1 0 1-16,0 0-1 15,-1 4 1-15,-4 2-1 16,-2 3 1-16,-6 0-1 0,-6 3 1 15,-5 3-1-15,-8-1 0 16,-3 1 0-16,-5-2-1 16,-3-3 0-16,1-3-2 15,-4-10-3-15,18-7-8 16,-19-10-22-16,26-9 1 15,-2-19-3-15,15-5 1 16</inkml:trace>
  <inkml:trace contextRef="#ctx0" brushRef="#br1" timeOffset="998305.0998">19786 12787 100 0,'-4'-21'38'15,"4"21"1"-15,-6-16-6 16,6 16-27-16,16-4-6 16,0-12-7-16,23 4-30 15,-6-16-2-15,17 3-1 0,0-14 0 16</inkml:trace>
  <inkml:trace contextRef="#ctx0" brushRef="#br1" timeOffset="998786.1273">20616 11679 92 0,'3'-11'38'15,"-3"11"3"-15,-21 8-7 16,4 17-25-16,-19 8-4 0,-3 10-4 15,-8 9 1-15,-1 6-2 16,3 2-1-16,4 0-3 16,14 0-2-16,5-20-10 15,28 6-20-15,2-21-1 16,25-5 0-16,0-19-2 15</inkml:trace>
  <inkml:trace contextRef="#ctx0" brushRef="#br1" timeOffset="999086.1445">20720 11930 69 0,'-25'-11'39'0,"12"17"-2"16,-7-5 2-16,5 15-14 15,1-7-22-15,4 5-2 0,6-2 0 16,8 4 0-16,5-2 0 15,6 1 0-15,8 0 0 16,2 0 0-16,0 2 0 16,2 2 0-16,-4 7 0 15,-5 4 0-15,-7 4-1 16,-10 2 1-16,-6 1 0 15,0-2-1-15,-7-4 0 16,-1-9-3-16,6-5-3 16,-4-26-18-16,15-3-14 15,-1-18 0-15,13-2-2 16,-5-19 1-16</inkml:trace>
  <inkml:trace contextRef="#ctx0" brushRef="#br1" timeOffset="999222.1522">20795 11864 107 0,'-11'-3'39'16,"-1"-4"1"-16,24 14-5 15,1-16-33-15,16-7-2 16,24 2-32-16,-5-14-7 16,15 2 0-16,-6-10-2 15</inkml:trace>
  <inkml:trace contextRef="#ctx0" brushRef="#br1" timeOffset="999792.1848">20200 10930 101 0,'20'-9'41'16,"-20"9"-3"-16,10-1-4 15,-26 11-30-15,-3 10-2 16,-10 9 0-16,-4 14-3 15,-8 9 1-15,-2 8-1 0,4 2 0 16,1 0-3-16,12 0-1 16,3-17-8-16,24-1-23 15,7-24-1-15,21-7-1 16,5-24-1-16</inkml:trace>
  <inkml:trace contextRef="#ctx0" brushRef="#br1" timeOffset="1.0001E6">20472 11126 75 0,'-30'-4'40'16,"8"17"-3"-16,-9-2 2 16,5 11-21-16,0-4-16 0,0-1 0 15,5-2 0-15,10-1-1 16,7-3 0-16,4-11 0 15,28 15 0-15,0-10-1 16,5-2 1-16,5 1 0 16,-1 1-1-16,-1 6 1 15,-6 4 0-15,-11 6 0 16,-9 3-1-16,-8 2 1 16,-11 2 0-16,-5-3-1 15,-2-2-2-15,-2-11-3 16,10 3-13-16,-8-28-19 15,19 1-1-15,1-20-1 16,14 1-1-16</inkml:trace>
  <inkml:trace contextRef="#ctx0" brushRef="#br1" timeOffset="1.00024E6">20565 11091 99 0,'-24'-15'39'16,"24"15"1"-16,0 0-1 16,12-12-35-16,11-1-7 15,6-15-30-15,22 1-5 16,-3-8 0-16,13 0-2 15</inkml:trace>
  <inkml:trace contextRef="#ctx0" brushRef="#br1" timeOffset="1.00077E6">20651 9907 102 0,'10'-5'38'0,"-10"5"1"16,-7 14-3-16,-18 10-30 15,1 15-2-15,-9 7-1 16,-10 14 0-16,-5 6-4 15,1 6 2-15,4-2-3 16,4-4 0-16,14-5-5 16,6-23-11-16,23-1-20 0,9-23 1 15,22-9-1-15,2-20-1 16</inkml:trace>
  <inkml:trace contextRef="#ctx0" brushRef="#br1" timeOffset="1.00107E6">20794 10153 110 0,'-30'9'36'0,"12"11"3"16,-11-6-4-16,15 7-31 16,-8 0-1-16,11-2-2 15,3-1 1-15,12-1 0 16,11-7-1-16,6-6-2 15,8-2 1-15,3-2 1 0,2 0-1 16,-2 1 1-16,-2 3-2 16,-10 5 2-16,-7 5-2 15,-9 5 4-15,-7 5-4 16,-8 4 1-16,-4 1-1 15,-1-2-1-15,1-2-3 16,0-16-6-16,16 5-24 16,-1-14-4-16,4-17 1 15,4-11-1-15</inkml:trace>
  <inkml:trace contextRef="#ctx0" brushRef="#br1" timeOffset="1.00122E6">20917 10120 124 0,'-10'-16'40'0,"10"16"1"16,1-14-4-16,15 6-34 15,5-1-4-15,5-12-9 16,20 8-28-16,-3-11-2 16,11 3-1-16,-5-5-1 15</inkml:trace>
  <inkml:trace contextRef="#ctx0" brushRef="#br1" timeOffset="1.0028E6">14007 8817 59 0,'0'0'33'0,"0"0"-1"0,15-2-7 16,-15 2-17-16,16 7-2 15,-3-7 1-15,13 4-2 16,0-7-1-16,17 0 0 15,8-6-3-15,10 0 1 16,10-8-1-16,10 4 1 16,7-1-2-16,6 3 1 15,7 3-2-15,3 2 2 16,6 1 0-16,4 3 0 15,6 0 0-15,9-3 0 16,9-2 0-16,9-5 0 16,10-5 1-16,4 0-1 15,10-5 0-15,8-2 0 0,5 0 0 16,1 2-1-16,3 4 1 15,0 2-1-15,-3 7 0 16,0 3 0-16,-8 6 0 16,0 4 0-16,-4 4 0 15,-4 0 0-15,-2 2 0 16,1-3 0-16,1 0 0 15,2-5 1-15,1-3-1 16,2 0 1-16,3-4-1 16,2-1 0-16,-1-4 0 15,2 2 0-15,-2 0 1 16,3 0-1-16,-5-1 0 15,-1 0 0-15,-1-3 1 16,-3-1-1-16,-7 1 0 16,-9-3-1-16,-7 9-8 0,-18-9-27 15,-10 9 1-15,-21-4-2 16,-17 9-1-16</inkml:trace>
  <inkml:trace contextRef="#ctx0" brushRef="#br1" timeOffset="1.00373E6">21784 8411 35 0,'0'-13'30'0,"1"2"3"16,-1 11 0-16,1-20-15 0,-1 20-11 15,0 0 0-15,0 0 0 16,-12 15-1-16,9 5-2 15,-7 4-1-15,-1 7-2 16,2 6 0-16,-2 6 0 16,0 5 1-16,-1 9 0 15,2 1 0-15,-1 5-1 16,2 2 1-16,1 2-2 15,2 3 2-15,-2 6-2 16,1 1 0-16,1 3-1 16,0 1 2-16,-1 4 0 15,0 0-1-15,1 7 1 16,0 2 0-16,-1-2 0 15,-1 2-1-15,1 1 1 0,0-3-2 16,-1-1 1 0,1-1-1-16,0-6 2 0,0-2-3 15,0 0 3-15,0-3-2 16,1-4 1-16,1-2 0 15,1 1 0-15,-2-1-1 16,0-1-1-16,2 0 1 16,-2-3-1-16,-2 0 1 15,0 0-1-15,-3-2 1 16,1-1 0-16,-1-1 0 15,0-3 2-15,0-1-2 16,2 0 3-16,1 3-2 16,2-2 0-16,-1-1 0 15,3 2 0-15,-3 1 1 16,1 2-1-16,0-2 1 0,-2 1-3 15,-1-9 3-15,-1-3-2 16,3-3-1-16,-1-9 0 16,4 1-1-16,-2-8 1 15,2 1-1-15,3 1 1 16,2 1 0-16,1 3 0 15,0 3 1-15,1-1-2 16,4 9-6-16,-5-9-21 16,4-1-2-16,-3-9-2 15,1-7 1-15</inkml:trace>
  <inkml:trace contextRef="#ctx0" brushRef="#br1" timeOffset="1.00516E6">14018 8902 62 0,'12'3'34'15,"-12"-3"0"-15,15 27-11 16,-18-9-14-16,9 18 1 16,-10 6-2-16,8 20-1 15,-8 11-3-15,7 15-1 16,-2 8-1-16,6 14 1 15,-4 11-2-15,5 7 1 16,4 12-2-16,-2 8 1 16,4 13-1-16,-1 5 1 15,0 9-2-15,-1 7 1 16,-2 6 0-16,-2 0 2 15,0-2 0-15,0-5-2 0,0-7 2 16,1 1-1-16,-3-6 0 16,2-3 1-16,-3-4-1 15,-4 7-2-15,-6 0 1 16,-4 10 1-16,-9 8-1 15,-6 10 0-15,-9 12 0 16,-8 7-1-16,-5 3 1 16,2-6 0-16,0-14-1 15,10-20-2-15,13-25-7 16,2-40-28-16,31-32-3 15,9-42-1-15,29-27 2 16</inkml:trace>
  <inkml:trace contextRef="#ctx0" brushRef="#br1" timeOffset="1.00595E6">14325 14668 62 0,'0'0'37'15,"0"0"-3"-15,12 16 1 16,-12-16-32-16,25 13-3 16,2-9 1-16,8 2 0 15,9-2 0-15,11-2 1 16,5-4 0-16,14-3 0 15,11-3 0-15,13 0 0 16,11-6 0-16,13 3 0 16,5-3-1-16,12 2 0 0,8 3 0 15,4 1-1-15,-1 2 1 16,-5 0-2-16,0 1 1 15,0-3 0-15,-4-1-1 16,-10-1 0-16,-3-3 1 16,-1-2-2-16,-6-1 1 15,-1 0-2-15,-2 14-8 16,-14-10-26-16,-4 13 1 15,-12-2-2-15,-7 6 0 16</inkml:trace>
  <inkml:trace contextRef="#ctx0" brushRef="#br1" timeOffset="1.00715E6">17341 16219 46 0,'0'0'33'16,"15"-5"1"-16,-6-3-3 16,12-2-31-16,1 5 0 15,8 2 0-15,4-2 1 16,6 3 0-16,4 2 0 15,6 2 0-15,7 1 1 16,7 0-1-16,9-3 1 0,12 0-1 16,9-3 0-16,15-4 0 15,12-4-1-15,15-4 1 16,13-1-1-16,9-2 0 15,10 0 1-15,7 2-1 16,6 4 0-16,1 1 0 16,2 4 1-16,-3 4-1 15,1 5 0-15,-6 4 0 16,-1 1 0-16,-5 1 0 15,0 1 0-15,-1 0 1 16,-1-3-1-16,-1 0 0 16,1-6 1-16,2-2 0 0,4-7 0 15,0-1 0-15,-3-4 0 16,5 0-1-16,-5-2 0 15,-5 0-1-15,-6 7-5 16,-20-11-27-16,-1 12-1 16,-18-3-3-16,-14 4 2 15</inkml:trace>
  <inkml:trace contextRef="#ctx0" brushRef="#br1" timeOffset="1.00752E6">23401 15844 63 0,'9'13'37'0,"5"15"-2"15,-13 5-11-15,1 26-22 16,-1 17-1-16,3 25-1 16,-6 19 0-16,0 20 0 15,-1 11-1-15,1 7 1 16,0 1-1-16,-3-6-2 0,5-6-4 15,-12-10-26-15,11-75-1 16,-3 2 2-16,1-9-1 16</inkml:trace>
  <inkml:trace contextRef="#ctx0" brushRef="#br1" timeOffset="1.00807E6">23547 17466 43 0,'-20'2'38'0,"-2"4"0"15,-12-4-2-15,-4 5-26 16,-11 3-13-16,-17 4 1 16,-7 2 0-16,-12 5 1 15,-15-3 1-15,-12 7 0 16,-9-3 1-16,-7 3 2 15,-11-1-1-15,67-12 2 16,-16-1-1-16,-3 1 0 16,-12 2-1-16,-4-4 0 15,-15 4 0-15,-1-3 0 16,-11-1 3-16,3-4-1 15,34-10 1-15,-181 7-4 16,-6-11 0-16,0-1 0 0,-9-5 0 16,23 6 0-16,20-3-4 15,24 3 1-15,122 13-1 16,-12 2 3-16,-8 7 0 15,-15 2-1-15,0 5 3 16,-12 2-2-16,-1 5 2 16,-9-8-1-16,6 3 0 15,-5-1 0-15,4-3 0 16,-4-3 0-16,8 0-4 15,-3-3-2-15,17-2-30 16,-10-1-4-16,19-6-1 16,12-4 0-16</inkml:trace>
  <inkml:trace contextRef="#ctx0" brushRef="#br1" timeOffset="1.0086E6">17200 16242 22 0,'-12'-26'27'16,"2"-3"-1"-16,3-5-9 15,3 11-12-15,0-7 2 16,8 14 0-16,-5-4 2 16,1 20 1-16,6-13-1 15,3 29 0-15,-9 9-1 16,8 32-1-16,-11 22 1 0,4 33-3 15,-7 23-1-15,0 30 0 16,-6 14-1-16,1 12 0 16,7-94-1-16,0 8 0 15,1-6-3-15,1 3-4 16,11-10-32-16,-4 1-3 15,7-16-2-15,0-3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05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5336962"/>
              </p:ext>
            </p:extLst>
          </p:nvPr>
        </p:nvGraphicFramePr>
        <p:xfrm>
          <a:off x="214283" y="762000"/>
          <a:ext cx="8750332" cy="424891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ourselves with a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Mihi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commonalities with others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bit of Science Homework – and when it is due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520" y="992520"/>
              <a:ext cx="4668480" cy="277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480" y="987480"/>
                <a:ext cx="4696200" cy="279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Bayley’s birthday was on the </a:t>
            </a:r>
            <a:r>
              <a:rPr lang="en-NZ" sz="10800" dirty="0">
                <a:solidFill>
                  <a:srgbClr val="FFFF00"/>
                </a:solidFill>
              </a:rPr>
              <a:t>2</a:t>
            </a:r>
            <a:r>
              <a:rPr lang="en-NZ" sz="10800" dirty="0" smtClean="0">
                <a:solidFill>
                  <a:srgbClr val="FFFF00"/>
                </a:solidFill>
              </a:rPr>
              <a:t>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7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99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Sharon’s birthday was on the 30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8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15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4080" y="300240"/>
              <a:ext cx="8647920" cy="6168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1120" y="284040"/>
                <a:ext cx="8668440" cy="619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1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457200" y="152400"/>
            <a:ext cx="81534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03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2015 - continued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9943152"/>
              </p:ext>
            </p:extLst>
          </p:nvPr>
        </p:nvGraphicFramePr>
        <p:xfrm>
          <a:off x="214283" y="762000"/>
          <a:ext cx="8750332" cy="4084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pie chart of the things that will bring about success and find out how to conquer the natural forgetfulness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some fail, despite being bright and why some who are not bright will pass.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Comment on timetable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we have two teachers and how it will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bit of Science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first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70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A bit of Science knowledge I have used outside of school</a:t>
            </a: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93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Michelle’s birthday was on the 14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1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err="1" smtClean="0">
                <a:solidFill>
                  <a:srgbClr val="FFFF00"/>
                </a:solidFill>
              </a:rPr>
              <a:t>Briahna’s</a:t>
            </a:r>
            <a:r>
              <a:rPr lang="en-NZ" sz="10800" dirty="0" smtClean="0">
                <a:solidFill>
                  <a:srgbClr val="FFFF00"/>
                </a:solidFill>
              </a:rPr>
              <a:t> birthday was on the 29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2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9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err="1" smtClean="0">
                <a:solidFill>
                  <a:srgbClr val="FFFF00"/>
                </a:solidFill>
              </a:rPr>
              <a:t>Shaela</a:t>
            </a:r>
            <a:r>
              <a:rPr lang="en-NZ" sz="10800" dirty="0" smtClean="0">
                <a:solidFill>
                  <a:srgbClr val="FFFF00"/>
                </a:solidFill>
              </a:rPr>
              <a:t>-Maree’s birthday was on the </a:t>
            </a:r>
            <a:r>
              <a:rPr lang="en-NZ" sz="10800" dirty="0">
                <a:solidFill>
                  <a:srgbClr val="FFFF00"/>
                </a:solidFill>
              </a:rPr>
              <a:t>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3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17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Rachel’s birthday was on the 11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4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49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Eloise’s birthday was on the 19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5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73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Angel’s birthday was on the 21</a:t>
            </a:r>
            <a:r>
              <a:rPr lang="en-NZ" sz="10800" baseline="30000" dirty="0" smtClean="0">
                <a:solidFill>
                  <a:srgbClr val="FFFF00"/>
                </a:solidFill>
              </a:rPr>
              <a:t>st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6 of 8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14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2394</TotalTime>
  <Words>458</Words>
  <Application>Microsoft Office PowerPoint</Application>
  <PresentationFormat>On-screen Show (4:3)</PresentationFormat>
  <Paragraphs>70</Paragraphs>
  <Slides>14</Slides>
  <Notes>0</Notes>
  <HiddenSlides>0</HiddenSlides>
  <MMClips>16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224</cp:revision>
  <dcterms:created xsi:type="dcterms:W3CDTF">2006-08-16T00:00:00Z</dcterms:created>
  <dcterms:modified xsi:type="dcterms:W3CDTF">2015-02-04T22:29:03Z</dcterms:modified>
</cp:coreProperties>
</file>